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1782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E98F3B2-CDBB-4132-9547-1BBFBB62C8A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75F82FF-FA5D-4C7D-90B6-116D26D975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854823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A83DB65-F769-407F-9ED8-041D257E6ED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8590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9AF30BA-5F2D-43E8-9046-837AA4658A6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03953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6A39F3E-3B8A-4476-AAAE-75B20CF36D6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50181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E9C473-A891-4069-9DF8-41F2DDE3C564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66729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-252413" y="0"/>
            <a:ext cx="939641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316430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03894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FC4E8-7DEF-49B3-99C9-F459AD59528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5F4395-19BF-421E-804C-905E7FEE2B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54110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7893D-31F8-4D3A-A268-D1B9DBA3098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45149-4044-45C8-A226-0A36B8EC86F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09426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0F1489-B63B-4E15-A164-65C0691CD50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680E0-C561-4E34-8212-8DE203F788C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07647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17B3E-788A-48CA-82D9-E803219D09D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EB67C-7C11-42AC-9FD4-B6ABD12BEC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68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60F66-28AD-46DB-94D8-FA02BE45889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57F0A-CA79-4F18-8322-A9A5FDD449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9619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8DD69-E8CA-4059-94C4-3B55659F6E0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DD757-36D2-4CA2-8399-387F5F18C73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2845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194DB-5611-424C-8D25-EF71701E799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A6174-9993-4A2F-BDA0-E5F9A05111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435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E5DFC2-71C2-49FB-9A1B-0CB40F49D0B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28254-13FD-431A-B750-EBB2E8D2DC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4636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DF1E9-EF28-406F-8F08-79193E43484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987F2-2F2F-44D2-B479-B8A531F3FD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3442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AB0CD-71ED-4181-80B0-BBE2E2CAD0A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FDC1D-3343-4994-9316-431A828F6D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6567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CB5C8-2E87-4B1A-AD8D-7E3DC6B6076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631FA-A177-40F7-B665-C5138DC4A52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0994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68040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B37BEFF-6747-4086-A7AC-CBB2C2D6E5B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14B0026-163B-49EB-B6FE-1DD1AF291E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grpSp>
        <p:nvGrpSpPr>
          <p:cNvPr id="1032" name="Group 8"/>
          <p:cNvGrpSpPr>
            <a:grpSpLocks/>
          </p:cNvGrpSpPr>
          <p:nvPr userDrawn="1"/>
        </p:nvGrpSpPr>
        <p:grpSpPr bwMode="auto">
          <a:xfrm>
            <a:off x="6948488" y="88900"/>
            <a:ext cx="2016125" cy="1350963"/>
            <a:chOff x="1115616" y="1196752"/>
            <a:chExt cx="6552728" cy="4392488"/>
          </a:xfrm>
        </p:grpSpPr>
        <p:sp>
          <p:nvSpPr>
            <p:cNvPr id="10" name="Rounded Rectangle 9"/>
            <p:cNvSpPr/>
            <p:nvPr/>
          </p:nvSpPr>
          <p:spPr>
            <a:xfrm>
              <a:off x="1115616" y="1196752"/>
              <a:ext cx="6552728" cy="4392488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grpSp>
          <p:nvGrpSpPr>
            <p:cNvPr id="1034" name="Group 10"/>
            <p:cNvGrpSpPr>
              <a:grpSpLocks/>
            </p:cNvGrpSpPr>
            <p:nvPr/>
          </p:nvGrpSpPr>
          <p:grpSpPr bwMode="auto">
            <a:xfrm>
              <a:off x="1691712" y="1484784"/>
              <a:ext cx="5400536" cy="576064"/>
              <a:chOff x="1619672" y="1484784"/>
              <a:chExt cx="5400536" cy="576064"/>
            </a:xfrm>
          </p:grpSpPr>
          <p:sp>
            <p:nvSpPr>
              <p:cNvPr id="20" name="Oval 19"/>
              <p:cNvSpPr/>
              <p:nvPr/>
            </p:nvSpPr>
            <p:spPr>
              <a:xfrm>
                <a:off x="1621453" y="1485798"/>
                <a:ext cx="577878" cy="572936"/>
              </a:xfrm>
              <a:prstGeom prst="ellipse">
                <a:avLst/>
              </a:prstGeom>
              <a:noFill/>
              <a:ln w="285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GB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3226096" y="1485798"/>
                <a:ext cx="577878" cy="572936"/>
              </a:xfrm>
              <a:prstGeom prst="ellipse">
                <a:avLst/>
              </a:prstGeom>
              <a:noFill/>
              <a:ln w="285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GB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4835900" y="1485798"/>
                <a:ext cx="577878" cy="572936"/>
              </a:xfrm>
              <a:prstGeom prst="ellipse">
                <a:avLst/>
              </a:prstGeom>
              <a:noFill/>
              <a:ln w="285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GB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6440545" y="1485798"/>
                <a:ext cx="577878" cy="572936"/>
              </a:xfrm>
              <a:prstGeom prst="ellipse">
                <a:avLst/>
              </a:prstGeom>
              <a:noFill/>
              <a:ln w="285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GB"/>
              </a:p>
            </p:txBody>
          </p:sp>
        </p:grpSp>
        <p:sp>
          <p:nvSpPr>
            <p:cNvPr id="12" name="Oval 11"/>
            <p:cNvSpPr/>
            <p:nvPr/>
          </p:nvSpPr>
          <p:spPr>
            <a:xfrm>
              <a:off x="2095945" y="2585213"/>
              <a:ext cx="1227992" cy="151233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4283628" y="2662635"/>
              <a:ext cx="2951307" cy="50583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283628" y="3560746"/>
              <a:ext cx="2951307" cy="50583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283628" y="4458857"/>
              <a:ext cx="2951307" cy="50583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" name="Rounded Rectangle 14"/>
            <p:cNvSpPr/>
            <p:nvPr/>
          </p:nvSpPr>
          <p:spPr>
            <a:xfrm>
              <a:off x="1595460" y="4314333"/>
              <a:ext cx="2228959" cy="650356"/>
            </a:xfrm>
            <a:custGeom>
              <a:avLst/>
              <a:gdLst/>
              <a:ahLst/>
              <a:cxnLst/>
              <a:rect l="l" t="t" r="r" b="b"/>
              <a:pathLst>
                <a:path w="2232248" h="648072">
                  <a:moveTo>
                    <a:pt x="487933" y="0"/>
                  </a:moveTo>
                  <a:lnTo>
                    <a:pt x="1744315" y="0"/>
                  </a:lnTo>
                  <a:cubicBezTo>
                    <a:pt x="2013793" y="0"/>
                    <a:pt x="2232248" y="218455"/>
                    <a:pt x="2232248" y="487933"/>
                  </a:cubicBezTo>
                  <a:lnTo>
                    <a:pt x="2232248" y="592187"/>
                  </a:lnTo>
                  <a:lnTo>
                    <a:pt x="2226614" y="648072"/>
                  </a:lnTo>
                  <a:lnTo>
                    <a:pt x="5634" y="648072"/>
                  </a:lnTo>
                  <a:cubicBezTo>
                    <a:pt x="1085" y="629923"/>
                    <a:pt x="0" y="611182"/>
                    <a:pt x="0" y="592187"/>
                  </a:cubicBezTo>
                  <a:lnTo>
                    <a:pt x="0" y="487933"/>
                  </a:lnTo>
                  <a:cubicBezTo>
                    <a:pt x="0" y="218455"/>
                    <a:pt x="218455" y="0"/>
                    <a:pt x="487933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2384885" y="3524617"/>
              <a:ext cx="650113" cy="1078764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8" name="Oval 17"/>
            <p:cNvSpPr/>
            <p:nvPr/>
          </p:nvSpPr>
          <p:spPr>
            <a:xfrm>
              <a:off x="3179467" y="3199437"/>
              <a:ext cx="216704" cy="289047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9" name="Oval 18"/>
            <p:cNvSpPr/>
            <p:nvPr/>
          </p:nvSpPr>
          <p:spPr>
            <a:xfrm>
              <a:off x="2028869" y="3199437"/>
              <a:ext cx="216704" cy="289047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315913"/>
            <a:ext cx="7772400" cy="722312"/>
          </a:xfrm>
        </p:spPr>
        <p:txBody>
          <a:bodyPr/>
          <a:lstStyle/>
          <a:p>
            <a:r>
              <a:rPr lang="en-GB" altLang="en-US" smtClean="0"/>
              <a:t>ID card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1358900" y="1038225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  <p:grpSp>
        <p:nvGrpSpPr>
          <p:cNvPr id="4100" name="Group 3"/>
          <p:cNvGrpSpPr>
            <a:grpSpLocks/>
          </p:cNvGrpSpPr>
          <p:nvPr/>
        </p:nvGrpSpPr>
        <p:grpSpPr bwMode="auto">
          <a:xfrm>
            <a:off x="1349375" y="1916113"/>
            <a:ext cx="6551613" cy="4392612"/>
            <a:chOff x="1115616" y="1196752"/>
            <a:chExt cx="6552728" cy="4392488"/>
          </a:xfrm>
        </p:grpSpPr>
        <p:sp>
          <p:nvSpPr>
            <p:cNvPr id="5" name="Rounded Rectangle 4"/>
            <p:cNvSpPr/>
            <p:nvPr/>
          </p:nvSpPr>
          <p:spPr>
            <a:xfrm>
              <a:off x="1115616" y="1196752"/>
              <a:ext cx="6552728" cy="4392488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grpSp>
          <p:nvGrpSpPr>
            <p:cNvPr id="4102" name="Group 5"/>
            <p:cNvGrpSpPr>
              <a:grpSpLocks/>
            </p:cNvGrpSpPr>
            <p:nvPr/>
          </p:nvGrpSpPr>
          <p:grpSpPr bwMode="auto">
            <a:xfrm>
              <a:off x="1691712" y="1484784"/>
              <a:ext cx="5400536" cy="576064"/>
              <a:chOff x="1619672" y="1484784"/>
              <a:chExt cx="5400536" cy="576064"/>
            </a:xfrm>
          </p:grpSpPr>
          <p:sp>
            <p:nvSpPr>
              <p:cNvPr id="15" name="Oval 14"/>
              <p:cNvSpPr/>
              <p:nvPr/>
            </p:nvSpPr>
            <p:spPr>
              <a:xfrm>
                <a:off x="1619937" y="1484081"/>
                <a:ext cx="576360" cy="576247"/>
              </a:xfrm>
              <a:prstGeom prst="ellipse">
                <a:avLst/>
              </a:prstGeom>
              <a:noFill/>
              <a:ln w="285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GB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228348" y="1484081"/>
                <a:ext cx="574773" cy="576247"/>
              </a:xfrm>
              <a:prstGeom prst="ellipse">
                <a:avLst/>
              </a:prstGeom>
              <a:noFill/>
              <a:ln w="285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GB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4836759" y="1484081"/>
                <a:ext cx="574773" cy="576247"/>
              </a:xfrm>
              <a:prstGeom prst="ellipse">
                <a:avLst/>
              </a:prstGeom>
              <a:noFill/>
              <a:ln w="285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GB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6443583" y="1484081"/>
                <a:ext cx="576360" cy="576247"/>
              </a:xfrm>
              <a:prstGeom prst="ellipse">
                <a:avLst/>
              </a:prstGeom>
              <a:noFill/>
              <a:ln w="28575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GB"/>
              </a:p>
            </p:txBody>
          </p:sp>
        </p:grpSp>
        <p:sp>
          <p:nvSpPr>
            <p:cNvPr id="7" name="Oval 6"/>
            <p:cNvSpPr/>
            <p:nvPr/>
          </p:nvSpPr>
          <p:spPr>
            <a:xfrm>
              <a:off x="2098446" y="2585775"/>
              <a:ext cx="1224170" cy="151284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4283218" y="2665148"/>
              <a:ext cx="2953253" cy="50322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4283218" y="3562060"/>
              <a:ext cx="2953253" cy="503223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283218" y="4458972"/>
              <a:ext cx="2953253" cy="503224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1" name="Rounded Rectangle 14"/>
            <p:cNvSpPr/>
            <p:nvPr/>
          </p:nvSpPr>
          <p:spPr>
            <a:xfrm>
              <a:off x="1593535" y="4314514"/>
              <a:ext cx="2232405" cy="647682"/>
            </a:xfrm>
            <a:custGeom>
              <a:avLst/>
              <a:gdLst/>
              <a:ahLst/>
              <a:cxnLst/>
              <a:rect l="l" t="t" r="r" b="b"/>
              <a:pathLst>
                <a:path w="2232248" h="648072">
                  <a:moveTo>
                    <a:pt x="487933" y="0"/>
                  </a:moveTo>
                  <a:lnTo>
                    <a:pt x="1744315" y="0"/>
                  </a:lnTo>
                  <a:cubicBezTo>
                    <a:pt x="2013793" y="0"/>
                    <a:pt x="2232248" y="218455"/>
                    <a:pt x="2232248" y="487933"/>
                  </a:cubicBezTo>
                  <a:lnTo>
                    <a:pt x="2232248" y="592187"/>
                  </a:lnTo>
                  <a:lnTo>
                    <a:pt x="2226614" y="648072"/>
                  </a:lnTo>
                  <a:lnTo>
                    <a:pt x="5634" y="648072"/>
                  </a:lnTo>
                  <a:cubicBezTo>
                    <a:pt x="1085" y="629923"/>
                    <a:pt x="0" y="611182"/>
                    <a:pt x="0" y="592187"/>
                  </a:cubicBezTo>
                  <a:lnTo>
                    <a:pt x="0" y="487933"/>
                  </a:lnTo>
                  <a:cubicBezTo>
                    <a:pt x="0" y="218455"/>
                    <a:pt x="218455" y="0"/>
                    <a:pt x="487933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2385832" y="3522373"/>
              <a:ext cx="649399" cy="1079470"/>
            </a:xfrm>
            <a:prstGeom prst="round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3" name="Oval 12"/>
            <p:cNvSpPr/>
            <p:nvPr/>
          </p:nvSpPr>
          <p:spPr>
            <a:xfrm>
              <a:off x="3178130" y="3198532"/>
              <a:ext cx="215937" cy="28733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4" name="Oval 13"/>
            <p:cNvSpPr/>
            <p:nvPr/>
          </p:nvSpPr>
          <p:spPr>
            <a:xfrm>
              <a:off x="2028584" y="3198532"/>
              <a:ext cx="215937" cy="287330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54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0C5D4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ID card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2015-02-22T11:23:03Z</dcterms:modified>
</cp:coreProperties>
</file>