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4" r:id="rId3"/>
    <p:sldId id="259" r:id="rId4"/>
    <p:sldId id="261" r:id="rId5"/>
    <p:sldId id="265" r:id="rId6"/>
    <p:sldId id="266"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52">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66CCFF"/>
    <a:srgbClr val="0099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Grid="0" snapToObjects="1">
      <p:cViewPr>
        <p:scale>
          <a:sx n="67" d="100"/>
          <a:sy n="67" d="100"/>
        </p:scale>
        <p:origin x="-1164" y="24"/>
      </p:cViewPr>
      <p:guideLst>
        <p:guide orient="horz" pos="3552"/>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17429CB-EBFA-4780-A919-4D41B75C0861}" type="slidenum">
              <a:rPr lang="en-US" altLang="en-US"/>
              <a:pPr>
                <a:defRPr/>
              </a:pPr>
              <a:t>‹#›</a:t>
            </a:fld>
            <a:endParaRPr lang="en-US" altLang="en-US"/>
          </a:p>
        </p:txBody>
      </p:sp>
    </p:spTree>
    <p:extLst>
      <p:ext uri="{BB962C8B-B14F-4D97-AF65-F5344CB8AC3E}">
        <p14:creationId xmlns:p14="http://schemas.microsoft.com/office/powerpoint/2010/main" val="1116716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0C29D36-C20B-468F-B456-10400BFD8C82}" type="slidenum">
              <a:rPr lang="en-US" altLang="en-US"/>
              <a:pPr>
                <a:defRPr/>
              </a:pPr>
              <a:t>‹#›</a:t>
            </a:fld>
            <a:endParaRPr lang="en-US" altLang="en-US"/>
          </a:p>
        </p:txBody>
      </p:sp>
    </p:spTree>
    <p:extLst>
      <p:ext uri="{BB962C8B-B14F-4D97-AF65-F5344CB8AC3E}">
        <p14:creationId xmlns:p14="http://schemas.microsoft.com/office/powerpoint/2010/main" val="34570592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F95C75-E849-459F-B533-CE63E3A94838}"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86261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71349F4-EDC4-4C68-884F-5C3795D2ADE8}"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51225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75BEADD-0918-4EFA-A9E9-C50C9A1BD7C6}"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61935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C35CCC-C2FA-4DF4-B324-B876CDD173AC}"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86025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ABF147E-36A0-4567-9F95-2952716CBA66}"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523173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A7E9DD-2BE3-46A0-B007-11D0379A4474}"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7973024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pic>
        <p:nvPicPr>
          <p:cNvPr id="5" name="Picture 2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040313"/>
            <a:ext cx="1817688"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17688" y="5040313"/>
            <a:ext cx="1817687"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22625"/>
            <a:ext cx="1817688"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17688" y="3222625"/>
            <a:ext cx="1817687"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35375" y="5040313"/>
            <a:ext cx="1817688"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53063" y="5040313"/>
            <a:ext cx="1817687"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35375" y="3222625"/>
            <a:ext cx="1817688"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53063" y="3222625"/>
            <a:ext cx="1817687"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0338"/>
            <a:ext cx="1817688"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17688" y="1430338"/>
            <a:ext cx="1817687"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9"/>
          <p:cNvPicPr>
            <a:picLocks noChangeAspect="1" noChangeArrowheads="1"/>
          </p:cNvPicPr>
          <p:nvPr userDrawn="1"/>
        </p:nvPicPr>
        <p:blipFill>
          <a:blip r:embed="rId2">
            <a:extLst>
              <a:ext uri="{28A0092B-C50C-407E-A947-70E740481C1C}">
                <a14:useLocalDpi xmlns:a14="http://schemas.microsoft.com/office/drawing/2010/main" val="0"/>
              </a:ext>
            </a:extLst>
          </a:blip>
          <a:srcRect t="21309"/>
          <a:stretch>
            <a:fillRect/>
          </a:stretch>
        </p:blipFill>
        <p:spPr bwMode="auto">
          <a:xfrm>
            <a:off x="0" y="0"/>
            <a:ext cx="1817688"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0"/>
          <p:cNvPicPr>
            <a:picLocks noChangeAspect="1" noChangeArrowheads="1"/>
          </p:cNvPicPr>
          <p:nvPr userDrawn="1"/>
        </p:nvPicPr>
        <p:blipFill>
          <a:blip r:embed="rId2">
            <a:extLst>
              <a:ext uri="{28A0092B-C50C-407E-A947-70E740481C1C}">
                <a14:useLocalDpi xmlns:a14="http://schemas.microsoft.com/office/drawing/2010/main" val="0"/>
              </a:ext>
            </a:extLst>
          </a:blip>
          <a:srcRect t="21310"/>
          <a:stretch>
            <a:fillRect/>
          </a:stretch>
        </p:blipFill>
        <p:spPr bwMode="auto">
          <a:xfrm>
            <a:off x="1817688" y="0"/>
            <a:ext cx="1817687"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4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35375" y="1430338"/>
            <a:ext cx="1817688"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4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53063" y="1430338"/>
            <a:ext cx="1817687"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44"/>
          <p:cNvPicPr>
            <a:picLocks noChangeAspect="1" noChangeArrowheads="1"/>
          </p:cNvPicPr>
          <p:nvPr userDrawn="1"/>
        </p:nvPicPr>
        <p:blipFill>
          <a:blip r:embed="rId2">
            <a:extLst>
              <a:ext uri="{28A0092B-C50C-407E-A947-70E740481C1C}">
                <a14:useLocalDpi xmlns:a14="http://schemas.microsoft.com/office/drawing/2010/main" val="0"/>
              </a:ext>
            </a:extLst>
          </a:blip>
          <a:srcRect t="21310"/>
          <a:stretch>
            <a:fillRect/>
          </a:stretch>
        </p:blipFill>
        <p:spPr bwMode="auto">
          <a:xfrm>
            <a:off x="3635375" y="0"/>
            <a:ext cx="1817688"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5"/>
          <p:cNvPicPr>
            <a:picLocks noChangeAspect="1" noChangeArrowheads="1"/>
          </p:cNvPicPr>
          <p:nvPr userDrawn="1"/>
        </p:nvPicPr>
        <p:blipFill>
          <a:blip r:embed="rId2">
            <a:extLst>
              <a:ext uri="{28A0092B-C50C-407E-A947-70E740481C1C}">
                <a14:useLocalDpi xmlns:a14="http://schemas.microsoft.com/office/drawing/2010/main" val="0"/>
              </a:ext>
            </a:extLst>
          </a:blip>
          <a:srcRect t="21310"/>
          <a:stretch>
            <a:fillRect/>
          </a:stretch>
        </p:blipFill>
        <p:spPr bwMode="auto">
          <a:xfrm>
            <a:off x="5453063" y="0"/>
            <a:ext cx="1817687"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4400" y="5040313"/>
            <a:ext cx="1817688"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8"/>
          <p:cNvPicPr>
            <a:picLocks noChangeAspect="1" noChangeArrowheads="1"/>
          </p:cNvPicPr>
          <p:nvPr userDrawn="1"/>
        </p:nvPicPr>
        <p:blipFill>
          <a:blip r:embed="rId2">
            <a:extLst>
              <a:ext uri="{28A0092B-C50C-407E-A947-70E740481C1C}">
                <a14:useLocalDpi xmlns:a14="http://schemas.microsoft.com/office/drawing/2010/main" val="0"/>
              </a:ext>
            </a:extLst>
          </a:blip>
          <a:srcRect r="96594"/>
          <a:stretch>
            <a:fillRect/>
          </a:stretch>
        </p:blipFill>
        <p:spPr bwMode="auto">
          <a:xfrm>
            <a:off x="9082088" y="5040313"/>
            <a:ext cx="61912"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4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4400" y="3222625"/>
            <a:ext cx="1817688"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50"/>
          <p:cNvPicPr>
            <a:picLocks noChangeAspect="1" noChangeArrowheads="1"/>
          </p:cNvPicPr>
          <p:nvPr userDrawn="1"/>
        </p:nvPicPr>
        <p:blipFill>
          <a:blip r:embed="rId2">
            <a:extLst>
              <a:ext uri="{28A0092B-C50C-407E-A947-70E740481C1C}">
                <a14:useLocalDpi xmlns:a14="http://schemas.microsoft.com/office/drawing/2010/main" val="0"/>
              </a:ext>
            </a:extLst>
          </a:blip>
          <a:srcRect r="96594"/>
          <a:stretch>
            <a:fillRect/>
          </a:stretch>
        </p:blipFill>
        <p:spPr bwMode="auto">
          <a:xfrm>
            <a:off x="9082088" y="3222625"/>
            <a:ext cx="61912"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5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2813" y="1430338"/>
            <a:ext cx="1817687"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53"/>
          <p:cNvPicPr>
            <a:picLocks noChangeAspect="1" noChangeArrowheads="1"/>
          </p:cNvPicPr>
          <p:nvPr userDrawn="1"/>
        </p:nvPicPr>
        <p:blipFill>
          <a:blip r:embed="rId2">
            <a:extLst>
              <a:ext uri="{28A0092B-C50C-407E-A947-70E740481C1C}">
                <a14:useLocalDpi xmlns:a14="http://schemas.microsoft.com/office/drawing/2010/main" val="0"/>
              </a:ext>
            </a:extLst>
          </a:blip>
          <a:srcRect r="96507"/>
          <a:stretch>
            <a:fillRect/>
          </a:stretch>
        </p:blipFill>
        <p:spPr bwMode="auto">
          <a:xfrm>
            <a:off x="9080500" y="1430338"/>
            <a:ext cx="63500" cy="181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54"/>
          <p:cNvPicPr>
            <a:picLocks noChangeAspect="1" noChangeArrowheads="1"/>
          </p:cNvPicPr>
          <p:nvPr userDrawn="1"/>
        </p:nvPicPr>
        <p:blipFill>
          <a:blip r:embed="rId2">
            <a:extLst>
              <a:ext uri="{28A0092B-C50C-407E-A947-70E740481C1C}">
                <a14:useLocalDpi xmlns:a14="http://schemas.microsoft.com/office/drawing/2010/main" val="0"/>
              </a:ext>
            </a:extLst>
          </a:blip>
          <a:srcRect t="21310"/>
          <a:stretch>
            <a:fillRect/>
          </a:stretch>
        </p:blipFill>
        <p:spPr bwMode="auto">
          <a:xfrm>
            <a:off x="7262813" y="0"/>
            <a:ext cx="1817687"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55"/>
          <p:cNvPicPr>
            <a:picLocks noChangeAspect="1" noChangeArrowheads="1"/>
          </p:cNvPicPr>
          <p:nvPr userDrawn="1"/>
        </p:nvPicPr>
        <p:blipFill>
          <a:blip r:embed="rId2">
            <a:extLst>
              <a:ext uri="{28A0092B-C50C-407E-A947-70E740481C1C}">
                <a14:useLocalDpi xmlns:a14="http://schemas.microsoft.com/office/drawing/2010/main" val="0"/>
              </a:ext>
            </a:extLst>
          </a:blip>
          <a:srcRect t="21310" r="96507"/>
          <a:stretch>
            <a:fillRect/>
          </a:stretch>
        </p:blipFill>
        <p:spPr bwMode="auto">
          <a:xfrm>
            <a:off x="9080500" y="0"/>
            <a:ext cx="63500" cy="143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4" name="Rectangle 2"/>
          <p:cNvSpPr>
            <a:spLocks noGrp="1" noChangeArrowheads="1"/>
          </p:cNvSpPr>
          <p:nvPr>
            <p:ph type="ctrTitle"/>
          </p:nvPr>
        </p:nvSpPr>
        <p:spPr>
          <a:xfrm>
            <a:off x="685800" y="150813"/>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1906588"/>
            <a:ext cx="6400800" cy="1752600"/>
          </a:xfrm>
        </p:spPr>
        <p:txBody>
          <a:bodyPr/>
          <a:lstStyle>
            <a:lvl1pPr marL="0" indent="0" algn="ctr">
              <a:buFontTx/>
              <a:buNone/>
              <a:defRPr/>
            </a:lvl1pPr>
          </a:lstStyle>
          <a:p>
            <a:pPr lvl="0"/>
            <a:r>
              <a:rPr lang="en-US" noProof="0" smtClean="0"/>
              <a:t>Click to edit Master subtitle style</a:t>
            </a:r>
          </a:p>
        </p:txBody>
      </p:sp>
      <p:sp>
        <p:nvSpPr>
          <p:cNvPr id="29" name="Rectangle 4"/>
          <p:cNvSpPr>
            <a:spLocks noGrp="1" noChangeArrowheads="1"/>
          </p:cNvSpPr>
          <p:nvPr>
            <p:ph type="dt" sz="half" idx="10"/>
          </p:nvPr>
        </p:nvSpPr>
        <p:spPr/>
        <p:txBody>
          <a:bodyPr/>
          <a:lstStyle>
            <a:lvl1pPr>
              <a:defRPr>
                <a:solidFill>
                  <a:schemeClr val="tx1"/>
                </a:solidFill>
              </a:defRPr>
            </a:lvl1pPr>
          </a:lstStyle>
          <a:p>
            <a:pPr>
              <a:defRPr/>
            </a:pPr>
            <a:endParaRPr lang="en-US"/>
          </a:p>
        </p:txBody>
      </p:sp>
      <p:sp>
        <p:nvSpPr>
          <p:cNvPr id="30" name="Rectangle 5"/>
          <p:cNvSpPr>
            <a:spLocks noGrp="1" noChangeArrowheads="1"/>
          </p:cNvSpPr>
          <p:nvPr>
            <p:ph type="ftr" sz="quarter" idx="11"/>
          </p:nvPr>
        </p:nvSpPr>
        <p:spPr/>
        <p:txBody>
          <a:bodyPr/>
          <a:lstStyle>
            <a:lvl1pPr>
              <a:defRPr>
                <a:solidFill>
                  <a:schemeClr val="tx1"/>
                </a:solidFill>
              </a:defRPr>
            </a:lvl1pPr>
          </a:lstStyle>
          <a:p>
            <a:pPr>
              <a:defRPr/>
            </a:pPr>
            <a:endParaRPr lang="en-US"/>
          </a:p>
        </p:txBody>
      </p:sp>
      <p:sp>
        <p:nvSpPr>
          <p:cNvPr id="31" name="Rectangle 6"/>
          <p:cNvSpPr>
            <a:spLocks noGrp="1" noChangeArrowheads="1"/>
          </p:cNvSpPr>
          <p:nvPr>
            <p:ph type="sldNum" sz="quarter" idx="12"/>
          </p:nvPr>
        </p:nvSpPr>
        <p:spPr/>
        <p:txBody>
          <a:bodyPr/>
          <a:lstStyle>
            <a:lvl1pPr>
              <a:defRPr smtClean="0">
                <a:solidFill>
                  <a:schemeClr val="tx1"/>
                </a:solidFill>
              </a:defRPr>
            </a:lvl1pPr>
          </a:lstStyle>
          <a:p>
            <a:pPr>
              <a:defRPr/>
            </a:pPr>
            <a:fld id="{08314FB6-8924-4302-89A2-72D87519B919}" type="slidenum">
              <a:rPr lang="en-US" altLang="en-US"/>
              <a:pPr>
                <a:defRPr/>
              </a:pPr>
              <a:t>‹#›</a:t>
            </a:fld>
            <a:endParaRPr lang="en-US" altLang="en-US"/>
          </a:p>
        </p:txBody>
      </p:sp>
    </p:spTree>
    <p:extLst>
      <p:ext uri="{BB962C8B-B14F-4D97-AF65-F5344CB8AC3E}">
        <p14:creationId xmlns:p14="http://schemas.microsoft.com/office/powerpoint/2010/main" val="340366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BCF693-6652-473D-BADE-79E92CB7E813}" type="slidenum">
              <a:rPr lang="en-US" altLang="en-US"/>
              <a:pPr>
                <a:defRPr/>
              </a:pPr>
              <a:t>‹#›</a:t>
            </a:fld>
            <a:endParaRPr lang="en-US" altLang="en-US"/>
          </a:p>
        </p:txBody>
      </p:sp>
    </p:spTree>
    <p:extLst>
      <p:ext uri="{BB962C8B-B14F-4D97-AF65-F5344CB8AC3E}">
        <p14:creationId xmlns:p14="http://schemas.microsoft.com/office/powerpoint/2010/main" val="285528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0963"/>
            <a:ext cx="2057400" cy="50323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80963"/>
            <a:ext cx="6019800" cy="5032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19D4EF-6559-43C5-BF97-BE9AF84758EA}" type="slidenum">
              <a:rPr lang="en-US" altLang="en-US"/>
              <a:pPr>
                <a:defRPr/>
              </a:pPr>
              <a:t>‹#›</a:t>
            </a:fld>
            <a:endParaRPr lang="en-US" altLang="en-US"/>
          </a:p>
        </p:txBody>
      </p:sp>
    </p:spTree>
    <p:extLst>
      <p:ext uri="{BB962C8B-B14F-4D97-AF65-F5344CB8AC3E}">
        <p14:creationId xmlns:p14="http://schemas.microsoft.com/office/powerpoint/2010/main" val="2729792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0963"/>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12875"/>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FD821F-F749-4933-9D4D-E8F4E6947407}" type="slidenum">
              <a:rPr lang="en-US" altLang="en-US"/>
              <a:pPr>
                <a:defRPr/>
              </a:pPr>
              <a:t>‹#›</a:t>
            </a:fld>
            <a:endParaRPr lang="en-US" altLang="en-US"/>
          </a:p>
        </p:txBody>
      </p:sp>
    </p:spTree>
    <p:extLst>
      <p:ext uri="{BB962C8B-B14F-4D97-AF65-F5344CB8AC3E}">
        <p14:creationId xmlns:p14="http://schemas.microsoft.com/office/powerpoint/2010/main" val="286686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CCF9D0-F9E3-46F6-9477-FD957C8AA52A}" type="slidenum">
              <a:rPr lang="en-US" altLang="en-US"/>
              <a:pPr>
                <a:defRPr/>
              </a:pPr>
              <a:t>‹#›</a:t>
            </a:fld>
            <a:endParaRPr lang="en-US" altLang="en-US"/>
          </a:p>
        </p:txBody>
      </p:sp>
    </p:spTree>
    <p:extLst>
      <p:ext uri="{BB962C8B-B14F-4D97-AF65-F5344CB8AC3E}">
        <p14:creationId xmlns:p14="http://schemas.microsoft.com/office/powerpoint/2010/main" val="1195371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65DE47-2515-4540-A8A8-3262A59CFEE4}" type="slidenum">
              <a:rPr lang="en-US" altLang="en-US"/>
              <a:pPr>
                <a:defRPr/>
              </a:pPr>
              <a:t>‹#›</a:t>
            </a:fld>
            <a:endParaRPr lang="en-US" altLang="en-US"/>
          </a:p>
        </p:txBody>
      </p:sp>
    </p:spTree>
    <p:extLst>
      <p:ext uri="{BB962C8B-B14F-4D97-AF65-F5344CB8AC3E}">
        <p14:creationId xmlns:p14="http://schemas.microsoft.com/office/powerpoint/2010/main" val="290476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12875"/>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12875"/>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07019C-D797-4308-95E6-1DCB7F921696}" type="slidenum">
              <a:rPr lang="en-US" altLang="en-US"/>
              <a:pPr>
                <a:defRPr/>
              </a:pPr>
              <a:t>‹#›</a:t>
            </a:fld>
            <a:endParaRPr lang="en-US" altLang="en-US"/>
          </a:p>
        </p:txBody>
      </p:sp>
    </p:spTree>
    <p:extLst>
      <p:ext uri="{BB962C8B-B14F-4D97-AF65-F5344CB8AC3E}">
        <p14:creationId xmlns:p14="http://schemas.microsoft.com/office/powerpoint/2010/main" val="1157868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85D201D-0052-4DFE-B601-0AE6BEA14226}" type="slidenum">
              <a:rPr lang="en-US" altLang="en-US"/>
              <a:pPr>
                <a:defRPr/>
              </a:pPr>
              <a:t>‹#›</a:t>
            </a:fld>
            <a:endParaRPr lang="en-US" altLang="en-US"/>
          </a:p>
        </p:txBody>
      </p:sp>
    </p:spTree>
    <p:extLst>
      <p:ext uri="{BB962C8B-B14F-4D97-AF65-F5344CB8AC3E}">
        <p14:creationId xmlns:p14="http://schemas.microsoft.com/office/powerpoint/2010/main" val="2276765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1FDB3EF-35A1-49A5-AEEE-96653875CB0D}" type="slidenum">
              <a:rPr lang="en-US" altLang="en-US"/>
              <a:pPr>
                <a:defRPr/>
              </a:pPr>
              <a:t>‹#›</a:t>
            </a:fld>
            <a:endParaRPr lang="en-US" altLang="en-US"/>
          </a:p>
        </p:txBody>
      </p:sp>
    </p:spTree>
    <p:extLst>
      <p:ext uri="{BB962C8B-B14F-4D97-AF65-F5344CB8AC3E}">
        <p14:creationId xmlns:p14="http://schemas.microsoft.com/office/powerpoint/2010/main" val="107786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A33181-89B6-4C56-876F-4CEE1873B55B}" type="slidenum">
              <a:rPr lang="en-US" altLang="en-US"/>
              <a:pPr>
                <a:defRPr/>
              </a:pPr>
              <a:t>‹#›</a:t>
            </a:fld>
            <a:endParaRPr lang="en-US" altLang="en-US"/>
          </a:p>
        </p:txBody>
      </p:sp>
    </p:spTree>
    <p:extLst>
      <p:ext uri="{BB962C8B-B14F-4D97-AF65-F5344CB8AC3E}">
        <p14:creationId xmlns:p14="http://schemas.microsoft.com/office/powerpoint/2010/main" val="1115325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63898F-C1C9-4AF1-9CC4-642A8BB51411}" type="slidenum">
              <a:rPr lang="en-US" altLang="en-US"/>
              <a:pPr>
                <a:defRPr/>
              </a:pPr>
              <a:t>‹#›</a:t>
            </a:fld>
            <a:endParaRPr lang="en-US" altLang="en-US"/>
          </a:p>
        </p:txBody>
      </p:sp>
    </p:spTree>
    <p:extLst>
      <p:ext uri="{BB962C8B-B14F-4D97-AF65-F5344CB8AC3E}">
        <p14:creationId xmlns:p14="http://schemas.microsoft.com/office/powerpoint/2010/main" val="322102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3CB3AA-D862-4806-8184-E6BBBA452288}" type="slidenum">
              <a:rPr lang="en-US" altLang="en-US"/>
              <a:pPr>
                <a:defRPr/>
              </a:pPr>
              <a:t>‹#›</a:t>
            </a:fld>
            <a:endParaRPr lang="en-US" altLang="en-US"/>
          </a:p>
        </p:txBody>
      </p:sp>
    </p:spTree>
    <p:extLst>
      <p:ext uri="{BB962C8B-B14F-4D97-AF65-F5344CB8AC3E}">
        <p14:creationId xmlns:p14="http://schemas.microsoft.com/office/powerpoint/2010/main" val="327824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09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412875"/>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bg1"/>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bg1"/>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bg1"/>
                </a:solidFill>
              </a:defRPr>
            </a:lvl1pPr>
          </a:lstStyle>
          <a:p>
            <a:pPr>
              <a:defRPr/>
            </a:pPr>
            <a:fld id="{5B500ACF-735C-4B4C-B81D-07FCE2F94AF1}" type="slidenum">
              <a:rPr lang="en-US" altLang="en-US"/>
              <a:pPr>
                <a:defRPr/>
              </a:pPr>
              <a:t>‹#›</a:t>
            </a:fld>
            <a:endParaRPr lang="en-US" altLang="en-US"/>
          </a:p>
        </p:txBody>
      </p:sp>
      <p:pic>
        <p:nvPicPr>
          <p:cNvPr id="1031" name="Picture 23" descr="cupcake-outlin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62725" y="4543425"/>
            <a:ext cx="212407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60"/>
          <p:cNvSpPr txBox="1">
            <a:spLocks noChangeArrowheads="1"/>
          </p:cNvSpPr>
          <p:nvPr/>
        </p:nvSpPr>
        <p:spPr bwMode="auto">
          <a:xfrm>
            <a:off x="1089025" y="1041400"/>
            <a:ext cx="6324600" cy="3155950"/>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endParaRPr lang="en-US" altLang="en-US" sz="2000" b="1">
              <a:solidFill>
                <a:srgbClr val="66CCFF"/>
              </a:solidFill>
              <a:latin typeface="Arial Black" panose="020B0A04020102020204" pitchFamily="34" charset="0"/>
            </a:endParaRPr>
          </a:p>
          <a:p>
            <a:pPr eaLnBrk="1" hangingPunct="1">
              <a:spcBef>
                <a:spcPct val="0"/>
              </a:spcBef>
              <a:buFontTx/>
              <a:buNone/>
            </a:pPr>
            <a:r>
              <a:rPr lang="en-US" altLang="en-US" sz="7700">
                <a:solidFill>
                  <a:srgbClr val="66CCFF"/>
                </a:solidFill>
                <a:latin typeface="Arial Black" panose="020B0A04020102020204" pitchFamily="34" charset="0"/>
              </a:rPr>
              <a:t>CUPCAKES</a:t>
            </a:r>
          </a:p>
          <a:p>
            <a:pPr eaLnBrk="1" hangingPunct="1">
              <a:spcBef>
                <a:spcPct val="0"/>
              </a:spcBef>
              <a:buFontTx/>
              <a:buNone/>
            </a:pPr>
            <a:r>
              <a:rPr lang="en-US" altLang="en-US" sz="7700">
                <a:solidFill>
                  <a:srgbClr val="66CCFF"/>
                </a:solidFill>
                <a:latin typeface="Arial Black" panose="020B0A04020102020204" pitchFamily="34" charset="0"/>
              </a:rPr>
              <a:t>TEMPLATE </a:t>
            </a:r>
            <a:r>
              <a:rPr lang="en-US" altLang="en-US" sz="4800" b="1">
                <a:solidFill>
                  <a:srgbClr val="66CCFF"/>
                </a:solidFill>
                <a:latin typeface="Arial Black" panose="020B0A04020102020204" pitchFamily="34" charset="0"/>
              </a:rPr>
              <a:t> </a:t>
            </a:r>
          </a:p>
          <a:p>
            <a:pPr eaLnBrk="1" hangingPunct="1">
              <a:spcBef>
                <a:spcPct val="50000"/>
              </a:spcBef>
              <a:buFontTx/>
              <a:buNone/>
            </a:pPr>
            <a:endParaRPr lang="en-US" altLang="en-US" sz="1800">
              <a:solidFill>
                <a:srgbClr val="66CCFF"/>
              </a:solidFill>
            </a:endParaRPr>
          </a:p>
        </p:txBody>
      </p:sp>
      <p:sp>
        <p:nvSpPr>
          <p:cNvPr id="5124" name="Rectangle 62"/>
          <p:cNvSpPr>
            <a:spLocks noChangeArrowheads="1"/>
          </p:cNvSpPr>
          <p:nvPr/>
        </p:nvSpPr>
        <p:spPr bwMode="auto">
          <a:xfrm>
            <a:off x="4429125" y="3540125"/>
            <a:ext cx="390842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4800" b="1">
                <a:solidFill>
                  <a:schemeClr val="hlink"/>
                </a:solidFill>
              </a:rPr>
              <a:t>YOUR NAME</a:t>
            </a:r>
            <a:endParaRPr lang="en-US" altLang="en-US" sz="6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1</a:t>
            </a:r>
          </a:p>
          <a:p>
            <a:pPr eaLnBrk="1" hangingPunct="1"/>
            <a:r>
              <a:rPr lang="en-GB" altLang="en-US" smtClean="0"/>
              <a:t>Bullet 2</a:t>
            </a:r>
          </a:p>
          <a:p>
            <a:pPr eaLnBrk="1" hangingPunct="1"/>
            <a:r>
              <a:rPr lang="en-GB" altLang="en-US" smtClean="0"/>
              <a:t>Bullet 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2"/>
          <p:cNvSpPr>
            <a:spLocks noChangeArrowheads="1"/>
          </p:cNvSpPr>
          <p:nvPr/>
        </p:nvSpPr>
        <p:spPr bwMode="auto">
          <a:xfrm>
            <a:off x="1447800" y="1089025"/>
            <a:ext cx="6400800" cy="4197350"/>
          </a:xfrm>
          <a:prstGeom prst="rect">
            <a:avLst/>
          </a:prstGeom>
          <a:solidFill>
            <a:schemeClr val="bg1">
              <a:alpha val="43921"/>
            </a:schemeClr>
          </a:solidFill>
          <a:ln w="9525">
            <a:solidFill>
              <a:srgbClr val="CCCC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endParaRPr lang="en-GB" altLang="en-US" sz="1800"/>
          </a:p>
        </p:txBody>
      </p:sp>
      <p:graphicFrame>
        <p:nvGraphicFramePr>
          <p:cNvPr id="9219" name="Object 3"/>
          <p:cNvGraphicFramePr>
            <a:graphicFrameLocks noChangeAspect="1"/>
          </p:cNvGraphicFramePr>
          <p:nvPr>
            <p:ph type="chart" idx="1"/>
          </p:nvPr>
        </p:nvGraphicFramePr>
        <p:xfrm>
          <a:off x="2209800" y="1155700"/>
          <a:ext cx="5067300" cy="4044950"/>
        </p:xfrm>
        <a:graphic>
          <a:graphicData uri="http://schemas.openxmlformats.org/presentationml/2006/ole">
            <mc:AlternateContent xmlns:mc="http://schemas.openxmlformats.org/markup-compatibility/2006">
              <mc:Choice xmlns:v="urn:schemas-microsoft-com:vml" Requires="v">
                <p:oleObj spid="_x0000_s9221" name="Chart" r:id="rId4" imgW="11801475" imgH="9905810" progId="MSGraph.Chart.8">
                  <p:embed followColorScheme="full"/>
                </p:oleObj>
              </mc:Choice>
              <mc:Fallback>
                <p:oleObj name="Chart" r:id="rId4" imgW="11801475" imgH="990581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155700"/>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0" name="Text Box 33"/>
          <p:cNvSpPr txBox="1">
            <a:spLocks noChangeArrowheads="1"/>
          </p:cNvSpPr>
          <p:nvPr/>
        </p:nvSpPr>
        <p:spPr bwMode="auto">
          <a:xfrm>
            <a:off x="2627313" y="357188"/>
            <a:ext cx="3505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6"/>
          <p:cNvSpPr>
            <a:spLocks noGrp="1" noChangeArrowheads="1"/>
          </p:cNvSpPr>
          <p:nvPr>
            <p:ph type="title"/>
          </p:nvPr>
        </p:nvSpPr>
        <p:spPr/>
        <p:txBody>
          <a:bodyPr/>
          <a:lstStyle/>
          <a:p>
            <a:pPr eaLnBrk="1" hangingPunct="1"/>
            <a:r>
              <a:rPr lang="en-GB" altLang="en-US" smtClean="0"/>
              <a:t>Example use</a:t>
            </a:r>
          </a:p>
        </p:txBody>
      </p:sp>
      <p:sp>
        <p:nvSpPr>
          <p:cNvPr id="11267" name="Rectangle 3"/>
          <p:cNvSpPr>
            <a:spLocks noGrp="1" noChangeArrowheads="1"/>
          </p:cNvSpPr>
          <p:nvPr>
            <p:ph type="body" idx="1"/>
          </p:nvPr>
        </p:nvSpPr>
        <p:spPr/>
        <p:txBody>
          <a:bodyPr/>
          <a:lstStyle/>
          <a:p>
            <a:pPr eaLnBrk="1" hangingPunct="1"/>
            <a:r>
              <a:rPr lang="en-GB" altLang="en-US" smtClean="0"/>
              <a:t>Bullet points are like this </a:t>
            </a:r>
          </a:p>
          <a:p>
            <a:pPr eaLnBrk="1" hangingPunct="1"/>
            <a:r>
              <a:rPr lang="en-GB" altLang="en-US" smtClean="0"/>
              <a:t>Text and lines are like this</a:t>
            </a:r>
          </a:p>
          <a:p>
            <a:pPr lvl="1" eaLnBrk="1" hangingPunct="1"/>
            <a:r>
              <a:rPr lang="en-GB" altLang="en-US" smtClean="0">
                <a:solidFill>
                  <a:schemeClr val="hlink"/>
                </a:solidFill>
              </a:rPr>
              <a:t>   </a:t>
            </a:r>
            <a:r>
              <a:rPr lang="en-GB" altLang="en-US" u="sng" smtClean="0">
                <a:solidFill>
                  <a:schemeClr val="hlink"/>
                </a:solidFill>
              </a:rPr>
              <a:t>Hyperlinks like this</a:t>
            </a:r>
          </a:p>
          <a:p>
            <a:pPr lvl="1" eaLnBrk="1" hangingPunct="1"/>
            <a:r>
              <a:rPr lang="en-GB" altLang="en-US" smtClean="0">
                <a:solidFill>
                  <a:schemeClr val="folHlink"/>
                </a:solidFill>
              </a:rPr>
              <a:t>   </a:t>
            </a:r>
            <a:r>
              <a:rPr lang="en-GB" altLang="en-US" u="sng" smtClean="0">
                <a:solidFill>
                  <a:schemeClr val="folHlink"/>
                </a:solidFill>
              </a:rPr>
              <a:t>Visited hyperlinks like this</a:t>
            </a:r>
            <a:endParaRPr lang="en-US" altLang="en-US" u="sng" smtClean="0">
              <a:solidFill>
                <a:schemeClr val="folHlink"/>
              </a:solidFill>
            </a:endParaRPr>
          </a:p>
        </p:txBody>
      </p:sp>
      <p:graphicFrame>
        <p:nvGraphicFramePr>
          <p:cNvPr id="12332" name="Group 44"/>
          <p:cNvGraphicFramePr>
            <a:graphicFrameLocks noGrp="1"/>
          </p:cNvGraphicFramePr>
          <p:nvPr>
            <p:ph sz="half" idx="4294967295"/>
          </p:nvPr>
        </p:nvGraphicFramePr>
        <p:xfrm>
          <a:off x="5102225" y="3502025"/>
          <a:ext cx="3630613" cy="1727200"/>
        </p:xfrm>
        <a:graphic>
          <a:graphicData uri="http://schemas.openxmlformats.org/drawingml/2006/table">
            <a:tbl>
              <a:tblPr/>
              <a:tblGrid>
                <a:gridCol w="1816100"/>
                <a:gridCol w="1814513"/>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rPr>
                        <a:t>Table</a:t>
                      </a: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79" name="Rectangle 16"/>
          <p:cNvSpPr>
            <a:spLocks noChangeArrowheads="1"/>
          </p:cNvSpPr>
          <p:nvPr/>
        </p:nvSpPr>
        <p:spPr bwMode="auto">
          <a:xfrm>
            <a:off x="503238" y="3500438"/>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GB" altLang="en-US" smtClean="0"/>
              <a:t>Picture slide</a:t>
            </a:r>
          </a:p>
        </p:txBody>
      </p:sp>
      <p:pic>
        <p:nvPicPr>
          <p:cNvPr id="13315" name="Picture 5" descr="stonehenge 0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8838" y="1223963"/>
            <a:ext cx="5370512" cy="3581400"/>
          </a:xfrm>
          <a:prstGeom prst="rect">
            <a:avLst/>
          </a:prstGeom>
          <a:noFill/>
          <a:ln w="38100">
            <a:solidFill>
              <a:schemeClr val="tx2"/>
            </a:solidFill>
            <a:miter lim="800000"/>
            <a:headEnd/>
            <a:tailEnd/>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a:xfrm>
            <a:off x="457200" y="-134938"/>
            <a:ext cx="8229600" cy="1143001"/>
          </a:xfrm>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9302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26066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26066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4889500"/>
            <a:ext cx="7164387" cy="5873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1800" b="1">
                <a:cs typeface="Arial" panose="020B0604020202020204" pitchFamily="34" charset="0"/>
              </a:rPr>
              <a:t>You can find many more free templates on the Presentation Magazine website </a:t>
            </a:r>
            <a:r>
              <a:rPr lang="en-GB" altLang="en-US" sz="1800" b="1">
                <a:cs typeface="Arial" panose="020B0604020202020204" pitchFamily="34" charset="0"/>
                <a:hlinkClick r:id="rId3"/>
              </a:rPr>
              <a:t>www.presentationmagazine.com</a:t>
            </a:r>
            <a:r>
              <a:rPr lang="en-GB" altLang="en-US" sz="1800" b="1">
                <a:cs typeface="Arial" panose="020B0604020202020204" pitchFamily="34" charset="0"/>
              </a:rPr>
              <a:t>  </a:t>
            </a:r>
            <a:endParaRPr lang="en-US" altLang="en-US" sz="1800" b="1">
              <a:cs typeface="Arial" panose="020B0604020202020204" pitchFamily="34" charset="0"/>
            </a:endParaRPr>
          </a:p>
        </p:txBody>
      </p:sp>
      <p:sp>
        <p:nvSpPr>
          <p:cNvPr id="15368" name="Text Box 8"/>
          <p:cNvSpPr txBox="1">
            <a:spLocks noChangeArrowheads="1"/>
          </p:cNvSpPr>
          <p:nvPr/>
        </p:nvSpPr>
        <p:spPr bwMode="auto">
          <a:xfrm>
            <a:off x="1150938" y="18272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0099FF"/>
      </a:dk2>
      <a:lt2>
        <a:srgbClr val="666666"/>
      </a:lt2>
      <a:accent1>
        <a:srgbClr val="66CCFF"/>
      </a:accent1>
      <a:accent2>
        <a:srgbClr val="00FF80"/>
      </a:accent2>
      <a:accent3>
        <a:srgbClr val="FFFFFF"/>
      </a:accent3>
      <a:accent4>
        <a:srgbClr val="404040"/>
      </a:accent4>
      <a:accent5>
        <a:srgbClr val="B8E2FF"/>
      </a:accent5>
      <a:accent6>
        <a:srgbClr val="00E773"/>
      </a:accent6>
      <a:hlink>
        <a:srgbClr val="666666"/>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1882</TotalTime>
  <Words>214</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Example of a bullet point slide</vt:lpstr>
      <vt:lpstr>PowerPoint Presentation</vt:lpstr>
      <vt:lpstr>Example use</vt:lpstr>
      <vt:lpstr>Picture slide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Stonehenge PowerPoint template</dc:title>
  <dc:creator>Presentation Magazine</dc:creator>
  <cp:lastModifiedBy>Jonty Pearce</cp:lastModifiedBy>
  <cp:revision>77</cp:revision>
  <dcterms:modified xsi:type="dcterms:W3CDTF">2015-02-22T11:23:03Z</dcterms:modified>
</cp:coreProperties>
</file>