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A4F047-344F-485B-874B-55440089B7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2242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BF9E43-0FA6-4F35-BA22-C36302CCDE1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39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676EB3-8801-4E90-982A-EA69CFEA267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6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742060-CE8F-4F95-B890-E147C5AE29E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301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34FBA7-B354-4068-BBBC-1B6331BFD94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837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81D6F9-B10B-4476-AD75-BC043A32DBA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643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8BB6E7-1C72-4AB4-BEE7-41B55906ED79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28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4C7B8F-78F0-4E4D-A912-BF44CB57CDF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83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5D6AB0-88A9-4C48-813A-E37F7557815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1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0"/>
          <p:cNvGrpSpPr>
            <a:grpSpLocks/>
          </p:cNvGrpSpPr>
          <p:nvPr userDrawn="1"/>
        </p:nvGrpSpPr>
        <p:grpSpPr bwMode="auto">
          <a:xfrm>
            <a:off x="0" y="-41275"/>
            <a:ext cx="9144000" cy="6899275"/>
            <a:chOff x="6816" y="-26"/>
            <a:chExt cx="5760" cy="4346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6816" y="-26"/>
              <a:ext cx="5760" cy="4059"/>
            </a:xfrm>
            <a:prstGeom prst="rect">
              <a:avLst/>
            </a:prstGeom>
            <a:solidFill>
              <a:srgbClr val="C2E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816" y="919"/>
              <a:ext cx="5760" cy="3401"/>
            </a:xfrm>
            <a:prstGeom prst="rect">
              <a:avLst/>
            </a:prstGeom>
            <a:solidFill>
              <a:srgbClr val="9B85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7111" y="932"/>
              <a:ext cx="5076" cy="3388"/>
            </a:xfrm>
            <a:custGeom>
              <a:avLst/>
              <a:gdLst>
                <a:gd name="T0" fmla="*/ 2586 w 5076"/>
                <a:gd name="T1" fmla="*/ 0 h 3120"/>
                <a:gd name="T2" fmla="*/ 2538 w 5076"/>
                <a:gd name="T3" fmla="*/ 0 h 3120"/>
                <a:gd name="T4" fmla="*/ 2495 w 5076"/>
                <a:gd name="T5" fmla="*/ 0 h 3120"/>
                <a:gd name="T6" fmla="*/ 0 w 5076"/>
                <a:gd name="T7" fmla="*/ 4338 h 3120"/>
                <a:gd name="T8" fmla="*/ 5076 w 5076"/>
                <a:gd name="T9" fmla="*/ 4338 h 3120"/>
                <a:gd name="T10" fmla="*/ 2586 w 5076"/>
                <a:gd name="T11" fmla="*/ 0 h 31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76"/>
                <a:gd name="T19" fmla="*/ 0 h 3120"/>
                <a:gd name="T20" fmla="*/ 5076 w 5076"/>
                <a:gd name="T21" fmla="*/ 3120 h 31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76" h="3120">
                  <a:moveTo>
                    <a:pt x="2586" y="0"/>
                  </a:moveTo>
                  <a:lnTo>
                    <a:pt x="2538" y="0"/>
                  </a:lnTo>
                  <a:lnTo>
                    <a:pt x="2495" y="0"/>
                  </a:lnTo>
                  <a:lnTo>
                    <a:pt x="0" y="3120"/>
                  </a:lnTo>
                  <a:lnTo>
                    <a:pt x="5076" y="3120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494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7566" y="924"/>
              <a:ext cx="2068" cy="3396"/>
            </a:xfrm>
            <a:custGeom>
              <a:avLst/>
              <a:gdLst>
                <a:gd name="T0" fmla="*/ 2068 w 2068"/>
                <a:gd name="T1" fmla="*/ 0 h 3128"/>
                <a:gd name="T2" fmla="*/ 666 w 2068"/>
                <a:gd name="T3" fmla="*/ 4334 h 3128"/>
                <a:gd name="T4" fmla="*/ 0 w 2068"/>
                <a:gd name="T5" fmla="*/ 4346 h 3128"/>
                <a:gd name="T6" fmla="*/ 2068 w 2068"/>
                <a:gd name="T7" fmla="*/ 0 h 31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8"/>
                <a:gd name="T13" fmla="*/ 0 h 3128"/>
                <a:gd name="T14" fmla="*/ 2068 w 2068"/>
                <a:gd name="T15" fmla="*/ 3128 h 31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8" h="3128">
                  <a:moveTo>
                    <a:pt x="2068" y="0"/>
                  </a:moveTo>
                  <a:lnTo>
                    <a:pt x="666" y="3120"/>
                  </a:lnTo>
                  <a:lnTo>
                    <a:pt x="0" y="3128"/>
                  </a:lnTo>
                  <a:lnTo>
                    <a:pt x="2068" y="0"/>
                  </a:lnTo>
                  <a:close/>
                </a:path>
              </a:pathLst>
            </a:custGeom>
            <a:solidFill>
              <a:srgbClr val="EFE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9666" y="926"/>
              <a:ext cx="2061" cy="3394"/>
            </a:xfrm>
            <a:custGeom>
              <a:avLst/>
              <a:gdLst>
                <a:gd name="T0" fmla="*/ 0 w 2061"/>
                <a:gd name="T1" fmla="*/ 0 h 3126"/>
                <a:gd name="T2" fmla="*/ 1406 w 2061"/>
                <a:gd name="T3" fmla="*/ 4344 h 3126"/>
                <a:gd name="T4" fmla="*/ 2061 w 2061"/>
                <a:gd name="T5" fmla="*/ 4333 h 3126"/>
                <a:gd name="T6" fmla="*/ 0 w 2061"/>
                <a:gd name="T7" fmla="*/ 0 h 3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1"/>
                <a:gd name="T13" fmla="*/ 0 h 3126"/>
                <a:gd name="T14" fmla="*/ 2061 w 2061"/>
                <a:gd name="T15" fmla="*/ 3126 h 3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1" h="3126">
                  <a:moveTo>
                    <a:pt x="0" y="0"/>
                  </a:moveTo>
                  <a:lnTo>
                    <a:pt x="1406" y="3126"/>
                  </a:lnTo>
                  <a:lnTo>
                    <a:pt x="2061" y="3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432" y="316"/>
              <a:ext cx="4084" cy="606"/>
            </a:xfrm>
            <a:custGeom>
              <a:avLst/>
              <a:gdLst>
                <a:gd name="T0" fmla="*/ 3972 w 4084"/>
                <a:gd name="T1" fmla="*/ 504 h 606"/>
                <a:gd name="T2" fmla="*/ 3938 w 4084"/>
                <a:gd name="T3" fmla="*/ 463 h 606"/>
                <a:gd name="T4" fmla="*/ 3722 w 4084"/>
                <a:gd name="T5" fmla="*/ 299 h 606"/>
                <a:gd name="T6" fmla="*/ 3700 w 4084"/>
                <a:gd name="T7" fmla="*/ 365 h 606"/>
                <a:gd name="T8" fmla="*/ 3639 w 4084"/>
                <a:gd name="T9" fmla="*/ 278 h 606"/>
                <a:gd name="T10" fmla="*/ 3560 w 4084"/>
                <a:gd name="T11" fmla="*/ 359 h 606"/>
                <a:gd name="T12" fmla="*/ 3466 w 4084"/>
                <a:gd name="T13" fmla="*/ 343 h 606"/>
                <a:gd name="T14" fmla="*/ 3203 w 4084"/>
                <a:gd name="T15" fmla="*/ 229 h 606"/>
                <a:gd name="T16" fmla="*/ 3145 w 4084"/>
                <a:gd name="T17" fmla="*/ 273 h 606"/>
                <a:gd name="T18" fmla="*/ 3041 w 4084"/>
                <a:gd name="T19" fmla="*/ 300 h 606"/>
                <a:gd name="T20" fmla="*/ 2976 w 4084"/>
                <a:gd name="T21" fmla="*/ 338 h 606"/>
                <a:gd name="T22" fmla="*/ 2942 w 4084"/>
                <a:gd name="T23" fmla="*/ 239 h 606"/>
                <a:gd name="T24" fmla="*/ 2867 w 4084"/>
                <a:gd name="T25" fmla="*/ 427 h 606"/>
                <a:gd name="T26" fmla="*/ 2653 w 4084"/>
                <a:gd name="T27" fmla="*/ 77 h 606"/>
                <a:gd name="T28" fmla="*/ 2635 w 4084"/>
                <a:gd name="T29" fmla="*/ 357 h 606"/>
                <a:gd name="T30" fmla="*/ 2525 w 4084"/>
                <a:gd name="T31" fmla="*/ 266 h 606"/>
                <a:gd name="T32" fmla="*/ 2495 w 4084"/>
                <a:gd name="T33" fmla="*/ 19 h 606"/>
                <a:gd name="T34" fmla="*/ 2320 w 4084"/>
                <a:gd name="T35" fmla="*/ 89 h 606"/>
                <a:gd name="T36" fmla="*/ 2276 w 4084"/>
                <a:gd name="T37" fmla="*/ 253 h 606"/>
                <a:gd name="T38" fmla="*/ 2204 w 4084"/>
                <a:gd name="T39" fmla="*/ 208 h 606"/>
                <a:gd name="T40" fmla="*/ 2114 w 4084"/>
                <a:gd name="T41" fmla="*/ 89 h 606"/>
                <a:gd name="T42" fmla="*/ 2102 w 4084"/>
                <a:gd name="T43" fmla="*/ 90 h 606"/>
                <a:gd name="T44" fmla="*/ 2045 w 4084"/>
                <a:gd name="T45" fmla="*/ 118 h 606"/>
                <a:gd name="T46" fmla="*/ 1895 w 4084"/>
                <a:gd name="T47" fmla="*/ 176 h 606"/>
                <a:gd name="T48" fmla="*/ 1876 w 4084"/>
                <a:gd name="T49" fmla="*/ 102 h 606"/>
                <a:gd name="T50" fmla="*/ 1842 w 4084"/>
                <a:gd name="T51" fmla="*/ 0 h 606"/>
                <a:gd name="T52" fmla="*/ 1779 w 4084"/>
                <a:gd name="T53" fmla="*/ 89 h 606"/>
                <a:gd name="T54" fmla="*/ 1677 w 4084"/>
                <a:gd name="T55" fmla="*/ 121 h 606"/>
                <a:gd name="T56" fmla="*/ 1651 w 4084"/>
                <a:gd name="T57" fmla="*/ 353 h 606"/>
                <a:gd name="T58" fmla="*/ 1557 w 4084"/>
                <a:gd name="T59" fmla="*/ 370 h 606"/>
                <a:gd name="T60" fmla="*/ 1523 w 4084"/>
                <a:gd name="T61" fmla="*/ 183 h 606"/>
                <a:gd name="T62" fmla="*/ 1327 w 4084"/>
                <a:gd name="T63" fmla="*/ 388 h 606"/>
                <a:gd name="T64" fmla="*/ 1226 w 4084"/>
                <a:gd name="T65" fmla="*/ 295 h 606"/>
                <a:gd name="T66" fmla="*/ 1101 w 4084"/>
                <a:gd name="T67" fmla="*/ 379 h 606"/>
                <a:gd name="T68" fmla="*/ 1004 w 4084"/>
                <a:gd name="T69" fmla="*/ 328 h 606"/>
                <a:gd name="T70" fmla="*/ 848 w 4084"/>
                <a:gd name="T71" fmla="*/ 331 h 606"/>
                <a:gd name="T72" fmla="*/ 713 w 4084"/>
                <a:gd name="T73" fmla="*/ 444 h 606"/>
                <a:gd name="T74" fmla="*/ 645 w 4084"/>
                <a:gd name="T75" fmla="*/ 374 h 606"/>
                <a:gd name="T76" fmla="*/ 573 w 4084"/>
                <a:gd name="T77" fmla="*/ 417 h 606"/>
                <a:gd name="T78" fmla="*/ 555 w 4084"/>
                <a:gd name="T79" fmla="*/ 319 h 606"/>
                <a:gd name="T80" fmla="*/ 491 w 4084"/>
                <a:gd name="T81" fmla="*/ 336 h 606"/>
                <a:gd name="T82" fmla="*/ 408 w 4084"/>
                <a:gd name="T83" fmla="*/ 403 h 606"/>
                <a:gd name="T84" fmla="*/ 326 w 4084"/>
                <a:gd name="T85" fmla="*/ 427 h 606"/>
                <a:gd name="T86" fmla="*/ 302 w 4084"/>
                <a:gd name="T87" fmla="*/ 478 h 606"/>
                <a:gd name="T88" fmla="*/ 111 w 4084"/>
                <a:gd name="T89" fmla="*/ 548 h 606"/>
                <a:gd name="T90" fmla="*/ 30 w 4084"/>
                <a:gd name="T91" fmla="*/ 526 h 606"/>
                <a:gd name="T92" fmla="*/ 0 w 4084"/>
                <a:gd name="T93" fmla="*/ 606 h 606"/>
                <a:gd name="T94" fmla="*/ 3796 w 4084"/>
                <a:gd name="T95" fmla="*/ 606 h 606"/>
                <a:gd name="T96" fmla="*/ 4084 w 4084"/>
                <a:gd name="T97" fmla="*/ 580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084"/>
                <a:gd name="T148" fmla="*/ 0 h 606"/>
                <a:gd name="T149" fmla="*/ 4084 w 4084"/>
                <a:gd name="T150" fmla="*/ 606 h 6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084" h="606">
                  <a:moveTo>
                    <a:pt x="4028" y="580"/>
                  </a:moveTo>
                  <a:lnTo>
                    <a:pt x="4028" y="504"/>
                  </a:lnTo>
                  <a:lnTo>
                    <a:pt x="3972" y="504"/>
                  </a:lnTo>
                  <a:lnTo>
                    <a:pt x="3972" y="413"/>
                  </a:lnTo>
                  <a:lnTo>
                    <a:pt x="3938" y="413"/>
                  </a:lnTo>
                  <a:lnTo>
                    <a:pt x="3938" y="463"/>
                  </a:lnTo>
                  <a:lnTo>
                    <a:pt x="3839" y="463"/>
                  </a:lnTo>
                  <a:lnTo>
                    <a:pt x="3839" y="299"/>
                  </a:lnTo>
                  <a:lnTo>
                    <a:pt x="3722" y="299"/>
                  </a:lnTo>
                  <a:lnTo>
                    <a:pt x="3722" y="429"/>
                  </a:lnTo>
                  <a:lnTo>
                    <a:pt x="3700" y="434"/>
                  </a:lnTo>
                  <a:lnTo>
                    <a:pt x="3700" y="365"/>
                  </a:lnTo>
                  <a:lnTo>
                    <a:pt x="3673" y="364"/>
                  </a:lnTo>
                  <a:lnTo>
                    <a:pt x="3673" y="299"/>
                  </a:lnTo>
                  <a:lnTo>
                    <a:pt x="3639" y="278"/>
                  </a:lnTo>
                  <a:lnTo>
                    <a:pt x="3591" y="282"/>
                  </a:lnTo>
                  <a:lnTo>
                    <a:pt x="3560" y="299"/>
                  </a:lnTo>
                  <a:lnTo>
                    <a:pt x="3560" y="359"/>
                  </a:lnTo>
                  <a:lnTo>
                    <a:pt x="3535" y="364"/>
                  </a:lnTo>
                  <a:lnTo>
                    <a:pt x="3535" y="338"/>
                  </a:lnTo>
                  <a:lnTo>
                    <a:pt x="3466" y="343"/>
                  </a:lnTo>
                  <a:lnTo>
                    <a:pt x="3466" y="196"/>
                  </a:lnTo>
                  <a:lnTo>
                    <a:pt x="3203" y="198"/>
                  </a:lnTo>
                  <a:lnTo>
                    <a:pt x="3203" y="229"/>
                  </a:lnTo>
                  <a:lnTo>
                    <a:pt x="3169" y="225"/>
                  </a:lnTo>
                  <a:lnTo>
                    <a:pt x="3145" y="225"/>
                  </a:lnTo>
                  <a:lnTo>
                    <a:pt x="3145" y="273"/>
                  </a:lnTo>
                  <a:lnTo>
                    <a:pt x="3108" y="278"/>
                  </a:lnTo>
                  <a:lnTo>
                    <a:pt x="3085" y="294"/>
                  </a:lnTo>
                  <a:lnTo>
                    <a:pt x="3041" y="300"/>
                  </a:lnTo>
                  <a:lnTo>
                    <a:pt x="3041" y="326"/>
                  </a:lnTo>
                  <a:lnTo>
                    <a:pt x="3010" y="338"/>
                  </a:lnTo>
                  <a:lnTo>
                    <a:pt x="2976" y="338"/>
                  </a:lnTo>
                  <a:lnTo>
                    <a:pt x="2976" y="266"/>
                  </a:lnTo>
                  <a:lnTo>
                    <a:pt x="2976" y="239"/>
                  </a:lnTo>
                  <a:lnTo>
                    <a:pt x="2942" y="239"/>
                  </a:lnTo>
                  <a:lnTo>
                    <a:pt x="2889" y="251"/>
                  </a:lnTo>
                  <a:lnTo>
                    <a:pt x="2889" y="423"/>
                  </a:lnTo>
                  <a:lnTo>
                    <a:pt x="2867" y="427"/>
                  </a:lnTo>
                  <a:lnTo>
                    <a:pt x="2848" y="89"/>
                  </a:lnTo>
                  <a:lnTo>
                    <a:pt x="2785" y="60"/>
                  </a:lnTo>
                  <a:lnTo>
                    <a:pt x="2653" y="77"/>
                  </a:lnTo>
                  <a:lnTo>
                    <a:pt x="2653" y="290"/>
                  </a:lnTo>
                  <a:lnTo>
                    <a:pt x="2635" y="306"/>
                  </a:lnTo>
                  <a:lnTo>
                    <a:pt x="2635" y="357"/>
                  </a:lnTo>
                  <a:lnTo>
                    <a:pt x="2595" y="360"/>
                  </a:lnTo>
                  <a:lnTo>
                    <a:pt x="2595" y="263"/>
                  </a:lnTo>
                  <a:lnTo>
                    <a:pt x="2525" y="266"/>
                  </a:lnTo>
                  <a:lnTo>
                    <a:pt x="2525" y="77"/>
                  </a:lnTo>
                  <a:lnTo>
                    <a:pt x="2495" y="77"/>
                  </a:lnTo>
                  <a:lnTo>
                    <a:pt x="2495" y="19"/>
                  </a:lnTo>
                  <a:lnTo>
                    <a:pt x="2457" y="0"/>
                  </a:lnTo>
                  <a:lnTo>
                    <a:pt x="2320" y="36"/>
                  </a:lnTo>
                  <a:lnTo>
                    <a:pt x="2320" y="89"/>
                  </a:lnTo>
                  <a:lnTo>
                    <a:pt x="2302" y="89"/>
                  </a:lnTo>
                  <a:lnTo>
                    <a:pt x="2302" y="258"/>
                  </a:lnTo>
                  <a:lnTo>
                    <a:pt x="2276" y="253"/>
                  </a:lnTo>
                  <a:lnTo>
                    <a:pt x="2276" y="229"/>
                  </a:lnTo>
                  <a:lnTo>
                    <a:pt x="2204" y="225"/>
                  </a:lnTo>
                  <a:lnTo>
                    <a:pt x="2204" y="208"/>
                  </a:lnTo>
                  <a:lnTo>
                    <a:pt x="2141" y="210"/>
                  </a:lnTo>
                  <a:lnTo>
                    <a:pt x="2141" y="102"/>
                  </a:lnTo>
                  <a:lnTo>
                    <a:pt x="2114" y="89"/>
                  </a:lnTo>
                  <a:lnTo>
                    <a:pt x="2109" y="89"/>
                  </a:lnTo>
                  <a:lnTo>
                    <a:pt x="2102" y="90"/>
                  </a:lnTo>
                  <a:lnTo>
                    <a:pt x="2085" y="97"/>
                  </a:lnTo>
                  <a:lnTo>
                    <a:pt x="2066" y="107"/>
                  </a:lnTo>
                  <a:lnTo>
                    <a:pt x="2045" y="118"/>
                  </a:lnTo>
                  <a:lnTo>
                    <a:pt x="2011" y="138"/>
                  </a:lnTo>
                  <a:lnTo>
                    <a:pt x="1998" y="148"/>
                  </a:lnTo>
                  <a:lnTo>
                    <a:pt x="1895" y="176"/>
                  </a:lnTo>
                  <a:lnTo>
                    <a:pt x="1895" y="282"/>
                  </a:lnTo>
                  <a:lnTo>
                    <a:pt x="1876" y="277"/>
                  </a:lnTo>
                  <a:lnTo>
                    <a:pt x="1876" y="102"/>
                  </a:lnTo>
                  <a:lnTo>
                    <a:pt x="1842" y="77"/>
                  </a:lnTo>
                  <a:lnTo>
                    <a:pt x="1842" y="56"/>
                  </a:lnTo>
                  <a:lnTo>
                    <a:pt x="1842" y="0"/>
                  </a:lnTo>
                  <a:lnTo>
                    <a:pt x="1820" y="56"/>
                  </a:lnTo>
                  <a:lnTo>
                    <a:pt x="1779" y="56"/>
                  </a:lnTo>
                  <a:lnTo>
                    <a:pt x="1779" y="89"/>
                  </a:lnTo>
                  <a:lnTo>
                    <a:pt x="1704" y="89"/>
                  </a:lnTo>
                  <a:lnTo>
                    <a:pt x="1704" y="121"/>
                  </a:lnTo>
                  <a:lnTo>
                    <a:pt x="1677" y="121"/>
                  </a:lnTo>
                  <a:lnTo>
                    <a:pt x="1677" y="343"/>
                  </a:lnTo>
                  <a:lnTo>
                    <a:pt x="1651" y="341"/>
                  </a:lnTo>
                  <a:lnTo>
                    <a:pt x="1651" y="353"/>
                  </a:lnTo>
                  <a:lnTo>
                    <a:pt x="1579" y="364"/>
                  </a:lnTo>
                  <a:lnTo>
                    <a:pt x="1579" y="381"/>
                  </a:lnTo>
                  <a:lnTo>
                    <a:pt x="1557" y="370"/>
                  </a:lnTo>
                  <a:lnTo>
                    <a:pt x="1557" y="208"/>
                  </a:lnTo>
                  <a:lnTo>
                    <a:pt x="1523" y="208"/>
                  </a:lnTo>
                  <a:lnTo>
                    <a:pt x="1523" y="183"/>
                  </a:lnTo>
                  <a:lnTo>
                    <a:pt x="1345" y="183"/>
                  </a:lnTo>
                  <a:lnTo>
                    <a:pt x="1345" y="295"/>
                  </a:lnTo>
                  <a:lnTo>
                    <a:pt x="1327" y="388"/>
                  </a:lnTo>
                  <a:lnTo>
                    <a:pt x="1304" y="388"/>
                  </a:lnTo>
                  <a:lnTo>
                    <a:pt x="1304" y="295"/>
                  </a:lnTo>
                  <a:lnTo>
                    <a:pt x="1226" y="295"/>
                  </a:lnTo>
                  <a:lnTo>
                    <a:pt x="1145" y="295"/>
                  </a:lnTo>
                  <a:lnTo>
                    <a:pt x="1145" y="393"/>
                  </a:lnTo>
                  <a:lnTo>
                    <a:pt x="1101" y="379"/>
                  </a:lnTo>
                  <a:lnTo>
                    <a:pt x="1026" y="381"/>
                  </a:lnTo>
                  <a:lnTo>
                    <a:pt x="1026" y="333"/>
                  </a:lnTo>
                  <a:lnTo>
                    <a:pt x="1004" y="328"/>
                  </a:lnTo>
                  <a:lnTo>
                    <a:pt x="951" y="306"/>
                  </a:lnTo>
                  <a:lnTo>
                    <a:pt x="905" y="306"/>
                  </a:lnTo>
                  <a:lnTo>
                    <a:pt x="848" y="331"/>
                  </a:lnTo>
                  <a:lnTo>
                    <a:pt x="819" y="333"/>
                  </a:lnTo>
                  <a:lnTo>
                    <a:pt x="819" y="444"/>
                  </a:lnTo>
                  <a:lnTo>
                    <a:pt x="713" y="444"/>
                  </a:lnTo>
                  <a:lnTo>
                    <a:pt x="713" y="398"/>
                  </a:lnTo>
                  <a:lnTo>
                    <a:pt x="645" y="398"/>
                  </a:lnTo>
                  <a:lnTo>
                    <a:pt x="645" y="374"/>
                  </a:lnTo>
                  <a:lnTo>
                    <a:pt x="611" y="374"/>
                  </a:lnTo>
                  <a:lnTo>
                    <a:pt x="611" y="398"/>
                  </a:lnTo>
                  <a:lnTo>
                    <a:pt x="573" y="417"/>
                  </a:lnTo>
                  <a:lnTo>
                    <a:pt x="573" y="381"/>
                  </a:lnTo>
                  <a:lnTo>
                    <a:pt x="555" y="381"/>
                  </a:lnTo>
                  <a:lnTo>
                    <a:pt x="555" y="319"/>
                  </a:lnTo>
                  <a:lnTo>
                    <a:pt x="517" y="319"/>
                  </a:lnTo>
                  <a:lnTo>
                    <a:pt x="517" y="336"/>
                  </a:lnTo>
                  <a:lnTo>
                    <a:pt x="491" y="336"/>
                  </a:lnTo>
                  <a:lnTo>
                    <a:pt x="473" y="336"/>
                  </a:lnTo>
                  <a:lnTo>
                    <a:pt x="408" y="336"/>
                  </a:lnTo>
                  <a:lnTo>
                    <a:pt x="408" y="403"/>
                  </a:lnTo>
                  <a:lnTo>
                    <a:pt x="374" y="403"/>
                  </a:lnTo>
                  <a:lnTo>
                    <a:pt x="374" y="427"/>
                  </a:lnTo>
                  <a:lnTo>
                    <a:pt x="326" y="427"/>
                  </a:lnTo>
                  <a:lnTo>
                    <a:pt x="326" y="454"/>
                  </a:lnTo>
                  <a:lnTo>
                    <a:pt x="302" y="454"/>
                  </a:lnTo>
                  <a:lnTo>
                    <a:pt x="302" y="478"/>
                  </a:lnTo>
                  <a:lnTo>
                    <a:pt x="302" y="504"/>
                  </a:lnTo>
                  <a:lnTo>
                    <a:pt x="111" y="504"/>
                  </a:lnTo>
                  <a:lnTo>
                    <a:pt x="111" y="548"/>
                  </a:lnTo>
                  <a:lnTo>
                    <a:pt x="76" y="548"/>
                  </a:lnTo>
                  <a:lnTo>
                    <a:pt x="76" y="526"/>
                  </a:lnTo>
                  <a:lnTo>
                    <a:pt x="30" y="526"/>
                  </a:lnTo>
                  <a:lnTo>
                    <a:pt x="30" y="577"/>
                  </a:lnTo>
                  <a:lnTo>
                    <a:pt x="0" y="577"/>
                  </a:lnTo>
                  <a:lnTo>
                    <a:pt x="0" y="606"/>
                  </a:lnTo>
                  <a:lnTo>
                    <a:pt x="302" y="606"/>
                  </a:lnTo>
                  <a:lnTo>
                    <a:pt x="341" y="606"/>
                  </a:lnTo>
                  <a:lnTo>
                    <a:pt x="3796" y="606"/>
                  </a:lnTo>
                  <a:lnTo>
                    <a:pt x="3839" y="606"/>
                  </a:lnTo>
                  <a:lnTo>
                    <a:pt x="4084" y="606"/>
                  </a:lnTo>
                  <a:lnTo>
                    <a:pt x="4084" y="580"/>
                  </a:lnTo>
                  <a:lnTo>
                    <a:pt x="4028" y="580"/>
                  </a:lnTo>
                  <a:close/>
                </a:path>
              </a:pathLst>
            </a:custGeom>
            <a:solidFill>
              <a:srgbClr val="443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8958EB-6FEE-4BEF-A91F-699F616372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336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98183-141E-4929-9F49-F6CD60719C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19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FBF19-AA63-4BBB-837E-A6F4B5AC5F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5293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E9ED3-DBC8-4413-9442-B2BC48636C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512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5A5E-69B7-4FC8-9E70-11644AB71A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372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C5123-56DD-4482-8DC4-680D9B6264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446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2FFA5-7B4C-4198-A1FF-B05898BAD4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22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F3A98-1021-4514-A55E-4FF049F4EB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108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3DE40-0BDF-4EEC-A590-8B8B889FD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167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09C10-47F1-49BC-9B45-F3EA76A65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389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A4DF7-529E-4AE8-B0F9-4C85AD91B5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645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C05E9-235A-492A-B9D4-41B6BC8C3A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602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E8E5B-5BF6-4B2F-9503-C4F2D4B878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5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0"/>
          <p:cNvGrpSpPr>
            <a:grpSpLocks/>
          </p:cNvGrpSpPr>
          <p:nvPr userDrawn="1"/>
        </p:nvGrpSpPr>
        <p:grpSpPr bwMode="auto">
          <a:xfrm>
            <a:off x="0" y="-41275"/>
            <a:ext cx="9144000" cy="6899275"/>
            <a:chOff x="6816" y="-26"/>
            <a:chExt cx="5760" cy="4346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6816" y="-26"/>
              <a:ext cx="5760" cy="4059"/>
            </a:xfrm>
            <a:prstGeom prst="rect">
              <a:avLst/>
            </a:prstGeom>
            <a:solidFill>
              <a:srgbClr val="C2E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6816" y="919"/>
              <a:ext cx="5760" cy="3401"/>
            </a:xfrm>
            <a:prstGeom prst="rect">
              <a:avLst/>
            </a:prstGeom>
            <a:solidFill>
              <a:srgbClr val="9B85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4" name="Freeform 7"/>
            <p:cNvSpPr>
              <a:spLocks/>
            </p:cNvSpPr>
            <p:nvPr/>
          </p:nvSpPr>
          <p:spPr bwMode="auto">
            <a:xfrm>
              <a:off x="7111" y="932"/>
              <a:ext cx="5076" cy="3388"/>
            </a:xfrm>
            <a:custGeom>
              <a:avLst/>
              <a:gdLst>
                <a:gd name="T0" fmla="*/ 2586 w 5076"/>
                <a:gd name="T1" fmla="*/ 0 h 3120"/>
                <a:gd name="T2" fmla="*/ 2538 w 5076"/>
                <a:gd name="T3" fmla="*/ 0 h 3120"/>
                <a:gd name="T4" fmla="*/ 2495 w 5076"/>
                <a:gd name="T5" fmla="*/ 0 h 3120"/>
                <a:gd name="T6" fmla="*/ 0 w 5076"/>
                <a:gd name="T7" fmla="*/ 4338 h 3120"/>
                <a:gd name="T8" fmla="*/ 5076 w 5076"/>
                <a:gd name="T9" fmla="*/ 4338 h 3120"/>
                <a:gd name="T10" fmla="*/ 2586 w 5076"/>
                <a:gd name="T11" fmla="*/ 0 h 31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76"/>
                <a:gd name="T19" fmla="*/ 0 h 3120"/>
                <a:gd name="T20" fmla="*/ 5076 w 5076"/>
                <a:gd name="T21" fmla="*/ 3120 h 31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76" h="3120">
                  <a:moveTo>
                    <a:pt x="2586" y="0"/>
                  </a:moveTo>
                  <a:lnTo>
                    <a:pt x="2538" y="0"/>
                  </a:lnTo>
                  <a:lnTo>
                    <a:pt x="2495" y="0"/>
                  </a:lnTo>
                  <a:lnTo>
                    <a:pt x="0" y="3120"/>
                  </a:lnTo>
                  <a:lnTo>
                    <a:pt x="5076" y="3120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494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8"/>
            <p:cNvSpPr>
              <a:spLocks/>
            </p:cNvSpPr>
            <p:nvPr/>
          </p:nvSpPr>
          <p:spPr bwMode="auto">
            <a:xfrm>
              <a:off x="7566" y="924"/>
              <a:ext cx="2068" cy="3396"/>
            </a:xfrm>
            <a:custGeom>
              <a:avLst/>
              <a:gdLst>
                <a:gd name="T0" fmla="*/ 2068 w 2068"/>
                <a:gd name="T1" fmla="*/ 0 h 3128"/>
                <a:gd name="T2" fmla="*/ 666 w 2068"/>
                <a:gd name="T3" fmla="*/ 4334 h 3128"/>
                <a:gd name="T4" fmla="*/ 0 w 2068"/>
                <a:gd name="T5" fmla="*/ 4346 h 3128"/>
                <a:gd name="T6" fmla="*/ 2068 w 2068"/>
                <a:gd name="T7" fmla="*/ 0 h 31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8"/>
                <a:gd name="T13" fmla="*/ 0 h 3128"/>
                <a:gd name="T14" fmla="*/ 2068 w 2068"/>
                <a:gd name="T15" fmla="*/ 3128 h 31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8" h="3128">
                  <a:moveTo>
                    <a:pt x="2068" y="0"/>
                  </a:moveTo>
                  <a:lnTo>
                    <a:pt x="666" y="3120"/>
                  </a:lnTo>
                  <a:lnTo>
                    <a:pt x="0" y="3128"/>
                  </a:lnTo>
                  <a:lnTo>
                    <a:pt x="2068" y="0"/>
                  </a:lnTo>
                  <a:close/>
                </a:path>
              </a:pathLst>
            </a:custGeom>
            <a:solidFill>
              <a:srgbClr val="EFE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" name="Freeform 9"/>
            <p:cNvSpPr>
              <a:spLocks/>
            </p:cNvSpPr>
            <p:nvPr/>
          </p:nvSpPr>
          <p:spPr bwMode="auto">
            <a:xfrm>
              <a:off x="9666" y="926"/>
              <a:ext cx="2061" cy="3394"/>
            </a:xfrm>
            <a:custGeom>
              <a:avLst/>
              <a:gdLst>
                <a:gd name="T0" fmla="*/ 0 w 2061"/>
                <a:gd name="T1" fmla="*/ 0 h 3126"/>
                <a:gd name="T2" fmla="*/ 1406 w 2061"/>
                <a:gd name="T3" fmla="*/ 4344 h 3126"/>
                <a:gd name="T4" fmla="*/ 2061 w 2061"/>
                <a:gd name="T5" fmla="*/ 4333 h 3126"/>
                <a:gd name="T6" fmla="*/ 0 w 2061"/>
                <a:gd name="T7" fmla="*/ 0 h 3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1"/>
                <a:gd name="T13" fmla="*/ 0 h 3126"/>
                <a:gd name="T14" fmla="*/ 2061 w 2061"/>
                <a:gd name="T15" fmla="*/ 3126 h 3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1" h="3126">
                  <a:moveTo>
                    <a:pt x="0" y="0"/>
                  </a:moveTo>
                  <a:lnTo>
                    <a:pt x="1406" y="3126"/>
                  </a:lnTo>
                  <a:lnTo>
                    <a:pt x="2061" y="3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7" name="Freeform 10"/>
            <p:cNvSpPr>
              <a:spLocks/>
            </p:cNvSpPr>
            <p:nvPr/>
          </p:nvSpPr>
          <p:spPr bwMode="auto">
            <a:xfrm>
              <a:off x="7432" y="316"/>
              <a:ext cx="4084" cy="606"/>
            </a:xfrm>
            <a:custGeom>
              <a:avLst/>
              <a:gdLst>
                <a:gd name="T0" fmla="*/ 3972 w 4084"/>
                <a:gd name="T1" fmla="*/ 504 h 606"/>
                <a:gd name="T2" fmla="*/ 3938 w 4084"/>
                <a:gd name="T3" fmla="*/ 463 h 606"/>
                <a:gd name="T4" fmla="*/ 3722 w 4084"/>
                <a:gd name="T5" fmla="*/ 299 h 606"/>
                <a:gd name="T6" fmla="*/ 3700 w 4084"/>
                <a:gd name="T7" fmla="*/ 365 h 606"/>
                <a:gd name="T8" fmla="*/ 3639 w 4084"/>
                <a:gd name="T9" fmla="*/ 278 h 606"/>
                <a:gd name="T10" fmla="*/ 3560 w 4084"/>
                <a:gd name="T11" fmla="*/ 359 h 606"/>
                <a:gd name="T12" fmla="*/ 3466 w 4084"/>
                <a:gd name="T13" fmla="*/ 343 h 606"/>
                <a:gd name="T14" fmla="*/ 3203 w 4084"/>
                <a:gd name="T15" fmla="*/ 229 h 606"/>
                <a:gd name="T16" fmla="*/ 3145 w 4084"/>
                <a:gd name="T17" fmla="*/ 273 h 606"/>
                <a:gd name="T18" fmla="*/ 3041 w 4084"/>
                <a:gd name="T19" fmla="*/ 300 h 606"/>
                <a:gd name="T20" fmla="*/ 2976 w 4084"/>
                <a:gd name="T21" fmla="*/ 338 h 606"/>
                <a:gd name="T22" fmla="*/ 2942 w 4084"/>
                <a:gd name="T23" fmla="*/ 239 h 606"/>
                <a:gd name="T24" fmla="*/ 2867 w 4084"/>
                <a:gd name="T25" fmla="*/ 427 h 606"/>
                <a:gd name="T26" fmla="*/ 2653 w 4084"/>
                <a:gd name="T27" fmla="*/ 77 h 606"/>
                <a:gd name="T28" fmla="*/ 2635 w 4084"/>
                <a:gd name="T29" fmla="*/ 357 h 606"/>
                <a:gd name="T30" fmla="*/ 2525 w 4084"/>
                <a:gd name="T31" fmla="*/ 266 h 606"/>
                <a:gd name="T32" fmla="*/ 2495 w 4084"/>
                <a:gd name="T33" fmla="*/ 19 h 606"/>
                <a:gd name="T34" fmla="*/ 2320 w 4084"/>
                <a:gd name="T35" fmla="*/ 89 h 606"/>
                <a:gd name="T36" fmla="*/ 2276 w 4084"/>
                <a:gd name="T37" fmla="*/ 253 h 606"/>
                <a:gd name="T38" fmla="*/ 2204 w 4084"/>
                <a:gd name="T39" fmla="*/ 208 h 606"/>
                <a:gd name="T40" fmla="*/ 2114 w 4084"/>
                <a:gd name="T41" fmla="*/ 89 h 606"/>
                <a:gd name="T42" fmla="*/ 2102 w 4084"/>
                <a:gd name="T43" fmla="*/ 90 h 606"/>
                <a:gd name="T44" fmla="*/ 2045 w 4084"/>
                <a:gd name="T45" fmla="*/ 118 h 606"/>
                <a:gd name="T46" fmla="*/ 1895 w 4084"/>
                <a:gd name="T47" fmla="*/ 176 h 606"/>
                <a:gd name="T48" fmla="*/ 1876 w 4084"/>
                <a:gd name="T49" fmla="*/ 102 h 606"/>
                <a:gd name="T50" fmla="*/ 1842 w 4084"/>
                <a:gd name="T51" fmla="*/ 0 h 606"/>
                <a:gd name="T52" fmla="*/ 1779 w 4084"/>
                <a:gd name="T53" fmla="*/ 89 h 606"/>
                <a:gd name="T54" fmla="*/ 1677 w 4084"/>
                <a:gd name="T55" fmla="*/ 121 h 606"/>
                <a:gd name="T56" fmla="*/ 1651 w 4084"/>
                <a:gd name="T57" fmla="*/ 353 h 606"/>
                <a:gd name="T58" fmla="*/ 1557 w 4084"/>
                <a:gd name="T59" fmla="*/ 370 h 606"/>
                <a:gd name="T60" fmla="*/ 1523 w 4084"/>
                <a:gd name="T61" fmla="*/ 183 h 606"/>
                <a:gd name="T62" fmla="*/ 1327 w 4084"/>
                <a:gd name="T63" fmla="*/ 388 h 606"/>
                <a:gd name="T64" fmla="*/ 1226 w 4084"/>
                <a:gd name="T65" fmla="*/ 295 h 606"/>
                <a:gd name="T66" fmla="*/ 1101 w 4084"/>
                <a:gd name="T67" fmla="*/ 379 h 606"/>
                <a:gd name="T68" fmla="*/ 1004 w 4084"/>
                <a:gd name="T69" fmla="*/ 328 h 606"/>
                <a:gd name="T70" fmla="*/ 848 w 4084"/>
                <a:gd name="T71" fmla="*/ 331 h 606"/>
                <a:gd name="T72" fmla="*/ 713 w 4084"/>
                <a:gd name="T73" fmla="*/ 444 h 606"/>
                <a:gd name="T74" fmla="*/ 645 w 4084"/>
                <a:gd name="T75" fmla="*/ 374 h 606"/>
                <a:gd name="T76" fmla="*/ 573 w 4084"/>
                <a:gd name="T77" fmla="*/ 417 h 606"/>
                <a:gd name="T78" fmla="*/ 555 w 4084"/>
                <a:gd name="T79" fmla="*/ 319 h 606"/>
                <a:gd name="T80" fmla="*/ 491 w 4084"/>
                <a:gd name="T81" fmla="*/ 336 h 606"/>
                <a:gd name="T82" fmla="*/ 408 w 4084"/>
                <a:gd name="T83" fmla="*/ 403 h 606"/>
                <a:gd name="T84" fmla="*/ 326 w 4084"/>
                <a:gd name="T85" fmla="*/ 427 h 606"/>
                <a:gd name="T86" fmla="*/ 302 w 4084"/>
                <a:gd name="T87" fmla="*/ 478 h 606"/>
                <a:gd name="T88" fmla="*/ 111 w 4084"/>
                <a:gd name="T89" fmla="*/ 548 h 606"/>
                <a:gd name="T90" fmla="*/ 30 w 4084"/>
                <a:gd name="T91" fmla="*/ 526 h 606"/>
                <a:gd name="T92" fmla="*/ 0 w 4084"/>
                <a:gd name="T93" fmla="*/ 606 h 606"/>
                <a:gd name="T94" fmla="*/ 3796 w 4084"/>
                <a:gd name="T95" fmla="*/ 606 h 606"/>
                <a:gd name="T96" fmla="*/ 4084 w 4084"/>
                <a:gd name="T97" fmla="*/ 580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084"/>
                <a:gd name="T148" fmla="*/ 0 h 606"/>
                <a:gd name="T149" fmla="*/ 4084 w 4084"/>
                <a:gd name="T150" fmla="*/ 606 h 6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084" h="606">
                  <a:moveTo>
                    <a:pt x="4028" y="580"/>
                  </a:moveTo>
                  <a:lnTo>
                    <a:pt x="4028" y="504"/>
                  </a:lnTo>
                  <a:lnTo>
                    <a:pt x="3972" y="504"/>
                  </a:lnTo>
                  <a:lnTo>
                    <a:pt x="3972" y="413"/>
                  </a:lnTo>
                  <a:lnTo>
                    <a:pt x="3938" y="413"/>
                  </a:lnTo>
                  <a:lnTo>
                    <a:pt x="3938" y="463"/>
                  </a:lnTo>
                  <a:lnTo>
                    <a:pt x="3839" y="463"/>
                  </a:lnTo>
                  <a:lnTo>
                    <a:pt x="3839" y="299"/>
                  </a:lnTo>
                  <a:lnTo>
                    <a:pt x="3722" y="299"/>
                  </a:lnTo>
                  <a:lnTo>
                    <a:pt x="3722" y="429"/>
                  </a:lnTo>
                  <a:lnTo>
                    <a:pt x="3700" y="434"/>
                  </a:lnTo>
                  <a:lnTo>
                    <a:pt x="3700" y="365"/>
                  </a:lnTo>
                  <a:lnTo>
                    <a:pt x="3673" y="364"/>
                  </a:lnTo>
                  <a:lnTo>
                    <a:pt x="3673" y="299"/>
                  </a:lnTo>
                  <a:lnTo>
                    <a:pt x="3639" y="278"/>
                  </a:lnTo>
                  <a:lnTo>
                    <a:pt x="3591" y="282"/>
                  </a:lnTo>
                  <a:lnTo>
                    <a:pt x="3560" y="299"/>
                  </a:lnTo>
                  <a:lnTo>
                    <a:pt x="3560" y="359"/>
                  </a:lnTo>
                  <a:lnTo>
                    <a:pt x="3535" y="364"/>
                  </a:lnTo>
                  <a:lnTo>
                    <a:pt x="3535" y="338"/>
                  </a:lnTo>
                  <a:lnTo>
                    <a:pt x="3466" y="343"/>
                  </a:lnTo>
                  <a:lnTo>
                    <a:pt x="3466" y="196"/>
                  </a:lnTo>
                  <a:lnTo>
                    <a:pt x="3203" y="198"/>
                  </a:lnTo>
                  <a:lnTo>
                    <a:pt x="3203" y="229"/>
                  </a:lnTo>
                  <a:lnTo>
                    <a:pt x="3169" y="225"/>
                  </a:lnTo>
                  <a:lnTo>
                    <a:pt x="3145" y="225"/>
                  </a:lnTo>
                  <a:lnTo>
                    <a:pt x="3145" y="273"/>
                  </a:lnTo>
                  <a:lnTo>
                    <a:pt x="3108" y="278"/>
                  </a:lnTo>
                  <a:lnTo>
                    <a:pt x="3085" y="294"/>
                  </a:lnTo>
                  <a:lnTo>
                    <a:pt x="3041" y="300"/>
                  </a:lnTo>
                  <a:lnTo>
                    <a:pt x="3041" y="326"/>
                  </a:lnTo>
                  <a:lnTo>
                    <a:pt x="3010" y="338"/>
                  </a:lnTo>
                  <a:lnTo>
                    <a:pt x="2976" y="338"/>
                  </a:lnTo>
                  <a:lnTo>
                    <a:pt x="2976" y="266"/>
                  </a:lnTo>
                  <a:lnTo>
                    <a:pt x="2976" y="239"/>
                  </a:lnTo>
                  <a:lnTo>
                    <a:pt x="2942" y="239"/>
                  </a:lnTo>
                  <a:lnTo>
                    <a:pt x="2889" y="251"/>
                  </a:lnTo>
                  <a:lnTo>
                    <a:pt x="2889" y="423"/>
                  </a:lnTo>
                  <a:lnTo>
                    <a:pt x="2867" y="427"/>
                  </a:lnTo>
                  <a:lnTo>
                    <a:pt x="2848" y="89"/>
                  </a:lnTo>
                  <a:lnTo>
                    <a:pt x="2785" y="60"/>
                  </a:lnTo>
                  <a:lnTo>
                    <a:pt x="2653" y="77"/>
                  </a:lnTo>
                  <a:lnTo>
                    <a:pt x="2653" y="290"/>
                  </a:lnTo>
                  <a:lnTo>
                    <a:pt x="2635" y="306"/>
                  </a:lnTo>
                  <a:lnTo>
                    <a:pt x="2635" y="357"/>
                  </a:lnTo>
                  <a:lnTo>
                    <a:pt x="2595" y="360"/>
                  </a:lnTo>
                  <a:lnTo>
                    <a:pt x="2595" y="263"/>
                  </a:lnTo>
                  <a:lnTo>
                    <a:pt x="2525" y="266"/>
                  </a:lnTo>
                  <a:lnTo>
                    <a:pt x="2525" y="77"/>
                  </a:lnTo>
                  <a:lnTo>
                    <a:pt x="2495" y="77"/>
                  </a:lnTo>
                  <a:lnTo>
                    <a:pt x="2495" y="19"/>
                  </a:lnTo>
                  <a:lnTo>
                    <a:pt x="2457" y="0"/>
                  </a:lnTo>
                  <a:lnTo>
                    <a:pt x="2320" y="36"/>
                  </a:lnTo>
                  <a:lnTo>
                    <a:pt x="2320" y="89"/>
                  </a:lnTo>
                  <a:lnTo>
                    <a:pt x="2302" y="89"/>
                  </a:lnTo>
                  <a:lnTo>
                    <a:pt x="2302" y="258"/>
                  </a:lnTo>
                  <a:lnTo>
                    <a:pt x="2276" y="253"/>
                  </a:lnTo>
                  <a:lnTo>
                    <a:pt x="2276" y="229"/>
                  </a:lnTo>
                  <a:lnTo>
                    <a:pt x="2204" y="225"/>
                  </a:lnTo>
                  <a:lnTo>
                    <a:pt x="2204" y="208"/>
                  </a:lnTo>
                  <a:lnTo>
                    <a:pt x="2141" y="210"/>
                  </a:lnTo>
                  <a:lnTo>
                    <a:pt x="2141" y="102"/>
                  </a:lnTo>
                  <a:lnTo>
                    <a:pt x="2114" y="89"/>
                  </a:lnTo>
                  <a:lnTo>
                    <a:pt x="2109" y="89"/>
                  </a:lnTo>
                  <a:lnTo>
                    <a:pt x="2102" y="90"/>
                  </a:lnTo>
                  <a:lnTo>
                    <a:pt x="2085" y="97"/>
                  </a:lnTo>
                  <a:lnTo>
                    <a:pt x="2066" y="107"/>
                  </a:lnTo>
                  <a:lnTo>
                    <a:pt x="2045" y="118"/>
                  </a:lnTo>
                  <a:lnTo>
                    <a:pt x="2011" y="138"/>
                  </a:lnTo>
                  <a:lnTo>
                    <a:pt x="1998" y="148"/>
                  </a:lnTo>
                  <a:lnTo>
                    <a:pt x="1895" y="176"/>
                  </a:lnTo>
                  <a:lnTo>
                    <a:pt x="1895" y="282"/>
                  </a:lnTo>
                  <a:lnTo>
                    <a:pt x="1876" y="277"/>
                  </a:lnTo>
                  <a:lnTo>
                    <a:pt x="1876" y="102"/>
                  </a:lnTo>
                  <a:lnTo>
                    <a:pt x="1842" y="77"/>
                  </a:lnTo>
                  <a:lnTo>
                    <a:pt x="1842" y="56"/>
                  </a:lnTo>
                  <a:lnTo>
                    <a:pt x="1842" y="0"/>
                  </a:lnTo>
                  <a:lnTo>
                    <a:pt x="1820" y="56"/>
                  </a:lnTo>
                  <a:lnTo>
                    <a:pt x="1779" y="56"/>
                  </a:lnTo>
                  <a:lnTo>
                    <a:pt x="1779" y="89"/>
                  </a:lnTo>
                  <a:lnTo>
                    <a:pt x="1704" y="89"/>
                  </a:lnTo>
                  <a:lnTo>
                    <a:pt x="1704" y="121"/>
                  </a:lnTo>
                  <a:lnTo>
                    <a:pt x="1677" y="121"/>
                  </a:lnTo>
                  <a:lnTo>
                    <a:pt x="1677" y="343"/>
                  </a:lnTo>
                  <a:lnTo>
                    <a:pt x="1651" y="341"/>
                  </a:lnTo>
                  <a:lnTo>
                    <a:pt x="1651" y="353"/>
                  </a:lnTo>
                  <a:lnTo>
                    <a:pt x="1579" y="364"/>
                  </a:lnTo>
                  <a:lnTo>
                    <a:pt x="1579" y="381"/>
                  </a:lnTo>
                  <a:lnTo>
                    <a:pt x="1557" y="370"/>
                  </a:lnTo>
                  <a:lnTo>
                    <a:pt x="1557" y="208"/>
                  </a:lnTo>
                  <a:lnTo>
                    <a:pt x="1523" y="208"/>
                  </a:lnTo>
                  <a:lnTo>
                    <a:pt x="1523" y="183"/>
                  </a:lnTo>
                  <a:lnTo>
                    <a:pt x="1345" y="183"/>
                  </a:lnTo>
                  <a:lnTo>
                    <a:pt x="1345" y="295"/>
                  </a:lnTo>
                  <a:lnTo>
                    <a:pt x="1327" y="388"/>
                  </a:lnTo>
                  <a:lnTo>
                    <a:pt x="1304" y="388"/>
                  </a:lnTo>
                  <a:lnTo>
                    <a:pt x="1304" y="295"/>
                  </a:lnTo>
                  <a:lnTo>
                    <a:pt x="1226" y="295"/>
                  </a:lnTo>
                  <a:lnTo>
                    <a:pt x="1145" y="295"/>
                  </a:lnTo>
                  <a:lnTo>
                    <a:pt x="1145" y="393"/>
                  </a:lnTo>
                  <a:lnTo>
                    <a:pt x="1101" y="379"/>
                  </a:lnTo>
                  <a:lnTo>
                    <a:pt x="1026" y="381"/>
                  </a:lnTo>
                  <a:lnTo>
                    <a:pt x="1026" y="333"/>
                  </a:lnTo>
                  <a:lnTo>
                    <a:pt x="1004" y="328"/>
                  </a:lnTo>
                  <a:lnTo>
                    <a:pt x="951" y="306"/>
                  </a:lnTo>
                  <a:lnTo>
                    <a:pt x="905" y="306"/>
                  </a:lnTo>
                  <a:lnTo>
                    <a:pt x="848" y="331"/>
                  </a:lnTo>
                  <a:lnTo>
                    <a:pt x="819" y="333"/>
                  </a:lnTo>
                  <a:lnTo>
                    <a:pt x="819" y="444"/>
                  </a:lnTo>
                  <a:lnTo>
                    <a:pt x="713" y="444"/>
                  </a:lnTo>
                  <a:lnTo>
                    <a:pt x="713" y="398"/>
                  </a:lnTo>
                  <a:lnTo>
                    <a:pt x="645" y="398"/>
                  </a:lnTo>
                  <a:lnTo>
                    <a:pt x="645" y="374"/>
                  </a:lnTo>
                  <a:lnTo>
                    <a:pt x="611" y="374"/>
                  </a:lnTo>
                  <a:lnTo>
                    <a:pt x="611" y="398"/>
                  </a:lnTo>
                  <a:lnTo>
                    <a:pt x="573" y="417"/>
                  </a:lnTo>
                  <a:lnTo>
                    <a:pt x="573" y="381"/>
                  </a:lnTo>
                  <a:lnTo>
                    <a:pt x="555" y="381"/>
                  </a:lnTo>
                  <a:lnTo>
                    <a:pt x="555" y="319"/>
                  </a:lnTo>
                  <a:lnTo>
                    <a:pt x="517" y="319"/>
                  </a:lnTo>
                  <a:lnTo>
                    <a:pt x="517" y="336"/>
                  </a:lnTo>
                  <a:lnTo>
                    <a:pt x="491" y="336"/>
                  </a:lnTo>
                  <a:lnTo>
                    <a:pt x="473" y="336"/>
                  </a:lnTo>
                  <a:lnTo>
                    <a:pt x="408" y="336"/>
                  </a:lnTo>
                  <a:lnTo>
                    <a:pt x="408" y="403"/>
                  </a:lnTo>
                  <a:lnTo>
                    <a:pt x="374" y="403"/>
                  </a:lnTo>
                  <a:lnTo>
                    <a:pt x="374" y="427"/>
                  </a:lnTo>
                  <a:lnTo>
                    <a:pt x="326" y="427"/>
                  </a:lnTo>
                  <a:lnTo>
                    <a:pt x="326" y="454"/>
                  </a:lnTo>
                  <a:lnTo>
                    <a:pt x="302" y="454"/>
                  </a:lnTo>
                  <a:lnTo>
                    <a:pt x="302" y="478"/>
                  </a:lnTo>
                  <a:lnTo>
                    <a:pt x="302" y="504"/>
                  </a:lnTo>
                  <a:lnTo>
                    <a:pt x="111" y="504"/>
                  </a:lnTo>
                  <a:lnTo>
                    <a:pt x="111" y="548"/>
                  </a:lnTo>
                  <a:lnTo>
                    <a:pt x="76" y="548"/>
                  </a:lnTo>
                  <a:lnTo>
                    <a:pt x="76" y="526"/>
                  </a:lnTo>
                  <a:lnTo>
                    <a:pt x="30" y="526"/>
                  </a:lnTo>
                  <a:lnTo>
                    <a:pt x="30" y="577"/>
                  </a:lnTo>
                  <a:lnTo>
                    <a:pt x="0" y="577"/>
                  </a:lnTo>
                  <a:lnTo>
                    <a:pt x="0" y="606"/>
                  </a:lnTo>
                  <a:lnTo>
                    <a:pt x="302" y="606"/>
                  </a:lnTo>
                  <a:lnTo>
                    <a:pt x="341" y="606"/>
                  </a:lnTo>
                  <a:lnTo>
                    <a:pt x="3796" y="606"/>
                  </a:lnTo>
                  <a:lnTo>
                    <a:pt x="3839" y="606"/>
                  </a:lnTo>
                  <a:lnTo>
                    <a:pt x="4084" y="606"/>
                  </a:lnTo>
                  <a:lnTo>
                    <a:pt x="4084" y="580"/>
                  </a:lnTo>
                  <a:lnTo>
                    <a:pt x="4028" y="580"/>
                  </a:lnTo>
                  <a:close/>
                </a:path>
              </a:pathLst>
            </a:custGeom>
            <a:solidFill>
              <a:srgbClr val="443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9575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18F294B-4496-4C2D-B0D9-AFE4D7B31A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1350" y="6254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Road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Background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Text &amp;</a:t>
            </a:r>
          </a:p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Lines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Shadows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Title</a:t>
            </a:r>
            <a:b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</a:b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Text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Fills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Accent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Accent &amp;</a:t>
            </a:r>
          </a:p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Hyperlink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Followed</a:t>
            </a:r>
          </a:p>
          <a:p>
            <a:pPr algn="ctr" eaLnBrk="1" hangingPunct="1">
              <a:defRPr/>
            </a:pPr>
            <a:r>
              <a:rPr lang="en-GB" sz="160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Hyperlink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A141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Road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2015-02-22T11:23:02Z</dcterms:modified>
</cp:coreProperties>
</file>