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7" r:id="rId3"/>
    <p:sldId id="26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13"/>
    <a:srgbClr val="000018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3E4E04-2BF9-4062-865C-C602CCDF68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0701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2ABE27-5A2F-449F-9624-7DA5A19911FF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652FBC-2CEB-4411-9CE2-F1809A18D7E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8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4FA2EC-7055-4CE9-A741-E1C63AB14CE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75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71AD0F-D21F-4697-ACAB-06125657265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02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9B43D0-2CA1-43AC-990D-B1152325BBA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2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343025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389063"/>
            <a:ext cx="2068512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13414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3A6B9E-32C7-491E-9C27-2768B659F5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63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DFC3D-1872-4830-9813-2242BB29C1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91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BFACB-38AB-4D08-9983-93266A05F4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06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C6F1-51FC-4F24-8E5E-306A81CB4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20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2D86-AA54-4EE6-8713-73BC235FDC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580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124D-7B75-4F1E-BF9D-8B6C2986FF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625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89C0-7CA6-40FD-B4F2-E0C4D5316E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692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842E2-1245-4C58-A684-3B3224F06A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980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0E65D-510E-4C78-BEA0-85B95614E3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3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CA788-C65B-4C59-9213-830EA6F1F0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64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D8054-12C8-475B-A9D4-C86DD5E5A4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545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7C674-B9AD-4B3B-9440-EFF8F51577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86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D1F21-04A4-4AEB-BD44-798228FDD5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810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E8480C9-BE90-42BD-BB5F-33FD1AC4CE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575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z="6600" smtClean="0">
                <a:solidFill>
                  <a:srgbClr val="00B0F0"/>
                </a:solidFill>
              </a:rPr>
              <a:t>Happy New Year</a:t>
            </a:r>
            <a:br>
              <a:rPr lang="en-GB" altLang="en-US" sz="6600" smtClean="0">
                <a:solidFill>
                  <a:srgbClr val="00B0F0"/>
                </a:solidFill>
              </a:rPr>
            </a:br>
            <a:r>
              <a:rPr lang="en-GB" altLang="en-US" sz="6600" smtClean="0">
                <a:solidFill>
                  <a:srgbClr val="00B0F0"/>
                </a:solidFill>
              </a:rPr>
              <a:t>2013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6688" y="4902200"/>
            <a:ext cx="6221412" cy="71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Example Bullet Point Slide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 smtClean="0">
                <a:cs typeface="Arial" panose="020B0604020202020204" pitchFamily="34" charset="0"/>
              </a:rPr>
              <a:t>Sub Bullet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635500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B0F0"/>
                </a:solidFill>
                <a:cs typeface="Arial" panose="020B0604020202020204" pitchFamily="34" charset="0"/>
              </a:rPr>
              <a:t>Sample Chart</a:t>
            </a:r>
            <a:endParaRPr lang="en-GB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77678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Colour scheme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923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4075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Picture slide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1</a:t>
            </a:r>
          </a:p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2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1765300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28400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094163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</a:rPr>
              <a:t>Use of templates</a:t>
            </a:r>
            <a:endParaRPr lang="en-US" altLang="en-US" smtClean="0">
              <a:solidFill>
                <a:srgbClr val="00B0F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4462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28749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28749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59413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B0F0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sz="2000" b="1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3431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0">
      <a:dk1>
        <a:srgbClr val="0E2FAD"/>
      </a:dk1>
      <a:lt1>
        <a:srgbClr val="FFFFFF"/>
      </a:lt1>
      <a:dk2>
        <a:srgbClr val="0E2FAD"/>
      </a:dk2>
      <a:lt2>
        <a:srgbClr val="FFFFFF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199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Happy New Year 2013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 Template</dc:title>
  <dc:creator>Presentation Magazine</dc:creator>
  <cp:lastModifiedBy>Jonty Pearce</cp:lastModifiedBy>
  <cp:revision>43</cp:revision>
  <dcterms:created xsi:type="dcterms:W3CDTF">2009-11-03T13:35:13Z</dcterms:created>
  <dcterms:modified xsi:type="dcterms:W3CDTF">2015-02-22T11:23:01Z</dcterms:modified>
</cp:coreProperties>
</file>