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38718D-09A6-4588-A67C-F9D8A863C9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C796748-FFB2-4171-B0A7-2CB6BC156F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60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D8C4DE-EDDF-4764-878A-611F1D8FF54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286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304C01-7956-4134-B313-6C4C2C4E975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8275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3A2B38-A877-4A2E-AD9C-A17A0A72CB0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2336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4326D-686E-4BCC-8431-AA63FAC47A2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4808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EE8B3-DC2D-41CF-B378-676EBB807F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272CE0-67A5-4AE4-9518-946CED8A72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377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9C335-0F5F-4AC3-A539-F02725781F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05560-6A24-40E1-9B73-4B8AF387F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170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FC20-CA2A-40FC-9B45-AB2CC84735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FD27E-8BDF-4390-B064-810D28D7B5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974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55EA-AEBA-4F26-B555-0EBC6811C8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53B5E-7DAB-4B38-B971-20AE7BE840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679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D3A89-113E-44EF-A32C-31834FBE30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97E0-6301-4338-957F-00F9078938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28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C9A8-20C8-4EE8-A258-19FEFC33A7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5D538-391F-4575-8EC8-7EDA87E441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882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9A24-6831-4BDB-971E-AFCC814D03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F1447-E9DA-467B-811B-2BF4511E13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7210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2B4C-6B88-4B83-9274-D7A71DB8E4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83F38-64D4-4086-8A57-1269C151B7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705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A92C6-7C29-40FF-ABD6-E5176D3903A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380FA-30CA-4A5D-A247-1B78101F54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215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EB1C2-E855-460A-8D71-0C3EACF9C3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9FC35-F810-4D7A-B0FB-477EB37F4D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36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6F1B-1BC5-49AD-AA60-AA9E65B99F9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25C8D-0622-4D28-9F98-58A47EAA1B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534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8BB99E-4A4B-4E06-B95A-86DD74A0E1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A24B093-F146-44AB-A485-AD5ACA0FB3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950" y="0"/>
            <a:ext cx="19240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1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5282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16</cp:revision>
  <dcterms:created xsi:type="dcterms:W3CDTF">2011-07-11T11:56:50Z</dcterms:created>
  <dcterms:modified xsi:type="dcterms:W3CDTF">2015-02-22T11:22:28Z</dcterms:modified>
</cp:coreProperties>
</file>