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7" r:id="rId2"/>
    <p:sldId id="268" r:id="rId3"/>
    <p:sldId id="263" r:id="rId4"/>
    <p:sldId id="258" r:id="rId5"/>
    <p:sldId id="266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8080"/>
    <a:srgbClr val="BBE0E3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870" y="-5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97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B471ECF6-C3B8-4299-B83D-4FC6541CB2B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E1FCD73-2171-4F6E-9D72-08FAFAF614F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61828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4F77195-DA01-4F9C-B9C7-7208BCBC6FA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BA622E13-B692-4088-A296-344BD9E6330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909310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4649C16-229E-4B18-A205-476A5071339C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961998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AE3A83D-63CB-4E02-B970-BE3FAD811584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914346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2574" y="1179732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8414" y="1902243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B97D34-816F-4906-B906-471ACA42BEB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E974934-19FB-43C8-8B34-D3BB5AFC37A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77274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71C685-1FC0-4AE8-BBC5-620E606E2B0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5CD77-D6FC-4CE8-8361-E55005E5385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90775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420F7-79C5-4556-ABBB-13BB4C7D210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416E14-8941-471B-BD32-E39ADB4DC54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34561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416824-7280-435F-B512-823BAF80F7D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ED04BA-0293-441E-8F2B-225B6A414F0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12577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5EEFF0-E5DE-43B8-962C-B02A0089390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FC2DE2-0CDA-411D-BC0F-E34FF4B220A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80870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72F857-BE3E-415A-8F9D-852C00980F0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03E214-9BAA-4E03-88D5-E1DCF9A3565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486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E7FD81-2EF9-48C5-B39B-84759F038C1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A7FA08-77B5-4945-BA79-C86425C0440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10471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thesea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99281-8458-4ACD-98A6-BCD69F5B38B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CCD95C4-1D35-448D-B6F2-C0A29F97A42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2204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8DDF9E-56B2-4EF9-98BF-3067A0AEDCE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830B13-CF4C-41E6-95B3-FA7854120F0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93189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36F4F2-3E5A-48C0-860B-52AF85B35CE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0EBC-B3D3-4BB9-8E85-1B1C7B5F328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3475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96C6A4-54D2-4223-A383-AD54C0CCF48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60191-DCEA-4981-BB97-BC292EC4CFF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1670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A454C45-B67A-4F01-9D3F-59BF03F3BE2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B318162-F249-4332-B06B-44A006E409C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1" name="Picture 3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1375" y="0"/>
            <a:ext cx="1952625" cy="146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50" r:id="rId2"/>
    <p:sldLayoutId id="2147483851" r:id="rId3"/>
    <p:sldLayoutId id="2147483852" r:id="rId4"/>
    <p:sldLayoutId id="2147483853" r:id="rId5"/>
    <p:sldLayoutId id="2147483860" r:id="rId6"/>
    <p:sldLayoutId id="2147483854" r:id="rId7"/>
    <p:sldLayoutId id="2147483855" r:id="rId8"/>
    <p:sldLayoutId id="2147483856" r:id="rId9"/>
    <p:sldLayoutId id="2147483857" r:id="rId10"/>
    <p:sldLayoutId id="214748385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/>
          <p:nvPr/>
        </p:nvSpPr>
        <p:spPr>
          <a:xfrm>
            <a:off x="6884988" y="828675"/>
            <a:ext cx="1266825" cy="5724525"/>
          </a:xfrm>
          <a:custGeom>
            <a:avLst/>
            <a:gdLst>
              <a:gd name="connsiteX0" fmla="*/ 1247775 w 1266825"/>
              <a:gd name="connsiteY0" fmla="*/ 9525 h 5724525"/>
              <a:gd name="connsiteX1" fmla="*/ 419100 w 1266825"/>
              <a:gd name="connsiteY1" fmla="*/ 0 h 5724525"/>
              <a:gd name="connsiteX2" fmla="*/ 438150 w 1266825"/>
              <a:gd name="connsiteY2" fmla="*/ 123825 h 5724525"/>
              <a:gd name="connsiteX3" fmla="*/ 457200 w 1266825"/>
              <a:gd name="connsiteY3" fmla="*/ 209550 h 5724525"/>
              <a:gd name="connsiteX4" fmla="*/ 523875 w 1266825"/>
              <a:gd name="connsiteY4" fmla="*/ 276225 h 5724525"/>
              <a:gd name="connsiteX5" fmla="*/ 657225 w 1266825"/>
              <a:gd name="connsiteY5" fmla="*/ 352425 h 5724525"/>
              <a:gd name="connsiteX6" fmla="*/ 762000 w 1266825"/>
              <a:gd name="connsiteY6" fmla="*/ 333375 h 5724525"/>
              <a:gd name="connsiteX7" fmla="*/ 762000 w 1266825"/>
              <a:gd name="connsiteY7" fmla="*/ 333375 h 5724525"/>
              <a:gd name="connsiteX8" fmla="*/ 885825 w 1266825"/>
              <a:gd name="connsiteY8" fmla="*/ 285750 h 5724525"/>
              <a:gd name="connsiteX9" fmla="*/ 990600 w 1266825"/>
              <a:gd name="connsiteY9" fmla="*/ 257175 h 5724525"/>
              <a:gd name="connsiteX10" fmla="*/ 1038225 w 1266825"/>
              <a:gd name="connsiteY10" fmla="*/ 257175 h 5724525"/>
              <a:gd name="connsiteX11" fmla="*/ 809625 w 1266825"/>
              <a:gd name="connsiteY11" fmla="*/ 371475 h 5724525"/>
              <a:gd name="connsiteX12" fmla="*/ 781050 w 1266825"/>
              <a:gd name="connsiteY12" fmla="*/ 438150 h 5724525"/>
              <a:gd name="connsiteX13" fmla="*/ 733425 w 1266825"/>
              <a:gd name="connsiteY13" fmla="*/ 447675 h 5724525"/>
              <a:gd name="connsiteX14" fmla="*/ 695325 w 1266825"/>
              <a:gd name="connsiteY14" fmla="*/ 409575 h 5724525"/>
              <a:gd name="connsiteX15" fmla="*/ 657225 w 1266825"/>
              <a:gd name="connsiteY15" fmla="*/ 466725 h 5724525"/>
              <a:gd name="connsiteX16" fmla="*/ 581025 w 1266825"/>
              <a:gd name="connsiteY16" fmla="*/ 419100 h 5724525"/>
              <a:gd name="connsiteX17" fmla="*/ 495300 w 1266825"/>
              <a:gd name="connsiteY17" fmla="*/ 333375 h 5724525"/>
              <a:gd name="connsiteX18" fmla="*/ 390525 w 1266825"/>
              <a:gd name="connsiteY18" fmla="*/ 228600 h 5724525"/>
              <a:gd name="connsiteX19" fmla="*/ 371475 w 1266825"/>
              <a:gd name="connsiteY19" fmla="*/ 57150 h 5724525"/>
              <a:gd name="connsiteX20" fmla="*/ 228600 w 1266825"/>
              <a:gd name="connsiteY20" fmla="*/ 133350 h 5724525"/>
              <a:gd name="connsiteX21" fmla="*/ 95250 w 1266825"/>
              <a:gd name="connsiteY21" fmla="*/ 190500 h 5724525"/>
              <a:gd name="connsiteX22" fmla="*/ 228600 w 1266825"/>
              <a:gd name="connsiteY22" fmla="*/ 390525 h 5724525"/>
              <a:gd name="connsiteX23" fmla="*/ 285750 w 1266825"/>
              <a:gd name="connsiteY23" fmla="*/ 495300 h 5724525"/>
              <a:gd name="connsiteX24" fmla="*/ 533400 w 1266825"/>
              <a:gd name="connsiteY24" fmla="*/ 742950 h 5724525"/>
              <a:gd name="connsiteX25" fmla="*/ 457200 w 1266825"/>
              <a:gd name="connsiteY25" fmla="*/ 847725 h 5724525"/>
              <a:gd name="connsiteX26" fmla="*/ 466725 w 1266825"/>
              <a:gd name="connsiteY26" fmla="*/ 904875 h 5724525"/>
              <a:gd name="connsiteX27" fmla="*/ 581025 w 1266825"/>
              <a:gd name="connsiteY27" fmla="*/ 952500 h 5724525"/>
              <a:gd name="connsiteX28" fmla="*/ 657225 w 1266825"/>
              <a:gd name="connsiteY28" fmla="*/ 1247775 h 5724525"/>
              <a:gd name="connsiteX29" fmla="*/ 838200 w 1266825"/>
              <a:gd name="connsiteY29" fmla="*/ 1323975 h 5724525"/>
              <a:gd name="connsiteX30" fmla="*/ 838200 w 1266825"/>
              <a:gd name="connsiteY30" fmla="*/ 1447800 h 5724525"/>
              <a:gd name="connsiteX31" fmla="*/ 771525 w 1266825"/>
              <a:gd name="connsiteY31" fmla="*/ 1457325 h 5724525"/>
              <a:gd name="connsiteX32" fmla="*/ 723900 w 1266825"/>
              <a:gd name="connsiteY32" fmla="*/ 1495425 h 5724525"/>
              <a:gd name="connsiteX33" fmla="*/ 609600 w 1266825"/>
              <a:gd name="connsiteY33" fmla="*/ 1390650 h 5724525"/>
              <a:gd name="connsiteX34" fmla="*/ 476250 w 1266825"/>
              <a:gd name="connsiteY34" fmla="*/ 1390650 h 5724525"/>
              <a:gd name="connsiteX35" fmla="*/ 438150 w 1266825"/>
              <a:gd name="connsiteY35" fmla="*/ 1304925 h 5724525"/>
              <a:gd name="connsiteX36" fmla="*/ 361950 w 1266825"/>
              <a:gd name="connsiteY36" fmla="*/ 1371600 h 5724525"/>
              <a:gd name="connsiteX37" fmla="*/ 361950 w 1266825"/>
              <a:gd name="connsiteY37" fmla="*/ 1476375 h 5724525"/>
              <a:gd name="connsiteX38" fmla="*/ 238125 w 1266825"/>
              <a:gd name="connsiteY38" fmla="*/ 1419225 h 5724525"/>
              <a:gd name="connsiteX39" fmla="*/ 219075 w 1266825"/>
              <a:gd name="connsiteY39" fmla="*/ 1514475 h 5724525"/>
              <a:gd name="connsiteX40" fmla="*/ 180975 w 1266825"/>
              <a:gd name="connsiteY40" fmla="*/ 1543050 h 5724525"/>
              <a:gd name="connsiteX41" fmla="*/ 142875 w 1266825"/>
              <a:gd name="connsiteY41" fmla="*/ 1781175 h 5724525"/>
              <a:gd name="connsiteX42" fmla="*/ 200025 w 1266825"/>
              <a:gd name="connsiteY42" fmla="*/ 1819275 h 5724525"/>
              <a:gd name="connsiteX43" fmla="*/ 457200 w 1266825"/>
              <a:gd name="connsiteY43" fmla="*/ 1962150 h 5724525"/>
              <a:gd name="connsiteX44" fmla="*/ 333375 w 1266825"/>
              <a:gd name="connsiteY44" fmla="*/ 2066925 h 5724525"/>
              <a:gd name="connsiteX45" fmla="*/ 228600 w 1266825"/>
              <a:gd name="connsiteY45" fmla="*/ 2333625 h 5724525"/>
              <a:gd name="connsiteX46" fmla="*/ 152400 w 1266825"/>
              <a:gd name="connsiteY46" fmla="*/ 2400300 h 5724525"/>
              <a:gd name="connsiteX47" fmla="*/ 180975 w 1266825"/>
              <a:gd name="connsiteY47" fmla="*/ 2495550 h 5724525"/>
              <a:gd name="connsiteX48" fmla="*/ 247650 w 1266825"/>
              <a:gd name="connsiteY48" fmla="*/ 2447925 h 5724525"/>
              <a:gd name="connsiteX49" fmla="*/ 352425 w 1266825"/>
              <a:gd name="connsiteY49" fmla="*/ 2400300 h 5724525"/>
              <a:gd name="connsiteX50" fmla="*/ 381000 w 1266825"/>
              <a:gd name="connsiteY50" fmla="*/ 2552700 h 5724525"/>
              <a:gd name="connsiteX51" fmla="*/ 381000 w 1266825"/>
              <a:gd name="connsiteY51" fmla="*/ 2552700 h 5724525"/>
              <a:gd name="connsiteX52" fmla="*/ 342900 w 1266825"/>
              <a:gd name="connsiteY52" fmla="*/ 2619375 h 5724525"/>
              <a:gd name="connsiteX53" fmla="*/ 180975 w 1266825"/>
              <a:gd name="connsiteY53" fmla="*/ 2628900 h 5724525"/>
              <a:gd name="connsiteX54" fmla="*/ 0 w 1266825"/>
              <a:gd name="connsiteY54" fmla="*/ 2733675 h 5724525"/>
              <a:gd name="connsiteX55" fmla="*/ 180975 w 1266825"/>
              <a:gd name="connsiteY55" fmla="*/ 2962275 h 5724525"/>
              <a:gd name="connsiteX56" fmla="*/ 314325 w 1266825"/>
              <a:gd name="connsiteY56" fmla="*/ 3019425 h 5724525"/>
              <a:gd name="connsiteX57" fmla="*/ 466725 w 1266825"/>
              <a:gd name="connsiteY57" fmla="*/ 3000375 h 5724525"/>
              <a:gd name="connsiteX58" fmla="*/ 381000 w 1266825"/>
              <a:gd name="connsiteY58" fmla="*/ 3114675 h 5724525"/>
              <a:gd name="connsiteX59" fmla="*/ 361950 w 1266825"/>
              <a:gd name="connsiteY59" fmla="*/ 3219450 h 5724525"/>
              <a:gd name="connsiteX60" fmla="*/ 438150 w 1266825"/>
              <a:gd name="connsiteY60" fmla="*/ 3257550 h 5724525"/>
              <a:gd name="connsiteX61" fmla="*/ 342900 w 1266825"/>
              <a:gd name="connsiteY61" fmla="*/ 3276600 h 5724525"/>
              <a:gd name="connsiteX62" fmla="*/ 285750 w 1266825"/>
              <a:gd name="connsiteY62" fmla="*/ 3333750 h 5724525"/>
              <a:gd name="connsiteX63" fmla="*/ 180975 w 1266825"/>
              <a:gd name="connsiteY63" fmla="*/ 3438525 h 5724525"/>
              <a:gd name="connsiteX64" fmla="*/ 171450 w 1266825"/>
              <a:gd name="connsiteY64" fmla="*/ 3514725 h 5724525"/>
              <a:gd name="connsiteX65" fmla="*/ 238125 w 1266825"/>
              <a:gd name="connsiteY65" fmla="*/ 3562350 h 5724525"/>
              <a:gd name="connsiteX66" fmla="*/ 171450 w 1266825"/>
              <a:gd name="connsiteY66" fmla="*/ 3600450 h 5724525"/>
              <a:gd name="connsiteX67" fmla="*/ 200025 w 1266825"/>
              <a:gd name="connsiteY67" fmla="*/ 3648075 h 5724525"/>
              <a:gd name="connsiteX68" fmla="*/ 190500 w 1266825"/>
              <a:gd name="connsiteY68" fmla="*/ 3771900 h 5724525"/>
              <a:gd name="connsiteX69" fmla="*/ 247650 w 1266825"/>
              <a:gd name="connsiteY69" fmla="*/ 3886200 h 5724525"/>
              <a:gd name="connsiteX70" fmla="*/ 238125 w 1266825"/>
              <a:gd name="connsiteY70" fmla="*/ 3971925 h 5724525"/>
              <a:gd name="connsiteX71" fmla="*/ 333375 w 1266825"/>
              <a:gd name="connsiteY71" fmla="*/ 4114800 h 5724525"/>
              <a:gd name="connsiteX72" fmla="*/ 400050 w 1266825"/>
              <a:gd name="connsiteY72" fmla="*/ 4143375 h 5724525"/>
              <a:gd name="connsiteX73" fmla="*/ 438150 w 1266825"/>
              <a:gd name="connsiteY73" fmla="*/ 4219575 h 5724525"/>
              <a:gd name="connsiteX74" fmla="*/ 552450 w 1266825"/>
              <a:gd name="connsiteY74" fmla="*/ 4162425 h 5724525"/>
              <a:gd name="connsiteX75" fmla="*/ 704850 w 1266825"/>
              <a:gd name="connsiteY75" fmla="*/ 4276725 h 5724525"/>
              <a:gd name="connsiteX76" fmla="*/ 790575 w 1266825"/>
              <a:gd name="connsiteY76" fmla="*/ 4381500 h 5724525"/>
              <a:gd name="connsiteX77" fmla="*/ 876300 w 1266825"/>
              <a:gd name="connsiteY77" fmla="*/ 4429125 h 5724525"/>
              <a:gd name="connsiteX78" fmla="*/ 876300 w 1266825"/>
              <a:gd name="connsiteY78" fmla="*/ 4591050 h 5724525"/>
              <a:gd name="connsiteX79" fmla="*/ 895350 w 1266825"/>
              <a:gd name="connsiteY79" fmla="*/ 4791075 h 5724525"/>
              <a:gd name="connsiteX80" fmla="*/ 923925 w 1266825"/>
              <a:gd name="connsiteY80" fmla="*/ 4933950 h 5724525"/>
              <a:gd name="connsiteX81" fmla="*/ 962025 w 1266825"/>
              <a:gd name="connsiteY81" fmla="*/ 5000625 h 5724525"/>
              <a:gd name="connsiteX82" fmla="*/ 990600 w 1266825"/>
              <a:gd name="connsiteY82" fmla="*/ 4876800 h 5724525"/>
              <a:gd name="connsiteX83" fmla="*/ 1209675 w 1266825"/>
              <a:gd name="connsiteY83" fmla="*/ 4695825 h 5724525"/>
              <a:gd name="connsiteX84" fmla="*/ 1266825 w 1266825"/>
              <a:gd name="connsiteY84" fmla="*/ 4714875 h 5724525"/>
              <a:gd name="connsiteX85" fmla="*/ 1171575 w 1266825"/>
              <a:gd name="connsiteY85" fmla="*/ 4829175 h 5724525"/>
              <a:gd name="connsiteX86" fmla="*/ 1066800 w 1266825"/>
              <a:gd name="connsiteY86" fmla="*/ 4953000 h 5724525"/>
              <a:gd name="connsiteX87" fmla="*/ 1028700 w 1266825"/>
              <a:gd name="connsiteY87" fmla="*/ 5038725 h 5724525"/>
              <a:gd name="connsiteX88" fmla="*/ 923925 w 1266825"/>
              <a:gd name="connsiteY88" fmla="*/ 5124450 h 5724525"/>
              <a:gd name="connsiteX89" fmla="*/ 819150 w 1266825"/>
              <a:gd name="connsiteY89" fmla="*/ 5334000 h 5724525"/>
              <a:gd name="connsiteX90" fmla="*/ 733425 w 1266825"/>
              <a:gd name="connsiteY90" fmla="*/ 5343525 h 5724525"/>
              <a:gd name="connsiteX91" fmla="*/ 523875 w 1266825"/>
              <a:gd name="connsiteY91" fmla="*/ 5543550 h 5724525"/>
              <a:gd name="connsiteX92" fmla="*/ 476250 w 1266825"/>
              <a:gd name="connsiteY92" fmla="*/ 5638800 h 5724525"/>
              <a:gd name="connsiteX93" fmla="*/ 409575 w 1266825"/>
              <a:gd name="connsiteY93" fmla="*/ 5648325 h 5724525"/>
              <a:gd name="connsiteX94" fmla="*/ 361950 w 1266825"/>
              <a:gd name="connsiteY94" fmla="*/ 5724525 h 5724525"/>
              <a:gd name="connsiteX95" fmla="*/ 1247775 w 1266825"/>
              <a:gd name="connsiteY95" fmla="*/ 5705475 h 5724525"/>
              <a:gd name="connsiteX96" fmla="*/ 1247775 w 1266825"/>
              <a:gd name="connsiteY96" fmla="*/ 9525 h 5724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</a:cxnLst>
            <a:rect l="l" t="t" r="r" b="b"/>
            <a:pathLst>
              <a:path w="1266825" h="5724525">
                <a:moveTo>
                  <a:pt x="1247775" y="9525"/>
                </a:moveTo>
                <a:lnTo>
                  <a:pt x="419100" y="0"/>
                </a:lnTo>
                <a:lnTo>
                  <a:pt x="438150" y="123825"/>
                </a:lnTo>
                <a:lnTo>
                  <a:pt x="457200" y="209550"/>
                </a:lnTo>
                <a:lnTo>
                  <a:pt x="523875" y="276225"/>
                </a:lnTo>
                <a:lnTo>
                  <a:pt x="657225" y="352425"/>
                </a:lnTo>
                <a:lnTo>
                  <a:pt x="762000" y="333375"/>
                </a:lnTo>
                <a:lnTo>
                  <a:pt x="762000" y="333375"/>
                </a:lnTo>
                <a:lnTo>
                  <a:pt x="885825" y="285750"/>
                </a:lnTo>
                <a:lnTo>
                  <a:pt x="990600" y="257175"/>
                </a:lnTo>
                <a:lnTo>
                  <a:pt x="1038225" y="257175"/>
                </a:lnTo>
                <a:lnTo>
                  <a:pt x="809625" y="371475"/>
                </a:lnTo>
                <a:lnTo>
                  <a:pt x="781050" y="438150"/>
                </a:lnTo>
                <a:lnTo>
                  <a:pt x="733425" y="447675"/>
                </a:lnTo>
                <a:lnTo>
                  <a:pt x="695325" y="409575"/>
                </a:lnTo>
                <a:lnTo>
                  <a:pt x="657225" y="466725"/>
                </a:lnTo>
                <a:lnTo>
                  <a:pt x="581025" y="419100"/>
                </a:lnTo>
                <a:lnTo>
                  <a:pt x="495300" y="333375"/>
                </a:lnTo>
                <a:lnTo>
                  <a:pt x="390525" y="228600"/>
                </a:lnTo>
                <a:lnTo>
                  <a:pt x="371475" y="57150"/>
                </a:lnTo>
                <a:lnTo>
                  <a:pt x="228600" y="133350"/>
                </a:lnTo>
                <a:lnTo>
                  <a:pt x="95250" y="190500"/>
                </a:lnTo>
                <a:lnTo>
                  <a:pt x="228600" y="390525"/>
                </a:lnTo>
                <a:lnTo>
                  <a:pt x="285750" y="495300"/>
                </a:lnTo>
                <a:lnTo>
                  <a:pt x="533400" y="742950"/>
                </a:lnTo>
                <a:lnTo>
                  <a:pt x="457200" y="847725"/>
                </a:lnTo>
                <a:lnTo>
                  <a:pt x="466725" y="904875"/>
                </a:lnTo>
                <a:lnTo>
                  <a:pt x="581025" y="952500"/>
                </a:lnTo>
                <a:lnTo>
                  <a:pt x="657225" y="1247775"/>
                </a:lnTo>
                <a:lnTo>
                  <a:pt x="838200" y="1323975"/>
                </a:lnTo>
                <a:lnTo>
                  <a:pt x="838200" y="1447800"/>
                </a:lnTo>
                <a:lnTo>
                  <a:pt x="771525" y="1457325"/>
                </a:lnTo>
                <a:lnTo>
                  <a:pt x="723900" y="1495425"/>
                </a:lnTo>
                <a:lnTo>
                  <a:pt x="609600" y="1390650"/>
                </a:lnTo>
                <a:lnTo>
                  <a:pt x="476250" y="1390650"/>
                </a:lnTo>
                <a:lnTo>
                  <a:pt x="438150" y="1304925"/>
                </a:lnTo>
                <a:lnTo>
                  <a:pt x="361950" y="1371600"/>
                </a:lnTo>
                <a:lnTo>
                  <a:pt x="361950" y="1476375"/>
                </a:lnTo>
                <a:lnTo>
                  <a:pt x="238125" y="1419225"/>
                </a:lnTo>
                <a:lnTo>
                  <a:pt x="219075" y="1514475"/>
                </a:lnTo>
                <a:lnTo>
                  <a:pt x="180975" y="1543050"/>
                </a:lnTo>
                <a:lnTo>
                  <a:pt x="142875" y="1781175"/>
                </a:lnTo>
                <a:lnTo>
                  <a:pt x="200025" y="1819275"/>
                </a:lnTo>
                <a:lnTo>
                  <a:pt x="457200" y="1962150"/>
                </a:lnTo>
                <a:lnTo>
                  <a:pt x="333375" y="2066925"/>
                </a:lnTo>
                <a:lnTo>
                  <a:pt x="228600" y="2333625"/>
                </a:lnTo>
                <a:lnTo>
                  <a:pt x="152400" y="2400300"/>
                </a:lnTo>
                <a:lnTo>
                  <a:pt x="180975" y="2495550"/>
                </a:lnTo>
                <a:lnTo>
                  <a:pt x="247650" y="2447925"/>
                </a:lnTo>
                <a:lnTo>
                  <a:pt x="352425" y="2400300"/>
                </a:lnTo>
                <a:lnTo>
                  <a:pt x="381000" y="2552700"/>
                </a:lnTo>
                <a:lnTo>
                  <a:pt x="381000" y="2552700"/>
                </a:lnTo>
                <a:lnTo>
                  <a:pt x="342900" y="2619375"/>
                </a:lnTo>
                <a:lnTo>
                  <a:pt x="180975" y="2628900"/>
                </a:lnTo>
                <a:lnTo>
                  <a:pt x="0" y="2733675"/>
                </a:lnTo>
                <a:lnTo>
                  <a:pt x="180975" y="2962275"/>
                </a:lnTo>
                <a:lnTo>
                  <a:pt x="314325" y="3019425"/>
                </a:lnTo>
                <a:lnTo>
                  <a:pt x="466725" y="3000375"/>
                </a:lnTo>
                <a:lnTo>
                  <a:pt x="381000" y="3114675"/>
                </a:lnTo>
                <a:lnTo>
                  <a:pt x="361950" y="3219450"/>
                </a:lnTo>
                <a:lnTo>
                  <a:pt x="438150" y="3257550"/>
                </a:lnTo>
                <a:lnTo>
                  <a:pt x="342900" y="3276600"/>
                </a:lnTo>
                <a:lnTo>
                  <a:pt x="285750" y="3333750"/>
                </a:lnTo>
                <a:lnTo>
                  <a:pt x="180975" y="3438525"/>
                </a:lnTo>
                <a:lnTo>
                  <a:pt x="171450" y="3514725"/>
                </a:lnTo>
                <a:lnTo>
                  <a:pt x="238125" y="3562350"/>
                </a:lnTo>
                <a:lnTo>
                  <a:pt x="171450" y="3600450"/>
                </a:lnTo>
                <a:lnTo>
                  <a:pt x="200025" y="3648075"/>
                </a:lnTo>
                <a:lnTo>
                  <a:pt x="190500" y="3771900"/>
                </a:lnTo>
                <a:lnTo>
                  <a:pt x="247650" y="3886200"/>
                </a:lnTo>
                <a:lnTo>
                  <a:pt x="238125" y="3971925"/>
                </a:lnTo>
                <a:lnTo>
                  <a:pt x="333375" y="4114800"/>
                </a:lnTo>
                <a:lnTo>
                  <a:pt x="400050" y="4143375"/>
                </a:lnTo>
                <a:lnTo>
                  <a:pt x="438150" y="4219575"/>
                </a:lnTo>
                <a:lnTo>
                  <a:pt x="552450" y="4162425"/>
                </a:lnTo>
                <a:lnTo>
                  <a:pt x="704850" y="4276725"/>
                </a:lnTo>
                <a:lnTo>
                  <a:pt x="790575" y="4381500"/>
                </a:lnTo>
                <a:lnTo>
                  <a:pt x="876300" y="4429125"/>
                </a:lnTo>
                <a:lnTo>
                  <a:pt x="876300" y="4591050"/>
                </a:lnTo>
                <a:lnTo>
                  <a:pt x="895350" y="4791075"/>
                </a:lnTo>
                <a:lnTo>
                  <a:pt x="923925" y="4933950"/>
                </a:lnTo>
                <a:lnTo>
                  <a:pt x="962025" y="5000625"/>
                </a:lnTo>
                <a:lnTo>
                  <a:pt x="990600" y="4876800"/>
                </a:lnTo>
                <a:lnTo>
                  <a:pt x="1209675" y="4695825"/>
                </a:lnTo>
                <a:lnTo>
                  <a:pt x="1266825" y="4714875"/>
                </a:lnTo>
                <a:lnTo>
                  <a:pt x="1171575" y="4829175"/>
                </a:lnTo>
                <a:lnTo>
                  <a:pt x="1066800" y="4953000"/>
                </a:lnTo>
                <a:lnTo>
                  <a:pt x="1028700" y="5038725"/>
                </a:lnTo>
                <a:lnTo>
                  <a:pt x="923925" y="5124450"/>
                </a:lnTo>
                <a:lnTo>
                  <a:pt x="819150" y="5334000"/>
                </a:lnTo>
                <a:lnTo>
                  <a:pt x="733425" y="5343525"/>
                </a:lnTo>
                <a:lnTo>
                  <a:pt x="523875" y="5543550"/>
                </a:lnTo>
                <a:lnTo>
                  <a:pt x="476250" y="5638800"/>
                </a:lnTo>
                <a:lnTo>
                  <a:pt x="409575" y="5648325"/>
                </a:lnTo>
                <a:lnTo>
                  <a:pt x="361950" y="5724525"/>
                </a:lnTo>
                <a:lnTo>
                  <a:pt x="1247775" y="5705475"/>
                </a:lnTo>
                <a:lnTo>
                  <a:pt x="1247775" y="952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609600" y="4048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>
                <a:solidFill>
                  <a:schemeClr val="bg1"/>
                </a:solidFill>
              </a:rPr>
              <a:t>Counties of</a:t>
            </a:r>
            <a:br>
              <a:rPr lang="en-GB" altLang="en-US" sz="2000">
                <a:solidFill>
                  <a:schemeClr val="bg1"/>
                </a:solidFill>
              </a:rPr>
            </a:br>
            <a:r>
              <a:rPr lang="en-GB" altLang="en-US" sz="5400">
                <a:solidFill>
                  <a:schemeClr val="bg1"/>
                </a:solidFill>
              </a:rPr>
              <a:t>Wales</a:t>
            </a:r>
            <a:endParaRPr lang="en-GB" altLang="en-US" sz="2000"/>
          </a:p>
        </p:txBody>
      </p:sp>
      <p:sp>
        <p:nvSpPr>
          <p:cNvPr id="7168" name="Freeform 7167"/>
          <p:cNvSpPr/>
          <p:nvPr/>
        </p:nvSpPr>
        <p:spPr>
          <a:xfrm>
            <a:off x="5745163" y="2330450"/>
            <a:ext cx="1593850" cy="3136900"/>
          </a:xfrm>
          <a:custGeom>
            <a:avLst/>
            <a:gdLst>
              <a:gd name="connsiteX0" fmla="*/ 1325059 w 1593356"/>
              <a:gd name="connsiteY0" fmla="*/ 60230 h 3137432"/>
              <a:gd name="connsiteX1" fmla="*/ 1259353 w 1593356"/>
              <a:gd name="connsiteY1" fmla="*/ 0 h 3137432"/>
              <a:gd name="connsiteX2" fmla="*/ 1182697 w 1593356"/>
              <a:gd name="connsiteY2" fmla="*/ 54754 h 3137432"/>
              <a:gd name="connsiteX3" fmla="*/ 1182697 w 1593356"/>
              <a:gd name="connsiteY3" fmla="*/ 54754 h 3137432"/>
              <a:gd name="connsiteX4" fmla="*/ 1089614 w 1593356"/>
              <a:gd name="connsiteY4" fmla="*/ 93082 h 3137432"/>
              <a:gd name="connsiteX5" fmla="*/ 1018434 w 1593356"/>
              <a:gd name="connsiteY5" fmla="*/ 32852 h 3137432"/>
              <a:gd name="connsiteX6" fmla="*/ 952728 w 1593356"/>
              <a:gd name="connsiteY6" fmla="*/ 38328 h 3137432"/>
              <a:gd name="connsiteX7" fmla="*/ 897974 w 1593356"/>
              <a:gd name="connsiteY7" fmla="*/ 82131 h 3137432"/>
              <a:gd name="connsiteX8" fmla="*/ 733710 w 1593356"/>
              <a:gd name="connsiteY8" fmla="*/ 120459 h 3137432"/>
              <a:gd name="connsiteX9" fmla="*/ 662529 w 1593356"/>
              <a:gd name="connsiteY9" fmla="*/ 191640 h 3137432"/>
              <a:gd name="connsiteX10" fmla="*/ 591349 w 1593356"/>
              <a:gd name="connsiteY10" fmla="*/ 202591 h 3137432"/>
              <a:gd name="connsiteX11" fmla="*/ 531119 w 1593356"/>
              <a:gd name="connsiteY11" fmla="*/ 312100 h 3137432"/>
              <a:gd name="connsiteX12" fmla="*/ 553020 w 1593356"/>
              <a:gd name="connsiteY12" fmla="*/ 394232 h 3137432"/>
              <a:gd name="connsiteX13" fmla="*/ 525643 w 1593356"/>
              <a:gd name="connsiteY13" fmla="*/ 520167 h 3137432"/>
              <a:gd name="connsiteX14" fmla="*/ 465413 w 1593356"/>
              <a:gd name="connsiteY14" fmla="*/ 580397 h 3137432"/>
              <a:gd name="connsiteX15" fmla="*/ 421610 w 1593356"/>
              <a:gd name="connsiteY15" fmla="*/ 542069 h 3137432"/>
              <a:gd name="connsiteX16" fmla="*/ 361380 w 1593356"/>
              <a:gd name="connsiteY16" fmla="*/ 618725 h 3137432"/>
              <a:gd name="connsiteX17" fmla="*/ 290199 w 1593356"/>
              <a:gd name="connsiteY17" fmla="*/ 580397 h 3137432"/>
              <a:gd name="connsiteX18" fmla="*/ 262822 w 1593356"/>
              <a:gd name="connsiteY18" fmla="*/ 624201 h 3137432"/>
              <a:gd name="connsiteX19" fmla="*/ 202592 w 1593356"/>
              <a:gd name="connsiteY19" fmla="*/ 607774 h 3137432"/>
              <a:gd name="connsiteX20" fmla="*/ 131411 w 1593356"/>
              <a:gd name="connsiteY20" fmla="*/ 700857 h 3137432"/>
              <a:gd name="connsiteX21" fmla="*/ 131411 w 1593356"/>
              <a:gd name="connsiteY21" fmla="*/ 782989 h 3137432"/>
              <a:gd name="connsiteX22" fmla="*/ 65705 w 1593356"/>
              <a:gd name="connsiteY22" fmla="*/ 859645 h 3137432"/>
              <a:gd name="connsiteX23" fmla="*/ 0 w 1593356"/>
              <a:gd name="connsiteY23" fmla="*/ 887022 h 3137432"/>
              <a:gd name="connsiteX24" fmla="*/ 0 w 1593356"/>
              <a:gd name="connsiteY24" fmla="*/ 887022 h 3137432"/>
              <a:gd name="connsiteX25" fmla="*/ 136886 w 1593356"/>
              <a:gd name="connsiteY25" fmla="*/ 947252 h 3137432"/>
              <a:gd name="connsiteX26" fmla="*/ 136886 w 1593356"/>
              <a:gd name="connsiteY26" fmla="*/ 1111516 h 3137432"/>
              <a:gd name="connsiteX27" fmla="*/ 202592 w 1593356"/>
              <a:gd name="connsiteY27" fmla="*/ 1122467 h 3137432"/>
              <a:gd name="connsiteX28" fmla="*/ 284723 w 1593356"/>
              <a:gd name="connsiteY28" fmla="*/ 1062237 h 3137432"/>
              <a:gd name="connsiteX29" fmla="*/ 306625 w 1593356"/>
              <a:gd name="connsiteY29" fmla="*/ 1089614 h 3137432"/>
              <a:gd name="connsiteX30" fmla="*/ 290199 w 1593356"/>
              <a:gd name="connsiteY30" fmla="*/ 1138893 h 3137432"/>
              <a:gd name="connsiteX31" fmla="*/ 246395 w 1593356"/>
              <a:gd name="connsiteY31" fmla="*/ 1177221 h 3137432"/>
              <a:gd name="connsiteX32" fmla="*/ 251871 w 1593356"/>
              <a:gd name="connsiteY32" fmla="*/ 1237451 h 3137432"/>
              <a:gd name="connsiteX33" fmla="*/ 317576 w 1593356"/>
              <a:gd name="connsiteY33" fmla="*/ 1308632 h 3137432"/>
              <a:gd name="connsiteX34" fmla="*/ 372331 w 1593356"/>
              <a:gd name="connsiteY34" fmla="*/ 1423616 h 3137432"/>
              <a:gd name="connsiteX35" fmla="*/ 410659 w 1593356"/>
              <a:gd name="connsiteY35" fmla="*/ 1494797 h 3137432"/>
              <a:gd name="connsiteX36" fmla="*/ 334002 w 1593356"/>
              <a:gd name="connsiteY36" fmla="*/ 1522174 h 3137432"/>
              <a:gd name="connsiteX37" fmla="*/ 268297 w 1593356"/>
              <a:gd name="connsiteY37" fmla="*/ 1576929 h 3137432"/>
              <a:gd name="connsiteX38" fmla="*/ 306625 w 1593356"/>
              <a:gd name="connsiteY38" fmla="*/ 1653585 h 3137432"/>
              <a:gd name="connsiteX39" fmla="*/ 306625 w 1593356"/>
              <a:gd name="connsiteY39" fmla="*/ 1691913 h 3137432"/>
              <a:gd name="connsiteX40" fmla="*/ 273773 w 1593356"/>
              <a:gd name="connsiteY40" fmla="*/ 1730242 h 3137432"/>
              <a:gd name="connsiteX41" fmla="*/ 257346 w 1593356"/>
              <a:gd name="connsiteY41" fmla="*/ 1976637 h 3137432"/>
              <a:gd name="connsiteX42" fmla="*/ 224493 w 1593356"/>
              <a:gd name="connsiteY42" fmla="*/ 2102572 h 3137432"/>
              <a:gd name="connsiteX43" fmla="*/ 295674 w 1593356"/>
              <a:gd name="connsiteY43" fmla="*/ 2146376 h 3137432"/>
              <a:gd name="connsiteX44" fmla="*/ 295674 w 1593356"/>
              <a:gd name="connsiteY44" fmla="*/ 2201130 h 3137432"/>
              <a:gd name="connsiteX45" fmla="*/ 361380 w 1593356"/>
              <a:gd name="connsiteY45" fmla="*/ 2250409 h 3137432"/>
              <a:gd name="connsiteX46" fmla="*/ 366855 w 1593356"/>
              <a:gd name="connsiteY46" fmla="*/ 2310639 h 3137432"/>
              <a:gd name="connsiteX47" fmla="*/ 383282 w 1593356"/>
              <a:gd name="connsiteY47" fmla="*/ 2381820 h 3137432"/>
              <a:gd name="connsiteX48" fmla="*/ 334002 w 1593356"/>
              <a:gd name="connsiteY48" fmla="*/ 2474903 h 3137432"/>
              <a:gd name="connsiteX49" fmla="*/ 257346 w 1593356"/>
              <a:gd name="connsiteY49" fmla="*/ 2682970 h 3137432"/>
              <a:gd name="connsiteX50" fmla="*/ 290199 w 1593356"/>
              <a:gd name="connsiteY50" fmla="*/ 2721298 h 3137432"/>
              <a:gd name="connsiteX51" fmla="*/ 202592 w 1593356"/>
              <a:gd name="connsiteY51" fmla="*/ 2825331 h 3137432"/>
              <a:gd name="connsiteX52" fmla="*/ 136886 w 1593356"/>
              <a:gd name="connsiteY52" fmla="*/ 3000546 h 3137432"/>
              <a:gd name="connsiteX53" fmla="*/ 180690 w 1593356"/>
              <a:gd name="connsiteY53" fmla="*/ 3104579 h 3137432"/>
              <a:gd name="connsiteX54" fmla="*/ 240920 w 1593356"/>
              <a:gd name="connsiteY54" fmla="*/ 3137432 h 3137432"/>
              <a:gd name="connsiteX55" fmla="*/ 273773 w 1593356"/>
              <a:gd name="connsiteY55" fmla="*/ 3060776 h 3137432"/>
              <a:gd name="connsiteX56" fmla="*/ 339478 w 1593356"/>
              <a:gd name="connsiteY56" fmla="*/ 3049825 h 3137432"/>
              <a:gd name="connsiteX57" fmla="*/ 383282 w 1593356"/>
              <a:gd name="connsiteY57" fmla="*/ 3044349 h 3137432"/>
              <a:gd name="connsiteX58" fmla="*/ 470889 w 1593356"/>
              <a:gd name="connsiteY58" fmla="*/ 3082677 h 3137432"/>
              <a:gd name="connsiteX59" fmla="*/ 487315 w 1593356"/>
              <a:gd name="connsiteY59" fmla="*/ 3121006 h 3137432"/>
              <a:gd name="connsiteX60" fmla="*/ 739186 w 1593356"/>
              <a:gd name="connsiteY60" fmla="*/ 2907463 h 3137432"/>
              <a:gd name="connsiteX61" fmla="*/ 772038 w 1593356"/>
              <a:gd name="connsiteY61" fmla="*/ 2940316 h 3137432"/>
              <a:gd name="connsiteX62" fmla="*/ 832268 w 1593356"/>
              <a:gd name="connsiteY62" fmla="*/ 2973168 h 3137432"/>
              <a:gd name="connsiteX63" fmla="*/ 881547 w 1593356"/>
              <a:gd name="connsiteY63" fmla="*/ 3033398 h 3137432"/>
              <a:gd name="connsiteX64" fmla="*/ 936302 w 1593356"/>
              <a:gd name="connsiteY64" fmla="*/ 3033398 h 3137432"/>
              <a:gd name="connsiteX65" fmla="*/ 1018434 w 1593356"/>
              <a:gd name="connsiteY65" fmla="*/ 2945791 h 3137432"/>
              <a:gd name="connsiteX66" fmla="*/ 1171746 w 1593356"/>
              <a:gd name="connsiteY66" fmla="*/ 2973168 h 3137432"/>
              <a:gd name="connsiteX67" fmla="*/ 1237452 w 1593356"/>
              <a:gd name="connsiteY67" fmla="*/ 2973168 h 3137432"/>
              <a:gd name="connsiteX68" fmla="*/ 1297682 w 1593356"/>
              <a:gd name="connsiteY68" fmla="*/ 2929365 h 3137432"/>
              <a:gd name="connsiteX69" fmla="*/ 1336010 w 1593356"/>
              <a:gd name="connsiteY69" fmla="*/ 2934840 h 3137432"/>
              <a:gd name="connsiteX70" fmla="*/ 1374338 w 1593356"/>
              <a:gd name="connsiteY70" fmla="*/ 2863659 h 3137432"/>
              <a:gd name="connsiteX71" fmla="*/ 1374338 w 1593356"/>
              <a:gd name="connsiteY71" fmla="*/ 2808905 h 3137432"/>
              <a:gd name="connsiteX72" fmla="*/ 1434568 w 1593356"/>
              <a:gd name="connsiteY72" fmla="*/ 2732249 h 3137432"/>
              <a:gd name="connsiteX73" fmla="*/ 1363387 w 1593356"/>
              <a:gd name="connsiteY73" fmla="*/ 2688445 h 3137432"/>
              <a:gd name="connsiteX74" fmla="*/ 1363387 w 1593356"/>
              <a:gd name="connsiteY74" fmla="*/ 2546083 h 3137432"/>
              <a:gd name="connsiteX75" fmla="*/ 1423617 w 1593356"/>
              <a:gd name="connsiteY75" fmla="*/ 2485853 h 3137432"/>
              <a:gd name="connsiteX76" fmla="*/ 1379813 w 1593356"/>
              <a:gd name="connsiteY76" fmla="*/ 2474903 h 3137432"/>
              <a:gd name="connsiteX77" fmla="*/ 1374338 w 1593356"/>
              <a:gd name="connsiteY77" fmla="*/ 2398246 h 3137432"/>
              <a:gd name="connsiteX78" fmla="*/ 1308632 w 1593356"/>
              <a:gd name="connsiteY78" fmla="*/ 2283262 h 3137432"/>
              <a:gd name="connsiteX79" fmla="*/ 1346961 w 1593356"/>
              <a:gd name="connsiteY79" fmla="*/ 2157327 h 3137432"/>
              <a:gd name="connsiteX80" fmla="*/ 1325059 w 1593356"/>
              <a:gd name="connsiteY80" fmla="*/ 2102572 h 3137432"/>
              <a:gd name="connsiteX81" fmla="*/ 1379813 w 1593356"/>
              <a:gd name="connsiteY81" fmla="*/ 2047818 h 3137432"/>
              <a:gd name="connsiteX82" fmla="*/ 1308632 w 1593356"/>
              <a:gd name="connsiteY82" fmla="*/ 1993063 h 3137432"/>
              <a:gd name="connsiteX83" fmla="*/ 1314108 w 1593356"/>
              <a:gd name="connsiteY83" fmla="*/ 1932833 h 3137432"/>
              <a:gd name="connsiteX84" fmla="*/ 1500273 w 1593356"/>
              <a:gd name="connsiteY84" fmla="*/ 1757619 h 3137432"/>
              <a:gd name="connsiteX85" fmla="*/ 1555028 w 1593356"/>
              <a:gd name="connsiteY85" fmla="*/ 1757619 h 3137432"/>
              <a:gd name="connsiteX86" fmla="*/ 1494798 w 1593356"/>
              <a:gd name="connsiteY86" fmla="*/ 1724766 h 3137432"/>
              <a:gd name="connsiteX87" fmla="*/ 1544077 w 1593356"/>
              <a:gd name="connsiteY87" fmla="*/ 1593355 h 3137432"/>
              <a:gd name="connsiteX88" fmla="*/ 1593356 w 1593356"/>
              <a:gd name="connsiteY88" fmla="*/ 1500273 h 3137432"/>
              <a:gd name="connsiteX89" fmla="*/ 1472896 w 1593356"/>
              <a:gd name="connsiteY89" fmla="*/ 1527650 h 3137432"/>
              <a:gd name="connsiteX90" fmla="*/ 1401715 w 1593356"/>
              <a:gd name="connsiteY90" fmla="*/ 1489322 h 3137432"/>
              <a:gd name="connsiteX91" fmla="*/ 1314108 w 1593356"/>
              <a:gd name="connsiteY91" fmla="*/ 1461945 h 3137432"/>
              <a:gd name="connsiteX92" fmla="*/ 1144369 w 1593356"/>
              <a:gd name="connsiteY92" fmla="*/ 1237451 h 3137432"/>
              <a:gd name="connsiteX93" fmla="*/ 1319583 w 1593356"/>
              <a:gd name="connsiteY93" fmla="*/ 1116991 h 3137432"/>
              <a:gd name="connsiteX94" fmla="*/ 1500273 w 1593356"/>
              <a:gd name="connsiteY94" fmla="*/ 1122467 h 3137432"/>
              <a:gd name="connsiteX95" fmla="*/ 1538601 w 1593356"/>
              <a:gd name="connsiteY95" fmla="*/ 1051286 h 3137432"/>
              <a:gd name="connsiteX96" fmla="*/ 1500273 w 1593356"/>
              <a:gd name="connsiteY96" fmla="*/ 892498 h 3137432"/>
              <a:gd name="connsiteX97" fmla="*/ 1330534 w 1593356"/>
              <a:gd name="connsiteY97" fmla="*/ 980105 h 3137432"/>
              <a:gd name="connsiteX98" fmla="*/ 1297682 w 1593356"/>
              <a:gd name="connsiteY98" fmla="*/ 914400 h 3137432"/>
              <a:gd name="connsiteX99" fmla="*/ 1379813 w 1593356"/>
              <a:gd name="connsiteY99" fmla="*/ 810366 h 3137432"/>
              <a:gd name="connsiteX100" fmla="*/ 1456470 w 1593356"/>
              <a:gd name="connsiteY100" fmla="*/ 553020 h 3137432"/>
              <a:gd name="connsiteX101" fmla="*/ 1571454 w 1593356"/>
              <a:gd name="connsiteY101" fmla="*/ 465413 h 3137432"/>
              <a:gd name="connsiteX102" fmla="*/ 1303157 w 1593356"/>
              <a:gd name="connsiteY102" fmla="*/ 284723 h 3137432"/>
              <a:gd name="connsiteX103" fmla="*/ 1281255 w 1593356"/>
              <a:gd name="connsiteY103" fmla="*/ 273772 h 3137432"/>
              <a:gd name="connsiteX104" fmla="*/ 1325059 w 1593356"/>
              <a:gd name="connsiteY104" fmla="*/ 60230 h 313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</a:cxnLst>
            <a:rect l="l" t="t" r="r" b="b"/>
            <a:pathLst>
              <a:path w="1593356" h="3137432">
                <a:moveTo>
                  <a:pt x="1325059" y="60230"/>
                </a:moveTo>
                <a:lnTo>
                  <a:pt x="1259353" y="0"/>
                </a:lnTo>
                <a:lnTo>
                  <a:pt x="1182697" y="54754"/>
                </a:lnTo>
                <a:lnTo>
                  <a:pt x="1182697" y="54754"/>
                </a:lnTo>
                <a:lnTo>
                  <a:pt x="1089614" y="93082"/>
                </a:lnTo>
                <a:lnTo>
                  <a:pt x="1018434" y="32852"/>
                </a:lnTo>
                <a:lnTo>
                  <a:pt x="952728" y="38328"/>
                </a:lnTo>
                <a:lnTo>
                  <a:pt x="897974" y="82131"/>
                </a:lnTo>
                <a:lnTo>
                  <a:pt x="733710" y="120459"/>
                </a:lnTo>
                <a:lnTo>
                  <a:pt x="662529" y="191640"/>
                </a:lnTo>
                <a:lnTo>
                  <a:pt x="591349" y="202591"/>
                </a:lnTo>
                <a:lnTo>
                  <a:pt x="531119" y="312100"/>
                </a:lnTo>
                <a:lnTo>
                  <a:pt x="553020" y="394232"/>
                </a:lnTo>
                <a:lnTo>
                  <a:pt x="525643" y="520167"/>
                </a:lnTo>
                <a:lnTo>
                  <a:pt x="465413" y="580397"/>
                </a:lnTo>
                <a:lnTo>
                  <a:pt x="421610" y="542069"/>
                </a:lnTo>
                <a:lnTo>
                  <a:pt x="361380" y="618725"/>
                </a:lnTo>
                <a:lnTo>
                  <a:pt x="290199" y="580397"/>
                </a:lnTo>
                <a:lnTo>
                  <a:pt x="262822" y="624201"/>
                </a:lnTo>
                <a:lnTo>
                  <a:pt x="202592" y="607774"/>
                </a:lnTo>
                <a:lnTo>
                  <a:pt x="131411" y="700857"/>
                </a:lnTo>
                <a:lnTo>
                  <a:pt x="131411" y="782989"/>
                </a:lnTo>
                <a:lnTo>
                  <a:pt x="65705" y="859645"/>
                </a:lnTo>
                <a:lnTo>
                  <a:pt x="0" y="887022"/>
                </a:lnTo>
                <a:lnTo>
                  <a:pt x="0" y="887022"/>
                </a:lnTo>
                <a:lnTo>
                  <a:pt x="136886" y="947252"/>
                </a:lnTo>
                <a:lnTo>
                  <a:pt x="136886" y="1111516"/>
                </a:lnTo>
                <a:lnTo>
                  <a:pt x="202592" y="1122467"/>
                </a:lnTo>
                <a:lnTo>
                  <a:pt x="284723" y="1062237"/>
                </a:lnTo>
                <a:lnTo>
                  <a:pt x="306625" y="1089614"/>
                </a:lnTo>
                <a:lnTo>
                  <a:pt x="290199" y="1138893"/>
                </a:lnTo>
                <a:lnTo>
                  <a:pt x="246395" y="1177221"/>
                </a:lnTo>
                <a:lnTo>
                  <a:pt x="251871" y="1237451"/>
                </a:lnTo>
                <a:lnTo>
                  <a:pt x="317576" y="1308632"/>
                </a:lnTo>
                <a:lnTo>
                  <a:pt x="372331" y="1423616"/>
                </a:lnTo>
                <a:lnTo>
                  <a:pt x="410659" y="1494797"/>
                </a:lnTo>
                <a:lnTo>
                  <a:pt x="334002" y="1522174"/>
                </a:lnTo>
                <a:lnTo>
                  <a:pt x="268297" y="1576929"/>
                </a:lnTo>
                <a:lnTo>
                  <a:pt x="306625" y="1653585"/>
                </a:lnTo>
                <a:lnTo>
                  <a:pt x="306625" y="1691913"/>
                </a:lnTo>
                <a:lnTo>
                  <a:pt x="273773" y="1730242"/>
                </a:lnTo>
                <a:lnTo>
                  <a:pt x="257346" y="1976637"/>
                </a:lnTo>
                <a:lnTo>
                  <a:pt x="224493" y="2102572"/>
                </a:lnTo>
                <a:lnTo>
                  <a:pt x="295674" y="2146376"/>
                </a:lnTo>
                <a:lnTo>
                  <a:pt x="295674" y="2201130"/>
                </a:lnTo>
                <a:lnTo>
                  <a:pt x="361380" y="2250409"/>
                </a:lnTo>
                <a:lnTo>
                  <a:pt x="366855" y="2310639"/>
                </a:lnTo>
                <a:lnTo>
                  <a:pt x="383282" y="2381820"/>
                </a:lnTo>
                <a:lnTo>
                  <a:pt x="334002" y="2474903"/>
                </a:lnTo>
                <a:lnTo>
                  <a:pt x="257346" y="2682970"/>
                </a:lnTo>
                <a:lnTo>
                  <a:pt x="290199" y="2721298"/>
                </a:lnTo>
                <a:lnTo>
                  <a:pt x="202592" y="2825331"/>
                </a:lnTo>
                <a:lnTo>
                  <a:pt x="136886" y="3000546"/>
                </a:lnTo>
                <a:lnTo>
                  <a:pt x="180690" y="3104579"/>
                </a:lnTo>
                <a:lnTo>
                  <a:pt x="240920" y="3137432"/>
                </a:lnTo>
                <a:lnTo>
                  <a:pt x="273773" y="3060776"/>
                </a:lnTo>
                <a:lnTo>
                  <a:pt x="339478" y="3049825"/>
                </a:lnTo>
                <a:lnTo>
                  <a:pt x="383282" y="3044349"/>
                </a:lnTo>
                <a:lnTo>
                  <a:pt x="470889" y="3082677"/>
                </a:lnTo>
                <a:lnTo>
                  <a:pt x="487315" y="3121006"/>
                </a:lnTo>
                <a:lnTo>
                  <a:pt x="739186" y="2907463"/>
                </a:lnTo>
                <a:lnTo>
                  <a:pt x="772038" y="2940316"/>
                </a:lnTo>
                <a:lnTo>
                  <a:pt x="832268" y="2973168"/>
                </a:lnTo>
                <a:lnTo>
                  <a:pt x="881547" y="3033398"/>
                </a:lnTo>
                <a:lnTo>
                  <a:pt x="936302" y="3033398"/>
                </a:lnTo>
                <a:lnTo>
                  <a:pt x="1018434" y="2945791"/>
                </a:lnTo>
                <a:lnTo>
                  <a:pt x="1171746" y="2973168"/>
                </a:lnTo>
                <a:lnTo>
                  <a:pt x="1237452" y="2973168"/>
                </a:lnTo>
                <a:lnTo>
                  <a:pt x="1297682" y="2929365"/>
                </a:lnTo>
                <a:lnTo>
                  <a:pt x="1336010" y="2934840"/>
                </a:lnTo>
                <a:lnTo>
                  <a:pt x="1374338" y="2863659"/>
                </a:lnTo>
                <a:lnTo>
                  <a:pt x="1374338" y="2808905"/>
                </a:lnTo>
                <a:lnTo>
                  <a:pt x="1434568" y="2732249"/>
                </a:lnTo>
                <a:lnTo>
                  <a:pt x="1363387" y="2688445"/>
                </a:lnTo>
                <a:lnTo>
                  <a:pt x="1363387" y="2546083"/>
                </a:lnTo>
                <a:lnTo>
                  <a:pt x="1423617" y="2485853"/>
                </a:lnTo>
                <a:lnTo>
                  <a:pt x="1379813" y="2474903"/>
                </a:lnTo>
                <a:lnTo>
                  <a:pt x="1374338" y="2398246"/>
                </a:lnTo>
                <a:lnTo>
                  <a:pt x="1308632" y="2283262"/>
                </a:lnTo>
                <a:lnTo>
                  <a:pt x="1346961" y="2157327"/>
                </a:lnTo>
                <a:lnTo>
                  <a:pt x="1325059" y="2102572"/>
                </a:lnTo>
                <a:lnTo>
                  <a:pt x="1379813" y="2047818"/>
                </a:lnTo>
                <a:lnTo>
                  <a:pt x="1308632" y="1993063"/>
                </a:lnTo>
                <a:lnTo>
                  <a:pt x="1314108" y="1932833"/>
                </a:lnTo>
                <a:lnTo>
                  <a:pt x="1500273" y="1757619"/>
                </a:lnTo>
                <a:lnTo>
                  <a:pt x="1555028" y="1757619"/>
                </a:lnTo>
                <a:lnTo>
                  <a:pt x="1494798" y="1724766"/>
                </a:lnTo>
                <a:lnTo>
                  <a:pt x="1544077" y="1593355"/>
                </a:lnTo>
                <a:lnTo>
                  <a:pt x="1593356" y="1500273"/>
                </a:lnTo>
                <a:lnTo>
                  <a:pt x="1472896" y="1527650"/>
                </a:lnTo>
                <a:lnTo>
                  <a:pt x="1401715" y="1489322"/>
                </a:lnTo>
                <a:lnTo>
                  <a:pt x="1314108" y="1461945"/>
                </a:lnTo>
                <a:lnTo>
                  <a:pt x="1144369" y="1237451"/>
                </a:lnTo>
                <a:lnTo>
                  <a:pt x="1319583" y="1116991"/>
                </a:lnTo>
                <a:lnTo>
                  <a:pt x="1500273" y="1122467"/>
                </a:lnTo>
                <a:lnTo>
                  <a:pt x="1538601" y="1051286"/>
                </a:lnTo>
                <a:lnTo>
                  <a:pt x="1500273" y="892498"/>
                </a:lnTo>
                <a:lnTo>
                  <a:pt x="1330534" y="980105"/>
                </a:lnTo>
                <a:lnTo>
                  <a:pt x="1297682" y="914400"/>
                </a:lnTo>
                <a:lnTo>
                  <a:pt x="1379813" y="810366"/>
                </a:lnTo>
                <a:lnTo>
                  <a:pt x="1456470" y="553020"/>
                </a:lnTo>
                <a:lnTo>
                  <a:pt x="1571454" y="465413"/>
                </a:lnTo>
                <a:lnTo>
                  <a:pt x="1303157" y="284723"/>
                </a:lnTo>
                <a:lnTo>
                  <a:pt x="1281255" y="273772"/>
                </a:lnTo>
                <a:lnTo>
                  <a:pt x="1325059" y="6023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4732338" y="841375"/>
            <a:ext cx="863600" cy="833438"/>
          </a:xfrm>
          <a:custGeom>
            <a:avLst/>
            <a:gdLst>
              <a:gd name="connsiteX0" fmla="*/ 489493 w 863411"/>
              <a:gd name="connsiteY0" fmla="*/ 57787 h 832818"/>
              <a:gd name="connsiteX1" fmla="*/ 360321 w 863411"/>
              <a:gd name="connsiteY1" fmla="*/ 64586 h 832818"/>
              <a:gd name="connsiteX2" fmla="*/ 343325 w 863411"/>
              <a:gd name="connsiteY2" fmla="*/ 16996 h 832818"/>
              <a:gd name="connsiteX3" fmla="*/ 295735 w 863411"/>
              <a:gd name="connsiteY3" fmla="*/ 33993 h 832818"/>
              <a:gd name="connsiteX4" fmla="*/ 254944 w 863411"/>
              <a:gd name="connsiteY4" fmla="*/ 0 h 832818"/>
              <a:gd name="connsiteX5" fmla="*/ 207355 w 863411"/>
              <a:gd name="connsiteY5" fmla="*/ 47590 h 832818"/>
              <a:gd name="connsiteX6" fmla="*/ 169963 w 863411"/>
              <a:gd name="connsiteY6" fmla="*/ 27194 h 832818"/>
              <a:gd name="connsiteX7" fmla="*/ 146168 w 863411"/>
              <a:gd name="connsiteY7" fmla="*/ 50989 h 832818"/>
              <a:gd name="connsiteX8" fmla="*/ 129172 w 863411"/>
              <a:gd name="connsiteY8" fmla="*/ 71384 h 832818"/>
              <a:gd name="connsiteX9" fmla="*/ 129172 w 863411"/>
              <a:gd name="connsiteY9" fmla="*/ 71384 h 832818"/>
              <a:gd name="connsiteX10" fmla="*/ 78183 w 863411"/>
              <a:gd name="connsiteY10" fmla="*/ 81582 h 832818"/>
              <a:gd name="connsiteX11" fmla="*/ 13597 w 863411"/>
              <a:gd name="connsiteY11" fmla="*/ 78183 h 832818"/>
              <a:gd name="connsiteX12" fmla="*/ 50989 w 863411"/>
              <a:gd name="connsiteY12" fmla="*/ 166564 h 832818"/>
              <a:gd name="connsiteX13" fmla="*/ 20396 w 863411"/>
              <a:gd name="connsiteY13" fmla="*/ 244746 h 832818"/>
              <a:gd name="connsiteX14" fmla="*/ 27194 w 863411"/>
              <a:gd name="connsiteY14" fmla="*/ 292336 h 832818"/>
              <a:gd name="connsiteX15" fmla="*/ 10198 w 863411"/>
              <a:gd name="connsiteY15" fmla="*/ 346724 h 832818"/>
              <a:gd name="connsiteX16" fmla="*/ 81582 w 863411"/>
              <a:gd name="connsiteY16" fmla="*/ 322929 h 832818"/>
              <a:gd name="connsiteX17" fmla="*/ 0 w 863411"/>
              <a:gd name="connsiteY17" fmla="*/ 401112 h 832818"/>
              <a:gd name="connsiteX18" fmla="*/ 40791 w 863411"/>
              <a:gd name="connsiteY18" fmla="*/ 475896 h 832818"/>
              <a:gd name="connsiteX19" fmla="*/ 44190 w 863411"/>
              <a:gd name="connsiteY19" fmla="*/ 523485 h 832818"/>
              <a:gd name="connsiteX20" fmla="*/ 95179 w 863411"/>
              <a:gd name="connsiteY20" fmla="*/ 537083 h 832818"/>
              <a:gd name="connsiteX21" fmla="*/ 74784 w 863411"/>
              <a:gd name="connsiteY21" fmla="*/ 601668 h 832818"/>
              <a:gd name="connsiteX22" fmla="*/ 108776 w 863411"/>
              <a:gd name="connsiteY22" fmla="*/ 577874 h 832818"/>
              <a:gd name="connsiteX23" fmla="*/ 105377 w 863411"/>
              <a:gd name="connsiteY23" fmla="*/ 649258 h 832818"/>
              <a:gd name="connsiteX24" fmla="*/ 129172 w 863411"/>
              <a:gd name="connsiteY24" fmla="*/ 683251 h 832818"/>
              <a:gd name="connsiteX25" fmla="*/ 186959 w 863411"/>
              <a:gd name="connsiteY25" fmla="*/ 656056 h 832818"/>
              <a:gd name="connsiteX26" fmla="*/ 203955 w 863411"/>
              <a:gd name="connsiteY26" fmla="*/ 744437 h 832818"/>
              <a:gd name="connsiteX27" fmla="*/ 299135 w 863411"/>
              <a:gd name="connsiteY27" fmla="*/ 659456 h 832818"/>
              <a:gd name="connsiteX28" fmla="*/ 316131 w 863411"/>
              <a:gd name="connsiteY28" fmla="*/ 720642 h 832818"/>
              <a:gd name="connsiteX29" fmla="*/ 265142 w 863411"/>
              <a:gd name="connsiteY29" fmla="*/ 744437 h 832818"/>
              <a:gd name="connsiteX30" fmla="*/ 288937 w 863411"/>
              <a:gd name="connsiteY30" fmla="*/ 795426 h 832818"/>
              <a:gd name="connsiteX31" fmla="*/ 353523 w 863411"/>
              <a:gd name="connsiteY31" fmla="*/ 832818 h 832818"/>
              <a:gd name="connsiteX32" fmla="*/ 397713 w 863411"/>
              <a:gd name="connsiteY32" fmla="*/ 768232 h 832818"/>
              <a:gd name="connsiteX33" fmla="*/ 435105 w 863411"/>
              <a:gd name="connsiteY33" fmla="*/ 781829 h 832818"/>
              <a:gd name="connsiteX34" fmla="*/ 547280 w 863411"/>
              <a:gd name="connsiteY34" fmla="*/ 683251 h 832818"/>
              <a:gd name="connsiteX35" fmla="*/ 605068 w 863411"/>
              <a:gd name="connsiteY35" fmla="*/ 594870 h 832818"/>
              <a:gd name="connsiteX36" fmla="*/ 781829 w 863411"/>
              <a:gd name="connsiteY36" fmla="*/ 489493 h 832818"/>
              <a:gd name="connsiteX37" fmla="*/ 863411 w 863411"/>
              <a:gd name="connsiteY37" fmla="*/ 346724 h 832818"/>
              <a:gd name="connsiteX38" fmla="*/ 751236 w 863411"/>
              <a:gd name="connsiteY38" fmla="*/ 329728 h 832818"/>
              <a:gd name="connsiteX39" fmla="*/ 707045 w 863411"/>
              <a:gd name="connsiteY39" fmla="*/ 373918 h 832818"/>
              <a:gd name="connsiteX40" fmla="*/ 628862 w 863411"/>
              <a:gd name="connsiteY40" fmla="*/ 380717 h 832818"/>
              <a:gd name="connsiteX41" fmla="*/ 574474 w 863411"/>
              <a:gd name="connsiteY41" fmla="*/ 387515 h 832818"/>
              <a:gd name="connsiteX42" fmla="*/ 594870 w 863411"/>
              <a:gd name="connsiteY42" fmla="*/ 336526 h 832818"/>
              <a:gd name="connsiteX43" fmla="*/ 560877 w 863411"/>
              <a:gd name="connsiteY43" fmla="*/ 288937 h 832818"/>
              <a:gd name="connsiteX44" fmla="*/ 560877 w 863411"/>
              <a:gd name="connsiteY44" fmla="*/ 214153 h 832818"/>
              <a:gd name="connsiteX45" fmla="*/ 513288 w 863411"/>
              <a:gd name="connsiteY45" fmla="*/ 203955 h 832818"/>
              <a:gd name="connsiteX46" fmla="*/ 506489 w 863411"/>
              <a:gd name="connsiteY46" fmla="*/ 176761 h 832818"/>
              <a:gd name="connsiteX47" fmla="*/ 465698 w 863411"/>
              <a:gd name="connsiteY47" fmla="*/ 193758 h 832818"/>
              <a:gd name="connsiteX48" fmla="*/ 486094 w 863411"/>
              <a:gd name="connsiteY48" fmla="*/ 142769 h 832818"/>
              <a:gd name="connsiteX49" fmla="*/ 503090 w 863411"/>
              <a:gd name="connsiteY49" fmla="*/ 118974 h 832818"/>
              <a:gd name="connsiteX50" fmla="*/ 489493 w 863411"/>
              <a:gd name="connsiteY50" fmla="*/ 57787 h 832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863411" h="832818">
                <a:moveTo>
                  <a:pt x="489493" y="57787"/>
                </a:moveTo>
                <a:lnTo>
                  <a:pt x="360321" y="64586"/>
                </a:lnTo>
                <a:lnTo>
                  <a:pt x="343325" y="16996"/>
                </a:lnTo>
                <a:lnTo>
                  <a:pt x="295735" y="33993"/>
                </a:lnTo>
                <a:lnTo>
                  <a:pt x="254944" y="0"/>
                </a:lnTo>
                <a:lnTo>
                  <a:pt x="207355" y="47590"/>
                </a:lnTo>
                <a:lnTo>
                  <a:pt x="169963" y="27194"/>
                </a:lnTo>
                <a:lnTo>
                  <a:pt x="146168" y="50989"/>
                </a:lnTo>
                <a:lnTo>
                  <a:pt x="129172" y="71384"/>
                </a:lnTo>
                <a:lnTo>
                  <a:pt x="129172" y="71384"/>
                </a:lnTo>
                <a:lnTo>
                  <a:pt x="78183" y="81582"/>
                </a:lnTo>
                <a:lnTo>
                  <a:pt x="13597" y="78183"/>
                </a:lnTo>
                <a:lnTo>
                  <a:pt x="50989" y="166564"/>
                </a:lnTo>
                <a:lnTo>
                  <a:pt x="20396" y="244746"/>
                </a:lnTo>
                <a:lnTo>
                  <a:pt x="27194" y="292336"/>
                </a:lnTo>
                <a:lnTo>
                  <a:pt x="10198" y="346724"/>
                </a:lnTo>
                <a:lnTo>
                  <a:pt x="81582" y="322929"/>
                </a:lnTo>
                <a:lnTo>
                  <a:pt x="0" y="401112"/>
                </a:lnTo>
                <a:lnTo>
                  <a:pt x="40791" y="475896"/>
                </a:lnTo>
                <a:lnTo>
                  <a:pt x="44190" y="523485"/>
                </a:lnTo>
                <a:lnTo>
                  <a:pt x="95179" y="537083"/>
                </a:lnTo>
                <a:lnTo>
                  <a:pt x="74784" y="601668"/>
                </a:lnTo>
                <a:lnTo>
                  <a:pt x="108776" y="577874"/>
                </a:lnTo>
                <a:lnTo>
                  <a:pt x="105377" y="649258"/>
                </a:lnTo>
                <a:lnTo>
                  <a:pt x="129172" y="683251"/>
                </a:lnTo>
                <a:lnTo>
                  <a:pt x="186959" y="656056"/>
                </a:lnTo>
                <a:lnTo>
                  <a:pt x="203955" y="744437"/>
                </a:lnTo>
                <a:lnTo>
                  <a:pt x="299135" y="659456"/>
                </a:lnTo>
                <a:lnTo>
                  <a:pt x="316131" y="720642"/>
                </a:lnTo>
                <a:lnTo>
                  <a:pt x="265142" y="744437"/>
                </a:lnTo>
                <a:lnTo>
                  <a:pt x="288937" y="795426"/>
                </a:lnTo>
                <a:lnTo>
                  <a:pt x="353523" y="832818"/>
                </a:lnTo>
                <a:lnTo>
                  <a:pt x="397713" y="768232"/>
                </a:lnTo>
                <a:lnTo>
                  <a:pt x="435105" y="781829"/>
                </a:lnTo>
                <a:lnTo>
                  <a:pt x="547280" y="683251"/>
                </a:lnTo>
                <a:lnTo>
                  <a:pt x="605068" y="594870"/>
                </a:lnTo>
                <a:lnTo>
                  <a:pt x="781829" y="489493"/>
                </a:lnTo>
                <a:lnTo>
                  <a:pt x="863411" y="346724"/>
                </a:lnTo>
                <a:lnTo>
                  <a:pt x="751236" y="329728"/>
                </a:lnTo>
                <a:lnTo>
                  <a:pt x="707045" y="373918"/>
                </a:lnTo>
                <a:lnTo>
                  <a:pt x="628862" y="380717"/>
                </a:lnTo>
                <a:lnTo>
                  <a:pt x="574474" y="387515"/>
                </a:lnTo>
                <a:lnTo>
                  <a:pt x="594870" y="336526"/>
                </a:lnTo>
                <a:lnTo>
                  <a:pt x="560877" y="288937"/>
                </a:lnTo>
                <a:lnTo>
                  <a:pt x="560877" y="214153"/>
                </a:lnTo>
                <a:lnTo>
                  <a:pt x="513288" y="203955"/>
                </a:lnTo>
                <a:lnTo>
                  <a:pt x="506489" y="176761"/>
                </a:lnTo>
                <a:lnTo>
                  <a:pt x="465698" y="193758"/>
                </a:lnTo>
                <a:lnTo>
                  <a:pt x="486094" y="142769"/>
                </a:lnTo>
                <a:lnTo>
                  <a:pt x="503090" y="118974"/>
                </a:lnTo>
                <a:lnTo>
                  <a:pt x="489493" y="57787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4532313" y="1130300"/>
            <a:ext cx="182562" cy="131763"/>
          </a:xfrm>
          <a:custGeom>
            <a:avLst/>
            <a:gdLst>
              <a:gd name="connsiteX0" fmla="*/ 95179 w 183560"/>
              <a:gd name="connsiteY0" fmla="*/ 13597 h 132571"/>
              <a:gd name="connsiteX1" fmla="*/ 44190 w 183560"/>
              <a:gd name="connsiteY1" fmla="*/ 0 h 132571"/>
              <a:gd name="connsiteX2" fmla="*/ 0 w 183560"/>
              <a:gd name="connsiteY2" fmla="*/ 40791 h 132571"/>
              <a:gd name="connsiteX3" fmla="*/ 30593 w 183560"/>
              <a:gd name="connsiteY3" fmla="*/ 71384 h 132571"/>
              <a:gd name="connsiteX4" fmla="*/ 23795 w 183560"/>
              <a:gd name="connsiteY4" fmla="*/ 91780 h 132571"/>
              <a:gd name="connsiteX5" fmla="*/ 88381 w 183560"/>
              <a:gd name="connsiteY5" fmla="*/ 98578 h 132571"/>
              <a:gd name="connsiteX6" fmla="*/ 118974 w 183560"/>
              <a:gd name="connsiteY6" fmla="*/ 132571 h 132571"/>
              <a:gd name="connsiteX7" fmla="*/ 183560 w 183560"/>
              <a:gd name="connsiteY7" fmla="*/ 71384 h 132571"/>
              <a:gd name="connsiteX8" fmla="*/ 139369 w 183560"/>
              <a:gd name="connsiteY8" fmla="*/ 50989 h 132571"/>
              <a:gd name="connsiteX9" fmla="*/ 95179 w 183560"/>
              <a:gd name="connsiteY9" fmla="*/ 13597 h 1325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83560" h="132571">
                <a:moveTo>
                  <a:pt x="95179" y="13597"/>
                </a:moveTo>
                <a:lnTo>
                  <a:pt x="44190" y="0"/>
                </a:lnTo>
                <a:lnTo>
                  <a:pt x="0" y="40791"/>
                </a:lnTo>
                <a:lnTo>
                  <a:pt x="30593" y="71384"/>
                </a:lnTo>
                <a:lnTo>
                  <a:pt x="23795" y="91780"/>
                </a:lnTo>
                <a:lnTo>
                  <a:pt x="88381" y="98578"/>
                </a:lnTo>
                <a:lnTo>
                  <a:pt x="118974" y="132571"/>
                </a:lnTo>
                <a:lnTo>
                  <a:pt x="183560" y="71384"/>
                </a:lnTo>
                <a:lnTo>
                  <a:pt x="139369" y="50989"/>
                </a:lnTo>
                <a:lnTo>
                  <a:pt x="95179" y="13597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4657725" y="1258888"/>
            <a:ext cx="77788" cy="85725"/>
          </a:xfrm>
          <a:custGeom>
            <a:avLst/>
            <a:gdLst>
              <a:gd name="connsiteX0" fmla="*/ 0 w 78183"/>
              <a:gd name="connsiteY0" fmla="*/ 20395 h 84981"/>
              <a:gd name="connsiteX1" fmla="*/ 27194 w 78183"/>
              <a:gd name="connsiteY1" fmla="*/ 84981 h 84981"/>
              <a:gd name="connsiteX2" fmla="*/ 78183 w 78183"/>
              <a:gd name="connsiteY2" fmla="*/ 84981 h 84981"/>
              <a:gd name="connsiteX3" fmla="*/ 47590 w 78183"/>
              <a:gd name="connsiteY3" fmla="*/ 0 h 84981"/>
              <a:gd name="connsiteX4" fmla="*/ 0 w 78183"/>
              <a:gd name="connsiteY4" fmla="*/ 20395 h 849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83" h="84981">
                <a:moveTo>
                  <a:pt x="0" y="20395"/>
                </a:moveTo>
                <a:lnTo>
                  <a:pt x="27194" y="84981"/>
                </a:lnTo>
                <a:lnTo>
                  <a:pt x="78183" y="84981"/>
                </a:lnTo>
                <a:lnTo>
                  <a:pt x="47590" y="0"/>
                </a:lnTo>
                <a:lnTo>
                  <a:pt x="0" y="20395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4362450" y="1381125"/>
            <a:ext cx="2181225" cy="1884363"/>
          </a:xfrm>
          <a:custGeom>
            <a:avLst/>
            <a:gdLst>
              <a:gd name="connsiteX0" fmla="*/ 1291718 w 2182323"/>
              <a:gd name="connsiteY0" fmla="*/ 0 h 1883188"/>
              <a:gd name="connsiteX1" fmla="*/ 1169344 w 2182323"/>
              <a:gd name="connsiteY1" fmla="*/ 37392 h 1883188"/>
              <a:gd name="connsiteX2" fmla="*/ 1125154 w 2182323"/>
              <a:gd name="connsiteY2" fmla="*/ 13597 h 1883188"/>
              <a:gd name="connsiteX3" fmla="*/ 975587 w 2182323"/>
              <a:gd name="connsiteY3" fmla="*/ 91780 h 1883188"/>
              <a:gd name="connsiteX4" fmla="*/ 968788 w 2182323"/>
              <a:gd name="connsiteY4" fmla="*/ 139369 h 1883188"/>
              <a:gd name="connsiteX5" fmla="*/ 764833 w 2182323"/>
              <a:gd name="connsiteY5" fmla="*/ 336526 h 1883188"/>
              <a:gd name="connsiteX6" fmla="*/ 744437 w 2182323"/>
              <a:gd name="connsiteY6" fmla="*/ 302534 h 1883188"/>
              <a:gd name="connsiteX7" fmla="*/ 724042 w 2182323"/>
              <a:gd name="connsiteY7" fmla="*/ 465698 h 1883188"/>
              <a:gd name="connsiteX8" fmla="*/ 717243 w 2182323"/>
              <a:gd name="connsiteY8" fmla="*/ 547280 h 1883188"/>
              <a:gd name="connsiteX9" fmla="*/ 591471 w 2182323"/>
              <a:gd name="connsiteY9" fmla="*/ 669653 h 1883188"/>
              <a:gd name="connsiteX10" fmla="*/ 591471 w 2182323"/>
              <a:gd name="connsiteY10" fmla="*/ 669653 h 1883188"/>
              <a:gd name="connsiteX11" fmla="*/ 475896 w 2182323"/>
              <a:gd name="connsiteY11" fmla="*/ 751235 h 1883188"/>
              <a:gd name="connsiteX12" fmla="*/ 407911 w 2182323"/>
              <a:gd name="connsiteY12" fmla="*/ 812422 h 1883188"/>
              <a:gd name="connsiteX13" fmla="*/ 350123 w 2182323"/>
              <a:gd name="connsiteY13" fmla="*/ 815821 h 1883188"/>
              <a:gd name="connsiteX14" fmla="*/ 346724 w 2182323"/>
              <a:gd name="connsiteY14" fmla="*/ 785228 h 1883188"/>
              <a:gd name="connsiteX15" fmla="*/ 282138 w 2182323"/>
              <a:gd name="connsiteY15" fmla="*/ 832818 h 1883188"/>
              <a:gd name="connsiteX16" fmla="*/ 254944 w 2182323"/>
              <a:gd name="connsiteY16" fmla="*/ 856612 h 1883188"/>
              <a:gd name="connsiteX17" fmla="*/ 241347 w 2182323"/>
              <a:gd name="connsiteY17" fmla="*/ 890605 h 1883188"/>
              <a:gd name="connsiteX18" fmla="*/ 197157 w 2182323"/>
              <a:gd name="connsiteY18" fmla="*/ 894004 h 1883188"/>
              <a:gd name="connsiteX19" fmla="*/ 159765 w 2182323"/>
              <a:gd name="connsiteY19" fmla="*/ 958590 h 1883188"/>
              <a:gd name="connsiteX20" fmla="*/ 98578 w 2182323"/>
              <a:gd name="connsiteY20" fmla="*/ 1006180 h 1883188"/>
              <a:gd name="connsiteX21" fmla="*/ 57787 w 2182323"/>
              <a:gd name="connsiteY21" fmla="*/ 1033374 h 1883188"/>
              <a:gd name="connsiteX22" fmla="*/ 84981 w 2182323"/>
              <a:gd name="connsiteY22" fmla="*/ 1067366 h 1883188"/>
              <a:gd name="connsiteX23" fmla="*/ 16996 w 2182323"/>
              <a:gd name="connsiteY23" fmla="*/ 1152348 h 1883188"/>
              <a:gd name="connsiteX24" fmla="*/ 0 w 2182323"/>
              <a:gd name="connsiteY24" fmla="*/ 1182941 h 1883188"/>
              <a:gd name="connsiteX25" fmla="*/ 40791 w 2182323"/>
              <a:gd name="connsiteY25" fmla="*/ 1210135 h 1883188"/>
              <a:gd name="connsiteX26" fmla="*/ 81582 w 2182323"/>
              <a:gd name="connsiteY26" fmla="*/ 1152348 h 1883188"/>
              <a:gd name="connsiteX27" fmla="*/ 129172 w 2182323"/>
              <a:gd name="connsiteY27" fmla="*/ 1169344 h 1883188"/>
              <a:gd name="connsiteX28" fmla="*/ 186959 w 2182323"/>
              <a:gd name="connsiteY28" fmla="*/ 1159146 h 1883188"/>
              <a:gd name="connsiteX29" fmla="*/ 210754 w 2182323"/>
              <a:gd name="connsiteY29" fmla="*/ 1172743 h 1883188"/>
              <a:gd name="connsiteX30" fmla="*/ 275340 w 2182323"/>
              <a:gd name="connsiteY30" fmla="*/ 1118355 h 1883188"/>
              <a:gd name="connsiteX31" fmla="*/ 390915 w 2182323"/>
              <a:gd name="connsiteY31" fmla="*/ 1176143 h 1883188"/>
              <a:gd name="connsiteX32" fmla="*/ 370519 w 2182323"/>
              <a:gd name="connsiteY32" fmla="*/ 1216934 h 1883188"/>
              <a:gd name="connsiteX33" fmla="*/ 435105 w 2182323"/>
              <a:gd name="connsiteY33" fmla="*/ 1196538 h 1883188"/>
              <a:gd name="connsiteX34" fmla="*/ 465698 w 2182323"/>
              <a:gd name="connsiteY34" fmla="*/ 1169344 h 1883188"/>
              <a:gd name="connsiteX35" fmla="*/ 435105 w 2182323"/>
              <a:gd name="connsiteY35" fmla="*/ 1125154 h 1883188"/>
              <a:gd name="connsiteX36" fmla="*/ 462299 w 2182323"/>
              <a:gd name="connsiteY36" fmla="*/ 1057169 h 1883188"/>
              <a:gd name="connsiteX37" fmla="*/ 482694 w 2182323"/>
              <a:gd name="connsiteY37" fmla="*/ 1029974 h 1883188"/>
              <a:gd name="connsiteX38" fmla="*/ 611866 w 2182323"/>
              <a:gd name="connsiteY38" fmla="*/ 965389 h 1883188"/>
              <a:gd name="connsiteX39" fmla="*/ 625463 w 2182323"/>
              <a:gd name="connsiteY39" fmla="*/ 917799 h 1883188"/>
              <a:gd name="connsiteX40" fmla="*/ 727441 w 2182323"/>
              <a:gd name="connsiteY40" fmla="*/ 938195 h 1883188"/>
              <a:gd name="connsiteX41" fmla="*/ 775031 w 2182323"/>
              <a:gd name="connsiteY41" fmla="*/ 894004 h 1883188"/>
              <a:gd name="connsiteX42" fmla="*/ 873609 w 2182323"/>
              <a:gd name="connsiteY42" fmla="*/ 894004 h 1883188"/>
              <a:gd name="connsiteX43" fmla="*/ 924598 w 2182323"/>
              <a:gd name="connsiteY43" fmla="*/ 870209 h 1883188"/>
              <a:gd name="connsiteX44" fmla="*/ 1006180 w 2182323"/>
              <a:gd name="connsiteY44" fmla="*/ 917799 h 1883188"/>
              <a:gd name="connsiteX45" fmla="*/ 1084363 w 2182323"/>
              <a:gd name="connsiteY45" fmla="*/ 860012 h 1883188"/>
              <a:gd name="connsiteX46" fmla="*/ 1118355 w 2182323"/>
              <a:gd name="connsiteY46" fmla="*/ 883806 h 1883188"/>
              <a:gd name="connsiteX47" fmla="*/ 1210135 w 2182323"/>
              <a:gd name="connsiteY47" fmla="*/ 843015 h 1883188"/>
              <a:gd name="connsiteX48" fmla="*/ 1108158 w 2182323"/>
              <a:gd name="connsiteY48" fmla="*/ 941594 h 1883188"/>
              <a:gd name="connsiteX49" fmla="*/ 1033374 w 2182323"/>
              <a:gd name="connsiteY49" fmla="*/ 934795 h 1883188"/>
              <a:gd name="connsiteX50" fmla="*/ 1080964 w 2182323"/>
              <a:gd name="connsiteY50" fmla="*/ 1063967 h 1883188"/>
              <a:gd name="connsiteX51" fmla="*/ 1023176 w 2182323"/>
              <a:gd name="connsiteY51" fmla="*/ 1172743 h 1883188"/>
              <a:gd name="connsiteX52" fmla="*/ 1172744 w 2182323"/>
              <a:gd name="connsiteY52" fmla="*/ 1420889 h 1883188"/>
              <a:gd name="connsiteX53" fmla="*/ 1363102 w 2182323"/>
              <a:gd name="connsiteY53" fmla="*/ 1325710 h 1883188"/>
              <a:gd name="connsiteX54" fmla="*/ 1114956 w 2182323"/>
              <a:gd name="connsiteY54" fmla="*/ 1563658 h 1883188"/>
              <a:gd name="connsiteX55" fmla="*/ 1046971 w 2182323"/>
              <a:gd name="connsiteY55" fmla="*/ 1709826 h 1883188"/>
              <a:gd name="connsiteX56" fmla="*/ 1135352 w 2182323"/>
              <a:gd name="connsiteY56" fmla="*/ 1883188 h 1883188"/>
              <a:gd name="connsiteX57" fmla="*/ 1373300 w 2182323"/>
              <a:gd name="connsiteY57" fmla="*/ 1849195 h 1883188"/>
              <a:gd name="connsiteX58" fmla="*/ 1407292 w 2182323"/>
              <a:gd name="connsiteY58" fmla="*/ 1805005 h 1883188"/>
              <a:gd name="connsiteX59" fmla="*/ 1465080 w 2182323"/>
              <a:gd name="connsiteY59" fmla="*/ 1791408 h 1883188"/>
              <a:gd name="connsiteX60" fmla="*/ 1509270 w 2182323"/>
              <a:gd name="connsiteY60" fmla="*/ 1733621 h 1883188"/>
              <a:gd name="connsiteX61" fmla="*/ 1502471 w 2182323"/>
              <a:gd name="connsiteY61" fmla="*/ 1665635 h 1883188"/>
              <a:gd name="connsiteX62" fmla="*/ 1512669 w 2182323"/>
              <a:gd name="connsiteY62" fmla="*/ 1618046 h 1883188"/>
              <a:gd name="connsiteX63" fmla="*/ 1577255 w 2182323"/>
              <a:gd name="connsiteY63" fmla="*/ 1536464 h 1883188"/>
              <a:gd name="connsiteX64" fmla="*/ 1641841 w 2182323"/>
              <a:gd name="connsiteY64" fmla="*/ 1553460 h 1883188"/>
              <a:gd name="connsiteX65" fmla="*/ 1662236 w 2182323"/>
              <a:gd name="connsiteY65" fmla="*/ 1533064 h 1883188"/>
              <a:gd name="connsiteX66" fmla="*/ 1740419 w 2182323"/>
              <a:gd name="connsiteY66" fmla="*/ 1556859 h 1883188"/>
              <a:gd name="connsiteX67" fmla="*/ 1788009 w 2182323"/>
              <a:gd name="connsiteY67" fmla="*/ 1485475 h 1883188"/>
              <a:gd name="connsiteX68" fmla="*/ 1855994 w 2182323"/>
              <a:gd name="connsiteY68" fmla="*/ 1502471 h 1883188"/>
              <a:gd name="connsiteX69" fmla="*/ 1903584 w 2182323"/>
              <a:gd name="connsiteY69" fmla="*/ 1468479 h 1883188"/>
              <a:gd name="connsiteX70" fmla="*/ 1927378 w 2182323"/>
              <a:gd name="connsiteY70" fmla="*/ 1386896 h 1883188"/>
              <a:gd name="connsiteX71" fmla="*/ 1940976 w 2182323"/>
              <a:gd name="connsiteY71" fmla="*/ 1305314 h 1883188"/>
              <a:gd name="connsiteX72" fmla="*/ 1906983 w 2182323"/>
              <a:gd name="connsiteY72" fmla="*/ 1247527 h 1883188"/>
              <a:gd name="connsiteX73" fmla="*/ 1940976 w 2182323"/>
              <a:gd name="connsiteY73" fmla="*/ 1172743 h 1883188"/>
              <a:gd name="connsiteX74" fmla="*/ 1971569 w 2182323"/>
              <a:gd name="connsiteY74" fmla="*/ 1125154 h 1883188"/>
              <a:gd name="connsiteX75" fmla="*/ 2015759 w 2182323"/>
              <a:gd name="connsiteY75" fmla="*/ 1128553 h 1883188"/>
              <a:gd name="connsiteX76" fmla="*/ 2070147 w 2182323"/>
              <a:gd name="connsiteY76" fmla="*/ 1108157 h 1883188"/>
              <a:gd name="connsiteX77" fmla="*/ 2127935 w 2182323"/>
              <a:gd name="connsiteY77" fmla="*/ 1043572 h 1883188"/>
              <a:gd name="connsiteX78" fmla="*/ 2121136 w 2182323"/>
              <a:gd name="connsiteY78" fmla="*/ 972187 h 1883188"/>
              <a:gd name="connsiteX79" fmla="*/ 2138132 w 2182323"/>
              <a:gd name="connsiteY79" fmla="*/ 897403 h 1883188"/>
              <a:gd name="connsiteX80" fmla="*/ 2107539 w 2182323"/>
              <a:gd name="connsiteY80" fmla="*/ 863411 h 1883188"/>
              <a:gd name="connsiteX81" fmla="*/ 2178923 w 2182323"/>
              <a:gd name="connsiteY81" fmla="*/ 771631 h 1883188"/>
              <a:gd name="connsiteX82" fmla="*/ 2182323 w 2182323"/>
              <a:gd name="connsiteY82" fmla="*/ 717243 h 1883188"/>
              <a:gd name="connsiteX83" fmla="*/ 2073547 w 2182323"/>
              <a:gd name="connsiteY83" fmla="*/ 778430 h 1883188"/>
              <a:gd name="connsiteX84" fmla="*/ 2039554 w 2182323"/>
              <a:gd name="connsiteY84" fmla="*/ 754635 h 1883188"/>
              <a:gd name="connsiteX85" fmla="*/ 1998763 w 2182323"/>
              <a:gd name="connsiteY85" fmla="*/ 771631 h 1883188"/>
              <a:gd name="connsiteX86" fmla="*/ 1934177 w 2182323"/>
              <a:gd name="connsiteY86" fmla="*/ 758034 h 1883188"/>
              <a:gd name="connsiteX87" fmla="*/ 1947774 w 2182323"/>
              <a:gd name="connsiteY87" fmla="*/ 645859 h 1883188"/>
              <a:gd name="connsiteX88" fmla="*/ 1825401 w 2182323"/>
              <a:gd name="connsiteY88" fmla="*/ 686650 h 1883188"/>
              <a:gd name="connsiteX89" fmla="*/ 1726822 w 2182323"/>
              <a:gd name="connsiteY89" fmla="*/ 703646 h 1883188"/>
              <a:gd name="connsiteX90" fmla="*/ 1658837 w 2182323"/>
              <a:gd name="connsiteY90" fmla="*/ 778430 h 1883188"/>
              <a:gd name="connsiteX91" fmla="*/ 1631643 w 2182323"/>
              <a:gd name="connsiteY91" fmla="*/ 809023 h 1883188"/>
              <a:gd name="connsiteX92" fmla="*/ 1584054 w 2182323"/>
              <a:gd name="connsiteY92" fmla="*/ 815821 h 1883188"/>
              <a:gd name="connsiteX93" fmla="*/ 1512669 w 2182323"/>
              <a:gd name="connsiteY93" fmla="*/ 717243 h 1883188"/>
              <a:gd name="connsiteX94" fmla="*/ 1454882 w 2182323"/>
              <a:gd name="connsiteY94" fmla="*/ 669653 h 1883188"/>
              <a:gd name="connsiteX95" fmla="*/ 1471878 w 2182323"/>
              <a:gd name="connsiteY95" fmla="*/ 625463 h 1883188"/>
              <a:gd name="connsiteX96" fmla="*/ 1434486 w 2182323"/>
              <a:gd name="connsiteY96" fmla="*/ 588071 h 1883188"/>
              <a:gd name="connsiteX97" fmla="*/ 1308714 w 2182323"/>
              <a:gd name="connsiteY97" fmla="*/ 645859 h 1883188"/>
              <a:gd name="connsiteX98" fmla="*/ 1312113 w 2182323"/>
              <a:gd name="connsiteY98" fmla="*/ 584672 h 1883188"/>
              <a:gd name="connsiteX99" fmla="*/ 1329109 w 2182323"/>
              <a:gd name="connsiteY99" fmla="*/ 482694 h 1883188"/>
              <a:gd name="connsiteX100" fmla="*/ 1261124 w 2182323"/>
              <a:gd name="connsiteY100" fmla="*/ 380716 h 1883188"/>
              <a:gd name="connsiteX101" fmla="*/ 1261124 w 2182323"/>
              <a:gd name="connsiteY101" fmla="*/ 339925 h 1883188"/>
              <a:gd name="connsiteX102" fmla="*/ 1281520 w 2182323"/>
              <a:gd name="connsiteY102" fmla="*/ 319530 h 1883188"/>
              <a:gd name="connsiteX103" fmla="*/ 1281520 w 2182323"/>
              <a:gd name="connsiteY103" fmla="*/ 282138 h 1883188"/>
              <a:gd name="connsiteX104" fmla="*/ 1342706 w 2182323"/>
              <a:gd name="connsiteY104" fmla="*/ 220951 h 1883188"/>
              <a:gd name="connsiteX105" fmla="*/ 1356303 w 2182323"/>
              <a:gd name="connsiteY105" fmla="*/ 159765 h 1883188"/>
              <a:gd name="connsiteX106" fmla="*/ 1400494 w 2182323"/>
              <a:gd name="connsiteY106" fmla="*/ 112175 h 1883188"/>
              <a:gd name="connsiteX107" fmla="*/ 1403893 w 2182323"/>
              <a:gd name="connsiteY107" fmla="*/ 81582 h 1883188"/>
              <a:gd name="connsiteX108" fmla="*/ 1291718 w 2182323"/>
              <a:gd name="connsiteY108" fmla="*/ 0 h 1883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</a:cxnLst>
            <a:rect l="l" t="t" r="r" b="b"/>
            <a:pathLst>
              <a:path w="2182323" h="1883188">
                <a:moveTo>
                  <a:pt x="1291718" y="0"/>
                </a:moveTo>
                <a:lnTo>
                  <a:pt x="1169344" y="37392"/>
                </a:lnTo>
                <a:lnTo>
                  <a:pt x="1125154" y="13597"/>
                </a:lnTo>
                <a:lnTo>
                  <a:pt x="975587" y="91780"/>
                </a:lnTo>
                <a:lnTo>
                  <a:pt x="968788" y="139369"/>
                </a:lnTo>
                <a:lnTo>
                  <a:pt x="764833" y="336526"/>
                </a:lnTo>
                <a:lnTo>
                  <a:pt x="744437" y="302534"/>
                </a:lnTo>
                <a:lnTo>
                  <a:pt x="724042" y="465698"/>
                </a:lnTo>
                <a:lnTo>
                  <a:pt x="717243" y="547280"/>
                </a:lnTo>
                <a:lnTo>
                  <a:pt x="591471" y="669653"/>
                </a:lnTo>
                <a:lnTo>
                  <a:pt x="591471" y="669653"/>
                </a:lnTo>
                <a:lnTo>
                  <a:pt x="475896" y="751235"/>
                </a:lnTo>
                <a:lnTo>
                  <a:pt x="407911" y="812422"/>
                </a:lnTo>
                <a:lnTo>
                  <a:pt x="350123" y="815821"/>
                </a:lnTo>
                <a:lnTo>
                  <a:pt x="346724" y="785228"/>
                </a:lnTo>
                <a:lnTo>
                  <a:pt x="282138" y="832818"/>
                </a:lnTo>
                <a:lnTo>
                  <a:pt x="254944" y="856612"/>
                </a:lnTo>
                <a:lnTo>
                  <a:pt x="241347" y="890605"/>
                </a:lnTo>
                <a:lnTo>
                  <a:pt x="197157" y="894004"/>
                </a:lnTo>
                <a:lnTo>
                  <a:pt x="159765" y="958590"/>
                </a:lnTo>
                <a:lnTo>
                  <a:pt x="98578" y="1006180"/>
                </a:lnTo>
                <a:lnTo>
                  <a:pt x="57787" y="1033374"/>
                </a:lnTo>
                <a:lnTo>
                  <a:pt x="84981" y="1067366"/>
                </a:lnTo>
                <a:lnTo>
                  <a:pt x="16996" y="1152348"/>
                </a:lnTo>
                <a:lnTo>
                  <a:pt x="0" y="1182941"/>
                </a:lnTo>
                <a:lnTo>
                  <a:pt x="40791" y="1210135"/>
                </a:lnTo>
                <a:lnTo>
                  <a:pt x="81582" y="1152348"/>
                </a:lnTo>
                <a:lnTo>
                  <a:pt x="129172" y="1169344"/>
                </a:lnTo>
                <a:lnTo>
                  <a:pt x="186959" y="1159146"/>
                </a:lnTo>
                <a:lnTo>
                  <a:pt x="210754" y="1172743"/>
                </a:lnTo>
                <a:lnTo>
                  <a:pt x="275340" y="1118355"/>
                </a:lnTo>
                <a:lnTo>
                  <a:pt x="390915" y="1176143"/>
                </a:lnTo>
                <a:lnTo>
                  <a:pt x="370519" y="1216934"/>
                </a:lnTo>
                <a:lnTo>
                  <a:pt x="435105" y="1196538"/>
                </a:lnTo>
                <a:lnTo>
                  <a:pt x="465698" y="1169344"/>
                </a:lnTo>
                <a:lnTo>
                  <a:pt x="435105" y="1125154"/>
                </a:lnTo>
                <a:lnTo>
                  <a:pt x="462299" y="1057169"/>
                </a:lnTo>
                <a:lnTo>
                  <a:pt x="482694" y="1029974"/>
                </a:lnTo>
                <a:lnTo>
                  <a:pt x="611866" y="965389"/>
                </a:lnTo>
                <a:lnTo>
                  <a:pt x="625463" y="917799"/>
                </a:lnTo>
                <a:lnTo>
                  <a:pt x="727441" y="938195"/>
                </a:lnTo>
                <a:lnTo>
                  <a:pt x="775031" y="894004"/>
                </a:lnTo>
                <a:lnTo>
                  <a:pt x="873609" y="894004"/>
                </a:lnTo>
                <a:lnTo>
                  <a:pt x="924598" y="870209"/>
                </a:lnTo>
                <a:lnTo>
                  <a:pt x="1006180" y="917799"/>
                </a:lnTo>
                <a:lnTo>
                  <a:pt x="1084363" y="860012"/>
                </a:lnTo>
                <a:lnTo>
                  <a:pt x="1118355" y="883806"/>
                </a:lnTo>
                <a:lnTo>
                  <a:pt x="1210135" y="843015"/>
                </a:lnTo>
                <a:lnTo>
                  <a:pt x="1108158" y="941594"/>
                </a:lnTo>
                <a:lnTo>
                  <a:pt x="1033374" y="934795"/>
                </a:lnTo>
                <a:lnTo>
                  <a:pt x="1080964" y="1063967"/>
                </a:lnTo>
                <a:lnTo>
                  <a:pt x="1023176" y="1172743"/>
                </a:lnTo>
                <a:lnTo>
                  <a:pt x="1172744" y="1420889"/>
                </a:lnTo>
                <a:lnTo>
                  <a:pt x="1363102" y="1325710"/>
                </a:lnTo>
                <a:lnTo>
                  <a:pt x="1114956" y="1563658"/>
                </a:lnTo>
                <a:lnTo>
                  <a:pt x="1046971" y="1709826"/>
                </a:lnTo>
                <a:lnTo>
                  <a:pt x="1135352" y="1883188"/>
                </a:lnTo>
                <a:lnTo>
                  <a:pt x="1373300" y="1849195"/>
                </a:lnTo>
                <a:lnTo>
                  <a:pt x="1407292" y="1805005"/>
                </a:lnTo>
                <a:lnTo>
                  <a:pt x="1465080" y="1791408"/>
                </a:lnTo>
                <a:lnTo>
                  <a:pt x="1509270" y="1733621"/>
                </a:lnTo>
                <a:lnTo>
                  <a:pt x="1502471" y="1665635"/>
                </a:lnTo>
                <a:lnTo>
                  <a:pt x="1512669" y="1618046"/>
                </a:lnTo>
                <a:lnTo>
                  <a:pt x="1577255" y="1536464"/>
                </a:lnTo>
                <a:lnTo>
                  <a:pt x="1641841" y="1553460"/>
                </a:lnTo>
                <a:lnTo>
                  <a:pt x="1662236" y="1533064"/>
                </a:lnTo>
                <a:lnTo>
                  <a:pt x="1740419" y="1556859"/>
                </a:lnTo>
                <a:lnTo>
                  <a:pt x="1788009" y="1485475"/>
                </a:lnTo>
                <a:lnTo>
                  <a:pt x="1855994" y="1502471"/>
                </a:lnTo>
                <a:lnTo>
                  <a:pt x="1903584" y="1468479"/>
                </a:lnTo>
                <a:lnTo>
                  <a:pt x="1927378" y="1386896"/>
                </a:lnTo>
                <a:lnTo>
                  <a:pt x="1940976" y="1305314"/>
                </a:lnTo>
                <a:lnTo>
                  <a:pt x="1906983" y="1247527"/>
                </a:lnTo>
                <a:lnTo>
                  <a:pt x="1940976" y="1172743"/>
                </a:lnTo>
                <a:lnTo>
                  <a:pt x="1971569" y="1125154"/>
                </a:lnTo>
                <a:lnTo>
                  <a:pt x="2015759" y="1128553"/>
                </a:lnTo>
                <a:lnTo>
                  <a:pt x="2070147" y="1108157"/>
                </a:lnTo>
                <a:lnTo>
                  <a:pt x="2127935" y="1043572"/>
                </a:lnTo>
                <a:lnTo>
                  <a:pt x="2121136" y="972187"/>
                </a:lnTo>
                <a:lnTo>
                  <a:pt x="2138132" y="897403"/>
                </a:lnTo>
                <a:lnTo>
                  <a:pt x="2107539" y="863411"/>
                </a:lnTo>
                <a:lnTo>
                  <a:pt x="2178923" y="771631"/>
                </a:lnTo>
                <a:lnTo>
                  <a:pt x="2182323" y="717243"/>
                </a:lnTo>
                <a:lnTo>
                  <a:pt x="2073547" y="778430"/>
                </a:lnTo>
                <a:lnTo>
                  <a:pt x="2039554" y="754635"/>
                </a:lnTo>
                <a:lnTo>
                  <a:pt x="1998763" y="771631"/>
                </a:lnTo>
                <a:lnTo>
                  <a:pt x="1934177" y="758034"/>
                </a:lnTo>
                <a:lnTo>
                  <a:pt x="1947774" y="645859"/>
                </a:lnTo>
                <a:lnTo>
                  <a:pt x="1825401" y="686650"/>
                </a:lnTo>
                <a:lnTo>
                  <a:pt x="1726822" y="703646"/>
                </a:lnTo>
                <a:lnTo>
                  <a:pt x="1658837" y="778430"/>
                </a:lnTo>
                <a:lnTo>
                  <a:pt x="1631643" y="809023"/>
                </a:lnTo>
                <a:lnTo>
                  <a:pt x="1584054" y="815821"/>
                </a:lnTo>
                <a:lnTo>
                  <a:pt x="1512669" y="717243"/>
                </a:lnTo>
                <a:lnTo>
                  <a:pt x="1454882" y="669653"/>
                </a:lnTo>
                <a:lnTo>
                  <a:pt x="1471878" y="625463"/>
                </a:lnTo>
                <a:lnTo>
                  <a:pt x="1434486" y="588071"/>
                </a:lnTo>
                <a:lnTo>
                  <a:pt x="1308714" y="645859"/>
                </a:lnTo>
                <a:lnTo>
                  <a:pt x="1312113" y="584672"/>
                </a:lnTo>
                <a:lnTo>
                  <a:pt x="1329109" y="482694"/>
                </a:lnTo>
                <a:lnTo>
                  <a:pt x="1261124" y="380716"/>
                </a:lnTo>
                <a:lnTo>
                  <a:pt x="1261124" y="339925"/>
                </a:lnTo>
                <a:lnTo>
                  <a:pt x="1281520" y="319530"/>
                </a:lnTo>
                <a:lnTo>
                  <a:pt x="1281520" y="282138"/>
                </a:lnTo>
                <a:lnTo>
                  <a:pt x="1342706" y="220951"/>
                </a:lnTo>
                <a:lnTo>
                  <a:pt x="1356303" y="159765"/>
                </a:lnTo>
                <a:lnTo>
                  <a:pt x="1400494" y="112175"/>
                </a:lnTo>
                <a:lnTo>
                  <a:pt x="1403893" y="81582"/>
                </a:lnTo>
                <a:lnTo>
                  <a:pt x="1291718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5616575" y="1123950"/>
            <a:ext cx="911225" cy="1063625"/>
          </a:xfrm>
          <a:custGeom>
            <a:avLst/>
            <a:gdLst>
              <a:gd name="connsiteX0" fmla="*/ 904202 w 911000"/>
              <a:gd name="connsiteY0" fmla="*/ 978986 h 1063968"/>
              <a:gd name="connsiteX1" fmla="*/ 870209 w 911000"/>
              <a:gd name="connsiteY1" fmla="*/ 863411 h 1063968"/>
              <a:gd name="connsiteX2" fmla="*/ 832818 w 911000"/>
              <a:gd name="connsiteY2" fmla="*/ 792027 h 1063968"/>
              <a:gd name="connsiteX3" fmla="*/ 829418 w 911000"/>
              <a:gd name="connsiteY3" fmla="*/ 710445 h 1063968"/>
              <a:gd name="connsiteX4" fmla="*/ 812422 w 911000"/>
              <a:gd name="connsiteY4" fmla="*/ 747837 h 1063968"/>
              <a:gd name="connsiteX5" fmla="*/ 730840 w 911000"/>
              <a:gd name="connsiteY5" fmla="*/ 696848 h 1063968"/>
              <a:gd name="connsiteX6" fmla="*/ 730840 w 911000"/>
              <a:gd name="connsiteY6" fmla="*/ 696848 h 1063968"/>
              <a:gd name="connsiteX7" fmla="*/ 758034 w 911000"/>
              <a:gd name="connsiteY7" fmla="*/ 781829 h 1063968"/>
              <a:gd name="connsiteX8" fmla="*/ 720642 w 911000"/>
              <a:gd name="connsiteY8" fmla="*/ 761434 h 1063968"/>
              <a:gd name="connsiteX9" fmla="*/ 676452 w 911000"/>
              <a:gd name="connsiteY9" fmla="*/ 693449 h 1063968"/>
              <a:gd name="connsiteX10" fmla="*/ 737638 w 911000"/>
              <a:gd name="connsiteY10" fmla="*/ 628863 h 1063968"/>
              <a:gd name="connsiteX11" fmla="*/ 761433 w 911000"/>
              <a:gd name="connsiteY11" fmla="*/ 588072 h 1063968"/>
              <a:gd name="connsiteX12" fmla="*/ 894004 w 911000"/>
              <a:gd name="connsiteY12" fmla="*/ 465698 h 1063968"/>
              <a:gd name="connsiteX13" fmla="*/ 911000 w 911000"/>
              <a:gd name="connsiteY13" fmla="*/ 339926 h 1063968"/>
              <a:gd name="connsiteX14" fmla="*/ 846415 w 911000"/>
              <a:gd name="connsiteY14" fmla="*/ 295736 h 1063968"/>
              <a:gd name="connsiteX15" fmla="*/ 815821 w 911000"/>
              <a:gd name="connsiteY15" fmla="*/ 302534 h 1063968"/>
              <a:gd name="connsiteX16" fmla="*/ 798825 w 911000"/>
              <a:gd name="connsiteY16" fmla="*/ 271941 h 1063968"/>
              <a:gd name="connsiteX17" fmla="*/ 826019 w 911000"/>
              <a:gd name="connsiteY17" fmla="*/ 231150 h 1063968"/>
              <a:gd name="connsiteX18" fmla="*/ 815821 w 911000"/>
              <a:gd name="connsiteY18" fmla="*/ 180161 h 1063968"/>
              <a:gd name="connsiteX19" fmla="*/ 860012 w 911000"/>
              <a:gd name="connsiteY19" fmla="*/ 125773 h 1063968"/>
              <a:gd name="connsiteX20" fmla="*/ 839616 w 911000"/>
              <a:gd name="connsiteY20" fmla="*/ 88381 h 1063968"/>
              <a:gd name="connsiteX21" fmla="*/ 710444 w 911000"/>
              <a:gd name="connsiteY21" fmla="*/ 149568 h 1063968"/>
              <a:gd name="connsiteX22" fmla="*/ 649258 w 911000"/>
              <a:gd name="connsiteY22" fmla="*/ 166564 h 1063968"/>
              <a:gd name="connsiteX23" fmla="*/ 632261 w 911000"/>
              <a:gd name="connsiteY23" fmla="*/ 139370 h 1063968"/>
              <a:gd name="connsiteX24" fmla="*/ 564276 w 911000"/>
              <a:gd name="connsiteY24" fmla="*/ 163165 h 1063968"/>
              <a:gd name="connsiteX25" fmla="*/ 489493 w 911000"/>
              <a:gd name="connsiteY25" fmla="*/ 129172 h 1063968"/>
              <a:gd name="connsiteX26" fmla="*/ 458899 w 911000"/>
              <a:gd name="connsiteY26" fmla="*/ 61187 h 1063968"/>
              <a:gd name="connsiteX27" fmla="*/ 414709 w 911000"/>
              <a:gd name="connsiteY27" fmla="*/ 37392 h 1063968"/>
              <a:gd name="connsiteX28" fmla="*/ 367119 w 911000"/>
              <a:gd name="connsiteY28" fmla="*/ 64586 h 1063968"/>
              <a:gd name="connsiteX29" fmla="*/ 333127 w 911000"/>
              <a:gd name="connsiteY29" fmla="*/ 47590 h 1063968"/>
              <a:gd name="connsiteX30" fmla="*/ 305933 w 911000"/>
              <a:gd name="connsiteY30" fmla="*/ 0 h 1063968"/>
              <a:gd name="connsiteX31" fmla="*/ 268541 w 911000"/>
              <a:gd name="connsiteY31" fmla="*/ 13597 h 1063968"/>
              <a:gd name="connsiteX32" fmla="*/ 312731 w 911000"/>
              <a:gd name="connsiteY32" fmla="*/ 67985 h 1063968"/>
              <a:gd name="connsiteX33" fmla="*/ 316131 w 911000"/>
              <a:gd name="connsiteY33" fmla="*/ 125773 h 1063968"/>
              <a:gd name="connsiteX34" fmla="*/ 380716 w 911000"/>
              <a:gd name="connsiteY34" fmla="*/ 203956 h 1063968"/>
              <a:gd name="connsiteX35" fmla="*/ 353522 w 911000"/>
              <a:gd name="connsiteY35" fmla="*/ 251545 h 1063968"/>
              <a:gd name="connsiteX36" fmla="*/ 360321 w 911000"/>
              <a:gd name="connsiteY36" fmla="*/ 302534 h 1063968"/>
              <a:gd name="connsiteX37" fmla="*/ 333127 w 911000"/>
              <a:gd name="connsiteY37" fmla="*/ 241347 h 1063968"/>
              <a:gd name="connsiteX38" fmla="*/ 333127 w 911000"/>
              <a:gd name="connsiteY38" fmla="*/ 200556 h 1063968"/>
              <a:gd name="connsiteX39" fmla="*/ 268541 w 911000"/>
              <a:gd name="connsiteY39" fmla="*/ 139370 h 1063968"/>
              <a:gd name="connsiteX40" fmla="*/ 186959 w 911000"/>
              <a:gd name="connsiteY40" fmla="*/ 193758 h 1063968"/>
              <a:gd name="connsiteX41" fmla="*/ 61186 w 911000"/>
              <a:gd name="connsiteY41" fmla="*/ 234549 h 1063968"/>
              <a:gd name="connsiteX42" fmla="*/ 139369 w 911000"/>
              <a:gd name="connsiteY42" fmla="*/ 346724 h 1063968"/>
              <a:gd name="connsiteX43" fmla="*/ 115574 w 911000"/>
              <a:gd name="connsiteY43" fmla="*/ 421508 h 1063968"/>
              <a:gd name="connsiteX44" fmla="*/ 95179 w 911000"/>
              <a:gd name="connsiteY44" fmla="*/ 499691 h 1063968"/>
              <a:gd name="connsiteX45" fmla="*/ 33992 w 911000"/>
              <a:gd name="connsiteY45" fmla="*/ 547281 h 1063968"/>
              <a:gd name="connsiteX46" fmla="*/ 27194 w 911000"/>
              <a:gd name="connsiteY46" fmla="*/ 584672 h 1063968"/>
              <a:gd name="connsiteX47" fmla="*/ 0 w 911000"/>
              <a:gd name="connsiteY47" fmla="*/ 618665 h 1063968"/>
              <a:gd name="connsiteX48" fmla="*/ 67985 w 911000"/>
              <a:gd name="connsiteY48" fmla="*/ 761434 h 1063968"/>
              <a:gd name="connsiteX49" fmla="*/ 50989 w 911000"/>
              <a:gd name="connsiteY49" fmla="*/ 907602 h 1063968"/>
              <a:gd name="connsiteX50" fmla="*/ 166563 w 911000"/>
              <a:gd name="connsiteY50" fmla="*/ 853214 h 1063968"/>
              <a:gd name="connsiteX51" fmla="*/ 214153 w 911000"/>
              <a:gd name="connsiteY51" fmla="*/ 873609 h 1063968"/>
              <a:gd name="connsiteX52" fmla="*/ 197157 w 911000"/>
              <a:gd name="connsiteY52" fmla="*/ 931397 h 1063968"/>
              <a:gd name="connsiteX53" fmla="*/ 275339 w 911000"/>
              <a:gd name="connsiteY53" fmla="*/ 989184 h 1063968"/>
              <a:gd name="connsiteX54" fmla="*/ 322929 w 911000"/>
              <a:gd name="connsiteY54" fmla="*/ 1063968 h 1063968"/>
              <a:gd name="connsiteX55" fmla="*/ 380716 w 911000"/>
              <a:gd name="connsiteY55" fmla="*/ 1060568 h 1063968"/>
              <a:gd name="connsiteX56" fmla="*/ 465698 w 911000"/>
              <a:gd name="connsiteY56" fmla="*/ 948393 h 1063968"/>
              <a:gd name="connsiteX57" fmla="*/ 571075 w 911000"/>
              <a:gd name="connsiteY57" fmla="*/ 951792 h 1063968"/>
              <a:gd name="connsiteX58" fmla="*/ 673052 w 911000"/>
              <a:gd name="connsiteY58" fmla="*/ 907602 h 1063968"/>
              <a:gd name="connsiteX59" fmla="*/ 690049 w 911000"/>
              <a:gd name="connsiteY59" fmla="*/ 1019777 h 1063968"/>
              <a:gd name="connsiteX60" fmla="*/ 744437 w 911000"/>
              <a:gd name="connsiteY60" fmla="*/ 1043572 h 1063968"/>
              <a:gd name="connsiteX61" fmla="*/ 788627 w 911000"/>
              <a:gd name="connsiteY61" fmla="*/ 1019777 h 1063968"/>
              <a:gd name="connsiteX62" fmla="*/ 822620 w 911000"/>
              <a:gd name="connsiteY62" fmla="*/ 1040173 h 1063968"/>
              <a:gd name="connsiteX63" fmla="*/ 904202 w 911000"/>
              <a:gd name="connsiteY63" fmla="*/ 978986 h 1063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</a:cxnLst>
            <a:rect l="l" t="t" r="r" b="b"/>
            <a:pathLst>
              <a:path w="911000" h="1063968">
                <a:moveTo>
                  <a:pt x="904202" y="978986"/>
                </a:moveTo>
                <a:lnTo>
                  <a:pt x="870209" y="863411"/>
                </a:lnTo>
                <a:lnTo>
                  <a:pt x="832818" y="792027"/>
                </a:lnTo>
                <a:lnTo>
                  <a:pt x="829418" y="710445"/>
                </a:lnTo>
                <a:lnTo>
                  <a:pt x="812422" y="747837"/>
                </a:lnTo>
                <a:lnTo>
                  <a:pt x="730840" y="696848"/>
                </a:lnTo>
                <a:lnTo>
                  <a:pt x="730840" y="696848"/>
                </a:lnTo>
                <a:lnTo>
                  <a:pt x="758034" y="781829"/>
                </a:lnTo>
                <a:lnTo>
                  <a:pt x="720642" y="761434"/>
                </a:lnTo>
                <a:lnTo>
                  <a:pt x="676452" y="693449"/>
                </a:lnTo>
                <a:lnTo>
                  <a:pt x="737638" y="628863"/>
                </a:lnTo>
                <a:lnTo>
                  <a:pt x="761433" y="588072"/>
                </a:lnTo>
                <a:lnTo>
                  <a:pt x="894004" y="465698"/>
                </a:lnTo>
                <a:lnTo>
                  <a:pt x="911000" y="339926"/>
                </a:lnTo>
                <a:lnTo>
                  <a:pt x="846415" y="295736"/>
                </a:lnTo>
                <a:lnTo>
                  <a:pt x="815821" y="302534"/>
                </a:lnTo>
                <a:lnTo>
                  <a:pt x="798825" y="271941"/>
                </a:lnTo>
                <a:lnTo>
                  <a:pt x="826019" y="231150"/>
                </a:lnTo>
                <a:lnTo>
                  <a:pt x="815821" y="180161"/>
                </a:lnTo>
                <a:lnTo>
                  <a:pt x="860012" y="125773"/>
                </a:lnTo>
                <a:lnTo>
                  <a:pt x="839616" y="88381"/>
                </a:lnTo>
                <a:lnTo>
                  <a:pt x="710444" y="149568"/>
                </a:lnTo>
                <a:lnTo>
                  <a:pt x="649258" y="166564"/>
                </a:lnTo>
                <a:lnTo>
                  <a:pt x="632261" y="139370"/>
                </a:lnTo>
                <a:lnTo>
                  <a:pt x="564276" y="163165"/>
                </a:lnTo>
                <a:lnTo>
                  <a:pt x="489493" y="129172"/>
                </a:lnTo>
                <a:lnTo>
                  <a:pt x="458899" y="61187"/>
                </a:lnTo>
                <a:lnTo>
                  <a:pt x="414709" y="37392"/>
                </a:lnTo>
                <a:lnTo>
                  <a:pt x="367119" y="64586"/>
                </a:lnTo>
                <a:lnTo>
                  <a:pt x="333127" y="47590"/>
                </a:lnTo>
                <a:lnTo>
                  <a:pt x="305933" y="0"/>
                </a:lnTo>
                <a:lnTo>
                  <a:pt x="268541" y="13597"/>
                </a:lnTo>
                <a:lnTo>
                  <a:pt x="312731" y="67985"/>
                </a:lnTo>
                <a:lnTo>
                  <a:pt x="316131" y="125773"/>
                </a:lnTo>
                <a:lnTo>
                  <a:pt x="380716" y="203956"/>
                </a:lnTo>
                <a:lnTo>
                  <a:pt x="353522" y="251545"/>
                </a:lnTo>
                <a:lnTo>
                  <a:pt x="360321" y="302534"/>
                </a:lnTo>
                <a:lnTo>
                  <a:pt x="333127" y="241347"/>
                </a:lnTo>
                <a:lnTo>
                  <a:pt x="333127" y="200556"/>
                </a:lnTo>
                <a:lnTo>
                  <a:pt x="268541" y="139370"/>
                </a:lnTo>
                <a:lnTo>
                  <a:pt x="186959" y="193758"/>
                </a:lnTo>
                <a:lnTo>
                  <a:pt x="61186" y="234549"/>
                </a:lnTo>
                <a:lnTo>
                  <a:pt x="139369" y="346724"/>
                </a:lnTo>
                <a:lnTo>
                  <a:pt x="115574" y="421508"/>
                </a:lnTo>
                <a:lnTo>
                  <a:pt x="95179" y="499691"/>
                </a:lnTo>
                <a:lnTo>
                  <a:pt x="33992" y="547281"/>
                </a:lnTo>
                <a:lnTo>
                  <a:pt x="27194" y="584672"/>
                </a:lnTo>
                <a:lnTo>
                  <a:pt x="0" y="618665"/>
                </a:lnTo>
                <a:lnTo>
                  <a:pt x="67985" y="761434"/>
                </a:lnTo>
                <a:lnTo>
                  <a:pt x="50989" y="907602"/>
                </a:lnTo>
                <a:lnTo>
                  <a:pt x="166563" y="853214"/>
                </a:lnTo>
                <a:lnTo>
                  <a:pt x="214153" y="873609"/>
                </a:lnTo>
                <a:lnTo>
                  <a:pt x="197157" y="931397"/>
                </a:lnTo>
                <a:lnTo>
                  <a:pt x="275339" y="989184"/>
                </a:lnTo>
                <a:lnTo>
                  <a:pt x="322929" y="1063968"/>
                </a:lnTo>
                <a:lnTo>
                  <a:pt x="380716" y="1060568"/>
                </a:lnTo>
                <a:lnTo>
                  <a:pt x="465698" y="948393"/>
                </a:lnTo>
                <a:lnTo>
                  <a:pt x="571075" y="951792"/>
                </a:lnTo>
                <a:lnTo>
                  <a:pt x="673052" y="907602"/>
                </a:lnTo>
                <a:lnTo>
                  <a:pt x="690049" y="1019777"/>
                </a:lnTo>
                <a:lnTo>
                  <a:pt x="744437" y="1043572"/>
                </a:lnTo>
                <a:lnTo>
                  <a:pt x="788627" y="1019777"/>
                </a:lnTo>
                <a:lnTo>
                  <a:pt x="822620" y="1040173"/>
                </a:lnTo>
                <a:lnTo>
                  <a:pt x="904202" y="978986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6299200" y="1103313"/>
            <a:ext cx="839788" cy="1335087"/>
          </a:xfrm>
          <a:custGeom>
            <a:avLst/>
            <a:gdLst>
              <a:gd name="connsiteX0" fmla="*/ 180161 w 839617"/>
              <a:gd name="connsiteY0" fmla="*/ 1335908 h 1335908"/>
              <a:gd name="connsiteX1" fmla="*/ 180161 w 839617"/>
              <a:gd name="connsiteY1" fmla="*/ 1335908 h 1335908"/>
              <a:gd name="connsiteX2" fmla="*/ 363721 w 839617"/>
              <a:gd name="connsiteY2" fmla="*/ 1288318 h 1335908"/>
              <a:gd name="connsiteX3" fmla="*/ 411310 w 839617"/>
              <a:gd name="connsiteY3" fmla="*/ 1162545 h 1335908"/>
              <a:gd name="connsiteX4" fmla="*/ 475896 w 839617"/>
              <a:gd name="connsiteY4" fmla="*/ 1118355 h 1335908"/>
              <a:gd name="connsiteX5" fmla="*/ 594870 w 839617"/>
              <a:gd name="connsiteY5" fmla="*/ 1118355 h 1335908"/>
              <a:gd name="connsiteX6" fmla="*/ 673053 w 839617"/>
              <a:gd name="connsiteY6" fmla="*/ 1121754 h 1335908"/>
              <a:gd name="connsiteX7" fmla="*/ 819221 w 839617"/>
              <a:gd name="connsiteY7" fmla="*/ 1101359 h 1335908"/>
              <a:gd name="connsiteX8" fmla="*/ 839617 w 839617"/>
              <a:gd name="connsiteY8" fmla="*/ 1046971 h 1335908"/>
              <a:gd name="connsiteX9" fmla="*/ 805624 w 839617"/>
              <a:gd name="connsiteY9" fmla="*/ 1046971 h 1335908"/>
              <a:gd name="connsiteX10" fmla="*/ 778430 w 839617"/>
              <a:gd name="connsiteY10" fmla="*/ 999381 h 1335908"/>
              <a:gd name="connsiteX11" fmla="*/ 744437 w 839617"/>
              <a:gd name="connsiteY11" fmla="*/ 968788 h 1335908"/>
              <a:gd name="connsiteX12" fmla="*/ 778430 w 839617"/>
              <a:gd name="connsiteY12" fmla="*/ 907601 h 1335908"/>
              <a:gd name="connsiteX13" fmla="*/ 758034 w 839617"/>
              <a:gd name="connsiteY13" fmla="*/ 853213 h 1335908"/>
              <a:gd name="connsiteX14" fmla="*/ 730840 w 839617"/>
              <a:gd name="connsiteY14" fmla="*/ 713844 h 1335908"/>
              <a:gd name="connsiteX15" fmla="*/ 690049 w 839617"/>
              <a:gd name="connsiteY15" fmla="*/ 659455 h 1335908"/>
              <a:gd name="connsiteX16" fmla="*/ 652657 w 839617"/>
              <a:gd name="connsiteY16" fmla="*/ 557478 h 1335908"/>
              <a:gd name="connsiteX17" fmla="*/ 574475 w 839617"/>
              <a:gd name="connsiteY17" fmla="*/ 581273 h 1335908"/>
              <a:gd name="connsiteX18" fmla="*/ 526885 w 839617"/>
              <a:gd name="connsiteY18" fmla="*/ 516687 h 1335908"/>
              <a:gd name="connsiteX19" fmla="*/ 496292 w 839617"/>
              <a:gd name="connsiteY19" fmla="*/ 397713 h 1335908"/>
              <a:gd name="connsiteX20" fmla="*/ 404512 w 839617"/>
              <a:gd name="connsiteY20" fmla="*/ 278739 h 1335908"/>
              <a:gd name="connsiteX21" fmla="*/ 428307 w 839617"/>
              <a:gd name="connsiteY21" fmla="*/ 237948 h 1335908"/>
              <a:gd name="connsiteX22" fmla="*/ 394314 w 839617"/>
              <a:gd name="connsiteY22" fmla="*/ 183560 h 1335908"/>
              <a:gd name="connsiteX23" fmla="*/ 360321 w 839617"/>
              <a:gd name="connsiteY23" fmla="*/ 149567 h 1335908"/>
              <a:gd name="connsiteX24" fmla="*/ 356922 w 839617"/>
              <a:gd name="connsiteY24" fmla="*/ 91780 h 1335908"/>
              <a:gd name="connsiteX25" fmla="*/ 424907 w 839617"/>
              <a:gd name="connsiteY25" fmla="*/ 0 h 1335908"/>
              <a:gd name="connsiteX26" fmla="*/ 149568 w 839617"/>
              <a:gd name="connsiteY26" fmla="*/ 112175 h 1335908"/>
              <a:gd name="connsiteX27" fmla="*/ 180161 w 839617"/>
              <a:gd name="connsiteY27" fmla="*/ 156366 h 1335908"/>
              <a:gd name="connsiteX28" fmla="*/ 142769 w 839617"/>
              <a:gd name="connsiteY28" fmla="*/ 190358 h 1335908"/>
              <a:gd name="connsiteX29" fmla="*/ 142769 w 839617"/>
              <a:gd name="connsiteY29" fmla="*/ 258343 h 1335908"/>
              <a:gd name="connsiteX30" fmla="*/ 112176 w 839617"/>
              <a:gd name="connsiteY30" fmla="*/ 295735 h 1335908"/>
              <a:gd name="connsiteX31" fmla="*/ 139370 w 839617"/>
              <a:gd name="connsiteY31" fmla="*/ 326328 h 1335908"/>
              <a:gd name="connsiteX32" fmla="*/ 166564 w 839617"/>
              <a:gd name="connsiteY32" fmla="*/ 319530 h 1335908"/>
              <a:gd name="connsiteX33" fmla="*/ 220952 w 839617"/>
              <a:gd name="connsiteY33" fmla="*/ 367119 h 1335908"/>
              <a:gd name="connsiteX34" fmla="*/ 207355 w 839617"/>
              <a:gd name="connsiteY34" fmla="*/ 506489 h 1335908"/>
              <a:gd name="connsiteX35" fmla="*/ 64586 w 839617"/>
              <a:gd name="connsiteY35" fmla="*/ 632261 h 1335908"/>
              <a:gd name="connsiteX36" fmla="*/ 0 w 839617"/>
              <a:gd name="connsiteY36" fmla="*/ 713844 h 1335908"/>
              <a:gd name="connsiteX37" fmla="*/ 13597 w 839617"/>
              <a:gd name="connsiteY37" fmla="*/ 754635 h 1335908"/>
              <a:gd name="connsiteX38" fmla="*/ 54388 w 839617"/>
              <a:gd name="connsiteY38" fmla="*/ 795426 h 1335908"/>
              <a:gd name="connsiteX39" fmla="*/ 54388 w 839617"/>
              <a:gd name="connsiteY39" fmla="*/ 795426 h 1335908"/>
              <a:gd name="connsiteX40" fmla="*/ 57788 w 839617"/>
              <a:gd name="connsiteY40" fmla="*/ 727441 h 1335908"/>
              <a:gd name="connsiteX41" fmla="*/ 146168 w 839617"/>
              <a:gd name="connsiteY41" fmla="*/ 645858 h 1335908"/>
              <a:gd name="connsiteX42" fmla="*/ 135971 w 839617"/>
              <a:gd name="connsiteY42" fmla="*/ 751235 h 1335908"/>
              <a:gd name="connsiteX43" fmla="*/ 197157 w 839617"/>
              <a:gd name="connsiteY43" fmla="*/ 917799 h 1335908"/>
              <a:gd name="connsiteX44" fmla="*/ 214153 w 839617"/>
              <a:gd name="connsiteY44" fmla="*/ 989183 h 1335908"/>
              <a:gd name="connsiteX45" fmla="*/ 234549 w 839617"/>
              <a:gd name="connsiteY45" fmla="*/ 1009579 h 1335908"/>
              <a:gd name="connsiteX46" fmla="*/ 231150 w 839617"/>
              <a:gd name="connsiteY46" fmla="*/ 1063967 h 1335908"/>
              <a:gd name="connsiteX47" fmla="*/ 180161 w 839617"/>
              <a:gd name="connsiteY47" fmla="*/ 1142150 h 1335908"/>
              <a:gd name="connsiteX48" fmla="*/ 200556 w 839617"/>
              <a:gd name="connsiteY48" fmla="*/ 1189740 h 1335908"/>
              <a:gd name="connsiteX49" fmla="*/ 186959 w 839617"/>
              <a:gd name="connsiteY49" fmla="*/ 1257725 h 1335908"/>
              <a:gd name="connsiteX50" fmla="*/ 180161 w 839617"/>
              <a:gd name="connsiteY50" fmla="*/ 1335908 h 13359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839617" h="1335908">
                <a:moveTo>
                  <a:pt x="180161" y="1335908"/>
                </a:moveTo>
                <a:lnTo>
                  <a:pt x="180161" y="1335908"/>
                </a:lnTo>
                <a:lnTo>
                  <a:pt x="363721" y="1288318"/>
                </a:lnTo>
                <a:lnTo>
                  <a:pt x="411310" y="1162545"/>
                </a:lnTo>
                <a:lnTo>
                  <a:pt x="475896" y="1118355"/>
                </a:lnTo>
                <a:lnTo>
                  <a:pt x="594870" y="1118355"/>
                </a:lnTo>
                <a:lnTo>
                  <a:pt x="673053" y="1121754"/>
                </a:lnTo>
                <a:lnTo>
                  <a:pt x="819221" y="1101359"/>
                </a:lnTo>
                <a:lnTo>
                  <a:pt x="839617" y="1046971"/>
                </a:lnTo>
                <a:lnTo>
                  <a:pt x="805624" y="1046971"/>
                </a:lnTo>
                <a:lnTo>
                  <a:pt x="778430" y="999381"/>
                </a:lnTo>
                <a:lnTo>
                  <a:pt x="744437" y="968788"/>
                </a:lnTo>
                <a:lnTo>
                  <a:pt x="778430" y="907601"/>
                </a:lnTo>
                <a:lnTo>
                  <a:pt x="758034" y="853213"/>
                </a:lnTo>
                <a:lnTo>
                  <a:pt x="730840" y="713844"/>
                </a:lnTo>
                <a:lnTo>
                  <a:pt x="690049" y="659455"/>
                </a:lnTo>
                <a:lnTo>
                  <a:pt x="652657" y="557478"/>
                </a:lnTo>
                <a:lnTo>
                  <a:pt x="574475" y="581273"/>
                </a:lnTo>
                <a:lnTo>
                  <a:pt x="526885" y="516687"/>
                </a:lnTo>
                <a:lnTo>
                  <a:pt x="496292" y="397713"/>
                </a:lnTo>
                <a:lnTo>
                  <a:pt x="404512" y="278739"/>
                </a:lnTo>
                <a:lnTo>
                  <a:pt x="428307" y="237948"/>
                </a:lnTo>
                <a:lnTo>
                  <a:pt x="394314" y="183560"/>
                </a:lnTo>
                <a:lnTo>
                  <a:pt x="360321" y="149567"/>
                </a:lnTo>
                <a:lnTo>
                  <a:pt x="356922" y="91780"/>
                </a:lnTo>
                <a:lnTo>
                  <a:pt x="424907" y="0"/>
                </a:lnTo>
                <a:lnTo>
                  <a:pt x="149568" y="112175"/>
                </a:lnTo>
                <a:lnTo>
                  <a:pt x="180161" y="156366"/>
                </a:lnTo>
                <a:lnTo>
                  <a:pt x="142769" y="190358"/>
                </a:lnTo>
                <a:lnTo>
                  <a:pt x="142769" y="258343"/>
                </a:lnTo>
                <a:lnTo>
                  <a:pt x="112176" y="295735"/>
                </a:lnTo>
                <a:lnTo>
                  <a:pt x="139370" y="326328"/>
                </a:lnTo>
                <a:lnTo>
                  <a:pt x="166564" y="319530"/>
                </a:lnTo>
                <a:lnTo>
                  <a:pt x="220952" y="367119"/>
                </a:lnTo>
                <a:lnTo>
                  <a:pt x="207355" y="506489"/>
                </a:lnTo>
                <a:lnTo>
                  <a:pt x="64586" y="632261"/>
                </a:lnTo>
                <a:lnTo>
                  <a:pt x="0" y="713844"/>
                </a:lnTo>
                <a:lnTo>
                  <a:pt x="13597" y="754635"/>
                </a:lnTo>
                <a:lnTo>
                  <a:pt x="54388" y="795426"/>
                </a:lnTo>
                <a:lnTo>
                  <a:pt x="54388" y="795426"/>
                </a:lnTo>
                <a:lnTo>
                  <a:pt x="57788" y="727441"/>
                </a:lnTo>
                <a:lnTo>
                  <a:pt x="146168" y="645858"/>
                </a:lnTo>
                <a:lnTo>
                  <a:pt x="135971" y="751235"/>
                </a:lnTo>
                <a:lnTo>
                  <a:pt x="197157" y="917799"/>
                </a:lnTo>
                <a:lnTo>
                  <a:pt x="214153" y="989183"/>
                </a:lnTo>
                <a:lnTo>
                  <a:pt x="234549" y="1009579"/>
                </a:lnTo>
                <a:lnTo>
                  <a:pt x="231150" y="1063967"/>
                </a:lnTo>
                <a:lnTo>
                  <a:pt x="180161" y="1142150"/>
                </a:lnTo>
                <a:lnTo>
                  <a:pt x="200556" y="1189740"/>
                </a:lnTo>
                <a:lnTo>
                  <a:pt x="186959" y="1257725"/>
                </a:lnTo>
                <a:lnTo>
                  <a:pt x="180161" y="1335908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6662738" y="1100138"/>
            <a:ext cx="741362" cy="831850"/>
          </a:xfrm>
          <a:custGeom>
            <a:avLst/>
            <a:gdLst>
              <a:gd name="connsiteX0" fmla="*/ 404511 w 741038"/>
              <a:gd name="connsiteY0" fmla="*/ 832818 h 832818"/>
              <a:gd name="connsiteX1" fmla="*/ 411310 w 741038"/>
              <a:gd name="connsiteY1" fmla="*/ 778430 h 832818"/>
              <a:gd name="connsiteX2" fmla="*/ 506489 w 741038"/>
              <a:gd name="connsiteY2" fmla="*/ 754635 h 832818"/>
              <a:gd name="connsiteX3" fmla="*/ 530284 w 741038"/>
              <a:gd name="connsiteY3" fmla="*/ 761434 h 832818"/>
              <a:gd name="connsiteX4" fmla="*/ 594870 w 741038"/>
              <a:gd name="connsiteY4" fmla="*/ 713844 h 832818"/>
              <a:gd name="connsiteX5" fmla="*/ 693448 w 741038"/>
              <a:gd name="connsiteY5" fmla="*/ 622064 h 832818"/>
              <a:gd name="connsiteX6" fmla="*/ 679851 w 741038"/>
              <a:gd name="connsiteY6" fmla="*/ 574475 h 832818"/>
              <a:gd name="connsiteX7" fmla="*/ 741038 w 741038"/>
              <a:gd name="connsiteY7" fmla="*/ 458900 h 832818"/>
              <a:gd name="connsiteX8" fmla="*/ 496291 w 741038"/>
              <a:gd name="connsiteY8" fmla="*/ 197157 h 832818"/>
              <a:gd name="connsiteX9" fmla="*/ 479295 w 741038"/>
              <a:gd name="connsiteY9" fmla="*/ 258344 h 832818"/>
              <a:gd name="connsiteX10" fmla="*/ 523485 w 741038"/>
              <a:gd name="connsiteY10" fmla="*/ 353523 h 832818"/>
              <a:gd name="connsiteX11" fmla="*/ 540481 w 741038"/>
              <a:gd name="connsiteY11" fmla="*/ 370519 h 832818"/>
              <a:gd name="connsiteX12" fmla="*/ 458899 w 741038"/>
              <a:gd name="connsiteY12" fmla="*/ 333128 h 832818"/>
              <a:gd name="connsiteX13" fmla="*/ 356922 w 741038"/>
              <a:gd name="connsiteY13" fmla="*/ 214154 h 832818"/>
              <a:gd name="connsiteX14" fmla="*/ 173362 w 741038"/>
              <a:gd name="connsiteY14" fmla="*/ 78183 h 832818"/>
              <a:gd name="connsiteX15" fmla="*/ 122373 w 741038"/>
              <a:gd name="connsiteY15" fmla="*/ 23795 h 832818"/>
              <a:gd name="connsiteX16" fmla="*/ 118974 w 741038"/>
              <a:gd name="connsiteY16" fmla="*/ 0 h 832818"/>
              <a:gd name="connsiteX17" fmla="*/ 67985 w 741038"/>
              <a:gd name="connsiteY17" fmla="*/ 6799 h 832818"/>
              <a:gd name="connsiteX18" fmla="*/ 0 w 741038"/>
              <a:gd name="connsiteY18" fmla="*/ 101978 h 832818"/>
              <a:gd name="connsiteX19" fmla="*/ 0 w 741038"/>
              <a:gd name="connsiteY19" fmla="*/ 146169 h 832818"/>
              <a:gd name="connsiteX20" fmla="*/ 61186 w 741038"/>
              <a:gd name="connsiteY20" fmla="*/ 248146 h 832818"/>
              <a:gd name="connsiteX21" fmla="*/ 40791 w 741038"/>
              <a:gd name="connsiteY21" fmla="*/ 295736 h 832818"/>
              <a:gd name="connsiteX22" fmla="*/ 135970 w 741038"/>
              <a:gd name="connsiteY22" fmla="*/ 414710 h 832818"/>
              <a:gd name="connsiteX23" fmla="*/ 166563 w 741038"/>
              <a:gd name="connsiteY23" fmla="*/ 530284 h 832818"/>
              <a:gd name="connsiteX24" fmla="*/ 210754 w 741038"/>
              <a:gd name="connsiteY24" fmla="*/ 584673 h 832818"/>
              <a:gd name="connsiteX25" fmla="*/ 278739 w 741038"/>
              <a:gd name="connsiteY25" fmla="*/ 574475 h 832818"/>
              <a:gd name="connsiteX26" fmla="*/ 329728 w 741038"/>
              <a:gd name="connsiteY26" fmla="*/ 666255 h 832818"/>
              <a:gd name="connsiteX27" fmla="*/ 360321 w 741038"/>
              <a:gd name="connsiteY27" fmla="*/ 707046 h 832818"/>
              <a:gd name="connsiteX28" fmla="*/ 404511 w 741038"/>
              <a:gd name="connsiteY28" fmla="*/ 832818 h 832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741038" h="832818">
                <a:moveTo>
                  <a:pt x="404511" y="832818"/>
                </a:moveTo>
                <a:lnTo>
                  <a:pt x="411310" y="778430"/>
                </a:lnTo>
                <a:lnTo>
                  <a:pt x="506489" y="754635"/>
                </a:lnTo>
                <a:lnTo>
                  <a:pt x="530284" y="761434"/>
                </a:lnTo>
                <a:lnTo>
                  <a:pt x="594870" y="713844"/>
                </a:lnTo>
                <a:lnTo>
                  <a:pt x="693448" y="622064"/>
                </a:lnTo>
                <a:lnTo>
                  <a:pt x="679851" y="574475"/>
                </a:lnTo>
                <a:lnTo>
                  <a:pt x="741038" y="458900"/>
                </a:lnTo>
                <a:lnTo>
                  <a:pt x="496291" y="197157"/>
                </a:lnTo>
                <a:lnTo>
                  <a:pt x="479295" y="258344"/>
                </a:lnTo>
                <a:lnTo>
                  <a:pt x="523485" y="353523"/>
                </a:lnTo>
                <a:lnTo>
                  <a:pt x="540481" y="370519"/>
                </a:lnTo>
                <a:lnTo>
                  <a:pt x="458899" y="333128"/>
                </a:lnTo>
                <a:lnTo>
                  <a:pt x="356922" y="214154"/>
                </a:lnTo>
                <a:lnTo>
                  <a:pt x="173362" y="78183"/>
                </a:lnTo>
                <a:lnTo>
                  <a:pt x="122373" y="23795"/>
                </a:lnTo>
                <a:lnTo>
                  <a:pt x="118974" y="0"/>
                </a:lnTo>
                <a:lnTo>
                  <a:pt x="67985" y="6799"/>
                </a:lnTo>
                <a:lnTo>
                  <a:pt x="0" y="101978"/>
                </a:lnTo>
                <a:lnTo>
                  <a:pt x="0" y="146169"/>
                </a:lnTo>
                <a:lnTo>
                  <a:pt x="61186" y="248146"/>
                </a:lnTo>
                <a:lnTo>
                  <a:pt x="40791" y="295736"/>
                </a:lnTo>
                <a:lnTo>
                  <a:pt x="135970" y="414710"/>
                </a:lnTo>
                <a:lnTo>
                  <a:pt x="166563" y="530284"/>
                </a:lnTo>
                <a:lnTo>
                  <a:pt x="210754" y="584673"/>
                </a:lnTo>
                <a:lnTo>
                  <a:pt x="278739" y="574475"/>
                </a:lnTo>
                <a:lnTo>
                  <a:pt x="329728" y="666255"/>
                </a:lnTo>
                <a:lnTo>
                  <a:pt x="360321" y="707046"/>
                </a:lnTo>
                <a:lnTo>
                  <a:pt x="404511" y="832818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6670675" y="1746250"/>
            <a:ext cx="1060450" cy="673100"/>
          </a:xfrm>
          <a:custGeom>
            <a:avLst/>
            <a:gdLst>
              <a:gd name="connsiteX0" fmla="*/ 0 w 1060568"/>
              <a:gd name="connsiteY0" fmla="*/ 622064 h 673053"/>
              <a:gd name="connsiteX1" fmla="*/ 71385 w 1060568"/>
              <a:gd name="connsiteY1" fmla="*/ 615266 h 673053"/>
              <a:gd name="connsiteX2" fmla="*/ 125773 w 1060568"/>
              <a:gd name="connsiteY2" fmla="*/ 639060 h 673053"/>
              <a:gd name="connsiteX3" fmla="*/ 156366 w 1060568"/>
              <a:gd name="connsiteY3" fmla="*/ 673053 h 673053"/>
              <a:gd name="connsiteX4" fmla="*/ 217553 w 1060568"/>
              <a:gd name="connsiteY4" fmla="*/ 673053 h 673053"/>
              <a:gd name="connsiteX5" fmla="*/ 261743 w 1060568"/>
              <a:gd name="connsiteY5" fmla="*/ 622064 h 673053"/>
              <a:gd name="connsiteX6" fmla="*/ 336527 w 1060568"/>
              <a:gd name="connsiteY6" fmla="*/ 588072 h 673053"/>
              <a:gd name="connsiteX7" fmla="*/ 397713 w 1060568"/>
              <a:gd name="connsiteY7" fmla="*/ 622064 h 673053"/>
              <a:gd name="connsiteX8" fmla="*/ 435105 w 1060568"/>
              <a:gd name="connsiteY8" fmla="*/ 594870 h 673053"/>
              <a:gd name="connsiteX9" fmla="*/ 448702 w 1060568"/>
              <a:gd name="connsiteY9" fmla="*/ 503090 h 673053"/>
              <a:gd name="connsiteX10" fmla="*/ 577874 w 1060568"/>
              <a:gd name="connsiteY10" fmla="*/ 547281 h 673053"/>
              <a:gd name="connsiteX11" fmla="*/ 574475 w 1060568"/>
              <a:gd name="connsiteY11" fmla="*/ 455501 h 673053"/>
              <a:gd name="connsiteX12" fmla="*/ 635661 w 1060568"/>
              <a:gd name="connsiteY12" fmla="*/ 397713 h 673053"/>
              <a:gd name="connsiteX13" fmla="*/ 686650 w 1060568"/>
              <a:gd name="connsiteY13" fmla="*/ 475896 h 673053"/>
              <a:gd name="connsiteX14" fmla="*/ 815822 w 1060568"/>
              <a:gd name="connsiteY14" fmla="*/ 469098 h 673053"/>
              <a:gd name="connsiteX15" fmla="*/ 944994 w 1060568"/>
              <a:gd name="connsiteY15" fmla="*/ 581273 h 673053"/>
              <a:gd name="connsiteX16" fmla="*/ 975587 w 1060568"/>
              <a:gd name="connsiteY16" fmla="*/ 533683 h 673053"/>
              <a:gd name="connsiteX17" fmla="*/ 1060568 w 1060568"/>
              <a:gd name="connsiteY17" fmla="*/ 537083 h 673053"/>
              <a:gd name="connsiteX18" fmla="*/ 1053770 w 1060568"/>
              <a:gd name="connsiteY18" fmla="*/ 397713 h 673053"/>
              <a:gd name="connsiteX19" fmla="*/ 870210 w 1060568"/>
              <a:gd name="connsiteY19" fmla="*/ 329728 h 673053"/>
              <a:gd name="connsiteX20" fmla="*/ 768232 w 1060568"/>
              <a:gd name="connsiteY20" fmla="*/ 20396 h 673053"/>
              <a:gd name="connsiteX21" fmla="*/ 679852 w 1060568"/>
              <a:gd name="connsiteY21" fmla="*/ 0 h 673053"/>
              <a:gd name="connsiteX22" fmla="*/ 513288 w 1060568"/>
              <a:gd name="connsiteY22" fmla="*/ 118974 h 673053"/>
              <a:gd name="connsiteX23" fmla="*/ 465698 w 1060568"/>
              <a:gd name="connsiteY23" fmla="*/ 118974 h 673053"/>
              <a:gd name="connsiteX24" fmla="*/ 397713 w 1060568"/>
              <a:gd name="connsiteY24" fmla="*/ 146168 h 673053"/>
              <a:gd name="connsiteX25" fmla="*/ 387515 w 1060568"/>
              <a:gd name="connsiteY25" fmla="*/ 214153 h 673053"/>
              <a:gd name="connsiteX26" fmla="*/ 407911 w 1060568"/>
              <a:gd name="connsiteY26" fmla="*/ 265142 h 673053"/>
              <a:gd name="connsiteX27" fmla="*/ 384116 w 1060568"/>
              <a:gd name="connsiteY27" fmla="*/ 329728 h 673053"/>
              <a:gd name="connsiteX28" fmla="*/ 428307 w 1060568"/>
              <a:gd name="connsiteY28" fmla="*/ 394314 h 673053"/>
              <a:gd name="connsiteX29" fmla="*/ 475896 w 1060568"/>
              <a:gd name="connsiteY29" fmla="*/ 414710 h 673053"/>
              <a:gd name="connsiteX30" fmla="*/ 455501 w 1060568"/>
              <a:gd name="connsiteY30" fmla="*/ 455501 h 673053"/>
              <a:gd name="connsiteX31" fmla="*/ 275340 w 1060568"/>
              <a:gd name="connsiteY31" fmla="*/ 486094 h 673053"/>
              <a:gd name="connsiteX32" fmla="*/ 98579 w 1060568"/>
              <a:gd name="connsiteY32" fmla="*/ 472497 h 673053"/>
              <a:gd name="connsiteX33" fmla="*/ 54388 w 1060568"/>
              <a:gd name="connsiteY33" fmla="*/ 516687 h 673053"/>
              <a:gd name="connsiteX34" fmla="*/ 0 w 1060568"/>
              <a:gd name="connsiteY34" fmla="*/ 622064 h 6730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60568" h="673053">
                <a:moveTo>
                  <a:pt x="0" y="622064"/>
                </a:moveTo>
                <a:lnTo>
                  <a:pt x="71385" y="615266"/>
                </a:lnTo>
                <a:lnTo>
                  <a:pt x="125773" y="639060"/>
                </a:lnTo>
                <a:lnTo>
                  <a:pt x="156366" y="673053"/>
                </a:lnTo>
                <a:lnTo>
                  <a:pt x="217553" y="673053"/>
                </a:lnTo>
                <a:lnTo>
                  <a:pt x="261743" y="622064"/>
                </a:lnTo>
                <a:lnTo>
                  <a:pt x="336527" y="588072"/>
                </a:lnTo>
                <a:lnTo>
                  <a:pt x="397713" y="622064"/>
                </a:lnTo>
                <a:lnTo>
                  <a:pt x="435105" y="594870"/>
                </a:lnTo>
                <a:lnTo>
                  <a:pt x="448702" y="503090"/>
                </a:lnTo>
                <a:lnTo>
                  <a:pt x="577874" y="547281"/>
                </a:lnTo>
                <a:lnTo>
                  <a:pt x="574475" y="455501"/>
                </a:lnTo>
                <a:lnTo>
                  <a:pt x="635661" y="397713"/>
                </a:lnTo>
                <a:lnTo>
                  <a:pt x="686650" y="475896"/>
                </a:lnTo>
                <a:lnTo>
                  <a:pt x="815822" y="469098"/>
                </a:lnTo>
                <a:lnTo>
                  <a:pt x="944994" y="581273"/>
                </a:lnTo>
                <a:lnTo>
                  <a:pt x="975587" y="533683"/>
                </a:lnTo>
                <a:lnTo>
                  <a:pt x="1060568" y="537083"/>
                </a:lnTo>
                <a:lnTo>
                  <a:pt x="1053770" y="397713"/>
                </a:lnTo>
                <a:lnTo>
                  <a:pt x="870210" y="329728"/>
                </a:lnTo>
                <a:lnTo>
                  <a:pt x="768232" y="20396"/>
                </a:lnTo>
                <a:lnTo>
                  <a:pt x="679852" y="0"/>
                </a:lnTo>
                <a:lnTo>
                  <a:pt x="513288" y="118974"/>
                </a:lnTo>
                <a:lnTo>
                  <a:pt x="465698" y="118974"/>
                </a:lnTo>
                <a:lnTo>
                  <a:pt x="397713" y="146168"/>
                </a:lnTo>
                <a:lnTo>
                  <a:pt x="387515" y="214153"/>
                </a:lnTo>
                <a:lnTo>
                  <a:pt x="407911" y="265142"/>
                </a:lnTo>
                <a:lnTo>
                  <a:pt x="384116" y="329728"/>
                </a:lnTo>
                <a:lnTo>
                  <a:pt x="428307" y="394314"/>
                </a:lnTo>
                <a:lnTo>
                  <a:pt x="475896" y="414710"/>
                </a:lnTo>
                <a:lnTo>
                  <a:pt x="455501" y="455501"/>
                </a:lnTo>
                <a:lnTo>
                  <a:pt x="275340" y="486094"/>
                </a:lnTo>
                <a:lnTo>
                  <a:pt x="98579" y="472497"/>
                </a:lnTo>
                <a:lnTo>
                  <a:pt x="54388" y="516687"/>
                </a:lnTo>
                <a:lnTo>
                  <a:pt x="0" y="622064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4416425" y="3241675"/>
            <a:ext cx="1746250" cy="1412875"/>
          </a:xfrm>
          <a:custGeom>
            <a:avLst/>
            <a:gdLst>
              <a:gd name="connsiteX0" fmla="*/ 1298516 w 1747218"/>
              <a:gd name="connsiteY0" fmla="*/ 6799 h 1414091"/>
              <a:gd name="connsiteX1" fmla="*/ 1186341 w 1747218"/>
              <a:gd name="connsiteY1" fmla="*/ 84981 h 1414091"/>
              <a:gd name="connsiteX2" fmla="*/ 1114956 w 1747218"/>
              <a:gd name="connsiteY2" fmla="*/ 88381 h 1414091"/>
              <a:gd name="connsiteX3" fmla="*/ 1080964 w 1747218"/>
              <a:gd name="connsiteY3" fmla="*/ 78183 h 1414091"/>
              <a:gd name="connsiteX4" fmla="*/ 1104759 w 1747218"/>
              <a:gd name="connsiteY4" fmla="*/ 190358 h 1414091"/>
              <a:gd name="connsiteX5" fmla="*/ 1094561 w 1747218"/>
              <a:gd name="connsiteY5" fmla="*/ 261743 h 1414091"/>
              <a:gd name="connsiteX6" fmla="*/ 972188 w 1747218"/>
              <a:gd name="connsiteY6" fmla="*/ 611866 h 1414091"/>
              <a:gd name="connsiteX7" fmla="*/ 809023 w 1747218"/>
              <a:gd name="connsiteY7" fmla="*/ 822620 h 1414091"/>
              <a:gd name="connsiteX8" fmla="*/ 673053 w 1747218"/>
              <a:gd name="connsiteY8" fmla="*/ 900803 h 1414091"/>
              <a:gd name="connsiteX9" fmla="*/ 598269 w 1747218"/>
              <a:gd name="connsiteY9" fmla="*/ 951792 h 1414091"/>
              <a:gd name="connsiteX10" fmla="*/ 560877 w 1747218"/>
              <a:gd name="connsiteY10" fmla="*/ 911001 h 1414091"/>
              <a:gd name="connsiteX11" fmla="*/ 407911 w 1747218"/>
              <a:gd name="connsiteY11" fmla="*/ 1046971 h 1414091"/>
              <a:gd name="connsiteX12" fmla="*/ 299135 w 1747218"/>
              <a:gd name="connsiteY12" fmla="*/ 1142150 h 1414091"/>
              <a:gd name="connsiteX13" fmla="*/ 220952 w 1747218"/>
              <a:gd name="connsiteY13" fmla="*/ 1108158 h 1414091"/>
              <a:gd name="connsiteX14" fmla="*/ 169963 w 1747218"/>
              <a:gd name="connsiteY14" fmla="*/ 1142150 h 1414091"/>
              <a:gd name="connsiteX15" fmla="*/ 118974 w 1747218"/>
              <a:gd name="connsiteY15" fmla="*/ 1114956 h 1414091"/>
              <a:gd name="connsiteX16" fmla="*/ 0 w 1747218"/>
              <a:gd name="connsiteY16" fmla="*/ 1152348 h 1414091"/>
              <a:gd name="connsiteX17" fmla="*/ 23795 w 1747218"/>
              <a:gd name="connsiteY17" fmla="*/ 1210135 h 1414091"/>
              <a:gd name="connsiteX18" fmla="*/ 27194 w 1747218"/>
              <a:gd name="connsiteY18" fmla="*/ 1264523 h 1414091"/>
              <a:gd name="connsiteX19" fmla="*/ 6799 w 1747218"/>
              <a:gd name="connsiteY19" fmla="*/ 1322311 h 1414091"/>
              <a:gd name="connsiteX20" fmla="*/ 40791 w 1747218"/>
              <a:gd name="connsiteY20" fmla="*/ 1342706 h 1414091"/>
              <a:gd name="connsiteX21" fmla="*/ 74784 w 1747218"/>
              <a:gd name="connsiteY21" fmla="*/ 1284919 h 1414091"/>
              <a:gd name="connsiteX22" fmla="*/ 98579 w 1747218"/>
              <a:gd name="connsiteY22" fmla="*/ 1332509 h 1414091"/>
              <a:gd name="connsiteX23" fmla="*/ 152967 w 1747218"/>
              <a:gd name="connsiteY23" fmla="*/ 1335908 h 1414091"/>
              <a:gd name="connsiteX24" fmla="*/ 210754 w 1747218"/>
              <a:gd name="connsiteY24" fmla="*/ 1346106 h 1414091"/>
              <a:gd name="connsiteX25" fmla="*/ 227750 w 1747218"/>
              <a:gd name="connsiteY25" fmla="*/ 1376699 h 1414091"/>
              <a:gd name="connsiteX26" fmla="*/ 275340 w 1747218"/>
              <a:gd name="connsiteY26" fmla="*/ 1369900 h 1414091"/>
              <a:gd name="connsiteX27" fmla="*/ 363721 w 1747218"/>
              <a:gd name="connsiteY27" fmla="*/ 1376699 h 1414091"/>
              <a:gd name="connsiteX28" fmla="*/ 401112 w 1747218"/>
              <a:gd name="connsiteY28" fmla="*/ 1403893 h 1414091"/>
              <a:gd name="connsiteX29" fmla="*/ 421508 w 1747218"/>
              <a:gd name="connsiteY29" fmla="*/ 1390296 h 1414091"/>
              <a:gd name="connsiteX30" fmla="*/ 564277 w 1747218"/>
              <a:gd name="connsiteY30" fmla="*/ 1414091 h 1414091"/>
              <a:gd name="connsiteX31" fmla="*/ 564277 w 1747218"/>
              <a:gd name="connsiteY31" fmla="*/ 1414091 h 1414091"/>
              <a:gd name="connsiteX32" fmla="*/ 618665 w 1747218"/>
              <a:gd name="connsiteY32" fmla="*/ 1397095 h 1414091"/>
              <a:gd name="connsiteX33" fmla="*/ 618665 w 1747218"/>
              <a:gd name="connsiteY33" fmla="*/ 1397095 h 1414091"/>
              <a:gd name="connsiteX34" fmla="*/ 673053 w 1747218"/>
              <a:gd name="connsiteY34" fmla="*/ 1363102 h 1414091"/>
              <a:gd name="connsiteX35" fmla="*/ 700247 w 1747218"/>
              <a:gd name="connsiteY35" fmla="*/ 1400494 h 1414091"/>
              <a:gd name="connsiteX36" fmla="*/ 771631 w 1747218"/>
              <a:gd name="connsiteY36" fmla="*/ 1400494 h 1414091"/>
              <a:gd name="connsiteX37" fmla="*/ 819221 w 1747218"/>
              <a:gd name="connsiteY37" fmla="*/ 1349505 h 1414091"/>
              <a:gd name="connsiteX38" fmla="*/ 866811 w 1747218"/>
              <a:gd name="connsiteY38" fmla="*/ 1339307 h 1414091"/>
              <a:gd name="connsiteX39" fmla="*/ 917799 w 1747218"/>
              <a:gd name="connsiteY39" fmla="*/ 1257725 h 1414091"/>
              <a:gd name="connsiteX40" fmla="*/ 1002781 w 1747218"/>
              <a:gd name="connsiteY40" fmla="*/ 1250926 h 1414091"/>
              <a:gd name="connsiteX41" fmla="*/ 1050370 w 1747218"/>
              <a:gd name="connsiteY41" fmla="*/ 1199938 h 1414091"/>
              <a:gd name="connsiteX42" fmla="*/ 1131953 w 1747218"/>
              <a:gd name="connsiteY42" fmla="*/ 1264523 h 1414091"/>
              <a:gd name="connsiteX43" fmla="*/ 1267923 w 1747218"/>
              <a:gd name="connsiteY43" fmla="*/ 1145550 h 1414091"/>
              <a:gd name="connsiteX44" fmla="*/ 1325710 w 1747218"/>
              <a:gd name="connsiteY44" fmla="*/ 1196538 h 1414091"/>
              <a:gd name="connsiteX45" fmla="*/ 1410692 w 1747218"/>
              <a:gd name="connsiteY45" fmla="*/ 1145550 h 1414091"/>
              <a:gd name="connsiteX46" fmla="*/ 1526266 w 1747218"/>
              <a:gd name="connsiteY46" fmla="*/ 1233930 h 1414091"/>
              <a:gd name="connsiteX47" fmla="*/ 1560259 w 1747218"/>
              <a:gd name="connsiteY47" fmla="*/ 1145550 h 1414091"/>
              <a:gd name="connsiteX48" fmla="*/ 1590852 w 1747218"/>
              <a:gd name="connsiteY48" fmla="*/ 1060568 h 1414091"/>
              <a:gd name="connsiteX49" fmla="*/ 1587453 w 1747218"/>
              <a:gd name="connsiteY49" fmla="*/ 829419 h 1414091"/>
              <a:gd name="connsiteX50" fmla="*/ 1631643 w 1747218"/>
              <a:gd name="connsiteY50" fmla="*/ 778430 h 1414091"/>
              <a:gd name="connsiteX51" fmla="*/ 1638442 w 1747218"/>
              <a:gd name="connsiteY51" fmla="*/ 720642 h 1414091"/>
              <a:gd name="connsiteX52" fmla="*/ 1611248 w 1747218"/>
              <a:gd name="connsiteY52" fmla="*/ 676452 h 1414091"/>
              <a:gd name="connsiteX53" fmla="*/ 1665636 w 1747218"/>
              <a:gd name="connsiteY53" fmla="*/ 605068 h 1414091"/>
              <a:gd name="connsiteX54" fmla="*/ 1747218 w 1747218"/>
              <a:gd name="connsiteY54" fmla="*/ 588071 h 1414091"/>
              <a:gd name="connsiteX55" fmla="*/ 1689431 w 1747218"/>
              <a:gd name="connsiteY55" fmla="*/ 513288 h 1414091"/>
              <a:gd name="connsiteX56" fmla="*/ 1652039 w 1747218"/>
              <a:gd name="connsiteY56" fmla="*/ 384116 h 1414091"/>
              <a:gd name="connsiteX57" fmla="*/ 1580654 w 1747218"/>
              <a:gd name="connsiteY57" fmla="*/ 329728 h 1414091"/>
              <a:gd name="connsiteX58" fmla="*/ 1577255 w 1747218"/>
              <a:gd name="connsiteY58" fmla="*/ 258344 h 1414091"/>
              <a:gd name="connsiteX59" fmla="*/ 1614647 w 1747218"/>
              <a:gd name="connsiteY59" fmla="*/ 227750 h 1414091"/>
              <a:gd name="connsiteX60" fmla="*/ 1635043 w 1747218"/>
              <a:gd name="connsiteY60" fmla="*/ 163164 h 1414091"/>
              <a:gd name="connsiteX61" fmla="*/ 1614647 w 1747218"/>
              <a:gd name="connsiteY61" fmla="*/ 142769 h 1414091"/>
              <a:gd name="connsiteX62" fmla="*/ 1550061 w 1747218"/>
              <a:gd name="connsiteY62" fmla="*/ 203955 h 1414091"/>
              <a:gd name="connsiteX63" fmla="*/ 1499072 w 1747218"/>
              <a:gd name="connsiteY63" fmla="*/ 207355 h 1414091"/>
              <a:gd name="connsiteX64" fmla="*/ 1471878 w 1747218"/>
              <a:gd name="connsiteY64" fmla="*/ 210754 h 1414091"/>
              <a:gd name="connsiteX65" fmla="*/ 1458281 w 1747218"/>
              <a:gd name="connsiteY65" fmla="*/ 118974 h 1414091"/>
              <a:gd name="connsiteX66" fmla="*/ 1458281 w 1747218"/>
              <a:gd name="connsiteY66" fmla="*/ 30593 h 1414091"/>
              <a:gd name="connsiteX67" fmla="*/ 1386897 w 1747218"/>
              <a:gd name="connsiteY67" fmla="*/ 0 h 1414091"/>
              <a:gd name="connsiteX68" fmla="*/ 1298516 w 1747218"/>
              <a:gd name="connsiteY68" fmla="*/ 6799 h 1414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1747218" h="1414091">
                <a:moveTo>
                  <a:pt x="1298516" y="6799"/>
                </a:moveTo>
                <a:lnTo>
                  <a:pt x="1186341" y="84981"/>
                </a:lnTo>
                <a:lnTo>
                  <a:pt x="1114956" y="88381"/>
                </a:lnTo>
                <a:lnTo>
                  <a:pt x="1080964" y="78183"/>
                </a:lnTo>
                <a:lnTo>
                  <a:pt x="1104759" y="190358"/>
                </a:lnTo>
                <a:lnTo>
                  <a:pt x="1094561" y="261743"/>
                </a:lnTo>
                <a:lnTo>
                  <a:pt x="972188" y="611866"/>
                </a:lnTo>
                <a:lnTo>
                  <a:pt x="809023" y="822620"/>
                </a:lnTo>
                <a:lnTo>
                  <a:pt x="673053" y="900803"/>
                </a:lnTo>
                <a:lnTo>
                  <a:pt x="598269" y="951792"/>
                </a:lnTo>
                <a:lnTo>
                  <a:pt x="560877" y="911001"/>
                </a:lnTo>
                <a:lnTo>
                  <a:pt x="407911" y="1046971"/>
                </a:lnTo>
                <a:lnTo>
                  <a:pt x="299135" y="1142150"/>
                </a:lnTo>
                <a:lnTo>
                  <a:pt x="220952" y="1108158"/>
                </a:lnTo>
                <a:lnTo>
                  <a:pt x="169963" y="1142150"/>
                </a:lnTo>
                <a:lnTo>
                  <a:pt x="118974" y="1114956"/>
                </a:lnTo>
                <a:lnTo>
                  <a:pt x="0" y="1152348"/>
                </a:lnTo>
                <a:lnTo>
                  <a:pt x="23795" y="1210135"/>
                </a:lnTo>
                <a:lnTo>
                  <a:pt x="27194" y="1264523"/>
                </a:lnTo>
                <a:lnTo>
                  <a:pt x="6799" y="1322311"/>
                </a:lnTo>
                <a:lnTo>
                  <a:pt x="40791" y="1342706"/>
                </a:lnTo>
                <a:lnTo>
                  <a:pt x="74784" y="1284919"/>
                </a:lnTo>
                <a:lnTo>
                  <a:pt x="98579" y="1332509"/>
                </a:lnTo>
                <a:lnTo>
                  <a:pt x="152967" y="1335908"/>
                </a:lnTo>
                <a:lnTo>
                  <a:pt x="210754" y="1346106"/>
                </a:lnTo>
                <a:lnTo>
                  <a:pt x="227750" y="1376699"/>
                </a:lnTo>
                <a:lnTo>
                  <a:pt x="275340" y="1369900"/>
                </a:lnTo>
                <a:lnTo>
                  <a:pt x="363721" y="1376699"/>
                </a:lnTo>
                <a:lnTo>
                  <a:pt x="401112" y="1403893"/>
                </a:lnTo>
                <a:lnTo>
                  <a:pt x="421508" y="1390296"/>
                </a:lnTo>
                <a:lnTo>
                  <a:pt x="564277" y="1414091"/>
                </a:lnTo>
                <a:lnTo>
                  <a:pt x="564277" y="1414091"/>
                </a:lnTo>
                <a:lnTo>
                  <a:pt x="618665" y="1397095"/>
                </a:lnTo>
                <a:lnTo>
                  <a:pt x="618665" y="1397095"/>
                </a:lnTo>
                <a:lnTo>
                  <a:pt x="673053" y="1363102"/>
                </a:lnTo>
                <a:lnTo>
                  <a:pt x="700247" y="1400494"/>
                </a:lnTo>
                <a:lnTo>
                  <a:pt x="771631" y="1400494"/>
                </a:lnTo>
                <a:lnTo>
                  <a:pt x="819221" y="1349505"/>
                </a:lnTo>
                <a:lnTo>
                  <a:pt x="866811" y="1339307"/>
                </a:lnTo>
                <a:lnTo>
                  <a:pt x="917799" y="1257725"/>
                </a:lnTo>
                <a:lnTo>
                  <a:pt x="1002781" y="1250926"/>
                </a:lnTo>
                <a:lnTo>
                  <a:pt x="1050370" y="1199938"/>
                </a:lnTo>
                <a:lnTo>
                  <a:pt x="1131953" y="1264523"/>
                </a:lnTo>
                <a:lnTo>
                  <a:pt x="1267923" y="1145550"/>
                </a:lnTo>
                <a:lnTo>
                  <a:pt x="1325710" y="1196538"/>
                </a:lnTo>
                <a:lnTo>
                  <a:pt x="1410692" y="1145550"/>
                </a:lnTo>
                <a:lnTo>
                  <a:pt x="1526266" y="1233930"/>
                </a:lnTo>
                <a:lnTo>
                  <a:pt x="1560259" y="1145550"/>
                </a:lnTo>
                <a:lnTo>
                  <a:pt x="1590852" y="1060568"/>
                </a:lnTo>
                <a:lnTo>
                  <a:pt x="1587453" y="829419"/>
                </a:lnTo>
                <a:lnTo>
                  <a:pt x="1631643" y="778430"/>
                </a:lnTo>
                <a:lnTo>
                  <a:pt x="1638442" y="720642"/>
                </a:lnTo>
                <a:lnTo>
                  <a:pt x="1611248" y="676452"/>
                </a:lnTo>
                <a:lnTo>
                  <a:pt x="1665636" y="605068"/>
                </a:lnTo>
                <a:lnTo>
                  <a:pt x="1747218" y="588071"/>
                </a:lnTo>
                <a:lnTo>
                  <a:pt x="1689431" y="513288"/>
                </a:lnTo>
                <a:lnTo>
                  <a:pt x="1652039" y="384116"/>
                </a:lnTo>
                <a:lnTo>
                  <a:pt x="1580654" y="329728"/>
                </a:lnTo>
                <a:lnTo>
                  <a:pt x="1577255" y="258344"/>
                </a:lnTo>
                <a:lnTo>
                  <a:pt x="1614647" y="227750"/>
                </a:lnTo>
                <a:lnTo>
                  <a:pt x="1635043" y="163164"/>
                </a:lnTo>
                <a:lnTo>
                  <a:pt x="1614647" y="142769"/>
                </a:lnTo>
                <a:lnTo>
                  <a:pt x="1550061" y="203955"/>
                </a:lnTo>
                <a:lnTo>
                  <a:pt x="1499072" y="207355"/>
                </a:lnTo>
                <a:lnTo>
                  <a:pt x="1471878" y="210754"/>
                </a:lnTo>
                <a:lnTo>
                  <a:pt x="1458281" y="118974"/>
                </a:lnTo>
                <a:lnTo>
                  <a:pt x="1458281" y="30593"/>
                </a:lnTo>
                <a:lnTo>
                  <a:pt x="1386897" y="0"/>
                </a:lnTo>
                <a:lnTo>
                  <a:pt x="1298516" y="6799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3359150" y="4410075"/>
            <a:ext cx="1400175" cy="1390650"/>
          </a:xfrm>
          <a:custGeom>
            <a:avLst/>
            <a:gdLst>
              <a:gd name="connsiteX0" fmla="*/ 1074165 w 1400494"/>
              <a:gd name="connsiteY0" fmla="*/ 47590 h 1390296"/>
              <a:gd name="connsiteX1" fmla="*/ 992583 w 1400494"/>
              <a:gd name="connsiteY1" fmla="*/ 0 h 1390296"/>
              <a:gd name="connsiteX2" fmla="*/ 927997 w 1400494"/>
              <a:gd name="connsiteY2" fmla="*/ 142769 h 1390296"/>
              <a:gd name="connsiteX3" fmla="*/ 883807 w 1400494"/>
              <a:gd name="connsiteY3" fmla="*/ 180161 h 1390296"/>
              <a:gd name="connsiteX4" fmla="*/ 836217 w 1400494"/>
              <a:gd name="connsiteY4" fmla="*/ 163165 h 1390296"/>
              <a:gd name="connsiteX5" fmla="*/ 809023 w 1400494"/>
              <a:gd name="connsiteY5" fmla="*/ 193758 h 1390296"/>
              <a:gd name="connsiteX6" fmla="*/ 843016 w 1400494"/>
              <a:gd name="connsiteY6" fmla="*/ 254945 h 1390296"/>
              <a:gd name="connsiteX7" fmla="*/ 764833 w 1400494"/>
              <a:gd name="connsiteY7" fmla="*/ 251545 h 1390296"/>
              <a:gd name="connsiteX8" fmla="*/ 710445 w 1400494"/>
              <a:gd name="connsiteY8" fmla="*/ 261743 h 1390296"/>
              <a:gd name="connsiteX9" fmla="*/ 700247 w 1400494"/>
              <a:gd name="connsiteY9" fmla="*/ 207355 h 1390296"/>
              <a:gd name="connsiteX10" fmla="*/ 683251 w 1400494"/>
              <a:gd name="connsiteY10" fmla="*/ 265142 h 1390296"/>
              <a:gd name="connsiteX11" fmla="*/ 574475 w 1400494"/>
              <a:gd name="connsiteY11" fmla="*/ 312732 h 1390296"/>
              <a:gd name="connsiteX12" fmla="*/ 533684 w 1400494"/>
              <a:gd name="connsiteY12" fmla="*/ 285538 h 1390296"/>
              <a:gd name="connsiteX13" fmla="*/ 557478 w 1400494"/>
              <a:gd name="connsiteY13" fmla="*/ 244747 h 1390296"/>
              <a:gd name="connsiteX14" fmla="*/ 543881 w 1400494"/>
              <a:gd name="connsiteY14" fmla="*/ 220952 h 1390296"/>
              <a:gd name="connsiteX15" fmla="*/ 496292 w 1400494"/>
              <a:gd name="connsiteY15" fmla="*/ 237948 h 1390296"/>
              <a:gd name="connsiteX16" fmla="*/ 462299 w 1400494"/>
              <a:gd name="connsiteY16" fmla="*/ 217553 h 1390296"/>
              <a:gd name="connsiteX17" fmla="*/ 418109 w 1400494"/>
              <a:gd name="connsiteY17" fmla="*/ 210754 h 1390296"/>
              <a:gd name="connsiteX18" fmla="*/ 401113 w 1400494"/>
              <a:gd name="connsiteY18" fmla="*/ 258344 h 1390296"/>
              <a:gd name="connsiteX19" fmla="*/ 414710 w 1400494"/>
              <a:gd name="connsiteY19" fmla="*/ 302534 h 1390296"/>
              <a:gd name="connsiteX20" fmla="*/ 394314 w 1400494"/>
              <a:gd name="connsiteY20" fmla="*/ 329728 h 1390296"/>
              <a:gd name="connsiteX21" fmla="*/ 404512 w 1400494"/>
              <a:gd name="connsiteY21" fmla="*/ 384116 h 1390296"/>
              <a:gd name="connsiteX22" fmla="*/ 356922 w 1400494"/>
              <a:gd name="connsiteY22" fmla="*/ 390915 h 1390296"/>
              <a:gd name="connsiteX23" fmla="*/ 292336 w 1400494"/>
              <a:gd name="connsiteY23" fmla="*/ 407911 h 1390296"/>
              <a:gd name="connsiteX24" fmla="*/ 251545 w 1400494"/>
              <a:gd name="connsiteY24" fmla="*/ 441904 h 1390296"/>
              <a:gd name="connsiteX25" fmla="*/ 200557 w 1400494"/>
              <a:gd name="connsiteY25" fmla="*/ 431706 h 1390296"/>
              <a:gd name="connsiteX26" fmla="*/ 186959 w 1400494"/>
              <a:gd name="connsiteY26" fmla="*/ 472497 h 1390296"/>
              <a:gd name="connsiteX27" fmla="*/ 142769 w 1400494"/>
              <a:gd name="connsiteY27" fmla="*/ 475896 h 1390296"/>
              <a:gd name="connsiteX28" fmla="*/ 88381 w 1400494"/>
              <a:gd name="connsiteY28" fmla="*/ 523486 h 1390296"/>
              <a:gd name="connsiteX29" fmla="*/ 10198 w 1400494"/>
              <a:gd name="connsiteY29" fmla="*/ 520087 h 1390296"/>
              <a:gd name="connsiteX30" fmla="*/ 27194 w 1400494"/>
              <a:gd name="connsiteY30" fmla="*/ 557478 h 1390296"/>
              <a:gd name="connsiteX31" fmla="*/ 3400 w 1400494"/>
              <a:gd name="connsiteY31" fmla="*/ 581273 h 1390296"/>
              <a:gd name="connsiteX32" fmla="*/ 10198 w 1400494"/>
              <a:gd name="connsiteY32" fmla="*/ 622064 h 1390296"/>
              <a:gd name="connsiteX33" fmla="*/ 0 w 1400494"/>
              <a:gd name="connsiteY33" fmla="*/ 645859 h 1390296"/>
              <a:gd name="connsiteX34" fmla="*/ 152967 w 1400494"/>
              <a:gd name="connsiteY34" fmla="*/ 615266 h 1390296"/>
              <a:gd name="connsiteX35" fmla="*/ 305933 w 1400494"/>
              <a:gd name="connsiteY35" fmla="*/ 652658 h 1390296"/>
              <a:gd name="connsiteX36" fmla="*/ 343325 w 1400494"/>
              <a:gd name="connsiteY36" fmla="*/ 788628 h 1390296"/>
              <a:gd name="connsiteX37" fmla="*/ 336527 w 1400494"/>
              <a:gd name="connsiteY37" fmla="*/ 917800 h 1390296"/>
              <a:gd name="connsiteX38" fmla="*/ 295736 w 1400494"/>
              <a:gd name="connsiteY38" fmla="*/ 917800 h 1390296"/>
              <a:gd name="connsiteX39" fmla="*/ 271941 w 1400494"/>
              <a:gd name="connsiteY39" fmla="*/ 900803 h 1390296"/>
              <a:gd name="connsiteX40" fmla="*/ 166564 w 1400494"/>
              <a:gd name="connsiteY40" fmla="*/ 948393 h 1390296"/>
              <a:gd name="connsiteX41" fmla="*/ 152967 w 1400494"/>
              <a:gd name="connsiteY41" fmla="*/ 1019777 h 1390296"/>
              <a:gd name="connsiteX42" fmla="*/ 88381 w 1400494"/>
              <a:gd name="connsiteY42" fmla="*/ 1002781 h 1390296"/>
              <a:gd name="connsiteX43" fmla="*/ 173362 w 1400494"/>
              <a:gd name="connsiteY43" fmla="*/ 1067367 h 1390296"/>
              <a:gd name="connsiteX44" fmla="*/ 214154 w 1400494"/>
              <a:gd name="connsiteY44" fmla="*/ 1155748 h 1390296"/>
              <a:gd name="connsiteX45" fmla="*/ 234549 w 1400494"/>
              <a:gd name="connsiteY45" fmla="*/ 1094561 h 1390296"/>
              <a:gd name="connsiteX46" fmla="*/ 214154 w 1400494"/>
              <a:gd name="connsiteY46" fmla="*/ 1040173 h 1390296"/>
              <a:gd name="connsiteX47" fmla="*/ 275340 w 1400494"/>
              <a:gd name="connsiteY47" fmla="*/ 1067367 h 1390296"/>
              <a:gd name="connsiteX48" fmla="*/ 319530 w 1400494"/>
              <a:gd name="connsiteY48" fmla="*/ 1063968 h 1390296"/>
              <a:gd name="connsiteX49" fmla="*/ 336527 w 1400494"/>
              <a:gd name="connsiteY49" fmla="*/ 965389 h 1390296"/>
              <a:gd name="connsiteX50" fmla="*/ 363721 w 1400494"/>
              <a:gd name="connsiteY50" fmla="*/ 1063968 h 1390296"/>
              <a:gd name="connsiteX51" fmla="*/ 448702 w 1400494"/>
              <a:gd name="connsiteY51" fmla="*/ 1067367 h 1390296"/>
              <a:gd name="connsiteX52" fmla="*/ 550680 w 1400494"/>
              <a:gd name="connsiteY52" fmla="*/ 1118356 h 1390296"/>
              <a:gd name="connsiteX53" fmla="*/ 591471 w 1400494"/>
              <a:gd name="connsiteY53" fmla="*/ 1084363 h 1390296"/>
              <a:gd name="connsiteX54" fmla="*/ 662855 w 1400494"/>
              <a:gd name="connsiteY54" fmla="*/ 1077565 h 1390296"/>
              <a:gd name="connsiteX55" fmla="*/ 673053 w 1400494"/>
              <a:gd name="connsiteY55" fmla="*/ 1036774 h 1390296"/>
              <a:gd name="connsiteX56" fmla="*/ 656057 w 1400494"/>
              <a:gd name="connsiteY56" fmla="*/ 985785 h 1390296"/>
              <a:gd name="connsiteX57" fmla="*/ 659456 w 1400494"/>
              <a:gd name="connsiteY57" fmla="*/ 917800 h 1390296"/>
              <a:gd name="connsiteX58" fmla="*/ 788628 w 1400494"/>
              <a:gd name="connsiteY58" fmla="*/ 870210 h 1390296"/>
              <a:gd name="connsiteX59" fmla="*/ 717243 w 1400494"/>
              <a:gd name="connsiteY59" fmla="*/ 948393 h 1390296"/>
              <a:gd name="connsiteX60" fmla="*/ 713844 w 1400494"/>
              <a:gd name="connsiteY60" fmla="*/ 1023177 h 1390296"/>
              <a:gd name="connsiteX61" fmla="*/ 747837 w 1400494"/>
              <a:gd name="connsiteY61" fmla="*/ 1060568 h 1390296"/>
              <a:gd name="connsiteX62" fmla="*/ 809023 w 1400494"/>
              <a:gd name="connsiteY62" fmla="*/ 1046971 h 1390296"/>
              <a:gd name="connsiteX63" fmla="*/ 754635 w 1400494"/>
              <a:gd name="connsiteY63" fmla="*/ 1094561 h 1390296"/>
              <a:gd name="connsiteX64" fmla="*/ 768232 w 1400494"/>
              <a:gd name="connsiteY64" fmla="*/ 1125154 h 1390296"/>
              <a:gd name="connsiteX65" fmla="*/ 717243 w 1400494"/>
              <a:gd name="connsiteY65" fmla="*/ 1091162 h 1390296"/>
              <a:gd name="connsiteX66" fmla="*/ 659456 w 1400494"/>
              <a:gd name="connsiteY66" fmla="*/ 1114956 h 1390296"/>
              <a:gd name="connsiteX67" fmla="*/ 690049 w 1400494"/>
              <a:gd name="connsiteY67" fmla="*/ 1155748 h 1390296"/>
              <a:gd name="connsiteX68" fmla="*/ 618665 w 1400494"/>
              <a:gd name="connsiteY68" fmla="*/ 1118356 h 1390296"/>
              <a:gd name="connsiteX69" fmla="*/ 577874 w 1400494"/>
              <a:gd name="connsiteY69" fmla="*/ 1142151 h 1390296"/>
              <a:gd name="connsiteX70" fmla="*/ 628863 w 1400494"/>
              <a:gd name="connsiteY70" fmla="*/ 1179542 h 1390296"/>
              <a:gd name="connsiteX71" fmla="*/ 560878 w 1400494"/>
              <a:gd name="connsiteY71" fmla="*/ 1193139 h 1390296"/>
              <a:gd name="connsiteX72" fmla="*/ 516687 w 1400494"/>
              <a:gd name="connsiteY72" fmla="*/ 1145550 h 1390296"/>
              <a:gd name="connsiteX73" fmla="*/ 421508 w 1400494"/>
              <a:gd name="connsiteY73" fmla="*/ 1125154 h 1390296"/>
              <a:gd name="connsiteX74" fmla="*/ 441904 w 1400494"/>
              <a:gd name="connsiteY74" fmla="*/ 1172744 h 1390296"/>
              <a:gd name="connsiteX75" fmla="*/ 367120 w 1400494"/>
              <a:gd name="connsiteY75" fmla="*/ 1176143 h 1390296"/>
              <a:gd name="connsiteX76" fmla="*/ 333128 w 1400494"/>
              <a:gd name="connsiteY76" fmla="*/ 1125154 h 1390296"/>
              <a:gd name="connsiteX77" fmla="*/ 312732 w 1400494"/>
              <a:gd name="connsiteY77" fmla="*/ 1155748 h 1390296"/>
              <a:gd name="connsiteX78" fmla="*/ 411310 w 1400494"/>
              <a:gd name="connsiteY78" fmla="*/ 1206736 h 1390296"/>
              <a:gd name="connsiteX79" fmla="*/ 428307 w 1400494"/>
              <a:gd name="connsiteY79" fmla="*/ 1271322 h 1390296"/>
              <a:gd name="connsiteX80" fmla="*/ 390915 w 1400494"/>
              <a:gd name="connsiteY80" fmla="*/ 1315513 h 1390296"/>
              <a:gd name="connsiteX81" fmla="*/ 608467 w 1400494"/>
              <a:gd name="connsiteY81" fmla="*/ 1390296 h 1390296"/>
              <a:gd name="connsiteX82" fmla="*/ 662855 w 1400494"/>
              <a:gd name="connsiteY82" fmla="*/ 1335908 h 1390296"/>
              <a:gd name="connsiteX83" fmla="*/ 690049 w 1400494"/>
              <a:gd name="connsiteY83" fmla="*/ 1271322 h 1390296"/>
              <a:gd name="connsiteX84" fmla="*/ 761434 w 1400494"/>
              <a:gd name="connsiteY84" fmla="*/ 1250927 h 1390296"/>
              <a:gd name="connsiteX85" fmla="*/ 849814 w 1400494"/>
              <a:gd name="connsiteY85" fmla="*/ 1291718 h 1390296"/>
              <a:gd name="connsiteX86" fmla="*/ 914400 w 1400494"/>
              <a:gd name="connsiteY86" fmla="*/ 1261124 h 1390296"/>
              <a:gd name="connsiteX87" fmla="*/ 941594 w 1400494"/>
              <a:gd name="connsiteY87" fmla="*/ 1227132 h 1390296"/>
              <a:gd name="connsiteX88" fmla="*/ 985785 w 1400494"/>
              <a:gd name="connsiteY88" fmla="*/ 1247527 h 1390296"/>
              <a:gd name="connsiteX89" fmla="*/ 1033374 w 1400494"/>
              <a:gd name="connsiteY89" fmla="*/ 1131953 h 1390296"/>
              <a:gd name="connsiteX90" fmla="*/ 1006180 w 1400494"/>
              <a:gd name="connsiteY90" fmla="*/ 1094561 h 1390296"/>
              <a:gd name="connsiteX91" fmla="*/ 1063968 w 1400494"/>
              <a:gd name="connsiteY91" fmla="*/ 1046971 h 1390296"/>
              <a:gd name="connsiteX92" fmla="*/ 1108158 w 1400494"/>
              <a:gd name="connsiteY92" fmla="*/ 1033374 h 1390296"/>
              <a:gd name="connsiteX93" fmla="*/ 1138751 w 1400494"/>
              <a:gd name="connsiteY93" fmla="*/ 961990 h 1390296"/>
              <a:gd name="connsiteX94" fmla="*/ 1114957 w 1400494"/>
              <a:gd name="connsiteY94" fmla="*/ 914400 h 1390296"/>
              <a:gd name="connsiteX95" fmla="*/ 1125154 w 1400494"/>
              <a:gd name="connsiteY95" fmla="*/ 887206 h 1390296"/>
              <a:gd name="connsiteX96" fmla="*/ 1118356 w 1400494"/>
              <a:gd name="connsiteY96" fmla="*/ 870210 h 1390296"/>
              <a:gd name="connsiteX97" fmla="*/ 1162546 w 1400494"/>
              <a:gd name="connsiteY97" fmla="*/ 829419 h 1390296"/>
              <a:gd name="connsiteX98" fmla="*/ 1091162 w 1400494"/>
              <a:gd name="connsiteY98" fmla="*/ 758035 h 1390296"/>
              <a:gd name="connsiteX99" fmla="*/ 1012979 w 1400494"/>
              <a:gd name="connsiteY99" fmla="*/ 737639 h 1390296"/>
              <a:gd name="connsiteX100" fmla="*/ 1029975 w 1400494"/>
              <a:gd name="connsiteY100" fmla="*/ 690049 h 1390296"/>
              <a:gd name="connsiteX101" fmla="*/ 1006180 w 1400494"/>
              <a:gd name="connsiteY101" fmla="*/ 601669 h 1390296"/>
              <a:gd name="connsiteX102" fmla="*/ 1006180 w 1400494"/>
              <a:gd name="connsiteY102" fmla="*/ 543881 h 1390296"/>
              <a:gd name="connsiteX103" fmla="*/ 1074165 w 1400494"/>
              <a:gd name="connsiteY103" fmla="*/ 506490 h 1390296"/>
              <a:gd name="connsiteX104" fmla="*/ 1142151 w 1400494"/>
              <a:gd name="connsiteY104" fmla="*/ 537083 h 1390296"/>
              <a:gd name="connsiteX105" fmla="*/ 1199938 w 1400494"/>
              <a:gd name="connsiteY105" fmla="*/ 475896 h 1390296"/>
              <a:gd name="connsiteX106" fmla="*/ 1247528 w 1400494"/>
              <a:gd name="connsiteY106" fmla="*/ 513288 h 1390296"/>
              <a:gd name="connsiteX107" fmla="*/ 1298516 w 1400494"/>
              <a:gd name="connsiteY107" fmla="*/ 445303 h 1390296"/>
              <a:gd name="connsiteX108" fmla="*/ 1349505 w 1400494"/>
              <a:gd name="connsiteY108" fmla="*/ 438504 h 1390296"/>
              <a:gd name="connsiteX109" fmla="*/ 1400494 w 1400494"/>
              <a:gd name="connsiteY109" fmla="*/ 418109 h 1390296"/>
              <a:gd name="connsiteX110" fmla="*/ 1400494 w 1400494"/>
              <a:gd name="connsiteY110" fmla="*/ 350124 h 1390296"/>
              <a:gd name="connsiteX111" fmla="*/ 1339307 w 1400494"/>
              <a:gd name="connsiteY111" fmla="*/ 292336 h 1390296"/>
              <a:gd name="connsiteX112" fmla="*/ 1281520 w 1400494"/>
              <a:gd name="connsiteY112" fmla="*/ 200556 h 1390296"/>
              <a:gd name="connsiteX113" fmla="*/ 1250927 w 1400494"/>
              <a:gd name="connsiteY113" fmla="*/ 169963 h 1390296"/>
              <a:gd name="connsiteX114" fmla="*/ 1176143 w 1400494"/>
              <a:gd name="connsiteY114" fmla="*/ 169963 h 1390296"/>
              <a:gd name="connsiteX115" fmla="*/ 1131953 w 1400494"/>
              <a:gd name="connsiteY115" fmla="*/ 129172 h 1390296"/>
              <a:gd name="connsiteX116" fmla="*/ 1108158 w 1400494"/>
              <a:gd name="connsiteY116" fmla="*/ 163165 h 1390296"/>
              <a:gd name="connsiteX117" fmla="*/ 1080964 w 1400494"/>
              <a:gd name="connsiteY117" fmla="*/ 152967 h 1390296"/>
              <a:gd name="connsiteX118" fmla="*/ 1074165 w 1400494"/>
              <a:gd name="connsiteY118" fmla="*/ 47590 h 1390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</a:cxnLst>
            <a:rect l="l" t="t" r="r" b="b"/>
            <a:pathLst>
              <a:path w="1400494" h="1390296">
                <a:moveTo>
                  <a:pt x="1074165" y="47590"/>
                </a:moveTo>
                <a:lnTo>
                  <a:pt x="992583" y="0"/>
                </a:lnTo>
                <a:lnTo>
                  <a:pt x="927997" y="142769"/>
                </a:lnTo>
                <a:lnTo>
                  <a:pt x="883807" y="180161"/>
                </a:lnTo>
                <a:lnTo>
                  <a:pt x="836217" y="163165"/>
                </a:lnTo>
                <a:lnTo>
                  <a:pt x="809023" y="193758"/>
                </a:lnTo>
                <a:lnTo>
                  <a:pt x="843016" y="254945"/>
                </a:lnTo>
                <a:lnTo>
                  <a:pt x="764833" y="251545"/>
                </a:lnTo>
                <a:lnTo>
                  <a:pt x="710445" y="261743"/>
                </a:lnTo>
                <a:lnTo>
                  <a:pt x="700247" y="207355"/>
                </a:lnTo>
                <a:lnTo>
                  <a:pt x="683251" y="265142"/>
                </a:lnTo>
                <a:lnTo>
                  <a:pt x="574475" y="312732"/>
                </a:lnTo>
                <a:lnTo>
                  <a:pt x="533684" y="285538"/>
                </a:lnTo>
                <a:lnTo>
                  <a:pt x="557478" y="244747"/>
                </a:lnTo>
                <a:lnTo>
                  <a:pt x="543881" y="220952"/>
                </a:lnTo>
                <a:lnTo>
                  <a:pt x="496292" y="237948"/>
                </a:lnTo>
                <a:lnTo>
                  <a:pt x="462299" y="217553"/>
                </a:lnTo>
                <a:lnTo>
                  <a:pt x="418109" y="210754"/>
                </a:lnTo>
                <a:lnTo>
                  <a:pt x="401113" y="258344"/>
                </a:lnTo>
                <a:lnTo>
                  <a:pt x="414710" y="302534"/>
                </a:lnTo>
                <a:lnTo>
                  <a:pt x="394314" y="329728"/>
                </a:lnTo>
                <a:lnTo>
                  <a:pt x="404512" y="384116"/>
                </a:lnTo>
                <a:lnTo>
                  <a:pt x="356922" y="390915"/>
                </a:lnTo>
                <a:lnTo>
                  <a:pt x="292336" y="407911"/>
                </a:lnTo>
                <a:lnTo>
                  <a:pt x="251545" y="441904"/>
                </a:lnTo>
                <a:lnTo>
                  <a:pt x="200557" y="431706"/>
                </a:lnTo>
                <a:lnTo>
                  <a:pt x="186959" y="472497"/>
                </a:lnTo>
                <a:lnTo>
                  <a:pt x="142769" y="475896"/>
                </a:lnTo>
                <a:lnTo>
                  <a:pt x="88381" y="523486"/>
                </a:lnTo>
                <a:lnTo>
                  <a:pt x="10198" y="520087"/>
                </a:lnTo>
                <a:lnTo>
                  <a:pt x="27194" y="557478"/>
                </a:lnTo>
                <a:lnTo>
                  <a:pt x="3400" y="581273"/>
                </a:lnTo>
                <a:lnTo>
                  <a:pt x="10198" y="622064"/>
                </a:lnTo>
                <a:lnTo>
                  <a:pt x="0" y="645859"/>
                </a:lnTo>
                <a:lnTo>
                  <a:pt x="152967" y="615266"/>
                </a:lnTo>
                <a:lnTo>
                  <a:pt x="305933" y="652658"/>
                </a:lnTo>
                <a:lnTo>
                  <a:pt x="343325" y="788628"/>
                </a:lnTo>
                <a:lnTo>
                  <a:pt x="336527" y="917800"/>
                </a:lnTo>
                <a:lnTo>
                  <a:pt x="295736" y="917800"/>
                </a:lnTo>
                <a:lnTo>
                  <a:pt x="271941" y="900803"/>
                </a:lnTo>
                <a:lnTo>
                  <a:pt x="166564" y="948393"/>
                </a:lnTo>
                <a:lnTo>
                  <a:pt x="152967" y="1019777"/>
                </a:lnTo>
                <a:lnTo>
                  <a:pt x="88381" y="1002781"/>
                </a:lnTo>
                <a:lnTo>
                  <a:pt x="173362" y="1067367"/>
                </a:lnTo>
                <a:lnTo>
                  <a:pt x="214154" y="1155748"/>
                </a:lnTo>
                <a:lnTo>
                  <a:pt x="234549" y="1094561"/>
                </a:lnTo>
                <a:lnTo>
                  <a:pt x="214154" y="1040173"/>
                </a:lnTo>
                <a:lnTo>
                  <a:pt x="275340" y="1067367"/>
                </a:lnTo>
                <a:lnTo>
                  <a:pt x="319530" y="1063968"/>
                </a:lnTo>
                <a:lnTo>
                  <a:pt x="336527" y="965389"/>
                </a:lnTo>
                <a:lnTo>
                  <a:pt x="363721" y="1063968"/>
                </a:lnTo>
                <a:lnTo>
                  <a:pt x="448702" y="1067367"/>
                </a:lnTo>
                <a:lnTo>
                  <a:pt x="550680" y="1118356"/>
                </a:lnTo>
                <a:lnTo>
                  <a:pt x="591471" y="1084363"/>
                </a:lnTo>
                <a:lnTo>
                  <a:pt x="662855" y="1077565"/>
                </a:lnTo>
                <a:lnTo>
                  <a:pt x="673053" y="1036774"/>
                </a:lnTo>
                <a:lnTo>
                  <a:pt x="656057" y="985785"/>
                </a:lnTo>
                <a:lnTo>
                  <a:pt x="659456" y="917800"/>
                </a:lnTo>
                <a:lnTo>
                  <a:pt x="788628" y="870210"/>
                </a:lnTo>
                <a:lnTo>
                  <a:pt x="717243" y="948393"/>
                </a:lnTo>
                <a:lnTo>
                  <a:pt x="713844" y="1023177"/>
                </a:lnTo>
                <a:lnTo>
                  <a:pt x="747837" y="1060568"/>
                </a:lnTo>
                <a:lnTo>
                  <a:pt x="809023" y="1046971"/>
                </a:lnTo>
                <a:lnTo>
                  <a:pt x="754635" y="1094561"/>
                </a:lnTo>
                <a:lnTo>
                  <a:pt x="768232" y="1125154"/>
                </a:lnTo>
                <a:lnTo>
                  <a:pt x="717243" y="1091162"/>
                </a:lnTo>
                <a:lnTo>
                  <a:pt x="659456" y="1114956"/>
                </a:lnTo>
                <a:lnTo>
                  <a:pt x="690049" y="1155748"/>
                </a:lnTo>
                <a:lnTo>
                  <a:pt x="618665" y="1118356"/>
                </a:lnTo>
                <a:lnTo>
                  <a:pt x="577874" y="1142151"/>
                </a:lnTo>
                <a:lnTo>
                  <a:pt x="628863" y="1179542"/>
                </a:lnTo>
                <a:lnTo>
                  <a:pt x="560878" y="1193139"/>
                </a:lnTo>
                <a:lnTo>
                  <a:pt x="516687" y="1145550"/>
                </a:lnTo>
                <a:lnTo>
                  <a:pt x="421508" y="1125154"/>
                </a:lnTo>
                <a:lnTo>
                  <a:pt x="441904" y="1172744"/>
                </a:lnTo>
                <a:lnTo>
                  <a:pt x="367120" y="1176143"/>
                </a:lnTo>
                <a:lnTo>
                  <a:pt x="333128" y="1125154"/>
                </a:lnTo>
                <a:lnTo>
                  <a:pt x="312732" y="1155748"/>
                </a:lnTo>
                <a:lnTo>
                  <a:pt x="411310" y="1206736"/>
                </a:lnTo>
                <a:lnTo>
                  <a:pt x="428307" y="1271322"/>
                </a:lnTo>
                <a:lnTo>
                  <a:pt x="390915" y="1315513"/>
                </a:lnTo>
                <a:lnTo>
                  <a:pt x="608467" y="1390296"/>
                </a:lnTo>
                <a:lnTo>
                  <a:pt x="662855" y="1335908"/>
                </a:lnTo>
                <a:lnTo>
                  <a:pt x="690049" y="1271322"/>
                </a:lnTo>
                <a:lnTo>
                  <a:pt x="761434" y="1250927"/>
                </a:lnTo>
                <a:lnTo>
                  <a:pt x="849814" y="1291718"/>
                </a:lnTo>
                <a:lnTo>
                  <a:pt x="914400" y="1261124"/>
                </a:lnTo>
                <a:lnTo>
                  <a:pt x="941594" y="1227132"/>
                </a:lnTo>
                <a:lnTo>
                  <a:pt x="985785" y="1247527"/>
                </a:lnTo>
                <a:lnTo>
                  <a:pt x="1033374" y="1131953"/>
                </a:lnTo>
                <a:lnTo>
                  <a:pt x="1006180" y="1094561"/>
                </a:lnTo>
                <a:lnTo>
                  <a:pt x="1063968" y="1046971"/>
                </a:lnTo>
                <a:lnTo>
                  <a:pt x="1108158" y="1033374"/>
                </a:lnTo>
                <a:lnTo>
                  <a:pt x="1138751" y="961990"/>
                </a:lnTo>
                <a:lnTo>
                  <a:pt x="1114957" y="914400"/>
                </a:lnTo>
                <a:lnTo>
                  <a:pt x="1125154" y="887206"/>
                </a:lnTo>
                <a:lnTo>
                  <a:pt x="1118356" y="870210"/>
                </a:lnTo>
                <a:lnTo>
                  <a:pt x="1162546" y="829419"/>
                </a:lnTo>
                <a:lnTo>
                  <a:pt x="1091162" y="758035"/>
                </a:lnTo>
                <a:lnTo>
                  <a:pt x="1012979" y="737639"/>
                </a:lnTo>
                <a:lnTo>
                  <a:pt x="1029975" y="690049"/>
                </a:lnTo>
                <a:lnTo>
                  <a:pt x="1006180" y="601669"/>
                </a:lnTo>
                <a:lnTo>
                  <a:pt x="1006180" y="543881"/>
                </a:lnTo>
                <a:lnTo>
                  <a:pt x="1074165" y="506490"/>
                </a:lnTo>
                <a:lnTo>
                  <a:pt x="1142151" y="537083"/>
                </a:lnTo>
                <a:lnTo>
                  <a:pt x="1199938" y="475896"/>
                </a:lnTo>
                <a:lnTo>
                  <a:pt x="1247528" y="513288"/>
                </a:lnTo>
                <a:lnTo>
                  <a:pt x="1298516" y="445303"/>
                </a:lnTo>
                <a:lnTo>
                  <a:pt x="1349505" y="438504"/>
                </a:lnTo>
                <a:lnTo>
                  <a:pt x="1400494" y="418109"/>
                </a:lnTo>
                <a:lnTo>
                  <a:pt x="1400494" y="350124"/>
                </a:lnTo>
                <a:lnTo>
                  <a:pt x="1339307" y="292336"/>
                </a:lnTo>
                <a:lnTo>
                  <a:pt x="1281520" y="200556"/>
                </a:lnTo>
                <a:lnTo>
                  <a:pt x="1250927" y="169963"/>
                </a:lnTo>
                <a:lnTo>
                  <a:pt x="1176143" y="169963"/>
                </a:lnTo>
                <a:lnTo>
                  <a:pt x="1131953" y="129172"/>
                </a:lnTo>
                <a:lnTo>
                  <a:pt x="1108158" y="163165"/>
                </a:lnTo>
                <a:lnTo>
                  <a:pt x="1080964" y="152967"/>
                </a:lnTo>
                <a:lnTo>
                  <a:pt x="1074165" y="4759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4354513" y="4383088"/>
            <a:ext cx="1778000" cy="1281112"/>
          </a:xfrm>
          <a:custGeom>
            <a:avLst/>
            <a:gdLst>
              <a:gd name="connsiteX0" fmla="*/ 115574 w 1777811"/>
              <a:gd name="connsiteY0" fmla="*/ 1063968 h 1281520"/>
              <a:gd name="connsiteX1" fmla="*/ 234548 w 1777811"/>
              <a:gd name="connsiteY1" fmla="*/ 1060568 h 1281520"/>
              <a:gd name="connsiteX2" fmla="*/ 268541 w 1777811"/>
              <a:gd name="connsiteY2" fmla="*/ 1040173 h 1281520"/>
              <a:gd name="connsiteX3" fmla="*/ 384116 w 1777811"/>
              <a:gd name="connsiteY3" fmla="*/ 1070766 h 1281520"/>
              <a:gd name="connsiteX4" fmla="*/ 489492 w 1777811"/>
              <a:gd name="connsiteY4" fmla="*/ 1040173 h 1281520"/>
              <a:gd name="connsiteX5" fmla="*/ 445302 w 1777811"/>
              <a:gd name="connsiteY5" fmla="*/ 1006180 h 1281520"/>
              <a:gd name="connsiteX6" fmla="*/ 428306 w 1777811"/>
              <a:gd name="connsiteY6" fmla="*/ 900803 h 1281520"/>
              <a:gd name="connsiteX7" fmla="*/ 465698 w 1777811"/>
              <a:gd name="connsiteY7" fmla="*/ 982385 h 1281520"/>
              <a:gd name="connsiteX8" fmla="*/ 506489 w 1777811"/>
              <a:gd name="connsiteY8" fmla="*/ 1016378 h 1281520"/>
              <a:gd name="connsiteX9" fmla="*/ 571075 w 1777811"/>
              <a:gd name="connsiteY9" fmla="*/ 941594 h 1281520"/>
              <a:gd name="connsiteX10" fmla="*/ 656056 w 1777811"/>
              <a:gd name="connsiteY10" fmla="*/ 860012 h 1281520"/>
              <a:gd name="connsiteX11" fmla="*/ 584672 w 1777811"/>
              <a:gd name="connsiteY11" fmla="*/ 1012979 h 1281520"/>
              <a:gd name="connsiteX12" fmla="*/ 581272 w 1777811"/>
              <a:gd name="connsiteY12" fmla="*/ 1060568 h 1281520"/>
              <a:gd name="connsiteX13" fmla="*/ 666254 w 1777811"/>
              <a:gd name="connsiteY13" fmla="*/ 1104759 h 1281520"/>
              <a:gd name="connsiteX14" fmla="*/ 554078 w 1777811"/>
              <a:gd name="connsiteY14" fmla="*/ 1104759 h 1281520"/>
              <a:gd name="connsiteX15" fmla="*/ 645858 w 1777811"/>
              <a:gd name="connsiteY15" fmla="*/ 1210136 h 1281520"/>
              <a:gd name="connsiteX16" fmla="*/ 713843 w 1777811"/>
              <a:gd name="connsiteY16" fmla="*/ 1257725 h 1281520"/>
              <a:gd name="connsiteX17" fmla="*/ 836217 w 1777811"/>
              <a:gd name="connsiteY17" fmla="*/ 1216934 h 1281520"/>
              <a:gd name="connsiteX18" fmla="*/ 917799 w 1777811"/>
              <a:gd name="connsiteY18" fmla="*/ 1274721 h 1281520"/>
              <a:gd name="connsiteX19" fmla="*/ 1074165 w 1777811"/>
              <a:gd name="connsiteY19" fmla="*/ 1281520 h 1281520"/>
              <a:gd name="connsiteX20" fmla="*/ 1070765 w 1777811"/>
              <a:gd name="connsiteY20" fmla="*/ 1227132 h 1281520"/>
              <a:gd name="connsiteX21" fmla="*/ 1097959 w 1777811"/>
              <a:gd name="connsiteY21" fmla="*/ 1169345 h 1281520"/>
              <a:gd name="connsiteX22" fmla="*/ 1118355 w 1777811"/>
              <a:gd name="connsiteY22" fmla="*/ 1091162 h 1281520"/>
              <a:gd name="connsiteX23" fmla="*/ 1196538 w 1777811"/>
              <a:gd name="connsiteY23" fmla="*/ 1002781 h 1281520"/>
              <a:gd name="connsiteX24" fmla="*/ 1257724 w 1777811"/>
              <a:gd name="connsiteY24" fmla="*/ 1023176 h 1281520"/>
              <a:gd name="connsiteX25" fmla="*/ 1366501 w 1777811"/>
              <a:gd name="connsiteY25" fmla="*/ 1006180 h 1281520"/>
              <a:gd name="connsiteX26" fmla="*/ 1390295 w 1777811"/>
              <a:gd name="connsiteY26" fmla="*/ 887206 h 1281520"/>
              <a:gd name="connsiteX27" fmla="*/ 1512669 w 1777811"/>
              <a:gd name="connsiteY27" fmla="*/ 917800 h 1281520"/>
              <a:gd name="connsiteX28" fmla="*/ 1522866 w 1777811"/>
              <a:gd name="connsiteY28" fmla="*/ 941594 h 1281520"/>
              <a:gd name="connsiteX29" fmla="*/ 1587452 w 1777811"/>
              <a:gd name="connsiteY29" fmla="*/ 788628 h 1281520"/>
              <a:gd name="connsiteX30" fmla="*/ 1679232 w 1777811"/>
              <a:gd name="connsiteY30" fmla="*/ 656057 h 1281520"/>
              <a:gd name="connsiteX31" fmla="*/ 1648639 w 1777811"/>
              <a:gd name="connsiteY31" fmla="*/ 625463 h 1281520"/>
              <a:gd name="connsiteX32" fmla="*/ 1682631 w 1777811"/>
              <a:gd name="connsiteY32" fmla="*/ 516687 h 1281520"/>
              <a:gd name="connsiteX33" fmla="*/ 1716624 w 1777811"/>
              <a:gd name="connsiteY33" fmla="*/ 424907 h 1281520"/>
              <a:gd name="connsiteX34" fmla="*/ 1774411 w 1777811"/>
              <a:gd name="connsiteY34" fmla="*/ 336527 h 1281520"/>
              <a:gd name="connsiteX35" fmla="*/ 1777811 w 1777811"/>
              <a:gd name="connsiteY35" fmla="*/ 299135 h 1281520"/>
              <a:gd name="connsiteX36" fmla="*/ 1771012 w 1777811"/>
              <a:gd name="connsiteY36" fmla="*/ 275340 h 1281520"/>
              <a:gd name="connsiteX37" fmla="*/ 1747217 w 1777811"/>
              <a:gd name="connsiteY37" fmla="*/ 231150 h 1281520"/>
              <a:gd name="connsiteX38" fmla="*/ 1757415 w 1777811"/>
              <a:gd name="connsiteY38" fmla="*/ 203956 h 1281520"/>
              <a:gd name="connsiteX39" fmla="*/ 1689430 w 1777811"/>
              <a:gd name="connsiteY39" fmla="*/ 163165 h 1281520"/>
              <a:gd name="connsiteX40" fmla="*/ 1672434 w 1777811"/>
              <a:gd name="connsiteY40" fmla="*/ 129172 h 1281520"/>
              <a:gd name="connsiteX41" fmla="*/ 1689430 w 1777811"/>
              <a:gd name="connsiteY41" fmla="*/ 91780 h 1281520"/>
              <a:gd name="connsiteX42" fmla="*/ 1618046 w 1777811"/>
              <a:gd name="connsiteY42" fmla="*/ 47590 h 1281520"/>
              <a:gd name="connsiteX43" fmla="*/ 1594251 w 1777811"/>
              <a:gd name="connsiteY43" fmla="*/ 95179 h 1281520"/>
              <a:gd name="connsiteX44" fmla="*/ 1475277 w 1777811"/>
              <a:gd name="connsiteY44" fmla="*/ 6799 h 1281520"/>
              <a:gd name="connsiteX45" fmla="*/ 1380098 w 1777811"/>
              <a:gd name="connsiteY45" fmla="*/ 54388 h 1281520"/>
              <a:gd name="connsiteX46" fmla="*/ 1312113 w 1777811"/>
              <a:gd name="connsiteY46" fmla="*/ 0 h 1281520"/>
              <a:gd name="connsiteX47" fmla="*/ 1199937 w 1777811"/>
              <a:gd name="connsiteY47" fmla="*/ 125773 h 1281520"/>
              <a:gd name="connsiteX48" fmla="*/ 1101359 w 1777811"/>
              <a:gd name="connsiteY48" fmla="*/ 57788 h 1281520"/>
              <a:gd name="connsiteX49" fmla="*/ 1043571 w 1777811"/>
              <a:gd name="connsiteY49" fmla="*/ 112176 h 1281520"/>
              <a:gd name="connsiteX50" fmla="*/ 975586 w 1777811"/>
              <a:gd name="connsiteY50" fmla="*/ 118974 h 1281520"/>
              <a:gd name="connsiteX51" fmla="*/ 934795 w 1777811"/>
              <a:gd name="connsiteY51" fmla="*/ 197157 h 1281520"/>
              <a:gd name="connsiteX52" fmla="*/ 890605 w 1777811"/>
              <a:gd name="connsiteY52" fmla="*/ 210754 h 1281520"/>
              <a:gd name="connsiteX53" fmla="*/ 836217 w 1777811"/>
              <a:gd name="connsiteY53" fmla="*/ 271941 h 1281520"/>
              <a:gd name="connsiteX54" fmla="*/ 747836 w 1777811"/>
              <a:gd name="connsiteY54" fmla="*/ 265142 h 1281520"/>
              <a:gd name="connsiteX55" fmla="*/ 730840 w 1777811"/>
              <a:gd name="connsiteY55" fmla="*/ 220952 h 1281520"/>
              <a:gd name="connsiteX56" fmla="*/ 645858 w 1777811"/>
              <a:gd name="connsiteY56" fmla="*/ 268542 h 1281520"/>
              <a:gd name="connsiteX57" fmla="*/ 486093 w 1777811"/>
              <a:gd name="connsiteY57" fmla="*/ 241347 h 1281520"/>
              <a:gd name="connsiteX58" fmla="*/ 455500 w 1777811"/>
              <a:gd name="connsiteY58" fmla="*/ 265142 h 1281520"/>
              <a:gd name="connsiteX59" fmla="*/ 397713 w 1777811"/>
              <a:gd name="connsiteY59" fmla="*/ 231150 h 1281520"/>
              <a:gd name="connsiteX60" fmla="*/ 288936 w 1777811"/>
              <a:gd name="connsiteY60" fmla="*/ 237948 h 1281520"/>
              <a:gd name="connsiteX61" fmla="*/ 346724 w 1777811"/>
              <a:gd name="connsiteY61" fmla="*/ 333127 h 1281520"/>
              <a:gd name="connsiteX62" fmla="*/ 424907 w 1777811"/>
              <a:gd name="connsiteY62" fmla="*/ 387516 h 1281520"/>
              <a:gd name="connsiteX63" fmla="*/ 407910 w 1777811"/>
              <a:gd name="connsiteY63" fmla="*/ 452101 h 1281520"/>
              <a:gd name="connsiteX64" fmla="*/ 309332 w 1777811"/>
              <a:gd name="connsiteY64" fmla="*/ 482695 h 1281520"/>
              <a:gd name="connsiteX65" fmla="*/ 244746 w 1777811"/>
              <a:gd name="connsiteY65" fmla="*/ 543881 h 1281520"/>
              <a:gd name="connsiteX66" fmla="*/ 193757 w 1777811"/>
              <a:gd name="connsiteY66" fmla="*/ 509889 h 1281520"/>
              <a:gd name="connsiteX67" fmla="*/ 135970 w 1777811"/>
              <a:gd name="connsiteY67" fmla="*/ 567676 h 1281520"/>
              <a:gd name="connsiteX68" fmla="*/ 74783 w 1777811"/>
              <a:gd name="connsiteY68" fmla="*/ 533684 h 1281520"/>
              <a:gd name="connsiteX69" fmla="*/ 0 w 1777811"/>
              <a:gd name="connsiteY69" fmla="*/ 574475 h 1281520"/>
              <a:gd name="connsiteX70" fmla="*/ 33992 w 1777811"/>
              <a:gd name="connsiteY70" fmla="*/ 720643 h 1281520"/>
              <a:gd name="connsiteX71" fmla="*/ 13597 w 1777811"/>
              <a:gd name="connsiteY71" fmla="*/ 761434 h 1281520"/>
              <a:gd name="connsiteX72" fmla="*/ 88380 w 1777811"/>
              <a:gd name="connsiteY72" fmla="*/ 792027 h 1281520"/>
              <a:gd name="connsiteX73" fmla="*/ 142768 w 1777811"/>
              <a:gd name="connsiteY73" fmla="*/ 849814 h 1281520"/>
              <a:gd name="connsiteX74" fmla="*/ 122373 w 1777811"/>
              <a:gd name="connsiteY74" fmla="*/ 904202 h 1281520"/>
              <a:gd name="connsiteX75" fmla="*/ 129171 w 1777811"/>
              <a:gd name="connsiteY75" fmla="*/ 958591 h 1281520"/>
              <a:gd name="connsiteX76" fmla="*/ 142768 w 1777811"/>
              <a:gd name="connsiteY76" fmla="*/ 1009579 h 1281520"/>
              <a:gd name="connsiteX77" fmla="*/ 115574 w 1777811"/>
              <a:gd name="connsiteY77" fmla="*/ 1063968 h 1281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</a:cxnLst>
            <a:rect l="l" t="t" r="r" b="b"/>
            <a:pathLst>
              <a:path w="1777811" h="1281520">
                <a:moveTo>
                  <a:pt x="115574" y="1063968"/>
                </a:moveTo>
                <a:lnTo>
                  <a:pt x="234548" y="1060568"/>
                </a:lnTo>
                <a:lnTo>
                  <a:pt x="268541" y="1040173"/>
                </a:lnTo>
                <a:lnTo>
                  <a:pt x="384116" y="1070766"/>
                </a:lnTo>
                <a:lnTo>
                  <a:pt x="489492" y="1040173"/>
                </a:lnTo>
                <a:lnTo>
                  <a:pt x="445302" y="1006180"/>
                </a:lnTo>
                <a:lnTo>
                  <a:pt x="428306" y="900803"/>
                </a:lnTo>
                <a:lnTo>
                  <a:pt x="465698" y="982385"/>
                </a:lnTo>
                <a:lnTo>
                  <a:pt x="506489" y="1016378"/>
                </a:lnTo>
                <a:lnTo>
                  <a:pt x="571075" y="941594"/>
                </a:lnTo>
                <a:lnTo>
                  <a:pt x="656056" y="860012"/>
                </a:lnTo>
                <a:lnTo>
                  <a:pt x="584672" y="1012979"/>
                </a:lnTo>
                <a:lnTo>
                  <a:pt x="581272" y="1060568"/>
                </a:lnTo>
                <a:lnTo>
                  <a:pt x="666254" y="1104759"/>
                </a:lnTo>
                <a:lnTo>
                  <a:pt x="554078" y="1104759"/>
                </a:lnTo>
                <a:lnTo>
                  <a:pt x="645858" y="1210136"/>
                </a:lnTo>
                <a:lnTo>
                  <a:pt x="713843" y="1257725"/>
                </a:lnTo>
                <a:lnTo>
                  <a:pt x="836217" y="1216934"/>
                </a:lnTo>
                <a:lnTo>
                  <a:pt x="917799" y="1274721"/>
                </a:lnTo>
                <a:lnTo>
                  <a:pt x="1074165" y="1281520"/>
                </a:lnTo>
                <a:lnTo>
                  <a:pt x="1070765" y="1227132"/>
                </a:lnTo>
                <a:lnTo>
                  <a:pt x="1097959" y="1169345"/>
                </a:lnTo>
                <a:lnTo>
                  <a:pt x="1118355" y="1091162"/>
                </a:lnTo>
                <a:lnTo>
                  <a:pt x="1196538" y="1002781"/>
                </a:lnTo>
                <a:lnTo>
                  <a:pt x="1257724" y="1023176"/>
                </a:lnTo>
                <a:lnTo>
                  <a:pt x="1366501" y="1006180"/>
                </a:lnTo>
                <a:lnTo>
                  <a:pt x="1390295" y="887206"/>
                </a:lnTo>
                <a:lnTo>
                  <a:pt x="1512669" y="917800"/>
                </a:lnTo>
                <a:lnTo>
                  <a:pt x="1522866" y="941594"/>
                </a:lnTo>
                <a:lnTo>
                  <a:pt x="1587452" y="788628"/>
                </a:lnTo>
                <a:lnTo>
                  <a:pt x="1679232" y="656057"/>
                </a:lnTo>
                <a:lnTo>
                  <a:pt x="1648639" y="625463"/>
                </a:lnTo>
                <a:lnTo>
                  <a:pt x="1682631" y="516687"/>
                </a:lnTo>
                <a:lnTo>
                  <a:pt x="1716624" y="424907"/>
                </a:lnTo>
                <a:lnTo>
                  <a:pt x="1774411" y="336527"/>
                </a:lnTo>
                <a:lnTo>
                  <a:pt x="1777811" y="299135"/>
                </a:lnTo>
                <a:lnTo>
                  <a:pt x="1771012" y="275340"/>
                </a:lnTo>
                <a:lnTo>
                  <a:pt x="1747217" y="231150"/>
                </a:lnTo>
                <a:lnTo>
                  <a:pt x="1757415" y="203956"/>
                </a:lnTo>
                <a:lnTo>
                  <a:pt x="1689430" y="163165"/>
                </a:lnTo>
                <a:lnTo>
                  <a:pt x="1672434" y="129172"/>
                </a:lnTo>
                <a:lnTo>
                  <a:pt x="1689430" y="91780"/>
                </a:lnTo>
                <a:lnTo>
                  <a:pt x="1618046" y="47590"/>
                </a:lnTo>
                <a:lnTo>
                  <a:pt x="1594251" y="95179"/>
                </a:lnTo>
                <a:lnTo>
                  <a:pt x="1475277" y="6799"/>
                </a:lnTo>
                <a:lnTo>
                  <a:pt x="1380098" y="54388"/>
                </a:lnTo>
                <a:lnTo>
                  <a:pt x="1312113" y="0"/>
                </a:lnTo>
                <a:lnTo>
                  <a:pt x="1199937" y="125773"/>
                </a:lnTo>
                <a:lnTo>
                  <a:pt x="1101359" y="57788"/>
                </a:lnTo>
                <a:lnTo>
                  <a:pt x="1043571" y="112176"/>
                </a:lnTo>
                <a:lnTo>
                  <a:pt x="975586" y="118974"/>
                </a:lnTo>
                <a:lnTo>
                  <a:pt x="934795" y="197157"/>
                </a:lnTo>
                <a:lnTo>
                  <a:pt x="890605" y="210754"/>
                </a:lnTo>
                <a:lnTo>
                  <a:pt x="836217" y="271941"/>
                </a:lnTo>
                <a:lnTo>
                  <a:pt x="747836" y="265142"/>
                </a:lnTo>
                <a:lnTo>
                  <a:pt x="730840" y="220952"/>
                </a:lnTo>
                <a:lnTo>
                  <a:pt x="645858" y="268542"/>
                </a:lnTo>
                <a:lnTo>
                  <a:pt x="486093" y="241347"/>
                </a:lnTo>
                <a:lnTo>
                  <a:pt x="455500" y="265142"/>
                </a:lnTo>
                <a:lnTo>
                  <a:pt x="397713" y="231150"/>
                </a:lnTo>
                <a:lnTo>
                  <a:pt x="288936" y="237948"/>
                </a:lnTo>
                <a:lnTo>
                  <a:pt x="346724" y="333127"/>
                </a:lnTo>
                <a:lnTo>
                  <a:pt x="424907" y="387516"/>
                </a:lnTo>
                <a:lnTo>
                  <a:pt x="407910" y="452101"/>
                </a:lnTo>
                <a:lnTo>
                  <a:pt x="309332" y="482695"/>
                </a:lnTo>
                <a:lnTo>
                  <a:pt x="244746" y="543881"/>
                </a:lnTo>
                <a:lnTo>
                  <a:pt x="193757" y="509889"/>
                </a:lnTo>
                <a:lnTo>
                  <a:pt x="135970" y="567676"/>
                </a:lnTo>
                <a:lnTo>
                  <a:pt x="74783" y="533684"/>
                </a:lnTo>
                <a:lnTo>
                  <a:pt x="0" y="574475"/>
                </a:lnTo>
                <a:lnTo>
                  <a:pt x="33992" y="720643"/>
                </a:lnTo>
                <a:lnTo>
                  <a:pt x="13597" y="761434"/>
                </a:lnTo>
                <a:lnTo>
                  <a:pt x="88380" y="792027"/>
                </a:lnTo>
                <a:lnTo>
                  <a:pt x="142768" y="849814"/>
                </a:lnTo>
                <a:lnTo>
                  <a:pt x="122373" y="904202"/>
                </a:lnTo>
                <a:lnTo>
                  <a:pt x="129171" y="958591"/>
                </a:lnTo>
                <a:lnTo>
                  <a:pt x="142768" y="1009579"/>
                </a:lnTo>
                <a:lnTo>
                  <a:pt x="115574" y="1063968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5037138" y="5389563"/>
            <a:ext cx="757237" cy="625475"/>
          </a:xfrm>
          <a:custGeom>
            <a:avLst/>
            <a:gdLst>
              <a:gd name="connsiteX0" fmla="*/ 385763 w 757238"/>
              <a:gd name="connsiteY0" fmla="*/ 283369 h 626269"/>
              <a:gd name="connsiteX1" fmla="*/ 319088 w 757238"/>
              <a:gd name="connsiteY1" fmla="*/ 316706 h 626269"/>
              <a:gd name="connsiteX2" fmla="*/ 285750 w 757238"/>
              <a:gd name="connsiteY2" fmla="*/ 350044 h 626269"/>
              <a:gd name="connsiteX3" fmla="*/ 223838 w 757238"/>
              <a:gd name="connsiteY3" fmla="*/ 373856 h 626269"/>
              <a:gd name="connsiteX4" fmla="*/ 188119 w 757238"/>
              <a:gd name="connsiteY4" fmla="*/ 385762 h 626269"/>
              <a:gd name="connsiteX5" fmla="*/ 145256 w 757238"/>
              <a:gd name="connsiteY5" fmla="*/ 342900 h 626269"/>
              <a:gd name="connsiteX6" fmla="*/ 138113 w 757238"/>
              <a:gd name="connsiteY6" fmla="*/ 378619 h 626269"/>
              <a:gd name="connsiteX7" fmla="*/ 100013 w 757238"/>
              <a:gd name="connsiteY7" fmla="*/ 350044 h 626269"/>
              <a:gd name="connsiteX8" fmla="*/ 102394 w 757238"/>
              <a:gd name="connsiteY8" fmla="*/ 314325 h 626269"/>
              <a:gd name="connsiteX9" fmla="*/ 71438 w 757238"/>
              <a:gd name="connsiteY9" fmla="*/ 376237 h 626269"/>
              <a:gd name="connsiteX10" fmla="*/ 2381 w 757238"/>
              <a:gd name="connsiteY10" fmla="*/ 402431 h 626269"/>
              <a:gd name="connsiteX11" fmla="*/ 23813 w 757238"/>
              <a:gd name="connsiteY11" fmla="*/ 507206 h 626269"/>
              <a:gd name="connsiteX12" fmla="*/ 0 w 757238"/>
              <a:gd name="connsiteY12" fmla="*/ 547687 h 626269"/>
              <a:gd name="connsiteX13" fmla="*/ 26194 w 757238"/>
              <a:gd name="connsiteY13" fmla="*/ 552450 h 626269"/>
              <a:gd name="connsiteX14" fmla="*/ 154781 w 757238"/>
              <a:gd name="connsiteY14" fmla="*/ 626269 h 626269"/>
              <a:gd name="connsiteX15" fmla="*/ 159544 w 757238"/>
              <a:gd name="connsiteY15" fmla="*/ 583406 h 626269"/>
              <a:gd name="connsiteX16" fmla="*/ 211931 w 757238"/>
              <a:gd name="connsiteY16" fmla="*/ 581025 h 626269"/>
              <a:gd name="connsiteX17" fmla="*/ 252413 w 757238"/>
              <a:gd name="connsiteY17" fmla="*/ 607219 h 626269"/>
              <a:gd name="connsiteX18" fmla="*/ 238125 w 757238"/>
              <a:gd name="connsiteY18" fmla="*/ 542925 h 626269"/>
              <a:gd name="connsiteX19" fmla="*/ 300038 w 757238"/>
              <a:gd name="connsiteY19" fmla="*/ 523875 h 626269"/>
              <a:gd name="connsiteX20" fmla="*/ 388144 w 757238"/>
              <a:gd name="connsiteY20" fmla="*/ 569119 h 626269"/>
              <a:gd name="connsiteX21" fmla="*/ 421481 w 757238"/>
              <a:gd name="connsiteY21" fmla="*/ 542925 h 626269"/>
              <a:gd name="connsiteX22" fmla="*/ 523875 w 757238"/>
              <a:gd name="connsiteY22" fmla="*/ 554831 h 626269"/>
              <a:gd name="connsiteX23" fmla="*/ 507206 w 757238"/>
              <a:gd name="connsiteY23" fmla="*/ 509587 h 626269"/>
              <a:gd name="connsiteX24" fmla="*/ 535781 w 757238"/>
              <a:gd name="connsiteY24" fmla="*/ 435769 h 626269"/>
              <a:gd name="connsiteX25" fmla="*/ 635794 w 757238"/>
              <a:gd name="connsiteY25" fmla="*/ 409575 h 626269"/>
              <a:gd name="connsiteX26" fmla="*/ 676275 w 757238"/>
              <a:gd name="connsiteY26" fmla="*/ 423862 h 626269"/>
              <a:gd name="connsiteX27" fmla="*/ 757238 w 757238"/>
              <a:gd name="connsiteY27" fmla="*/ 242887 h 626269"/>
              <a:gd name="connsiteX28" fmla="*/ 757238 w 757238"/>
              <a:gd name="connsiteY28" fmla="*/ 204787 h 626269"/>
              <a:gd name="connsiteX29" fmla="*/ 711994 w 757238"/>
              <a:gd name="connsiteY29" fmla="*/ 178594 h 626269"/>
              <a:gd name="connsiteX30" fmla="*/ 700088 w 757238"/>
              <a:gd name="connsiteY30" fmla="*/ 76200 h 626269"/>
              <a:gd name="connsiteX31" fmla="*/ 635794 w 757238"/>
              <a:gd name="connsiteY31" fmla="*/ 14287 h 626269"/>
              <a:gd name="connsiteX32" fmla="*/ 569119 w 757238"/>
              <a:gd name="connsiteY32" fmla="*/ 19050 h 626269"/>
              <a:gd name="connsiteX33" fmla="*/ 519113 w 757238"/>
              <a:gd name="connsiteY33" fmla="*/ 0 h 626269"/>
              <a:gd name="connsiteX34" fmla="*/ 442913 w 757238"/>
              <a:gd name="connsiteY34" fmla="*/ 88106 h 626269"/>
              <a:gd name="connsiteX35" fmla="*/ 411956 w 757238"/>
              <a:gd name="connsiteY35" fmla="*/ 183356 h 626269"/>
              <a:gd name="connsiteX36" fmla="*/ 383381 w 757238"/>
              <a:gd name="connsiteY36" fmla="*/ 223837 h 626269"/>
              <a:gd name="connsiteX37" fmla="*/ 385763 w 757238"/>
              <a:gd name="connsiteY37" fmla="*/ 283369 h 626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757238" h="626269">
                <a:moveTo>
                  <a:pt x="385763" y="283369"/>
                </a:moveTo>
                <a:lnTo>
                  <a:pt x="319088" y="316706"/>
                </a:lnTo>
                <a:lnTo>
                  <a:pt x="285750" y="350044"/>
                </a:lnTo>
                <a:lnTo>
                  <a:pt x="223838" y="373856"/>
                </a:lnTo>
                <a:lnTo>
                  <a:pt x="188119" y="385762"/>
                </a:lnTo>
                <a:lnTo>
                  <a:pt x="145256" y="342900"/>
                </a:lnTo>
                <a:lnTo>
                  <a:pt x="138113" y="378619"/>
                </a:lnTo>
                <a:lnTo>
                  <a:pt x="100013" y="350044"/>
                </a:lnTo>
                <a:lnTo>
                  <a:pt x="102394" y="314325"/>
                </a:lnTo>
                <a:lnTo>
                  <a:pt x="71438" y="376237"/>
                </a:lnTo>
                <a:lnTo>
                  <a:pt x="2381" y="402431"/>
                </a:lnTo>
                <a:lnTo>
                  <a:pt x="23813" y="507206"/>
                </a:lnTo>
                <a:lnTo>
                  <a:pt x="0" y="547687"/>
                </a:lnTo>
                <a:lnTo>
                  <a:pt x="26194" y="552450"/>
                </a:lnTo>
                <a:lnTo>
                  <a:pt x="154781" y="626269"/>
                </a:lnTo>
                <a:lnTo>
                  <a:pt x="159544" y="583406"/>
                </a:lnTo>
                <a:lnTo>
                  <a:pt x="211931" y="581025"/>
                </a:lnTo>
                <a:lnTo>
                  <a:pt x="252413" y="607219"/>
                </a:lnTo>
                <a:lnTo>
                  <a:pt x="238125" y="542925"/>
                </a:lnTo>
                <a:lnTo>
                  <a:pt x="300038" y="523875"/>
                </a:lnTo>
                <a:lnTo>
                  <a:pt x="388144" y="569119"/>
                </a:lnTo>
                <a:lnTo>
                  <a:pt x="421481" y="542925"/>
                </a:lnTo>
                <a:lnTo>
                  <a:pt x="523875" y="554831"/>
                </a:lnTo>
                <a:lnTo>
                  <a:pt x="507206" y="509587"/>
                </a:lnTo>
                <a:lnTo>
                  <a:pt x="535781" y="435769"/>
                </a:lnTo>
                <a:lnTo>
                  <a:pt x="635794" y="409575"/>
                </a:lnTo>
                <a:lnTo>
                  <a:pt x="676275" y="423862"/>
                </a:lnTo>
                <a:lnTo>
                  <a:pt x="757238" y="242887"/>
                </a:lnTo>
                <a:lnTo>
                  <a:pt x="757238" y="204787"/>
                </a:lnTo>
                <a:lnTo>
                  <a:pt x="711994" y="178594"/>
                </a:lnTo>
                <a:lnTo>
                  <a:pt x="700088" y="76200"/>
                </a:lnTo>
                <a:lnTo>
                  <a:pt x="635794" y="14287"/>
                </a:lnTo>
                <a:lnTo>
                  <a:pt x="569119" y="19050"/>
                </a:lnTo>
                <a:lnTo>
                  <a:pt x="519113" y="0"/>
                </a:lnTo>
                <a:lnTo>
                  <a:pt x="442913" y="88106"/>
                </a:lnTo>
                <a:lnTo>
                  <a:pt x="411956" y="183356"/>
                </a:lnTo>
                <a:lnTo>
                  <a:pt x="383381" y="223837"/>
                </a:lnTo>
                <a:lnTo>
                  <a:pt x="385763" y="283369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1" name="Freeform 20"/>
          <p:cNvSpPr/>
          <p:nvPr/>
        </p:nvSpPr>
        <p:spPr>
          <a:xfrm>
            <a:off x="5683250" y="5268913"/>
            <a:ext cx="596900" cy="779462"/>
          </a:xfrm>
          <a:custGeom>
            <a:avLst/>
            <a:gdLst>
              <a:gd name="connsiteX0" fmla="*/ 47625 w 597694"/>
              <a:gd name="connsiteY0" fmla="*/ 519113 h 778669"/>
              <a:gd name="connsiteX1" fmla="*/ 111919 w 597694"/>
              <a:gd name="connsiteY1" fmla="*/ 521494 h 778669"/>
              <a:gd name="connsiteX2" fmla="*/ 140494 w 597694"/>
              <a:gd name="connsiteY2" fmla="*/ 469107 h 778669"/>
              <a:gd name="connsiteX3" fmla="*/ 152400 w 597694"/>
              <a:gd name="connsiteY3" fmla="*/ 521494 h 778669"/>
              <a:gd name="connsiteX4" fmla="*/ 133350 w 597694"/>
              <a:gd name="connsiteY4" fmla="*/ 566738 h 778669"/>
              <a:gd name="connsiteX5" fmla="*/ 228600 w 597694"/>
              <a:gd name="connsiteY5" fmla="*/ 664369 h 778669"/>
              <a:gd name="connsiteX6" fmla="*/ 280987 w 597694"/>
              <a:gd name="connsiteY6" fmla="*/ 762000 h 778669"/>
              <a:gd name="connsiteX7" fmla="*/ 352425 w 597694"/>
              <a:gd name="connsiteY7" fmla="*/ 778669 h 778669"/>
              <a:gd name="connsiteX8" fmla="*/ 404812 w 597694"/>
              <a:gd name="connsiteY8" fmla="*/ 754857 h 778669"/>
              <a:gd name="connsiteX9" fmla="*/ 445294 w 597694"/>
              <a:gd name="connsiteY9" fmla="*/ 745332 h 778669"/>
              <a:gd name="connsiteX10" fmla="*/ 431006 w 597694"/>
              <a:gd name="connsiteY10" fmla="*/ 666750 h 778669"/>
              <a:gd name="connsiteX11" fmla="*/ 371475 w 597694"/>
              <a:gd name="connsiteY11" fmla="*/ 611982 h 778669"/>
              <a:gd name="connsiteX12" fmla="*/ 388144 w 597694"/>
              <a:gd name="connsiteY12" fmla="*/ 578644 h 778669"/>
              <a:gd name="connsiteX13" fmla="*/ 407194 w 597694"/>
              <a:gd name="connsiteY13" fmla="*/ 502444 h 778669"/>
              <a:gd name="connsiteX14" fmla="*/ 452437 w 597694"/>
              <a:gd name="connsiteY14" fmla="*/ 473869 h 778669"/>
              <a:gd name="connsiteX15" fmla="*/ 528637 w 597694"/>
              <a:gd name="connsiteY15" fmla="*/ 492919 h 778669"/>
              <a:gd name="connsiteX16" fmla="*/ 573881 w 597694"/>
              <a:gd name="connsiteY16" fmla="*/ 476250 h 778669"/>
              <a:gd name="connsiteX17" fmla="*/ 597694 w 597694"/>
              <a:gd name="connsiteY17" fmla="*/ 457200 h 778669"/>
              <a:gd name="connsiteX18" fmla="*/ 552450 w 597694"/>
              <a:gd name="connsiteY18" fmla="*/ 371475 h 778669"/>
              <a:gd name="connsiteX19" fmla="*/ 557212 w 597694"/>
              <a:gd name="connsiteY19" fmla="*/ 207169 h 778669"/>
              <a:gd name="connsiteX20" fmla="*/ 519112 w 597694"/>
              <a:gd name="connsiteY20" fmla="*/ 128588 h 778669"/>
              <a:gd name="connsiteX21" fmla="*/ 440531 w 597694"/>
              <a:gd name="connsiteY21" fmla="*/ 95250 h 778669"/>
              <a:gd name="connsiteX22" fmla="*/ 397669 w 597694"/>
              <a:gd name="connsiteY22" fmla="*/ 119063 h 778669"/>
              <a:gd name="connsiteX23" fmla="*/ 335756 w 597694"/>
              <a:gd name="connsiteY23" fmla="*/ 114300 h 778669"/>
              <a:gd name="connsiteX24" fmla="*/ 319087 w 597694"/>
              <a:gd name="connsiteY24" fmla="*/ 183357 h 778669"/>
              <a:gd name="connsiteX25" fmla="*/ 266700 w 597694"/>
              <a:gd name="connsiteY25" fmla="*/ 188119 h 778669"/>
              <a:gd name="connsiteX26" fmla="*/ 228600 w 597694"/>
              <a:gd name="connsiteY26" fmla="*/ 140494 h 778669"/>
              <a:gd name="connsiteX27" fmla="*/ 178594 w 597694"/>
              <a:gd name="connsiteY27" fmla="*/ 38100 h 778669"/>
              <a:gd name="connsiteX28" fmla="*/ 66675 w 597694"/>
              <a:gd name="connsiteY28" fmla="*/ 0 h 778669"/>
              <a:gd name="connsiteX29" fmla="*/ 28575 w 597694"/>
              <a:gd name="connsiteY29" fmla="*/ 121444 h 778669"/>
              <a:gd name="connsiteX30" fmla="*/ 0 w 597694"/>
              <a:gd name="connsiteY30" fmla="*/ 138113 h 778669"/>
              <a:gd name="connsiteX31" fmla="*/ 33337 w 597694"/>
              <a:gd name="connsiteY31" fmla="*/ 200025 h 778669"/>
              <a:gd name="connsiteX32" fmla="*/ 66675 w 597694"/>
              <a:gd name="connsiteY32" fmla="*/ 309563 h 778669"/>
              <a:gd name="connsiteX33" fmla="*/ 111919 w 597694"/>
              <a:gd name="connsiteY33" fmla="*/ 328613 h 778669"/>
              <a:gd name="connsiteX34" fmla="*/ 102394 w 597694"/>
              <a:gd name="connsiteY34" fmla="*/ 385763 h 778669"/>
              <a:gd name="connsiteX35" fmla="*/ 47625 w 597694"/>
              <a:gd name="connsiteY35" fmla="*/ 519113 h 778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97694" h="778669">
                <a:moveTo>
                  <a:pt x="47625" y="519113"/>
                </a:moveTo>
                <a:lnTo>
                  <a:pt x="111919" y="521494"/>
                </a:lnTo>
                <a:lnTo>
                  <a:pt x="140494" y="469107"/>
                </a:lnTo>
                <a:lnTo>
                  <a:pt x="152400" y="521494"/>
                </a:lnTo>
                <a:lnTo>
                  <a:pt x="133350" y="566738"/>
                </a:lnTo>
                <a:lnTo>
                  <a:pt x="228600" y="664369"/>
                </a:lnTo>
                <a:lnTo>
                  <a:pt x="280987" y="762000"/>
                </a:lnTo>
                <a:lnTo>
                  <a:pt x="352425" y="778669"/>
                </a:lnTo>
                <a:lnTo>
                  <a:pt x="404812" y="754857"/>
                </a:lnTo>
                <a:lnTo>
                  <a:pt x="445294" y="745332"/>
                </a:lnTo>
                <a:lnTo>
                  <a:pt x="431006" y="666750"/>
                </a:lnTo>
                <a:lnTo>
                  <a:pt x="371475" y="611982"/>
                </a:lnTo>
                <a:lnTo>
                  <a:pt x="388144" y="578644"/>
                </a:lnTo>
                <a:lnTo>
                  <a:pt x="407194" y="502444"/>
                </a:lnTo>
                <a:lnTo>
                  <a:pt x="452437" y="473869"/>
                </a:lnTo>
                <a:lnTo>
                  <a:pt x="528637" y="492919"/>
                </a:lnTo>
                <a:lnTo>
                  <a:pt x="573881" y="476250"/>
                </a:lnTo>
                <a:lnTo>
                  <a:pt x="597694" y="457200"/>
                </a:lnTo>
                <a:lnTo>
                  <a:pt x="552450" y="371475"/>
                </a:lnTo>
                <a:lnTo>
                  <a:pt x="557212" y="207169"/>
                </a:lnTo>
                <a:lnTo>
                  <a:pt x="519112" y="128588"/>
                </a:lnTo>
                <a:lnTo>
                  <a:pt x="440531" y="95250"/>
                </a:lnTo>
                <a:lnTo>
                  <a:pt x="397669" y="119063"/>
                </a:lnTo>
                <a:lnTo>
                  <a:pt x="335756" y="114300"/>
                </a:lnTo>
                <a:lnTo>
                  <a:pt x="319087" y="183357"/>
                </a:lnTo>
                <a:lnTo>
                  <a:pt x="266700" y="188119"/>
                </a:lnTo>
                <a:lnTo>
                  <a:pt x="228600" y="140494"/>
                </a:lnTo>
                <a:lnTo>
                  <a:pt x="178594" y="38100"/>
                </a:lnTo>
                <a:lnTo>
                  <a:pt x="66675" y="0"/>
                </a:lnTo>
                <a:lnTo>
                  <a:pt x="28575" y="121444"/>
                </a:lnTo>
                <a:lnTo>
                  <a:pt x="0" y="138113"/>
                </a:lnTo>
                <a:lnTo>
                  <a:pt x="33337" y="200025"/>
                </a:lnTo>
                <a:lnTo>
                  <a:pt x="66675" y="309563"/>
                </a:lnTo>
                <a:lnTo>
                  <a:pt x="111919" y="328613"/>
                </a:lnTo>
                <a:lnTo>
                  <a:pt x="102394" y="385763"/>
                </a:lnTo>
                <a:lnTo>
                  <a:pt x="47625" y="519113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5946775" y="5726113"/>
            <a:ext cx="488950" cy="485775"/>
          </a:xfrm>
          <a:custGeom>
            <a:avLst/>
            <a:gdLst>
              <a:gd name="connsiteX0" fmla="*/ 0 w 488156"/>
              <a:gd name="connsiteY0" fmla="*/ 295275 h 485775"/>
              <a:gd name="connsiteX1" fmla="*/ 0 w 488156"/>
              <a:gd name="connsiteY1" fmla="*/ 295275 h 485775"/>
              <a:gd name="connsiteX2" fmla="*/ 47625 w 488156"/>
              <a:gd name="connsiteY2" fmla="*/ 428625 h 485775"/>
              <a:gd name="connsiteX3" fmla="*/ 92868 w 488156"/>
              <a:gd name="connsiteY3" fmla="*/ 476250 h 485775"/>
              <a:gd name="connsiteX4" fmla="*/ 123825 w 488156"/>
              <a:gd name="connsiteY4" fmla="*/ 461963 h 485775"/>
              <a:gd name="connsiteX5" fmla="*/ 157162 w 488156"/>
              <a:gd name="connsiteY5" fmla="*/ 454819 h 485775"/>
              <a:gd name="connsiteX6" fmla="*/ 173831 w 488156"/>
              <a:gd name="connsiteY6" fmla="*/ 466725 h 485775"/>
              <a:gd name="connsiteX7" fmla="*/ 219075 w 488156"/>
              <a:gd name="connsiteY7" fmla="*/ 485775 h 485775"/>
              <a:gd name="connsiteX8" fmla="*/ 250031 w 488156"/>
              <a:gd name="connsiteY8" fmla="*/ 447675 h 485775"/>
              <a:gd name="connsiteX9" fmla="*/ 369093 w 488156"/>
              <a:gd name="connsiteY9" fmla="*/ 416719 h 485775"/>
              <a:gd name="connsiteX10" fmla="*/ 471487 w 488156"/>
              <a:gd name="connsiteY10" fmla="*/ 347663 h 485775"/>
              <a:gd name="connsiteX11" fmla="*/ 488156 w 488156"/>
              <a:gd name="connsiteY11" fmla="*/ 278607 h 485775"/>
              <a:gd name="connsiteX12" fmla="*/ 457200 w 488156"/>
              <a:gd name="connsiteY12" fmla="*/ 211932 h 485775"/>
              <a:gd name="connsiteX13" fmla="*/ 478631 w 488156"/>
              <a:gd name="connsiteY13" fmla="*/ 142875 h 485775"/>
              <a:gd name="connsiteX14" fmla="*/ 426243 w 488156"/>
              <a:gd name="connsiteY14" fmla="*/ 92869 h 485775"/>
              <a:gd name="connsiteX15" fmla="*/ 381000 w 488156"/>
              <a:gd name="connsiteY15" fmla="*/ 21432 h 485775"/>
              <a:gd name="connsiteX16" fmla="*/ 330993 w 488156"/>
              <a:gd name="connsiteY16" fmla="*/ 0 h 485775"/>
              <a:gd name="connsiteX17" fmla="*/ 266700 w 488156"/>
              <a:gd name="connsiteY17" fmla="*/ 33338 h 485775"/>
              <a:gd name="connsiteX18" fmla="*/ 192881 w 488156"/>
              <a:gd name="connsiteY18" fmla="*/ 23813 h 485775"/>
              <a:gd name="connsiteX19" fmla="*/ 128587 w 488156"/>
              <a:gd name="connsiteY19" fmla="*/ 54769 h 485775"/>
              <a:gd name="connsiteX20" fmla="*/ 114300 w 488156"/>
              <a:gd name="connsiteY20" fmla="*/ 147638 h 485775"/>
              <a:gd name="connsiteX21" fmla="*/ 157162 w 488156"/>
              <a:gd name="connsiteY21" fmla="*/ 204788 h 485775"/>
              <a:gd name="connsiteX22" fmla="*/ 176212 w 488156"/>
              <a:gd name="connsiteY22" fmla="*/ 278607 h 485775"/>
              <a:gd name="connsiteX23" fmla="*/ 130968 w 488156"/>
              <a:gd name="connsiteY23" fmla="*/ 304800 h 485775"/>
              <a:gd name="connsiteX24" fmla="*/ 95250 w 488156"/>
              <a:gd name="connsiteY24" fmla="*/ 321469 h 485775"/>
              <a:gd name="connsiteX25" fmla="*/ 0 w 488156"/>
              <a:gd name="connsiteY25" fmla="*/ 295275 h 485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488156" h="485775">
                <a:moveTo>
                  <a:pt x="0" y="295275"/>
                </a:moveTo>
                <a:lnTo>
                  <a:pt x="0" y="295275"/>
                </a:lnTo>
                <a:lnTo>
                  <a:pt x="47625" y="428625"/>
                </a:lnTo>
                <a:lnTo>
                  <a:pt x="92868" y="476250"/>
                </a:lnTo>
                <a:lnTo>
                  <a:pt x="123825" y="461963"/>
                </a:lnTo>
                <a:lnTo>
                  <a:pt x="157162" y="454819"/>
                </a:lnTo>
                <a:lnTo>
                  <a:pt x="173831" y="466725"/>
                </a:lnTo>
                <a:lnTo>
                  <a:pt x="219075" y="485775"/>
                </a:lnTo>
                <a:lnTo>
                  <a:pt x="250031" y="447675"/>
                </a:lnTo>
                <a:lnTo>
                  <a:pt x="369093" y="416719"/>
                </a:lnTo>
                <a:lnTo>
                  <a:pt x="471487" y="347663"/>
                </a:lnTo>
                <a:lnTo>
                  <a:pt x="488156" y="278607"/>
                </a:lnTo>
                <a:lnTo>
                  <a:pt x="457200" y="211932"/>
                </a:lnTo>
                <a:lnTo>
                  <a:pt x="478631" y="142875"/>
                </a:lnTo>
                <a:lnTo>
                  <a:pt x="426243" y="92869"/>
                </a:lnTo>
                <a:lnTo>
                  <a:pt x="381000" y="21432"/>
                </a:lnTo>
                <a:lnTo>
                  <a:pt x="330993" y="0"/>
                </a:lnTo>
                <a:lnTo>
                  <a:pt x="266700" y="33338"/>
                </a:lnTo>
                <a:lnTo>
                  <a:pt x="192881" y="23813"/>
                </a:lnTo>
                <a:lnTo>
                  <a:pt x="128587" y="54769"/>
                </a:lnTo>
                <a:lnTo>
                  <a:pt x="114300" y="147638"/>
                </a:lnTo>
                <a:lnTo>
                  <a:pt x="157162" y="204788"/>
                </a:lnTo>
                <a:lnTo>
                  <a:pt x="176212" y="278607"/>
                </a:lnTo>
                <a:lnTo>
                  <a:pt x="130968" y="304800"/>
                </a:lnTo>
                <a:lnTo>
                  <a:pt x="95250" y="321469"/>
                </a:lnTo>
                <a:lnTo>
                  <a:pt x="0" y="295275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3" name="Freeform 22"/>
          <p:cNvSpPr/>
          <p:nvPr/>
        </p:nvSpPr>
        <p:spPr>
          <a:xfrm>
            <a:off x="6146800" y="6078538"/>
            <a:ext cx="795338" cy="379412"/>
          </a:xfrm>
          <a:custGeom>
            <a:avLst/>
            <a:gdLst>
              <a:gd name="connsiteX0" fmla="*/ 0 w 795337"/>
              <a:gd name="connsiteY0" fmla="*/ 135732 h 378619"/>
              <a:gd name="connsiteX1" fmla="*/ 147637 w 795337"/>
              <a:gd name="connsiteY1" fmla="*/ 326232 h 378619"/>
              <a:gd name="connsiteX2" fmla="*/ 245268 w 795337"/>
              <a:gd name="connsiteY2" fmla="*/ 335757 h 378619"/>
              <a:gd name="connsiteX3" fmla="*/ 411956 w 795337"/>
              <a:gd name="connsiteY3" fmla="*/ 378619 h 378619"/>
              <a:gd name="connsiteX4" fmla="*/ 516731 w 795337"/>
              <a:gd name="connsiteY4" fmla="*/ 378619 h 378619"/>
              <a:gd name="connsiteX5" fmla="*/ 607218 w 795337"/>
              <a:gd name="connsiteY5" fmla="*/ 330994 h 378619"/>
              <a:gd name="connsiteX6" fmla="*/ 678656 w 795337"/>
              <a:gd name="connsiteY6" fmla="*/ 307182 h 378619"/>
              <a:gd name="connsiteX7" fmla="*/ 659606 w 795337"/>
              <a:gd name="connsiteY7" fmla="*/ 350044 h 378619"/>
              <a:gd name="connsiteX8" fmla="*/ 721518 w 795337"/>
              <a:gd name="connsiteY8" fmla="*/ 323850 h 378619"/>
              <a:gd name="connsiteX9" fmla="*/ 783431 w 795337"/>
              <a:gd name="connsiteY9" fmla="*/ 323850 h 378619"/>
              <a:gd name="connsiteX10" fmla="*/ 795337 w 795337"/>
              <a:gd name="connsiteY10" fmla="*/ 230982 h 378619"/>
              <a:gd name="connsiteX11" fmla="*/ 690562 w 795337"/>
              <a:gd name="connsiteY11" fmla="*/ 152400 h 378619"/>
              <a:gd name="connsiteX12" fmla="*/ 638175 w 795337"/>
              <a:gd name="connsiteY12" fmla="*/ 183357 h 378619"/>
              <a:gd name="connsiteX13" fmla="*/ 604837 w 795337"/>
              <a:gd name="connsiteY13" fmla="*/ 142875 h 378619"/>
              <a:gd name="connsiteX14" fmla="*/ 571500 w 795337"/>
              <a:gd name="connsiteY14" fmla="*/ 69057 h 378619"/>
              <a:gd name="connsiteX15" fmla="*/ 426243 w 795337"/>
              <a:gd name="connsiteY15" fmla="*/ 42863 h 378619"/>
              <a:gd name="connsiteX16" fmla="*/ 395287 w 795337"/>
              <a:gd name="connsiteY16" fmla="*/ 76200 h 378619"/>
              <a:gd name="connsiteX17" fmla="*/ 359568 w 795337"/>
              <a:gd name="connsiteY17" fmla="*/ 54769 h 378619"/>
              <a:gd name="connsiteX18" fmla="*/ 283368 w 795337"/>
              <a:gd name="connsiteY18" fmla="*/ 19050 h 378619"/>
              <a:gd name="connsiteX19" fmla="*/ 254793 w 795337"/>
              <a:gd name="connsiteY19" fmla="*/ 0 h 378619"/>
              <a:gd name="connsiteX20" fmla="*/ 161925 w 795337"/>
              <a:gd name="connsiteY20" fmla="*/ 69057 h 378619"/>
              <a:gd name="connsiteX21" fmla="*/ 50006 w 795337"/>
              <a:gd name="connsiteY21" fmla="*/ 92869 h 378619"/>
              <a:gd name="connsiteX22" fmla="*/ 0 w 795337"/>
              <a:gd name="connsiteY22" fmla="*/ 135732 h 3786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795337" h="378619">
                <a:moveTo>
                  <a:pt x="0" y="135732"/>
                </a:moveTo>
                <a:lnTo>
                  <a:pt x="147637" y="326232"/>
                </a:lnTo>
                <a:lnTo>
                  <a:pt x="245268" y="335757"/>
                </a:lnTo>
                <a:lnTo>
                  <a:pt x="411956" y="378619"/>
                </a:lnTo>
                <a:lnTo>
                  <a:pt x="516731" y="378619"/>
                </a:lnTo>
                <a:lnTo>
                  <a:pt x="607218" y="330994"/>
                </a:lnTo>
                <a:lnTo>
                  <a:pt x="678656" y="307182"/>
                </a:lnTo>
                <a:lnTo>
                  <a:pt x="659606" y="350044"/>
                </a:lnTo>
                <a:lnTo>
                  <a:pt x="721518" y="323850"/>
                </a:lnTo>
                <a:lnTo>
                  <a:pt x="783431" y="323850"/>
                </a:lnTo>
                <a:lnTo>
                  <a:pt x="795337" y="230982"/>
                </a:lnTo>
                <a:lnTo>
                  <a:pt x="690562" y="152400"/>
                </a:lnTo>
                <a:lnTo>
                  <a:pt x="638175" y="183357"/>
                </a:lnTo>
                <a:lnTo>
                  <a:pt x="604837" y="142875"/>
                </a:lnTo>
                <a:lnTo>
                  <a:pt x="571500" y="69057"/>
                </a:lnTo>
                <a:lnTo>
                  <a:pt x="426243" y="42863"/>
                </a:lnTo>
                <a:lnTo>
                  <a:pt x="395287" y="76200"/>
                </a:lnTo>
                <a:lnTo>
                  <a:pt x="359568" y="54769"/>
                </a:lnTo>
                <a:lnTo>
                  <a:pt x="283368" y="19050"/>
                </a:lnTo>
                <a:lnTo>
                  <a:pt x="254793" y="0"/>
                </a:lnTo>
                <a:lnTo>
                  <a:pt x="161925" y="69057"/>
                </a:lnTo>
                <a:lnTo>
                  <a:pt x="50006" y="92869"/>
                </a:lnTo>
                <a:lnTo>
                  <a:pt x="0" y="135732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4" name="Freeform 23"/>
          <p:cNvSpPr/>
          <p:nvPr/>
        </p:nvSpPr>
        <p:spPr>
          <a:xfrm>
            <a:off x="6638925" y="5981700"/>
            <a:ext cx="457200" cy="303213"/>
          </a:xfrm>
          <a:custGeom>
            <a:avLst/>
            <a:gdLst>
              <a:gd name="connsiteX0" fmla="*/ 290513 w 457200"/>
              <a:gd name="connsiteY0" fmla="*/ 297656 h 302419"/>
              <a:gd name="connsiteX1" fmla="*/ 321469 w 457200"/>
              <a:gd name="connsiteY1" fmla="*/ 302419 h 302419"/>
              <a:gd name="connsiteX2" fmla="*/ 438150 w 457200"/>
              <a:gd name="connsiteY2" fmla="*/ 161925 h 302419"/>
              <a:gd name="connsiteX3" fmla="*/ 457200 w 457200"/>
              <a:gd name="connsiteY3" fmla="*/ 85725 h 302419"/>
              <a:gd name="connsiteX4" fmla="*/ 359569 w 457200"/>
              <a:gd name="connsiteY4" fmla="*/ 28575 h 302419"/>
              <a:gd name="connsiteX5" fmla="*/ 314325 w 457200"/>
              <a:gd name="connsiteY5" fmla="*/ 0 h 302419"/>
              <a:gd name="connsiteX6" fmla="*/ 190500 w 457200"/>
              <a:gd name="connsiteY6" fmla="*/ 26194 h 302419"/>
              <a:gd name="connsiteX7" fmla="*/ 150019 w 457200"/>
              <a:gd name="connsiteY7" fmla="*/ 59531 h 302419"/>
              <a:gd name="connsiteX8" fmla="*/ 104775 w 457200"/>
              <a:gd name="connsiteY8" fmla="*/ 33338 h 302419"/>
              <a:gd name="connsiteX9" fmla="*/ 21432 w 457200"/>
              <a:gd name="connsiteY9" fmla="*/ 57150 h 302419"/>
              <a:gd name="connsiteX10" fmla="*/ 0 w 457200"/>
              <a:gd name="connsiteY10" fmla="*/ 107156 h 302419"/>
              <a:gd name="connsiteX11" fmla="*/ 7144 w 457200"/>
              <a:gd name="connsiteY11" fmla="*/ 154781 h 302419"/>
              <a:gd name="connsiteX12" fmla="*/ 92869 w 457200"/>
              <a:gd name="connsiteY12" fmla="*/ 178594 h 302419"/>
              <a:gd name="connsiteX13" fmla="*/ 116682 w 457200"/>
              <a:gd name="connsiteY13" fmla="*/ 245269 h 302419"/>
              <a:gd name="connsiteX14" fmla="*/ 152400 w 457200"/>
              <a:gd name="connsiteY14" fmla="*/ 278606 h 302419"/>
              <a:gd name="connsiteX15" fmla="*/ 207169 w 457200"/>
              <a:gd name="connsiteY15" fmla="*/ 259556 h 302419"/>
              <a:gd name="connsiteX16" fmla="*/ 290513 w 457200"/>
              <a:gd name="connsiteY16" fmla="*/ 297656 h 3024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57200" h="302419">
                <a:moveTo>
                  <a:pt x="290513" y="297656"/>
                </a:moveTo>
                <a:lnTo>
                  <a:pt x="321469" y="302419"/>
                </a:lnTo>
                <a:lnTo>
                  <a:pt x="438150" y="161925"/>
                </a:lnTo>
                <a:lnTo>
                  <a:pt x="457200" y="85725"/>
                </a:lnTo>
                <a:lnTo>
                  <a:pt x="359569" y="28575"/>
                </a:lnTo>
                <a:lnTo>
                  <a:pt x="314325" y="0"/>
                </a:lnTo>
                <a:lnTo>
                  <a:pt x="190500" y="26194"/>
                </a:lnTo>
                <a:lnTo>
                  <a:pt x="150019" y="59531"/>
                </a:lnTo>
                <a:lnTo>
                  <a:pt x="104775" y="33338"/>
                </a:lnTo>
                <a:lnTo>
                  <a:pt x="21432" y="57150"/>
                </a:lnTo>
                <a:lnTo>
                  <a:pt x="0" y="107156"/>
                </a:lnTo>
                <a:lnTo>
                  <a:pt x="7144" y="154781"/>
                </a:lnTo>
                <a:lnTo>
                  <a:pt x="92869" y="178594"/>
                </a:lnTo>
                <a:lnTo>
                  <a:pt x="116682" y="245269"/>
                </a:lnTo>
                <a:lnTo>
                  <a:pt x="152400" y="278606"/>
                </a:lnTo>
                <a:lnTo>
                  <a:pt x="207169" y="259556"/>
                </a:lnTo>
                <a:lnTo>
                  <a:pt x="290513" y="297656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5" name="Freeform 24"/>
          <p:cNvSpPr/>
          <p:nvPr/>
        </p:nvSpPr>
        <p:spPr>
          <a:xfrm>
            <a:off x="7013575" y="5761038"/>
            <a:ext cx="528638" cy="382587"/>
          </a:xfrm>
          <a:custGeom>
            <a:avLst/>
            <a:gdLst>
              <a:gd name="connsiteX0" fmla="*/ 66675 w 528637"/>
              <a:gd name="connsiteY0" fmla="*/ 383381 h 383381"/>
              <a:gd name="connsiteX1" fmla="*/ 230981 w 528637"/>
              <a:gd name="connsiteY1" fmla="*/ 297656 h 383381"/>
              <a:gd name="connsiteX2" fmla="*/ 259556 w 528637"/>
              <a:gd name="connsiteY2" fmla="*/ 269081 h 383381"/>
              <a:gd name="connsiteX3" fmla="*/ 321468 w 528637"/>
              <a:gd name="connsiteY3" fmla="*/ 307181 h 383381"/>
              <a:gd name="connsiteX4" fmla="*/ 509587 w 528637"/>
              <a:gd name="connsiteY4" fmla="*/ 257175 h 383381"/>
              <a:gd name="connsiteX5" fmla="*/ 445293 w 528637"/>
              <a:gd name="connsiteY5" fmla="*/ 188119 h 383381"/>
              <a:gd name="connsiteX6" fmla="*/ 473868 w 528637"/>
              <a:gd name="connsiteY6" fmla="*/ 123825 h 383381"/>
              <a:gd name="connsiteX7" fmla="*/ 516731 w 528637"/>
              <a:gd name="connsiteY7" fmla="*/ 80962 h 383381"/>
              <a:gd name="connsiteX8" fmla="*/ 528637 w 528637"/>
              <a:gd name="connsiteY8" fmla="*/ 73819 h 383381"/>
              <a:gd name="connsiteX9" fmla="*/ 483393 w 528637"/>
              <a:gd name="connsiteY9" fmla="*/ 0 h 383381"/>
              <a:gd name="connsiteX10" fmla="*/ 419100 w 528637"/>
              <a:gd name="connsiteY10" fmla="*/ 38100 h 383381"/>
              <a:gd name="connsiteX11" fmla="*/ 359568 w 528637"/>
              <a:gd name="connsiteY11" fmla="*/ 83344 h 383381"/>
              <a:gd name="connsiteX12" fmla="*/ 304800 w 528637"/>
              <a:gd name="connsiteY12" fmla="*/ 78581 h 383381"/>
              <a:gd name="connsiteX13" fmla="*/ 292893 w 528637"/>
              <a:gd name="connsiteY13" fmla="*/ 38100 h 383381"/>
              <a:gd name="connsiteX14" fmla="*/ 223837 w 528637"/>
              <a:gd name="connsiteY14" fmla="*/ 76200 h 383381"/>
              <a:gd name="connsiteX15" fmla="*/ 166687 w 528637"/>
              <a:gd name="connsiteY15" fmla="*/ 85725 h 383381"/>
              <a:gd name="connsiteX16" fmla="*/ 135731 w 528637"/>
              <a:gd name="connsiteY16" fmla="*/ 50006 h 383381"/>
              <a:gd name="connsiteX17" fmla="*/ 126206 w 528637"/>
              <a:gd name="connsiteY17" fmla="*/ 102394 h 383381"/>
              <a:gd name="connsiteX18" fmla="*/ 85725 w 528637"/>
              <a:gd name="connsiteY18" fmla="*/ 78581 h 383381"/>
              <a:gd name="connsiteX19" fmla="*/ 83343 w 528637"/>
              <a:gd name="connsiteY19" fmla="*/ 114300 h 383381"/>
              <a:gd name="connsiteX20" fmla="*/ 0 w 528637"/>
              <a:gd name="connsiteY20" fmla="*/ 142875 h 383381"/>
              <a:gd name="connsiteX21" fmla="*/ 23812 w 528637"/>
              <a:gd name="connsiteY21" fmla="*/ 173831 h 383381"/>
              <a:gd name="connsiteX22" fmla="*/ 61912 w 528637"/>
              <a:gd name="connsiteY22" fmla="*/ 211931 h 383381"/>
              <a:gd name="connsiteX23" fmla="*/ 21431 w 528637"/>
              <a:gd name="connsiteY23" fmla="*/ 257175 h 383381"/>
              <a:gd name="connsiteX24" fmla="*/ 66675 w 528637"/>
              <a:gd name="connsiteY24" fmla="*/ 307181 h 383381"/>
              <a:gd name="connsiteX25" fmla="*/ 66675 w 528637"/>
              <a:gd name="connsiteY25" fmla="*/ 383381 h 383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528637" h="383381">
                <a:moveTo>
                  <a:pt x="66675" y="383381"/>
                </a:moveTo>
                <a:lnTo>
                  <a:pt x="230981" y="297656"/>
                </a:lnTo>
                <a:lnTo>
                  <a:pt x="259556" y="269081"/>
                </a:lnTo>
                <a:lnTo>
                  <a:pt x="321468" y="307181"/>
                </a:lnTo>
                <a:lnTo>
                  <a:pt x="509587" y="257175"/>
                </a:lnTo>
                <a:lnTo>
                  <a:pt x="445293" y="188119"/>
                </a:lnTo>
                <a:lnTo>
                  <a:pt x="473868" y="123825"/>
                </a:lnTo>
                <a:lnTo>
                  <a:pt x="516731" y="80962"/>
                </a:lnTo>
                <a:lnTo>
                  <a:pt x="528637" y="73819"/>
                </a:lnTo>
                <a:lnTo>
                  <a:pt x="483393" y="0"/>
                </a:lnTo>
                <a:lnTo>
                  <a:pt x="419100" y="38100"/>
                </a:lnTo>
                <a:lnTo>
                  <a:pt x="359568" y="83344"/>
                </a:lnTo>
                <a:lnTo>
                  <a:pt x="304800" y="78581"/>
                </a:lnTo>
                <a:lnTo>
                  <a:pt x="292893" y="38100"/>
                </a:lnTo>
                <a:lnTo>
                  <a:pt x="223837" y="76200"/>
                </a:lnTo>
                <a:lnTo>
                  <a:pt x="166687" y="85725"/>
                </a:lnTo>
                <a:lnTo>
                  <a:pt x="135731" y="50006"/>
                </a:lnTo>
                <a:lnTo>
                  <a:pt x="126206" y="102394"/>
                </a:lnTo>
                <a:lnTo>
                  <a:pt x="85725" y="78581"/>
                </a:lnTo>
                <a:lnTo>
                  <a:pt x="83343" y="114300"/>
                </a:lnTo>
                <a:lnTo>
                  <a:pt x="0" y="142875"/>
                </a:lnTo>
                <a:lnTo>
                  <a:pt x="23812" y="173831"/>
                </a:lnTo>
                <a:lnTo>
                  <a:pt x="61912" y="211931"/>
                </a:lnTo>
                <a:lnTo>
                  <a:pt x="21431" y="257175"/>
                </a:lnTo>
                <a:lnTo>
                  <a:pt x="66675" y="307181"/>
                </a:lnTo>
                <a:lnTo>
                  <a:pt x="66675" y="383381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6" name="Freeform 25"/>
          <p:cNvSpPr/>
          <p:nvPr/>
        </p:nvSpPr>
        <p:spPr>
          <a:xfrm>
            <a:off x="6237288" y="5230813"/>
            <a:ext cx="600075" cy="923925"/>
          </a:xfrm>
          <a:custGeom>
            <a:avLst/>
            <a:gdLst>
              <a:gd name="connsiteX0" fmla="*/ 0 w 600075"/>
              <a:gd name="connsiteY0" fmla="*/ 228600 h 923925"/>
              <a:gd name="connsiteX1" fmla="*/ 73819 w 600075"/>
              <a:gd name="connsiteY1" fmla="*/ 169069 h 923925"/>
              <a:gd name="connsiteX2" fmla="*/ 235744 w 600075"/>
              <a:gd name="connsiteY2" fmla="*/ 0 h 923925"/>
              <a:gd name="connsiteX3" fmla="*/ 273844 w 600075"/>
              <a:gd name="connsiteY3" fmla="*/ 30957 h 923925"/>
              <a:gd name="connsiteX4" fmla="*/ 259556 w 600075"/>
              <a:gd name="connsiteY4" fmla="*/ 52388 h 923925"/>
              <a:gd name="connsiteX5" fmla="*/ 261938 w 600075"/>
              <a:gd name="connsiteY5" fmla="*/ 107157 h 923925"/>
              <a:gd name="connsiteX6" fmla="*/ 302419 w 600075"/>
              <a:gd name="connsiteY6" fmla="*/ 192882 h 923925"/>
              <a:gd name="connsiteX7" fmla="*/ 285750 w 600075"/>
              <a:gd name="connsiteY7" fmla="*/ 219075 h 923925"/>
              <a:gd name="connsiteX8" fmla="*/ 245269 w 600075"/>
              <a:gd name="connsiteY8" fmla="*/ 188119 h 923925"/>
              <a:gd name="connsiteX9" fmla="*/ 414338 w 600075"/>
              <a:gd name="connsiteY9" fmla="*/ 457200 h 923925"/>
              <a:gd name="connsiteX10" fmla="*/ 473869 w 600075"/>
              <a:gd name="connsiteY10" fmla="*/ 519113 h 923925"/>
              <a:gd name="connsiteX11" fmla="*/ 488156 w 600075"/>
              <a:gd name="connsiteY11" fmla="*/ 611982 h 923925"/>
              <a:gd name="connsiteX12" fmla="*/ 526256 w 600075"/>
              <a:gd name="connsiteY12" fmla="*/ 695325 h 923925"/>
              <a:gd name="connsiteX13" fmla="*/ 600075 w 600075"/>
              <a:gd name="connsiteY13" fmla="*/ 769144 h 923925"/>
              <a:gd name="connsiteX14" fmla="*/ 564356 w 600075"/>
              <a:gd name="connsiteY14" fmla="*/ 800100 h 923925"/>
              <a:gd name="connsiteX15" fmla="*/ 507206 w 600075"/>
              <a:gd name="connsiteY15" fmla="*/ 778669 h 923925"/>
              <a:gd name="connsiteX16" fmla="*/ 423863 w 600075"/>
              <a:gd name="connsiteY16" fmla="*/ 802482 h 923925"/>
              <a:gd name="connsiteX17" fmla="*/ 409575 w 600075"/>
              <a:gd name="connsiteY17" fmla="*/ 854869 h 923925"/>
              <a:gd name="connsiteX18" fmla="*/ 407194 w 600075"/>
              <a:gd name="connsiteY18" fmla="*/ 897732 h 923925"/>
              <a:gd name="connsiteX19" fmla="*/ 333375 w 600075"/>
              <a:gd name="connsiteY19" fmla="*/ 885825 h 923925"/>
              <a:gd name="connsiteX20" fmla="*/ 309563 w 600075"/>
              <a:gd name="connsiteY20" fmla="*/ 923925 h 923925"/>
              <a:gd name="connsiteX21" fmla="*/ 176213 w 600075"/>
              <a:gd name="connsiteY21" fmla="*/ 852488 h 923925"/>
              <a:gd name="connsiteX22" fmla="*/ 202406 w 600075"/>
              <a:gd name="connsiteY22" fmla="*/ 766763 h 923925"/>
              <a:gd name="connsiteX23" fmla="*/ 166688 w 600075"/>
              <a:gd name="connsiteY23" fmla="*/ 704850 h 923925"/>
              <a:gd name="connsiteX24" fmla="*/ 188119 w 600075"/>
              <a:gd name="connsiteY24" fmla="*/ 638175 h 923925"/>
              <a:gd name="connsiteX25" fmla="*/ 138113 w 600075"/>
              <a:gd name="connsiteY25" fmla="*/ 590550 h 923925"/>
              <a:gd name="connsiteX26" fmla="*/ 88106 w 600075"/>
              <a:gd name="connsiteY26" fmla="*/ 507207 h 923925"/>
              <a:gd name="connsiteX27" fmla="*/ 45244 w 600075"/>
              <a:gd name="connsiteY27" fmla="*/ 502444 h 923925"/>
              <a:gd name="connsiteX28" fmla="*/ 0 w 600075"/>
              <a:gd name="connsiteY28" fmla="*/ 416719 h 923925"/>
              <a:gd name="connsiteX29" fmla="*/ 0 w 600075"/>
              <a:gd name="connsiteY29" fmla="*/ 228600 h 923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600075" h="923925">
                <a:moveTo>
                  <a:pt x="0" y="228600"/>
                </a:moveTo>
                <a:lnTo>
                  <a:pt x="73819" y="169069"/>
                </a:lnTo>
                <a:lnTo>
                  <a:pt x="235744" y="0"/>
                </a:lnTo>
                <a:lnTo>
                  <a:pt x="273844" y="30957"/>
                </a:lnTo>
                <a:lnTo>
                  <a:pt x="259556" y="52388"/>
                </a:lnTo>
                <a:lnTo>
                  <a:pt x="261938" y="107157"/>
                </a:lnTo>
                <a:lnTo>
                  <a:pt x="302419" y="192882"/>
                </a:lnTo>
                <a:lnTo>
                  <a:pt x="285750" y="219075"/>
                </a:lnTo>
                <a:lnTo>
                  <a:pt x="245269" y="188119"/>
                </a:lnTo>
                <a:lnTo>
                  <a:pt x="414338" y="457200"/>
                </a:lnTo>
                <a:lnTo>
                  <a:pt x="473869" y="519113"/>
                </a:lnTo>
                <a:lnTo>
                  <a:pt x="488156" y="611982"/>
                </a:lnTo>
                <a:lnTo>
                  <a:pt x="526256" y="695325"/>
                </a:lnTo>
                <a:lnTo>
                  <a:pt x="600075" y="769144"/>
                </a:lnTo>
                <a:lnTo>
                  <a:pt x="564356" y="800100"/>
                </a:lnTo>
                <a:lnTo>
                  <a:pt x="507206" y="778669"/>
                </a:lnTo>
                <a:lnTo>
                  <a:pt x="423863" y="802482"/>
                </a:lnTo>
                <a:lnTo>
                  <a:pt x="409575" y="854869"/>
                </a:lnTo>
                <a:lnTo>
                  <a:pt x="407194" y="897732"/>
                </a:lnTo>
                <a:lnTo>
                  <a:pt x="333375" y="885825"/>
                </a:lnTo>
                <a:lnTo>
                  <a:pt x="309563" y="923925"/>
                </a:lnTo>
                <a:lnTo>
                  <a:pt x="176213" y="852488"/>
                </a:lnTo>
                <a:lnTo>
                  <a:pt x="202406" y="766763"/>
                </a:lnTo>
                <a:lnTo>
                  <a:pt x="166688" y="704850"/>
                </a:lnTo>
                <a:lnTo>
                  <a:pt x="188119" y="638175"/>
                </a:lnTo>
                <a:lnTo>
                  <a:pt x="138113" y="590550"/>
                </a:lnTo>
                <a:lnTo>
                  <a:pt x="88106" y="507207"/>
                </a:lnTo>
                <a:lnTo>
                  <a:pt x="45244" y="502444"/>
                </a:lnTo>
                <a:lnTo>
                  <a:pt x="0" y="416719"/>
                </a:lnTo>
                <a:lnTo>
                  <a:pt x="0" y="22860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7" name="Freeform 26"/>
          <p:cNvSpPr/>
          <p:nvPr/>
        </p:nvSpPr>
        <p:spPr>
          <a:xfrm>
            <a:off x="6678613" y="5334000"/>
            <a:ext cx="414337" cy="685800"/>
          </a:xfrm>
          <a:custGeom>
            <a:avLst/>
            <a:gdLst>
              <a:gd name="connsiteX0" fmla="*/ 409575 w 411957"/>
              <a:gd name="connsiteY0" fmla="*/ 497681 h 685800"/>
              <a:gd name="connsiteX1" fmla="*/ 357188 w 411957"/>
              <a:gd name="connsiteY1" fmla="*/ 454819 h 685800"/>
              <a:gd name="connsiteX2" fmla="*/ 411957 w 411957"/>
              <a:gd name="connsiteY2" fmla="*/ 381000 h 685800"/>
              <a:gd name="connsiteX3" fmla="*/ 390525 w 411957"/>
              <a:gd name="connsiteY3" fmla="*/ 311944 h 685800"/>
              <a:gd name="connsiteX4" fmla="*/ 323850 w 411957"/>
              <a:gd name="connsiteY4" fmla="*/ 326231 h 685800"/>
              <a:gd name="connsiteX5" fmla="*/ 321469 w 411957"/>
              <a:gd name="connsiteY5" fmla="*/ 276225 h 685800"/>
              <a:gd name="connsiteX6" fmla="*/ 290513 w 411957"/>
              <a:gd name="connsiteY6" fmla="*/ 247650 h 685800"/>
              <a:gd name="connsiteX7" fmla="*/ 254794 w 411957"/>
              <a:gd name="connsiteY7" fmla="*/ 254794 h 685800"/>
              <a:gd name="connsiteX8" fmla="*/ 209550 w 411957"/>
              <a:gd name="connsiteY8" fmla="*/ 152400 h 685800"/>
              <a:gd name="connsiteX9" fmla="*/ 197644 w 411957"/>
              <a:gd name="connsiteY9" fmla="*/ 207169 h 685800"/>
              <a:gd name="connsiteX10" fmla="*/ 173832 w 411957"/>
              <a:gd name="connsiteY10" fmla="*/ 200025 h 685800"/>
              <a:gd name="connsiteX11" fmla="*/ 85725 w 411957"/>
              <a:gd name="connsiteY11" fmla="*/ 40481 h 685800"/>
              <a:gd name="connsiteX12" fmla="*/ 57150 w 411957"/>
              <a:gd name="connsiteY12" fmla="*/ 0 h 685800"/>
              <a:gd name="connsiteX13" fmla="*/ 0 w 411957"/>
              <a:gd name="connsiteY13" fmla="*/ 38100 h 685800"/>
              <a:gd name="connsiteX14" fmla="*/ 35719 w 411957"/>
              <a:gd name="connsiteY14" fmla="*/ 166688 h 685800"/>
              <a:gd name="connsiteX15" fmla="*/ 100013 w 411957"/>
              <a:gd name="connsiteY15" fmla="*/ 307181 h 685800"/>
              <a:gd name="connsiteX16" fmla="*/ 50007 w 411957"/>
              <a:gd name="connsiteY16" fmla="*/ 419100 h 685800"/>
              <a:gd name="connsiteX17" fmla="*/ 38100 w 411957"/>
              <a:gd name="connsiteY17" fmla="*/ 428625 h 685800"/>
              <a:gd name="connsiteX18" fmla="*/ 50007 w 411957"/>
              <a:gd name="connsiteY18" fmla="*/ 523875 h 685800"/>
              <a:gd name="connsiteX19" fmla="*/ 83344 w 411957"/>
              <a:gd name="connsiteY19" fmla="*/ 590550 h 685800"/>
              <a:gd name="connsiteX20" fmla="*/ 166688 w 411957"/>
              <a:gd name="connsiteY20" fmla="*/ 673894 h 685800"/>
              <a:gd name="connsiteX21" fmla="*/ 283369 w 411957"/>
              <a:gd name="connsiteY21" fmla="*/ 652463 h 685800"/>
              <a:gd name="connsiteX22" fmla="*/ 354807 w 411957"/>
              <a:gd name="connsiteY22" fmla="*/ 685800 h 685800"/>
              <a:gd name="connsiteX23" fmla="*/ 397669 w 411957"/>
              <a:gd name="connsiteY23" fmla="*/ 633413 h 685800"/>
              <a:gd name="connsiteX24" fmla="*/ 340519 w 411957"/>
              <a:gd name="connsiteY24" fmla="*/ 557213 h 685800"/>
              <a:gd name="connsiteX25" fmla="*/ 409575 w 411957"/>
              <a:gd name="connsiteY25" fmla="*/ 497681 h 685800"/>
              <a:gd name="connsiteX0" fmla="*/ 409575 w 411957"/>
              <a:gd name="connsiteY0" fmla="*/ 497681 h 685800"/>
              <a:gd name="connsiteX1" fmla="*/ 357188 w 411957"/>
              <a:gd name="connsiteY1" fmla="*/ 454819 h 685800"/>
              <a:gd name="connsiteX2" fmla="*/ 411957 w 411957"/>
              <a:gd name="connsiteY2" fmla="*/ 381000 h 685800"/>
              <a:gd name="connsiteX3" fmla="*/ 390525 w 411957"/>
              <a:gd name="connsiteY3" fmla="*/ 311944 h 685800"/>
              <a:gd name="connsiteX4" fmla="*/ 323850 w 411957"/>
              <a:gd name="connsiteY4" fmla="*/ 326231 h 685800"/>
              <a:gd name="connsiteX5" fmla="*/ 321469 w 411957"/>
              <a:gd name="connsiteY5" fmla="*/ 276225 h 685800"/>
              <a:gd name="connsiteX6" fmla="*/ 290513 w 411957"/>
              <a:gd name="connsiteY6" fmla="*/ 247650 h 685800"/>
              <a:gd name="connsiteX7" fmla="*/ 254794 w 411957"/>
              <a:gd name="connsiteY7" fmla="*/ 254794 h 685800"/>
              <a:gd name="connsiteX8" fmla="*/ 209550 w 411957"/>
              <a:gd name="connsiteY8" fmla="*/ 152400 h 685800"/>
              <a:gd name="connsiteX9" fmla="*/ 197644 w 411957"/>
              <a:gd name="connsiteY9" fmla="*/ 207169 h 685800"/>
              <a:gd name="connsiteX10" fmla="*/ 173832 w 411957"/>
              <a:gd name="connsiteY10" fmla="*/ 200025 h 685800"/>
              <a:gd name="connsiteX11" fmla="*/ 85725 w 411957"/>
              <a:gd name="connsiteY11" fmla="*/ 40481 h 685800"/>
              <a:gd name="connsiteX12" fmla="*/ 57150 w 411957"/>
              <a:gd name="connsiteY12" fmla="*/ 0 h 685800"/>
              <a:gd name="connsiteX13" fmla="*/ 0 w 411957"/>
              <a:gd name="connsiteY13" fmla="*/ 38100 h 685800"/>
              <a:gd name="connsiteX14" fmla="*/ 35719 w 411957"/>
              <a:gd name="connsiteY14" fmla="*/ 166688 h 685800"/>
              <a:gd name="connsiteX15" fmla="*/ 100013 w 411957"/>
              <a:gd name="connsiteY15" fmla="*/ 307181 h 685800"/>
              <a:gd name="connsiteX16" fmla="*/ 50007 w 411957"/>
              <a:gd name="connsiteY16" fmla="*/ 419100 h 685800"/>
              <a:gd name="connsiteX17" fmla="*/ 38100 w 411957"/>
              <a:gd name="connsiteY17" fmla="*/ 428625 h 685800"/>
              <a:gd name="connsiteX18" fmla="*/ 50007 w 411957"/>
              <a:gd name="connsiteY18" fmla="*/ 523875 h 685800"/>
              <a:gd name="connsiteX19" fmla="*/ 83344 w 411957"/>
              <a:gd name="connsiteY19" fmla="*/ 590550 h 685800"/>
              <a:gd name="connsiteX20" fmla="*/ 166688 w 411957"/>
              <a:gd name="connsiteY20" fmla="*/ 673894 h 685800"/>
              <a:gd name="connsiteX21" fmla="*/ 283369 w 411957"/>
              <a:gd name="connsiteY21" fmla="*/ 652463 h 685800"/>
              <a:gd name="connsiteX22" fmla="*/ 354807 w 411957"/>
              <a:gd name="connsiteY22" fmla="*/ 685800 h 685800"/>
              <a:gd name="connsiteX23" fmla="*/ 397669 w 411957"/>
              <a:gd name="connsiteY23" fmla="*/ 633413 h 685800"/>
              <a:gd name="connsiteX24" fmla="*/ 340519 w 411957"/>
              <a:gd name="connsiteY24" fmla="*/ 557213 h 685800"/>
              <a:gd name="connsiteX25" fmla="*/ 385763 w 411957"/>
              <a:gd name="connsiteY25" fmla="*/ 519113 h 685800"/>
              <a:gd name="connsiteX26" fmla="*/ 409575 w 411957"/>
              <a:gd name="connsiteY26" fmla="*/ 497681 h 685800"/>
              <a:gd name="connsiteX0" fmla="*/ 409575 w 414338"/>
              <a:gd name="connsiteY0" fmla="*/ 497681 h 685800"/>
              <a:gd name="connsiteX1" fmla="*/ 357188 w 414338"/>
              <a:gd name="connsiteY1" fmla="*/ 454819 h 685800"/>
              <a:gd name="connsiteX2" fmla="*/ 411957 w 414338"/>
              <a:gd name="connsiteY2" fmla="*/ 381000 h 685800"/>
              <a:gd name="connsiteX3" fmla="*/ 390525 w 414338"/>
              <a:gd name="connsiteY3" fmla="*/ 311944 h 685800"/>
              <a:gd name="connsiteX4" fmla="*/ 323850 w 414338"/>
              <a:gd name="connsiteY4" fmla="*/ 326231 h 685800"/>
              <a:gd name="connsiteX5" fmla="*/ 321469 w 414338"/>
              <a:gd name="connsiteY5" fmla="*/ 276225 h 685800"/>
              <a:gd name="connsiteX6" fmla="*/ 290513 w 414338"/>
              <a:gd name="connsiteY6" fmla="*/ 247650 h 685800"/>
              <a:gd name="connsiteX7" fmla="*/ 254794 w 414338"/>
              <a:gd name="connsiteY7" fmla="*/ 254794 h 685800"/>
              <a:gd name="connsiteX8" fmla="*/ 209550 w 414338"/>
              <a:gd name="connsiteY8" fmla="*/ 152400 h 685800"/>
              <a:gd name="connsiteX9" fmla="*/ 197644 w 414338"/>
              <a:gd name="connsiteY9" fmla="*/ 207169 h 685800"/>
              <a:gd name="connsiteX10" fmla="*/ 173832 w 414338"/>
              <a:gd name="connsiteY10" fmla="*/ 200025 h 685800"/>
              <a:gd name="connsiteX11" fmla="*/ 85725 w 414338"/>
              <a:gd name="connsiteY11" fmla="*/ 40481 h 685800"/>
              <a:gd name="connsiteX12" fmla="*/ 57150 w 414338"/>
              <a:gd name="connsiteY12" fmla="*/ 0 h 685800"/>
              <a:gd name="connsiteX13" fmla="*/ 0 w 414338"/>
              <a:gd name="connsiteY13" fmla="*/ 38100 h 685800"/>
              <a:gd name="connsiteX14" fmla="*/ 35719 w 414338"/>
              <a:gd name="connsiteY14" fmla="*/ 166688 h 685800"/>
              <a:gd name="connsiteX15" fmla="*/ 100013 w 414338"/>
              <a:gd name="connsiteY15" fmla="*/ 307181 h 685800"/>
              <a:gd name="connsiteX16" fmla="*/ 50007 w 414338"/>
              <a:gd name="connsiteY16" fmla="*/ 419100 h 685800"/>
              <a:gd name="connsiteX17" fmla="*/ 38100 w 414338"/>
              <a:gd name="connsiteY17" fmla="*/ 428625 h 685800"/>
              <a:gd name="connsiteX18" fmla="*/ 50007 w 414338"/>
              <a:gd name="connsiteY18" fmla="*/ 523875 h 685800"/>
              <a:gd name="connsiteX19" fmla="*/ 83344 w 414338"/>
              <a:gd name="connsiteY19" fmla="*/ 590550 h 685800"/>
              <a:gd name="connsiteX20" fmla="*/ 166688 w 414338"/>
              <a:gd name="connsiteY20" fmla="*/ 673894 h 685800"/>
              <a:gd name="connsiteX21" fmla="*/ 283369 w 414338"/>
              <a:gd name="connsiteY21" fmla="*/ 652463 h 685800"/>
              <a:gd name="connsiteX22" fmla="*/ 354807 w 414338"/>
              <a:gd name="connsiteY22" fmla="*/ 685800 h 685800"/>
              <a:gd name="connsiteX23" fmla="*/ 397669 w 414338"/>
              <a:gd name="connsiteY23" fmla="*/ 633413 h 685800"/>
              <a:gd name="connsiteX24" fmla="*/ 340519 w 414338"/>
              <a:gd name="connsiteY24" fmla="*/ 557213 h 685800"/>
              <a:gd name="connsiteX25" fmla="*/ 414338 w 414338"/>
              <a:gd name="connsiteY25" fmla="*/ 535781 h 685800"/>
              <a:gd name="connsiteX26" fmla="*/ 409575 w 414338"/>
              <a:gd name="connsiteY26" fmla="*/ 497681 h 685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414338" h="685800">
                <a:moveTo>
                  <a:pt x="409575" y="497681"/>
                </a:moveTo>
                <a:lnTo>
                  <a:pt x="357188" y="454819"/>
                </a:lnTo>
                <a:lnTo>
                  <a:pt x="411957" y="381000"/>
                </a:lnTo>
                <a:lnTo>
                  <a:pt x="390525" y="311944"/>
                </a:lnTo>
                <a:lnTo>
                  <a:pt x="323850" y="326231"/>
                </a:lnTo>
                <a:lnTo>
                  <a:pt x="321469" y="276225"/>
                </a:lnTo>
                <a:lnTo>
                  <a:pt x="290513" y="247650"/>
                </a:lnTo>
                <a:lnTo>
                  <a:pt x="254794" y="254794"/>
                </a:lnTo>
                <a:lnTo>
                  <a:pt x="209550" y="152400"/>
                </a:lnTo>
                <a:lnTo>
                  <a:pt x="197644" y="207169"/>
                </a:lnTo>
                <a:lnTo>
                  <a:pt x="173832" y="200025"/>
                </a:lnTo>
                <a:lnTo>
                  <a:pt x="85725" y="40481"/>
                </a:lnTo>
                <a:lnTo>
                  <a:pt x="57150" y="0"/>
                </a:lnTo>
                <a:lnTo>
                  <a:pt x="0" y="38100"/>
                </a:lnTo>
                <a:lnTo>
                  <a:pt x="35719" y="166688"/>
                </a:lnTo>
                <a:lnTo>
                  <a:pt x="100013" y="307181"/>
                </a:lnTo>
                <a:lnTo>
                  <a:pt x="50007" y="419100"/>
                </a:lnTo>
                <a:lnTo>
                  <a:pt x="38100" y="428625"/>
                </a:lnTo>
                <a:lnTo>
                  <a:pt x="50007" y="523875"/>
                </a:lnTo>
                <a:lnTo>
                  <a:pt x="83344" y="590550"/>
                </a:lnTo>
                <a:lnTo>
                  <a:pt x="166688" y="673894"/>
                </a:lnTo>
                <a:lnTo>
                  <a:pt x="283369" y="652463"/>
                </a:lnTo>
                <a:lnTo>
                  <a:pt x="354807" y="685800"/>
                </a:lnTo>
                <a:lnTo>
                  <a:pt x="397669" y="633413"/>
                </a:lnTo>
                <a:lnTo>
                  <a:pt x="340519" y="557213"/>
                </a:lnTo>
                <a:lnTo>
                  <a:pt x="414338" y="535781"/>
                </a:lnTo>
                <a:lnTo>
                  <a:pt x="409575" y="497681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8" name="Freeform 27"/>
          <p:cNvSpPr/>
          <p:nvPr/>
        </p:nvSpPr>
        <p:spPr>
          <a:xfrm>
            <a:off x="6496050" y="5259388"/>
            <a:ext cx="276225" cy="498475"/>
          </a:xfrm>
          <a:custGeom>
            <a:avLst/>
            <a:gdLst>
              <a:gd name="connsiteX0" fmla="*/ 21431 w 273843"/>
              <a:gd name="connsiteY0" fmla="*/ 0 h 497682"/>
              <a:gd name="connsiteX1" fmla="*/ 57150 w 273843"/>
              <a:gd name="connsiteY1" fmla="*/ 42863 h 497682"/>
              <a:gd name="connsiteX2" fmla="*/ 90487 w 273843"/>
              <a:gd name="connsiteY2" fmla="*/ 42863 h 497682"/>
              <a:gd name="connsiteX3" fmla="*/ 123825 w 273843"/>
              <a:gd name="connsiteY3" fmla="*/ 83344 h 497682"/>
              <a:gd name="connsiteX4" fmla="*/ 126206 w 273843"/>
              <a:gd name="connsiteY4" fmla="*/ 102394 h 497682"/>
              <a:gd name="connsiteX5" fmla="*/ 178593 w 273843"/>
              <a:gd name="connsiteY5" fmla="*/ 111919 h 497682"/>
              <a:gd name="connsiteX6" fmla="*/ 221456 w 273843"/>
              <a:gd name="connsiteY6" fmla="*/ 252413 h 497682"/>
              <a:gd name="connsiteX7" fmla="*/ 273843 w 273843"/>
              <a:gd name="connsiteY7" fmla="*/ 388144 h 497682"/>
              <a:gd name="connsiteX8" fmla="*/ 216693 w 273843"/>
              <a:gd name="connsiteY8" fmla="*/ 497682 h 497682"/>
              <a:gd name="connsiteX9" fmla="*/ 154781 w 273843"/>
              <a:gd name="connsiteY9" fmla="*/ 414338 h 497682"/>
              <a:gd name="connsiteX10" fmla="*/ 0 w 273843"/>
              <a:gd name="connsiteY10" fmla="*/ 176213 h 497682"/>
              <a:gd name="connsiteX11" fmla="*/ 33337 w 273843"/>
              <a:gd name="connsiteY11" fmla="*/ 183357 h 497682"/>
              <a:gd name="connsiteX12" fmla="*/ 30956 w 273843"/>
              <a:gd name="connsiteY12" fmla="*/ 154782 h 497682"/>
              <a:gd name="connsiteX13" fmla="*/ 7143 w 273843"/>
              <a:gd name="connsiteY13" fmla="*/ 78582 h 497682"/>
              <a:gd name="connsiteX14" fmla="*/ 21431 w 273843"/>
              <a:gd name="connsiteY14" fmla="*/ 0 h 497682"/>
              <a:gd name="connsiteX0" fmla="*/ 21431 w 273843"/>
              <a:gd name="connsiteY0" fmla="*/ 0 h 497682"/>
              <a:gd name="connsiteX1" fmla="*/ 57150 w 273843"/>
              <a:gd name="connsiteY1" fmla="*/ 42863 h 497682"/>
              <a:gd name="connsiteX2" fmla="*/ 90487 w 273843"/>
              <a:gd name="connsiteY2" fmla="*/ 42863 h 497682"/>
              <a:gd name="connsiteX3" fmla="*/ 123825 w 273843"/>
              <a:gd name="connsiteY3" fmla="*/ 83344 h 497682"/>
              <a:gd name="connsiteX4" fmla="*/ 126206 w 273843"/>
              <a:gd name="connsiteY4" fmla="*/ 102394 h 497682"/>
              <a:gd name="connsiteX5" fmla="*/ 178593 w 273843"/>
              <a:gd name="connsiteY5" fmla="*/ 111919 h 497682"/>
              <a:gd name="connsiteX6" fmla="*/ 221456 w 273843"/>
              <a:gd name="connsiteY6" fmla="*/ 252413 h 497682"/>
              <a:gd name="connsiteX7" fmla="*/ 273843 w 273843"/>
              <a:gd name="connsiteY7" fmla="*/ 388144 h 497682"/>
              <a:gd name="connsiteX8" fmla="*/ 216693 w 273843"/>
              <a:gd name="connsiteY8" fmla="*/ 497682 h 497682"/>
              <a:gd name="connsiteX9" fmla="*/ 154781 w 273843"/>
              <a:gd name="connsiteY9" fmla="*/ 414338 h 497682"/>
              <a:gd name="connsiteX10" fmla="*/ 0 w 273843"/>
              <a:gd name="connsiteY10" fmla="*/ 176213 h 497682"/>
              <a:gd name="connsiteX11" fmla="*/ 33337 w 273843"/>
              <a:gd name="connsiteY11" fmla="*/ 183357 h 497682"/>
              <a:gd name="connsiteX12" fmla="*/ 30956 w 273843"/>
              <a:gd name="connsiteY12" fmla="*/ 154782 h 497682"/>
              <a:gd name="connsiteX13" fmla="*/ 7143 w 273843"/>
              <a:gd name="connsiteY13" fmla="*/ 78582 h 497682"/>
              <a:gd name="connsiteX14" fmla="*/ 11906 w 273843"/>
              <a:gd name="connsiteY14" fmla="*/ 38100 h 497682"/>
              <a:gd name="connsiteX15" fmla="*/ 21431 w 273843"/>
              <a:gd name="connsiteY15" fmla="*/ 0 h 497682"/>
              <a:gd name="connsiteX0" fmla="*/ 23813 w 276225"/>
              <a:gd name="connsiteY0" fmla="*/ 0 h 497682"/>
              <a:gd name="connsiteX1" fmla="*/ 59532 w 276225"/>
              <a:gd name="connsiteY1" fmla="*/ 42863 h 497682"/>
              <a:gd name="connsiteX2" fmla="*/ 92869 w 276225"/>
              <a:gd name="connsiteY2" fmla="*/ 42863 h 497682"/>
              <a:gd name="connsiteX3" fmla="*/ 126207 w 276225"/>
              <a:gd name="connsiteY3" fmla="*/ 83344 h 497682"/>
              <a:gd name="connsiteX4" fmla="*/ 128588 w 276225"/>
              <a:gd name="connsiteY4" fmla="*/ 102394 h 497682"/>
              <a:gd name="connsiteX5" fmla="*/ 180975 w 276225"/>
              <a:gd name="connsiteY5" fmla="*/ 111919 h 497682"/>
              <a:gd name="connsiteX6" fmla="*/ 223838 w 276225"/>
              <a:gd name="connsiteY6" fmla="*/ 252413 h 497682"/>
              <a:gd name="connsiteX7" fmla="*/ 276225 w 276225"/>
              <a:gd name="connsiteY7" fmla="*/ 388144 h 497682"/>
              <a:gd name="connsiteX8" fmla="*/ 219075 w 276225"/>
              <a:gd name="connsiteY8" fmla="*/ 497682 h 497682"/>
              <a:gd name="connsiteX9" fmla="*/ 157163 w 276225"/>
              <a:gd name="connsiteY9" fmla="*/ 414338 h 497682"/>
              <a:gd name="connsiteX10" fmla="*/ 2382 w 276225"/>
              <a:gd name="connsiteY10" fmla="*/ 176213 h 497682"/>
              <a:gd name="connsiteX11" fmla="*/ 35719 w 276225"/>
              <a:gd name="connsiteY11" fmla="*/ 183357 h 497682"/>
              <a:gd name="connsiteX12" fmla="*/ 33338 w 276225"/>
              <a:gd name="connsiteY12" fmla="*/ 154782 h 497682"/>
              <a:gd name="connsiteX13" fmla="*/ 9525 w 276225"/>
              <a:gd name="connsiteY13" fmla="*/ 78582 h 497682"/>
              <a:gd name="connsiteX14" fmla="*/ 0 w 276225"/>
              <a:gd name="connsiteY14" fmla="*/ 33338 h 497682"/>
              <a:gd name="connsiteX15" fmla="*/ 23813 w 276225"/>
              <a:gd name="connsiteY15" fmla="*/ 0 h 497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76225" h="497682">
                <a:moveTo>
                  <a:pt x="23813" y="0"/>
                </a:moveTo>
                <a:lnTo>
                  <a:pt x="59532" y="42863"/>
                </a:lnTo>
                <a:lnTo>
                  <a:pt x="92869" y="42863"/>
                </a:lnTo>
                <a:lnTo>
                  <a:pt x="126207" y="83344"/>
                </a:lnTo>
                <a:lnTo>
                  <a:pt x="128588" y="102394"/>
                </a:lnTo>
                <a:lnTo>
                  <a:pt x="180975" y="111919"/>
                </a:lnTo>
                <a:lnTo>
                  <a:pt x="223838" y="252413"/>
                </a:lnTo>
                <a:lnTo>
                  <a:pt x="276225" y="388144"/>
                </a:lnTo>
                <a:lnTo>
                  <a:pt x="219075" y="497682"/>
                </a:lnTo>
                <a:lnTo>
                  <a:pt x="157163" y="414338"/>
                </a:lnTo>
                <a:lnTo>
                  <a:pt x="2382" y="176213"/>
                </a:lnTo>
                <a:lnTo>
                  <a:pt x="35719" y="183357"/>
                </a:lnTo>
                <a:lnTo>
                  <a:pt x="33338" y="154782"/>
                </a:lnTo>
                <a:lnTo>
                  <a:pt x="9525" y="78582"/>
                </a:lnTo>
                <a:lnTo>
                  <a:pt x="0" y="33338"/>
                </a:lnTo>
                <a:lnTo>
                  <a:pt x="23813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9" name="Freeform 28"/>
          <p:cNvSpPr/>
          <p:nvPr/>
        </p:nvSpPr>
        <p:spPr>
          <a:xfrm>
            <a:off x="6727825" y="5268913"/>
            <a:ext cx="328613" cy="381000"/>
          </a:xfrm>
          <a:custGeom>
            <a:avLst/>
            <a:gdLst>
              <a:gd name="connsiteX0" fmla="*/ 0 w 328612"/>
              <a:gd name="connsiteY0" fmla="*/ 61913 h 381000"/>
              <a:gd name="connsiteX1" fmla="*/ 33337 w 328612"/>
              <a:gd name="connsiteY1" fmla="*/ 0 h 381000"/>
              <a:gd name="connsiteX2" fmla="*/ 116681 w 328612"/>
              <a:gd name="connsiteY2" fmla="*/ 35719 h 381000"/>
              <a:gd name="connsiteX3" fmla="*/ 257175 w 328612"/>
              <a:gd name="connsiteY3" fmla="*/ 35719 h 381000"/>
              <a:gd name="connsiteX4" fmla="*/ 285750 w 328612"/>
              <a:gd name="connsiteY4" fmla="*/ 104775 h 381000"/>
              <a:gd name="connsiteX5" fmla="*/ 319087 w 328612"/>
              <a:gd name="connsiteY5" fmla="*/ 235744 h 381000"/>
              <a:gd name="connsiteX6" fmla="*/ 328612 w 328612"/>
              <a:gd name="connsiteY6" fmla="*/ 369094 h 381000"/>
              <a:gd name="connsiteX7" fmla="*/ 285750 w 328612"/>
              <a:gd name="connsiteY7" fmla="*/ 381000 h 381000"/>
              <a:gd name="connsiteX8" fmla="*/ 264318 w 328612"/>
              <a:gd name="connsiteY8" fmla="*/ 340519 h 381000"/>
              <a:gd name="connsiteX9" fmla="*/ 233362 w 328612"/>
              <a:gd name="connsiteY9" fmla="*/ 311944 h 381000"/>
              <a:gd name="connsiteX10" fmla="*/ 192881 w 328612"/>
              <a:gd name="connsiteY10" fmla="*/ 314325 h 381000"/>
              <a:gd name="connsiteX11" fmla="*/ 152400 w 328612"/>
              <a:gd name="connsiteY11" fmla="*/ 209550 h 381000"/>
              <a:gd name="connsiteX12" fmla="*/ 147637 w 328612"/>
              <a:gd name="connsiteY12" fmla="*/ 271463 h 381000"/>
              <a:gd name="connsiteX13" fmla="*/ 121443 w 328612"/>
              <a:gd name="connsiteY13" fmla="*/ 264319 h 381000"/>
              <a:gd name="connsiteX14" fmla="*/ 0 w 328612"/>
              <a:gd name="connsiteY14" fmla="*/ 61913 h 38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28612" h="381000">
                <a:moveTo>
                  <a:pt x="0" y="61913"/>
                </a:moveTo>
                <a:lnTo>
                  <a:pt x="33337" y="0"/>
                </a:lnTo>
                <a:lnTo>
                  <a:pt x="116681" y="35719"/>
                </a:lnTo>
                <a:lnTo>
                  <a:pt x="257175" y="35719"/>
                </a:lnTo>
                <a:lnTo>
                  <a:pt x="285750" y="104775"/>
                </a:lnTo>
                <a:lnTo>
                  <a:pt x="319087" y="235744"/>
                </a:lnTo>
                <a:lnTo>
                  <a:pt x="328612" y="369094"/>
                </a:lnTo>
                <a:lnTo>
                  <a:pt x="285750" y="381000"/>
                </a:lnTo>
                <a:lnTo>
                  <a:pt x="264318" y="340519"/>
                </a:lnTo>
                <a:lnTo>
                  <a:pt x="233362" y="311944"/>
                </a:lnTo>
                <a:lnTo>
                  <a:pt x="192881" y="314325"/>
                </a:lnTo>
                <a:lnTo>
                  <a:pt x="152400" y="209550"/>
                </a:lnTo>
                <a:lnTo>
                  <a:pt x="147637" y="271463"/>
                </a:lnTo>
                <a:lnTo>
                  <a:pt x="121443" y="264319"/>
                </a:lnTo>
                <a:lnTo>
                  <a:pt x="0" y="61913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0" name="Freeform 29"/>
          <p:cNvSpPr/>
          <p:nvPr/>
        </p:nvSpPr>
        <p:spPr>
          <a:xfrm>
            <a:off x="7016750" y="5345113"/>
            <a:ext cx="276225" cy="514350"/>
          </a:xfrm>
          <a:custGeom>
            <a:avLst/>
            <a:gdLst>
              <a:gd name="connsiteX0" fmla="*/ 0 w 276225"/>
              <a:gd name="connsiteY0" fmla="*/ 0 h 514350"/>
              <a:gd name="connsiteX1" fmla="*/ 80962 w 276225"/>
              <a:gd name="connsiteY1" fmla="*/ 19050 h 514350"/>
              <a:gd name="connsiteX2" fmla="*/ 140494 w 276225"/>
              <a:gd name="connsiteY2" fmla="*/ 73819 h 514350"/>
              <a:gd name="connsiteX3" fmla="*/ 157162 w 276225"/>
              <a:gd name="connsiteY3" fmla="*/ 116682 h 514350"/>
              <a:gd name="connsiteX4" fmla="*/ 164306 w 276225"/>
              <a:gd name="connsiteY4" fmla="*/ 197644 h 514350"/>
              <a:gd name="connsiteX5" fmla="*/ 247650 w 276225"/>
              <a:gd name="connsiteY5" fmla="*/ 211932 h 514350"/>
              <a:gd name="connsiteX6" fmla="*/ 245269 w 276225"/>
              <a:gd name="connsiteY6" fmla="*/ 264319 h 514350"/>
              <a:gd name="connsiteX7" fmla="*/ 233362 w 276225"/>
              <a:gd name="connsiteY7" fmla="*/ 309563 h 514350"/>
              <a:gd name="connsiteX8" fmla="*/ 276225 w 276225"/>
              <a:gd name="connsiteY8" fmla="*/ 452438 h 514350"/>
              <a:gd name="connsiteX9" fmla="*/ 228600 w 276225"/>
              <a:gd name="connsiteY9" fmla="*/ 488157 h 514350"/>
              <a:gd name="connsiteX10" fmla="*/ 154781 w 276225"/>
              <a:gd name="connsiteY10" fmla="*/ 500063 h 514350"/>
              <a:gd name="connsiteX11" fmla="*/ 128587 w 276225"/>
              <a:gd name="connsiteY11" fmla="*/ 473869 h 514350"/>
              <a:gd name="connsiteX12" fmla="*/ 121444 w 276225"/>
              <a:gd name="connsiteY12" fmla="*/ 514350 h 514350"/>
              <a:gd name="connsiteX13" fmla="*/ 76200 w 276225"/>
              <a:gd name="connsiteY13" fmla="*/ 495300 h 514350"/>
              <a:gd name="connsiteX14" fmla="*/ 35719 w 276225"/>
              <a:gd name="connsiteY14" fmla="*/ 440532 h 514350"/>
              <a:gd name="connsiteX15" fmla="*/ 73819 w 276225"/>
              <a:gd name="connsiteY15" fmla="*/ 352425 h 514350"/>
              <a:gd name="connsiteX16" fmla="*/ 52387 w 276225"/>
              <a:gd name="connsiteY16" fmla="*/ 283369 h 514350"/>
              <a:gd name="connsiteX17" fmla="*/ 52387 w 276225"/>
              <a:gd name="connsiteY17" fmla="*/ 283369 h 514350"/>
              <a:gd name="connsiteX18" fmla="*/ 0 w 276225"/>
              <a:gd name="connsiteY18" fmla="*/ 0 h 514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276225" h="514350">
                <a:moveTo>
                  <a:pt x="0" y="0"/>
                </a:moveTo>
                <a:lnTo>
                  <a:pt x="80962" y="19050"/>
                </a:lnTo>
                <a:lnTo>
                  <a:pt x="140494" y="73819"/>
                </a:lnTo>
                <a:lnTo>
                  <a:pt x="157162" y="116682"/>
                </a:lnTo>
                <a:lnTo>
                  <a:pt x="164306" y="197644"/>
                </a:lnTo>
                <a:lnTo>
                  <a:pt x="247650" y="211932"/>
                </a:lnTo>
                <a:lnTo>
                  <a:pt x="245269" y="264319"/>
                </a:lnTo>
                <a:lnTo>
                  <a:pt x="233362" y="309563"/>
                </a:lnTo>
                <a:lnTo>
                  <a:pt x="276225" y="452438"/>
                </a:lnTo>
                <a:lnTo>
                  <a:pt x="228600" y="488157"/>
                </a:lnTo>
                <a:lnTo>
                  <a:pt x="154781" y="500063"/>
                </a:lnTo>
                <a:lnTo>
                  <a:pt x="128587" y="473869"/>
                </a:lnTo>
                <a:lnTo>
                  <a:pt x="121444" y="514350"/>
                </a:lnTo>
                <a:lnTo>
                  <a:pt x="76200" y="495300"/>
                </a:lnTo>
                <a:lnTo>
                  <a:pt x="35719" y="440532"/>
                </a:lnTo>
                <a:lnTo>
                  <a:pt x="73819" y="352425"/>
                </a:lnTo>
                <a:lnTo>
                  <a:pt x="52387" y="283369"/>
                </a:lnTo>
                <a:lnTo>
                  <a:pt x="52387" y="283369"/>
                </a:lnTo>
                <a:lnTo>
                  <a:pt x="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1" name="Freeform 30"/>
          <p:cNvSpPr/>
          <p:nvPr/>
        </p:nvSpPr>
        <p:spPr>
          <a:xfrm>
            <a:off x="6978650" y="4837113"/>
            <a:ext cx="858838" cy="1177925"/>
          </a:xfrm>
          <a:custGeom>
            <a:avLst/>
            <a:gdLst>
              <a:gd name="connsiteX0" fmla="*/ 531019 w 859631"/>
              <a:gd name="connsiteY0" fmla="*/ 1178719 h 1178719"/>
              <a:gd name="connsiteX1" fmla="*/ 721519 w 859631"/>
              <a:gd name="connsiteY1" fmla="*/ 1085850 h 1178719"/>
              <a:gd name="connsiteX2" fmla="*/ 759619 w 859631"/>
              <a:gd name="connsiteY2" fmla="*/ 1097756 h 1178719"/>
              <a:gd name="connsiteX3" fmla="*/ 859631 w 859631"/>
              <a:gd name="connsiteY3" fmla="*/ 962025 h 1178719"/>
              <a:gd name="connsiteX4" fmla="*/ 802481 w 859631"/>
              <a:gd name="connsiteY4" fmla="*/ 840581 h 1178719"/>
              <a:gd name="connsiteX5" fmla="*/ 783431 w 859631"/>
              <a:gd name="connsiteY5" fmla="*/ 609600 h 1178719"/>
              <a:gd name="connsiteX6" fmla="*/ 778669 w 859631"/>
              <a:gd name="connsiteY6" fmla="*/ 423862 h 1178719"/>
              <a:gd name="connsiteX7" fmla="*/ 723900 w 859631"/>
              <a:gd name="connsiteY7" fmla="*/ 392906 h 1178719"/>
              <a:gd name="connsiteX8" fmla="*/ 607219 w 859631"/>
              <a:gd name="connsiteY8" fmla="*/ 271462 h 1178719"/>
              <a:gd name="connsiteX9" fmla="*/ 454819 w 859631"/>
              <a:gd name="connsiteY9" fmla="*/ 161925 h 1178719"/>
              <a:gd name="connsiteX10" fmla="*/ 347662 w 859631"/>
              <a:gd name="connsiteY10" fmla="*/ 214312 h 1178719"/>
              <a:gd name="connsiteX11" fmla="*/ 316706 w 859631"/>
              <a:gd name="connsiteY11" fmla="*/ 138112 h 1178719"/>
              <a:gd name="connsiteX12" fmla="*/ 221456 w 859631"/>
              <a:gd name="connsiteY12" fmla="*/ 102394 h 1178719"/>
              <a:gd name="connsiteX13" fmla="*/ 178594 w 859631"/>
              <a:gd name="connsiteY13" fmla="*/ 0 h 1178719"/>
              <a:gd name="connsiteX14" fmla="*/ 121444 w 859631"/>
              <a:gd name="connsiteY14" fmla="*/ 40481 h 1178719"/>
              <a:gd name="connsiteX15" fmla="*/ 128587 w 859631"/>
              <a:gd name="connsiteY15" fmla="*/ 130969 h 1178719"/>
              <a:gd name="connsiteX16" fmla="*/ 145256 w 859631"/>
              <a:gd name="connsiteY16" fmla="*/ 190500 h 1178719"/>
              <a:gd name="connsiteX17" fmla="*/ 204787 w 859631"/>
              <a:gd name="connsiteY17" fmla="*/ 245269 h 1178719"/>
              <a:gd name="connsiteX18" fmla="*/ 176212 w 859631"/>
              <a:gd name="connsiteY18" fmla="*/ 297656 h 1178719"/>
              <a:gd name="connsiteX19" fmla="*/ 147637 w 859631"/>
              <a:gd name="connsiteY19" fmla="*/ 304800 h 1178719"/>
              <a:gd name="connsiteX20" fmla="*/ 150019 w 859631"/>
              <a:gd name="connsiteY20" fmla="*/ 352425 h 1178719"/>
              <a:gd name="connsiteX21" fmla="*/ 104775 w 859631"/>
              <a:gd name="connsiteY21" fmla="*/ 385762 h 1178719"/>
              <a:gd name="connsiteX22" fmla="*/ 88106 w 859631"/>
              <a:gd name="connsiteY22" fmla="*/ 423862 h 1178719"/>
              <a:gd name="connsiteX23" fmla="*/ 47625 w 859631"/>
              <a:gd name="connsiteY23" fmla="*/ 416719 h 1178719"/>
              <a:gd name="connsiteX24" fmla="*/ 0 w 859631"/>
              <a:gd name="connsiteY24" fmla="*/ 459581 h 1178719"/>
              <a:gd name="connsiteX25" fmla="*/ 28575 w 859631"/>
              <a:gd name="connsiteY25" fmla="*/ 507206 h 1178719"/>
              <a:gd name="connsiteX26" fmla="*/ 90487 w 859631"/>
              <a:gd name="connsiteY26" fmla="*/ 526256 h 1178719"/>
              <a:gd name="connsiteX27" fmla="*/ 166687 w 859631"/>
              <a:gd name="connsiteY27" fmla="*/ 569119 h 1178719"/>
              <a:gd name="connsiteX28" fmla="*/ 195262 w 859631"/>
              <a:gd name="connsiteY28" fmla="*/ 626269 h 1178719"/>
              <a:gd name="connsiteX29" fmla="*/ 207169 w 859631"/>
              <a:gd name="connsiteY29" fmla="*/ 704850 h 1178719"/>
              <a:gd name="connsiteX30" fmla="*/ 285750 w 859631"/>
              <a:gd name="connsiteY30" fmla="*/ 726281 h 1178719"/>
              <a:gd name="connsiteX31" fmla="*/ 288131 w 859631"/>
              <a:gd name="connsiteY31" fmla="*/ 769144 h 1178719"/>
              <a:gd name="connsiteX32" fmla="*/ 321469 w 859631"/>
              <a:gd name="connsiteY32" fmla="*/ 776287 h 1178719"/>
              <a:gd name="connsiteX33" fmla="*/ 321469 w 859631"/>
              <a:gd name="connsiteY33" fmla="*/ 826294 h 1178719"/>
              <a:gd name="connsiteX34" fmla="*/ 280987 w 859631"/>
              <a:gd name="connsiteY34" fmla="*/ 821531 h 1178719"/>
              <a:gd name="connsiteX35" fmla="*/ 321469 w 859631"/>
              <a:gd name="connsiteY35" fmla="*/ 962025 h 1178719"/>
              <a:gd name="connsiteX36" fmla="*/ 340519 w 859631"/>
              <a:gd name="connsiteY36" fmla="*/ 969169 h 1178719"/>
              <a:gd name="connsiteX37" fmla="*/ 357187 w 859631"/>
              <a:gd name="connsiteY37" fmla="*/ 1012031 h 1178719"/>
              <a:gd name="connsiteX38" fmla="*/ 419100 w 859631"/>
              <a:gd name="connsiteY38" fmla="*/ 1009650 h 1178719"/>
              <a:gd name="connsiteX39" fmla="*/ 509587 w 859631"/>
              <a:gd name="connsiteY39" fmla="*/ 921544 h 1178719"/>
              <a:gd name="connsiteX40" fmla="*/ 554831 w 859631"/>
              <a:gd name="connsiteY40" fmla="*/ 997744 h 1178719"/>
              <a:gd name="connsiteX41" fmla="*/ 528637 w 859631"/>
              <a:gd name="connsiteY41" fmla="*/ 1028700 h 1178719"/>
              <a:gd name="connsiteX42" fmla="*/ 485775 w 859631"/>
              <a:gd name="connsiteY42" fmla="*/ 1119187 h 1178719"/>
              <a:gd name="connsiteX43" fmla="*/ 531019 w 859631"/>
              <a:gd name="connsiteY43" fmla="*/ 1178719 h 11787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859631" h="1178719">
                <a:moveTo>
                  <a:pt x="531019" y="1178719"/>
                </a:moveTo>
                <a:lnTo>
                  <a:pt x="721519" y="1085850"/>
                </a:lnTo>
                <a:lnTo>
                  <a:pt x="759619" y="1097756"/>
                </a:lnTo>
                <a:lnTo>
                  <a:pt x="859631" y="962025"/>
                </a:lnTo>
                <a:lnTo>
                  <a:pt x="802481" y="840581"/>
                </a:lnTo>
                <a:lnTo>
                  <a:pt x="783431" y="609600"/>
                </a:lnTo>
                <a:lnTo>
                  <a:pt x="778669" y="423862"/>
                </a:lnTo>
                <a:lnTo>
                  <a:pt x="723900" y="392906"/>
                </a:lnTo>
                <a:lnTo>
                  <a:pt x="607219" y="271462"/>
                </a:lnTo>
                <a:lnTo>
                  <a:pt x="454819" y="161925"/>
                </a:lnTo>
                <a:lnTo>
                  <a:pt x="347662" y="214312"/>
                </a:lnTo>
                <a:lnTo>
                  <a:pt x="316706" y="138112"/>
                </a:lnTo>
                <a:lnTo>
                  <a:pt x="221456" y="102394"/>
                </a:lnTo>
                <a:lnTo>
                  <a:pt x="178594" y="0"/>
                </a:lnTo>
                <a:lnTo>
                  <a:pt x="121444" y="40481"/>
                </a:lnTo>
                <a:lnTo>
                  <a:pt x="128587" y="130969"/>
                </a:lnTo>
                <a:lnTo>
                  <a:pt x="145256" y="190500"/>
                </a:lnTo>
                <a:lnTo>
                  <a:pt x="204787" y="245269"/>
                </a:lnTo>
                <a:lnTo>
                  <a:pt x="176212" y="297656"/>
                </a:lnTo>
                <a:lnTo>
                  <a:pt x="147637" y="304800"/>
                </a:lnTo>
                <a:lnTo>
                  <a:pt x="150019" y="352425"/>
                </a:lnTo>
                <a:lnTo>
                  <a:pt x="104775" y="385762"/>
                </a:lnTo>
                <a:lnTo>
                  <a:pt x="88106" y="423862"/>
                </a:lnTo>
                <a:lnTo>
                  <a:pt x="47625" y="416719"/>
                </a:lnTo>
                <a:lnTo>
                  <a:pt x="0" y="459581"/>
                </a:lnTo>
                <a:lnTo>
                  <a:pt x="28575" y="507206"/>
                </a:lnTo>
                <a:lnTo>
                  <a:pt x="90487" y="526256"/>
                </a:lnTo>
                <a:lnTo>
                  <a:pt x="166687" y="569119"/>
                </a:lnTo>
                <a:lnTo>
                  <a:pt x="195262" y="626269"/>
                </a:lnTo>
                <a:lnTo>
                  <a:pt x="207169" y="704850"/>
                </a:lnTo>
                <a:lnTo>
                  <a:pt x="285750" y="726281"/>
                </a:lnTo>
                <a:lnTo>
                  <a:pt x="288131" y="769144"/>
                </a:lnTo>
                <a:lnTo>
                  <a:pt x="321469" y="776287"/>
                </a:lnTo>
                <a:lnTo>
                  <a:pt x="321469" y="826294"/>
                </a:lnTo>
                <a:lnTo>
                  <a:pt x="280987" y="821531"/>
                </a:lnTo>
                <a:lnTo>
                  <a:pt x="321469" y="962025"/>
                </a:lnTo>
                <a:lnTo>
                  <a:pt x="340519" y="969169"/>
                </a:lnTo>
                <a:lnTo>
                  <a:pt x="357187" y="1012031"/>
                </a:lnTo>
                <a:lnTo>
                  <a:pt x="419100" y="1009650"/>
                </a:lnTo>
                <a:lnTo>
                  <a:pt x="509587" y="921544"/>
                </a:lnTo>
                <a:lnTo>
                  <a:pt x="554831" y="997744"/>
                </a:lnTo>
                <a:lnTo>
                  <a:pt x="528637" y="1028700"/>
                </a:lnTo>
                <a:lnTo>
                  <a:pt x="485775" y="1119187"/>
                </a:lnTo>
                <a:lnTo>
                  <a:pt x="531019" y="1178719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970463" y="5181600"/>
            <a:ext cx="2657475" cy="12969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7172" name="Freeform 7171"/>
          <p:cNvSpPr/>
          <p:nvPr/>
        </p:nvSpPr>
        <p:spPr>
          <a:xfrm>
            <a:off x="188913" y="2235200"/>
            <a:ext cx="1455737" cy="712788"/>
          </a:xfrm>
          <a:custGeom>
            <a:avLst/>
            <a:gdLst>
              <a:gd name="connsiteX0" fmla="*/ 1456454 w 1456454"/>
              <a:gd name="connsiteY0" fmla="*/ 0 h 714296"/>
              <a:gd name="connsiteX1" fmla="*/ 10131 w 1456454"/>
              <a:gd name="connsiteY1" fmla="*/ 0 h 714296"/>
              <a:gd name="connsiteX2" fmla="*/ 2533 w 1456454"/>
              <a:gd name="connsiteY2" fmla="*/ 116516 h 714296"/>
              <a:gd name="connsiteX3" fmla="*/ 45593 w 1456454"/>
              <a:gd name="connsiteY3" fmla="*/ 103852 h 714296"/>
              <a:gd name="connsiteX4" fmla="*/ 73456 w 1456454"/>
              <a:gd name="connsiteY4" fmla="*/ 70923 h 714296"/>
              <a:gd name="connsiteX5" fmla="*/ 81054 w 1456454"/>
              <a:gd name="connsiteY5" fmla="*/ 17731 h 714296"/>
              <a:gd name="connsiteX6" fmla="*/ 108917 w 1456454"/>
              <a:gd name="connsiteY6" fmla="*/ 53192 h 714296"/>
              <a:gd name="connsiteX7" fmla="*/ 88653 w 1456454"/>
              <a:gd name="connsiteY7" fmla="*/ 108917 h 714296"/>
              <a:gd name="connsiteX8" fmla="*/ 70923 w 1456454"/>
              <a:gd name="connsiteY8" fmla="*/ 129181 h 714296"/>
              <a:gd name="connsiteX9" fmla="*/ 5066 w 1456454"/>
              <a:gd name="connsiteY9" fmla="*/ 136780 h 714296"/>
              <a:gd name="connsiteX10" fmla="*/ 0 w 1456454"/>
              <a:gd name="connsiteY10" fmla="*/ 359681 h 714296"/>
              <a:gd name="connsiteX11" fmla="*/ 43060 w 1456454"/>
              <a:gd name="connsiteY11" fmla="*/ 362214 h 714296"/>
              <a:gd name="connsiteX12" fmla="*/ 73456 w 1456454"/>
              <a:gd name="connsiteY12" fmla="*/ 364747 h 714296"/>
              <a:gd name="connsiteX13" fmla="*/ 88653 w 1456454"/>
              <a:gd name="connsiteY13" fmla="*/ 405274 h 714296"/>
              <a:gd name="connsiteX14" fmla="*/ 141846 w 1456454"/>
              <a:gd name="connsiteY14" fmla="*/ 415406 h 714296"/>
              <a:gd name="connsiteX15" fmla="*/ 88653 w 1456454"/>
              <a:gd name="connsiteY15" fmla="*/ 430604 h 714296"/>
              <a:gd name="connsiteX16" fmla="*/ 15197 w 1456454"/>
              <a:gd name="connsiteY16" fmla="*/ 385011 h 714296"/>
              <a:gd name="connsiteX17" fmla="*/ 5066 w 1456454"/>
              <a:gd name="connsiteY17" fmla="*/ 547120 h 714296"/>
              <a:gd name="connsiteX18" fmla="*/ 60791 w 1456454"/>
              <a:gd name="connsiteY18" fmla="*/ 605378 h 714296"/>
              <a:gd name="connsiteX19" fmla="*/ 124115 w 1456454"/>
              <a:gd name="connsiteY19" fmla="*/ 635774 h 714296"/>
              <a:gd name="connsiteX20" fmla="*/ 225433 w 1456454"/>
              <a:gd name="connsiteY20" fmla="*/ 643373 h 714296"/>
              <a:gd name="connsiteX21" fmla="*/ 195038 w 1456454"/>
              <a:gd name="connsiteY21" fmla="*/ 607911 h 714296"/>
              <a:gd name="connsiteX22" fmla="*/ 255829 w 1456454"/>
              <a:gd name="connsiteY22" fmla="*/ 602845 h 714296"/>
              <a:gd name="connsiteX23" fmla="*/ 301422 w 1456454"/>
              <a:gd name="connsiteY23" fmla="*/ 607911 h 714296"/>
              <a:gd name="connsiteX24" fmla="*/ 349549 w 1456454"/>
              <a:gd name="connsiteY24" fmla="*/ 577516 h 714296"/>
              <a:gd name="connsiteX25" fmla="*/ 423005 w 1456454"/>
              <a:gd name="connsiteY25" fmla="*/ 615510 h 714296"/>
              <a:gd name="connsiteX26" fmla="*/ 468598 w 1456454"/>
              <a:gd name="connsiteY26" fmla="*/ 656038 h 714296"/>
              <a:gd name="connsiteX27" fmla="*/ 504059 w 1456454"/>
              <a:gd name="connsiteY27" fmla="*/ 714296 h 714296"/>
              <a:gd name="connsiteX28" fmla="*/ 531922 w 1456454"/>
              <a:gd name="connsiteY28" fmla="*/ 686433 h 714296"/>
              <a:gd name="connsiteX29" fmla="*/ 673768 w 1456454"/>
              <a:gd name="connsiteY29" fmla="*/ 688966 h 714296"/>
              <a:gd name="connsiteX30" fmla="*/ 699098 w 1456454"/>
              <a:gd name="connsiteY30" fmla="*/ 628175 h 714296"/>
              <a:gd name="connsiteX31" fmla="*/ 721894 w 1456454"/>
              <a:gd name="connsiteY31" fmla="*/ 567384 h 714296"/>
              <a:gd name="connsiteX32" fmla="*/ 762422 w 1456454"/>
              <a:gd name="connsiteY32" fmla="*/ 521791 h 714296"/>
              <a:gd name="connsiteX33" fmla="*/ 772554 w 1456454"/>
              <a:gd name="connsiteY33" fmla="*/ 405274 h 714296"/>
              <a:gd name="connsiteX34" fmla="*/ 871339 w 1456454"/>
              <a:gd name="connsiteY34" fmla="*/ 316621 h 714296"/>
              <a:gd name="connsiteX35" fmla="*/ 909334 w 1456454"/>
              <a:gd name="connsiteY35" fmla="*/ 278626 h 714296"/>
              <a:gd name="connsiteX36" fmla="*/ 889070 w 1456454"/>
              <a:gd name="connsiteY36" fmla="*/ 243165 h 714296"/>
              <a:gd name="connsiteX37" fmla="*/ 906801 w 1456454"/>
              <a:gd name="connsiteY37" fmla="*/ 227967 h 714296"/>
              <a:gd name="connsiteX38" fmla="*/ 927064 w 1456454"/>
              <a:gd name="connsiteY38" fmla="*/ 255829 h 714296"/>
              <a:gd name="connsiteX39" fmla="*/ 980257 w 1456454"/>
              <a:gd name="connsiteY39" fmla="*/ 301423 h 714296"/>
              <a:gd name="connsiteX40" fmla="*/ 1028383 w 1456454"/>
              <a:gd name="connsiteY40" fmla="*/ 276093 h 714296"/>
              <a:gd name="connsiteX41" fmla="*/ 1081575 w 1456454"/>
              <a:gd name="connsiteY41" fmla="*/ 253296 h 714296"/>
              <a:gd name="connsiteX42" fmla="*/ 1114504 w 1456454"/>
              <a:gd name="connsiteY42" fmla="*/ 250763 h 714296"/>
              <a:gd name="connsiteX43" fmla="*/ 1142366 w 1456454"/>
              <a:gd name="connsiteY43" fmla="*/ 268494 h 714296"/>
              <a:gd name="connsiteX44" fmla="*/ 1175295 w 1456454"/>
              <a:gd name="connsiteY44" fmla="*/ 268494 h 714296"/>
              <a:gd name="connsiteX45" fmla="*/ 1193026 w 1456454"/>
              <a:gd name="connsiteY45" fmla="*/ 215302 h 714296"/>
              <a:gd name="connsiteX46" fmla="*/ 1170229 w 1456454"/>
              <a:gd name="connsiteY46" fmla="*/ 129181 h 714296"/>
              <a:gd name="connsiteX47" fmla="*/ 1251284 w 1456454"/>
              <a:gd name="connsiteY47" fmla="*/ 96253 h 714296"/>
              <a:gd name="connsiteX48" fmla="*/ 1347536 w 1456454"/>
              <a:gd name="connsiteY48" fmla="*/ 139313 h 714296"/>
              <a:gd name="connsiteX49" fmla="*/ 1367800 w 1456454"/>
              <a:gd name="connsiteY49" fmla="*/ 172242 h 714296"/>
              <a:gd name="connsiteX50" fmla="*/ 1428591 w 1456454"/>
              <a:gd name="connsiteY50" fmla="*/ 83588 h 714296"/>
              <a:gd name="connsiteX51" fmla="*/ 1456454 w 1456454"/>
              <a:gd name="connsiteY51" fmla="*/ 0 h 714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456454" h="714296">
                <a:moveTo>
                  <a:pt x="1456454" y="0"/>
                </a:moveTo>
                <a:lnTo>
                  <a:pt x="10131" y="0"/>
                </a:lnTo>
                <a:lnTo>
                  <a:pt x="2533" y="116516"/>
                </a:lnTo>
                <a:lnTo>
                  <a:pt x="45593" y="103852"/>
                </a:lnTo>
                <a:lnTo>
                  <a:pt x="73456" y="70923"/>
                </a:lnTo>
                <a:lnTo>
                  <a:pt x="81054" y="17731"/>
                </a:lnTo>
                <a:lnTo>
                  <a:pt x="108917" y="53192"/>
                </a:lnTo>
                <a:lnTo>
                  <a:pt x="88653" y="108917"/>
                </a:lnTo>
                <a:lnTo>
                  <a:pt x="70923" y="129181"/>
                </a:lnTo>
                <a:lnTo>
                  <a:pt x="5066" y="136780"/>
                </a:lnTo>
                <a:lnTo>
                  <a:pt x="0" y="359681"/>
                </a:lnTo>
                <a:lnTo>
                  <a:pt x="43060" y="362214"/>
                </a:lnTo>
                <a:lnTo>
                  <a:pt x="73456" y="364747"/>
                </a:lnTo>
                <a:lnTo>
                  <a:pt x="88653" y="405274"/>
                </a:lnTo>
                <a:lnTo>
                  <a:pt x="141846" y="415406"/>
                </a:lnTo>
                <a:lnTo>
                  <a:pt x="88653" y="430604"/>
                </a:lnTo>
                <a:lnTo>
                  <a:pt x="15197" y="385011"/>
                </a:lnTo>
                <a:lnTo>
                  <a:pt x="5066" y="547120"/>
                </a:lnTo>
                <a:lnTo>
                  <a:pt x="60791" y="605378"/>
                </a:lnTo>
                <a:lnTo>
                  <a:pt x="124115" y="635774"/>
                </a:lnTo>
                <a:lnTo>
                  <a:pt x="225433" y="643373"/>
                </a:lnTo>
                <a:lnTo>
                  <a:pt x="195038" y="607911"/>
                </a:lnTo>
                <a:lnTo>
                  <a:pt x="255829" y="602845"/>
                </a:lnTo>
                <a:lnTo>
                  <a:pt x="301422" y="607911"/>
                </a:lnTo>
                <a:lnTo>
                  <a:pt x="349549" y="577516"/>
                </a:lnTo>
                <a:lnTo>
                  <a:pt x="423005" y="615510"/>
                </a:lnTo>
                <a:lnTo>
                  <a:pt x="468598" y="656038"/>
                </a:lnTo>
                <a:lnTo>
                  <a:pt x="504059" y="714296"/>
                </a:lnTo>
                <a:lnTo>
                  <a:pt x="531922" y="686433"/>
                </a:lnTo>
                <a:lnTo>
                  <a:pt x="673768" y="688966"/>
                </a:lnTo>
                <a:lnTo>
                  <a:pt x="699098" y="628175"/>
                </a:lnTo>
                <a:lnTo>
                  <a:pt x="721894" y="567384"/>
                </a:lnTo>
                <a:lnTo>
                  <a:pt x="762422" y="521791"/>
                </a:lnTo>
                <a:lnTo>
                  <a:pt x="772554" y="405274"/>
                </a:lnTo>
                <a:lnTo>
                  <a:pt x="871339" y="316621"/>
                </a:lnTo>
                <a:lnTo>
                  <a:pt x="909334" y="278626"/>
                </a:lnTo>
                <a:lnTo>
                  <a:pt x="889070" y="243165"/>
                </a:lnTo>
                <a:lnTo>
                  <a:pt x="906801" y="227967"/>
                </a:lnTo>
                <a:lnTo>
                  <a:pt x="927064" y="255829"/>
                </a:lnTo>
                <a:lnTo>
                  <a:pt x="980257" y="301423"/>
                </a:lnTo>
                <a:lnTo>
                  <a:pt x="1028383" y="276093"/>
                </a:lnTo>
                <a:lnTo>
                  <a:pt x="1081575" y="253296"/>
                </a:lnTo>
                <a:lnTo>
                  <a:pt x="1114504" y="250763"/>
                </a:lnTo>
                <a:lnTo>
                  <a:pt x="1142366" y="268494"/>
                </a:lnTo>
                <a:lnTo>
                  <a:pt x="1175295" y="268494"/>
                </a:lnTo>
                <a:lnTo>
                  <a:pt x="1193026" y="215302"/>
                </a:lnTo>
                <a:lnTo>
                  <a:pt x="1170229" y="129181"/>
                </a:lnTo>
                <a:lnTo>
                  <a:pt x="1251284" y="96253"/>
                </a:lnTo>
                <a:lnTo>
                  <a:pt x="1347536" y="139313"/>
                </a:lnTo>
                <a:lnTo>
                  <a:pt x="1367800" y="172242"/>
                </a:lnTo>
                <a:lnTo>
                  <a:pt x="1428591" y="83588"/>
                </a:lnTo>
                <a:lnTo>
                  <a:pt x="1456454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73" name="Freeform 7172"/>
          <p:cNvSpPr/>
          <p:nvPr/>
        </p:nvSpPr>
        <p:spPr>
          <a:xfrm>
            <a:off x="292100" y="2466975"/>
            <a:ext cx="1185863" cy="955675"/>
          </a:xfrm>
          <a:custGeom>
            <a:avLst/>
            <a:gdLst>
              <a:gd name="connsiteX0" fmla="*/ 607912 w 1185427"/>
              <a:gd name="connsiteY0" fmla="*/ 372345 h 954927"/>
              <a:gd name="connsiteX1" fmla="*/ 610444 w 1185427"/>
              <a:gd name="connsiteY1" fmla="*/ 458466 h 954927"/>
              <a:gd name="connsiteX2" fmla="*/ 610444 w 1185427"/>
              <a:gd name="connsiteY2" fmla="*/ 458466 h 954927"/>
              <a:gd name="connsiteX3" fmla="*/ 630708 w 1185427"/>
              <a:gd name="connsiteY3" fmla="*/ 486329 h 954927"/>
              <a:gd name="connsiteX4" fmla="*/ 610444 w 1185427"/>
              <a:gd name="connsiteY4" fmla="*/ 506593 h 954927"/>
              <a:gd name="connsiteX5" fmla="*/ 577516 w 1185427"/>
              <a:gd name="connsiteY5" fmla="*/ 483796 h 954927"/>
              <a:gd name="connsiteX6" fmla="*/ 498994 w 1185427"/>
              <a:gd name="connsiteY6" fmla="*/ 501527 h 954927"/>
              <a:gd name="connsiteX7" fmla="*/ 536989 w 1185427"/>
              <a:gd name="connsiteY7" fmla="*/ 529389 h 954927"/>
              <a:gd name="connsiteX8" fmla="*/ 486329 w 1185427"/>
              <a:gd name="connsiteY8" fmla="*/ 534455 h 954927"/>
              <a:gd name="connsiteX9" fmla="*/ 425538 w 1185427"/>
              <a:gd name="connsiteY9" fmla="*/ 544587 h 954927"/>
              <a:gd name="connsiteX10" fmla="*/ 448335 w 1185427"/>
              <a:gd name="connsiteY10" fmla="*/ 574983 h 954927"/>
              <a:gd name="connsiteX11" fmla="*/ 400208 w 1185427"/>
              <a:gd name="connsiteY11" fmla="*/ 559785 h 954927"/>
              <a:gd name="connsiteX12" fmla="*/ 369813 w 1185427"/>
              <a:gd name="connsiteY12" fmla="*/ 615510 h 954927"/>
              <a:gd name="connsiteX13" fmla="*/ 321687 w 1185427"/>
              <a:gd name="connsiteY13" fmla="*/ 610444 h 954927"/>
              <a:gd name="connsiteX14" fmla="*/ 278626 w 1185427"/>
              <a:gd name="connsiteY14" fmla="*/ 590180 h 954927"/>
              <a:gd name="connsiteX15" fmla="*/ 243165 w 1185427"/>
              <a:gd name="connsiteY15" fmla="*/ 544587 h 954927"/>
              <a:gd name="connsiteX16" fmla="*/ 248231 w 1185427"/>
              <a:gd name="connsiteY16" fmla="*/ 607911 h 954927"/>
              <a:gd name="connsiteX17" fmla="*/ 215302 w 1185427"/>
              <a:gd name="connsiteY17" fmla="*/ 580048 h 954927"/>
              <a:gd name="connsiteX18" fmla="*/ 174775 w 1185427"/>
              <a:gd name="connsiteY18" fmla="*/ 582581 h 954927"/>
              <a:gd name="connsiteX19" fmla="*/ 189972 w 1185427"/>
              <a:gd name="connsiteY19" fmla="*/ 516724 h 954927"/>
              <a:gd name="connsiteX20" fmla="*/ 157044 w 1185427"/>
              <a:gd name="connsiteY20" fmla="*/ 496461 h 954927"/>
              <a:gd name="connsiteX21" fmla="*/ 119049 w 1185427"/>
              <a:gd name="connsiteY21" fmla="*/ 585114 h 954927"/>
              <a:gd name="connsiteX22" fmla="*/ 81055 w 1185427"/>
              <a:gd name="connsiteY22" fmla="*/ 597779 h 954927"/>
              <a:gd name="connsiteX23" fmla="*/ 75989 w 1185427"/>
              <a:gd name="connsiteY23" fmla="*/ 633241 h 954927"/>
              <a:gd name="connsiteX24" fmla="*/ 37995 w 1185427"/>
              <a:gd name="connsiteY24" fmla="*/ 643373 h 954927"/>
              <a:gd name="connsiteX25" fmla="*/ 2533 w 1185427"/>
              <a:gd name="connsiteY25" fmla="*/ 640840 h 954927"/>
              <a:gd name="connsiteX26" fmla="*/ 37995 w 1185427"/>
              <a:gd name="connsiteY26" fmla="*/ 716829 h 954927"/>
              <a:gd name="connsiteX27" fmla="*/ 40528 w 1185427"/>
              <a:gd name="connsiteY27" fmla="*/ 830812 h 954927"/>
              <a:gd name="connsiteX28" fmla="*/ 0 w 1185427"/>
              <a:gd name="connsiteY28" fmla="*/ 853609 h 954927"/>
              <a:gd name="connsiteX29" fmla="*/ 58258 w 1185427"/>
              <a:gd name="connsiteY29" fmla="*/ 851076 h 954927"/>
              <a:gd name="connsiteX30" fmla="*/ 149445 w 1185427"/>
              <a:gd name="connsiteY30" fmla="*/ 899202 h 954927"/>
              <a:gd name="connsiteX31" fmla="*/ 215302 w 1185427"/>
              <a:gd name="connsiteY31" fmla="*/ 927065 h 954927"/>
              <a:gd name="connsiteX32" fmla="*/ 240632 w 1185427"/>
              <a:gd name="connsiteY32" fmla="*/ 954927 h 954927"/>
              <a:gd name="connsiteX33" fmla="*/ 258362 w 1185427"/>
              <a:gd name="connsiteY33" fmla="*/ 914400 h 954927"/>
              <a:gd name="connsiteX34" fmla="*/ 349549 w 1185427"/>
              <a:gd name="connsiteY34" fmla="*/ 906801 h 954927"/>
              <a:gd name="connsiteX35" fmla="*/ 395143 w 1185427"/>
              <a:gd name="connsiteY35" fmla="*/ 934663 h 954927"/>
              <a:gd name="connsiteX36" fmla="*/ 372346 w 1185427"/>
              <a:gd name="connsiteY36" fmla="*/ 868806 h 954927"/>
              <a:gd name="connsiteX37" fmla="*/ 461000 w 1185427"/>
              <a:gd name="connsiteY37" fmla="*/ 815614 h 954927"/>
              <a:gd name="connsiteX38" fmla="*/ 504060 w 1185427"/>
              <a:gd name="connsiteY38" fmla="*/ 813081 h 954927"/>
              <a:gd name="connsiteX39" fmla="*/ 547120 w 1185427"/>
              <a:gd name="connsiteY39" fmla="*/ 861207 h 954927"/>
              <a:gd name="connsiteX40" fmla="*/ 590181 w 1185427"/>
              <a:gd name="connsiteY40" fmla="*/ 856142 h 954927"/>
              <a:gd name="connsiteX41" fmla="*/ 618043 w 1185427"/>
              <a:gd name="connsiteY41" fmla="*/ 871339 h 954927"/>
              <a:gd name="connsiteX42" fmla="*/ 650972 w 1185427"/>
              <a:gd name="connsiteY42" fmla="*/ 851076 h 954927"/>
              <a:gd name="connsiteX43" fmla="*/ 706697 w 1185427"/>
              <a:gd name="connsiteY43" fmla="*/ 838411 h 954927"/>
              <a:gd name="connsiteX44" fmla="*/ 742159 w 1185427"/>
              <a:gd name="connsiteY44" fmla="*/ 866273 h 954927"/>
              <a:gd name="connsiteX45" fmla="*/ 764955 w 1185427"/>
              <a:gd name="connsiteY45" fmla="*/ 846010 h 954927"/>
              <a:gd name="connsiteX46" fmla="*/ 813082 w 1185427"/>
              <a:gd name="connsiteY46" fmla="*/ 866273 h 954927"/>
              <a:gd name="connsiteX47" fmla="*/ 838411 w 1185427"/>
              <a:gd name="connsiteY47" fmla="*/ 838411 h 954927"/>
              <a:gd name="connsiteX48" fmla="*/ 780153 w 1185427"/>
              <a:gd name="connsiteY48" fmla="*/ 797883 h 954927"/>
              <a:gd name="connsiteX49" fmla="*/ 802950 w 1185427"/>
              <a:gd name="connsiteY49" fmla="*/ 716829 h 954927"/>
              <a:gd name="connsiteX50" fmla="*/ 868807 w 1185427"/>
              <a:gd name="connsiteY50" fmla="*/ 658570 h 954927"/>
              <a:gd name="connsiteX51" fmla="*/ 982790 w 1185427"/>
              <a:gd name="connsiteY51" fmla="*/ 643373 h 954927"/>
              <a:gd name="connsiteX52" fmla="*/ 1053713 w 1185427"/>
              <a:gd name="connsiteY52" fmla="*/ 638307 h 954927"/>
              <a:gd name="connsiteX53" fmla="*/ 1109438 w 1185427"/>
              <a:gd name="connsiteY53" fmla="*/ 509125 h 954927"/>
              <a:gd name="connsiteX54" fmla="*/ 1109438 w 1185427"/>
              <a:gd name="connsiteY54" fmla="*/ 486329 h 954927"/>
              <a:gd name="connsiteX55" fmla="*/ 1139834 w 1185427"/>
              <a:gd name="connsiteY55" fmla="*/ 430604 h 954927"/>
              <a:gd name="connsiteX56" fmla="*/ 1165164 w 1185427"/>
              <a:gd name="connsiteY56" fmla="*/ 412873 h 954927"/>
              <a:gd name="connsiteX57" fmla="*/ 1185427 w 1185427"/>
              <a:gd name="connsiteY57" fmla="*/ 319153 h 954927"/>
              <a:gd name="connsiteX58" fmla="*/ 1144900 w 1185427"/>
              <a:gd name="connsiteY58" fmla="*/ 324219 h 954927"/>
              <a:gd name="connsiteX59" fmla="*/ 1132235 w 1185427"/>
              <a:gd name="connsiteY59" fmla="*/ 286225 h 954927"/>
              <a:gd name="connsiteX60" fmla="*/ 1106905 w 1185427"/>
              <a:gd name="connsiteY60" fmla="*/ 296357 h 954927"/>
              <a:gd name="connsiteX61" fmla="*/ 1089175 w 1185427"/>
              <a:gd name="connsiteY61" fmla="*/ 227966 h 954927"/>
              <a:gd name="connsiteX62" fmla="*/ 1068911 w 1185427"/>
              <a:gd name="connsiteY62" fmla="*/ 167175 h 954927"/>
              <a:gd name="connsiteX63" fmla="*/ 1063845 w 1185427"/>
              <a:gd name="connsiteY63" fmla="*/ 141846 h 954927"/>
              <a:gd name="connsiteX64" fmla="*/ 970125 w 1185427"/>
              <a:gd name="connsiteY64" fmla="*/ 25329 h 954927"/>
              <a:gd name="connsiteX65" fmla="*/ 878939 w 1185427"/>
              <a:gd name="connsiteY65" fmla="*/ 75989 h 954927"/>
              <a:gd name="connsiteX66" fmla="*/ 802950 w 1185427"/>
              <a:gd name="connsiteY66" fmla="*/ 0 h 954927"/>
              <a:gd name="connsiteX67" fmla="*/ 802950 w 1185427"/>
              <a:gd name="connsiteY67" fmla="*/ 50659 h 954927"/>
              <a:gd name="connsiteX68" fmla="*/ 668703 w 1185427"/>
              <a:gd name="connsiteY68" fmla="*/ 174774 h 954927"/>
              <a:gd name="connsiteX69" fmla="*/ 658571 w 1185427"/>
              <a:gd name="connsiteY69" fmla="*/ 291291 h 954927"/>
              <a:gd name="connsiteX70" fmla="*/ 607912 w 1185427"/>
              <a:gd name="connsiteY70" fmla="*/ 372345 h 954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</a:cxnLst>
            <a:rect l="l" t="t" r="r" b="b"/>
            <a:pathLst>
              <a:path w="1185427" h="954927">
                <a:moveTo>
                  <a:pt x="607912" y="372345"/>
                </a:moveTo>
                <a:lnTo>
                  <a:pt x="610444" y="458466"/>
                </a:lnTo>
                <a:lnTo>
                  <a:pt x="610444" y="458466"/>
                </a:lnTo>
                <a:lnTo>
                  <a:pt x="630708" y="486329"/>
                </a:lnTo>
                <a:lnTo>
                  <a:pt x="610444" y="506593"/>
                </a:lnTo>
                <a:lnTo>
                  <a:pt x="577516" y="483796"/>
                </a:lnTo>
                <a:lnTo>
                  <a:pt x="498994" y="501527"/>
                </a:lnTo>
                <a:lnTo>
                  <a:pt x="536989" y="529389"/>
                </a:lnTo>
                <a:lnTo>
                  <a:pt x="486329" y="534455"/>
                </a:lnTo>
                <a:lnTo>
                  <a:pt x="425538" y="544587"/>
                </a:lnTo>
                <a:lnTo>
                  <a:pt x="448335" y="574983"/>
                </a:lnTo>
                <a:lnTo>
                  <a:pt x="400208" y="559785"/>
                </a:lnTo>
                <a:lnTo>
                  <a:pt x="369813" y="615510"/>
                </a:lnTo>
                <a:lnTo>
                  <a:pt x="321687" y="610444"/>
                </a:lnTo>
                <a:lnTo>
                  <a:pt x="278626" y="590180"/>
                </a:lnTo>
                <a:lnTo>
                  <a:pt x="243165" y="544587"/>
                </a:lnTo>
                <a:lnTo>
                  <a:pt x="248231" y="607911"/>
                </a:lnTo>
                <a:lnTo>
                  <a:pt x="215302" y="580048"/>
                </a:lnTo>
                <a:lnTo>
                  <a:pt x="174775" y="582581"/>
                </a:lnTo>
                <a:lnTo>
                  <a:pt x="189972" y="516724"/>
                </a:lnTo>
                <a:lnTo>
                  <a:pt x="157044" y="496461"/>
                </a:lnTo>
                <a:lnTo>
                  <a:pt x="119049" y="585114"/>
                </a:lnTo>
                <a:lnTo>
                  <a:pt x="81055" y="597779"/>
                </a:lnTo>
                <a:lnTo>
                  <a:pt x="75989" y="633241"/>
                </a:lnTo>
                <a:lnTo>
                  <a:pt x="37995" y="643373"/>
                </a:lnTo>
                <a:lnTo>
                  <a:pt x="2533" y="640840"/>
                </a:lnTo>
                <a:lnTo>
                  <a:pt x="37995" y="716829"/>
                </a:lnTo>
                <a:cubicBezTo>
                  <a:pt x="38839" y="754823"/>
                  <a:pt x="39684" y="792818"/>
                  <a:pt x="40528" y="830812"/>
                </a:cubicBezTo>
                <a:lnTo>
                  <a:pt x="0" y="853609"/>
                </a:lnTo>
                <a:lnTo>
                  <a:pt x="58258" y="851076"/>
                </a:lnTo>
                <a:lnTo>
                  <a:pt x="149445" y="899202"/>
                </a:lnTo>
                <a:lnTo>
                  <a:pt x="215302" y="927065"/>
                </a:lnTo>
                <a:lnTo>
                  <a:pt x="240632" y="954927"/>
                </a:lnTo>
                <a:lnTo>
                  <a:pt x="258362" y="914400"/>
                </a:lnTo>
                <a:lnTo>
                  <a:pt x="349549" y="906801"/>
                </a:lnTo>
                <a:lnTo>
                  <a:pt x="395143" y="934663"/>
                </a:lnTo>
                <a:lnTo>
                  <a:pt x="372346" y="868806"/>
                </a:lnTo>
                <a:lnTo>
                  <a:pt x="461000" y="815614"/>
                </a:lnTo>
                <a:lnTo>
                  <a:pt x="504060" y="813081"/>
                </a:lnTo>
                <a:lnTo>
                  <a:pt x="547120" y="861207"/>
                </a:lnTo>
                <a:lnTo>
                  <a:pt x="590181" y="856142"/>
                </a:lnTo>
                <a:lnTo>
                  <a:pt x="618043" y="871339"/>
                </a:lnTo>
                <a:lnTo>
                  <a:pt x="650972" y="851076"/>
                </a:lnTo>
                <a:lnTo>
                  <a:pt x="706697" y="838411"/>
                </a:lnTo>
                <a:lnTo>
                  <a:pt x="742159" y="866273"/>
                </a:lnTo>
                <a:lnTo>
                  <a:pt x="764955" y="846010"/>
                </a:lnTo>
                <a:lnTo>
                  <a:pt x="813082" y="866273"/>
                </a:lnTo>
                <a:lnTo>
                  <a:pt x="838411" y="838411"/>
                </a:lnTo>
                <a:lnTo>
                  <a:pt x="780153" y="797883"/>
                </a:lnTo>
                <a:lnTo>
                  <a:pt x="802950" y="716829"/>
                </a:lnTo>
                <a:lnTo>
                  <a:pt x="868807" y="658570"/>
                </a:lnTo>
                <a:lnTo>
                  <a:pt x="982790" y="643373"/>
                </a:lnTo>
                <a:lnTo>
                  <a:pt x="1053713" y="638307"/>
                </a:lnTo>
                <a:lnTo>
                  <a:pt x="1109438" y="509125"/>
                </a:lnTo>
                <a:lnTo>
                  <a:pt x="1109438" y="486329"/>
                </a:lnTo>
                <a:lnTo>
                  <a:pt x="1139834" y="430604"/>
                </a:lnTo>
                <a:lnTo>
                  <a:pt x="1165164" y="412873"/>
                </a:lnTo>
                <a:lnTo>
                  <a:pt x="1185427" y="319153"/>
                </a:lnTo>
                <a:lnTo>
                  <a:pt x="1144900" y="324219"/>
                </a:lnTo>
                <a:lnTo>
                  <a:pt x="1132235" y="286225"/>
                </a:lnTo>
                <a:lnTo>
                  <a:pt x="1106905" y="296357"/>
                </a:lnTo>
                <a:lnTo>
                  <a:pt x="1089175" y="227966"/>
                </a:lnTo>
                <a:lnTo>
                  <a:pt x="1068911" y="167175"/>
                </a:lnTo>
                <a:lnTo>
                  <a:pt x="1063845" y="141846"/>
                </a:lnTo>
                <a:lnTo>
                  <a:pt x="970125" y="25329"/>
                </a:lnTo>
                <a:lnTo>
                  <a:pt x="878939" y="75989"/>
                </a:lnTo>
                <a:lnTo>
                  <a:pt x="802950" y="0"/>
                </a:lnTo>
                <a:lnTo>
                  <a:pt x="802950" y="50659"/>
                </a:lnTo>
                <a:lnTo>
                  <a:pt x="668703" y="174774"/>
                </a:lnTo>
                <a:lnTo>
                  <a:pt x="658571" y="291291"/>
                </a:lnTo>
                <a:lnTo>
                  <a:pt x="607912" y="372345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74" name="Freeform 7173"/>
          <p:cNvSpPr/>
          <p:nvPr/>
        </p:nvSpPr>
        <p:spPr>
          <a:xfrm>
            <a:off x="1274763" y="2338388"/>
            <a:ext cx="909637" cy="1144587"/>
          </a:xfrm>
          <a:custGeom>
            <a:avLst/>
            <a:gdLst>
              <a:gd name="connsiteX0" fmla="*/ 65857 w 909334"/>
              <a:gd name="connsiteY0" fmla="*/ 762422 h 1144899"/>
              <a:gd name="connsiteX1" fmla="*/ 65857 w 909334"/>
              <a:gd name="connsiteY1" fmla="*/ 762422 h 1144899"/>
              <a:gd name="connsiteX2" fmla="*/ 159577 w 909334"/>
              <a:gd name="connsiteY2" fmla="*/ 770021 h 1144899"/>
              <a:gd name="connsiteX3" fmla="*/ 187440 w 909334"/>
              <a:gd name="connsiteY3" fmla="*/ 747224 h 1144899"/>
              <a:gd name="connsiteX4" fmla="*/ 202637 w 909334"/>
              <a:gd name="connsiteY4" fmla="*/ 668702 h 1144899"/>
              <a:gd name="connsiteX5" fmla="*/ 245698 w 909334"/>
              <a:gd name="connsiteY5" fmla="*/ 714295 h 1144899"/>
              <a:gd name="connsiteX6" fmla="*/ 225434 w 909334"/>
              <a:gd name="connsiteY6" fmla="*/ 775087 h 1144899"/>
              <a:gd name="connsiteX7" fmla="*/ 172242 w 909334"/>
              <a:gd name="connsiteY7" fmla="*/ 815614 h 1144899"/>
              <a:gd name="connsiteX8" fmla="*/ 303956 w 909334"/>
              <a:gd name="connsiteY8" fmla="*/ 952394 h 1144899"/>
              <a:gd name="connsiteX9" fmla="*/ 377412 w 909334"/>
              <a:gd name="connsiteY9" fmla="*/ 1051180 h 1144899"/>
              <a:gd name="connsiteX10" fmla="*/ 402741 w 909334"/>
              <a:gd name="connsiteY10" fmla="*/ 1122103 h 1144899"/>
              <a:gd name="connsiteX11" fmla="*/ 445802 w 909334"/>
              <a:gd name="connsiteY11" fmla="*/ 1117037 h 1144899"/>
              <a:gd name="connsiteX12" fmla="*/ 549653 w 909334"/>
              <a:gd name="connsiteY12" fmla="*/ 1144899 h 1144899"/>
              <a:gd name="connsiteX13" fmla="*/ 607912 w 909334"/>
              <a:gd name="connsiteY13" fmla="*/ 1106905 h 1144899"/>
              <a:gd name="connsiteX14" fmla="*/ 650972 w 909334"/>
              <a:gd name="connsiteY14" fmla="*/ 1109438 h 1144899"/>
              <a:gd name="connsiteX15" fmla="*/ 676302 w 909334"/>
              <a:gd name="connsiteY15" fmla="*/ 1043581 h 1144899"/>
              <a:gd name="connsiteX16" fmla="*/ 625642 w 909334"/>
              <a:gd name="connsiteY16" fmla="*/ 954927 h 1144899"/>
              <a:gd name="connsiteX17" fmla="*/ 567384 w 909334"/>
              <a:gd name="connsiteY17" fmla="*/ 894136 h 1144899"/>
              <a:gd name="connsiteX18" fmla="*/ 577516 w 909334"/>
              <a:gd name="connsiteY18" fmla="*/ 838411 h 1144899"/>
              <a:gd name="connsiteX19" fmla="*/ 602846 w 909334"/>
              <a:gd name="connsiteY19" fmla="*/ 840944 h 1144899"/>
              <a:gd name="connsiteX20" fmla="*/ 610445 w 909334"/>
              <a:gd name="connsiteY20" fmla="*/ 780152 h 1144899"/>
              <a:gd name="connsiteX21" fmla="*/ 612977 w 909334"/>
              <a:gd name="connsiteY21" fmla="*/ 716828 h 1144899"/>
              <a:gd name="connsiteX22" fmla="*/ 666170 w 909334"/>
              <a:gd name="connsiteY22" fmla="*/ 673768 h 1144899"/>
              <a:gd name="connsiteX23" fmla="*/ 818148 w 909334"/>
              <a:gd name="connsiteY23" fmla="*/ 694032 h 1144899"/>
              <a:gd name="connsiteX24" fmla="*/ 868807 w 909334"/>
              <a:gd name="connsiteY24" fmla="*/ 683900 h 1144899"/>
              <a:gd name="connsiteX25" fmla="*/ 909334 w 909334"/>
              <a:gd name="connsiteY25" fmla="*/ 683900 h 1144899"/>
              <a:gd name="connsiteX26" fmla="*/ 889071 w 909334"/>
              <a:gd name="connsiteY26" fmla="*/ 607911 h 1144899"/>
              <a:gd name="connsiteX27" fmla="*/ 833345 w 909334"/>
              <a:gd name="connsiteY27" fmla="*/ 524323 h 1144899"/>
              <a:gd name="connsiteX28" fmla="*/ 848543 w 909334"/>
              <a:gd name="connsiteY28" fmla="*/ 402741 h 1144899"/>
              <a:gd name="connsiteX29" fmla="*/ 861208 w 909334"/>
              <a:gd name="connsiteY29" fmla="*/ 329285 h 1144899"/>
              <a:gd name="connsiteX30" fmla="*/ 863741 w 909334"/>
              <a:gd name="connsiteY30" fmla="*/ 296356 h 1144899"/>
              <a:gd name="connsiteX31" fmla="*/ 797884 w 909334"/>
              <a:gd name="connsiteY31" fmla="*/ 162109 h 1144899"/>
              <a:gd name="connsiteX32" fmla="*/ 747225 w 909334"/>
              <a:gd name="connsiteY32" fmla="*/ 157043 h 1144899"/>
              <a:gd name="connsiteX33" fmla="*/ 656038 w 909334"/>
              <a:gd name="connsiteY33" fmla="*/ 119049 h 1144899"/>
              <a:gd name="connsiteX34" fmla="*/ 602846 w 909334"/>
              <a:gd name="connsiteY34" fmla="*/ 141846 h 1144899"/>
              <a:gd name="connsiteX35" fmla="*/ 544587 w 909334"/>
              <a:gd name="connsiteY35" fmla="*/ 139313 h 1144899"/>
              <a:gd name="connsiteX36" fmla="*/ 493928 w 909334"/>
              <a:gd name="connsiteY36" fmla="*/ 159576 h 1144899"/>
              <a:gd name="connsiteX37" fmla="*/ 476197 w 909334"/>
              <a:gd name="connsiteY37" fmla="*/ 207703 h 1144899"/>
              <a:gd name="connsiteX38" fmla="*/ 428071 w 909334"/>
              <a:gd name="connsiteY38" fmla="*/ 248230 h 1144899"/>
              <a:gd name="connsiteX39" fmla="*/ 359681 w 909334"/>
              <a:gd name="connsiteY39" fmla="*/ 217834 h 1144899"/>
              <a:gd name="connsiteX40" fmla="*/ 362214 w 909334"/>
              <a:gd name="connsiteY40" fmla="*/ 154510 h 1144899"/>
              <a:gd name="connsiteX41" fmla="*/ 263428 w 909334"/>
              <a:gd name="connsiteY41" fmla="*/ 65857 h 1144899"/>
              <a:gd name="connsiteX42" fmla="*/ 192505 w 909334"/>
              <a:gd name="connsiteY42" fmla="*/ 5065 h 1144899"/>
              <a:gd name="connsiteX43" fmla="*/ 162110 w 909334"/>
              <a:gd name="connsiteY43" fmla="*/ 0 h 1144899"/>
              <a:gd name="connsiteX44" fmla="*/ 73456 w 909334"/>
              <a:gd name="connsiteY44" fmla="*/ 35461 h 1144899"/>
              <a:gd name="connsiteX45" fmla="*/ 101319 w 909334"/>
              <a:gd name="connsiteY45" fmla="*/ 103851 h 1144899"/>
              <a:gd name="connsiteX46" fmla="*/ 98786 w 909334"/>
              <a:gd name="connsiteY46" fmla="*/ 136780 h 1144899"/>
              <a:gd name="connsiteX47" fmla="*/ 75989 w 909334"/>
              <a:gd name="connsiteY47" fmla="*/ 167175 h 1144899"/>
              <a:gd name="connsiteX48" fmla="*/ 30396 w 909334"/>
              <a:gd name="connsiteY48" fmla="*/ 149444 h 1144899"/>
              <a:gd name="connsiteX49" fmla="*/ 0 w 909334"/>
              <a:gd name="connsiteY49" fmla="*/ 154510 h 1144899"/>
              <a:gd name="connsiteX50" fmla="*/ 91187 w 909334"/>
              <a:gd name="connsiteY50" fmla="*/ 278626 h 1144899"/>
              <a:gd name="connsiteX51" fmla="*/ 124115 w 909334"/>
              <a:gd name="connsiteY51" fmla="*/ 420472 h 1144899"/>
              <a:gd name="connsiteX52" fmla="*/ 144379 w 909334"/>
              <a:gd name="connsiteY52" fmla="*/ 428070 h 1144899"/>
              <a:gd name="connsiteX53" fmla="*/ 167176 w 909334"/>
              <a:gd name="connsiteY53" fmla="*/ 450867 h 1144899"/>
              <a:gd name="connsiteX54" fmla="*/ 205170 w 909334"/>
              <a:gd name="connsiteY54" fmla="*/ 453400 h 1144899"/>
              <a:gd name="connsiteX55" fmla="*/ 179841 w 909334"/>
              <a:gd name="connsiteY55" fmla="*/ 549653 h 1144899"/>
              <a:gd name="connsiteX56" fmla="*/ 146912 w 909334"/>
              <a:gd name="connsiteY56" fmla="*/ 572449 h 1144899"/>
              <a:gd name="connsiteX57" fmla="*/ 65857 w 909334"/>
              <a:gd name="connsiteY57" fmla="*/ 762422 h 1144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909334" h="1144899">
                <a:moveTo>
                  <a:pt x="65857" y="762422"/>
                </a:moveTo>
                <a:lnTo>
                  <a:pt x="65857" y="762422"/>
                </a:lnTo>
                <a:lnTo>
                  <a:pt x="159577" y="770021"/>
                </a:lnTo>
                <a:lnTo>
                  <a:pt x="187440" y="747224"/>
                </a:lnTo>
                <a:lnTo>
                  <a:pt x="202637" y="668702"/>
                </a:lnTo>
                <a:lnTo>
                  <a:pt x="245698" y="714295"/>
                </a:lnTo>
                <a:lnTo>
                  <a:pt x="225434" y="775087"/>
                </a:lnTo>
                <a:lnTo>
                  <a:pt x="172242" y="815614"/>
                </a:lnTo>
                <a:lnTo>
                  <a:pt x="303956" y="952394"/>
                </a:lnTo>
                <a:lnTo>
                  <a:pt x="377412" y="1051180"/>
                </a:lnTo>
                <a:lnTo>
                  <a:pt x="402741" y="1122103"/>
                </a:lnTo>
                <a:lnTo>
                  <a:pt x="445802" y="1117037"/>
                </a:lnTo>
                <a:lnTo>
                  <a:pt x="549653" y="1144899"/>
                </a:lnTo>
                <a:lnTo>
                  <a:pt x="607912" y="1106905"/>
                </a:lnTo>
                <a:lnTo>
                  <a:pt x="650972" y="1109438"/>
                </a:lnTo>
                <a:lnTo>
                  <a:pt x="676302" y="1043581"/>
                </a:lnTo>
                <a:lnTo>
                  <a:pt x="625642" y="954927"/>
                </a:lnTo>
                <a:lnTo>
                  <a:pt x="567384" y="894136"/>
                </a:lnTo>
                <a:lnTo>
                  <a:pt x="577516" y="838411"/>
                </a:lnTo>
                <a:lnTo>
                  <a:pt x="602846" y="840944"/>
                </a:lnTo>
                <a:lnTo>
                  <a:pt x="610445" y="780152"/>
                </a:lnTo>
                <a:lnTo>
                  <a:pt x="612977" y="716828"/>
                </a:lnTo>
                <a:lnTo>
                  <a:pt x="666170" y="673768"/>
                </a:lnTo>
                <a:lnTo>
                  <a:pt x="818148" y="694032"/>
                </a:lnTo>
                <a:lnTo>
                  <a:pt x="868807" y="683900"/>
                </a:lnTo>
                <a:lnTo>
                  <a:pt x="909334" y="683900"/>
                </a:lnTo>
                <a:lnTo>
                  <a:pt x="889071" y="607911"/>
                </a:lnTo>
                <a:lnTo>
                  <a:pt x="833345" y="524323"/>
                </a:lnTo>
                <a:lnTo>
                  <a:pt x="848543" y="402741"/>
                </a:lnTo>
                <a:lnTo>
                  <a:pt x="861208" y="329285"/>
                </a:lnTo>
                <a:cubicBezTo>
                  <a:pt x="864114" y="303131"/>
                  <a:pt x="863741" y="314134"/>
                  <a:pt x="863741" y="296356"/>
                </a:cubicBezTo>
                <a:lnTo>
                  <a:pt x="797884" y="162109"/>
                </a:lnTo>
                <a:lnTo>
                  <a:pt x="747225" y="157043"/>
                </a:lnTo>
                <a:lnTo>
                  <a:pt x="656038" y="119049"/>
                </a:lnTo>
                <a:lnTo>
                  <a:pt x="602846" y="141846"/>
                </a:lnTo>
                <a:lnTo>
                  <a:pt x="544587" y="139313"/>
                </a:lnTo>
                <a:lnTo>
                  <a:pt x="493928" y="159576"/>
                </a:lnTo>
                <a:lnTo>
                  <a:pt x="476197" y="207703"/>
                </a:lnTo>
                <a:lnTo>
                  <a:pt x="428071" y="248230"/>
                </a:lnTo>
                <a:lnTo>
                  <a:pt x="359681" y="217834"/>
                </a:lnTo>
                <a:lnTo>
                  <a:pt x="362214" y="154510"/>
                </a:lnTo>
                <a:lnTo>
                  <a:pt x="263428" y="65857"/>
                </a:lnTo>
                <a:lnTo>
                  <a:pt x="192505" y="5065"/>
                </a:lnTo>
                <a:lnTo>
                  <a:pt x="162110" y="0"/>
                </a:lnTo>
                <a:lnTo>
                  <a:pt x="73456" y="35461"/>
                </a:lnTo>
                <a:lnTo>
                  <a:pt x="101319" y="103851"/>
                </a:lnTo>
                <a:lnTo>
                  <a:pt x="98786" y="136780"/>
                </a:lnTo>
                <a:lnTo>
                  <a:pt x="75989" y="167175"/>
                </a:lnTo>
                <a:lnTo>
                  <a:pt x="30396" y="149444"/>
                </a:lnTo>
                <a:lnTo>
                  <a:pt x="0" y="154510"/>
                </a:lnTo>
                <a:lnTo>
                  <a:pt x="91187" y="278626"/>
                </a:lnTo>
                <a:lnTo>
                  <a:pt x="124115" y="420472"/>
                </a:lnTo>
                <a:lnTo>
                  <a:pt x="144379" y="428070"/>
                </a:lnTo>
                <a:lnTo>
                  <a:pt x="167176" y="450867"/>
                </a:lnTo>
                <a:lnTo>
                  <a:pt x="205170" y="453400"/>
                </a:lnTo>
                <a:lnTo>
                  <a:pt x="179841" y="549653"/>
                </a:lnTo>
                <a:lnTo>
                  <a:pt x="146912" y="572449"/>
                </a:lnTo>
                <a:lnTo>
                  <a:pt x="65857" y="762422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76" name="Freeform 7175"/>
          <p:cNvSpPr/>
          <p:nvPr/>
        </p:nvSpPr>
        <p:spPr>
          <a:xfrm>
            <a:off x="1558925" y="2227263"/>
            <a:ext cx="1827213" cy="352425"/>
          </a:xfrm>
          <a:custGeom>
            <a:avLst/>
            <a:gdLst>
              <a:gd name="connsiteX0" fmla="*/ 1826419 w 1826419"/>
              <a:gd name="connsiteY0" fmla="*/ 4762 h 352425"/>
              <a:gd name="connsiteX1" fmla="*/ 83344 w 1826419"/>
              <a:gd name="connsiteY1" fmla="*/ 0 h 352425"/>
              <a:gd name="connsiteX2" fmla="*/ 57150 w 1826419"/>
              <a:gd name="connsiteY2" fmla="*/ 95250 h 352425"/>
              <a:gd name="connsiteX3" fmla="*/ 0 w 1826419"/>
              <a:gd name="connsiteY3" fmla="*/ 176212 h 352425"/>
              <a:gd name="connsiteX4" fmla="*/ 69056 w 1826419"/>
              <a:gd name="connsiteY4" fmla="*/ 271462 h 352425"/>
              <a:gd name="connsiteX5" fmla="*/ 78581 w 1826419"/>
              <a:gd name="connsiteY5" fmla="*/ 333375 h 352425"/>
              <a:gd name="connsiteX6" fmla="*/ 138113 w 1826419"/>
              <a:gd name="connsiteY6" fmla="*/ 352425 h 352425"/>
              <a:gd name="connsiteX7" fmla="*/ 188119 w 1826419"/>
              <a:gd name="connsiteY7" fmla="*/ 314325 h 352425"/>
              <a:gd name="connsiteX8" fmla="*/ 211931 w 1826419"/>
              <a:gd name="connsiteY8" fmla="*/ 266700 h 352425"/>
              <a:gd name="connsiteX9" fmla="*/ 288131 w 1826419"/>
              <a:gd name="connsiteY9" fmla="*/ 252412 h 352425"/>
              <a:gd name="connsiteX10" fmla="*/ 323850 w 1826419"/>
              <a:gd name="connsiteY10" fmla="*/ 257175 h 352425"/>
              <a:gd name="connsiteX11" fmla="*/ 364331 w 1826419"/>
              <a:gd name="connsiteY11" fmla="*/ 240506 h 352425"/>
              <a:gd name="connsiteX12" fmla="*/ 483394 w 1826419"/>
              <a:gd name="connsiteY12" fmla="*/ 276225 h 352425"/>
              <a:gd name="connsiteX13" fmla="*/ 511969 w 1826419"/>
              <a:gd name="connsiteY13" fmla="*/ 273843 h 352425"/>
              <a:gd name="connsiteX14" fmla="*/ 557213 w 1826419"/>
              <a:gd name="connsiteY14" fmla="*/ 345281 h 352425"/>
              <a:gd name="connsiteX15" fmla="*/ 602456 w 1826419"/>
              <a:gd name="connsiteY15" fmla="*/ 328612 h 352425"/>
              <a:gd name="connsiteX16" fmla="*/ 659606 w 1826419"/>
              <a:gd name="connsiteY16" fmla="*/ 250031 h 352425"/>
              <a:gd name="connsiteX17" fmla="*/ 690563 w 1826419"/>
              <a:gd name="connsiteY17" fmla="*/ 269081 h 352425"/>
              <a:gd name="connsiteX18" fmla="*/ 704850 w 1826419"/>
              <a:gd name="connsiteY18" fmla="*/ 226218 h 352425"/>
              <a:gd name="connsiteX19" fmla="*/ 814388 w 1826419"/>
              <a:gd name="connsiteY19" fmla="*/ 164306 h 352425"/>
              <a:gd name="connsiteX20" fmla="*/ 890588 w 1826419"/>
              <a:gd name="connsiteY20" fmla="*/ 76200 h 352425"/>
              <a:gd name="connsiteX21" fmla="*/ 885825 w 1826419"/>
              <a:gd name="connsiteY21" fmla="*/ 4762 h 352425"/>
              <a:gd name="connsiteX22" fmla="*/ 938213 w 1826419"/>
              <a:gd name="connsiteY22" fmla="*/ 90487 h 352425"/>
              <a:gd name="connsiteX23" fmla="*/ 995363 w 1826419"/>
              <a:gd name="connsiteY23" fmla="*/ 40481 h 352425"/>
              <a:gd name="connsiteX24" fmla="*/ 1045369 w 1826419"/>
              <a:gd name="connsiteY24" fmla="*/ 80962 h 352425"/>
              <a:gd name="connsiteX25" fmla="*/ 1042988 w 1826419"/>
              <a:gd name="connsiteY25" fmla="*/ 111918 h 352425"/>
              <a:gd name="connsiteX26" fmla="*/ 1090613 w 1826419"/>
              <a:gd name="connsiteY26" fmla="*/ 126206 h 352425"/>
              <a:gd name="connsiteX27" fmla="*/ 1112044 w 1826419"/>
              <a:gd name="connsiteY27" fmla="*/ 138112 h 352425"/>
              <a:gd name="connsiteX28" fmla="*/ 1088231 w 1826419"/>
              <a:gd name="connsiteY28" fmla="*/ 59531 h 352425"/>
              <a:gd name="connsiteX29" fmla="*/ 1104900 w 1826419"/>
              <a:gd name="connsiteY29" fmla="*/ 42862 h 352425"/>
              <a:gd name="connsiteX30" fmla="*/ 1143000 w 1826419"/>
              <a:gd name="connsiteY30" fmla="*/ 135731 h 352425"/>
              <a:gd name="connsiteX31" fmla="*/ 1152525 w 1826419"/>
              <a:gd name="connsiteY31" fmla="*/ 197643 h 352425"/>
              <a:gd name="connsiteX32" fmla="*/ 1143000 w 1826419"/>
              <a:gd name="connsiteY32" fmla="*/ 223837 h 352425"/>
              <a:gd name="connsiteX33" fmla="*/ 1183481 w 1826419"/>
              <a:gd name="connsiteY33" fmla="*/ 228600 h 352425"/>
              <a:gd name="connsiteX34" fmla="*/ 1223963 w 1826419"/>
              <a:gd name="connsiteY34" fmla="*/ 228600 h 352425"/>
              <a:gd name="connsiteX35" fmla="*/ 1362075 w 1826419"/>
              <a:gd name="connsiteY35" fmla="*/ 85725 h 352425"/>
              <a:gd name="connsiteX36" fmla="*/ 1481138 w 1826419"/>
              <a:gd name="connsiteY36" fmla="*/ 138112 h 352425"/>
              <a:gd name="connsiteX37" fmla="*/ 1564481 w 1826419"/>
              <a:gd name="connsiteY37" fmla="*/ 135731 h 352425"/>
              <a:gd name="connsiteX38" fmla="*/ 1674019 w 1826419"/>
              <a:gd name="connsiteY38" fmla="*/ 123825 h 352425"/>
              <a:gd name="connsiteX39" fmla="*/ 1754981 w 1826419"/>
              <a:gd name="connsiteY39" fmla="*/ 45243 h 352425"/>
              <a:gd name="connsiteX40" fmla="*/ 1802606 w 1826419"/>
              <a:gd name="connsiteY40" fmla="*/ 64293 h 352425"/>
              <a:gd name="connsiteX41" fmla="*/ 1826419 w 1826419"/>
              <a:gd name="connsiteY41" fmla="*/ 4762 h 352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1826419" h="352425">
                <a:moveTo>
                  <a:pt x="1826419" y="4762"/>
                </a:moveTo>
                <a:lnTo>
                  <a:pt x="83344" y="0"/>
                </a:lnTo>
                <a:lnTo>
                  <a:pt x="57150" y="95250"/>
                </a:lnTo>
                <a:lnTo>
                  <a:pt x="0" y="176212"/>
                </a:lnTo>
                <a:lnTo>
                  <a:pt x="69056" y="271462"/>
                </a:lnTo>
                <a:lnTo>
                  <a:pt x="78581" y="333375"/>
                </a:lnTo>
                <a:lnTo>
                  <a:pt x="138113" y="352425"/>
                </a:lnTo>
                <a:lnTo>
                  <a:pt x="188119" y="314325"/>
                </a:lnTo>
                <a:lnTo>
                  <a:pt x="211931" y="266700"/>
                </a:lnTo>
                <a:lnTo>
                  <a:pt x="288131" y="252412"/>
                </a:lnTo>
                <a:lnTo>
                  <a:pt x="323850" y="257175"/>
                </a:lnTo>
                <a:lnTo>
                  <a:pt x="364331" y="240506"/>
                </a:lnTo>
                <a:lnTo>
                  <a:pt x="483394" y="276225"/>
                </a:lnTo>
                <a:lnTo>
                  <a:pt x="511969" y="273843"/>
                </a:lnTo>
                <a:lnTo>
                  <a:pt x="557213" y="345281"/>
                </a:lnTo>
                <a:lnTo>
                  <a:pt x="602456" y="328612"/>
                </a:lnTo>
                <a:lnTo>
                  <a:pt x="659606" y="250031"/>
                </a:lnTo>
                <a:lnTo>
                  <a:pt x="690563" y="269081"/>
                </a:lnTo>
                <a:lnTo>
                  <a:pt x="704850" y="226218"/>
                </a:lnTo>
                <a:lnTo>
                  <a:pt x="814388" y="164306"/>
                </a:lnTo>
                <a:lnTo>
                  <a:pt x="890588" y="76200"/>
                </a:lnTo>
                <a:lnTo>
                  <a:pt x="885825" y="4762"/>
                </a:lnTo>
                <a:lnTo>
                  <a:pt x="938213" y="90487"/>
                </a:lnTo>
                <a:lnTo>
                  <a:pt x="995363" y="40481"/>
                </a:lnTo>
                <a:lnTo>
                  <a:pt x="1045369" y="80962"/>
                </a:lnTo>
                <a:lnTo>
                  <a:pt x="1042988" y="111918"/>
                </a:lnTo>
                <a:lnTo>
                  <a:pt x="1090613" y="126206"/>
                </a:lnTo>
                <a:lnTo>
                  <a:pt x="1112044" y="138112"/>
                </a:lnTo>
                <a:lnTo>
                  <a:pt x="1088231" y="59531"/>
                </a:lnTo>
                <a:lnTo>
                  <a:pt x="1104900" y="42862"/>
                </a:lnTo>
                <a:lnTo>
                  <a:pt x="1143000" y="135731"/>
                </a:lnTo>
                <a:lnTo>
                  <a:pt x="1152525" y="197643"/>
                </a:lnTo>
                <a:lnTo>
                  <a:pt x="1143000" y="223837"/>
                </a:lnTo>
                <a:cubicBezTo>
                  <a:pt x="1170630" y="229978"/>
                  <a:pt x="1157113" y="228600"/>
                  <a:pt x="1183481" y="228600"/>
                </a:cubicBezTo>
                <a:lnTo>
                  <a:pt x="1223963" y="228600"/>
                </a:lnTo>
                <a:lnTo>
                  <a:pt x="1362075" y="85725"/>
                </a:lnTo>
                <a:lnTo>
                  <a:pt x="1481138" y="138112"/>
                </a:lnTo>
                <a:lnTo>
                  <a:pt x="1564481" y="135731"/>
                </a:lnTo>
                <a:lnTo>
                  <a:pt x="1674019" y="123825"/>
                </a:lnTo>
                <a:lnTo>
                  <a:pt x="1754981" y="45243"/>
                </a:lnTo>
                <a:lnTo>
                  <a:pt x="1802606" y="64293"/>
                </a:lnTo>
                <a:lnTo>
                  <a:pt x="1826419" y="4762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77" name="Freeform 7176"/>
          <p:cNvSpPr/>
          <p:nvPr/>
        </p:nvSpPr>
        <p:spPr>
          <a:xfrm>
            <a:off x="1681163" y="3013075"/>
            <a:ext cx="758825" cy="723900"/>
          </a:xfrm>
          <a:custGeom>
            <a:avLst/>
            <a:gdLst>
              <a:gd name="connsiteX0" fmla="*/ 0 w 759619"/>
              <a:gd name="connsiteY0" fmla="*/ 447675 h 723900"/>
              <a:gd name="connsiteX1" fmla="*/ 128587 w 759619"/>
              <a:gd name="connsiteY1" fmla="*/ 702469 h 723900"/>
              <a:gd name="connsiteX2" fmla="*/ 164306 w 759619"/>
              <a:gd name="connsiteY2" fmla="*/ 681038 h 723900"/>
              <a:gd name="connsiteX3" fmla="*/ 221456 w 759619"/>
              <a:gd name="connsiteY3" fmla="*/ 695325 h 723900"/>
              <a:gd name="connsiteX4" fmla="*/ 254794 w 759619"/>
              <a:gd name="connsiteY4" fmla="*/ 678656 h 723900"/>
              <a:gd name="connsiteX5" fmla="*/ 307181 w 759619"/>
              <a:gd name="connsiteY5" fmla="*/ 723900 h 723900"/>
              <a:gd name="connsiteX6" fmla="*/ 400050 w 759619"/>
              <a:gd name="connsiteY6" fmla="*/ 659606 h 723900"/>
              <a:gd name="connsiteX7" fmla="*/ 440531 w 759619"/>
              <a:gd name="connsiteY7" fmla="*/ 671513 h 723900"/>
              <a:gd name="connsiteX8" fmla="*/ 497681 w 759619"/>
              <a:gd name="connsiteY8" fmla="*/ 628650 h 723900"/>
              <a:gd name="connsiteX9" fmla="*/ 559594 w 759619"/>
              <a:gd name="connsiteY9" fmla="*/ 681038 h 723900"/>
              <a:gd name="connsiteX10" fmla="*/ 561975 w 759619"/>
              <a:gd name="connsiteY10" fmla="*/ 631031 h 723900"/>
              <a:gd name="connsiteX11" fmla="*/ 600075 w 759619"/>
              <a:gd name="connsiteY11" fmla="*/ 581025 h 723900"/>
              <a:gd name="connsiteX12" fmla="*/ 657225 w 759619"/>
              <a:gd name="connsiteY12" fmla="*/ 554831 h 723900"/>
              <a:gd name="connsiteX13" fmla="*/ 719137 w 759619"/>
              <a:gd name="connsiteY13" fmla="*/ 438150 h 723900"/>
              <a:gd name="connsiteX14" fmla="*/ 759619 w 759619"/>
              <a:gd name="connsiteY14" fmla="*/ 428625 h 723900"/>
              <a:gd name="connsiteX15" fmla="*/ 683419 w 759619"/>
              <a:gd name="connsiteY15" fmla="*/ 307181 h 723900"/>
              <a:gd name="connsiteX16" fmla="*/ 714375 w 759619"/>
              <a:gd name="connsiteY16" fmla="*/ 257175 h 723900"/>
              <a:gd name="connsiteX17" fmla="*/ 692944 w 759619"/>
              <a:gd name="connsiteY17" fmla="*/ 188119 h 723900"/>
              <a:gd name="connsiteX18" fmla="*/ 621506 w 759619"/>
              <a:gd name="connsiteY18" fmla="*/ 119063 h 723900"/>
              <a:gd name="connsiteX19" fmla="*/ 554831 w 759619"/>
              <a:gd name="connsiteY19" fmla="*/ 19050 h 723900"/>
              <a:gd name="connsiteX20" fmla="*/ 495300 w 759619"/>
              <a:gd name="connsiteY20" fmla="*/ 0 h 723900"/>
              <a:gd name="connsiteX21" fmla="*/ 402431 w 759619"/>
              <a:gd name="connsiteY21" fmla="*/ 38100 h 723900"/>
              <a:gd name="connsiteX22" fmla="*/ 261937 w 759619"/>
              <a:gd name="connsiteY22" fmla="*/ 4763 h 723900"/>
              <a:gd name="connsiteX23" fmla="*/ 204787 w 759619"/>
              <a:gd name="connsiteY23" fmla="*/ 47625 h 723900"/>
              <a:gd name="connsiteX24" fmla="*/ 197644 w 759619"/>
              <a:gd name="connsiteY24" fmla="*/ 180975 h 723900"/>
              <a:gd name="connsiteX25" fmla="*/ 166687 w 759619"/>
              <a:gd name="connsiteY25" fmla="*/ 176213 h 723900"/>
              <a:gd name="connsiteX26" fmla="*/ 164306 w 759619"/>
              <a:gd name="connsiteY26" fmla="*/ 214313 h 723900"/>
              <a:gd name="connsiteX27" fmla="*/ 273844 w 759619"/>
              <a:gd name="connsiteY27" fmla="*/ 359569 h 723900"/>
              <a:gd name="connsiteX28" fmla="*/ 252412 w 759619"/>
              <a:gd name="connsiteY28" fmla="*/ 445294 h 723900"/>
              <a:gd name="connsiteX29" fmla="*/ 195262 w 759619"/>
              <a:gd name="connsiteY29" fmla="*/ 445294 h 723900"/>
              <a:gd name="connsiteX30" fmla="*/ 133350 w 759619"/>
              <a:gd name="connsiteY30" fmla="*/ 483394 h 723900"/>
              <a:gd name="connsiteX31" fmla="*/ 0 w 759619"/>
              <a:gd name="connsiteY31" fmla="*/ 447675 h 723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759619" h="723900">
                <a:moveTo>
                  <a:pt x="0" y="447675"/>
                </a:moveTo>
                <a:lnTo>
                  <a:pt x="128587" y="702469"/>
                </a:lnTo>
                <a:lnTo>
                  <a:pt x="164306" y="681038"/>
                </a:lnTo>
                <a:lnTo>
                  <a:pt x="221456" y="695325"/>
                </a:lnTo>
                <a:lnTo>
                  <a:pt x="254794" y="678656"/>
                </a:lnTo>
                <a:lnTo>
                  <a:pt x="307181" y="723900"/>
                </a:lnTo>
                <a:lnTo>
                  <a:pt x="400050" y="659606"/>
                </a:lnTo>
                <a:lnTo>
                  <a:pt x="440531" y="671513"/>
                </a:lnTo>
                <a:lnTo>
                  <a:pt x="497681" y="628650"/>
                </a:lnTo>
                <a:lnTo>
                  <a:pt x="559594" y="681038"/>
                </a:lnTo>
                <a:lnTo>
                  <a:pt x="561975" y="631031"/>
                </a:lnTo>
                <a:lnTo>
                  <a:pt x="600075" y="581025"/>
                </a:lnTo>
                <a:lnTo>
                  <a:pt x="657225" y="554831"/>
                </a:lnTo>
                <a:lnTo>
                  <a:pt x="719137" y="438150"/>
                </a:lnTo>
                <a:lnTo>
                  <a:pt x="759619" y="428625"/>
                </a:lnTo>
                <a:lnTo>
                  <a:pt x="683419" y="307181"/>
                </a:lnTo>
                <a:lnTo>
                  <a:pt x="714375" y="257175"/>
                </a:lnTo>
                <a:lnTo>
                  <a:pt x="692944" y="188119"/>
                </a:lnTo>
                <a:lnTo>
                  <a:pt x="621506" y="119063"/>
                </a:lnTo>
                <a:lnTo>
                  <a:pt x="554831" y="19050"/>
                </a:lnTo>
                <a:lnTo>
                  <a:pt x="495300" y="0"/>
                </a:lnTo>
                <a:lnTo>
                  <a:pt x="402431" y="38100"/>
                </a:lnTo>
                <a:lnTo>
                  <a:pt x="261937" y="4763"/>
                </a:lnTo>
                <a:lnTo>
                  <a:pt x="204787" y="47625"/>
                </a:lnTo>
                <a:lnTo>
                  <a:pt x="197644" y="180975"/>
                </a:lnTo>
                <a:lnTo>
                  <a:pt x="166687" y="176213"/>
                </a:lnTo>
                <a:lnTo>
                  <a:pt x="164306" y="214313"/>
                </a:lnTo>
                <a:lnTo>
                  <a:pt x="273844" y="359569"/>
                </a:lnTo>
                <a:lnTo>
                  <a:pt x="252412" y="445294"/>
                </a:lnTo>
                <a:lnTo>
                  <a:pt x="195262" y="445294"/>
                </a:lnTo>
                <a:lnTo>
                  <a:pt x="133350" y="483394"/>
                </a:lnTo>
                <a:lnTo>
                  <a:pt x="0" y="447675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78" name="Freeform 7177"/>
          <p:cNvSpPr/>
          <p:nvPr/>
        </p:nvSpPr>
        <p:spPr>
          <a:xfrm>
            <a:off x="1973263" y="3556000"/>
            <a:ext cx="1195387" cy="541338"/>
          </a:xfrm>
          <a:custGeom>
            <a:avLst/>
            <a:gdLst>
              <a:gd name="connsiteX0" fmla="*/ 0 w 1195387"/>
              <a:gd name="connsiteY0" fmla="*/ 178594 h 540544"/>
              <a:gd name="connsiteX1" fmla="*/ 142875 w 1195387"/>
              <a:gd name="connsiteY1" fmla="*/ 335756 h 540544"/>
              <a:gd name="connsiteX2" fmla="*/ 173831 w 1195387"/>
              <a:gd name="connsiteY2" fmla="*/ 397669 h 540544"/>
              <a:gd name="connsiteX3" fmla="*/ 200025 w 1195387"/>
              <a:gd name="connsiteY3" fmla="*/ 454819 h 540544"/>
              <a:gd name="connsiteX4" fmla="*/ 257175 w 1195387"/>
              <a:gd name="connsiteY4" fmla="*/ 483394 h 540544"/>
              <a:gd name="connsiteX5" fmla="*/ 297656 w 1195387"/>
              <a:gd name="connsiteY5" fmla="*/ 469106 h 540544"/>
              <a:gd name="connsiteX6" fmla="*/ 490537 w 1195387"/>
              <a:gd name="connsiteY6" fmla="*/ 511969 h 540544"/>
              <a:gd name="connsiteX7" fmla="*/ 609600 w 1195387"/>
              <a:gd name="connsiteY7" fmla="*/ 523875 h 540544"/>
              <a:gd name="connsiteX8" fmla="*/ 609600 w 1195387"/>
              <a:gd name="connsiteY8" fmla="*/ 523875 h 540544"/>
              <a:gd name="connsiteX9" fmla="*/ 716756 w 1195387"/>
              <a:gd name="connsiteY9" fmla="*/ 533400 h 540544"/>
              <a:gd name="connsiteX10" fmla="*/ 764381 w 1195387"/>
              <a:gd name="connsiteY10" fmla="*/ 540544 h 540544"/>
              <a:gd name="connsiteX11" fmla="*/ 850106 w 1195387"/>
              <a:gd name="connsiteY11" fmla="*/ 500063 h 540544"/>
              <a:gd name="connsiteX12" fmla="*/ 869156 w 1195387"/>
              <a:gd name="connsiteY12" fmla="*/ 528638 h 540544"/>
              <a:gd name="connsiteX13" fmla="*/ 928687 w 1195387"/>
              <a:gd name="connsiteY13" fmla="*/ 469106 h 540544"/>
              <a:gd name="connsiteX14" fmla="*/ 1012031 w 1195387"/>
              <a:gd name="connsiteY14" fmla="*/ 438150 h 540544"/>
              <a:gd name="connsiteX15" fmla="*/ 985837 w 1195387"/>
              <a:gd name="connsiteY15" fmla="*/ 490538 h 540544"/>
              <a:gd name="connsiteX16" fmla="*/ 1042987 w 1195387"/>
              <a:gd name="connsiteY16" fmla="*/ 500063 h 540544"/>
              <a:gd name="connsiteX17" fmla="*/ 1045368 w 1195387"/>
              <a:gd name="connsiteY17" fmla="*/ 464344 h 540544"/>
              <a:gd name="connsiteX18" fmla="*/ 1159668 w 1195387"/>
              <a:gd name="connsiteY18" fmla="*/ 473869 h 540544"/>
              <a:gd name="connsiteX19" fmla="*/ 1195387 w 1195387"/>
              <a:gd name="connsiteY19" fmla="*/ 442913 h 540544"/>
              <a:gd name="connsiteX20" fmla="*/ 1195387 w 1195387"/>
              <a:gd name="connsiteY20" fmla="*/ 307181 h 540544"/>
              <a:gd name="connsiteX21" fmla="*/ 1133475 w 1195387"/>
              <a:gd name="connsiteY21" fmla="*/ 276225 h 540544"/>
              <a:gd name="connsiteX22" fmla="*/ 1071562 w 1195387"/>
              <a:gd name="connsiteY22" fmla="*/ 180975 h 540544"/>
              <a:gd name="connsiteX23" fmla="*/ 1014412 w 1195387"/>
              <a:gd name="connsiteY23" fmla="*/ 216694 h 540544"/>
              <a:gd name="connsiteX24" fmla="*/ 954881 w 1195387"/>
              <a:gd name="connsiteY24" fmla="*/ 226219 h 540544"/>
              <a:gd name="connsiteX25" fmla="*/ 895350 w 1195387"/>
              <a:gd name="connsiteY25" fmla="*/ 169069 h 540544"/>
              <a:gd name="connsiteX26" fmla="*/ 850106 w 1195387"/>
              <a:gd name="connsiteY26" fmla="*/ 54769 h 540544"/>
              <a:gd name="connsiteX27" fmla="*/ 726281 w 1195387"/>
              <a:gd name="connsiteY27" fmla="*/ 35719 h 540544"/>
              <a:gd name="connsiteX28" fmla="*/ 669131 w 1195387"/>
              <a:gd name="connsiteY28" fmla="*/ 26194 h 540544"/>
              <a:gd name="connsiteX29" fmla="*/ 631031 w 1195387"/>
              <a:gd name="connsiteY29" fmla="*/ 40481 h 540544"/>
              <a:gd name="connsiteX30" fmla="*/ 611981 w 1195387"/>
              <a:gd name="connsiteY30" fmla="*/ 85725 h 540544"/>
              <a:gd name="connsiteX31" fmla="*/ 542925 w 1195387"/>
              <a:gd name="connsiteY31" fmla="*/ 23813 h 540544"/>
              <a:gd name="connsiteX32" fmla="*/ 509587 w 1195387"/>
              <a:gd name="connsiteY32" fmla="*/ 40481 h 540544"/>
              <a:gd name="connsiteX33" fmla="*/ 385762 w 1195387"/>
              <a:gd name="connsiteY33" fmla="*/ 0 h 540544"/>
              <a:gd name="connsiteX34" fmla="*/ 295275 w 1195387"/>
              <a:gd name="connsiteY34" fmla="*/ 40481 h 540544"/>
              <a:gd name="connsiteX35" fmla="*/ 271462 w 1195387"/>
              <a:gd name="connsiteY35" fmla="*/ 90488 h 540544"/>
              <a:gd name="connsiteX36" fmla="*/ 261937 w 1195387"/>
              <a:gd name="connsiteY36" fmla="*/ 145256 h 540544"/>
              <a:gd name="connsiteX37" fmla="*/ 195262 w 1195387"/>
              <a:gd name="connsiteY37" fmla="*/ 100013 h 540544"/>
              <a:gd name="connsiteX38" fmla="*/ 157162 w 1195387"/>
              <a:gd name="connsiteY38" fmla="*/ 128588 h 540544"/>
              <a:gd name="connsiteX39" fmla="*/ 90487 w 1195387"/>
              <a:gd name="connsiteY39" fmla="*/ 130969 h 540544"/>
              <a:gd name="connsiteX40" fmla="*/ 0 w 1195387"/>
              <a:gd name="connsiteY40" fmla="*/ 178594 h 540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1195387" h="540544">
                <a:moveTo>
                  <a:pt x="0" y="178594"/>
                </a:moveTo>
                <a:lnTo>
                  <a:pt x="142875" y="335756"/>
                </a:lnTo>
                <a:lnTo>
                  <a:pt x="173831" y="397669"/>
                </a:lnTo>
                <a:lnTo>
                  <a:pt x="200025" y="454819"/>
                </a:lnTo>
                <a:lnTo>
                  <a:pt x="257175" y="483394"/>
                </a:lnTo>
                <a:lnTo>
                  <a:pt x="297656" y="469106"/>
                </a:lnTo>
                <a:lnTo>
                  <a:pt x="490537" y="511969"/>
                </a:lnTo>
                <a:lnTo>
                  <a:pt x="609600" y="523875"/>
                </a:lnTo>
                <a:lnTo>
                  <a:pt x="609600" y="523875"/>
                </a:lnTo>
                <a:lnTo>
                  <a:pt x="716756" y="533400"/>
                </a:lnTo>
                <a:lnTo>
                  <a:pt x="764381" y="540544"/>
                </a:lnTo>
                <a:lnTo>
                  <a:pt x="850106" y="500063"/>
                </a:lnTo>
                <a:lnTo>
                  <a:pt x="869156" y="528638"/>
                </a:lnTo>
                <a:lnTo>
                  <a:pt x="928687" y="469106"/>
                </a:lnTo>
                <a:lnTo>
                  <a:pt x="1012031" y="438150"/>
                </a:lnTo>
                <a:lnTo>
                  <a:pt x="985837" y="490538"/>
                </a:lnTo>
                <a:lnTo>
                  <a:pt x="1042987" y="500063"/>
                </a:lnTo>
                <a:lnTo>
                  <a:pt x="1045368" y="464344"/>
                </a:lnTo>
                <a:lnTo>
                  <a:pt x="1159668" y="473869"/>
                </a:lnTo>
                <a:lnTo>
                  <a:pt x="1195387" y="442913"/>
                </a:lnTo>
                <a:lnTo>
                  <a:pt x="1195387" y="307181"/>
                </a:lnTo>
                <a:lnTo>
                  <a:pt x="1133475" y="276225"/>
                </a:lnTo>
                <a:lnTo>
                  <a:pt x="1071562" y="180975"/>
                </a:lnTo>
                <a:lnTo>
                  <a:pt x="1014412" y="216694"/>
                </a:lnTo>
                <a:lnTo>
                  <a:pt x="954881" y="226219"/>
                </a:lnTo>
                <a:lnTo>
                  <a:pt x="895350" y="169069"/>
                </a:lnTo>
                <a:lnTo>
                  <a:pt x="850106" y="54769"/>
                </a:lnTo>
                <a:lnTo>
                  <a:pt x="726281" y="35719"/>
                </a:lnTo>
                <a:lnTo>
                  <a:pt x="669131" y="26194"/>
                </a:lnTo>
                <a:lnTo>
                  <a:pt x="631031" y="40481"/>
                </a:lnTo>
                <a:lnTo>
                  <a:pt x="611981" y="85725"/>
                </a:lnTo>
                <a:lnTo>
                  <a:pt x="542925" y="23813"/>
                </a:lnTo>
                <a:lnTo>
                  <a:pt x="509587" y="40481"/>
                </a:lnTo>
                <a:lnTo>
                  <a:pt x="385762" y="0"/>
                </a:lnTo>
                <a:lnTo>
                  <a:pt x="295275" y="40481"/>
                </a:lnTo>
                <a:lnTo>
                  <a:pt x="271462" y="90488"/>
                </a:lnTo>
                <a:lnTo>
                  <a:pt x="261937" y="145256"/>
                </a:lnTo>
                <a:lnTo>
                  <a:pt x="195262" y="100013"/>
                </a:lnTo>
                <a:lnTo>
                  <a:pt x="157162" y="128588"/>
                </a:lnTo>
                <a:lnTo>
                  <a:pt x="90487" y="130969"/>
                </a:lnTo>
                <a:lnTo>
                  <a:pt x="0" y="178594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79" name="Freeform 7178"/>
          <p:cNvSpPr/>
          <p:nvPr/>
        </p:nvSpPr>
        <p:spPr>
          <a:xfrm>
            <a:off x="2103438" y="2252663"/>
            <a:ext cx="885825" cy="1389062"/>
          </a:xfrm>
          <a:custGeom>
            <a:avLst/>
            <a:gdLst>
              <a:gd name="connsiteX0" fmla="*/ 642938 w 885825"/>
              <a:gd name="connsiteY0" fmla="*/ 1335882 h 1388269"/>
              <a:gd name="connsiteX1" fmla="*/ 633413 w 885825"/>
              <a:gd name="connsiteY1" fmla="*/ 1285875 h 1388269"/>
              <a:gd name="connsiteX2" fmla="*/ 633413 w 885825"/>
              <a:gd name="connsiteY2" fmla="*/ 1235869 h 1388269"/>
              <a:gd name="connsiteX3" fmla="*/ 664369 w 885825"/>
              <a:gd name="connsiteY3" fmla="*/ 1235869 h 1388269"/>
              <a:gd name="connsiteX4" fmla="*/ 692944 w 885825"/>
              <a:gd name="connsiteY4" fmla="*/ 1193007 h 1388269"/>
              <a:gd name="connsiteX5" fmla="*/ 742950 w 885825"/>
              <a:gd name="connsiteY5" fmla="*/ 1183482 h 1388269"/>
              <a:gd name="connsiteX6" fmla="*/ 795338 w 885825"/>
              <a:gd name="connsiteY6" fmla="*/ 1171575 h 1388269"/>
              <a:gd name="connsiteX7" fmla="*/ 838200 w 885825"/>
              <a:gd name="connsiteY7" fmla="*/ 1231107 h 1388269"/>
              <a:gd name="connsiteX8" fmla="*/ 885825 w 885825"/>
              <a:gd name="connsiteY8" fmla="*/ 1157288 h 1388269"/>
              <a:gd name="connsiteX9" fmla="*/ 871538 w 885825"/>
              <a:gd name="connsiteY9" fmla="*/ 1092994 h 1388269"/>
              <a:gd name="connsiteX10" fmla="*/ 838200 w 885825"/>
              <a:gd name="connsiteY10" fmla="*/ 1102519 h 1388269"/>
              <a:gd name="connsiteX11" fmla="*/ 809625 w 885825"/>
              <a:gd name="connsiteY11" fmla="*/ 1050132 h 1388269"/>
              <a:gd name="connsiteX12" fmla="*/ 821532 w 885825"/>
              <a:gd name="connsiteY12" fmla="*/ 1045369 h 1388269"/>
              <a:gd name="connsiteX13" fmla="*/ 773907 w 885825"/>
              <a:gd name="connsiteY13" fmla="*/ 1007269 h 1388269"/>
              <a:gd name="connsiteX14" fmla="*/ 740569 w 885825"/>
              <a:gd name="connsiteY14" fmla="*/ 871538 h 1388269"/>
              <a:gd name="connsiteX15" fmla="*/ 731044 w 885825"/>
              <a:gd name="connsiteY15" fmla="*/ 819150 h 1388269"/>
              <a:gd name="connsiteX16" fmla="*/ 702469 w 885825"/>
              <a:gd name="connsiteY16" fmla="*/ 742950 h 1388269"/>
              <a:gd name="connsiteX17" fmla="*/ 671513 w 885825"/>
              <a:gd name="connsiteY17" fmla="*/ 747713 h 1388269"/>
              <a:gd name="connsiteX18" fmla="*/ 545307 w 885825"/>
              <a:gd name="connsiteY18" fmla="*/ 521494 h 1388269"/>
              <a:gd name="connsiteX19" fmla="*/ 485775 w 885825"/>
              <a:gd name="connsiteY19" fmla="*/ 457200 h 1388269"/>
              <a:gd name="connsiteX20" fmla="*/ 354807 w 885825"/>
              <a:gd name="connsiteY20" fmla="*/ 297657 h 1388269"/>
              <a:gd name="connsiteX21" fmla="*/ 411957 w 885825"/>
              <a:gd name="connsiteY21" fmla="*/ 311944 h 1388269"/>
              <a:gd name="connsiteX22" fmla="*/ 450057 w 885825"/>
              <a:gd name="connsiteY22" fmla="*/ 280988 h 1388269"/>
              <a:gd name="connsiteX23" fmla="*/ 397669 w 885825"/>
              <a:gd name="connsiteY23" fmla="*/ 152400 h 1388269"/>
              <a:gd name="connsiteX24" fmla="*/ 388144 w 885825"/>
              <a:gd name="connsiteY24" fmla="*/ 61913 h 1388269"/>
              <a:gd name="connsiteX25" fmla="*/ 354807 w 885825"/>
              <a:gd name="connsiteY25" fmla="*/ 0 h 1388269"/>
              <a:gd name="connsiteX26" fmla="*/ 338138 w 885825"/>
              <a:gd name="connsiteY26" fmla="*/ 59532 h 1388269"/>
              <a:gd name="connsiteX27" fmla="*/ 264319 w 885825"/>
              <a:gd name="connsiteY27" fmla="*/ 145257 h 1388269"/>
              <a:gd name="connsiteX28" fmla="*/ 152400 w 885825"/>
              <a:gd name="connsiteY28" fmla="*/ 204788 h 1388269"/>
              <a:gd name="connsiteX29" fmla="*/ 142875 w 885825"/>
              <a:gd name="connsiteY29" fmla="*/ 242888 h 1388269"/>
              <a:gd name="connsiteX30" fmla="*/ 116682 w 885825"/>
              <a:gd name="connsiteY30" fmla="*/ 233363 h 1388269"/>
              <a:gd name="connsiteX31" fmla="*/ 40482 w 885825"/>
              <a:gd name="connsiteY31" fmla="*/ 304800 h 1388269"/>
              <a:gd name="connsiteX32" fmla="*/ 9525 w 885825"/>
              <a:gd name="connsiteY32" fmla="*/ 323850 h 1388269"/>
              <a:gd name="connsiteX33" fmla="*/ 38100 w 885825"/>
              <a:gd name="connsiteY33" fmla="*/ 395288 h 1388269"/>
              <a:gd name="connsiteX34" fmla="*/ 0 w 885825"/>
              <a:gd name="connsiteY34" fmla="*/ 616744 h 1388269"/>
              <a:gd name="connsiteX35" fmla="*/ 61913 w 885825"/>
              <a:gd name="connsiteY35" fmla="*/ 695325 h 1388269"/>
              <a:gd name="connsiteX36" fmla="*/ 78582 w 885825"/>
              <a:gd name="connsiteY36" fmla="*/ 764382 h 1388269"/>
              <a:gd name="connsiteX37" fmla="*/ 133350 w 885825"/>
              <a:gd name="connsiteY37" fmla="*/ 781050 h 1388269"/>
              <a:gd name="connsiteX38" fmla="*/ 204788 w 885825"/>
              <a:gd name="connsiteY38" fmla="*/ 890588 h 1388269"/>
              <a:gd name="connsiteX39" fmla="*/ 280988 w 885825"/>
              <a:gd name="connsiteY39" fmla="*/ 957263 h 1388269"/>
              <a:gd name="connsiteX40" fmla="*/ 285750 w 885825"/>
              <a:gd name="connsiteY40" fmla="*/ 1021557 h 1388269"/>
              <a:gd name="connsiteX41" fmla="*/ 269082 w 885825"/>
              <a:gd name="connsiteY41" fmla="*/ 1073944 h 1388269"/>
              <a:gd name="connsiteX42" fmla="*/ 333375 w 885825"/>
              <a:gd name="connsiteY42" fmla="*/ 1190625 h 1388269"/>
              <a:gd name="connsiteX43" fmla="*/ 292894 w 885825"/>
              <a:gd name="connsiteY43" fmla="*/ 1207294 h 1388269"/>
              <a:gd name="connsiteX44" fmla="*/ 242888 w 885825"/>
              <a:gd name="connsiteY44" fmla="*/ 1312069 h 1388269"/>
              <a:gd name="connsiteX45" fmla="*/ 369094 w 885825"/>
              <a:gd name="connsiteY45" fmla="*/ 1343025 h 1388269"/>
              <a:gd name="connsiteX46" fmla="*/ 423863 w 885825"/>
              <a:gd name="connsiteY46" fmla="*/ 1326357 h 1388269"/>
              <a:gd name="connsiteX47" fmla="*/ 488157 w 885825"/>
              <a:gd name="connsiteY47" fmla="*/ 1388269 h 1388269"/>
              <a:gd name="connsiteX48" fmla="*/ 509588 w 885825"/>
              <a:gd name="connsiteY48" fmla="*/ 1340644 h 1388269"/>
              <a:gd name="connsiteX49" fmla="*/ 550069 w 885825"/>
              <a:gd name="connsiteY49" fmla="*/ 1331119 h 1388269"/>
              <a:gd name="connsiteX50" fmla="*/ 642938 w 885825"/>
              <a:gd name="connsiteY50" fmla="*/ 1335882 h 1388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885825" h="1388269">
                <a:moveTo>
                  <a:pt x="642938" y="1335882"/>
                </a:moveTo>
                <a:lnTo>
                  <a:pt x="633413" y="1285875"/>
                </a:lnTo>
                <a:lnTo>
                  <a:pt x="633413" y="1235869"/>
                </a:lnTo>
                <a:lnTo>
                  <a:pt x="664369" y="1235869"/>
                </a:lnTo>
                <a:lnTo>
                  <a:pt x="692944" y="1193007"/>
                </a:lnTo>
                <a:lnTo>
                  <a:pt x="742950" y="1183482"/>
                </a:lnTo>
                <a:lnTo>
                  <a:pt x="795338" y="1171575"/>
                </a:lnTo>
                <a:lnTo>
                  <a:pt x="838200" y="1231107"/>
                </a:lnTo>
                <a:lnTo>
                  <a:pt x="885825" y="1157288"/>
                </a:lnTo>
                <a:lnTo>
                  <a:pt x="871538" y="1092994"/>
                </a:lnTo>
                <a:lnTo>
                  <a:pt x="838200" y="1102519"/>
                </a:lnTo>
                <a:lnTo>
                  <a:pt x="809625" y="1050132"/>
                </a:lnTo>
                <a:lnTo>
                  <a:pt x="821532" y="1045369"/>
                </a:lnTo>
                <a:lnTo>
                  <a:pt x="773907" y="1007269"/>
                </a:lnTo>
                <a:lnTo>
                  <a:pt x="740569" y="871538"/>
                </a:lnTo>
                <a:lnTo>
                  <a:pt x="731044" y="819150"/>
                </a:lnTo>
                <a:lnTo>
                  <a:pt x="702469" y="742950"/>
                </a:lnTo>
                <a:lnTo>
                  <a:pt x="671513" y="747713"/>
                </a:lnTo>
                <a:lnTo>
                  <a:pt x="545307" y="521494"/>
                </a:lnTo>
                <a:lnTo>
                  <a:pt x="485775" y="457200"/>
                </a:lnTo>
                <a:lnTo>
                  <a:pt x="354807" y="297657"/>
                </a:lnTo>
                <a:lnTo>
                  <a:pt x="411957" y="311944"/>
                </a:lnTo>
                <a:lnTo>
                  <a:pt x="450057" y="280988"/>
                </a:lnTo>
                <a:lnTo>
                  <a:pt x="397669" y="152400"/>
                </a:lnTo>
                <a:lnTo>
                  <a:pt x="388144" y="61913"/>
                </a:lnTo>
                <a:lnTo>
                  <a:pt x="354807" y="0"/>
                </a:lnTo>
                <a:lnTo>
                  <a:pt x="338138" y="59532"/>
                </a:lnTo>
                <a:lnTo>
                  <a:pt x="264319" y="145257"/>
                </a:lnTo>
                <a:lnTo>
                  <a:pt x="152400" y="204788"/>
                </a:lnTo>
                <a:lnTo>
                  <a:pt x="142875" y="242888"/>
                </a:lnTo>
                <a:lnTo>
                  <a:pt x="116682" y="233363"/>
                </a:lnTo>
                <a:lnTo>
                  <a:pt x="40482" y="304800"/>
                </a:lnTo>
                <a:lnTo>
                  <a:pt x="9525" y="323850"/>
                </a:lnTo>
                <a:lnTo>
                  <a:pt x="38100" y="395288"/>
                </a:lnTo>
                <a:lnTo>
                  <a:pt x="0" y="616744"/>
                </a:lnTo>
                <a:lnTo>
                  <a:pt x="61913" y="695325"/>
                </a:lnTo>
                <a:lnTo>
                  <a:pt x="78582" y="764382"/>
                </a:lnTo>
                <a:lnTo>
                  <a:pt x="133350" y="781050"/>
                </a:lnTo>
                <a:lnTo>
                  <a:pt x="204788" y="890588"/>
                </a:lnTo>
                <a:lnTo>
                  <a:pt x="280988" y="957263"/>
                </a:lnTo>
                <a:lnTo>
                  <a:pt x="285750" y="1021557"/>
                </a:lnTo>
                <a:lnTo>
                  <a:pt x="269082" y="1073944"/>
                </a:lnTo>
                <a:lnTo>
                  <a:pt x="333375" y="1190625"/>
                </a:lnTo>
                <a:lnTo>
                  <a:pt x="292894" y="1207294"/>
                </a:lnTo>
                <a:lnTo>
                  <a:pt x="242888" y="1312069"/>
                </a:lnTo>
                <a:lnTo>
                  <a:pt x="369094" y="1343025"/>
                </a:lnTo>
                <a:lnTo>
                  <a:pt x="423863" y="1326357"/>
                </a:lnTo>
                <a:lnTo>
                  <a:pt x="488157" y="1388269"/>
                </a:lnTo>
                <a:lnTo>
                  <a:pt x="509588" y="1340644"/>
                </a:lnTo>
                <a:lnTo>
                  <a:pt x="550069" y="1331119"/>
                </a:lnTo>
                <a:lnTo>
                  <a:pt x="642938" y="1335882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80" name="Freeform 7179"/>
          <p:cNvSpPr/>
          <p:nvPr/>
        </p:nvSpPr>
        <p:spPr>
          <a:xfrm>
            <a:off x="2473325" y="2274888"/>
            <a:ext cx="436563" cy="755650"/>
          </a:xfrm>
          <a:custGeom>
            <a:avLst/>
            <a:gdLst>
              <a:gd name="connsiteX0" fmla="*/ 359569 w 435769"/>
              <a:gd name="connsiteY0" fmla="*/ 754856 h 754856"/>
              <a:gd name="connsiteX1" fmla="*/ 376238 w 435769"/>
              <a:gd name="connsiteY1" fmla="*/ 685800 h 754856"/>
              <a:gd name="connsiteX2" fmla="*/ 419100 w 435769"/>
              <a:gd name="connsiteY2" fmla="*/ 714375 h 754856"/>
              <a:gd name="connsiteX3" fmla="*/ 411956 w 435769"/>
              <a:gd name="connsiteY3" fmla="*/ 638175 h 754856"/>
              <a:gd name="connsiteX4" fmla="*/ 435769 w 435769"/>
              <a:gd name="connsiteY4" fmla="*/ 614362 h 754856"/>
              <a:gd name="connsiteX5" fmla="*/ 392906 w 435769"/>
              <a:gd name="connsiteY5" fmla="*/ 388143 h 754856"/>
              <a:gd name="connsiteX6" fmla="*/ 361950 w 435769"/>
              <a:gd name="connsiteY6" fmla="*/ 402431 h 754856"/>
              <a:gd name="connsiteX7" fmla="*/ 359569 w 435769"/>
              <a:gd name="connsiteY7" fmla="*/ 369093 h 754856"/>
              <a:gd name="connsiteX8" fmla="*/ 323850 w 435769"/>
              <a:gd name="connsiteY8" fmla="*/ 342900 h 754856"/>
              <a:gd name="connsiteX9" fmla="*/ 302419 w 435769"/>
              <a:gd name="connsiteY9" fmla="*/ 195262 h 754856"/>
              <a:gd name="connsiteX10" fmla="*/ 238125 w 435769"/>
              <a:gd name="connsiteY10" fmla="*/ 180975 h 754856"/>
              <a:gd name="connsiteX11" fmla="*/ 240506 w 435769"/>
              <a:gd name="connsiteY11" fmla="*/ 140493 h 754856"/>
              <a:gd name="connsiteX12" fmla="*/ 185738 w 435769"/>
              <a:gd name="connsiteY12" fmla="*/ 7143 h 754856"/>
              <a:gd name="connsiteX13" fmla="*/ 192881 w 435769"/>
              <a:gd name="connsiteY13" fmla="*/ 97631 h 754856"/>
              <a:gd name="connsiteX14" fmla="*/ 130969 w 435769"/>
              <a:gd name="connsiteY14" fmla="*/ 73818 h 754856"/>
              <a:gd name="connsiteX15" fmla="*/ 123825 w 435769"/>
              <a:gd name="connsiteY15" fmla="*/ 35718 h 754856"/>
              <a:gd name="connsiteX16" fmla="*/ 76200 w 435769"/>
              <a:gd name="connsiteY16" fmla="*/ 0 h 754856"/>
              <a:gd name="connsiteX17" fmla="*/ 21431 w 435769"/>
              <a:gd name="connsiteY17" fmla="*/ 45243 h 754856"/>
              <a:gd name="connsiteX18" fmla="*/ 35719 w 435769"/>
              <a:gd name="connsiteY18" fmla="*/ 154781 h 754856"/>
              <a:gd name="connsiteX19" fmla="*/ 78581 w 435769"/>
              <a:gd name="connsiteY19" fmla="*/ 261937 h 754856"/>
              <a:gd name="connsiteX20" fmla="*/ 45244 w 435769"/>
              <a:gd name="connsiteY20" fmla="*/ 285750 h 754856"/>
              <a:gd name="connsiteX21" fmla="*/ 0 w 435769"/>
              <a:gd name="connsiteY21" fmla="*/ 276225 h 754856"/>
              <a:gd name="connsiteX22" fmla="*/ 164306 w 435769"/>
              <a:gd name="connsiteY22" fmla="*/ 490537 h 754856"/>
              <a:gd name="connsiteX23" fmla="*/ 304800 w 435769"/>
              <a:gd name="connsiteY23" fmla="*/ 726281 h 754856"/>
              <a:gd name="connsiteX24" fmla="*/ 359569 w 435769"/>
              <a:gd name="connsiteY24" fmla="*/ 754856 h 7548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435769" h="754856">
                <a:moveTo>
                  <a:pt x="359569" y="754856"/>
                </a:moveTo>
                <a:lnTo>
                  <a:pt x="376238" y="685800"/>
                </a:lnTo>
                <a:lnTo>
                  <a:pt x="419100" y="714375"/>
                </a:lnTo>
                <a:lnTo>
                  <a:pt x="411956" y="638175"/>
                </a:lnTo>
                <a:lnTo>
                  <a:pt x="435769" y="614362"/>
                </a:lnTo>
                <a:lnTo>
                  <a:pt x="392906" y="388143"/>
                </a:lnTo>
                <a:lnTo>
                  <a:pt x="361950" y="402431"/>
                </a:lnTo>
                <a:lnTo>
                  <a:pt x="359569" y="369093"/>
                </a:lnTo>
                <a:lnTo>
                  <a:pt x="323850" y="342900"/>
                </a:lnTo>
                <a:lnTo>
                  <a:pt x="302419" y="195262"/>
                </a:lnTo>
                <a:lnTo>
                  <a:pt x="238125" y="180975"/>
                </a:lnTo>
                <a:lnTo>
                  <a:pt x="240506" y="140493"/>
                </a:lnTo>
                <a:lnTo>
                  <a:pt x="185738" y="7143"/>
                </a:lnTo>
                <a:lnTo>
                  <a:pt x="192881" y="97631"/>
                </a:lnTo>
                <a:lnTo>
                  <a:pt x="130969" y="73818"/>
                </a:lnTo>
                <a:lnTo>
                  <a:pt x="123825" y="35718"/>
                </a:lnTo>
                <a:lnTo>
                  <a:pt x="76200" y="0"/>
                </a:lnTo>
                <a:lnTo>
                  <a:pt x="21431" y="45243"/>
                </a:lnTo>
                <a:lnTo>
                  <a:pt x="35719" y="154781"/>
                </a:lnTo>
                <a:lnTo>
                  <a:pt x="78581" y="261937"/>
                </a:lnTo>
                <a:lnTo>
                  <a:pt x="45244" y="285750"/>
                </a:lnTo>
                <a:lnTo>
                  <a:pt x="0" y="276225"/>
                </a:lnTo>
                <a:lnTo>
                  <a:pt x="164306" y="490537"/>
                </a:lnTo>
                <a:lnTo>
                  <a:pt x="304800" y="726281"/>
                </a:lnTo>
                <a:lnTo>
                  <a:pt x="359569" y="754856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81" name="Freeform 7180"/>
          <p:cNvSpPr/>
          <p:nvPr/>
        </p:nvSpPr>
        <p:spPr>
          <a:xfrm>
            <a:off x="2732088" y="3389313"/>
            <a:ext cx="692150" cy="454025"/>
          </a:xfrm>
          <a:custGeom>
            <a:avLst/>
            <a:gdLst>
              <a:gd name="connsiteX0" fmla="*/ 411957 w 690563"/>
              <a:gd name="connsiteY0" fmla="*/ 454818 h 454818"/>
              <a:gd name="connsiteX1" fmla="*/ 419100 w 690563"/>
              <a:gd name="connsiteY1" fmla="*/ 395287 h 454818"/>
              <a:gd name="connsiteX2" fmla="*/ 483394 w 690563"/>
              <a:gd name="connsiteY2" fmla="*/ 381000 h 454818"/>
              <a:gd name="connsiteX3" fmla="*/ 461963 w 690563"/>
              <a:gd name="connsiteY3" fmla="*/ 442912 h 454818"/>
              <a:gd name="connsiteX4" fmla="*/ 554832 w 690563"/>
              <a:gd name="connsiteY4" fmla="*/ 309562 h 454818"/>
              <a:gd name="connsiteX5" fmla="*/ 540544 w 690563"/>
              <a:gd name="connsiteY5" fmla="*/ 278606 h 454818"/>
              <a:gd name="connsiteX6" fmla="*/ 628650 w 690563"/>
              <a:gd name="connsiteY6" fmla="*/ 264318 h 454818"/>
              <a:gd name="connsiteX7" fmla="*/ 664369 w 690563"/>
              <a:gd name="connsiteY7" fmla="*/ 228600 h 454818"/>
              <a:gd name="connsiteX8" fmla="*/ 642938 w 690563"/>
              <a:gd name="connsiteY8" fmla="*/ 195262 h 454818"/>
              <a:gd name="connsiteX9" fmla="*/ 690563 w 690563"/>
              <a:gd name="connsiteY9" fmla="*/ 161925 h 454818"/>
              <a:gd name="connsiteX10" fmla="*/ 647700 w 690563"/>
              <a:gd name="connsiteY10" fmla="*/ 109537 h 454818"/>
              <a:gd name="connsiteX11" fmla="*/ 585788 w 690563"/>
              <a:gd name="connsiteY11" fmla="*/ 38100 h 454818"/>
              <a:gd name="connsiteX12" fmla="*/ 550069 w 690563"/>
              <a:gd name="connsiteY12" fmla="*/ 50006 h 454818"/>
              <a:gd name="connsiteX13" fmla="*/ 507207 w 690563"/>
              <a:gd name="connsiteY13" fmla="*/ 14287 h 454818"/>
              <a:gd name="connsiteX14" fmla="*/ 481013 w 690563"/>
              <a:gd name="connsiteY14" fmla="*/ 28575 h 454818"/>
              <a:gd name="connsiteX15" fmla="*/ 473869 w 690563"/>
              <a:gd name="connsiteY15" fmla="*/ 0 h 454818"/>
              <a:gd name="connsiteX16" fmla="*/ 371475 w 690563"/>
              <a:gd name="connsiteY16" fmla="*/ 0 h 454818"/>
              <a:gd name="connsiteX17" fmla="*/ 297657 w 690563"/>
              <a:gd name="connsiteY17" fmla="*/ 26193 h 454818"/>
              <a:gd name="connsiteX18" fmla="*/ 261938 w 690563"/>
              <a:gd name="connsiteY18" fmla="*/ 11906 h 454818"/>
              <a:gd name="connsiteX19" fmla="*/ 209550 w 690563"/>
              <a:gd name="connsiteY19" fmla="*/ 95250 h 454818"/>
              <a:gd name="connsiteX20" fmla="*/ 159544 w 690563"/>
              <a:gd name="connsiteY20" fmla="*/ 38100 h 454818"/>
              <a:gd name="connsiteX21" fmla="*/ 64294 w 690563"/>
              <a:gd name="connsiteY21" fmla="*/ 52387 h 454818"/>
              <a:gd name="connsiteX22" fmla="*/ 28575 w 690563"/>
              <a:gd name="connsiteY22" fmla="*/ 100012 h 454818"/>
              <a:gd name="connsiteX23" fmla="*/ 0 w 690563"/>
              <a:gd name="connsiteY23" fmla="*/ 111918 h 454818"/>
              <a:gd name="connsiteX24" fmla="*/ 16669 w 690563"/>
              <a:gd name="connsiteY24" fmla="*/ 211931 h 454818"/>
              <a:gd name="connsiteX25" fmla="*/ 78582 w 690563"/>
              <a:gd name="connsiteY25" fmla="*/ 226218 h 454818"/>
              <a:gd name="connsiteX26" fmla="*/ 133350 w 690563"/>
              <a:gd name="connsiteY26" fmla="*/ 335756 h 454818"/>
              <a:gd name="connsiteX27" fmla="*/ 197644 w 690563"/>
              <a:gd name="connsiteY27" fmla="*/ 397668 h 454818"/>
              <a:gd name="connsiteX28" fmla="*/ 264319 w 690563"/>
              <a:gd name="connsiteY28" fmla="*/ 388143 h 454818"/>
              <a:gd name="connsiteX29" fmla="*/ 311944 w 690563"/>
              <a:gd name="connsiteY29" fmla="*/ 347662 h 454818"/>
              <a:gd name="connsiteX30" fmla="*/ 411957 w 690563"/>
              <a:gd name="connsiteY30" fmla="*/ 454818 h 454818"/>
              <a:gd name="connsiteX0" fmla="*/ 411957 w 690563"/>
              <a:gd name="connsiteY0" fmla="*/ 454818 h 454818"/>
              <a:gd name="connsiteX1" fmla="*/ 419100 w 690563"/>
              <a:gd name="connsiteY1" fmla="*/ 395287 h 454818"/>
              <a:gd name="connsiteX2" fmla="*/ 483394 w 690563"/>
              <a:gd name="connsiteY2" fmla="*/ 381000 h 454818"/>
              <a:gd name="connsiteX3" fmla="*/ 461963 w 690563"/>
              <a:gd name="connsiteY3" fmla="*/ 442912 h 454818"/>
              <a:gd name="connsiteX4" fmla="*/ 554832 w 690563"/>
              <a:gd name="connsiteY4" fmla="*/ 309562 h 454818"/>
              <a:gd name="connsiteX5" fmla="*/ 540544 w 690563"/>
              <a:gd name="connsiteY5" fmla="*/ 278606 h 454818"/>
              <a:gd name="connsiteX6" fmla="*/ 628650 w 690563"/>
              <a:gd name="connsiteY6" fmla="*/ 264318 h 454818"/>
              <a:gd name="connsiteX7" fmla="*/ 664369 w 690563"/>
              <a:gd name="connsiteY7" fmla="*/ 228600 h 454818"/>
              <a:gd name="connsiteX8" fmla="*/ 642938 w 690563"/>
              <a:gd name="connsiteY8" fmla="*/ 195262 h 454818"/>
              <a:gd name="connsiteX9" fmla="*/ 690563 w 690563"/>
              <a:gd name="connsiteY9" fmla="*/ 161925 h 454818"/>
              <a:gd name="connsiteX10" fmla="*/ 647700 w 690563"/>
              <a:gd name="connsiteY10" fmla="*/ 109537 h 454818"/>
              <a:gd name="connsiteX11" fmla="*/ 585788 w 690563"/>
              <a:gd name="connsiteY11" fmla="*/ 38100 h 454818"/>
              <a:gd name="connsiteX12" fmla="*/ 550069 w 690563"/>
              <a:gd name="connsiteY12" fmla="*/ 50006 h 454818"/>
              <a:gd name="connsiteX13" fmla="*/ 507207 w 690563"/>
              <a:gd name="connsiteY13" fmla="*/ 14287 h 454818"/>
              <a:gd name="connsiteX14" fmla="*/ 481013 w 690563"/>
              <a:gd name="connsiteY14" fmla="*/ 28575 h 454818"/>
              <a:gd name="connsiteX15" fmla="*/ 473869 w 690563"/>
              <a:gd name="connsiteY15" fmla="*/ 0 h 454818"/>
              <a:gd name="connsiteX16" fmla="*/ 371475 w 690563"/>
              <a:gd name="connsiteY16" fmla="*/ 0 h 454818"/>
              <a:gd name="connsiteX17" fmla="*/ 297657 w 690563"/>
              <a:gd name="connsiteY17" fmla="*/ 26193 h 454818"/>
              <a:gd name="connsiteX18" fmla="*/ 261938 w 690563"/>
              <a:gd name="connsiteY18" fmla="*/ 11906 h 454818"/>
              <a:gd name="connsiteX19" fmla="*/ 209550 w 690563"/>
              <a:gd name="connsiteY19" fmla="*/ 95250 h 454818"/>
              <a:gd name="connsiteX20" fmla="*/ 159544 w 690563"/>
              <a:gd name="connsiteY20" fmla="*/ 38100 h 454818"/>
              <a:gd name="connsiteX21" fmla="*/ 64294 w 690563"/>
              <a:gd name="connsiteY21" fmla="*/ 52387 h 454818"/>
              <a:gd name="connsiteX22" fmla="*/ 28575 w 690563"/>
              <a:gd name="connsiteY22" fmla="*/ 100012 h 454818"/>
              <a:gd name="connsiteX23" fmla="*/ 0 w 690563"/>
              <a:gd name="connsiteY23" fmla="*/ 111918 h 454818"/>
              <a:gd name="connsiteX24" fmla="*/ 16669 w 690563"/>
              <a:gd name="connsiteY24" fmla="*/ 211931 h 454818"/>
              <a:gd name="connsiteX25" fmla="*/ 78582 w 690563"/>
              <a:gd name="connsiteY25" fmla="*/ 226218 h 454818"/>
              <a:gd name="connsiteX26" fmla="*/ 133350 w 690563"/>
              <a:gd name="connsiteY26" fmla="*/ 335756 h 454818"/>
              <a:gd name="connsiteX27" fmla="*/ 197644 w 690563"/>
              <a:gd name="connsiteY27" fmla="*/ 397668 h 454818"/>
              <a:gd name="connsiteX28" fmla="*/ 264319 w 690563"/>
              <a:gd name="connsiteY28" fmla="*/ 388143 h 454818"/>
              <a:gd name="connsiteX29" fmla="*/ 311944 w 690563"/>
              <a:gd name="connsiteY29" fmla="*/ 347662 h 454818"/>
              <a:gd name="connsiteX30" fmla="*/ 385763 w 690563"/>
              <a:gd name="connsiteY30" fmla="*/ 421481 h 454818"/>
              <a:gd name="connsiteX31" fmla="*/ 411957 w 690563"/>
              <a:gd name="connsiteY31" fmla="*/ 454818 h 454818"/>
              <a:gd name="connsiteX0" fmla="*/ 411957 w 690563"/>
              <a:gd name="connsiteY0" fmla="*/ 454818 h 454818"/>
              <a:gd name="connsiteX1" fmla="*/ 419100 w 690563"/>
              <a:gd name="connsiteY1" fmla="*/ 395287 h 454818"/>
              <a:gd name="connsiteX2" fmla="*/ 483394 w 690563"/>
              <a:gd name="connsiteY2" fmla="*/ 381000 h 454818"/>
              <a:gd name="connsiteX3" fmla="*/ 461963 w 690563"/>
              <a:gd name="connsiteY3" fmla="*/ 442912 h 454818"/>
              <a:gd name="connsiteX4" fmla="*/ 554832 w 690563"/>
              <a:gd name="connsiteY4" fmla="*/ 309562 h 454818"/>
              <a:gd name="connsiteX5" fmla="*/ 540544 w 690563"/>
              <a:gd name="connsiteY5" fmla="*/ 278606 h 454818"/>
              <a:gd name="connsiteX6" fmla="*/ 628650 w 690563"/>
              <a:gd name="connsiteY6" fmla="*/ 264318 h 454818"/>
              <a:gd name="connsiteX7" fmla="*/ 664369 w 690563"/>
              <a:gd name="connsiteY7" fmla="*/ 228600 h 454818"/>
              <a:gd name="connsiteX8" fmla="*/ 642938 w 690563"/>
              <a:gd name="connsiteY8" fmla="*/ 195262 h 454818"/>
              <a:gd name="connsiteX9" fmla="*/ 690563 w 690563"/>
              <a:gd name="connsiteY9" fmla="*/ 161925 h 454818"/>
              <a:gd name="connsiteX10" fmla="*/ 647700 w 690563"/>
              <a:gd name="connsiteY10" fmla="*/ 109537 h 454818"/>
              <a:gd name="connsiteX11" fmla="*/ 585788 w 690563"/>
              <a:gd name="connsiteY11" fmla="*/ 38100 h 454818"/>
              <a:gd name="connsiteX12" fmla="*/ 550069 w 690563"/>
              <a:gd name="connsiteY12" fmla="*/ 50006 h 454818"/>
              <a:gd name="connsiteX13" fmla="*/ 507207 w 690563"/>
              <a:gd name="connsiteY13" fmla="*/ 14287 h 454818"/>
              <a:gd name="connsiteX14" fmla="*/ 481013 w 690563"/>
              <a:gd name="connsiteY14" fmla="*/ 28575 h 454818"/>
              <a:gd name="connsiteX15" fmla="*/ 473869 w 690563"/>
              <a:gd name="connsiteY15" fmla="*/ 0 h 454818"/>
              <a:gd name="connsiteX16" fmla="*/ 371475 w 690563"/>
              <a:gd name="connsiteY16" fmla="*/ 0 h 454818"/>
              <a:gd name="connsiteX17" fmla="*/ 297657 w 690563"/>
              <a:gd name="connsiteY17" fmla="*/ 26193 h 454818"/>
              <a:gd name="connsiteX18" fmla="*/ 261938 w 690563"/>
              <a:gd name="connsiteY18" fmla="*/ 11906 h 454818"/>
              <a:gd name="connsiteX19" fmla="*/ 209550 w 690563"/>
              <a:gd name="connsiteY19" fmla="*/ 95250 h 454818"/>
              <a:gd name="connsiteX20" fmla="*/ 159544 w 690563"/>
              <a:gd name="connsiteY20" fmla="*/ 38100 h 454818"/>
              <a:gd name="connsiteX21" fmla="*/ 64294 w 690563"/>
              <a:gd name="connsiteY21" fmla="*/ 52387 h 454818"/>
              <a:gd name="connsiteX22" fmla="*/ 28575 w 690563"/>
              <a:gd name="connsiteY22" fmla="*/ 100012 h 454818"/>
              <a:gd name="connsiteX23" fmla="*/ 0 w 690563"/>
              <a:gd name="connsiteY23" fmla="*/ 111918 h 454818"/>
              <a:gd name="connsiteX24" fmla="*/ 16669 w 690563"/>
              <a:gd name="connsiteY24" fmla="*/ 211931 h 454818"/>
              <a:gd name="connsiteX25" fmla="*/ 78582 w 690563"/>
              <a:gd name="connsiteY25" fmla="*/ 226218 h 454818"/>
              <a:gd name="connsiteX26" fmla="*/ 133350 w 690563"/>
              <a:gd name="connsiteY26" fmla="*/ 335756 h 454818"/>
              <a:gd name="connsiteX27" fmla="*/ 197644 w 690563"/>
              <a:gd name="connsiteY27" fmla="*/ 397668 h 454818"/>
              <a:gd name="connsiteX28" fmla="*/ 264319 w 690563"/>
              <a:gd name="connsiteY28" fmla="*/ 388143 h 454818"/>
              <a:gd name="connsiteX29" fmla="*/ 311944 w 690563"/>
              <a:gd name="connsiteY29" fmla="*/ 347662 h 454818"/>
              <a:gd name="connsiteX30" fmla="*/ 376238 w 690563"/>
              <a:gd name="connsiteY30" fmla="*/ 452438 h 454818"/>
              <a:gd name="connsiteX31" fmla="*/ 411957 w 690563"/>
              <a:gd name="connsiteY31" fmla="*/ 454818 h 454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690563" h="454818">
                <a:moveTo>
                  <a:pt x="411957" y="454818"/>
                </a:moveTo>
                <a:lnTo>
                  <a:pt x="419100" y="395287"/>
                </a:lnTo>
                <a:lnTo>
                  <a:pt x="483394" y="381000"/>
                </a:lnTo>
                <a:lnTo>
                  <a:pt x="461963" y="442912"/>
                </a:lnTo>
                <a:lnTo>
                  <a:pt x="554832" y="309562"/>
                </a:lnTo>
                <a:lnTo>
                  <a:pt x="540544" y="278606"/>
                </a:lnTo>
                <a:lnTo>
                  <a:pt x="628650" y="264318"/>
                </a:lnTo>
                <a:lnTo>
                  <a:pt x="664369" y="228600"/>
                </a:lnTo>
                <a:lnTo>
                  <a:pt x="642938" y="195262"/>
                </a:lnTo>
                <a:lnTo>
                  <a:pt x="690563" y="161925"/>
                </a:lnTo>
                <a:lnTo>
                  <a:pt x="647700" y="109537"/>
                </a:lnTo>
                <a:lnTo>
                  <a:pt x="585788" y="38100"/>
                </a:lnTo>
                <a:lnTo>
                  <a:pt x="550069" y="50006"/>
                </a:lnTo>
                <a:lnTo>
                  <a:pt x="507207" y="14287"/>
                </a:lnTo>
                <a:lnTo>
                  <a:pt x="481013" y="28575"/>
                </a:lnTo>
                <a:lnTo>
                  <a:pt x="473869" y="0"/>
                </a:lnTo>
                <a:lnTo>
                  <a:pt x="371475" y="0"/>
                </a:lnTo>
                <a:lnTo>
                  <a:pt x="297657" y="26193"/>
                </a:lnTo>
                <a:lnTo>
                  <a:pt x="261938" y="11906"/>
                </a:lnTo>
                <a:lnTo>
                  <a:pt x="209550" y="95250"/>
                </a:lnTo>
                <a:lnTo>
                  <a:pt x="159544" y="38100"/>
                </a:lnTo>
                <a:lnTo>
                  <a:pt x="64294" y="52387"/>
                </a:lnTo>
                <a:lnTo>
                  <a:pt x="28575" y="100012"/>
                </a:lnTo>
                <a:lnTo>
                  <a:pt x="0" y="111918"/>
                </a:lnTo>
                <a:lnTo>
                  <a:pt x="16669" y="211931"/>
                </a:lnTo>
                <a:lnTo>
                  <a:pt x="78582" y="226218"/>
                </a:lnTo>
                <a:lnTo>
                  <a:pt x="133350" y="335756"/>
                </a:lnTo>
                <a:lnTo>
                  <a:pt x="197644" y="397668"/>
                </a:lnTo>
                <a:lnTo>
                  <a:pt x="264319" y="388143"/>
                </a:lnTo>
                <a:lnTo>
                  <a:pt x="311944" y="347662"/>
                </a:lnTo>
                <a:lnTo>
                  <a:pt x="376238" y="452438"/>
                </a:lnTo>
                <a:lnTo>
                  <a:pt x="411957" y="454818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82" name="Freeform 7181"/>
          <p:cNvSpPr/>
          <p:nvPr/>
        </p:nvSpPr>
        <p:spPr>
          <a:xfrm>
            <a:off x="2768600" y="2393950"/>
            <a:ext cx="652463" cy="1036638"/>
          </a:xfrm>
          <a:custGeom>
            <a:avLst/>
            <a:gdLst>
              <a:gd name="connsiteX0" fmla="*/ 550069 w 652463"/>
              <a:gd name="connsiteY0" fmla="*/ 1035844 h 1035844"/>
              <a:gd name="connsiteX1" fmla="*/ 597694 w 652463"/>
              <a:gd name="connsiteY1" fmla="*/ 959644 h 1035844"/>
              <a:gd name="connsiteX2" fmla="*/ 526256 w 652463"/>
              <a:gd name="connsiteY2" fmla="*/ 914400 h 1035844"/>
              <a:gd name="connsiteX3" fmla="*/ 533400 w 652463"/>
              <a:gd name="connsiteY3" fmla="*/ 854869 h 1035844"/>
              <a:gd name="connsiteX4" fmla="*/ 578644 w 652463"/>
              <a:gd name="connsiteY4" fmla="*/ 845344 h 1035844"/>
              <a:gd name="connsiteX5" fmla="*/ 604838 w 652463"/>
              <a:gd name="connsiteY5" fmla="*/ 857250 h 1035844"/>
              <a:gd name="connsiteX6" fmla="*/ 652463 w 652463"/>
              <a:gd name="connsiteY6" fmla="*/ 816769 h 1035844"/>
              <a:gd name="connsiteX7" fmla="*/ 602456 w 652463"/>
              <a:gd name="connsiteY7" fmla="*/ 726281 h 1035844"/>
              <a:gd name="connsiteX8" fmla="*/ 581025 w 652463"/>
              <a:gd name="connsiteY8" fmla="*/ 709613 h 1035844"/>
              <a:gd name="connsiteX9" fmla="*/ 600075 w 652463"/>
              <a:gd name="connsiteY9" fmla="*/ 661988 h 1035844"/>
              <a:gd name="connsiteX10" fmla="*/ 652463 w 652463"/>
              <a:gd name="connsiteY10" fmla="*/ 576263 h 1035844"/>
              <a:gd name="connsiteX11" fmla="*/ 633413 w 652463"/>
              <a:gd name="connsiteY11" fmla="*/ 459581 h 1035844"/>
              <a:gd name="connsiteX12" fmla="*/ 588169 w 652463"/>
              <a:gd name="connsiteY12" fmla="*/ 509588 h 1035844"/>
              <a:gd name="connsiteX13" fmla="*/ 550069 w 652463"/>
              <a:gd name="connsiteY13" fmla="*/ 488156 h 1035844"/>
              <a:gd name="connsiteX14" fmla="*/ 500063 w 652463"/>
              <a:gd name="connsiteY14" fmla="*/ 504825 h 1035844"/>
              <a:gd name="connsiteX15" fmla="*/ 514350 w 652463"/>
              <a:gd name="connsiteY15" fmla="*/ 457200 h 1035844"/>
              <a:gd name="connsiteX16" fmla="*/ 478631 w 652463"/>
              <a:gd name="connsiteY16" fmla="*/ 423863 h 1035844"/>
              <a:gd name="connsiteX17" fmla="*/ 464344 w 652463"/>
              <a:gd name="connsiteY17" fmla="*/ 390525 h 1035844"/>
              <a:gd name="connsiteX18" fmla="*/ 438150 w 652463"/>
              <a:gd name="connsiteY18" fmla="*/ 371475 h 1035844"/>
              <a:gd name="connsiteX19" fmla="*/ 397669 w 652463"/>
              <a:gd name="connsiteY19" fmla="*/ 390525 h 1035844"/>
              <a:gd name="connsiteX20" fmla="*/ 345281 w 652463"/>
              <a:gd name="connsiteY20" fmla="*/ 259556 h 1035844"/>
              <a:gd name="connsiteX21" fmla="*/ 323850 w 652463"/>
              <a:gd name="connsiteY21" fmla="*/ 219075 h 1035844"/>
              <a:gd name="connsiteX22" fmla="*/ 285750 w 652463"/>
              <a:gd name="connsiteY22" fmla="*/ 235744 h 1035844"/>
              <a:gd name="connsiteX23" fmla="*/ 283369 w 652463"/>
              <a:gd name="connsiteY23" fmla="*/ 297656 h 1035844"/>
              <a:gd name="connsiteX24" fmla="*/ 276225 w 652463"/>
              <a:gd name="connsiteY24" fmla="*/ 316706 h 1035844"/>
              <a:gd name="connsiteX25" fmla="*/ 207169 w 652463"/>
              <a:gd name="connsiteY25" fmla="*/ 223838 h 1035844"/>
              <a:gd name="connsiteX26" fmla="*/ 176213 w 652463"/>
              <a:gd name="connsiteY26" fmla="*/ 164306 h 1035844"/>
              <a:gd name="connsiteX27" fmla="*/ 140494 w 652463"/>
              <a:gd name="connsiteY27" fmla="*/ 100013 h 1035844"/>
              <a:gd name="connsiteX28" fmla="*/ 109538 w 652463"/>
              <a:gd name="connsiteY28" fmla="*/ 73819 h 1035844"/>
              <a:gd name="connsiteX29" fmla="*/ 64294 w 652463"/>
              <a:gd name="connsiteY29" fmla="*/ 0 h 1035844"/>
              <a:gd name="connsiteX30" fmla="*/ 0 w 652463"/>
              <a:gd name="connsiteY30" fmla="*/ 69056 h 1035844"/>
              <a:gd name="connsiteX31" fmla="*/ 45244 w 652463"/>
              <a:gd name="connsiteY31" fmla="*/ 242888 h 1035844"/>
              <a:gd name="connsiteX32" fmla="*/ 61913 w 652463"/>
              <a:gd name="connsiteY32" fmla="*/ 254794 h 1035844"/>
              <a:gd name="connsiteX33" fmla="*/ 61913 w 652463"/>
              <a:gd name="connsiteY33" fmla="*/ 290513 h 1035844"/>
              <a:gd name="connsiteX34" fmla="*/ 92869 w 652463"/>
              <a:gd name="connsiteY34" fmla="*/ 273844 h 1035844"/>
              <a:gd name="connsiteX35" fmla="*/ 150019 w 652463"/>
              <a:gd name="connsiteY35" fmla="*/ 509588 h 1035844"/>
              <a:gd name="connsiteX36" fmla="*/ 130969 w 652463"/>
              <a:gd name="connsiteY36" fmla="*/ 523875 h 1035844"/>
              <a:gd name="connsiteX37" fmla="*/ 126206 w 652463"/>
              <a:gd name="connsiteY37" fmla="*/ 604838 h 1035844"/>
              <a:gd name="connsiteX38" fmla="*/ 78581 w 652463"/>
              <a:gd name="connsiteY38" fmla="*/ 576263 h 1035844"/>
              <a:gd name="connsiteX39" fmla="*/ 57150 w 652463"/>
              <a:gd name="connsiteY39" fmla="*/ 683419 h 1035844"/>
              <a:gd name="connsiteX40" fmla="*/ 119063 w 652463"/>
              <a:gd name="connsiteY40" fmla="*/ 878681 h 1035844"/>
              <a:gd name="connsiteX41" fmla="*/ 150019 w 652463"/>
              <a:gd name="connsiteY41" fmla="*/ 902494 h 1035844"/>
              <a:gd name="connsiteX42" fmla="*/ 166688 w 652463"/>
              <a:gd name="connsiteY42" fmla="*/ 942975 h 1035844"/>
              <a:gd name="connsiteX43" fmla="*/ 183356 w 652463"/>
              <a:gd name="connsiteY43" fmla="*/ 962025 h 1035844"/>
              <a:gd name="connsiteX44" fmla="*/ 207169 w 652463"/>
              <a:gd name="connsiteY44" fmla="*/ 959644 h 1035844"/>
              <a:gd name="connsiteX45" fmla="*/ 219075 w 652463"/>
              <a:gd name="connsiteY45" fmla="*/ 1016794 h 1035844"/>
              <a:gd name="connsiteX46" fmla="*/ 247650 w 652463"/>
              <a:gd name="connsiteY46" fmla="*/ 1019175 h 1035844"/>
              <a:gd name="connsiteX47" fmla="*/ 352425 w 652463"/>
              <a:gd name="connsiteY47" fmla="*/ 992981 h 1035844"/>
              <a:gd name="connsiteX48" fmla="*/ 445294 w 652463"/>
              <a:gd name="connsiteY48" fmla="*/ 997744 h 1035844"/>
              <a:gd name="connsiteX49" fmla="*/ 450056 w 652463"/>
              <a:gd name="connsiteY49" fmla="*/ 1026319 h 1035844"/>
              <a:gd name="connsiteX50" fmla="*/ 481013 w 652463"/>
              <a:gd name="connsiteY50" fmla="*/ 1016794 h 1035844"/>
              <a:gd name="connsiteX51" fmla="*/ 550069 w 652463"/>
              <a:gd name="connsiteY51" fmla="*/ 1035844 h 1035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652463" h="1035844">
                <a:moveTo>
                  <a:pt x="550069" y="1035844"/>
                </a:moveTo>
                <a:lnTo>
                  <a:pt x="597694" y="959644"/>
                </a:lnTo>
                <a:lnTo>
                  <a:pt x="526256" y="914400"/>
                </a:lnTo>
                <a:lnTo>
                  <a:pt x="533400" y="854869"/>
                </a:lnTo>
                <a:lnTo>
                  <a:pt x="578644" y="845344"/>
                </a:lnTo>
                <a:lnTo>
                  <a:pt x="604838" y="857250"/>
                </a:lnTo>
                <a:lnTo>
                  <a:pt x="652463" y="816769"/>
                </a:lnTo>
                <a:lnTo>
                  <a:pt x="602456" y="726281"/>
                </a:lnTo>
                <a:lnTo>
                  <a:pt x="581025" y="709613"/>
                </a:lnTo>
                <a:lnTo>
                  <a:pt x="600075" y="661988"/>
                </a:lnTo>
                <a:lnTo>
                  <a:pt x="652463" y="576263"/>
                </a:lnTo>
                <a:lnTo>
                  <a:pt x="633413" y="459581"/>
                </a:lnTo>
                <a:lnTo>
                  <a:pt x="588169" y="509588"/>
                </a:lnTo>
                <a:lnTo>
                  <a:pt x="550069" y="488156"/>
                </a:lnTo>
                <a:lnTo>
                  <a:pt x="500063" y="504825"/>
                </a:lnTo>
                <a:lnTo>
                  <a:pt x="514350" y="457200"/>
                </a:lnTo>
                <a:lnTo>
                  <a:pt x="478631" y="423863"/>
                </a:lnTo>
                <a:lnTo>
                  <a:pt x="464344" y="390525"/>
                </a:lnTo>
                <a:lnTo>
                  <a:pt x="438150" y="371475"/>
                </a:lnTo>
                <a:lnTo>
                  <a:pt x="397669" y="390525"/>
                </a:lnTo>
                <a:lnTo>
                  <a:pt x="345281" y="259556"/>
                </a:lnTo>
                <a:lnTo>
                  <a:pt x="323850" y="219075"/>
                </a:lnTo>
                <a:lnTo>
                  <a:pt x="285750" y="235744"/>
                </a:lnTo>
                <a:cubicBezTo>
                  <a:pt x="284956" y="256381"/>
                  <a:pt x="284163" y="277019"/>
                  <a:pt x="283369" y="297656"/>
                </a:cubicBezTo>
                <a:lnTo>
                  <a:pt x="276225" y="316706"/>
                </a:lnTo>
                <a:lnTo>
                  <a:pt x="207169" y="223838"/>
                </a:lnTo>
                <a:lnTo>
                  <a:pt x="176213" y="164306"/>
                </a:lnTo>
                <a:lnTo>
                  <a:pt x="140494" y="100013"/>
                </a:lnTo>
                <a:lnTo>
                  <a:pt x="109538" y="73819"/>
                </a:lnTo>
                <a:lnTo>
                  <a:pt x="64294" y="0"/>
                </a:lnTo>
                <a:lnTo>
                  <a:pt x="0" y="69056"/>
                </a:lnTo>
                <a:lnTo>
                  <a:pt x="45244" y="242888"/>
                </a:lnTo>
                <a:lnTo>
                  <a:pt x="61913" y="254794"/>
                </a:lnTo>
                <a:lnTo>
                  <a:pt x="61913" y="290513"/>
                </a:lnTo>
                <a:lnTo>
                  <a:pt x="92869" y="273844"/>
                </a:lnTo>
                <a:lnTo>
                  <a:pt x="150019" y="509588"/>
                </a:lnTo>
                <a:lnTo>
                  <a:pt x="130969" y="523875"/>
                </a:lnTo>
                <a:lnTo>
                  <a:pt x="126206" y="604838"/>
                </a:lnTo>
                <a:lnTo>
                  <a:pt x="78581" y="576263"/>
                </a:lnTo>
                <a:lnTo>
                  <a:pt x="57150" y="683419"/>
                </a:lnTo>
                <a:lnTo>
                  <a:pt x="119063" y="878681"/>
                </a:lnTo>
                <a:lnTo>
                  <a:pt x="150019" y="902494"/>
                </a:lnTo>
                <a:lnTo>
                  <a:pt x="166688" y="942975"/>
                </a:lnTo>
                <a:lnTo>
                  <a:pt x="183356" y="962025"/>
                </a:lnTo>
                <a:lnTo>
                  <a:pt x="207169" y="959644"/>
                </a:lnTo>
                <a:lnTo>
                  <a:pt x="219075" y="1016794"/>
                </a:lnTo>
                <a:lnTo>
                  <a:pt x="247650" y="1019175"/>
                </a:lnTo>
                <a:lnTo>
                  <a:pt x="352425" y="992981"/>
                </a:lnTo>
                <a:lnTo>
                  <a:pt x="445294" y="997744"/>
                </a:lnTo>
                <a:lnTo>
                  <a:pt x="450056" y="1026319"/>
                </a:lnTo>
                <a:lnTo>
                  <a:pt x="481013" y="1016794"/>
                </a:lnTo>
                <a:lnTo>
                  <a:pt x="550069" y="1035844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83" name="Freeform 7182"/>
          <p:cNvSpPr/>
          <p:nvPr/>
        </p:nvSpPr>
        <p:spPr>
          <a:xfrm>
            <a:off x="2843213" y="2308225"/>
            <a:ext cx="511175" cy="581025"/>
          </a:xfrm>
          <a:custGeom>
            <a:avLst/>
            <a:gdLst>
              <a:gd name="connsiteX0" fmla="*/ 483394 w 511969"/>
              <a:gd name="connsiteY0" fmla="*/ 571500 h 581025"/>
              <a:gd name="connsiteX1" fmla="*/ 471487 w 511969"/>
              <a:gd name="connsiteY1" fmla="*/ 523875 h 581025"/>
              <a:gd name="connsiteX2" fmla="*/ 490537 w 511969"/>
              <a:gd name="connsiteY2" fmla="*/ 511969 h 581025"/>
              <a:gd name="connsiteX3" fmla="*/ 511969 w 511969"/>
              <a:gd name="connsiteY3" fmla="*/ 447675 h 581025"/>
              <a:gd name="connsiteX4" fmla="*/ 490537 w 511969"/>
              <a:gd name="connsiteY4" fmla="*/ 342900 h 581025"/>
              <a:gd name="connsiteX5" fmla="*/ 485775 w 511969"/>
              <a:gd name="connsiteY5" fmla="*/ 271463 h 581025"/>
              <a:gd name="connsiteX6" fmla="*/ 488156 w 511969"/>
              <a:gd name="connsiteY6" fmla="*/ 247650 h 581025"/>
              <a:gd name="connsiteX7" fmla="*/ 404812 w 511969"/>
              <a:gd name="connsiteY7" fmla="*/ 161925 h 581025"/>
              <a:gd name="connsiteX8" fmla="*/ 421481 w 511969"/>
              <a:gd name="connsiteY8" fmla="*/ 123825 h 581025"/>
              <a:gd name="connsiteX9" fmla="*/ 388144 w 511969"/>
              <a:gd name="connsiteY9" fmla="*/ 109538 h 581025"/>
              <a:gd name="connsiteX10" fmla="*/ 385762 w 511969"/>
              <a:gd name="connsiteY10" fmla="*/ 38100 h 581025"/>
              <a:gd name="connsiteX11" fmla="*/ 197644 w 511969"/>
              <a:gd name="connsiteY11" fmla="*/ 59531 h 581025"/>
              <a:gd name="connsiteX12" fmla="*/ 73819 w 511969"/>
              <a:gd name="connsiteY12" fmla="*/ 0 h 581025"/>
              <a:gd name="connsiteX13" fmla="*/ 0 w 511969"/>
              <a:gd name="connsiteY13" fmla="*/ 97631 h 581025"/>
              <a:gd name="connsiteX14" fmla="*/ 26194 w 511969"/>
              <a:gd name="connsiteY14" fmla="*/ 166688 h 581025"/>
              <a:gd name="connsiteX15" fmla="*/ 76200 w 511969"/>
              <a:gd name="connsiteY15" fmla="*/ 185738 h 581025"/>
              <a:gd name="connsiteX16" fmla="*/ 197644 w 511969"/>
              <a:gd name="connsiteY16" fmla="*/ 392906 h 581025"/>
              <a:gd name="connsiteX17" fmla="*/ 214312 w 511969"/>
              <a:gd name="connsiteY17" fmla="*/ 316706 h 581025"/>
              <a:gd name="connsiteX18" fmla="*/ 245269 w 511969"/>
              <a:gd name="connsiteY18" fmla="*/ 307181 h 581025"/>
              <a:gd name="connsiteX19" fmla="*/ 323850 w 511969"/>
              <a:gd name="connsiteY19" fmla="*/ 464344 h 581025"/>
              <a:gd name="connsiteX20" fmla="*/ 364331 w 511969"/>
              <a:gd name="connsiteY20" fmla="*/ 459581 h 581025"/>
              <a:gd name="connsiteX21" fmla="*/ 407194 w 511969"/>
              <a:gd name="connsiteY21" fmla="*/ 507206 h 581025"/>
              <a:gd name="connsiteX22" fmla="*/ 431006 w 511969"/>
              <a:gd name="connsiteY22" fmla="*/ 531019 h 581025"/>
              <a:gd name="connsiteX23" fmla="*/ 423862 w 511969"/>
              <a:gd name="connsiteY23" fmla="*/ 581025 h 581025"/>
              <a:gd name="connsiteX24" fmla="*/ 483394 w 511969"/>
              <a:gd name="connsiteY24" fmla="*/ 571500 h 581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511969" h="581025">
                <a:moveTo>
                  <a:pt x="483394" y="571500"/>
                </a:moveTo>
                <a:lnTo>
                  <a:pt x="471487" y="523875"/>
                </a:lnTo>
                <a:lnTo>
                  <a:pt x="490537" y="511969"/>
                </a:lnTo>
                <a:lnTo>
                  <a:pt x="511969" y="447675"/>
                </a:lnTo>
                <a:lnTo>
                  <a:pt x="490537" y="342900"/>
                </a:lnTo>
                <a:lnTo>
                  <a:pt x="485775" y="271463"/>
                </a:lnTo>
                <a:lnTo>
                  <a:pt x="488156" y="247650"/>
                </a:lnTo>
                <a:lnTo>
                  <a:pt x="404812" y="161925"/>
                </a:lnTo>
                <a:lnTo>
                  <a:pt x="421481" y="123825"/>
                </a:lnTo>
                <a:lnTo>
                  <a:pt x="388144" y="109538"/>
                </a:lnTo>
                <a:lnTo>
                  <a:pt x="385762" y="38100"/>
                </a:lnTo>
                <a:lnTo>
                  <a:pt x="197644" y="59531"/>
                </a:lnTo>
                <a:lnTo>
                  <a:pt x="73819" y="0"/>
                </a:lnTo>
                <a:lnTo>
                  <a:pt x="0" y="97631"/>
                </a:lnTo>
                <a:lnTo>
                  <a:pt x="26194" y="166688"/>
                </a:lnTo>
                <a:lnTo>
                  <a:pt x="76200" y="185738"/>
                </a:lnTo>
                <a:lnTo>
                  <a:pt x="197644" y="392906"/>
                </a:lnTo>
                <a:lnTo>
                  <a:pt x="214312" y="316706"/>
                </a:lnTo>
                <a:lnTo>
                  <a:pt x="245269" y="307181"/>
                </a:lnTo>
                <a:lnTo>
                  <a:pt x="323850" y="464344"/>
                </a:lnTo>
                <a:lnTo>
                  <a:pt x="364331" y="459581"/>
                </a:lnTo>
                <a:lnTo>
                  <a:pt x="407194" y="507206"/>
                </a:lnTo>
                <a:lnTo>
                  <a:pt x="431006" y="531019"/>
                </a:lnTo>
                <a:lnTo>
                  <a:pt x="423862" y="581025"/>
                </a:lnTo>
                <a:lnTo>
                  <a:pt x="483394" y="57150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84" name="Freeform 7183"/>
          <p:cNvSpPr/>
          <p:nvPr/>
        </p:nvSpPr>
        <p:spPr>
          <a:xfrm>
            <a:off x="3303588" y="3046413"/>
            <a:ext cx="779462" cy="571500"/>
          </a:xfrm>
          <a:custGeom>
            <a:avLst/>
            <a:gdLst>
              <a:gd name="connsiteX0" fmla="*/ 109538 w 778669"/>
              <a:gd name="connsiteY0" fmla="*/ 571500 h 571500"/>
              <a:gd name="connsiteX1" fmla="*/ 200025 w 778669"/>
              <a:gd name="connsiteY1" fmla="*/ 495300 h 571500"/>
              <a:gd name="connsiteX2" fmla="*/ 247650 w 778669"/>
              <a:gd name="connsiteY2" fmla="*/ 488156 h 571500"/>
              <a:gd name="connsiteX3" fmla="*/ 304800 w 778669"/>
              <a:gd name="connsiteY3" fmla="*/ 438150 h 571500"/>
              <a:gd name="connsiteX4" fmla="*/ 304800 w 778669"/>
              <a:gd name="connsiteY4" fmla="*/ 366712 h 571500"/>
              <a:gd name="connsiteX5" fmla="*/ 345282 w 778669"/>
              <a:gd name="connsiteY5" fmla="*/ 295275 h 571500"/>
              <a:gd name="connsiteX6" fmla="*/ 364332 w 778669"/>
              <a:gd name="connsiteY6" fmla="*/ 326231 h 571500"/>
              <a:gd name="connsiteX7" fmla="*/ 397669 w 778669"/>
              <a:gd name="connsiteY7" fmla="*/ 340518 h 571500"/>
              <a:gd name="connsiteX8" fmla="*/ 388144 w 778669"/>
              <a:gd name="connsiteY8" fmla="*/ 392906 h 571500"/>
              <a:gd name="connsiteX9" fmla="*/ 350044 w 778669"/>
              <a:gd name="connsiteY9" fmla="*/ 411956 h 571500"/>
              <a:gd name="connsiteX10" fmla="*/ 381000 w 778669"/>
              <a:gd name="connsiteY10" fmla="*/ 454818 h 571500"/>
              <a:gd name="connsiteX11" fmla="*/ 402432 w 778669"/>
              <a:gd name="connsiteY11" fmla="*/ 450056 h 571500"/>
              <a:gd name="connsiteX12" fmla="*/ 495300 w 778669"/>
              <a:gd name="connsiteY12" fmla="*/ 438150 h 571500"/>
              <a:gd name="connsiteX13" fmla="*/ 642938 w 778669"/>
              <a:gd name="connsiteY13" fmla="*/ 421481 h 571500"/>
              <a:gd name="connsiteX14" fmla="*/ 742950 w 778669"/>
              <a:gd name="connsiteY14" fmla="*/ 376237 h 571500"/>
              <a:gd name="connsiteX15" fmla="*/ 711994 w 778669"/>
              <a:gd name="connsiteY15" fmla="*/ 323850 h 571500"/>
              <a:gd name="connsiteX16" fmla="*/ 681038 w 778669"/>
              <a:gd name="connsiteY16" fmla="*/ 321468 h 571500"/>
              <a:gd name="connsiteX17" fmla="*/ 647700 w 778669"/>
              <a:gd name="connsiteY17" fmla="*/ 288131 h 571500"/>
              <a:gd name="connsiteX18" fmla="*/ 673894 w 778669"/>
              <a:gd name="connsiteY18" fmla="*/ 238125 h 571500"/>
              <a:gd name="connsiteX19" fmla="*/ 669132 w 778669"/>
              <a:gd name="connsiteY19" fmla="*/ 207168 h 571500"/>
              <a:gd name="connsiteX20" fmla="*/ 711994 w 778669"/>
              <a:gd name="connsiteY20" fmla="*/ 157162 h 571500"/>
              <a:gd name="connsiteX21" fmla="*/ 731044 w 778669"/>
              <a:gd name="connsiteY21" fmla="*/ 119062 h 571500"/>
              <a:gd name="connsiteX22" fmla="*/ 778669 w 778669"/>
              <a:gd name="connsiteY22" fmla="*/ 121443 h 571500"/>
              <a:gd name="connsiteX23" fmla="*/ 716757 w 778669"/>
              <a:gd name="connsiteY23" fmla="*/ 0 h 571500"/>
              <a:gd name="connsiteX24" fmla="*/ 597694 w 778669"/>
              <a:gd name="connsiteY24" fmla="*/ 30956 h 571500"/>
              <a:gd name="connsiteX25" fmla="*/ 545307 w 778669"/>
              <a:gd name="connsiteY25" fmla="*/ 92868 h 571500"/>
              <a:gd name="connsiteX26" fmla="*/ 516732 w 778669"/>
              <a:gd name="connsiteY26" fmla="*/ 85725 h 571500"/>
              <a:gd name="connsiteX27" fmla="*/ 500063 w 778669"/>
              <a:gd name="connsiteY27" fmla="*/ 102393 h 571500"/>
              <a:gd name="connsiteX28" fmla="*/ 466725 w 778669"/>
              <a:gd name="connsiteY28" fmla="*/ 102393 h 571500"/>
              <a:gd name="connsiteX29" fmla="*/ 438150 w 778669"/>
              <a:gd name="connsiteY29" fmla="*/ 123825 h 571500"/>
              <a:gd name="connsiteX30" fmla="*/ 421482 w 778669"/>
              <a:gd name="connsiteY30" fmla="*/ 69056 h 571500"/>
              <a:gd name="connsiteX31" fmla="*/ 390525 w 778669"/>
              <a:gd name="connsiteY31" fmla="*/ 92868 h 571500"/>
              <a:gd name="connsiteX32" fmla="*/ 330994 w 778669"/>
              <a:gd name="connsiteY32" fmla="*/ 73818 h 571500"/>
              <a:gd name="connsiteX33" fmla="*/ 283369 w 778669"/>
              <a:gd name="connsiteY33" fmla="*/ 107156 h 571500"/>
              <a:gd name="connsiteX34" fmla="*/ 242888 w 778669"/>
              <a:gd name="connsiteY34" fmla="*/ 121443 h 571500"/>
              <a:gd name="connsiteX35" fmla="*/ 207169 w 778669"/>
              <a:gd name="connsiteY35" fmla="*/ 100012 h 571500"/>
              <a:gd name="connsiteX36" fmla="*/ 192882 w 778669"/>
              <a:gd name="connsiteY36" fmla="*/ 152400 h 571500"/>
              <a:gd name="connsiteX37" fmla="*/ 97632 w 778669"/>
              <a:gd name="connsiteY37" fmla="*/ 109537 h 571500"/>
              <a:gd name="connsiteX38" fmla="*/ 114300 w 778669"/>
              <a:gd name="connsiteY38" fmla="*/ 176212 h 571500"/>
              <a:gd name="connsiteX39" fmla="*/ 76200 w 778669"/>
              <a:gd name="connsiteY39" fmla="*/ 209550 h 571500"/>
              <a:gd name="connsiteX40" fmla="*/ 38100 w 778669"/>
              <a:gd name="connsiteY40" fmla="*/ 190500 h 571500"/>
              <a:gd name="connsiteX41" fmla="*/ 0 w 778669"/>
              <a:gd name="connsiteY41" fmla="*/ 216693 h 571500"/>
              <a:gd name="connsiteX42" fmla="*/ 0 w 778669"/>
              <a:gd name="connsiteY42" fmla="*/ 266700 h 571500"/>
              <a:gd name="connsiteX43" fmla="*/ 54769 w 778669"/>
              <a:gd name="connsiteY43" fmla="*/ 309562 h 571500"/>
              <a:gd name="connsiteX44" fmla="*/ 38100 w 778669"/>
              <a:gd name="connsiteY44" fmla="*/ 371475 h 571500"/>
              <a:gd name="connsiteX45" fmla="*/ 104775 w 778669"/>
              <a:gd name="connsiteY45" fmla="*/ 497681 h 571500"/>
              <a:gd name="connsiteX46" fmla="*/ 109538 w 778669"/>
              <a:gd name="connsiteY46" fmla="*/ 571500 h 571500"/>
              <a:gd name="connsiteX0" fmla="*/ 109538 w 778669"/>
              <a:gd name="connsiteY0" fmla="*/ 571500 h 571500"/>
              <a:gd name="connsiteX1" fmla="*/ 200025 w 778669"/>
              <a:gd name="connsiteY1" fmla="*/ 495300 h 571500"/>
              <a:gd name="connsiteX2" fmla="*/ 247650 w 778669"/>
              <a:gd name="connsiteY2" fmla="*/ 488156 h 571500"/>
              <a:gd name="connsiteX3" fmla="*/ 304800 w 778669"/>
              <a:gd name="connsiteY3" fmla="*/ 438150 h 571500"/>
              <a:gd name="connsiteX4" fmla="*/ 304800 w 778669"/>
              <a:gd name="connsiteY4" fmla="*/ 366712 h 571500"/>
              <a:gd name="connsiteX5" fmla="*/ 345282 w 778669"/>
              <a:gd name="connsiteY5" fmla="*/ 295275 h 571500"/>
              <a:gd name="connsiteX6" fmla="*/ 364332 w 778669"/>
              <a:gd name="connsiteY6" fmla="*/ 326231 h 571500"/>
              <a:gd name="connsiteX7" fmla="*/ 397669 w 778669"/>
              <a:gd name="connsiteY7" fmla="*/ 340518 h 571500"/>
              <a:gd name="connsiteX8" fmla="*/ 388144 w 778669"/>
              <a:gd name="connsiteY8" fmla="*/ 392906 h 571500"/>
              <a:gd name="connsiteX9" fmla="*/ 350044 w 778669"/>
              <a:gd name="connsiteY9" fmla="*/ 411956 h 571500"/>
              <a:gd name="connsiteX10" fmla="*/ 381000 w 778669"/>
              <a:gd name="connsiteY10" fmla="*/ 454818 h 571500"/>
              <a:gd name="connsiteX11" fmla="*/ 402432 w 778669"/>
              <a:gd name="connsiteY11" fmla="*/ 450056 h 571500"/>
              <a:gd name="connsiteX12" fmla="*/ 495300 w 778669"/>
              <a:gd name="connsiteY12" fmla="*/ 438150 h 571500"/>
              <a:gd name="connsiteX13" fmla="*/ 642938 w 778669"/>
              <a:gd name="connsiteY13" fmla="*/ 421481 h 571500"/>
              <a:gd name="connsiteX14" fmla="*/ 742950 w 778669"/>
              <a:gd name="connsiteY14" fmla="*/ 376237 h 571500"/>
              <a:gd name="connsiteX15" fmla="*/ 711994 w 778669"/>
              <a:gd name="connsiteY15" fmla="*/ 323850 h 571500"/>
              <a:gd name="connsiteX16" fmla="*/ 681038 w 778669"/>
              <a:gd name="connsiteY16" fmla="*/ 321468 h 571500"/>
              <a:gd name="connsiteX17" fmla="*/ 647700 w 778669"/>
              <a:gd name="connsiteY17" fmla="*/ 288131 h 571500"/>
              <a:gd name="connsiteX18" fmla="*/ 673894 w 778669"/>
              <a:gd name="connsiteY18" fmla="*/ 238125 h 571500"/>
              <a:gd name="connsiteX19" fmla="*/ 669132 w 778669"/>
              <a:gd name="connsiteY19" fmla="*/ 207168 h 571500"/>
              <a:gd name="connsiteX20" fmla="*/ 711994 w 778669"/>
              <a:gd name="connsiteY20" fmla="*/ 157162 h 571500"/>
              <a:gd name="connsiteX21" fmla="*/ 731044 w 778669"/>
              <a:gd name="connsiteY21" fmla="*/ 119062 h 571500"/>
              <a:gd name="connsiteX22" fmla="*/ 778669 w 778669"/>
              <a:gd name="connsiteY22" fmla="*/ 121443 h 571500"/>
              <a:gd name="connsiteX23" fmla="*/ 716757 w 778669"/>
              <a:gd name="connsiteY23" fmla="*/ 0 h 571500"/>
              <a:gd name="connsiteX24" fmla="*/ 597694 w 778669"/>
              <a:gd name="connsiteY24" fmla="*/ 30956 h 571500"/>
              <a:gd name="connsiteX25" fmla="*/ 545307 w 778669"/>
              <a:gd name="connsiteY25" fmla="*/ 92868 h 571500"/>
              <a:gd name="connsiteX26" fmla="*/ 516732 w 778669"/>
              <a:gd name="connsiteY26" fmla="*/ 85725 h 571500"/>
              <a:gd name="connsiteX27" fmla="*/ 500063 w 778669"/>
              <a:gd name="connsiteY27" fmla="*/ 102393 h 571500"/>
              <a:gd name="connsiteX28" fmla="*/ 466725 w 778669"/>
              <a:gd name="connsiteY28" fmla="*/ 102393 h 571500"/>
              <a:gd name="connsiteX29" fmla="*/ 438150 w 778669"/>
              <a:gd name="connsiteY29" fmla="*/ 123825 h 571500"/>
              <a:gd name="connsiteX30" fmla="*/ 421482 w 778669"/>
              <a:gd name="connsiteY30" fmla="*/ 69056 h 571500"/>
              <a:gd name="connsiteX31" fmla="*/ 390525 w 778669"/>
              <a:gd name="connsiteY31" fmla="*/ 92868 h 571500"/>
              <a:gd name="connsiteX32" fmla="*/ 330994 w 778669"/>
              <a:gd name="connsiteY32" fmla="*/ 73818 h 571500"/>
              <a:gd name="connsiteX33" fmla="*/ 283369 w 778669"/>
              <a:gd name="connsiteY33" fmla="*/ 107156 h 571500"/>
              <a:gd name="connsiteX34" fmla="*/ 242888 w 778669"/>
              <a:gd name="connsiteY34" fmla="*/ 121443 h 571500"/>
              <a:gd name="connsiteX35" fmla="*/ 207169 w 778669"/>
              <a:gd name="connsiteY35" fmla="*/ 100012 h 571500"/>
              <a:gd name="connsiteX36" fmla="*/ 192882 w 778669"/>
              <a:gd name="connsiteY36" fmla="*/ 152400 h 571500"/>
              <a:gd name="connsiteX37" fmla="*/ 97632 w 778669"/>
              <a:gd name="connsiteY37" fmla="*/ 109537 h 571500"/>
              <a:gd name="connsiteX38" fmla="*/ 114300 w 778669"/>
              <a:gd name="connsiteY38" fmla="*/ 176212 h 571500"/>
              <a:gd name="connsiteX39" fmla="*/ 76200 w 778669"/>
              <a:gd name="connsiteY39" fmla="*/ 209550 h 571500"/>
              <a:gd name="connsiteX40" fmla="*/ 38100 w 778669"/>
              <a:gd name="connsiteY40" fmla="*/ 190500 h 571500"/>
              <a:gd name="connsiteX41" fmla="*/ 0 w 778669"/>
              <a:gd name="connsiteY41" fmla="*/ 216693 h 571500"/>
              <a:gd name="connsiteX42" fmla="*/ 0 w 778669"/>
              <a:gd name="connsiteY42" fmla="*/ 266700 h 571500"/>
              <a:gd name="connsiteX43" fmla="*/ 54769 w 778669"/>
              <a:gd name="connsiteY43" fmla="*/ 309562 h 571500"/>
              <a:gd name="connsiteX44" fmla="*/ 26194 w 778669"/>
              <a:gd name="connsiteY44" fmla="*/ 388144 h 571500"/>
              <a:gd name="connsiteX45" fmla="*/ 104775 w 778669"/>
              <a:gd name="connsiteY45" fmla="*/ 497681 h 571500"/>
              <a:gd name="connsiteX46" fmla="*/ 109538 w 778669"/>
              <a:gd name="connsiteY46" fmla="*/ 571500 h 571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778669" h="571500">
                <a:moveTo>
                  <a:pt x="109538" y="571500"/>
                </a:moveTo>
                <a:lnTo>
                  <a:pt x="200025" y="495300"/>
                </a:lnTo>
                <a:lnTo>
                  <a:pt x="247650" y="488156"/>
                </a:lnTo>
                <a:lnTo>
                  <a:pt x="304800" y="438150"/>
                </a:lnTo>
                <a:lnTo>
                  <a:pt x="304800" y="366712"/>
                </a:lnTo>
                <a:lnTo>
                  <a:pt x="345282" y="295275"/>
                </a:lnTo>
                <a:lnTo>
                  <a:pt x="364332" y="326231"/>
                </a:lnTo>
                <a:lnTo>
                  <a:pt x="397669" y="340518"/>
                </a:lnTo>
                <a:lnTo>
                  <a:pt x="388144" y="392906"/>
                </a:lnTo>
                <a:lnTo>
                  <a:pt x="350044" y="411956"/>
                </a:lnTo>
                <a:lnTo>
                  <a:pt x="381000" y="454818"/>
                </a:lnTo>
                <a:lnTo>
                  <a:pt x="402432" y="450056"/>
                </a:lnTo>
                <a:lnTo>
                  <a:pt x="495300" y="438150"/>
                </a:lnTo>
                <a:lnTo>
                  <a:pt x="642938" y="421481"/>
                </a:lnTo>
                <a:lnTo>
                  <a:pt x="742950" y="376237"/>
                </a:lnTo>
                <a:lnTo>
                  <a:pt x="711994" y="323850"/>
                </a:lnTo>
                <a:lnTo>
                  <a:pt x="681038" y="321468"/>
                </a:lnTo>
                <a:lnTo>
                  <a:pt x="647700" y="288131"/>
                </a:lnTo>
                <a:lnTo>
                  <a:pt x="673894" y="238125"/>
                </a:lnTo>
                <a:lnTo>
                  <a:pt x="669132" y="207168"/>
                </a:lnTo>
                <a:lnTo>
                  <a:pt x="711994" y="157162"/>
                </a:lnTo>
                <a:lnTo>
                  <a:pt x="731044" y="119062"/>
                </a:lnTo>
                <a:lnTo>
                  <a:pt x="778669" y="121443"/>
                </a:lnTo>
                <a:lnTo>
                  <a:pt x="716757" y="0"/>
                </a:lnTo>
                <a:lnTo>
                  <a:pt x="597694" y="30956"/>
                </a:lnTo>
                <a:lnTo>
                  <a:pt x="545307" y="92868"/>
                </a:lnTo>
                <a:lnTo>
                  <a:pt x="516732" y="85725"/>
                </a:lnTo>
                <a:lnTo>
                  <a:pt x="500063" y="102393"/>
                </a:lnTo>
                <a:lnTo>
                  <a:pt x="466725" y="102393"/>
                </a:lnTo>
                <a:lnTo>
                  <a:pt x="438150" y="123825"/>
                </a:lnTo>
                <a:lnTo>
                  <a:pt x="421482" y="69056"/>
                </a:lnTo>
                <a:lnTo>
                  <a:pt x="390525" y="92868"/>
                </a:lnTo>
                <a:lnTo>
                  <a:pt x="330994" y="73818"/>
                </a:lnTo>
                <a:lnTo>
                  <a:pt x="283369" y="107156"/>
                </a:lnTo>
                <a:lnTo>
                  <a:pt x="242888" y="121443"/>
                </a:lnTo>
                <a:lnTo>
                  <a:pt x="207169" y="100012"/>
                </a:lnTo>
                <a:lnTo>
                  <a:pt x="192882" y="152400"/>
                </a:lnTo>
                <a:lnTo>
                  <a:pt x="97632" y="109537"/>
                </a:lnTo>
                <a:lnTo>
                  <a:pt x="114300" y="176212"/>
                </a:lnTo>
                <a:lnTo>
                  <a:pt x="76200" y="209550"/>
                </a:lnTo>
                <a:lnTo>
                  <a:pt x="38100" y="190500"/>
                </a:lnTo>
                <a:lnTo>
                  <a:pt x="0" y="216693"/>
                </a:lnTo>
                <a:lnTo>
                  <a:pt x="0" y="266700"/>
                </a:lnTo>
                <a:lnTo>
                  <a:pt x="54769" y="309562"/>
                </a:lnTo>
                <a:lnTo>
                  <a:pt x="26194" y="388144"/>
                </a:lnTo>
                <a:lnTo>
                  <a:pt x="104775" y="497681"/>
                </a:lnTo>
                <a:lnTo>
                  <a:pt x="109538" y="57150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85" name="Freeform 7184"/>
          <p:cNvSpPr/>
          <p:nvPr/>
        </p:nvSpPr>
        <p:spPr>
          <a:xfrm>
            <a:off x="3254375" y="2427288"/>
            <a:ext cx="471488" cy="774700"/>
          </a:xfrm>
          <a:custGeom>
            <a:avLst/>
            <a:gdLst>
              <a:gd name="connsiteX0" fmla="*/ 471488 w 471488"/>
              <a:gd name="connsiteY0" fmla="*/ 692943 h 773906"/>
              <a:gd name="connsiteX1" fmla="*/ 411956 w 471488"/>
              <a:gd name="connsiteY1" fmla="*/ 657225 h 773906"/>
              <a:gd name="connsiteX2" fmla="*/ 414338 w 471488"/>
              <a:gd name="connsiteY2" fmla="*/ 592931 h 773906"/>
              <a:gd name="connsiteX3" fmla="*/ 450056 w 471488"/>
              <a:gd name="connsiteY3" fmla="*/ 507206 h 773906"/>
              <a:gd name="connsiteX4" fmla="*/ 416719 w 471488"/>
              <a:gd name="connsiteY4" fmla="*/ 419100 h 773906"/>
              <a:gd name="connsiteX5" fmla="*/ 357188 w 471488"/>
              <a:gd name="connsiteY5" fmla="*/ 416718 h 773906"/>
              <a:gd name="connsiteX6" fmla="*/ 435769 w 471488"/>
              <a:gd name="connsiteY6" fmla="*/ 307181 h 773906"/>
              <a:gd name="connsiteX7" fmla="*/ 347663 w 471488"/>
              <a:gd name="connsiteY7" fmla="*/ 309562 h 773906"/>
              <a:gd name="connsiteX8" fmla="*/ 276225 w 471488"/>
              <a:gd name="connsiteY8" fmla="*/ 311943 h 773906"/>
              <a:gd name="connsiteX9" fmla="*/ 290513 w 471488"/>
              <a:gd name="connsiteY9" fmla="*/ 188118 h 773906"/>
              <a:gd name="connsiteX10" fmla="*/ 242888 w 471488"/>
              <a:gd name="connsiteY10" fmla="*/ 173831 h 773906"/>
              <a:gd name="connsiteX11" fmla="*/ 242888 w 471488"/>
              <a:gd name="connsiteY11" fmla="*/ 150018 h 773906"/>
              <a:gd name="connsiteX12" fmla="*/ 242888 w 471488"/>
              <a:gd name="connsiteY12" fmla="*/ 126206 h 773906"/>
              <a:gd name="connsiteX13" fmla="*/ 247650 w 471488"/>
              <a:gd name="connsiteY13" fmla="*/ 90487 h 773906"/>
              <a:gd name="connsiteX14" fmla="*/ 171450 w 471488"/>
              <a:gd name="connsiteY14" fmla="*/ 7143 h 773906"/>
              <a:gd name="connsiteX15" fmla="*/ 76200 w 471488"/>
              <a:gd name="connsiteY15" fmla="*/ 0 h 773906"/>
              <a:gd name="connsiteX16" fmla="*/ 14288 w 471488"/>
              <a:gd name="connsiteY16" fmla="*/ 9525 h 773906"/>
              <a:gd name="connsiteX17" fmla="*/ 0 w 471488"/>
              <a:gd name="connsiteY17" fmla="*/ 47625 h 773906"/>
              <a:gd name="connsiteX18" fmla="*/ 71438 w 471488"/>
              <a:gd name="connsiteY18" fmla="*/ 121443 h 773906"/>
              <a:gd name="connsiteX19" fmla="*/ 83344 w 471488"/>
              <a:gd name="connsiteY19" fmla="*/ 178593 h 773906"/>
              <a:gd name="connsiteX20" fmla="*/ 92869 w 471488"/>
              <a:gd name="connsiteY20" fmla="*/ 326231 h 773906"/>
              <a:gd name="connsiteX21" fmla="*/ 78581 w 471488"/>
              <a:gd name="connsiteY21" fmla="*/ 395287 h 773906"/>
              <a:gd name="connsiteX22" fmla="*/ 59531 w 471488"/>
              <a:gd name="connsiteY22" fmla="*/ 414337 h 773906"/>
              <a:gd name="connsiteX23" fmla="*/ 80963 w 471488"/>
              <a:gd name="connsiteY23" fmla="*/ 459581 h 773906"/>
              <a:gd name="connsiteX24" fmla="*/ 97631 w 471488"/>
              <a:gd name="connsiteY24" fmla="*/ 476250 h 773906"/>
              <a:gd name="connsiteX25" fmla="*/ 157163 w 471488"/>
              <a:gd name="connsiteY25" fmla="*/ 440531 h 773906"/>
              <a:gd name="connsiteX26" fmla="*/ 176213 w 471488"/>
              <a:gd name="connsiteY26" fmla="*/ 545306 h 773906"/>
              <a:gd name="connsiteX27" fmla="*/ 100013 w 471488"/>
              <a:gd name="connsiteY27" fmla="*/ 664368 h 773906"/>
              <a:gd name="connsiteX28" fmla="*/ 126206 w 471488"/>
              <a:gd name="connsiteY28" fmla="*/ 716756 h 773906"/>
              <a:gd name="connsiteX29" fmla="*/ 240506 w 471488"/>
              <a:gd name="connsiteY29" fmla="*/ 773906 h 773906"/>
              <a:gd name="connsiteX30" fmla="*/ 250031 w 471488"/>
              <a:gd name="connsiteY30" fmla="*/ 728662 h 773906"/>
              <a:gd name="connsiteX31" fmla="*/ 302419 w 471488"/>
              <a:gd name="connsiteY31" fmla="*/ 750093 h 773906"/>
              <a:gd name="connsiteX32" fmla="*/ 376238 w 471488"/>
              <a:gd name="connsiteY32" fmla="*/ 704850 h 773906"/>
              <a:gd name="connsiteX33" fmla="*/ 421481 w 471488"/>
              <a:gd name="connsiteY33" fmla="*/ 711993 h 773906"/>
              <a:gd name="connsiteX34" fmla="*/ 471488 w 471488"/>
              <a:gd name="connsiteY34" fmla="*/ 692943 h 773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471488" h="773906">
                <a:moveTo>
                  <a:pt x="471488" y="692943"/>
                </a:moveTo>
                <a:lnTo>
                  <a:pt x="411956" y="657225"/>
                </a:lnTo>
                <a:lnTo>
                  <a:pt x="414338" y="592931"/>
                </a:lnTo>
                <a:lnTo>
                  <a:pt x="450056" y="507206"/>
                </a:lnTo>
                <a:lnTo>
                  <a:pt x="416719" y="419100"/>
                </a:lnTo>
                <a:lnTo>
                  <a:pt x="357188" y="416718"/>
                </a:lnTo>
                <a:lnTo>
                  <a:pt x="435769" y="307181"/>
                </a:lnTo>
                <a:lnTo>
                  <a:pt x="347663" y="309562"/>
                </a:lnTo>
                <a:lnTo>
                  <a:pt x="276225" y="311943"/>
                </a:lnTo>
                <a:lnTo>
                  <a:pt x="290513" y="188118"/>
                </a:lnTo>
                <a:lnTo>
                  <a:pt x="242888" y="173831"/>
                </a:lnTo>
                <a:lnTo>
                  <a:pt x="242888" y="150018"/>
                </a:lnTo>
                <a:lnTo>
                  <a:pt x="242888" y="126206"/>
                </a:lnTo>
                <a:lnTo>
                  <a:pt x="247650" y="90487"/>
                </a:lnTo>
                <a:lnTo>
                  <a:pt x="171450" y="7143"/>
                </a:lnTo>
                <a:lnTo>
                  <a:pt x="76200" y="0"/>
                </a:lnTo>
                <a:lnTo>
                  <a:pt x="14288" y="9525"/>
                </a:lnTo>
                <a:lnTo>
                  <a:pt x="0" y="47625"/>
                </a:lnTo>
                <a:lnTo>
                  <a:pt x="71438" y="121443"/>
                </a:lnTo>
                <a:lnTo>
                  <a:pt x="83344" y="178593"/>
                </a:lnTo>
                <a:lnTo>
                  <a:pt x="92869" y="326231"/>
                </a:lnTo>
                <a:lnTo>
                  <a:pt x="78581" y="395287"/>
                </a:lnTo>
                <a:lnTo>
                  <a:pt x="59531" y="414337"/>
                </a:lnTo>
                <a:lnTo>
                  <a:pt x="80963" y="459581"/>
                </a:lnTo>
                <a:lnTo>
                  <a:pt x="97631" y="476250"/>
                </a:lnTo>
                <a:lnTo>
                  <a:pt x="157163" y="440531"/>
                </a:lnTo>
                <a:lnTo>
                  <a:pt x="176213" y="545306"/>
                </a:lnTo>
                <a:lnTo>
                  <a:pt x="100013" y="664368"/>
                </a:lnTo>
                <a:lnTo>
                  <a:pt x="126206" y="716756"/>
                </a:lnTo>
                <a:lnTo>
                  <a:pt x="240506" y="773906"/>
                </a:lnTo>
                <a:lnTo>
                  <a:pt x="250031" y="728662"/>
                </a:lnTo>
                <a:lnTo>
                  <a:pt x="302419" y="750093"/>
                </a:lnTo>
                <a:lnTo>
                  <a:pt x="376238" y="704850"/>
                </a:lnTo>
                <a:lnTo>
                  <a:pt x="421481" y="711993"/>
                </a:lnTo>
                <a:lnTo>
                  <a:pt x="471488" y="692943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86" name="Freeform 7185"/>
          <p:cNvSpPr/>
          <p:nvPr/>
        </p:nvSpPr>
        <p:spPr>
          <a:xfrm>
            <a:off x="3235325" y="2224088"/>
            <a:ext cx="893763" cy="1212850"/>
          </a:xfrm>
          <a:custGeom>
            <a:avLst/>
            <a:gdLst>
              <a:gd name="connsiteX0" fmla="*/ 819150 w 892969"/>
              <a:gd name="connsiteY0" fmla="*/ 1212057 h 1212057"/>
              <a:gd name="connsiteX1" fmla="*/ 892969 w 892969"/>
              <a:gd name="connsiteY1" fmla="*/ 1138238 h 1212057"/>
              <a:gd name="connsiteX2" fmla="*/ 883444 w 892969"/>
              <a:gd name="connsiteY2" fmla="*/ 9525 h 1212057"/>
              <a:gd name="connsiteX3" fmla="*/ 159544 w 892969"/>
              <a:gd name="connsiteY3" fmla="*/ 0 h 1212057"/>
              <a:gd name="connsiteX4" fmla="*/ 133350 w 892969"/>
              <a:gd name="connsiteY4" fmla="*/ 57150 h 1212057"/>
              <a:gd name="connsiteX5" fmla="*/ 88106 w 892969"/>
              <a:gd name="connsiteY5" fmla="*/ 50007 h 1212057"/>
              <a:gd name="connsiteX6" fmla="*/ 7144 w 892969"/>
              <a:gd name="connsiteY6" fmla="*/ 116682 h 1212057"/>
              <a:gd name="connsiteX7" fmla="*/ 0 w 892969"/>
              <a:gd name="connsiteY7" fmla="*/ 169069 h 1212057"/>
              <a:gd name="connsiteX8" fmla="*/ 28575 w 892969"/>
              <a:gd name="connsiteY8" fmla="*/ 207169 h 1212057"/>
              <a:gd name="connsiteX9" fmla="*/ 150019 w 892969"/>
              <a:gd name="connsiteY9" fmla="*/ 200025 h 1212057"/>
              <a:gd name="connsiteX10" fmla="*/ 204788 w 892969"/>
              <a:gd name="connsiteY10" fmla="*/ 219075 h 1212057"/>
              <a:gd name="connsiteX11" fmla="*/ 266700 w 892969"/>
              <a:gd name="connsiteY11" fmla="*/ 295275 h 1212057"/>
              <a:gd name="connsiteX12" fmla="*/ 264319 w 892969"/>
              <a:gd name="connsiteY12" fmla="*/ 378619 h 1212057"/>
              <a:gd name="connsiteX13" fmla="*/ 302419 w 892969"/>
              <a:gd name="connsiteY13" fmla="*/ 395288 h 1212057"/>
              <a:gd name="connsiteX14" fmla="*/ 304800 w 892969"/>
              <a:gd name="connsiteY14" fmla="*/ 507207 h 1212057"/>
              <a:gd name="connsiteX15" fmla="*/ 457200 w 892969"/>
              <a:gd name="connsiteY15" fmla="*/ 511969 h 1212057"/>
              <a:gd name="connsiteX16" fmla="*/ 376238 w 892969"/>
              <a:gd name="connsiteY16" fmla="*/ 621507 h 1212057"/>
              <a:gd name="connsiteX17" fmla="*/ 426244 w 892969"/>
              <a:gd name="connsiteY17" fmla="*/ 623888 h 1212057"/>
              <a:gd name="connsiteX18" fmla="*/ 454819 w 892969"/>
              <a:gd name="connsiteY18" fmla="*/ 602457 h 1212057"/>
              <a:gd name="connsiteX19" fmla="*/ 478631 w 892969"/>
              <a:gd name="connsiteY19" fmla="*/ 623888 h 1212057"/>
              <a:gd name="connsiteX20" fmla="*/ 469106 w 892969"/>
              <a:gd name="connsiteY20" fmla="*/ 647700 h 1212057"/>
              <a:gd name="connsiteX21" fmla="*/ 452438 w 892969"/>
              <a:gd name="connsiteY21" fmla="*/ 654844 h 1212057"/>
              <a:gd name="connsiteX22" fmla="*/ 466725 w 892969"/>
              <a:gd name="connsiteY22" fmla="*/ 723900 h 1212057"/>
              <a:gd name="connsiteX23" fmla="*/ 433388 w 892969"/>
              <a:gd name="connsiteY23" fmla="*/ 792957 h 1212057"/>
              <a:gd name="connsiteX24" fmla="*/ 435769 w 892969"/>
              <a:gd name="connsiteY24" fmla="*/ 854869 h 1212057"/>
              <a:gd name="connsiteX25" fmla="*/ 483394 w 892969"/>
              <a:gd name="connsiteY25" fmla="*/ 892969 h 1212057"/>
              <a:gd name="connsiteX26" fmla="*/ 521494 w 892969"/>
              <a:gd name="connsiteY26" fmla="*/ 938213 h 1212057"/>
              <a:gd name="connsiteX27" fmla="*/ 552450 w 892969"/>
              <a:gd name="connsiteY27" fmla="*/ 919163 h 1212057"/>
              <a:gd name="connsiteX28" fmla="*/ 592931 w 892969"/>
              <a:gd name="connsiteY28" fmla="*/ 919163 h 1212057"/>
              <a:gd name="connsiteX29" fmla="*/ 616744 w 892969"/>
              <a:gd name="connsiteY29" fmla="*/ 912019 h 1212057"/>
              <a:gd name="connsiteX30" fmla="*/ 688181 w 892969"/>
              <a:gd name="connsiteY30" fmla="*/ 847725 h 1212057"/>
              <a:gd name="connsiteX31" fmla="*/ 792956 w 892969"/>
              <a:gd name="connsiteY31" fmla="*/ 819150 h 1212057"/>
              <a:gd name="connsiteX32" fmla="*/ 842963 w 892969"/>
              <a:gd name="connsiteY32" fmla="*/ 935832 h 1212057"/>
              <a:gd name="connsiteX33" fmla="*/ 809625 w 892969"/>
              <a:gd name="connsiteY33" fmla="*/ 945357 h 1212057"/>
              <a:gd name="connsiteX34" fmla="*/ 766763 w 892969"/>
              <a:gd name="connsiteY34" fmla="*/ 1002507 h 1212057"/>
              <a:gd name="connsiteX35" fmla="*/ 752475 w 892969"/>
              <a:gd name="connsiteY35" fmla="*/ 1028700 h 1212057"/>
              <a:gd name="connsiteX36" fmla="*/ 735806 w 892969"/>
              <a:gd name="connsiteY36" fmla="*/ 1062038 h 1212057"/>
              <a:gd name="connsiteX37" fmla="*/ 723900 w 892969"/>
              <a:gd name="connsiteY37" fmla="*/ 1109663 h 1212057"/>
              <a:gd name="connsiteX38" fmla="*/ 759619 w 892969"/>
              <a:gd name="connsiteY38" fmla="*/ 1159669 h 1212057"/>
              <a:gd name="connsiteX39" fmla="*/ 792956 w 892969"/>
              <a:gd name="connsiteY39" fmla="*/ 1150144 h 1212057"/>
              <a:gd name="connsiteX40" fmla="*/ 819150 w 892969"/>
              <a:gd name="connsiteY40" fmla="*/ 1212057 h 1212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892969" h="1212057">
                <a:moveTo>
                  <a:pt x="819150" y="1212057"/>
                </a:moveTo>
                <a:lnTo>
                  <a:pt x="892969" y="1138238"/>
                </a:lnTo>
                <a:lnTo>
                  <a:pt x="883444" y="9525"/>
                </a:lnTo>
                <a:lnTo>
                  <a:pt x="159544" y="0"/>
                </a:lnTo>
                <a:lnTo>
                  <a:pt x="133350" y="57150"/>
                </a:lnTo>
                <a:lnTo>
                  <a:pt x="88106" y="50007"/>
                </a:lnTo>
                <a:lnTo>
                  <a:pt x="7144" y="116682"/>
                </a:lnTo>
                <a:lnTo>
                  <a:pt x="0" y="169069"/>
                </a:lnTo>
                <a:lnTo>
                  <a:pt x="28575" y="207169"/>
                </a:lnTo>
                <a:lnTo>
                  <a:pt x="150019" y="200025"/>
                </a:lnTo>
                <a:lnTo>
                  <a:pt x="204788" y="219075"/>
                </a:lnTo>
                <a:lnTo>
                  <a:pt x="266700" y="295275"/>
                </a:lnTo>
                <a:cubicBezTo>
                  <a:pt x="265906" y="323056"/>
                  <a:pt x="265113" y="350838"/>
                  <a:pt x="264319" y="378619"/>
                </a:cubicBezTo>
                <a:lnTo>
                  <a:pt x="302419" y="395288"/>
                </a:lnTo>
                <a:cubicBezTo>
                  <a:pt x="303213" y="432594"/>
                  <a:pt x="304006" y="469901"/>
                  <a:pt x="304800" y="507207"/>
                </a:cubicBezTo>
                <a:lnTo>
                  <a:pt x="457200" y="511969"/>
                </a:lnTo>
                <a:lnTo>
                  <a:pt x="376238" y="621507"/>
                </a:lnTo>
                <a:lnTo>
                  <a:pt x="426244" y="623888"/>
                </a:lnTo>
                <a:lnTo>
                  <a:pt x="454819" y="602457"/>
                </a:lnTo>
                <a:lnTo>
                  <a:pt x="478631" y="623888"/>
                </a:lnTo>
                <a:lnTo>
                  <a:pt x="469106" y="647700"/>
                </a:lnTo>
                <a:lnTo>
                  <a:pt x="452438" y="654844"/>
                </a:lnTo>
                <a:lnTo>
                  <a:pt x="466725" y="723900"/>
                </a:lnTo>
                <a:lnTo>
                  <a:pt x="433388" y="792957"/>
                </a:lnTo>
                <a:cubicBezTo>
                  <a:pt x="434182" y="813594"/>
                  <a:pt x="434975" y="834232"/>
                  <a:pt x="435769" y="854869"/>
                </a:cubicBezTo>
                <a:lnTo>
                  <a:pt x="483394" y="892969"/>
                </a:lnTo>
                <a:lnTo>
                  <a:pt x="521494" y="938213"/>
                </a:lnTo>
                <a:lnTo>
                  <a:pt x="552450" y="919163"/>
                </a:lnTo>
                <a:lnTo>
                  <a:pt x="592931" y="919163"/>
                </a:lnTo>
                <a:lnTo>
                  <a:pt x="616744" y="912019"/>
                </a:lnTo>
                <a:lnTo>
                  <a:pt x="688181" y="847725"/>
                </a:lnTo>
                <a:lnTo>
                  <a:pt x="792956" y="819150"/>
                </a:lnTo>
                <a:lnTo>
                  <a:pt x="842963" y="935832"/>
                </a:lnTo>
                <a:lnTo>
                  <a:pt x="809625" y="945357"/>
                </a:lnTo>
                <a:lnTo>
                  <a:pt x="766763" y="1002507"/>
                </a:lnTo>
                <a:lnTo>
                  <a:pt x="752475" y="1028700"/>
                </a:lnTo>
                <a:lnTo>
                  <a:pt x="735806" y="1062038"/>
                </a:lnTo>
                <a:lnTo>
                  <a:pt x="723900" y="1109663"/>
                </a:lnTo>
                <a:lnTo>
                  <a:pt x="759619" y="1159669"/>
                </a:lnTo>
                <a:lnTo>
                  <a:pt x="792956" y="1150144"/>
                </a:lnTo>
                <a:lnTo>
                  <a:pt x="819150" y="1212057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87" name="Freeform 7186"/>
          <p:cNvSpPr/>
          <p:nvPr/>
        </p:nvSpPr>
        <p:spPr>
          <a:xfrm>
            <a:off x="3668713" y="3697288"/>
            <a:ext cx="454025" cy="458787"/>
          </a:xfrm>
          <a:custGeom>
            <a:avLst/>
            <a:gdLst>
              <a:gd name="connsiteX0" fmla="*/ 454818 w 454818"/>
              <a:gd name="connsiteY0" fmla="*/ 0 h 459581"/>
              <a:gd name="connsiteX1" fmla="*/ 347662 w 454818"/>
              <a:gd name="connsiteY1" fmla="*/ 109537 h 459581"/>
              <a:gd name="connsiteX2" fmla="*/ 242887 w 454818"/>
              <a:gd name="connsiteY2" fmla="*/ 216694 h 459581"/>
              <a:gd name="connsiteX3" fmla="*/ 211931 w 454818"/>
              <a:gd name="connsiteY3" fmla="*/ 247650 h 459581"/>
              <a:gd name="connsiteX4" fmla="*/ 202406 w 454818"/>
              <a:gd name="connsiteY4" fmla="*/ 311944 h 459581"/>
              <a:gd name="connsiteX5" fmla="*/ 159543 w 454818"/>
              <a:gd name="connsiteY5" fmla="*/ 383381 h 459581"/>
              <a:gd name="connsiteX6" fmla="*/ 207168 w 454818"/>
              <a:gd name="connsiteY6" fmla="*/ 414337 h 459581"/>
              <a:gd name="connsiteX7" fmla="*/ 183356 w 454818"/>
              <a:gd name="connsiteY7" fmla="*/ 407194 h 459581"/>
              <a:gd name="connsiteX8" fmla="*/ 176212 w 454818"/>
              <a:gd name="connsiteY8" fmla="*/ 404812 h 459581"/>
              <a:gd name="connsiteX9" fmla="*/ 104775 w 454818"/>
              <a:gd name="connsiteY9" fmla="*/ 369094 h 459581"/>
              <a:gd name="connsiteX10" fmla="*/ 95250 w 454818"/>
              <a:gd name="connsiteY10" fmla="*/ 390525 h 459581"/>
              <a:gd name="connsiteX11" fmla="*/ 66675 w 454818"/>
              <a:gd name="connsiteY11" fmla="*/ 350044 h 459581"/>
              <a:gd name="connsiteX12" fmla="*/ 0 w 454818"/>
              <a:gd name="connsiteY12" fmla="*/ 383381 h 459581"/>
              <a:gd name="connsiteX13" fmla="*/ 21431 w 454818"/>
              <a:gd name="connsiteY13" fmla="*/ 431006 h 459581"/>
              <a:gd name="connsiteX14" fmla="*/ 23812 w 454818"/>
              <a:gd name="connsiteY14" fmla="*/ 459581 h 459581"/>
              <a:gd name="connsiteX15" fmla="*/ 452437 w 454818"/>
              <a:gd name="connsiteY15" fmla="*/ 452437 h 459581"/>
              <a:gd name="connsiteX16" fmla="*/ 454818 w 454818"/>
              <a:gd name="connsiteY16" fmla="*/ 0 h 4595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54818" h="459581">
                <a:moveTo>
                  <a:pt x="454818" y="0"/>
                </a:moveTo>
                <a:lnTo>
                  <a:pt x="347662" y="109537"/>
                </a:lnTo>
                <a:lnTo>
                  <a:pt x="242887" y="216694"/>
                </a:lnTo>
                <a:lnTo>
                  <a:pt x="211931" y="247650"/>
                </a:lnTo>
                <a:lnTo>
                  <a:pt x="202406" y="311944"/>
                </a:lnTo>
                <a:lnTo>
                  <a:pt x="159543" y="383381"/>
                </a:lnTo>
                <a:lnTo>
                  <a:pt x="207168" y="414337"/>
                </a:lnTo>
                <a:lnTo>
                  <a:pt x="183356" y="407194"/>
                </a:lnTo>
                <a:cubicBezTo>
                  <a:pt x="180957" y="406456"/>
                  <a:pt x="176212" y="404812"/>
                  <a:pt x="176212" y="404812"/>
                </a:cubicBezTo>
                <a:lnTo>
                  <a:pt x="104775" y="369094"/>
                </a:lnTo>
                <a:lnTo>
                  <a:pt x="95250" y="390525"/>
                </a:lnTo>
                <a:lnTo>
                  <a:pt x="66675" y="350044"/>
                </a:lnTo>
                <a:lnTo>
                  <a:pt x="0" y="383381"/>
                </a:lnTo>
                <a:lnTo>
                  <a:pt x="21431" y="431006"/>
                </a:lnTo>
                <a:lnTo>
                  <a:pt x="23812" y="459581"/>
                </a:lnTo>
                <a:lnTo>
                  <a:pt x="452437" y="452437"/>
                </a:lnTo>
                <a:cubicBezTo>
                  <a:pt x="453231" y="301625"/>
                  <a:pt x="454024" y="150812"/>
                  <a:pt x="45481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200025" y="2233613"/>
            <a:ext cx="3933825" cy="19208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/>
          <p:nvPr/>
        </p:nvSpPr>
        <p:spPr>
          <a:xfrm>
            <a:off x="7161213" y="804863"/>
            <a:ext cx="1266825" cy="5724525"/>
          </a:xfrm>
          <a:custGeom>
            <a:avLst/>
            <a:gdLst>
              <a:gd name="connsiteX0" fmla="*/ 1247775 w 1266825"/>
              <a:gd name="connsiteY0" fmla="*/ 9525 h 5724525"/>
              <a:gd name="connsiteX1" fmla="*/ 419100 w 1266825"/>
              <a:gd name="connsiteY1" fmla="*/ 0 h 5724525"/>
              <a:gd name="connsiteX2" fmla="*/ 438150 w 1266825"/>
              <a:gd name="connsiteY2" fmla="*/ 123825 h 5724525"/>
              <a:gd name="connsiteX3" fmla="*/ 457200 w 1266825"/>
              <a:gd name="connsiteY3" fmla="*/ 209550 h 5724525"/>
              <a:gd name="connsiteX4" fmla="*/ 523875 w 1266825"/>
              <a:gd name="connsiteY4" fmla="*/ 276225 h 5724525"/>
              <a:gd name="connsiteX5" fmla="*/ 657225 w 1266825"/>
              <a:gd name="connsiteY5" fmla="*/ 352425 h 5724525"/>
              <a:gd name="connsiteX6" fmla="*/ 762000 w 1266825"/>
              <a:gd name="connsiteY6" fmla="*/ 333375 h 5724525"/>
              <a:gd name="connsiteX7" fmla="*/ 762000 w 1266825"/>
              <a:gd name="connsiteY7" fmla="*/ 333375 h 5724525"/>
              <a:gd name="connsiteX8" fmla="*/ 885825 w 1266825"/>
              <a:gd name="connsiteY8" fmla="*/ 285750 h 5724525"/>
              <a:gd name="connsiteX9" fmla="*/ 990600 w 1266825"/>
              <a:gd name="connsiteY9" fmla="*/ 257175 h 5724525"/>
              <a:gd name="connsiteX10" fmla="*/ 1038225 w 1266825"/>
              <a:gd name="connsiteY10" fmla="*/ 257175 h 5724525"/>
              <a:gd name="connsiteX11" fmla="*/ 809625 w 1266825"/>
              <a:gd name="connsiteY11" fmla="*/ 371475 h 5724525"/>
              <a:gd name="connsiteX12" fmla="*/ 781050 w 1266825"/>
              <a:gd name="connsiteY12" fmla="*/ 438150 h 5724525"/>
              <a:gd name="connsiteX13" fmla="*/ 733425 w 1266825"/>
              <a:gd name="connsiteY13" fmla="*/ 447675 h 5724525"/>
              <a:gd name="connsiteX14" fmla="*/ 695325 w 1266825"/>
              <a:gd name="connsiteY14" fmla="*/ 409575 h 5724525"/>
              <a:gd name="connsiteX15" fmla="*/ 657225 w 1266825"/>
              <a:gd name="connsiteY15" fmla="*/ 466725 h 5724525"/>
              <a:gd name="connsiteX16" fmla="*/ 581025 w 1266825"/>
              <a:gd name="connsiteY16" fmla="*/ 419100 h 5724525"/>
              <a:gd name="connsiteX17" fmla="*/ 495300 w 1266825"/>
              <a:gd name="connsiteY17" fmla="*/ 333375 h 5724525"/>
              <a:gd name="connsiteX18" fmla="*/ 390525 w 1266825"/>
              <a:gd name="connsiteY18" fmla="*/ 228600 h 5724525"/>
              <a:gd name="connsiteX19" fmla="*/ 371475 w 1266825"/>
              <a:gd name="connsiteY19" fmla="*/ 57150 h 5724525"/>
              <a:gd name="connsiteX20" fmla="*/ 228600 w 1266825"/>
              <a:gd name="connsiteY20" fmla="*/ 133350 h 5724525"/>
              <a:gd name="connsiteX21" fmla="*/ 95250 w 1266825"/>
              <a:gd name="connsiteY21" fmla="*/ 190500 h 5724525"/>
              <a:gd name="connsiteX22" fmla="*/ 228600 w 1266825"/>
              <a:gd name="connsiteY22" fmla="*/ 390525 h 5724525"/>
              <a:gd name="connsiteX23" fmla="*/ 285750 w 1266825"/>
              <a:gd name="connsiteY23" fmla="*/ 495300 h 5724525"/>
              <a:gd name="connsiteX24" fmla="*/ 533400 w 1266825"/>
              <a:gd name="connsiteY24" fmla="*/ 742950 h 5724525"/>
              <a:gd name="connsiteX25" fmla="*/ 457200 w 1266825"/>
              <a:gd name="connsiteY25" fmla="*/ 847725 h 5724525"/>
              <a:gd name="connsiteX26" fmla="*/ 466725 w 1266825"/>
              <a:gd name="connsiteY26" fmla="*/ 904875 h 5724525"/>
              <a:gd name="connsiteX27" fmla="*/ 581025 w 1266825"/>
              <a:gd name="connsiteY27" fmla="*/ 952500 h 5724525"/>
              <a:gd name="connsiteX28" fmla="*/ 657225 w 1266825"/>
              <a:gd name="connsiteY28" fmla="*/ 1247775 h 5724525"/>
              <a:gd name="connsiteX29" fmla="*/ 838200 w 1266825"/>
              <a:gd name="connsiteY29" fmla="*/ 1323975 h 5724525"/>
              <a:gd name="connsiteX30" fmla="*/ 838200 w 1266825"/>
              <a:gd name="connsiteY30" fmla="*/ 1447800 h 5724525"/>
              <a:gd name="connsiteX31" fmla="*/ 771525 w 1266825"/>
              <a:gd name="connsiteY31" fmla="*/ 1457325 h 5724525"/>
              <a:gd name="connsiteX32" fmla="*/ 723900 w 1266825"/>
              <a:gd name="connsiteY32" fmla="*/ 1495425 h 5724525"/>
              <a:gd name="connsiteX33" fmla="*/ 609600 w 1266825"/>
              <a:gd name="connsiteY33" fmla="*/ 1390650 h 5724525"/>
              <a:gd name="connsiteX34" fmla="*/ 476250 w 1266825"/>
              <a:gd name="connsiteY34" fmla="*/ 1390650 h 5724525"/>
              <a:gd name="connsiteX35" fmla="*/ 438150 w 1266825"/>
              <a:gd name="connsiteY35" fmla="*/ 1304925 h 5724525"/>
              <a:gd name="connsiteX36" fmla="*/ 361950 w 1266825"/>
              <a:gd name="connsiteY36" fmla="*/ 1371600 h 5724525"/>
              <a:gd name="connsiteX37" fmla="*/ 361950 w 1266825"/>
              <a:gd name="connsiteY37" fmla="*/ 1476375 h 5724525"/>
              <a:gd name="connsiteX38" fmla="*/ 238125 w 1266825"/>
              <a:gd name="connsiteY38" fmla="*/ 1419225 h 5724525"/>
              <a:gd name="connsiteX39" fmla="*/ 219075 w 1266825"/>
              <a:gd name="connsiteY39" fmla="*/ 1514475 h 5724525"/>
              <a:gd name="connsiteX40" fmla="*/ 180975 w 1266825"/>
              <a:gd name="connsiteY40" fmla="*/ 1543050 h 5724525"/>
              <a:gd name="connsiteX41" fmla="*/ 142875 w 1266825"/>
              <a:gd name="connsiteY41" fmla="*/ 1781175 h 5724525"/>
              <a:gd name="connsiteX42" fmla="*/ 200025 w 1266825"/>
              <a:gd name="connsiteY42" fmla="*/ 1819275 h 5724525"/>
              <a:gd name="connsiteX43" fmla="*/ 457200 w 1266825"/>
              <a:gd name="connsiteY43" fmla="*/ 1962150 h 5724525"/>
              <a:gd name="connsiteX44" fmla="*/ 333375 w 1266825"/>
              <a:gd name="connsiteY44" fmla="*/ 2066925 h 5724525"/>
              <a:gd name="connsiteX45" fmla="*/ 228600 w 1266825"/>
              <a:gd name="connsiteY45" fmla="*/ 2333625 h 5724525"/>
              <a:gd name="connsiteX46" fmla="*/ 152400 w 1266825"/>
              <a:gd name="connsiteY46" fmla="*/ 2400300 h 5724525"/>
              <a:gd name="connsiteX47" fmla="*/ 180975 w 1266825"/>
              <a:gd name="connsiteY47" fmla="*/ 2495550 h 5724525"/>
              <a:gd name="connsiteX48" fmla="*/ 247650 w 1266825"/>
              <a:gd name="connsiteY48" fmla="*/ 2447925 h 5724525"/>
              <a:gd name="connsiteX49" fmla="*/ 352425 w 1266825"/>
              <a:gd name="connsiteY49" fmla="*/ 2400300 h 5724525"/>
              <a:gd name="connsiteX50" fmla="*/ 381000 w 1266825"/>
              <a:gd name="connsiteY50" fmla="*/ 2552700 h 5724525"/>
              <a:gd name="connsiteX51" fmla="*/ 381000 w 1266825"/>
              <a:gd name="connsiteY51" fmla="*/ 2552700 h 5724525"/>
              <a:gd name="connsiteX52" fmla="*/ 342900 w 1266825"/>
              <a:gd name="connsiteY52" fmla="*/ 2619375 h 5724525"/>
              <a:gd name="connsiteX53" fmla="*/ 180975 w 1266825"/>
              <a:gd name="connsiteY53" fmla="*/ 2628900 h 5724525"/>
              <a:gd name="connsiteX54" fmla="*/ 0 w 1266825"/>
              <a:gd name="connsiteY54" fmla="*/ 2733675 h 5724525"/>
              <a:gd name="connsiteX55" fmla="*/ 180975 w 1266825"/>
              <a:gd name="connsiteY55" fmla="*/ 2962275 h 5724525"/>
              <a:gd name="connsiteX56" fmla="*/ 314325 w 1266825"/>
              <a:gd name="connsiteY56" fmla="*/ 3019425 h 5724525"/>
              <a:gd name="connsiteX57" fmla="*/ 466725 w 1266825"/>
              <a:gd name="connsiteY57" fmla="*/ 3000375 h 5724525"/>
              <a:gd name="connsiteX58" fmla="*/ 381000 w 1266825"/>
              <a:gd name="connsiteY58" fmla="*/ 3114675 h 5724525"/>
              <a:gd name="connsiteX59" fmla="*/ 361950 w 1266825"/>
              <a:gd name="connsiteY59" fmla="*/ 3219450 h 5724525"/>
              <a:gd name="connsiteX60" fmla="*/ 438150 w 1266825"/>
              <a:gd name="connsiteY60" fmla="*/ 3257550 h 5724525"/>
              <a:gd name="connsiteX61" fmla="*/ 342900 w 1266825"/>
              <a:gd name="connsiteY61" fmla="*/ 3276600 h 5724525"/>
              <a:gd name="connsiteX62" fmla="*/ 285750 w 1266825"/>
              <a:gd name="connsiteY62" fmla="*/ 3333750 h 5724525"/>
              <a:gd name="connsiteX63" fmla="*/ 180975 w 1266825"/>
              <a:gd name="connsiteY63" fmla="*/ 3438525 h 5724525"/>
              <a:gd name="connsiteX64" fmla="*/ 171450 w 1266825"/>
              <a:gd name="connsiteY64" fmla="*/ 3514725 h 5724525"/>
              <a:gd name="connsiteX65" fmla="*/ 238125 w 1266825"/>
              <a:gd name="connsiteY65" fmla="*/ 3562350 h 5724525"/>
              <a:gd name="connsiteX66" fmla="*/ 171450 w 1266825"/>
              <a:gd name="connsiteY66" fmla="*/ 3600450 h 5724525"/>
              <a:gd name="connsiteX67" fmla="*/ 200025 w 1266825"/>
              <a:gd name="connsiteY67" fmla="*/ 3648075 h 5724525"/>
              <a:gd name="connsiteX68" fmla="*/ 190500 w 1266825"/>
              <a:gd name="connsiteY68" fmla="*/ 3771900 h 5724525"/>
              <a:gd name="connsiteX69" fmla="*/ 247650 w 1266825"/>
              <a:gd name="connsiteY69" fmla="*/ 3886200 h 5724525"/>
              <a:gd name="connsiteX70" fmla="*/ 238125 w 1266825"/>
              <a:gd name="connsiteY70" fmla="*/ 3971925 h 5724525"/>
              <a:gd name="connsiteX71" fmla="*/ 333375 w 1266825"/>
              <a:gd name="connsiteY71" fmla="*/ 4114800 h 5724525"/>
              <a:gd name="connsiteX72" fmla="*/ 400050 w 1266825"/>
              <a:gd name="connsiteY72" fmla="*/ 4143375 h 5724525"/>
              <a:gd name="connsiteX73" fmla="*/ 438150 w 1266825"/>
              <a:gd name="connsiteY73" fmla="*/ 4219575 h 5724525"/>
              <a:gd name="connsiteX74" fmla="*/ 552450 w 1266825"/>
              <a:gd name="connsiteY74" fmla="*/ 4162425 h 5724525"/>
              <a:gd name="connsiteX75" fmla="*/ 704850 w 1266825"/>
              <a:gd name="connsiteY75" fmla="*/ 4276725 h 5724525"/>
              <a:gd name="connsiteX76" fmla="*/ 790575 w 1266825"/>
              <a:gd name="connsiteY76" fmla="*/ 4381500 h 5724525"/>
              <a:gd name="connsiteX77" fmla="*/ 876300 w 1266825"/>
              <a:gd name="connsiteY77" fmla="*/ 4429125 h 5724525"/>
              <a:gd name="connsiteX78" fmla="*/ 876300 w 1266825"/>
              <a:gd name="connsiteY78" fmla="*/ 4591050 h 5724525"/>
              <a:gd name="connsiteX79" fmla="*/ 895350 w 1266825"/>
              <a:gd name="connsiteY79" fmla="*/ 4791075 h 5724525"/>
              <a:gd name="connsiteX80" fmla="*/ 923925 w 1266825"/>
              <a:gd name="connsiteY80" fmla="*/ 4933950 h 5724525"/>
              <a:gd name="connsiteX81" fmla="*/ 962025 w 1266825"/>
              <a:gd name="connsiteY81" fmla="*/ 5000625 h 5724525"/>
              <a:gd name="connsiteX82" fmla="*/ 990600 w 1266825"/>
              <a:gd name="connsiteY82" fmla="*/ 4876800 h 5724525"/>
              <a:gd name="connsiteX83" fmla="*/ 1209675 w 1266825"/>
              <a:gd name="connsiteY83" fmla="*/ 4695825 h 5724525"/>
              <a:gd name="connsiteX84" fmla="*/ 1266825 w 1266825"/>
              <a:gd name="connsiteY84" fmla="*/ 4714875 h 5724525"/>
              <a:gd name="connsiteX85" fmla="*/ 1171575 w 1266825"/>
              <a:gd name="connsiteY85" fmla="*/ 4829175 h 5724525"/>
              <a:gd name="connsiteX86" fmla="*/ 1066800 w 1266825"/>
              <a:gd name="connsiteY86" fmla="*/ 4953000 h 5724525"/>
              <a:gd name="connsiteX87" fmla="*/ 1028700 w 1266825"/>
              <a:gd name="connsiteY87" fmla="*/ 5038725 h 5724525"/>
              <a:gd name="connsiteX88" fmla="*/ 923925 w 1266825"/>
              <a:gd name="connsiteY88" fmla="*/ 5124450 h 5724525"/>
              <a:gd name="connsiteX89" fmla="*/ 819150 w 1266825"/>
              <a:gd name="connsiteY89" fmla="*/ 5334000 h 5724525"/>
              <a:gd name="connsiteX90" fmla="*/ 733425 w 1266825"/>
              <a:gd name="connsiteY90" fmla="*/ 5343525 h 5724525"/>
              <a:gd name="connsiteX91" fmla="*/ 523875 w 1266825"/>
              <a:gd name="connsiteY91" fmla="*/ 5543550 h 5724525"/>
              <a:gd name="connsiteX92" fmla="*/ 476250 w 1266825"/>
              <a:gd name="connsiteY92" fmla="*/ 5638800 h 5724525"/>
              <a:gd name="connsiteX93" fmla="*/ 409575 w 1266825"/>
              <a:gd name="connsiteY93" fmla="*/ 5648325 h 5724525"/>
              <a:gd name="connsiteX94" fmla="*/ 361950 w 1266825"/>
              <a:gd name="connsiteY94" fmla="*/ 5724525 h 5724525"/>
              <a:gd name="connsiteX95" fmla="*/ 1247775 w 1266825"/>
              <a:gd name="connsiteY95" fmla="*/ 5705475 h 5724525"/>
              <a:gd name="connsiteX96" fmla="*/ 1247775 w 1266825"/>
              <a:gd name="connsiteY96" fmla="*/ 9525 h 5724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</a:cxnLst>
            <a:rect l="l" t="t" r="r" b="b"/>
            <a:pathLst>
              <a:path w="1266825" h="5724525">
                <a:moveTo>
                  <a:pt x="1247775" y="9525"/>
                </a:moveTo>
                <a:lnTo>
                  <a:pt x="419100" y="0"/>
                </a:lnTo>
                <a:lnTo>
                  <a:pt x="438150" y="123825"/>
                </a:lnTo>
                <a:lnTo>
                  <a:pt x="457200" y="209550"/>
                </a:lnTo>
                <a:lnTo>
                  <a:pt x="523875" y="276225"/>
                </a:lnTo>
                <a:lnTo>
                  <a:pt x="657225" y="352425"/>
                </a:lnTo>
                <a:lnTo>
                  <a:pt x="762000" y="333375"/>
                </a:lnTo>
                <a:lnTo>
                  <a:pt x="762000" y="333375"/>
                </a:lnTo>
                <a:lnTo>
                  <a:pt x="885825" y="285750"/>
                </a:lnTo>
                <a:lnTo>
                  <a:pt x="990600" y="257175"/>
                </a:lnTo>
                <a:lnTo>
                  <a:pt x="1038225" y="257175"/>
                </a:lnTo>
                <a:lnTo>
                  <a:pt x="809625" y="371475"/>
                </a:lnTo>
                <a:lnTo>
                  <a:pt x="781050" y="438150"/>
                </a:lnTo>
                <a:lnTo>
                  <a:pt x="733425" y="447675"/>
                </a:lnTo>
                <a:lnTo>
                  <a:pt x="695325" y="409575"/>
                </a:lnTo>
                <a:lnTo>
                  <a:pt x="657225" y="466725"/>
                </a:lnTo>
                <a:lnTo>
                  <a:pt x="581025" y="419100"/>
                </a:lnTo>
                <a:lnTo>
                  <a:pt x="495300" y="333375"/>
                </a:lnTo>
                <a:lnTo>
                  <a:pt x="390525" y="228600"/>
                </a:lnTo>
                <a:lnTo>
                  <a:pt x="371475" y="57150"/>
                </a:lnTo>
                <a:lnTo>
                  <a:pt x="228600" y="133350"/>
                </a:lnTo>
                <a:lnTo>
                  <a:pt x="95250" y="190500"/>
                </a:lnTo>
                <a:lnTo>
                  <a:pt x="228600" y="390525"/>
                </a:lnTo>
                <a:lnTo>
                  <a:pt x="285750" y="495300"/>
                </a:lnTo>
                <a:lnTo>
                  <a:pt x="533400" y="742950"/>
                </a:lnTo>
                <a:lnTo>
                  <a:pt x="457200" y="847725"/>
                </a:lnTo>
                <a:lnTo>
                  <a:pt x="466725" y="904875"/>
                </a:lnTo>
                <a:lnTo>
                  <a:pt x="581025" y="952500"/>
                </a:lnTo>
                <a:lnTo>
                  <a:pt x="657225" y="1247775"/>
                </a:lnTo>
                <a:lnTo>
                  <a:pt x="838200" y="1323975"/>
                </a:lnTo>
                <a:lnTo>
                  <a:pt x="838200" y="1447800"/>
                </a:lnTo>
                <a:lnTo>
                  <a:pt x="771525" y="1457325"/>
                </a:lnTo>
                <a:lnTo>
                  <a:pt x="723900" y="1495425"/>
                </a:lnTo>
                <a:lnTo>
                  <a:pt x="609600" y="1390650"/>
                </a:lnTo>
                <a:lnTo>
                  <a:pt x="476250" y="1390650"/>
                </a:lnTo>
                <a:lnTo>
                  <a:pt x="438150" y="1304925"/>
                </a:lnTo>
                <a:lnTo>
                  <a:pt x="361950" y="1371600"/>
                </a:lnTo>
                <a:lnTo>
                  <a:pt x="361950" y="1476375"/>
                </a:lnTo>
                <a:lnTo>
                  <a:pt x="238125" y="1419225"/>
                </a:lnTo>
                <a:lnTo>
                  <a:pt x="219075" y="1514475"/>
                </a:lnTo>
                <a:lnTo>
                  <a:pt x="180975" y="1543050"/>
                </a:lnTo>
                <a:lnTo>
                  <a:pt x="142875" y="1781175"/>
                </a:lnTo>
                <a:lnTo>
                  <a:pt x="200025" y="1819275"/>
                </a:lnTo>
                <a:lnTo>
                  <a:pt x="457200" y="1962150"/>
                </a:lnTo>
                <a:lnTo>
                  <a:pt x="333375" y="2066925"/>
                </a:lnTo>
                <a:lnTo>
                  <a:pt x="228600" y="2333625"/>
                </a:lnTo>
                <a:lnTo>
                  <a:pt x="152400" y="2400300"/>
                </a:lnTo>
                <a:lnTo>
                  <a:pt x="180975" y="2495550"/>
                </a:lnTo>
                <a:lnTo>
                  <a:pt x="247650" y="2447925"/>
                </a:lnTo>
                <a:lnTo>
                  <a:pt x="352425" y="2400300"/>
                </a:lnTo>
                <a:lnTo>
                  <a:pt x="381000" y="2552700"/>
                </a:lnTo>
                <a:lnTo>
                  <a:pt x="381000" y="2552700"/>
                </a:lnTo>
                <a:lnTo>
                  <a:pt x="342900" y="2619375"/>
                </a:lnTo>
                <a:lnTo>
                  <a:pt x="180975" y="2628900"/>
                </a:lnTo>
                <a:lnTo>
                  <a:pt x="0" y="2733675"/>
                </a:lnTo>
                <a:lnTo>
                  <a:pt x="180975" y="2962275"/>
                </a:lnTo>
                <a:lnTo>
                  <a:pt x="314325" y="3019425"/>
                </a:lnTo>
                <a:lnTo>
                  <a:pt x="466725" y="3000375"/>
                </a:lnTo>
                <a:lnTo>
                  <a:pt x="381000" y="3114675"/>
                </a:lnTo>
                <a:lnTo>
                  <a:pt x="361950" y="3219450"/>
                </a:lnTo>
                <a:lnTo>
                  <a:pt x="438150" y="3257550"/>
                </a:lnTo>
                <a:lnTo>
                  <a:pt x="342900" y="3276600"/>
                </a:lnTo>
                <a:lnTo>
                  <a:pt x="285750" y="3333750"/>
                </a:lnTo>
                <a:lnTo>
                  <a:pt x="180975" y="3438525"/>
                </a:lnTo>
                <a:lnTo>
                  <a:pt x="171450" y="3514725"/>
                </a:lnTo>
                <a:lnTo>
                  <a:pt x="238125" y="3562350"/>
                </a:lnTo>
                <a:lnTo>
                  <a:pt x="171450" y="3600450"/>
                </a:lnTo>
                <a:lnTo>
                  <a:pt x="200025" y="3648075"/>
                </a:lnTo>
                <a:lnTo>
                  <a:pt x="190500" y="3771900"/>
                </a:lnTo>
                <a:lnTo>
                  <a:pt x="247650" y="3886200"/>
                </a:lnTo>
                <a:lnTo>
                  <a:pt x="238125" y="3971925"/>
                </a:lnTo>
                <a:lnTo>
                  <a:pt x="333375" y="4114800"/>
                </a:lnTo>
                <a:lnTo>
                  <a:pt x="400050" y="4143375"/>
                </a:lnTo>
                <a:lnTo>
                  <a:pt x="438150" y="4219575"/>
                </a:lnTo>
                <a:lnTo>
                  <a:pt x="552450" y="4162425"/>
                </a:lnTo>
                <a:lnTo>
                  <a:pt x="704850" y="4276725"/>
                </a:lnTo>
                <a:lnTo>
                  <a:pt x="790575" y="4381500"/>
                </a:lnTo>
                <a:lnTo>
                  <a:pt x="876300" y="4429125"/>
                </a:lnTo>
                <a:lnTo>
                  <a:pt x="876300" y="4591050"/>
                </a:lnTo>
                <a:lnTo>
                  <a:pt x="895350" y="4791075"/>
                </a:lnTo>
                <a:lnTo>
                  <a:pt x="923925" y="4933950"/>
                </a:lnTo>
                <a:lnTo>
                  <a:pt x="962025" y="5000625"/>
                </a:lnTo>
                <a:lnTo>
                  <a:pt x="990600" y="4876800"/>
                </a:lnTo>
                <a:lnTo>
                  <a:pt x="1209675" y="4695825"/>
                </a:lnTo>
                <a:lnTo>
                  <a:pt x="1266825" y="4714875"/>
                </a:lnTo>
                <a:lnTo>
                  <a:pt x="1171575" y="4829175"/>
                </a:lnTo>
                <a:lnTo>
                  <a:pt x="1066800" y="4953000"/>
                </a:lnTo>
                <a:lnTo>
                  <a:pt x="1028700" y="5038725"/>
                </a:lnTo>
                <a:lnTo>
                  <a:pt x="923925" y="5124450"/>
                </a:lnTo>
                <a:lnTo>
                  <a:pt x="819150" y="5334000"/>
                </a:lnTo>
                <a:lnTo>
                  <a:pt x="733425" y="5343525"/>
                </a:lnTo>
                <a:lnTo>
                  <a:pt x="523875" y="5543550"/>
                </a:lnTo>
                <a:lnTo>
                  <a:pt x="476250" y="5638800"/>
                </a:lnTo>
                <a:lnTo>
                  <a:pt x="409575" y="5648325"/>
                </a:lnTo>
                <a:lnTo>
                  <a:pt x="361950" y="5724525"/>
                </a:lnTo>
                <a:lnTo>
                  <a:pt x="1247775" y="5705475"/>
                </a:lnTo>
                <a:lnTo>
                  <a:pt x="1247775" y="952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609600" y="4048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>
                <a:solidFill>
                  <a:schemeClr val="bg1"/>
                </a:solidFill>
              </a:rPr>
              <a:t>Counties of</a:t>
            </a:r>
            <a:br>
              <a:rPr lang="en-GB" altLang="en-US" sz="2000">
                <a:solidFill>
                  <a:schemeClr val="bg1"/>
                </a:solidFill>
              </a:rPr>
            </a:br>
            <a:r>
              <a:rPr lang="en-GB" altLang="en-US" sz="5400">
                <a:solidFill>
                  <a:schemeClr val="bg1"/>
                </a:solidFill>
              </a:rPr>
              <a:t>Wales</a:t>
            </a:r>
            <a:endParaRPr lang="en-GB" altLang="en-US" sz="2000"/>
          </a:p>
        </p:txBody>
      </p:sp>
      <p:sp>
        <p:nvSpPr>
          <p:cNvPr id="7168" name="Freeform 7167"/>
          <p:cNvSpPr/>
          <p:nvPr/>
        </p:nvSpPr>
        <p:spPr>
          <a:xfrm>
            <a:off x="6021388" y="2306638"/>
            <a:ext cx="1593850" cy="3136900"/>
          </a:xfrm>
          <a:custGeom>
            <a:avLst/>
            <a:gdLst>
              <a:gd name="connsiteX0" fmla="*/ 1325059 w 1593356"/>
              <a:gd name="connsiteY0" fmla="*/ 60230 h 3137432"/>
              <a:gd name="connsiteX1" fmla="*/ 1259353 w 1593356"/>
              <a:gd name="connsiteY1" fmla="*/ 0 h 3137432"/>
              <a:gd name="connsiteX2" fmla="*/ 1182697 w 1593356"/>
              <a:gd name="connsiteY2" fmla="*/ 54754 h 3137432"/>
              <a:gd name="connsiteX3" fmla="*/ 1182697 w 1593356"/>
              <a:gd name="connsiteY3" fmla="*/ 54754 h 3137432"/>
              <a:gd name="connsiteX4" fmla="*/ 1089614 w 1593356"/>
              <a:gd name="connsiteY4" fmla="*/ 93082 h 3137432"/>
              <a:gd name="connsiteX5" fmla="*/ 1018434 w 1593356"/>
              <a:gd name="connsiteY5" fmla="*/ 32852 h 3137432"/>
              <a:gd name="connsiteX6" fmla="*/ 952728 w 1593356"/>
              <a:gd name="connsiteY6" fmla="*/ 38328 h 3137432"/>
              <a:gd name="connsiteX7" fmla="*/ 897974 w 1593356"/>
              <a:gd name="connsiteY7" fmla="*/ 82131 h 3137432"/>
              <a:gd name="connsiteX8" fmla="*/ 733710 w 1593356"/>
              <a:gd name="connsiteY8" fmla="*/ 120459 h 3137432"/>
              <a:gd name="connsiteX9" fmla="*/ 662529 w 1593356"/>
              <a:gd name="connsiteY9" fmla="*/ 191640 h 3137432"/>
              <a:gd name="connsiteX10" fmla="*/ 591349 w 1593356"/>
              <a:gd name="connsiteY10" fmla="*/ 202591 h 3137432"/>
              <a:gd name="connsiteX11" fmla="*/ 531119 w 1593356"/>
              <a:gd name="connsiteY11" fmla="*/ 312100 h 3137432"/>
              <a:gd name="connsiteX12" fmla="*/ 553020 w 1593356"/>
              <a:gd name="connsiteY12" fmla="*/ 394232 h 3137432"/>
              <a:gd name="connsiteX13" fmla="*/ 525643 w 1593356"/>
              <a:gd name="connsiteY13" fmla="*/ 520167 h 3137432"/>
              <a:gd name="connsiteX14" fmla="*/ 465413 w 1593356"/>
              <a:gd name="connsiteY14" fmla="*/ 580397 h 3137432"/>
              <a:gd name="connsiteX15" fmla="*/ 421610 w 1593356"/>
              <a:gd name="connsiteY15" fmla="*/ 542069 h 3137432"/>
              <a:gd name="connsiteX16" fmla="*/ 361380 w 1593356"/>
              <a:gd name="connsiteY16" fmla="*/ 618725 h 3137432"/>
              <a:gd name="connsiteX17" fmla="*/ 290199 w 1593356"/>
              <a:gd name="connsiteY17" fmla="*/ 580397 h 3137432"/>
              <a:gd name="connsiteX18" fmla="*/ 262822 w 1593356"/>
              <a:gd name="connsiteY18" fmla="*/ 624201 h 3137432"/>
              <a:gd name="connsiteX19" fmla="*/ 202592 w 1593356"/>
              <a:gd name="connsiteY19" fmla="*/ 607774 h 3137432"/>
              <a:gd name="connsiteX20" fmla="*/ 131411 w 1593356"/>
              <a:gd name="connsiteY20" fmla="*/ 700857 h 3137432"/>
              <a:gd name="connsiteX21" fmla="*/ 131411 w 1593356"/>
              <a:gd name="connsiteY21" fmla="*/ 782989 h 3137432"/>
              <a:gd name="connsiteX22" fmla="*/ 65705 w 1593356"/>
              <a:gd name="connsiteY22" fmla="*/ 859645 h 3137432"/>
              <a:gd name="connsiteX23" fmla="*/ 0 w 1593356"/>
              <a:gd name="connsiteY23" fmla="*/ 887022 h 3137432"/>
              <a:gd name="connsiteX24" fmla="*/ 0 w 1593356"/>
              <a:gd name="connsiteY24" fmla="*/ 887022 h 3137432"/>
              <a:gd name="connsiteX25" fmla="*/ 136886 w 1593356"/>
              <a:gd name="connsiteY25" fmla="*/ 947252 h 3137432"/>
              <a:gd name="connsiteX26" fmla="*/ 136886 w 1593356"/>
              <a:gd name="connsiteY26" fmla="*/ 1111516 h 3137432"/>
              <a:gd name="connsiteX27" fmla="*/ 202592 w 1593356"/>
              <a:gd name="connsiteY27" fmla="*/ 1122467 h 3137432"/>
              <a:gd name="connsiteX28" fmla="*/ 284723 w 1593356"/>
              <a:gd name="connsiteY28" fmla="*/ 1062237 h 3137432"/>
              <a:gd name="connsiteX29" fmla="*/ 306625 w 1593356"/>
              <a:gd name="connsiteY29" fmla="*/ 1089614 h 3137432"/>
              <a:gd name="connsiteX30" fmla="*/ 290199 w 1593356"/>
              <a:gd name="connsiteY30" fmla="*/ 1138893 h 3137432"/>
              <a:gd name="connsiteX31" fmla="*/ 246395 w 1593356"/>
              <a:gd name="connsiteY31" fmla="*/ 1177221 h 3137432"/>
              <a:gd name="connsiteX32" fmla="*/ 251871 w 1593356"/>
              <a:gd name="connsiteY32" fmla="*/ 1237451 h 3137432"/>
              <a:gd name="connsiteX33" fmla="*/ 317576 w 1593356"/>
              <a:gd name="connsiteY33" fmla="*/ 1308632 h 3137432"/>
              <a:gd name="connsiteX34" fmla="*/ 372331 w 1593356"/>
              <a:gd name="connsiteY34" fmla="*/ 1423616 h 3137432"/>
              <a:gd name="connsiteX35" fmla="*/ 410659 w 1593356"/>
              <a:gd name="connsiteY35" fmla="*/ 1494797 h 3137432"/>
              <a:gd name="connsiteX36" fmla="*/ 334002 w 1593356"/>
              <a:gd name="connsiteY36" fmla="*/ 1522174 h 3137432"/>
              <a:gd name="connsiteX37" fmla="*/ 268297 w 1593356"/>
              <a:gd name="connsiteY37" fmla="*/ 1576929 h 3137432"/>
              <a:gd name="connsiteX38" fmla="*/ 306625 w 1593356"/>
              <a:gd name="connsiteY38" fmla="*/ 1653585 h 3137432"/>
              <a:gd name="connsiteX39" fmla="*/ 306625 w 1593356"/>
              <a:gd name="connsiteY39" fmla="*/ 1691913 h 3137432"/>
              <a:gd name="connsiteX40" fmla="*/ 273773 w 1593356"/>
              <a:gd name="connsiteY40" fmla="*/ 1730242 h 3137432"/>
              <a:gd name="connsiteX41" fmla="*/ 257346 w 1593356"/>
              <a:gd name="connsiteY41" fmla="*/ 1976637 h 3137432"/>
              <a:gd name="connsiteX42" fmla="*/ 224493 w 1593356"/>
              <a:gd name="connsiteY42" fmla="*/ 2102572 h 3137432"/>
              <a:gd name="connsiteX43" fmla="*/ 295674 w 1593356"/>
              <a:gd name="connsiteY43" fmla="*/ 2146376 h 3137432"/>
              <a:gd name="connsiteX44" fmla="*/ 295674 w 1593356"/>
              <a:gd name="connsiteY44" fmla="*/ 2201130 h 3137432"/>
              <a:gd name="connsiteX45" fmla="*/ 361380 w 1593356"/>
              <a:gd name="connsiteY45" fmla="*/ 2250409 h 3137432"/>
              <a:gd name="connsiteX46" fmla="*/ 366855 w 1593356"/>
              <a:gd name="connsiteY46" fmla="*/ 2310639 h 3137432"/>
              <a:gd name="connsiteX47" fmla="*/ 383282 w 1593356"/>
              <a:gd name="connsiteY47" fmla="*/ 2381820 h 3137432"/>
              <a:gd name="connsiteX48" fmla="*/ 334002 w 1593356"/>
              <a:gd name="connsiteY48" fmla="*/ 2474903 h 3137432"/>
              <a:gd name="connsiteX49" fmla="*/ 257346 w 1593356"/>
              <a:gd name="connsiteY49" fmla="*/ 2682970 h 3137432"/>
              <a:gd name="connsiteX50" fmla="*/ 290199 w 1593356"/>
              <a:gd name="connsiteY50" fmla="*/ 2721298 h 3137432"/>
              <a:gd name="connsiteX51" fmla="*/ 202592 w 1593356"/>
              <a:gd name="connsiteY51" fmla="*/ 2825331 h 3137432"/>
              <a:gd name="connsiteX52" fmla="*/ 136886 w 1593356"/>
              <a:gd name="connsiteY52" fmla="*/ 3000546 h 3137432"/>
              <a:gd name="connsiteX53" fmla="*/ 180690 w 1593356"/>
              <a:gd name="connsiteY53" fmla="*/ 3104579 h 3137432"/>
              <a:gd name="connsiteX54" fmla="*/ 240920 w 1593356"/>
              <a:gd name="connsiteY54" fmla="*/ 3137432 h 3137432"/>
              <a:gd name="connsiteX55" fmla="*/ 273773 w 1593356"/>
              <a:gd name="connsiteY55" fmla="*/ 3060776 h 3137432"/>
              <a:gd name="connsiteX56" fmla="*/ 339478 w 1593356"/>
              <a:gd name="connsiteY56" fmla="*/ 3049825 h 3137432"/>
              <a:gd name="connsiteX57" fmla="*/ 383282 w 1593356"/>
              <a:gd name="connsiteY57" fmla="*/ 3044349 h 3137432"/>
              <a:gd name="connsiteX58" fmla="*/ 470889 w 1593356"/>
              <a:gd name="connsiteY58" fmla="*/ 3082677 h 3137432"/>
              <a:gd name="connsiteX59" fmla="*/ 487315 w 1593356"/>
              <a:gd name="connsiteY59" fmla="*/ 3121006 h 3137432"/>
              <a:gd name="connsiteX60" fmla="*/ 739186 w 1593356"/>
              <a:gd name="connsiteY60" fmla="*/ 2907463 h 3137432"/>
              <a:gd name="connsiteX61" fmla="*/ 772038 w 1593356"/>
              <a:gd name="connsiteY61" fmla="*/ 2940316 h 3137432"/>
              <a:gd name="connsiteX62" fmla="*/ 832268 w 1593356"/>
              <a:gd name="connsiteY62" fmla="*/ 2973168 h 3137432"/>
              <a:gd name="connsiteX63" fmla="*/ 881547 w 1593356"/>
              <a:gd name="connsiteY63" fmla="*/ 3033398 h 3137432"/>
              <a:gd name="connsiteX64" fmla="*/ 936302 w 1593356"/>
              <a:gd name="connsiteY64" fmla="*/ 3033398 h 3137432"/>
              <a:gd name="connsiteX65" fmla="*/ 1018434 w 1593356"/>
              <a:gd name="connsiteY65" fmla="*/ 2945791 h 3137432"/>
              <a:gd name="connsiteX66" fmla="*/ 1171746 w 1593356"/>
              <a:gd name="connsiteY66" fmla="*/ 2973168 h 3137432"/>
              <a:gd name="connsiteX67" fmla="*/ 1237452 w 1593356"/>
              <a:gd name="connsiteY67" fmla="*/ 2973168 h 3137432"/>
              <a:gd name="connsiteX68" fmla="*/ 1297682 w 1593356"/>
              <a:gd name="connsiteY68" fmla="*/ 2929365 h 3137432"/>
              <a:gd name="connsiteX69" fmla="*/ 1336010 w 1593356"/>
              <a:gd name="connsiteY69" fmla="*/ 2934840 h 3137432"/>
              <a:gd name="connsiteX70" fmla="*/ 1374338 w 1593356"/>
              <a:gd name="connsiteY70" fmla="*/ 2863659 h 3137432"/>
              <a:gd name="connsiteX71" fmla="*/ 1374338 w 1593356"/>
              <a:gd name="connsiteY71" fmla="*/ 2808905 h 3137432"/>
              <a:gd name="connsiteX72" fmla="*/ 1434568 w 1593356"/>
              <a:gd name="connsiteY72" fmla="*/ 2732249 h 3137432"/>
              <a:gd name="connsiteX73" fmla="*/ 1363387 w 1593356"/>
              <a:gd name="connsiteY73" fmla="*/ 2688445 h 3137432"/>
              <a:gd name="connsiteX74" fmla="*/ 1363387 w 1593356"/>
              <a:gd name="connsiteY74" fmla="*/ 2546083 h 3137432"/>
              <a:gd name="connsiteX75" fmla="*/ 1423617 w 1593356"/>
              <a:gd name="connsiteY75" fmla="*/ 2485853 h 3137432"/>
              <a:gd name="connsiteX76" fmla="*/ 1379813 w 1593356"/>
              <a:gd name="connsiteY76" fmla="*/ 2474903 h 3137432"/>
              <a:gd name="connsiteX77" fmla="*/ 1374338 w 1593356"/>
              <a:gd name="connsiteY77" fmla="*/ 2398246 h 3137432"/>
              <a:gd name="connsiteX78" fmla="*/ 1308632 w 1593356"/>
              <a:gd name="connsiteY78" fmla="*/ 2283262 h 3137432"/>
              <a:gd name="connsiteX79" fmla="*/ 1346961 w 1593356"/>
              <a:gd name="connsiteY79" fmla="*/ 2157327 h 3137432"/>
              <a:gd name="connsiteX80" fmla="*/ 1325059 w 1593356"/>
              <a:gd name="connsiteY80" fmla="*/ 2102572 h 3137432"/>
              <a:gd name="connsiteX81" fmla="*/ 1379813 w 1593356"/>
              <a:gd name="connsiteY81" fmla="*/ 2047818 h 3137432"/>
              <a:gd name="connsiteX82" fmla="*/ 1308632 w 1593356"/>
              <a:gd name="connsiteY82" fmla="*/ 1993063 h 3137432"/>
              <a:gd name="connsiteX83" fmla="*/ 1314108 w 1593356"/>
              <a:gd name="connsiteY83" fmla="*/ 1932833 h 3137432"/>
              <a:gd name="connsiteX84" fmla="*/ 1500273 w 1593356"/>
              <a:gd name="connsiteY84" fmla="*/ 1757619 h 3137432"/>
              <a:gd name="connsiteX85" fmla="*/ 1555028 w 1593356"/>
              <a:gd name="connsiteY85" fmla="*/ 1757619 h 3137432"/>
              <a:gd name="connsiteX86" fmla="*/ 1494798 w 1593356"/>
              <a:gd name="connsiteY86" fmla="*/ 1724766 h 3137432"/>
              <a:gd name="connsiteX87" fmla="*/ 1544077 w 1593356"/>
              <a:gd name="connsiteY87" fmla="*/ 1593355 h 3137432"/>
              <a:gd name="connsiteX88" fmla="*/ 1593356 w 1593356"/>
              <a:gd name="connsiteY88" fmla="*/ 1500273 h 3137432"/>
              <a:gd name="connsiteX89" fmla="*/ 1472896 w 1593356"/>
              <a:gd name="connsiteY89" fmla="*/ 1527650 h 3137432"/>
              <a:gd name="connsiteX90" fmla="*/ 1401715 w 1593356"/>
              <a:gd name="connsiteY90" fmla="*/ 1489322 h 3137432"/>
              <a:gd name="connsiteX91" fmla="*/ 1314108 w 1593356"/>
              <a:gd name="connsiteY91" fmla="*/ 1461945 h 3137432"/>
              <a:gd name="connsiteX92" fmla="*/ 1144369 w 1593356"/>
              <a:gd name="connsiteY92" fmla="*/ 1237451 h 3137432"/>
              <a:gd name="connsiteX93" fmla="*/ 1319583 w 1593356"/>
              <a:gd name="connsiteY93" fmla="*/ 1116991 h 3137432"/>
              <a:gd name="connsiteX94" fmla="*/ 1500273 w 1593356"/>
              <a:gd name="connsiteY94" fmla="*/ 1122467 h 3137432"/>
              <a:gd name="connsiteX95" fmla="*/ 1538601 w 1593356"/>
              <a:gd name="connsiteY95" fmla="*/ 1051286 h 3137432"/>
              <a:gd name="connsiteX96" fmla="*/ 1500273 w 1593356"/>
              <a:gd name="connsiteY96" fmla="*/ 892498 h 3137432"/>
              <a:gd name="connsiteX97" fmla="*/ 1330534 w 1593356"/>
              <a:gd name="connsiteY97" fmla="*/ 980105 h 3137432"/>
              <a:gd name="connsiteX98" fmla="*/ 1297682 w 1593356"/>
              <a:gd name="connsiteY98" fmla="*/ 914400 h 3137432"/>
              <a:gd name="connsiteX99" fmla="*/ 1379813 w 1593356"/>
              <a:gd name="connsiteY99" fmla="*/ 810366 h 3137432"/>
              <a:gd name="connsiteX100" fmla="*/ 1456470 w 1593356"/>
              <a:gd name="connsiteY100" fmla="*/ 553020 h 3137432"/>
              <a:gd name="connsiteX101" fmla="*/ 1571454 w 1593356"/>
              <a:gd name="connsiteY101" fmla="*/ 465413 h 3137432"/>
              <a:gd name="connsiteX102" fmla="*/ 1303157 w 1593356"/>
              <a:gd name="connsiteY102" fmla="*/ 284723 h 3137432"/>
              <a:gd name="connsiteX103" fmla="*/ 1281255 w 1593356"/>
              <a:gd name="connsiteY103" fmla="*/ 273772 h 3137432"/>
              <a:gd name="connsiteX104" fmla="*/ 1325059 w 1593356"/>
              <a:gd name="connsiteY104" fmla="*/ 60230 h 313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</a:cxnLst>
            <a:rect l="l" t="t" r="r" b="b"/>
            <a:pathLst>
              <a:path w="1593356" h="3137432">
                <a:moveTo>
                  <a:pt x="1325059" y="60230"/>
                </a:moveTo>
                <a:lnTo>
                  <a:pt x="1259353" y="0"/>
                </a:lnTo>
                <a:lnTo>
                  <a:pt x="1182697" y="54754"/>
                </a:lnTo>
                <a:lnTo>
                  <a:pt x="1182697" y="54754"/>
                </a:lnTo>
                <a:lnTo>
                  <a:pt x="1089614" y="93082"/>
                </a:lnTo>
                <a:lnTo>
                  <a:pt x="1018434" y="32852"/>
                </a:lnTo>
                <a:lnTo>
                  <a:pt x="952728" y="38328"/>
                </a:lnTo>
                <a:lnTo>
                  <a:pt x="897974" y="82131"/>
                </a:lnTo>
                <a:lnTo>
                  <a:pt x="733710" y="120459"/>
                </a:lnTo>
                <a:lnTo>
                  <a:pt x="662529" y="191640"/>
                </a:lnTo>
                <a:lnTo>
                  <a:pt x="591349" y="202591"/>
                </a:lnTo>
                <a:lnTo>
                  <a:pt x="531119" y="312100"/>
                </a:lnTo>
                <a:lnTo>
                  <a:pt x="553020" y="394232"/>
                </a:lnTo>
                <a:lnTo>
                  <a:pt x="525643" y="520167"/>
                </a:lnTo>
                <a:lnTo>
                  <a:pt x="465413" y="580397"/>
                </a:lnTo>
                <a:lnTo>
                  <a:pt x="421610" y="542069"/>
                </a:lnTo>
                <a:lnTo>
                  <a:pt x="361380" y="618725"/>
                </a:lnTo>
                <a:lnTo>
                  <a:pt x="290199" y="580397"/>
                </a:lnTo>
                <a:lnTo>
                  <a:pt x="262822" y="624201"/>
                </a:lnTo>
                <a:lnTo>
                  <a:pt x="202592" y="607774"/>
                </a:lnTo>
                <a:lnTo>
                  <a:pt x="131411" y="700857"/>
                </a:lnTo>
                <a:lnTo>
                  <a:pt x="131411" y="782989"/>
                </a:lnTo>
                <a:lnTo>
                  <a:pt x="65705" y="859645"/>
                </a:lnTo>
                <a:lnTo>
                  <a:pt x="0" y="887022"/>
                </a:lnTo>
                <a:lnTo>
                  <a:pt x="0" y="887022"/>
                </a:lnTo>
                <a:lnTo>
                  <a:pt x="136886" y="947252"/>
                </a:lnTo>
                <a:lnTo>
                  <a:pt x="136886" y="1111516"/>
                </a:lnTo>
                <a:lnTo>
                  <a:pt x="202592" y="1122467"/>
                </a:lnTo>
                <a:lnTo>
                  <a:pt x="284723" y="1062237"/>
                </a:lnTo>
                <a:lnTo>
                  <a:pt x="306625" y="1089614"/>
                </a:lnTo>
                <a:lnTo>
                  <a:pt x="290199" y="1138893"/>
                </a:lnTo>
                <a:lnTo>
                  <a:pt x="246395" y="1177221"/>
                </a:lnTo>
                <a:lnTo>
                  <a:pt x="251871" y="1237451"/>
                </a:lnTo>
                <a:lnTo>
                  <a:pt x="317576" y="1308632"/>
                </a:lnTo>
                <a:lnTo>
                  <a:pt x="372331" y="1423616"/>
                </a:lnTo>
                <a:lnTo>
                  <a:pt x="410659" y="1494797"/>
                </a:lnTo>
                <a:lnTo>
                  <a:pt x="334002" y="1522174"/>
                </a:lnTo>
                <a:lnTo>
                  <a:pt x="268297" y="1576929"/>
                </a:lnTo>
                <a:lnTo>
                  <a:pt x="306625" y="1653585"/>
                </a:lnTo>
                <a:lnTo>
                  <a:pt x="306625" y="1691913"/>
                </a:lnTo>
                <a:lnTo>
                  <a:pt x="273773" y="1730242"/>
                </a:lnTo>
                <a:lnTo>
                  <a:pt x="257346" y="1976637"/>
                </a:lnTo>
                <a:lnTo>
                  <a:pt x="224493" y="2102572"/>
                </a:lnTo>
                <a:lnTo>
                  <a:pt x="295674" y="2146376"/>
                </a:lnTo>
                <a:lnTo>
                  <a:pt x="295674" y="2201130"/>
                </a:lnTo>
                <a:lnTo>
                  <a:pt x="361380" y="2250409"/>
                </a:lnTo>
                <a:lnTo>
                  <a:pt x="366855" y="2310639"/>
                </a:lnTo>
                <a:lnTo>
                  <a:pt x="383282" y="2381820"/>
                </a:lnTo>
                <a:lnTo>
                  <a:pt x="334002" y="2474903"/>
                </a:lnTo>
                <a:lnTo>
                  <a:pt x="257346" y="2682970"/>
                </a:lnTo>
                <a:lnTo>
                  <a:pt x="290199" y="2721298"/>
                </a:lnTo>
                <a:lnTo>
                  <a:pt x="202592" y="2825331"/>
                </a:lnTo>
                <a:lnTo>
                  <a:pt x="136886" y="3000546"/>
                </a:lnTo>
                <a:lnTo>
                  <a:pt x="180690" y="3104579"/>
                </a:lnTo>
                <a:lnTo>
                  <a:pt x="240920" y="3137432"/>
                </a:lnTo>
                <a:lnTo>
                  <a:pt x="273773" y="3060776"/>
                </a:lnTo>
                <a:lnTo>
                  <a:pt x="339478" y="3049825"/>
                </a:lnTo>
                <a:lnTo>
                  <a:pt x="383282" y="3044349"/>
                </a:lnTo>
                <a:lnTo>
                  <a:pt x="470889" y="3082677"/>
                </a:lnTo>
                <a:lnTo>
                  <a:pt x="487315" y="3121006"/>
                </a:lnTo>
                <a:lnTo>
                  <a:pt x="739186" y="2907463"/>
                </a:lnTo>
                <a:lnTo>
                  <a:pt x="772038" y="2940316"/>
                </a:lnTo>
                <a:lnTo>
                  <a:pt x="832268" y="2973168"/>
                </a:lnTo>
                <a:lnTo>
                  <a:pt x="881547" y="3033398"/>
                </a:lnTo>
                <a:lnTo>
                  <a:pt x="936302" y="3033398"/>
                </a:lnTo>
                <a:lnTo>
                  <a:pt x="1018434" y="2945791"/>
                </a:lnTo>
                <a:lnTo>
                  <a:pt x="1171746" y="2973168"/>
                </a:lnTo>
                <a:lnTo>
                  <a:pt x="1237452" y="2973168"/>
                </a:lnTo>
                <a:lnTo>
                  <a:pt x="1297682" y="2929365"/>
                </a:lnTo>
                <a:lnTo>
                  <a:pt x="1336010" y="2934840"/>
                </a:lnTo>
                <a:lnTo>
                  <a:pt x="1374338" y="2863659"/>
                </a:lnTo>
                <a:lnTo>
                  <a:pt x="1374338" y="2808905"/>
                </a:lnTo>
                <a:lnTo>
                  <a:pt x="1434568" y="2732249"/>
                </a:lnTo>
                <a:lnTo>
                  <a:pt x="1363387" y="2688445"/>
                </a:lnTo>
                <a:lnTo>
                  <a:pt x="1363387" y="2546083"/>
                </a:lnTo>
                <a:lnTo>
                  <a:pt x="1423617" y="2485853"/>
                </a:lnTo>
                <a:lnTo>
                  <a:pt x="1379813" y="2474903"/>
                </a:lnTo>
                <a:lnTo>
                  <a:pt x="1374338" y="2398246"/>
                </a:lnTo>
                <a:lnTo>
                  <a:pt x="1308632" y="2283262"/>
                </a:lnTo>
                <a:lnTo>
                  <a:pt x="1346961" y="2157327"/>
                </a:lnTo>
                <a:lnTo>
                  <a:pt x="1325059" y="2102572"/>
                </a:lnTo>
                <a:lnTo>
                  <a:pt x="1379813" y="2047818"/>
                </a:lnTo>
                <a:lnTo>
                  <a:pt x="1308632" y="1993063"/>
                </a:lnTo>
                <a:lnTo>
                  <a:pt x="1314108" y="1932833"/>
                </a:lnTo>
                <a:lnTo>
                  <a:pt x="1500273" y="1757619"/>
                </a:lnTo>
                <a:lnTo>
                  <a:pt x="1555028" y="1757619"/>
                </a:lnTo>
                <a:lnTo>
                  <a:pt x="1494798" y="1724766"/>
                </a:lnTo>
                <a:lnTo>
                  <a:pt x="1544077" y="1593355"/>
                </a:lnTo>
                <a:lnTo>
                  <a:pt x="1593356" y="1500273"/>
                </a:lnTo>
                <a:lnTo>
                  <a:pt x="1472896" y="1527650"/>
                </a:lnTo>
                <a:lnTo>
                  <a:pt x="1401715" y="1489322"/>
                </a:lnTo>
                <a:lnTo>
                  <a:pt x="1314108" y="1461945"/>
                </a:lnTo>
                <a:lnTo>
                  <a:pt x="1144369" y="1237451"/>
                </a:lnTo>
                <a:lnTo>
                  <a:pt x="1319583" y="1116991"/>
                </a:lnTo>
                <a:lnTo>
                  <a:pt x="1500273" y="1122467"/>
                </a:lnTo>
                <a:lnTo>
                  <a:pt x="1538601" y="1051286"/>
                </a:lnTo>
                <a:lnTo>
                  <a:pt x="1500273" y="892498"/>
                </a:lnTo>
                <a:lnTo>
                  <a:pt x="1330534" y="980105"/>
                </a:lnTo>
                <a:lnTo>
                  <a:pt x="1297682" y="914400"/>
                </a:lnTo>
                <a:lnTo>
                  <a:pt x="1379813" y="810366"/>
                </a:lnTo>
                <a:lnTo>
                  <a:pt x="1456470" y="553020"/>
                </a:lnTo>
                <a:lnTo>
                  <a:pt x="1571454" y="465413"/>
                </a:lnTo>
                <a:lnTo>
                  <a:pt x="1303157" y="284723"/>
                </a:lnTo>
                <a:lnTo>
                  <a:pt x="1281255" y="273772"/>
                </a:lnTo>
                <a:lnTo>
                  <a:pt x="1325059" y="60230"/>
                </a:lnTo>
                <a:close/>
              </a:path>
            </a:pathLst>
          </a:custGeom>
          <a:solidFill>
            <a:srgbClr val="FFFF65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5008563" y="817563"/>
            <a:ext cx="863600" cy="833437"/>
          </a:xfrm>
          <a:custGeom>
            <a:avLst/>
            <a:gdLst>
              <a:gd name="connsiteX0" fmla="*/ 489493 w 863411"/>
              <a:gd name="connsiteY0" fmla="*/ 57787 h 832818"/>
              <a:gd name="connsiteX1" fmla="*/ 360321 w 863411"/>
              <a:gd name="connsiteY1" fmla="*/ 64586 h 832818"/>
              <a:gd name="connsiteX2" fmla="*/ 343325 w 863411"/>
              <a:gd name="connsiteY2" fmla="*/ 16996 h 832818"/>
              <a:gd name="connsiteX3" fmla="*/ 295735 w 863411"/>
              <a:gd name="connsiteY3" fmla="*/ 33993 h 832818"/>
              <a:gd name="connsiteX4" fmla="*/ 254944 w 863411"/>
              <a:gd name="connsiteY4" fmla="*/ 0 h 832818"/>
              <a:gd name="connsiteX5" fmla="*/ 207355 w 863411"/>
              <a:gd name="connsiteY5" fmla="*/ 47590 h 832818"/>
              <a:gd name="connsiteX6" fmla="*/ 169963 w 863411"/>
              <a:gd name="connsiteY6" fmla="*/ 27194 h 832818"/>
              <a:gd name="connsiteX7" fmla="*/ 146168 w 863411"/>
              <a:gd name="connsiteY7" fmla="*/ 50989 h 832818"/>
              <a:gd name="connsiteX8" fmla="*/ 129172 w 863411"/>
              <a:gd name="connsiteY8" fmla="*/ 71384 h 832818"/>
              <a:gd name="connsiteX9" fmla="*/ 129172 w 863411"/>
              <a:gd name="connsiteY9" fmla="*/ 71384 h 832818"/>
              <a:gd name="connsiteX10" fmla="*/ 78183 w 863411"/>
              <a:gd name="connsiteY10" fmla="*/ 81582 h 832818"/>
              <a:gd name="connsiteX11" fmla="*/ 13597 w 863411"/>
              <a:gd name="connsiteY11" fmla="*/ 78183 h 832818"/>
              <a:gd name="connsiteX12" fmla="*/ 50989 w 863411"/>
              <a:gd name="connsiteY12" fmla="*/ 166564 h 832818"/>
              <a:gd name="connsiteX13" fmla="*/ 20396 w 863411"/>
              <a:gd name="connsiteY13" fmla="*/ 244746 h 832818"/>
              <a:gd name="connsiteX14" fmla="*/ 27194 w 863411"/>
              <a:gd name="connsiteY14" fmla="*/ 292336 h 832818"/>
              <a:gd name="connsiteX15" fmla="*/ 10198 w 863411"/>
              <a:gd name="connsiteY15" fmla="*/ 346724 h 832818"/>
              <a:gd name="connsiteX16" fmla="*/ 81582 w 863411"/>
              <a:gd name="connsiteY16" fmla="*/ 322929 h 832818"/>
              <a:gd name="connsiteX17" fmla="*/ 0 w 863411"/>
              <a:gd name="connsiteY17" fmla="*/ 401112 h 832818"/>
              <a:gd name="connsiteX18" fmla="*/ 40791 w 863411"/>
              <a:gd name="connsiteY18" fmla="*/ 475896 h 832818"/>
              <a:gd name="connsiteX19" fmla="*/ 44190 w 863411"/>
              <a:gd name="connsiteY19" fmla="*/ 523485 h 832818"/>
              <a:gd name="connsiteX20" fmla="*/ 95179 w 863411"/>
              <a:gd name="connsiteY20" fmla="*/ 537083 h 832818"/>
              <a:gd name="connsiteX21" fmla="*/ 74784 w 863411"/>
              <a:gd name="connsiteY21" fmla="*/ 601668 h 832818"/>
              <a:gd name="connsiteX22" fmla="*/ 108776 w 863411"/>
              <a:gd name="connsiteY22" fmla="*/ 577874 h 832818"/>
              <a:gd name="connsiteX23" fmla="*/ 105377 w 863411"/>
              <a:gd name="connsiteY23" fmla="*/ 649258 h 832818"/>
              <a:gd name="connsiteX24" fmla="*/ 129172 w 863411"/>
              <a:gd name="connsiteY24" fmla="*/ 683251 h 832818"/>
              <a:gd name="connsiteX25" fmla="*/ 186959 w 863411"/>
              <a:gd name="connsiteY25" fmla="*/ 656056 h 832818"/>
              <a:gd name="connsiteX26" fmla="*/ 203955 w 863411"/>
              <a:gd name="connsiteY26" fmla="*/ 744437 h 832818"/>
              <a:gd name="connsiteX27" fmla="*/ 299135 w 863411"/>
              <a:gd name="connsiteY27" fmla="*/ 659456 h 832818"/>
              <a:gd name="connsiteX28" fmla="*/ 316131 w 863411"/>
              <a:gd name="connsiteY28" fmla="*/ 720642 h 832818"/>
              <a:gd name="connsiteX29" fmla="*/ 265142 w 863411"/>
              <a:gd name="connsiteY29" fmla="*/ 744437 h 832818"/>
              <a:gd name="connsiteX30" fmla="*/ 288937 w 863411"/>
              <a:gd name="connsiteY30" fmla="*/ 795426 h 832818"/>
              <a:gd name="connsiteX31" fmla="*/ 353523 w 863411"/>
              <a:gd name="connsiteY31" fmla="*/ 832818 h 832818"/>
              <a:gd name="connsiteX32" fmla="*/ 397713 w 863411"/>
              <a:gd name="connsiteY32" fmla="*/ 768232 h 832818"/>
              <a:gd name="connsiteX33" fmla="*/ 435105 w 863411"/>
              <a:gd name="connsiteY33" fmla="*/ 781829 h 832818"/>
              <a:gd name="connsiteX34" fmla="*/ 547280 w 863411"/>
              <a:gd name="connsiteY34" fmla="*/ 683251 h 832818"/>
              <a:gd name="connsiteX35" fmla="*/ 605068 w 863411"/>
              <a:gd name="connsiteY35" fmla="*/ 594870 h 832818"/>
              <a:gd name="connsiteX36" fmla="*/ 781829 w 863411"/>
              <a:gd name="connsiteY36" fmla="*/ 489493 h 832818"/>
              <a:gd name="connsiteX37" fmla="*/ 863411 w 863411"/>
              <a:gd name="connsiteY37" fmla="*/ 346724 h 832818"/>
              <a:gd name="connsiteX38" fmla="*/ 751236 w 863411"/>
              <a:gd name="connsiteY38" fmla="*/ 329728 h 832818"/>
              <a:gd name="connsiteX39" fmla="*/ 707045 w 863411"/>
              <a:gd name="connsiteY39" fmla="*/ 373918 h 832818"/>
              <a:gd name="connsiteX40" fmla="*/ 628862 w 863411"/>
              <a:gd name="connsiteY40" fmla="*/ 380717 h 832818"/>
              <a:gd name="connsiteX41" fmla="*/ 574474 w 863411"/>
              <a:gd name="connsiteY41" fmla="*/ 387515 h 832818"/>
              <a:gd name="connsiteX42" fmla="*/ 594870 w 863411"/>
              <a:gd name="connsiteY42" fmla="*/ 336526 h 832818"/>
              <a:gd name="connsiteX43" fmla="*/ 560877 w 863411"/>
              <a:gd name="connsiteY43" fmla="*/ 288937 h 832818"/>
              <a:gd name="connsiteX44" fmla="*/ 560877 w 863411"/>
              <a:gd name="connsiteY44" fmla="*/ 214153 h 832818"/>
              <a:gd name="connsiteX45" fmla="*/ 513288 w 863411"/>
              <a:gd name="connsiteY45" fmla="*/ 203955 h 832818"/>
              <a:gd name="connsiteX46" fmla="*/ 506489 w 863411"/>
              <a:gd name="connsiteY46" fmla="*/ 176761 h 832818"/>
              <a:gd name="connsiteX47" fmla="*/ 465698 w 863411"/>
              <a:gd name="connsiteY47" fmla="*/ 193758 h 832818"/>
              <a:gd name="connsiteX48" fmla="*/ 486094 w 863411"/>
              <a:gd name="connsiteY48" fmla="*/ 142769 h 832818"/>
              <a:gd name="connsiteX49" fmla="*/ 503090 w 863411"/>
              <a:gd name="connsiteY49" fmla="*/ 118974 h 832818"/>
              <a:gd name="connsiteX50" fmla="*/ 489493 w 863411"/>
              <a:gd name="connsiteY50" fmla="*/ 57787 h 832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863411" h="832818">
                <a:moveTo>
                  <a:pt x="489493" y="57787"/>
                </a:moveTo>
                <a:lnTo>
                  <a:pt x="360321" y="64586"/>
                </a:lnTo>
                <a:lnTo>
                  <a:pt x="343325" y="16996"/>
                </a:lnTo>
                <a:lnTo>
                  <a:pt x="295735" y="33993"/>
                </a:lnTo>
                <a:lnTo>
                  <a:pt x="254944" y="0"/>
                </a:lnTo>
                <a:lnTo>
                  <a:pt x="207355" y="47590"/>
                </a:lnTo>
                <a:lnTo>
                  <a:pt x="169963" y="27194"/>
                </a:lnTo>
                <a:lnTo>
                  <a:pt x="146168" y="50989"/>
                </a:lnTo>
                <a:lnTo>
                  <a:pt x="129172" y="71384"/>
                </a:lnTo>
                <a:lnTo>
                  <a:pt x="129172" y="71384"/>
                </a:lnTo>
                <a:lnTo>
                  <a:pt x="78183" y="81582"/>
                </a:lnTo>
                <a:lnTo>
                  <a:pt x="13597" y="78183"/>
                </a:lnTo>
                <a:lnTo>
                  <a:pt x="50989" y="166564"/>
                </a:lnTo>
                <a:lnTo>
                  <a:pt x="20396" y="244746"/>
                </a:lnTo>
                <a:lnTo>
                  <a:pt x="27194" y="292336"/>
                </a:lnTo>
                <a:lnTo>
                  <a:pt x="10198" y="346724"/>
                </a:lnTo>
                <a:lnTo>
                  <a:pt x="81582" y="322929"/>
                </a:lnTo>
                <a:lnTo>
                  <a:pt x="0" y="401112"/>
                </a:lnTo>
                <a:lnTo>
                  <a:pt x="40791" y="475896"/>
                </a:lnTo>
                <a:lnTo>
                  <a:pt x="44190" y="523485"/>
                </a:lnTo>
                <a:lnTo>
                  <a:pt x="95179" y="537083"/>
                </a:lnTo>
                <a:lnTo>
                  <a:pt x="74784" y="601668"/>
                </a:lnTo>
                <a:lnTo>
                  <a:pt x="108776" y="577874"/>
                </a:lnTo>
                <a:lnTo>
                  <a:pt x="105377" y="649258"/>
                </a:lnTo>
                <a:lnTo>
                  <a:pt x="129172" y="683251"/>
                </a:lnTo>
                <a:lnTo>
                  <a:pt x="186959" y="656056"/>
                </a:lnTo>
                <a:lnTo>
                  <a:pt x="203955" y="744437"/>
                </a:lnTo>
                <a:lnTo>
                  <a:pt x="299135" y="659456"/>
                </a:lnTo>
                <a:lnTo>
                  <a:pt x="316131" y="720642"/>
                </a:lnTo>
                <a:lnTo>
                  <a:pt x="265142" y="744437"/>
                </a:lnTo>
                <a:lnTo>
                  <a:pt x="288937" y="795426"/>
                </a:lnTo>
                <a:lnTo>
                  <a:pt x="353523" y="832818"/>
                </a:lnTo>
                <a:lnTo>
                  <a:pt x="397713" y="768232"/>
                </a:lnTo>
                <a:lnTo>
                  <a:pt x="435105" y="781829"/>
                </a:lnTo>
                <a:lnTo>
                  <a:pt x="547280" y="683251"/>
                </a:lnTo>
                <a:lnTo>
                  <a:pt x="605068" y="594870"/>
                </a:lnTo>
                <a:lnTo>
                  <a:pt x="781829" y="489493"/>
                </a:lnTo>
                <a:lnTo>
                  <a:pt x="863411" y="346724"/>
                </a:lnTo>
                <a:lnTo>
                  <a:pt x="751236" y="329728"/>
                </a:lnTo>
                <a:lnTo>
                  <a:pt x="707045" y="373918"/>
                </a:lnTo>
                <a:lnTo>
                  <a:pt x="628862" y="380717"/>
                </a:lnTo>
                <a:lnTo>
                  <a:pt x="574474" y="387515"/>
                </a:lnTo>
                <a:lnTo>
                  <a:pt x="594870" y="336526"/>
                </a:lnTo>
                <a:lnTo>
                  <a:pt x="560877" y="288937"/>
                </a:lnTo>
                <a:lnTo>
                  <a:pt x="560877" y="214153"/>
                </a:lnTo>
                <a:lnTo>
                  <a:pt x="513288" y="203955"/>
                </a:lnTo>
                <a:lnTo>
                  <a:pt x="506489" y="176761"/>
                </a:lnTo>
                <a:lnTo>
                  <a:pt x="465698" y="193758"/>
                </a:lnTo>
                <a:lnTo>
                  <a:pt x="486094" y="142769"/>
                </a:lnTo>
                <a:lnTo>
                  <a:pt x="503090" y="118974"/>
                </a:lnTo>
                <a:lnTo>
                  <a:pt x="489493" y="57787"/>
                </a:lnTo>
                <a:close/>
              </a:path>
            </a:pathLst>
          </a:custGeom>
          <a:solidFill>
            <a:srgbClr val="FFFF65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4808538" y="1106488"/>
            <a:ext cx="182562" cy="131762"/>
          </a:xfrm>
          <a:custGeom>
            <a:avLst/>
            <a:gdLst>
              <a:gd name="connsiteX0" fmla="*/ 95179 w 183560"/>
              <a:gd name="connsiteY0" fmla="*/ 13597 h 132571"/>
              <a:gd name="connsiteX1" fmla="*/ 44190 w 183560"/>
              <a:gd name="connsiteY1" fmla="*/ 0 h 132571"/>
              <a:gd name="connsiteX2" fmla="*/ 0 w 183560"/>
              <a:gd name="connsiteY2" fmla="*/ 40791 h 132571"/>
              <a:gd name="connsiteX3" fmla="*/ 30593 w 183560"/>
              <a:gd name="connsiteY3" fmla="*/ 71384 h 132571"/>
              <a:gd name="connsiteX4" fmla="*/ 23795 w 183560"/>
              <a:gd name="connsiteY4" fmla="*/ 91780 h 132571"/>
              <a:gd name="connsiteX5" fmla="*/ 88381 w 183560"/>
              <a:gd name="connsiteY5" fmla="*/ 98578 h 132571"/>
              <a:gd name="connsiteX6" fmla="*/ 118974 w 183560"/>
              <a:gd name="connsiteY6" fmla="*/ 132571 h 132571"/>
              <a:gd name="connsiteX7" fmla="*/ 183560 w 183560"/>
              <a:gd name="connsiteY7" fmla="*/ 71384 h 132571"/>
              <a:gd name="connsiteX8" fmla="*/ 139369 w 183560"/>
              <a:gd name="connsiteY8" fmla="*/ 50989 h 132571"/>
              <a:gd name="connsiteX9" fmla="*/ 95179 w 183560"/>
              <a:gd name="connsiteY9" fmla="*/ 13597 h 1325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83560" h="132571">
                <a:moveTo>
                  <a:pt x="95179" y="13597"/>
                </a:moveTo>
                <a:lnTo>
                  <a:pt x="44190" y="0"/>
                </a:lnTo>
                <a:lnTo>
                  <a:pt x="0" y="40791"/>
                </a:lnTo>
                <a:lnTo>
                  <a:pt x="30593" y="71384"/>
                </a:lnTo>
                <a:lnTo>
                  <a:pt x="23795" y="91780"/>
                </a:lnTo>
                <a:lnTo>
                  <a:pt x="88381" y="98578"/>
                </a:lnTo>
                <a:lnTo>
                  <a:pt x="118974" y="132571"/>
                </a:lnTo>
                <a:lnTo>
                  <a:pt x="183560" y="71384"/>
                </a:lnTo>
                <a:lnTo>
                  <a:pt x="139369" y="50989"/>
                </a:lnTo>
                <a:lnTo>
                  <a:pt x="95179" y="13597"/>
                </a:lnTo>
                <a:close/>
              </a:path>
            </a:pathLst>
          </a:custGeom>
          <a:solidFill>
            <a:srgbClr val="FFFF65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4933950" y="1235075"/>
            <a:ext cx="77788" cy="85725"/>
          </a:xfrm>
          <a:custGeom>
            <a:avLst/>
            <a:gdLst>
              <a:gd name="connsiteX0" fmla="*/ 0 w 78183"/>
              <a:gd name="connsiteY0" fmla="*/ 20395 h 84981"/>
              <a:gd name="connsiteX1" fmla="*/ 27194 w 78183"/>
              <a:gd name="connsiteY1" fmla="*/ 84981 h 84981"/>
              <a:gd name="connsiteX2" fmla="*/ 78183 w 78183"/>
              <a:gd name="connsiteY2" fmla="*/ 84981 h 84981"/>
              <a:gd name="connsiteX3" fmla="*/ 47590 w 78183"/>
              <a:gd name="connsiteY3" fmla="*/ 0 h 84981"/>
              <a:gd name="connsiteX4" fmla="*/ 0 w 78183"/>
              <a:gd name="connsiteY4" fmla="*/ 20395 h 849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83" h="84981">
                <a:moveTo>
                  <a:pt x="0" y="20395"/>
                </a:moveTo>
                <a:lnTo>
                  <a:pt x="27194" y="84981"/>
                </a:lnTo>
                <a:lnTo>
                  <a:pt x="78183" y="84981"/>
                </a:lnTo>
                <a:lnTo>
                  <a:pt x="47590" y="0"/>
                </a:lnTo>
                <a:lnTo>
                  <a:pt x="0" y="20395"/>
                </a:lnTo>
                <a:close/>
              </a:path>
            </a:pathLst>
          </a:custGeom>
          <a:solidFill>
            <a:srgbClr val="FFFF65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4638675" y="1357313"/>
            <a:ext cx="2181225" cy="1884362"/>
          </a:xfrm>
          <a:custGeom>
            <a:avLst/>
            <a:gdLst>
              <a:gd name="connsiteX0" fmla="*/ 1291718 w 2182323"/>
              <a:gd name="connsiteY0" fmla="*/ 0 h 1883188"/>
              <a:gd name="connsiteX1" fmla="*/ 1169344 w 2182323"/>
              <a:gd name="connsiteY1" fmla="*/ 37392 h 1883188"/>
              <a:gd name="connsiteX2" fmla="*/ 1125154 w 2182323"/>
              <a:gd name="connsiteY2" fmla="*/ 13597 h 1883188"/>
              <a:gd name="connsiteX3" fmla="*/ 975587 w 2182323"/>
              <a:gd name="connsiteY3" fmla="*/ 91780 h 1883188"/>
              <a:gd name="connsiteX4" fmla="*/ 968788 w 2182323"/>
              <a:gd name="connsiteY4" fmla="*/ 139369 h 1883188"/>
              <a:gd name="connsiteX5" fmla="*/ 764833 w 2182323"/>
              <a:gd name="connsiteY5" fmla="*/ 336526 h 1883188"/>
              <a:gd name="connsiteX6" fmla="*/ 744437 w 2182323"/>
              <a:gd name="connsiteY6" fmla="*/ 302534 h 1883188"/>
              <a:gd name="connsiteX7" fmla="*/ 724042 w 2182323"/>
              <a:gd name="connsiteY7" fmla="*/ 465698 h 1883188"/>
              <a:gd name="connsiteX8" fmla="*/ 717243 w 2182323"/>
              <a:gd name="connsiteY8" fmla="*/ 547280 h 1883188"/>
              <a:gd name="connsiteX9" fmla="*/ 591471 w 2182323"/>
              <a:gd name="connsiteY9" fmla="*/ 669653 h 1883188"/>
              <a:gd name="connsiteX10" fmla="*/ 591471 w 2182323"/>
              <a:gd name="connsiteY10" fmla="*/ 669653 h 1883188"/>
              <a:gd name="connsiteX11" fmla="*/ 475896 w 2182323"/>
              <a:gd name="connsiteY11" fmla="*/ 751235 h 1883188"/>
              <a:gd name="connsiteX12" fmla="*/ 407911 w 2182323"/>
              <a:gd name="connsiteY12" fmla="*/ 812422 h 1883188"/>
              <a:gd name="connsiteX13" fmla="*/ 350123 w 2182323"/>
              <a:gd name="connsiteY13" fmla="*/ 815821 h 1883188"/>
              <a:gd name="connsiteX14" fmla="*/ 346724 w 2182323"/>
              <a:gd name="connsiteY14" fmla="*/ 785228 h 1883188"/>
              <a:gd name="connsiteX15" fmla="*/ 282138 w 2182323"/>
              <a:gd name="connsiteY15" fmla="*/ 832818 h 1883188"/>
              <a:gd name="connsiteX16" fmla="*/ 254944 w 2182323"/>
              <a:gd name="connsiteY16" fmla="*/ 856612 h 1883188"/>
              <a:gd name="connsiteX17" fmla="*/ 241347 w 2182323"/>
              <a:gd name="connsiteY17" fmla="*/ 890605 h 1883188"/>
              <a:gd name="connsiteX18" fmla="*/ 197157 w 2182323"/>
              <a:gd name="connsiteY18" fmla="*/ 894004 h 1883188"/>
              <a:gd name="connsiteX19" fmla="*/ 159765 w 2182323"/>
              <a:gd name="connsiteY19" fmla="*/ 958590 h 1883188"/>
              <a:gd name="connsiteX20" fmla="*/ 98578 w 2182323"/>
              <a:gd name="connsiteY20" fmla="*/ 1006180 h 1883188"/>
              <a:gd name="connsiteX21" fmla="*/ 57787 w 2182323"/>
              <a:gd name="connsiteY21" fmla="*/ 1033374 h 1883188"/>
              <a:gd name="connsiteX22" fmla="*/ 84981 w 2182323"/>
              <a:gd name="connsiteY22" fmla="*/ 1067366 h 1883188"/>
              <a:gd name="connsiteX23" fmla="*/ 16996 w 2182323"/>
              <a:gd name="connsiteY23" fmla="*/ 1152348 h 1883188"/>
              <a:gd name="connsiteX24" fmla="*/ 0 w 2182323"/>
              <a:gd name="connsiteY24" fmla="*/ 1182941 h 1883188"/>
              <a:gd name="connsiteX25" fmla="*/ 40791 w 2182323"/>
              <a:gd name="connsiteY25" fmla="*/ 1210135 h 1883188"/>
              <a:gd name="connsiteX26" fmla="*/ 81582 w 2182323"/>
              <a:gd name="connsiteY26" fmla="*/ 1152348 h 1883188"/>
              <a:gd name="connsiteX27" fmla="*/ 129172 w 2182323"/>
              <a:gd name="connsiteY27" fmla="*/ 1169344 h 1883188"/>
              <a:gd name="connsiteX28" fmla="*/ 186959 w 2182323"/>
              <a:gd name="connsiteY28" fmla="*/ 1159146 h 1883188"/>
              <a:gd name="connsiteX29" fmla="*/ 210754 w 2182323"/>
              <a:gd name="connsiteY29" fmla="*/ 1172743 h 1883188"/>
              <a:gd name="connsiteX30" fmla="*/ 275340 w 2182323"/>
              <a:gd name="connsiteY30" fmla="*/ 1118355 h 1883188"/>
              <a:gd name="connsiteX31" fmla="*/ 390915 w 2182323"/>
              <a:gd name="connsiteY31" fmla="*/ 1176143 h 1883188"/>
              <a:gd name="connsiteX32" fmla="*/ 370519 w 2182323"/>
              <a:gd name="connsiteY32" fmla="*/ 1216934 h 1883188"/>
              <a:gd name="connsiteX33" fmla="*/ 435105 w 2182323"/>
              <a:gd name="connsiteY33" fmla="*/ 1196538 h 1883188"/>
              <a:gd name="connsiteX34" fmla="*/ 465698 w 2182323"/>
              <a:gd name="connsiteY34" fmla="*/ 1169344 h 1883188"/>
              <a:gd name="connsiteX35" fmla="*/ 435105 w 2182323"/>
              <a:gd name="connsiteY35" fmla="*/ 1125154 h 1883188"/>
              <a:gd name="connsiteX36" fmla="*/ 462299 w 2182323"/>
              <a:gd name="connsiteY36" fmla="*/ 1057169 h 1883188"/>
              <a:gd name="connsiteX37" fmla="*/ 482694 w 2182323"/>
              <a:gd name="connsiteY37" fmla="*/ 1029974 h 1883188"/>
              <a:gd name="connsiteX38" fmla="*/ 611866 w 2182323"/>
              <a:gd name="connsiteY38" fmla="*/ 965389 h 1883188"/>
              <a:gd name="connsiteX39" fmla="*/ 625463 w 2182323"/>
              <a:gd name="connsiteY39" fmla="*/ 917799 h 1883188"/>
              <a:gd name="connsiteX40" fmla="*/ 727441 w 2182323"/>
              <a:gd name="connsiteY40" fmla="*/ 938195 h 1883188"/>
              <a:gd name="connsiteX41" fmla="*/ 775031 w 2182323"/>
              <a:gd name="connsiteY41" fmla="*/ 894004 h 1883188"/>
              <a:gd name="connsiteX42" fmla="*/ 873609 w 2182323"/>
              <a:gd name="connsiteY42" fmla="*/ 894004 h 1883188"/>
              <a:gd name="connsiteX43" fmla="*/ 924598 w 2182323"/>
              <a:gd name="connsiteY43" fmla="*/ 870209 h 1883188"/>
              <a:gd name="connsiteX44" fmla="*/ 1006180 w 2182323"/>
              <a:gd name="connsiteY44" fmla="*/ 917799 h 1883188"/>
              <a:gd name="connsiteX45" fmla="*/ 1084363 w 2182323"/>
              <a:gd name="connsiteY45" fmla="*/ 860012 h 1883188"/>
              <a:gd name="connsiteX46" fmla="*/ 1118355 w 2182323"/>
              <a:gd name="connsiteY46" fmla="*/ 883806 h 1883188"/>
              <a:gd name="connsiteX47" fmla="*/ 1210135 w 2182323"/>
              <a:gd name="connsiteY47" fmla="*/ 843015 h 1883188"/>
              <a:gd name="connsiteX48" fmla="*/ 1108158 w 2182323"/>
              <a:gd name="connsiteY48" fmla="*/ 941594 h 1883188"/>
              <a:gd name="connsiteX49" fmla="*/ 1033374 w 2182323"/>
              <a:gd name="connsiteY49" fmla="*/ 934795 h 1883188"/>
              <a:gd name="connsiteX50" fmla="*/ 1080964 w 2182323"/>
              <a:gd name="connsiteY50" fmla="*/ 1063967 h 1883188"/>
              <a:gd name="connsiteX51" fmla="*/ 1023176 w 2182323"/>
              <a:gd name="connsiteY51" fmla="*/ 1172743 h 1883188"/>
              <a:gd name="connsiteX52" fmla="*/ 1172744 w 2182323"/>
              <a:gd name="connsiteY52" fmla="*/ 1420889 h 1883188"/>
              <a:gd name="connsiteX53" fmla="*/ 1363102 w 2182323"/>
              <a:gd name="connsiteY53" fmla="*/ 1325710 h 1883188"/>
              <a:gd name="connsiteX54" fmla="*/ 1114956 w 2182323"/>
              <a:gd name="connsiteY54" fmla="*/ 1563658 h 1883188"/>
              <a:gd name="connsiteX55" fmla="*/ 1046971 w 2182323"/>
              <a:gd name="connsiteY55" fmla="*/ 1709826 h 1883188"/>
              <a:gd name="connsiteX56" fmla="*/ 1135352 w 2182323"/>
              <a:gd name="connsiteY56" fmla="*/ 1883188 h 1883188"/>
              <a:gd name="connsiteX57" fmla="*/ 1373300 w 2182323"/>
              <a:gd name="connsiteY57" fmla="*/ 1849195 h 1883188"/>
              <a:gd name="connsiteX58" fmla="*/ 1407292 w 2182323"/>
              <a:gd name="connsiteY58" fmla="*/ 1805005 h 1883188"/>
              <a:gd name="connsiteX59" fmla="*/ 1465080 w 2182323"/>
              <a:gd name="connsiteY59" fmla="*/ 1791408 h 1883188"/>
              <a:gd name="connsiteX60" fmla="*/ 1509270 w 2182323"/>
              <a:gd name="connsiteY60" fmla="*/ 1733621 h 1883188"/>
              <a:gd name="connsiteX61" fmla="*/ 1502471 w 2182323"/>
              <a:gd name="connsiteY61" fmla="*/ 1665635 h 1883188"/>
              <a:gd name="connsiteX62" fmla="*/ 1512669 w 2182323"/>
              <a:gd name="connsiteY62" fmla="*/ 1618046 h 1883188"/>
              <a:gd name="connsiteX63" fmla="*/ 1577255 w 2182323"/>
              <a:gd name="connsiteY63" fmla="*/ 1536464 h 1883188"/>
              <a:gd name="connsiteX64" fmla="*/ 1641841 w 2182323"/>
              <a:gd name="connsiteY64" fmla="*/ 1553460 h 1883188"/>
              <a:gd name="connsiteX65" fmla="*/ 1662236 w 2182323"/>
              <a:gd name="connsiteY65" fmla="*/ 1533064 h 1883188"/>
              <a:gd name="connsiteX66" fmla="*/ 1740419 w 2182323"/>
              <a:gd name="connsiteY66" fmla="*/ 1556859 h 1883188"/>
              <a:gd name="connsiteX67" fmla="*/ 1788009 w 2182323"/>
              <a:gd name="connsiteY67" fmla="*/ 1485475 h 1883188"/>
              <a:gd name="connsiteX68" fmla="*/ 1855994 w 2182323"/>
              <a:gd name="connsiteY68" fmla="*/ 1502471 h 1883188"/>
              <a:gd name="connsiteX69" fmla="*/ 1903584 w 2182323"/>
              <a:gd name="connsiteY69" fmla="*/ 1468479 h 1883188"/>
              <a:gd name="connsiteX70" fmla="*/ 1927378 w 2182323"/>
              <a:gd name="connsiteY70" fmla="*/ 1386896 h 1883188"/>
              <a:gd name="connsiteX71" fmla="*/ 1940976 w 2182323"/>
              <a:gd name="connsiteY71" fmla="*/ 1305314 h 1883188"/>
              <a:gd name="connsiteX72" fmla="*/ 1906983 w 2182323"/>
              <a:gd name="connsiteY72" fmla="*/ 1247527 h 1883188"/>
              <a:gd name="connsiteX73" fmla="*/ 1940976 w 2182323"/>
              <a:gd name="connsiteY73" fmla="*/ 1172743 h 1883188"/>
              <a:gd name="connsiteX74" fmla="*/ 1971569 w 2182323"/>
              <a:gd name="connsiteY74" fmla="*/ 1125154 h 1883188"/>
              <a:gd name="connsiteX75" fmla="*/ 2015759 w 2182323"/>
              <a:gd name="connsiteY75" fmla="*/ 1128553 h 1883188"/>
              <a:gd name="connsiteX76" fmla="*/ 2070147 w 2182323"/>
              <a:gd name="connsiteY76" fmla="*/ 1108157 h 1883188"/>
              <a:gd name="connsiteX77" fmla="*/ 2127935 w 2182323"/>
              <a:gd name="connsiteY77" fmla="*/ 1043572 h 1883188"/>
              <a:gd name="connsiteX78" fmla="*/ 2121136 w 2182323"/>
              <a:gd name="connsiteY78" fmla="*/ 972187 h 1883188"/>
              <a:gd name="connsiteX79" fmla="*/ 2138132 w 2182323"/>
              <a:gd name="connsiteY79" fmla="*/ 897403 h 1883188"/>
              <a:gd name="connsiteX80" fmla="*/ 2107539 w 2182323"/>
              <a:gd name="connsiteY80" fmla="*/ 863411 h 1883188"/>
              <a:gd name="connsiteX81" fmla="*/ 2178923 w 2182323"/>
              <a:gd name="connsiteY81" fmla="*/ 771631 h 1883188"/>
              <a:gd name="connsiteX82" fmla="*/ 2182323 w 2182323"/>
              <a:gd name="connsiteY82" fmla="*/ 717243 h 1883188"/>
              <a:gd name="connsiteX83" fmla="*/ 2073547 w 2182323"/>
              <a:gd name="connsiteY83" fmla="*/ 778430 h 1883188"/>
              <a:gd name="connsiteX84" fmla="*/ 2039554 w 2182323"/>
              <a:gd name="connsiteY84" fmla="*/ 754635 h 1883188"/>
              <a:gd name="connsiteX85" fmla="*/ 1998763 w 2182323"/>
              <a:gd name="connsiteY85" fmla="*/ 771631 h 1883188"/>
              <a:gd name="connsiteX86" fmla="*/ 1934177 w 2182323"/>
              <a:gd name="connsiteY86" fmla="*/ 758034 h 1883188"/>
              <a:gd name="connsiteX87" fmla="*/ 1947774 w 2182323"/>
              <a:gd name="connsiteY87" fmla="*/ 645859 h 1883188"/>
              <a:gd name="connsiteX88" fmla="*/ 1825401 w 2182323"/>
              <a:gd name="connsiteY88" fmla="*/ 686650 h 1883188"/>
              <a:gd name="connsiteX89" fmla="*/ 1726822 w 2182323"/>
              <a:gd name="connsiteY89" fmla="*/ 703646 h 1883188"/>
              <a:gd name="connsiteX90" fmla="*/ 1658837 w 2182323"/>
              <a:gd name="connsiteY90" fmla="*/ 778430 h 1883188"/>
              <a:gd name="connsiteX91" fmla="*/ 1631643 w 2182323"/>
              <a:gd name="connsiteY91" fmla="*/ 809023 h 1883188"/>
              <a:gd name="connsiteX92" fmla="*/ 1584054 w 2182323"/>
              <a:gd name="connsiteY92" fmla="*/ 815821 h 1883188"/>
              <a:gd name="connsiteX93" fmla="*/ 1512669 w 2182323"/>
              <a:gd name="connsiteY93" fmla="*/ 717243 h 1883188"/>
              <a:gd name="connsiteX94" fmla="*/ 1454882 w 2182323"/>
              <a:gd name="connsiteY94" fmla="*/ 669653 h 1883188"/>
              <a:gd name="connsiteX95" fmla="*/ 1471878 w 2182323"/>
              <a:gd name="connsiteY95" fmla="*/ 625463 h 1883188"/>
              <a:gd name="connsiteX96" fmla="*/ 1434486 w 2182323"/>
              <a:gd name="connsiteY96" fmla="*/ 588071 h 1883188"/>
              <a:gd name="connsiteX97" fmla="*/ 1308714 w 2182323"/>
              <a:gd name="connsiteY97" fmla="*/ 645859 h 1883188"/>
              <a:gd name="connsiteX98" fmla="*/ 1312113 w 2182323"/>
              <a:gd name="connsiteY98" fmla="*/ 584672 h 1883188"/>
              <a:gd name="connsiteX99" fmla="*/ 1329109 w 2182323"/>
              <a:gd name="connsiteY99" fmla="*/ 482694 h 1883188"/>
              <a:gd name="connsiteX100" fmla="*/ 1261124 w 2182323"/>
              <a:gd name="connsiteY100" fmla="*/ 380716 h 1883188"/>
              <a:gd name="connsiteX101" fmla="*/ 1261124 w 2182323"/>
              <a:gd name="connsiteY101" fmla="*/ 339925 h 1883188"/>
              <a:gd name="connsiteX102" fmla="*/ 1281520 w 2182323"/>
              <a:gd name="connsiteY102" fmla="*/ 319530 h 1883188"/>
              <a:gd name="connsiteX103" fmla="*/ 1281520 w 2182323"/>
              <a:gd name="connsiteY103" fmla="*/ 282138 h 1883188"/>
              <a:gd name="connsiteX104" fmla="*/ 1342706 w 2182323"/>
              <a:gd name="connsiteY104" fmla="*/ 220951 h 1883188"/>
              <a:gd name="connsiteX105" fmla="*/ 1356303 w 2182323"/>
              <a:gd name="connsiteY105" fmla="*/ 159765 h 1883188"/>
              <a:gd name="connsiteX106" fmla="*/ 1400494 w 2182323"/>
              <a:gd name="connsiteY106" fmla="*/ 112175 h 1883188"/>
              <a:gd name="connsiteX107" fmla="*/ 1403893 w 2182323"/>
              <a:gd name="connsiteY107" fmla="*/ 81582 h 1883188"/>
              <a:gd name="connsiteX108" fmla="*/ 1291718 w 2182323"/>
              <a:gd name="connsiteY108" fmla="*/ 0 h 1883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</a:cxnLst>
            <a:rect l="l" t="t" r="r" b="b"/>
            <a:pathLst>
              <a:path w="2182323" h="1883188">
                <a:moveTo>
                  <a:pt x="1291718" y="0"/>
                </a:moveTo>
                <a:lnTo>
                  <a:pt x="1169344" y="37392"/>
                </a:lnTo>
                <a:lnTo>
                  <a:pt x="1125154" y="13597"/>
                </a:lnTo>
                <a:lnTo>
                  <a:pt x="975587" y="91780"/>
                </a:lnTo>
                <a:lnTo>
                  <a:pt x="968788" y="139369"/>
                </a:lnTo>
                <a:lnTo>
                  <a:pt x="764833" y="336526"/>
                </a:lnTo>
                <a:lnTo>
                  <a:pt x="744437" y="302534"/>
                </a:lnTo>
                <a:lnTo>
                  <a:pt x="724042" y="465698"/>
                </a:lnTo>
                <a:lnTo>
                  <a:pt x="717243" y="547280"/>
                </a:lnTo>
                <a:lnTo>
                  <a:pt x="591471" y="669653"/>
                </a:lnTo>
                <a:lnTo>
                  <a:pt x="591471" y="669653"/>
                </a:lnTo>
                <a:lnTo>
                  <a:pt x="475896" y="751235"/>
                </a:lnTo>
                <a:lnTo>
                  <a:pt x="407911" y="812422"/>
                </a:lnTo>
                <a:lnTo>
                  <a:pt x="350123" y="815821"/>
                </a:lnTo>
                <a:lnTo>
                  <a:pt x="346724" y="785228"/>
                </a:lnTo>
                <a:lnTo>
                  <a:pt x="282138" y="832818"/>
                </a:lnTo>
                <a:lnTo>
                  <a:pt x="254944" y="856612"/>
                </a:lnTo>
                <a:lnTo>
                  <a:pt x="241347" y="890605"/>
                </a:lnTo>
                <a:lnTo>
                  <a:pt x="197157" y="894004"/>
                </a:lnTo>
                <a:lnTo>
                  <a:pt x="159765" y="958590"/>
                </a:lnTo>
                <a:lnTo>
                  <a:pt x="98578" y="1006180"/>
                </a:lnTo>
                <a:lnTo>
                  <a:pt x="57787" y="1033374"/>
                </a:lnTo>
                <a:lnTo>
                  <a:pt x="84981" y="1067366"/>
                </a:lnTo>
                <a:lnTo>
                  <a:pt x="16996" y="1152348"/>
                </a:lnTo>
                <a:lnTo>
                  <a:pt x="0" y="1182941"/>
                </a:lnTo>
                <a:lnTo>
                  <a:pt x="40791" y="1210135"/>
                </a:lnTo>
                <a:lnTo>
                  <a:pt x="81582" y="1152348"/>
                </a:lnTo>
                <a:lnTo>
                  <a:pt x="129172" y="1169344"/>
                </a:lnTo>
                <a:lnTo>
                  <a:pt x="186959" y="1159146"/>
                </a:lnTo>
                <a:lnTo>
                  <a:pt x="210754" y="1172743"/>
                </a:lnTo>
                <a:lnTo>
                  <a:pt x="275340" y="1118355"/>
                </a:lnTo>
                <a:lnTo>
                  <a:pt x="390915" y="1176143"/>
                </a:lnTo>
                <a:lnTo>
                  <a:pt x="370519" y="1216934"/>
                </a:lnTo>
                <a:lnTo>
                  <a:pt x="435105" y="1196538"/>
                </a:lnTo>
                <a:lnTo>
                  <a:pt x="465698" y="1169344"/>
                </a:lnTo>
                <a:lnTo>
                  <a:pt x="435105" y="1125154"/>
                </a:lnTo>
                <a:lnTo>
                  <a:pt x="462299" y="1057169"/>
                </a:lnTo>
                <a:lnTo>
                  <a:pt x="482694" y="1029974"/>
                </a:lnTo>
                <a:lnTo>
                  <a:pt x="611866" y="965389"/>
                </a:lnTo>
                <a:lnTo>
                  <a:pt x="625463" y="917799"/>
                </a:lnTo>
                <a:lnTo>
                  <a:pt x="727441" y="938195"/>
                </a:lnTo>
                <a:lnTo>
                  <a:pt x="775031" y="894004"/>
                </a:lnTo>
                <a:lnTo>
                  <a:pt x="873609" y="894004"/>
                </a:lnTo>
                <a:lnTo>
                  <a:pt x="924598" y="870209"/>
                </a:lnTo>
                <a:lnTo>
                  <a:pt x="1006180" y="917799"/>
                </a:lnTo>
                <a:lnTo>
                  <a:pt x="1084363" y="860012"/>
                </a:lnTo>
                <a:lnTo>
                  <a:pt x="1118355" y="883806"/>
                </a:lnTo>
                <a:lnTo>
                  <a:pt x="1210135" y="843015"/>
                </a:lnTo>
                <a:lnTo>
                  <a:pt x="1108158" y="941594"/>
                </a:lnTo>
                <a:lnTo>
                  <a:pt x="1033374" y="934795"/>
                </a:lnTo>
                <a:lnTo>
                  <a:pt x="1080964" y="1063967"/>
                </a:lnTo>
                <a:lnTo>
                  <a:pt x="1023176" y="1172743"/>
                </a:lnTo>
                <a:lnTo>
                  <a:pt x="1172744" y="1420889"/>
                </a:lnTo>
                <a:lnTo>
                  <a:pt x="1363102" y="1325710"/>
                </a:lnTo>
                <a:lnTo>
                  <a:pt x="1114956" y="1563658"/>
                </a:lnTo>
                <a:lnTo>
                  <a:pt x="1046971" y="1709826"/>
                </a:lnTo>
                <a:lnTo>
                  <a:pt x="1135352" y="1883188"/>
                </a:lnTo>
                <a:lnTo>
                  <a:pt x="1373300" y="1849195"/>
                </a:lnTo>
                <a:lnTo>
                  <a:pt x="1407292" y="1805005"/>
                </a:lnTo>
                <a:lnTo>
                  <a:pt x="1465080" y="1791408"/>
                </a:lnTo>
                <a:lnTo>
                  <a:pt x="1509270" y="1733621"/>
                </a:lnTo>
                <a:lnTo>
                  <a:pt x="1502471" y="1665635"/>
                </a:lnTo>
                <a:lnTo>
                  <a:pt x="1512669" y="1618046"/>
                </a:lnTo>
                <a:lnTo>
                  <a:pt x="1577255" y="1536464"/>
                </a:lnTo>
                <a:lnTo>
                  <a:pt x="1641841" y="1553460"/>
                </a:lnTo>
                <a:lnTo>
                  <a:pt x="1662236" y="1533064"/>
                </a:lnTo>
                <a:lnTo>
                  <a:pt x="1740419" y="1556859"/>
                </a:lnTo>
                <a:lnTo>
                  <a:pt x="1788009" y="1485475"/>
                </a:lnTo>
                <a:lnTo>
                  <a:pt x="1855994" y="1502471"/>
                </a:lnTo>
                <a:lnTo>
                  <a:pt x="1903584" y="1468479"/>
                </a:lnTo>
                <a:lnTo>
                  <a:pt x="1927378" y="1386896"/>
                </a:lnTo>
                <a:lnTo>
                  <a:pt x="1940976" y="1305314"/>
                </a:lnTo>
                <a:lnTo>
                  <a:pt x="1906983" y="1247527"/>
                </a:lnTo>
                <a:lnTo>
                  <a:pt x="1940976" y="1172743"/>
                </a:lnTo>
                <a:lnTo>
                  <a:pt x="1971569" y="1125154"/>
                </a:lnTo>
                <a:lnTo>
                  <a:pt x="2015759" y="1128553"/>
                </a:lnTo>
                <a:lnTo>
                  <a:pt x="2070147" y="1108157"/>
                </a:lnTo>
                <a:lnTo>
                  <a:pt x="2127935" y="1043572"/>
                </a:lnTo>
                <a:lnTo>
                  <a:pt x="2121136" y="972187"/>
                </a:lnTo>
                <a:lnTo>
                  <a:pt x="2138132" y="897403"/>
                </a:lnTo>
                <a:lnTo>
                  <a:pt x="2107539" y="863411"/>
                </a:lnTo>
                <a:lnTo>
                  <a:pt x="2178923" y="771631"/>
                </a:lnTo>
                <a:lnTo>
                  <a:pt x="2182323" y="717243"/>
                </a:lnTo>
                <a:lnTo>
                  <a:pt x="2073547" y="778430"/>
                </a:lnTo>
                <a:lnTo>
                  <a:pt x="2039554" y="754635"/>
                </a:lnTo>
                <a:lnTo>
                  <a:pt x="1998763" y="771631"/>
                </a:lnTo>
                <a:lnTo>
                  <a:pt x="1934177" y="758034"/>
                </a:lnTo>
                <a:lnTo>
                  <a:pt x="1947774" y="645859"/>
                </a:lnTo>
                <a:lnTo>
                  <a:pt x="1825401" y="686650"/>
                </a:lnTo>
                <a:lnTo>
                  <a:pt x="1726822" y="703646"/>
                </a:lnTo>
                <a:lnTo>
                  <a:pt x="1658837" y="778430"/>
                </a:lnTo>
                <a:lnTo>
                  <a:pt x="1631643" y="809023"/>
                </a:lnTo>
                <a:lnTo>
                  <a:pt x="1584054" y="815821"/>
                </a:lnTo>
                <a:lnTo>
                  <a:pt x="1512669" y="717243"/>
                </a:lnTo>
                <a:lnTo>
                  <a:pt x="1454882" y="669653"/>
                </a:lnTo>
                <a:lnTo>
                  <a:pt x="1471878" y="625463"/>
                </a:lnTo>
                <a:lnTo>
                  <a:pt x="1434486" y="588071"/>
                </a:lnTo>
                <a:lnTo>
                  <a:pt x="1308714" y="645859"/>
                </a:lnTo>
                <a:lnTo>
                  <a:pt x="1312113" y="584672"/>
                </a:lnTo>
                <a:lnTo>
                  <a:pt x="1329109" y="482694"/>
                </a:lnTo>
                <a:lnTo>
                  <a:pt x="1261124" y="380716"/>
                </a:lnTo>
                <a:lnTo>
                  <a:pt x="1261124" y="339925"/>
                </a:lnTo>
                <a:lnTo>
                  <a:pt x="1281520" y="319530"/>
                </a:lnTo>
                <a:lnTo>
                  <a:pt x="1281520" y="282138"/>
                </a:lnTo>
                <a:lnTo>
                  <a:pt x="1342706" y="220951"/>
                </a:lnTo>
                <a:lnTo>
                  <a:pt x="1356303" y="159765"/>
                </a:lnTo>
                <a:lnTo>
                  <a:pt x="1400494" y="112175"/>
                </a:lnTo>
                <a:lnTo>
                  <a:pt x="1403893" y="81582"/>
                </a:lnTo>
                <a:lnTo>
                  <a:pt x="1291718" y="0"/>
                </a:lnTo>
                <a:close/>
              </a:path>
            </a:pathLst>
          </a:custGeom>
          <a:solidFill>
            <a:srgbClr val="AA72D4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5892800" y="1100138"/>
            <a:ext cx="911225" cy="1063625"/>
          </a:xfrm>
          <a:custGeom>
            <a:avLst/>
            <a:gdLst>
              <a:gd name="connsiteX0" fmla="*/ 904202 w 911000"/>
              <a:gd name="connsiteY0" fmla="*/ 978986 h 1063968"/>
              <a:gd name="connsiteX1" fmla="*/ 870209 w 911000"/>
              <a:gd name="connsiteY1" fmla="*/ 863411 h 1063968"/>
              <a:gd name="connsiteX2" fmla="*/ 832818 w 911000"/>
              <a:gd name="connsiteY2" fmla="*/ 792027 h 1063968"/>
              <a:gd name="connsiteX3" fmla="*/ 829418 w 911000"/>
              <a:gd name="connsiteY3" fmla="*/ 710445 h 1063968"/>
              <a:gd name="connsiteX4" fmla="*/ 812422 w 911000"/>
              <a:gd name="connsiteY4" fmla="*/ 747837 h 1063968"/>
              <a:gd name="connsiteX5" fmla="*/ 730840 w 911000"/>
              <a:gd name="connsiteY5" fmla="*/ 696848 h 1063968"/>
              <a:gd name="connsiteX6" fmla="*/ 730840 w 911000"/>
              <a:gd name="connsiteY6" fmla="*/ 696848 h 1063968"/>
              <a:gd name="connsiteX7" fmla="*/ 758034 w 911000"/>
              <a:gd name="connsiteY7" fmla="*/ 781829 h 1063968"/>
              <a:gd name="connsiteX8" fmla="*/ 720642 w 911000"/>
              <a:gd name="connsiteY8" fmla="*/ 761434 h 1063968"/>
              <a:gd name="connsiteX9" fmla="*/ 676452 w 911000"/>
              <a:gd name="connsiteY9" fmla="*/ 693449 h 1063968"/>
              <a:gd name="connsiteX10" fmla="*/ 737638 w 911000"/>
              <a:gd name="connsiteY10" fmla="*/ 628863 h 1063968"/>
              <a:gd name="connsiteX11" fmla="*/ 761433 w 911000"/>
              <a:gd name="connsiteY11" fmla="*/ 588072 h 1063968"/>
              <a:gd name="connsiteX12" fmla="*/ 894004 w 911000"/>
              <a:gd name="connsiteY12" fmla="*/ 465698 h 1063968"/>
              <a:gd name="connsiteX13" fmla="*/ 911000 w 911000"/>
              <a:gd name="connsiteY13" fmla="*/ 339926 h 1063968"/>
              <a:gd name="connsiteX14" fmla="*/ 846415 w 911000"/>
              <a:gd name="connsiteY14" fmla="*/ 295736 h 1063968"/>
              <a:gd name="connsiteX15" fmla="*/ 815821 w 911000"/>
              <a:gd name="connsiteY15" fmla="*/ 302534 h 1063968"/>
              <a:gd name="connsiteX16" fmla="*/ 798825 w 911000"/>
              <a:gd name="connsiteY16" fmla="*/ 271941 h 1063968"/>
              <a:gd name="connsiteX17" fmla="*/ 826019 w 911000"/>
              <a:gd name="connsiteY17" fmla="*/ 231150 h 1063968"/>
              <a:gd name="connsiteX18" fmla="*/ 815821 w 911000"/>
              <a:gd name="connsiteY18" fmla="*/ 180161 h 1063968"/>
              <a:gd name="connsiteX19" fmla="*/ 860012 w 911000"/>
              <a:gd name="connsiteY19" fmla="*/ 125773 h 1063968"/>
              <a:gd name="connsiteX20" fmla="*/ 839616 w 911000"/>
              <a:gd name="connsiteY20" fmla="*/ 88381 h 1063968"/>
              <a:gd name="connsiteX21" fmla="*/ 710444 w 911000"/>
              <a:gd name="connsiteY21" fmla="*/ 149568 h 1063968"/>
              <a:gd name="connsiteX22" fmla="*/ 649258 w 911000"/>
              <a:gd name="connsiteY22" fmla="*/ 166564 h 1063968"/>
              <a:gd name="connsiteX23" fmla="*/ 632261 w 911000"/>
              <a:gd name="connsiteY23" fmla="*/ 139370 h 1063968"/>
              <a:gd name="connsiteX24" fmla="*/ 564276 w 911000"/>
              <a:gd name="connsiteY24" fmla="*/ 163165 h 1063968"/>
              <a:gd name="connsiteX25" fmla="*/ 489493 w 911000"/>
              <a:gd name="connsiteY25" fmla="*/ 129172 h 1063968"/>
              <a:gd name="connsiteX26" fmla="*/ 458899 w 911000"/>
              <a:gd name="connsiteY26" fmla="*/ 61187 h 1063968"/>
              <a:gd name="connsiteX27" fmla="*/ 414709 w 911000"/>
              <a:gd name="connsiteY27" fmla="*/ 37392 h 1063968"/>
              <a:gd name="connsiteX28" fmla="*/ 367119 w 911000"/>
              <a:gd name="connsiteY28" fmla="*/ 64586 h 1063968"/>
              <a:gd name="connsiteX29" fmla="*/ 333127 w 911000"/>
              <a:gd name="connsiteY29" fmla="*/ 47590 h 1063968"/>
              <a:gd name="connsiteX30" fmla="*/ 305933 w 911000"/>
              <a:gd name="connsiteY30" fmla="*/ 0 h 1063968"/>
              <a:gd name="connsiteX31" fmla="*/ 268541 w 911000"/>
              <a:gd name="connsiteY31" fmla="*/ 13597 h 1063968"/>
              <a:gd name="connsiteX32" fmla="*/ 312731 w 911000"/>
              <a:gd name="connsiteY32" fmla="*/ 67985 h 1063968"/>
              <a:gd name="connsiteX33" fmla="*/ 316131 w 911000"/>
              <a:gd name="connsiteY33" fmla="*/ 125773 h 1063968"/>
              <a:gd name="connsiteX34" fmla="*/ 380716 w 911000"/>
              <a:gd name="connsiteY34" fmla="*/ 203956 h 1063968"/>
              <a:gd name="connsiteX35" fmla="*/ 353522 w 911000"/>
              <a:gd name="connsiteY35" fmla="*/ 251545 h 1063968"/>
              <a:gd name="connsiteX36" fmla="*/ 360321 w 911000"/>
              <a:gd name="connsiteY36" fmla="*/ 302534 h 1063968"/>
              <a:gd name="connsiteX37" fmla="*/ 333127 w 911000"/>
              <a:gd name="connsiteY37" fmla="*/ 241347 h 1063968"/>
              <a:gd name="connsiteX38" fmla="*/ 333127 w 911000"/>
              <a:gd name="connsiteY38" fmla="*/ 200556 h 1063968"/>
              <a:gd name="connsiteX39" fmla="*/ 268541 w 911000"/>
              <a:gd name="connsiteY39" fmla="*/ 139370 h 1063968"/>
              <a:gd name="connsiteX40" fmla="*/ 186959 w 911000"/>
              <a:gd name="connsiteY40" fmla="*/ 193758 h 1063968"/>
              <a:gd name="connsiteX41" fmla="*/ 61186 w 911000"/>
              <a:gd name="connsiteY41" fmla="*/ 234549 h 1063968"/>
              <a:gd name="connsiteX42" fmla="*/ 139369 w 911000"/>
              <a:gd name="connsiteY42" fmla="*/ 346724 h 1063968"/>
              <a:gd name="connsiteX43" fmla="*/ 115574 w 911000"/>
              <a:gd name="connsiteY43" fmla="*/ 421508 h 1063968"/>
              <a:gd name="connsiteX44" fmla="*/ 95179 w 911000"/>
              <a:gd name="connsiteY44" fmla="*/ 499691 h 1063968"/>
              <a:gd name="connsiteX45" fmla="*/ 33992 w 911000"/>
              <a:gd name="connsiteY45" fmla="*/ 547281 h 1063968"/>
              <a:gd name="connsiteX46" fmla="*/ 27194 w 911000"/>
              <a:gd name="connsiteY46" fmla="*/ 584672 h 1063968"/>
              <a:gd name="connsiteX47" fmla="*/ 0 w 911000"/>
              <a:gd name="connsiteY47" fmla="*/ 618665 h 1063968"/>
              <a:gd name="connsiteX48" fmla="*/ 67985 w 911000"/>
              <a:gd name="connsiteY48" fmla="*/ 761434 h 1063968"/>
              <a:gd name="connsiteX49" fmla="*/ 50989 w 911000"/>
              <a:gd name="connsiteY49" fmla="*/ 907602 h 1063968"/>
              <a:gd name="connsiteX50" fmla="*/ 166563 w 911000"/>
              <a:gd name="connsiteY50" fmla="*/ 853214 h 1063968"/>
              <a:gd name="connsiteX51" fmla="*/ 214153 w 911000"/>
              <a:gd name="connsiteY51" fmla="*/ 873609 h 1063968"/>
              <a:gd name="connsiteX52" fmla="*/ 197157 w 911000"/>
              <a:gd name="connsiteY52" fmla="*/ 931397 h 1063968"/>
              <a:gd name="connsiteX53" fmla="*/ 275339 w 911000"/>
              <a:gd name="connsiteY53" fmla="*/ 989184 h 1063968"/>
              <a:gd name="connsiteX54" fmla="*/ 322929 w 911000"/>
              <a:gd name="connsiteY54" fmla="*/ 1063968 h 1063968"/>
              <a:gd name="connsiteX55" fmla="*/ 380716 w 911000"/>
              <a:gd name="connsiteY55" fmla="*/ 1060568 h 1063968"/>
              <a:gd name="connsiteX56" fmla="*/ 465698 w 911000"/>
              <a:gd name="connsiteY56" fmla="*/ 948393 h 1063968"/>
              <a:gd name="connsiteX57" fmla="*/ 571075 w 911000"/>
              <a:gd name="connsiteY57" fmla="*/ 951792 h 1063968"/>
              <a:gd name="connsiteX58" fmla="*/ 673052 w 911000"/>
              <a:gd name="connsiteY58" fmla="*/ 907602 h 1063968"/>
              <a:gd name="connsiteX59" fmla="*/ 690049 w 911000"/>
              <a:gd name="connsiteY59" fmla="*/ 1019777 h 1063968"/>
              <a:gd name="connsiteX60" fmla="*/ 744437 w 911000"/>
              <a:gd name="connsiteY60" fmla="*/ 1043572 h 1063968"/>
              <a:gd name="connsiteX61" fmla="*/ 788627 w 911000"/>
              <a:gd name="connsiteY61" fmla="*/ 1019777 h 1063968"/>
              <a:gd name="connsiteX62" fmla="*/ 822620 w 911000"/>
              <a:gd name="connsiteY62" fmla="*/ 1040173 h 1063968"/>
              <a:gd name="connsiteX63" fmla="*/ 904202 w 911000"/>
              <a:gd name="connsiteY63" fmla="*/ 978986 h 1063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</a:cxnLst>
            <a:rect l="l" t="t" r="r" b="b"/>
            <a:pathLst>
              <a:path w="911000" h="1063968">
                <a:moveTo>
                  <a:pt x="904202" y="978986"/>
                </a:moveTo>
                <a:lnTo>
                  <a:pt x="870209" y="863411"/>
                </a:lnTo>
                <a:lnTo>
                  <a:pt x="832818" y="792027"/>
                </a:lnTo>
                <a:lnTo>
                  <a:pt x="829418" y="710445"/>
                </a:lnTo>
                <a:lnTo>
                  <a:pt x="812422" y="747837"/>
                </a:lnTo>
                <a:lnTo>
                  <a:pt x="730840" y="696848"/>
                </a:lnTo>
                <a:lnTo>
                  <a:pt x="730840" y="696848"/>
                </a:lnTo>
                <a:lnTo>
                  <a:pt x="758034" y="781829"/>
                </a:lnTo>
                <a:lnTo>
                  <a:pt x="720642" y="761434"/>
                </a:lnTo>
                <a:lnTo>
                  <a:pt x="676452" y="693449"/>
                </a:lnTo>
                <a:lnTo>
                  <a:pt x="737638" y="628863"/>
                </a:lnTo>
                <a:lnTo>
                  <a:pt x="761433" y="588072"/>
                </a:lnTo>
                <a:lnTo>
                  <a:pt x="894004" y="465698"/>
                </a:lnTo>
                <a:lnTo>
                  <a:pt x="911000" y="339926"/>
                </a:lnTo>
                <a:lnTo>
                  <a:pt x="846415" y="295736"/>
                </a:lnTo>
                <a:lnTo>
                  <a:pt x="815821" y="302534"/>
                </a:lnTo>
                <a:lnTo>
                  <a:pt x="798825" y="271941"/>
                </a:lnTo>
                <a:lnTo>
                  <a:pt x="826019" y="231150"/>
                </a:lnTo>
                <a:lnTo>
                  <a:pt x="815821" y="180161"/>
                </a:lnTo>
                <a:lnTo>
                  <a:pt x="860012" y="125773"/>
                </a:lnTo>
                <a:lnTo>
                  <a:pt x="839616" y="88381"/>
                </a:lnTo>
                <a:lnTo>
                  <a:pt x="710444" y="149568"/>
                </a:lnTo>
                <a:lnTo>
                  <a:pt x="649258" y="166564"/>
                </a:lnTo>
                <a:lnTo>
                  <a:pt x="632261" y="139370"/>
                </a:lnTo>
                <a:lnTo>
                  <a:pt x="564276" y="163165"/>
                </a:lnTo>
                <a:lnTo>
                  <a:pt x="489493" y="129172"/>
                </a:lnTo>
                <a:lnTo>
                  <a:pt x="458899" y="61187"/>
                </a:lnTo>
                <a:lnTo>
                  <a:pt x="414709" y="37392"/>
                </a:lnTo>
                <a:lnTo>
                  <a:pt x="367119" y="64586"/>
                </a:lnTo>
                <a:lnTo>
                  <a:pt x="333127" y="47590"/>
                </a:lnTo>
                <a:lnTo>
                  <a:pt x="305933" y="0"/>
                </a:lnTo>
                <a:lnTo>
                  <a:pt x="268541" y="13597"/>
                </a:lnTo>
                <a:lnTo>
                  <a:pt x="312731" y="67985"/>
                </a:lnTo>
                <a:lnTo>
                  <a:pt x="316131" y="125773"/>
                </a:lnTo>
                <a:lnTo>
                  <a:pt x="380716" y="203956"/>
                </a:lnTo>
                <a:lnTo>
                  <a:pt x="353522" y="251545"/>
                </a:lnTo>
                <a:lnTo>
                  <a:pt x="360321" y="302534"/>
                </a:lnTo>
                <a:lnTo>
                  <a:pt x="333127" y="241347"/>
                </a:lnTo>
                <a:lnTo>
                  <a:pt x="333127" y="200556"/>
                </a:lnTo>
                <a:lnTo>
                  <a:pt x="268541" y="139370"/>
                </a:lnTo>
                <a:lnTo>
                  <a:pt x="186959" y="193758"/>
                </a:lnTo>
                <a:lnTo>
                  <a:pt x="61186" y="234549"/>
                </a:lnTo>
                <a:lnTo>
                  <a:pt x="139369" y="346724"/>
                </a:lnTo>
                <a:lnTo>
                  <a:pt x="115574" y="421508"/>
                </a:lnTo>
                <a:lnTo>
                  <a:pt x="95179" y="499691"/>
                </a:lnTo>
                <a:lnTo>
                  <a:pt x="33992" y="547281"/>
                </a:lnTo>
                <a:lnTo>
                  <a:pt x="27194" y="584672"/>
                </a:lnTo>
                <a:lnTo>
                  <a:pt x="0" y="618665"/>
                </a:lnTo>
                <a:lnTo>
                  <a:pt x="67985" y="761434"/>
                </a:lnTo>
                <a:lnTo>
                  <a:pt x="50989" y="907602"/>
                </a:lnTo>
                <a:lnTo>
                  <a:pt x="166563" y="853214"/>
                </a:lnTo>
                <a:lnTo>
                  <a:pt x="214153" y="873609"/>
                </a:lnTo>
                <a:lnTo>
                  <a:pt x="197157" y="931397"/>
                </a:lnTo>
                <a:lnTo>
                  <a:pt x="275339" y="989184"/>
                </a:lnTo>
                <a:lnTo>
                  <a:pt x="322929" y="1063968"/>
                </a:lnTo>
                <a:lnTo>
                  <a:pt x="380716" y="1060568"/>
                </a:lnTo>
                <a:lnTo>
                  <a:pt x="465698" y="948393"/>
                </a:lnTo>
                <a:lnTo>
                  <a:pt x="571075" y="951792"/>
                </a:lnTo>
                <a:lnTo>
                  <a:pt x="673052" y="907602"/>
                </a:lnTo>
                <a:lnTo>
                  <a:pt x="690049" y="1019777"/>
                </a:lnTo>
                <a:lnTo>
                  <a:pt x="744437" y="1043572"/>
                </a:lnTo>
                <a:lnTo>
                  <a:pt x="788627" y="1019777"/>
                </a:lnTo>
                <a:lnTo>
                  <a:pt x="822620" y="1040173"/>
                </a:lnTo>
                <a:lnTo>
                  <a:pt x="904202" y="978986"/>
                </a:lnTo>
                <a:close/>
              </a:path>
            </a:pathLst>
          </a:custGeom>
          <a:solidFill>
            <a:srgbClr val="B4D785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6575425" y="1079500"/>
            <a:ext cx="839788" cy="1335088"/>
          </a:xfrm>
          <a:custGeom>
            <a:avLst/>
            <a:gdLst>
              <a:gd name="connsiteX0" fmla="*/ 180161 w 839617"/>
              <a:gd name="connsiteY0" fmla="*/ 1335908 h 1335908"/>
              <a:gd name="connsiteX1" fmla="*/ 180161 w 839617"/>
              <a:gd name="connsiteY1" fmla="*/ 1335908 h 1335908"/>
              <a:gd name="connsiteX2" fmla="*/ 363721 w 839617"/>
              <a:gd name="connsiteY2" fmla="*/ 1288318 h 1335908"/>
              <a:gd name="connsiteX3" fmla="*/ 411310 w 839617"/>
              <a:gd name="connsiteY3" fmla="*/ 1162545 h 1335908"/>
              <a:gd name="connsiteX4" fmla="*/ 475896 w 839617"/>
              <a:gd name="connsiteY4" fmla="*/ 1118355 h 1335908"/>
              <a:gd name="connsiteX5" fmla="*/ 594870 w 839617"/>
              <a:gd name="connsiteY5" fmla="*/ 1118355 h 1335908"/>
              <a:gd name="connsiteX6" fmla="*/ 673053 w 839617"/>
              <a:gd name="connsiteY6" fmla="*/ 1121754 h 1335908"/>
              <a:gd name="connsiteX7" fmla="*/ 819221 w 839617"/>
              <a:gd name="connsiteY7" fmla="*/ 1101359 h 1335908"/>
              <a:gd name="connsiteX8" fmla="*/ 839617 w 839617"/>
              <a:gd name="connsiteY8" fmla="*/ 1046971 h 1335908"/>
              <a:gd name="connsiteX9" fmla="*/ 805624 w 839617"/>
              <a:gd name="connsiteY9" fmla="*/ 1046971 h 1335908"/>
              <a:gd name="connsiteX10" fmla="*/ 778430 w 839617"/>
              <a:gd name="connsiteY10" fmla="*/ 999381 h 1335908"/>
              <a:gd name="connsiteX11" fmla="*/ 744437 w 839617"/>
              <a:gd name="connsiteY11" fmla="*/ 968788 h 1335908"/>
              <a:gd name="connsiteX12" fmla="*/ 778430 w 839617"/>
              <a:gd name="connsiteY12" fmla="*/ 907601 h 1335908"/>
              <a:gd name="connsiteX13" fmla="*/ 758034 w 839617"/>
              <a:gd name="connsiteY13" fmla="*/ 853213 h 1335908"/>
              <a:gd name="connsiteX14" fmla="*/ 730840 w 839617"/>
              <a:gd name="connsiteY14" fmla="*/ 713844 h 1335908"/>
              <a:gd name="connsiteX15" fmla="*/ 690049 w 839617"/>
              <a:gd name="connsiteY15" fmla="*/ 659455 h 1335908"/>
              <a:gd name="connsiteX16" fmla="*/ 652657 w 839617"/>
              <a:gd name="connsiteY16" fmla="*/ 557478 h 1335908"/>
              <a:gd name="connsiteX17" fmla="*/ 574475 w 839617"/>
              <a:gd name="connsiteY17" fmla="*/ 581273 h 1335908"/>
              <a:gd name="connsiteX18" fmla="*/ 526885 w 839617"/>
              <a:gd name="connsiteY18" fmla="*/ 516687 h 1335908"/>
              <a:gd name="connsiteX19" fmla="*/ 496292 w 839617"/>
              <a:gd name="connsiteY19" fmla="*/ 397713 h 1335908"/>
              <a:gd name="connsiteX20" fmla="*/ 404512 w 839617"/>
              <a:gd name="connsiteY20" fmla="*/ 278739 h 1335908"/>
              <a:gd name="connsiteX21" fmla="*/ 428307 w 839617"/>
              <a:gd name="connsiteY21" fmla="*/ 237948 h 1335908"/>
              <a:gd name="connsiteX22" fmla="*/ 394314 w 839617"/>
              <a:gd name="connsiteY22" fmla="*/ 183560 h 1335908"/>
              <a:gd name="connsiteX23" fmla="*/ 360321 w 839617"/>
              <a:gd name="connsiteY23" fmla="*/ 149567 h 1335908"/>
              <a:gd name="connsiteX24" fmla="*/ 356922 w 839617"/>
              <a:gd name="connsiteY24" fmla="*/ 91780 h 1335908"/>
              <a:gd name="connsiteX25" fmla="*/ 424907 w 839617"/>
              <a:gd name="connsiteY25" fmla="*/ 0 h 1335908"/>
              <a:gd name="connsiteX26" fmla="*/ 149568 w 839617"/>
              <a:gd name="connsiteY26" fmla="*/ 112175 h 1335908"/>
              <a:gd name="connsiteX27" fmla="*/ 180161 w 839617"/>
              <a:gd name="connsiteY27" fmla="*/ 156366 h 1335908"/>
              <a:gd name="connsiteX28" fmla="*/ 142769 w 839617"/>
              <a:gd name="connsiteY28" fmla="*/ 190358 h 1335908"/>
              <a:gd name="connsiteX29" fmla="*/ 142769 w 839617"/>
              <a:gd name="connsiteY29" fmla="*/ 258343 h 1335908"/>
              <a:gd name="connsiteX30" fmla="*/ 112176 w 839617"/>
              <a:gd name="connsiteY30" fmla="*/ 295735 h 1335908"/>
              <a:gd name="connsiteX31" fmla="*/ 139370 w 839617"/>
              <a:gd name="connsiteY31" fmla="*/ 326328 h 1335908"/>
              <a:gd name="connsiteX32" fmla="*/ 166564 w 839617"/>
              <a:gd name="connsiteY32" fmla="*/ 319530 h 1335908"/>
              <a:gd name="connsiteX33" fmla="*/ 220952 w 839617"/>
              <a:gd name="connsiteY33" fmla="*/ 367119 h 1335908"/>
              <a:gd name="connsiteX34" fmla="*/ 207355 w 839617"/>
              <a:gd name="connsiteY34" fmla="*/ 506489 h 1335908"/>
              <a:gd name="connsiteX35" fmla="*/ 64586 w 839617"/>
              <a:gd name="connsiteY35" fmla="*/ 632261 h 1335908"/>
              <a:gd name="connsiteX36" fmla="*/ 0 w 839617"/>
              <a:gd name="connsiteY36" fmla="*/ 713844 h 1335908"/>
              <a:gd name="connsiteX37" fmla="*/ 13597 w 839617"/>
              <a:gd name="connsiteY37" fmla="*/ 754635 h 1335908"/>
              <a:gd name="connsiteX38" fmla="*/ 54388 w 839617"/>
              <a:gd name="connsiteY38" fmla="*/ 795426 h 1335908"/>
              <a:gd name="connsiteX39" fmla="*/ 54388 w 839617"/>
              <a:gd name="connsiteY39" fmla="*/ 795426 h 1335908"/>
              <a:gd name="connsiteX40" fmla="*/ 57788 w 839617"/>
              <a:gd name="connsiteY40" fmla="*/ 727441 h 1335908"/>
              <a:gd name="connsiteX41" fmla="*/ 146168 w 839617"/>
              <a:gd name="connsiteY41" fmla="*/ 645858 h 1335908"/>
              <a:gd name="connsiteX42" fmla="*/ 135971 w 839617"/>
              <a:gd name="connsiteY42" fmla="*/ 751235 h 1335908"/>
              <a:gd name="connsiteX43" fmla="*/ 197157 w 839617"/>
              <a:gd name="connsiteY43" fmla="*/ 917799 h 1335908"/>
              <a:gd name="connsiteX44" fmla="*/ 214153 w 839617"/>
              <a:gd name="connsiteY44" fmla="*/ 989183 h 1335908"/>
              <a:gd name="connsiteX45" fmla="*/ 234549 w 839617"/>
              <a:gd name="connsiteY45" fmla="*/ 1009579 h 1335908"/>
              <a:gd name="connsiteX46" fmla="*/ 231150 w 839617"/>
              <a:gd name="connsiteY46" fmla="*/ 1063967 h 1335908"/>
              <a:gd name="connsiteX47" fmla="*/ 180161 w 839617"/>
              <a:gd name="connsiteY47" fmla="*/ 1142150 h 1335908"/>
              <a:gd name="connsiteX48" fmla="*/ 200556 w 839617"/>
              <a:gd name="connsiteY48" fmla="*/ 1189740 h 1335908"/>
              <a:gd name="connsiteX49" fmla="*/ 186959 w 839617"/>
              <a:gd name="connsiteY49" fmla="*/ 1257725 h 1335908"/>
              <a:gd name="connsiteX50" fmla="*/ 180161 w 839617"/>
              <a:gd name="connsiteY50" fmla="*/ 1335908 h 13359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839617" h="1335908">
                <a:moveTo>
                  <a:pt x="180161" y="1335908"/>
                </a:moveTo>
                <a:lnTo>
                  <a:pt x="180161" y="1335908"/>
                </a:lnTo>
                <a:lnTo>
                  <a:pt x="363721" y="1288318"/>
                </a:lnTo>
                <a:lnTo>
                  <a:pt x="411310" y="1162545"/>
                </a:lnTo>
                <a:lnTo>
                  <a:pt x="475896" y="1118355"/>
                </a:lnTo>
                <a:lnTo>
                  <a:pt x="594870" y="1118355"/>
                </a:lnTo>
                <a:lnTo>
                  <a:pt x="673053" y="1121754"/>
                </a:lnTo>
                <a:lnTo>
                  <a:pt x="819221" y="1101359"/>
                </a:lnTo>
                <a:lnTo>
                  <a:pt x="839617" y="1046971"/>
                </a:lnTo>
                <a:lnTo>
                  <a:pt x="805624" y="1046971"/>
                </a:lnTo>
                <a:lnTo>
                  <a:pt x="778430" y="999381"/>
                </a:lnTo>
                <a:lnTo>
                  <a:pt x="744437" y="968788"/>
                </a:lnTo>
                <a:lnTo>
                  <a:pt x="778430" y="907601"/>
                </a:lnTo>
                <a:lnTo>
                  <a:pt x="758034" y="853213"/>
                </a:lnTo>
                <a:lnTo>
                  <a:pt x="730840" y="713844"/>
                </a:lnTo>
                <a:lnTo>
                  <a:pt x="690049" y="659455"/>
                </a:lnTo>
                <a:lnTo>
                  <a:pt x="652657" y="557478"/>
                </a:lnTo>
                <a:lnTo>
                  <a:pt x="574475" y="581273"/>
                </a:lnTo>
                <a:lnTo>
                  <a:pt x="526885" y="516687"/>
                </a:lnTo>
                <a:lnTo>
                  <a:pt x="496292" y="397713"/>
                </a:lnTo>
                <a:lnTo>
                  <a:pt x="404512" y="278739"/>
                </a:lnTo>
                <a:lnTo>
                  <a:pt x="428307" y="237948"/>
                </a:lnTo>
                <a:lnTo>
                  <a:pt x="394314" y="183560"/>
                </a:lnTo>
                <a:lnTo>
                  <a:pt x="360321" y="149567"/>
                </a:lnTo>
                <a:lnTo>
                  <a:pt x="356922" y="91780"/>
                </a:lnTo>
                <a:lnTo>
                  <a:pt x="424907" y="0"/>
                </a:lnTo>
                <a:lnTo>
                  <a:pt x="149568" y="112175"/>
                </a:lnTo>
                <a:lnTo>
                  <a:pt x="180161" y="156366"/>
                </a:lnTo>
                <a:lnTo>
                  <a:pt x="142769" y="190358"/>
                </a:lnTo>
                <a:lnTo>
                  <a:pt x="142769" y="258343"/>
                </a:lnTo>
                <a:lnTo>
                  <a:pt x="112176" y="295735"/>
                </a:lnTo>
                <a:lnTo>
                  <a:pt x="139370" y="326328"/>
                </a:lnTo>
                <a:lnTo>
                  <a:pt x="166564" y="319530"/>
                </a:lnTo>
                <a:lnTo>
                  <a:pt x="220952" y="367119"/>
                </a:lnTo>
                <a:lnTo>
                  <a:pt x="207355" y="506489"/>
                </a:lnTo>
                <a:lnTo>
                  <a:pt x="64586" y="632261"/>
                </a:lnTo>
                <a:lnTo>
                  <a:pt x="0" y="713844"/>
                </a:lnTo>
                <a:lnTo>
                  <a:pt x="13597" y="754635"/>
                </a:lnTo>
                <a:lnTo>
                  <a:pt x="54388" y="795426"/>
                </a:lnTo>
                <a:lnTo>
                  <a:pt x="54388" y="795426"/>
                </a:lnTo>
                <a:lnTo>
                  <a:pt x="57788" y="727441"/>
                </a:lnTo>
                <a:lnTo>
                  <a:pt x="146168" y="645858"/>
                </a:lnTo>
                <a:lnTo>
                  <a:pt x="135971" y="751235"/>
                </a:lnTo>
                <a:lnTo>
                  <a:pt x="197157" y="917799"/>
                </a:lnTo>
                <a:lnTo>
                  <a:pt x="214153" y="989183"/>
                </a:lnTo>
                <a:lnTo>
                  <a:pt x="234549" y="1009579"/>
                </a:lnTo>
                <a:lnTo>
                  <a:pt x="231150" y="1063967"/>
                </a:lnTo>
                <a:lnTo>
                  <a:pt x="180161" y="1142150"/>
                </a:lnTo>
                <a:lnTo>
                  <a:pt x="200556" y="1189740"/>
                </a:lnTo>
                <a:lnTo>
                  <a:pt x="186959" y="1257725"/>
                </a:lnTo>
                <a:lnTo>
                  <a:pt x="180161" y="1335908"/>
                </a:lnTo>
                <a:close/>
              </a:path>
            </a:pathLst>
          </a:custGeom>
          <a:solidFill>
            <a:srgbClr val="FFC000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6938963" y="1076325"/>
            <a:ext cx="741362" cy="831850"/>
          </a:xfrm>
          <a:custGeom>
            <a:avLst/>
            <a:gdLst>
              <a:gd name="connsiteX0" fmla="*/ 404511 w 741038"/>
              <a:gd name="connsiteY0" fmla="*/ 832818 h 832818"/>
              <a:gd name="connsiteX1" fmla="*/ 411310 w 741038"/>
              <a:gd name="connsiteY1" fmla="*/ 778430 h 832818"/>
              <a:gd name="connsiteX2" fmla="*/ 506489 w 741038"/>
              <a:gd name="connsiteY2" fmla="*/ 754635 h 832818"/>
              <a:gd name="connsiteX3" fmla="*/ 530284 w 741038"/>
              <a:gd name="connsiteY3" fmla="*/ 761434 h 832818"/>
              <a:gd name="connsiteX4" fmla="*/ 594870 w 741038"/>
              <a:gd name="connsiteY4" fmla="*/ 713844 h 832818"/>
              <a:gd name="connsiteX5" fmla="*/ 693448 w 741038"/>
              <a:gd name="connsiteY5" fmla="*/ 622064 h 832818"/>
              <a:gd name="connsiteX6" fmla="*/ 679851 w 741038"/>
              <a:gd name="connsiteY6" fmla="*/ 574475 h 832818"/>
              <a:gd name="connsiteX7" fmla="*/ 741038 w 741038"/>
              <a:gd name="connsiteY7" fmla="*/ 458900 h 832818"/>
              <a:gd name="connsiteX8" fmla="*/ 496291 w 741038"/>
              <a:gd name="connsiteY8" fmla="*/ 197157 h 832818"/>
              <a:gd name="connsiteX9" fmla="*/ 479295 w 741038"/>
              <a:gd name="connsiteY9" fmla="*/ 258344 h 832818"/>
              <a:gd name="connsiteX10" fmla="*/ 523485 w 741038"/>
              <a:gd name="connsiteY10" fmla="*/ 353523 h 832818"/>
              <a:gd name="connsiteX11" fmla="*/ 540481 w 741038"/>
              <a:gd name="connsiteY11" fmla="*/ 370519 h 832818"/>
              <a:gd name="connsiteX12" fmla="*/ 458899 w 741038"/>
              <a:gd name="connsiteY12" fmla="*/ 333128 h 832818"/>
              <a:gd name="connsiteX13" fmla="*/ 356922 w 741038"/>
              <a:gd name="connsiteY13" fmla="*/ 214154 h 832818"/>
              <a:gd name="connsiteX14" fmla="*/ 173362 w 741038"/>
              <a:gd name="connsiteY14" fmla="*/ 78183 h 832818"/>
              <a:gd name="connsiteX15" fmla="*/ 122373 w 741038"/>
              <a:gd name="connsiteY15" fmla="*/ 23795 h 832818"/>
              <a:gd name="connsiteX16" fmla="*/ 118974 w 741038"/>
              <a:gd name="connsiteY16" fmla="*/ 0 h 832818"/>
              <a:gd name="connsiteX17" fmla="*/ 67985 w 741038"/>
              <a:gd name="connsiteY17" fmla="*/ 6799 h 832818"/>
              <a:gd name="connsiteX18" fmla="*/ 0 w 741038"/>
              <a:gd name="connsiteY18" fmla="*/ 101978 h 832818"/>
              <a:gd name="connsiteX19" fmla="*/ 0 w 741038"/>
              <a:gd name="connsiteY19" fmla="*/ 146169 h 832818"/>
              <a:gd name="connsiteX20" fmla="*/ 61186 w 741038"/>
              <a:gd name="connsiteY20" fmla="*/ 248146 h 832818"/>
              <a:gd name="connsiteX21" fmla="*/ 40791 w 741038"/>
              <a:gd name="connsiteY21" fmla="*/ 295736 h 832818"/>
              <a:gd name="connsiteX22" fmla="*/ 135970 w 741038"/>
              <a:gd name="connsiteY22" fmla="*/ 414710 h 832818"/>
              <a:gd name="connsiteX23" fmla="*/ 166563 w 741038"/>
              <a:gd name="connsiteY23" fmla="*/ 530284 h 832818"/>
              <a:gd name="connsiteX24" fmla="*/ 210754 w 741038"/>
              <a:gd name="connsiteY24" fmla="*/ 584673 h 832818"/>
              <a:gd name="connsiteX25" fmla="*/ 278739 w 741038"/>
              <a:gd name="connsiteY25" fmla="*/ 574475 h 832818"/>
              <a:gd name="connsiteX26" fmla="*/ 329728 w 741038"/>
              <a:gd name="connsiteY26" fmla="*/ 666255 h 832818"/>
              <a:gd name="connsiteX27" fmla="*/ 360321 w 741038"/>
              <a:gd name="connsiteY27" fmla="*/ 707046 h 832818"/>
              <a:gd name="connsiteX28" fmla="*/ 404511 w 741038"/>
              <a:gd name="connsiteY28" fmla="*/ 832818 h 832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741038" h="832818">
                <a:moveTo>
                  <a:pt x="404511" y="832818"/>
                </a:moveTo>
                <a:lnTo>
                  <a:pt x="411310" y="778430"/>
                </a:lnTo>
                <a:lnTo>
                  <a:pt x="506489" y="754635"/>
                </a:lnTo>
                <a:lnTo>
                  <a:pt x="530284" y="761434"/>
                </a:lnTo>
                <a:lnTo>
                  <a:pt x="594870" y="713844"/>
                </a:lnTo>
                <a:lnTo>
                  <a:pt x="693448" y="622064"/>
                </a:lnTo>
                <a:lnTo>
                  <a:pt x="679851" y="574475"/>
                </a:lnTo>
                <a:lnTo>
                  <a:pt x="741038" y="458900"/>
                </a:lnTo>
                <a:lnTo>
                  <a:pt x="496291" y="197157"/>
                </a:lnTo>
                <a:lnTo>
                  <a:pt x="479295" y="258344"/>
                </a:lnTo>
                <a:lnTo>
                  <a:pt x="523485" y="353523"/>
                </a:lnTo>
                <a:lnTo>
                  <a:pt x="540481" y="370519"/>
                </a:lnTo>
                <a:lnTo>
                  <a:pt x="458899" y="333128"/>
                </a:lnTo>
                <a:lnTo>
                  <a:pt x="356922" y="214154"/>
                </a:lnTo>
                <a:lnTo>
                  <a:pt x="173362" y="78183"/>
                </a:lnTo>
                <a:lnTo>
                  <a:pt x="122373" y="23795"/>
                </a:lnTo>
                <a:lnTo>
                  <a:pt x="118974" y="0"/>
                </a:lnTo>
                <a:lnTo>
                  <a:pt x="67985" y="6799"/>
                </a:lnTo>
                <a:lnTo>
                  <a:pt x="0" y="101978"/>
                </a:lnTo>
                <a:lnTo>
                  <a:pt x="0" y="146169"/>
                </a:lnTo>
                <a:lnTo>
                  <a:pt x="61186" y="248146"/>
                </a:lnTo>
                <a:lnTo>
                  <a:pt x="40791" y="295736"/>
                </a:lnTo>
                <a:lnTo>
                  <a:pt x="135970" y="414710"/>
                </a:lnTo>
                <a:lnTo>
                  <a:pt x="166563" y="530284"/>
                </a:lnTo>
                <a:lnTo>
                  <a:pt x="210754" y="584673"/>
                </a:lnTo>
                <a:lnTo>
                  <a:pt x="278739" y="574475"/>
                </a:lnTo>
                <a:lnTo>
                  <a:pt x="329728" y="666255"/>
                </a:lnTo>
                <a:lnTo>
                  <a:pt x="360321" y="707046"/>
                </a:lnTo>
                <a:lnTo>
                  <a:pt x="404511" y="832818"/>
                </a:lnTo>
                <a:close/>
              </a:path>
            </a:pathLst>
          </a:custGeom>
          <a:solidFill>
            <a:srgbClr val="AA72D4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6946900" y="1722438"/>
            <a:ext cx="1060450" cy="673100"/>
          </a:xfrm>
          <a:custGeom>
            <a:avLst/>
            <a:gdLst>
              <a:gd name="connsiteX0" fmla="*/ 0 w 1060568"/>
              <a:gd name="connsiteY0" fmla="*/ 622064 h 673053"/>
              <a:gd name="connsiteX1" fmla="*/ 71385 w 1060568"/>
              <a:gd name="connsiteY1" fmla="*/ 615266 h 673053"/>
              <a:gd name="connsiteX2" fmla="*/ 125773 w 1060568"/>
              <a:gd name="connsiteY2" fmla="*/ 639060 h 673053"/>
              <a:gd name="connsiteX3" fmla="*/ 156366 w 1060568"/>
              <a:gd name="connsiteY3" fmla="*/ 673053 h 673053"/>
              <a:gd name="connsiteX4" fmla="*/ 217553 w 1060568"/>
              <a:gd name="connsiteY4" fmla="*/ 673053 h 673053"/>
              <a:gd name="connsiteX5" fmla="*/ 261743 w 1060568"/>
              <a:gd name="connsiteY5" fmla="*/ 622064 h 673053"/>
              <a:gd name="connsiteX6" fmla="*/ 336527 w 1060568"/>
              <a:gd name="connsiteY6" fmla="*/ 588072 h 673053"/>
              <a:gd name="connsiteX7" fmla="*/ 397713 w 1060568"/>
              <a:gd name="connsiteY7" fmla="*/ 622064 h 673053"/>
              <a:gd name="connsiteX8" fmla="*/ 435105 w 1060568"/>
              <a:gd name="connsiteY8" fmla="*/ 594870 h 673053"/>
              <a:gd name="connsiteX9" fmla="*/ 448702 w 1060568"/>
              <a:gd name="connsiteY9" fmla="*/ 503090 h 673053"/>
              <a:gd name="connsiteX10" fmla="*/ 577874 w 1060568"/>
              <a:gd name="connsiteY10" fmla="*/ 547281 h 673053"/>
              <a:gd name="connsiteX11" fmla="*/ 574475 w 1060568"/>
              <a:gd name="connsiteY11" fmla="*/ 455501 h 673053"/>
              <a:gd name="connsiteX12" fmla="*/ 635661 w 1060568"/>
              <a:gd name="connsiteY12" fmla="*/ 397713 h 673053"/>
              <a:gd name="connsiteX13" fmla="*/ 686650 w 1060568"/>
              <a:gd name="connsiteY13" fmla="*/ 475896 h 673053"/>
              <a:gd name="connsiteX14" fmla="*/ 815822 w 1060568"/>
              <a:gd name="connsiteY14" fmla="*/ 469098 h 673053"/>
              <a:gd name="connsiteX15" fmla="*/ 944994 w 1060568"/>
              <a:gd name="connsiteY15" fmla="*/ 581273 h 673053"/>
              <a:gd name="connsiteX16" fmla="*/ 975587 w 1060568"/>
              <a:gd name="connsiteY16" fmla="*/ 533683 h 673053"/>
              <a:gd name="connsiteX17" fmla="*/ 1060568 w 1060568"/>
              <a:gd name="connsiteY17" fmla="*/ 537083 h 673053"/>
              <a:gd name="connsiteX18" fmla="*/ 1053770 w 1060568"/>
              <a:gd name="connsiteY18" fmla="*/ 397713 h 673053"/>
              <a:gd name="connsiteX19" fmla="*/ 870210 w 1060568"/>
              <a:gd name="connsiteY19" fmla="*/ 329728 h 673053"/>
              <a:gd name="connsiteX20" fmla="*/ 768232 w 1060568"/>
              <a:gd name="connsiteY20" fmla="*/ 20396 h 673053"/>
              <a:gd name="connsiteX21" fmla="*/ 679852 w 1060568"/>
              <a:gd name="connsiteY21" fmla="*/ 0 h 673053"/>
              <a:gd name="connsiteX22" fmla="*/ 513288 w 1060568"/>
              <a:gd name="connsiteY22" fmla="*/ 118974 h 673053"/>
              <a:gd name="connsiteX23" fmla="*/ 465698 w 1060568"/>
              <a:gd name="connsiteY23" fmla="*/ 118974 h 673053"/>
              <a:gd name="connsiteX24" fmla="*/ 397713 w 1060568"/>
              <a:gd name="connsiteY24" fmla="*/ 146168 h 673053"/>
              <a:gd name="connsiteX25" fmla="*/ 387515 w 1060568"/>
              <a:gd name="connsiteY25" fmla="*/ 214153 h 673053"/>
              <a:gd name="connsiteX26" fmla="*/ 407911 w 1060568"/>
              <a:gd name="connsiteY26" fmla="*/ 265142 h 673053"/>
              <a:gd name="connsiteX27" fmla="*/ 384116 w 1060568"/>
              <a:gd name="connsiteY27" fmla="*/ 329728 h 673053"/>
              <a:gd name="connsiteX28" fmla="*/ 428307 w 1060568"/>
              <a:gd name="connsiteY28" fmla="*/ 394314 h 673053"/>
              <a:gd name="connsiteX29" fmla="*/ 475896 w 1060568"/>
              <a:gd name="connsiteY29" fmla="*/ 414710 h 673053"/>
              <a:gd name="connsiteX30" fmla="*/ 455501 w 1060568"/>
              <a:gd name="connsiteY30" fmla="*/ 455501 h 673053"/>
              <a:gd name="connsiteX31" fmla="*/ 275340 w 1060568"/>
              <a:gd name="connsiteY31" fmla="*/ 486094 h 673053"/>
              <a:gd name="connsiteX32" fmla="*/ 98579 w 1060568"/>
              <a:gd name="connsiteY32" fmla="*/ 472497 h 673053"/>
              <a:gd name="connsiteX33" fmla="*/ 54388 w 1060568"/>
              <a:gd name="connsiteY33" fmla="*/ 516687 h 673053"/>
              <a:gd name="connsiteX34" fmla="*/ 0 w 1060568"/>
              <a:gd name="connsiteY34" fmla="*/ 622064 h 6730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60568" h="673053">
                <a:moveTo>
                  <a:pt x="0" y="622064"/>
                </a:moveTo>
                <a:lnTo>
                  <a:pt x="71385" y="615266"/>
                </a:lnTo>
                <a:lnTo>
                  <a:pt x="125773" y="639060"/>
                </a:lnTo>
                <a:lnTo>
                  <a:pt x="156366" y="673053"/>
                </a:lnTo>
                <a:lnTo>
                  <a:pt x="217553" y="673053"/>
                </a:lnTo>
                <a:lnTo>
                  <a:pt x="261743" y="622064"/>
                </a:lnTo>
                <a:lnTo>
                  <a:pt x="336527" y="588072"/>
                </a:lnTo>
                <a:lnTo>
                  <a:pt x="397713" y="622064"/>
                </a:lnTo>
                <a:lnTo>
                  <a:pt x="435105" y="594870"/>
                </a:lnTo>
                <a:lnTo>
                  <a:pt x="448702" y="503090"/>
                </a:lnTo>
                <a:lnTo>
                  <a:pt x="577874" y="547281"/>
                </a:lnTo>
                <a:lnTo>
                  <a:pt x="574475" y="455501"/>
                </a:lnTo>
                <a:lnTo>
                  <a:pt x="635661" y="397713"/>
                </a:lnTo>
                <a:lnTo>
                  <a:pt x="686650" y="475896"/>
                </a:lnTo>
                <a:lnTo>
                  <a:pt x="815822" y="469098"/>
                </a:lnTo>
                <a:lnTo>
                  <a:pt x="944994" y="581273"/>
                </a:lnTo>
                <a:lnTo>
                  <a:pt x="975587" y="533683"/>
                </a:lnTo>
                <a:lnTo>
                  <a:pt x="1060568" y="537083"/>
                </a:lnTo>
                <a:lnTo>
                  <a:pt x="1053770" y="397713"/>
                </a:lnTo>
                <a:lnTo>
                  <a:pt x="870210" y="329728"/>
                </a:lnTo>
                <a:lnTo>
                  <a:pt x="768232" y="20396"/>
                </a:lnTo>
                <a:lnTo>
                  <a:pt x="679852" y="0"/>
                </a:lnTo>
                <a:lnTo>
                  <a:pt x="513288" y="118974"/>
                </a:lnTo>
                <a:lnTo>
                  <a:pt x="465698" y="118974"/>
                </a:lnTo>
                <a:lnTo>
                  <a:pt x="397713" y="146168"/>
                </a:lnTo>
                <a:lnTo>
                  <a:pt x="387515" y="214153"/>
                </a:lnTo>
                <a:lnTo>
                  <a:pt x="407911" y="265142"/>
                </a:lnTo>
                <a:lnTo>
                  <a:pt x="384116" y="329728"/>
                </a:lnTo>
                <a:lnTo>
                  <a:pt x="428307" y="394314"/>
                </a:lnTo>
                <a:lnTo>
                  <a:pt x="475896" y="414710"/>
                </a:lnTo>
                <a:lnTo>
                  <a:pt x="455501" y="455501"/>
                </a:lnTo>
                <a:lnTo>
                  <a:pt x="275340" y="486094"/>
                </a:lnTo>
                <a:lnTo>
                  <a:pt x="98579" y="472497"/>
                </a:lnTo>
                <a:lnTo>
                  <a:pt x="54388" y="516687"/>
                </a:lnTo>
                <a:lnTo>
                  <a:pt x="0" y="622064"/>
                </a:lnTo>
                <a:close/>
              </a:path>
            </a:pathLst>
          </a:custGeom>
          <a:solidFill>
            <a:srgbClr val="F9E1FB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4692650" y="3217863"/>
            <a:ext cx="1746250" cy="1412875"/>
          </a:xfrm>
          <a:custGeom>
            <a:avLst/>
            <a:gdLst>
              <a:gd name="connsiteX0" fmla="*/ 1298516 w 1747218"/>
              <a:gd name="connsiteY0" fmla="*/ 6799 h 1414091"/>
              <a:gd name="connsiteX1" fmla="*/ 1186341 w 1747218"/>
              <a:gd name="connsiteY1" fmla="*/ 84981 h 1414091"/>
              <a:gd name="connsiteX2" fmla="*/ 1114956 w 1747218"/>
              <a:gd name="connsiteY2" fmla="*/ 88381 h 1414091"/>
              <a:gd name="connsiteX3" fmla="*/ 1080964 w 1747218"/>
              <a:gd name="connsiteY3" fmla="*/ 78183 h 1414091"/>
              <a:gd name="connsiteX4" fmla="*/ 1104759 w 1747218"/>
              <a:gd name="connsiteY4" fmla="*/ 190358 h 1414091"/>
              <a:gd name="connsiteX5" fmla="*/ 1094561 w 1747218"/>
              <a:gd name="connsiteY5" fmla="*/ 261743 h 1414091"/>
              <a:gd name="connsiteX6" fmla="*/ 972188 w 1747218"/>
              <a:gd name="connsiteY6" fmla="*/ 611866 h 1414091"/>
              <a:gd name="connsiteX7" fmla="*/ 809023 w 1747218"/>
              <a:gd name="connsiteY7" fmla="*/ 822620 h 1414091"/>
              <a:gd name="connsiteX8" fmla="*/ 673053 w 1747218"/>
              <a:gd name="connsiteY8" fmla="*/ 900803 h 1414091"/>
              <a:gd name="connsiteX9" fmla="*/ 598269 w 1747218"/>
              <a:gd name="connsiteY9" fmla="*/ 951792 h 1414091"/>
              <a:gd name="connsiteX10" fmla="*/ 560877 w 1747218"/>
              <a:gd name="connsiteY10" fmla="*/ 911001 h 1414091"/>
              <a:gd name="connsiteX11" fmla="*/ 407911 w 1747218"/>
              <a:gd name="connsiteY11" fmla="*/ 1046971 h 1414091"/>
              <a:gd name="connsiteX12" fmla="*/ 299135 w 1747218"/>
              <a:gd name="connsiteY12" fmla="*/ 1142150 h 1414091"/>
              <a:gd name="connsiteX13" fmla="*/ 220952 w 1747218"/>
              <a:gd name="connsiteY13" fmla="*/ 1108158 h 1414091"/>
              <a:gd name="connsiteX14" fmla="*/ 169963 w 1747218"/>
              <a:gd name="connsiteY14" fmla="*/ 1142150 h 1414091"/>
              <a:gd name="connsiteX15" fmla="*/ 118974 w 1747218"/>
              <a:gd name="connsiteY15" fmla="*/ 1114956 h 1414091"/>
              <a:gd name="connsiteX16" fmla="*/ 0 w 1747218"/>
              <a:gd name="connsiteY16" fmla="*/ 1152348 h 1414091"/>
              <a:gd name="connsiteX17" fmla="*/ 23795 w 1747218"/>
              <a:gd name="connsiteY17" fmla="*/ 1210135 h 1414091"/>
              <a:gd name="connsiteX18" fmla="*/ 27194 w 1747218"/>
              <a:gd name="connsiteY18" fmla="*/ 1264523 h 1414091"/>
              <a:gd name="connsiteX19" fmla="*/ 6799 w 1747218"/>
              <a:gd name="connsiteY19" fmla="*/ 1322311 h 1414091"/>
              <a:gd name="connsiteX20" fmla="*/ 40791 w 1747218"/>
              <a:gd name="connsiteY20" fmla="*/ 1342706 h 1414091"/>
              <a:gd name="connsiteX21" fmla="*/ 74784 w 1747218"/>
              <a:gd name="connsiteY21" fmla="*/ 1284919 h 1414091"/>
              <a:gd name="connsiteX22" fmla="*/ 98579 w 1747218"/>
              <a:gd name="connsiteY22" fmla="*/ 1332509 h 1414091"/>
              <a:gd name="connsiteX23" fmla="*/ 152967 w 1747218"/>
              <a:gd name="connsiteY23" fmla="*/ 1335908 h 1414091"/>
              <a:gd name="connsiteX24" fmla="*/ 210754 w 1747218"/>
              <a:gd name="connsiteY24" fmla="*/ 1346106 h 1414091"/>
              <a:gd name="connsiteX25" fmla="*/ 227750 w 1747218"/>
              <a:gd name="connsiteY25" fmla="*/ 1376699 h 1414091"/>
              <a:gd name="connsiteX26" fmla="*/ 275340 w 1747218"/>
              <a:gd name="connsiteY26" fmla="*/ 1369900 h 1414091"/>
              <a:gd name="connsiteX27" fmla="*/ 363721 w 1747218"/>
              <a:gd name="connsiteY27" fmla="*/ 1376699 h 1414091"/>
              <a:gd name="connsiteX28" fmla="*/ 401112 w 1747218"/>
              <a:gd name="connsiteY28" fmla="*/ 1403893 h 1414091"/>
              <a:gd name="connsiteX29" fmla="*/ 421508 w 1747218"/>
              <a:gd name="connsiteY29" fmla="*/ 1390296 h 1414091"/>
              <a:gd name="connsiteX30" fmla="*/ 564277 w 1747218"/>
              <a:gd name="connsiteY30" fmla="*/ 1414091 h 1414091"/>
              <a:gd name="connsiteX31" fmla="*/ 564277 w 1747218"/>
              <a:gd name="connsiteY31" fmla="*/ 1414091 h 1414091"/>
              <a:gd name="connsiteX32" fmla="*/ 618665 w 1747218"/>
              <a:gd name="connsiteY32" fmla="*/ 1397095 h 1414091"/>
              <a:gd name="connsiteX33" fmla="*/ 618665 w 1747218"/>
              <a:gd name="connsiteY33" fmla="*/ 1397095 h 1414091"/>
              <a:gd name="connsiteX34" fmla="*/ 673053 w 1747218"/>
              <a:gd name="connsiteY34" fmla="*/ 1363102 h 1414091"/>
              <a:gd name="connsiteX35" fmla="*/ 700247 w 1747218"/>
              <a:gd name="connsiteY35" fmla="*/ 1400494 h 1414091"/>
              <a:gd name="connsiteX36" fmla="*/ 771631 w 1747218"/>
              <a:gd name="connsiteY36" fmla="*/ 1400494 h 1414091"/>
              <a:gd name="connsiteX37" fmla="*/ 819221 w 1747218"/>
              <a:gd name="connsiteY37" fmla="*/ 1349505 h 1414091"/>
              <a:gd name="connsiteX38" fmla="*/ 866811 w 1747218"/>
              <a:gd name="connsiteY38" fmla="*/ 1339307 h 1414091"/>
              <a:gd name="connsiteX39" fmla="*/ 917799 w 1747218"/>
              <a:gd name="connsiteY39" fmla="*/ 1257725 h 1414091"/>
              <a:gd name="connsiteX40" fmla="*/ 1002781 w 1747218"/>
              <a:gd name="connsiteY40" fmla="*/ 1250926 h 1414091"/>
              <a:gd name="connsiteX41" fmla="*/ 1050370 w 1747218"/>
              <a:gd name="connsiteY41" fmla="*/ 1199938 h 1414091"/>
              <a:gd name="connsiteX42" fmla="*/ 1131953 w 1747218"/>
              <a:gd name="connsiteY42" fmla="*/ 1264523 h 1414091"/>
              <a:gd name="connsiteX43" fmla="*/ 1267923 w 1747218"/>
              <a:gd name="connsiteY43" fmla="*/ 1145550 h 1414091"/>
              <a:gd name="connsiteX44" fmla="*/ 1325710 w 1747218"/>
              <a:gd name="connsiteY44" fmla="*/ 1196538 h 1414091"/>
              <a:gd name="connsiteX45" fmla="*/ 1410692 w 1747218"/>
              <a:gd name="connsiteY45" fmla="*/ 1145550 h 1414091"/>
              <a:gd name="connsiteX46" fmla="*/ 1526266 w 1747218"/>
              <a:gd name="connsiteY46" fmla="*/ 1233930 h 1414091"/>
              <a:gd name="connsiteX47" fmla="*/ 1560259 w 1747218"/>
              <a:gd name="connsiteY47" fmla="*/ 1145550 h 1414091"/>
              <a:gd name="connsiteX48" fmla="*/ 1590852 w 1747218"/>
              <a:gd name="connsiteY48" fmla="*/ 1060568 h 1414091"/>
              <a:gd name="connsiteX49" fmla="*/ 1587453 w 1747218"/>
              <a:gd name="connsiteY49" fmla="*/ 829419 h 1414091"/>
              <a:gd name="connsiteX50" fmla="*/ 1631643 w 1747218"/>
              <a:gd name="connsiteY50" fmla="*/ 778430 h 1414091"/>
              <a:gd name="connsiteX51" fmla="*/ 1638442 w 1747218"/>
              <a:gd name="connsiteY51" fmla="*/ 720642 h 1414091"/>
              <a:gd name="connsiteX52" fmla="*/ 1611248 w 1747218"/>
              <a:gd name="connsiteY52" fmla="*/ 676452 h 1414091"/>
              <a:gd name="connsiteX53" fmla="*/ 1665636 w 1747218"/>
              <a:gd name="connsiteY53" fmla="*/ 605068 h 1414091"/>
              <a:gd name="connsiteX54" fmla="*/ 1747218 w 1747218"/>
              <a:gd name="connsiteY54" fmla="*/ 588071 h 1414091"/>
              <a:gd name="connsiteX55" fmla="*/ 1689431 w 1747218"/>
              <a:gd name="connsiteY55" fmla="*/ 513288 h 1414091"/>
              <a:gd name="connsiteX56" fmla="*/ 1652039 w 1747218"/>
              <a:gd name="connsiteY56" fmla="*/ 384116 h 1414091"/>
              <a:gd name="connsiteX57" fmla="*/ 1580654 w 1747218"/>
              <a:gd name="connsiteY57" fmla="*/ 329728 h 1414091"/>
              <a:gd name="connsiteX58" fmla="*/ 1577255 w 1747218"/>
              <a:gd name="connsiteY58" fmla="*/ 258344 h 1414091"/>
              <a:gd name="connsiteX59" fmla="*/ 1614647 w 1747218"/>
              <a:gd name="connsiteY59" fmla="*/ 227750 h 1414091"/>
              <a:gd name="connsiteX60" fmla="*/ 1635043 w 1747218"/>
              <a:gd name="connsiteY60" fmla="*/ 163164 h 1414091"/>
              <a:gd name="connsiteX61" fmla="*/ 1614647 w 1747218"/>
              <a:gd name="connsiteY61" fmla="*/ 142769 h 1414091"/>
              <a:gd name="connsiteX62" fmla="*/ 1550061 w 1747218"/>
              <a:gd name="connsiteY62" fmla="*/ 203955 h 1414091"/>
              <a:gd name="connsiteX63" fmla="*/ 1499072 w 1747218"/>
              <a:gd name="connsiteY63" fmla="*/ 207355 h 1414091"/>
              <a:gd name="connsiteX64" fmla="*/ 1471878 w 1747218"/>
              <a:gd name="connsiteY64" fmla="*/ 210754 h 1414091"/>
              <a:gd name="connsiteX65" fmla="*/ 1458281 w 1747218"/>
              <a:gd name="connsiteY65" fmla="*/ 118974 h 1414091"/>
              <a:gd name="connsiteX66" fmla="*/ 1458281 w 1747218"/>
              <a:gd name="connsiteY66" fmla="*/ 30593 h 1414091"/>
              <a:gd name="connsiteX67" fmla="*/ 1386897 w 1747218"/>
              <a:gd name="connsiteY67" fmla="*/ 0 h 1414091"/>
              <a:gd name="connsiteX68" fmla="*/ 1298516 w 1747218"/>
              <a:gd name="connsiteY68" fmla="*/ 6799 h 1414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1747218" h="1414091">
                <a:moveTo>
                  <a:pt x="1298516" y="6799"/>
                </a:moveTo>
                <a:lnTo>
                  <a:pt x="1186341" y="84981"/>
                </a:lnTo>
                <a:lnTo>
                  <a:pt x="1114956" y="88381"/>
                </a:lnTo>
                <a:lnTo>
                  <a:pt x="1080964" y="78183"/>
                </a:lnTo>
                <a:lnTo>
                  <a:pt x="1104759" y="190358"/>
                </a:lnTo>
                <a:lnTo>
                  <a:pt x="1094561" y="261743"/>
                </a:lnTo>
                <a:lnTo>
                  <a:pt x="972188" y="611866"/>
                </a:lnTo>
                <a:lnTo>
                  <a:pt x="809023" y="822620"/>
                </a:lnTo>
                <a:lnTo>
                  <a:pt x="673053" y="900803"/>
                </a:lnTo>
                <a:lnTo>
                  <a:pt x="598269" y="951792"/>
                </a:lnTo>
                <a:lnTo>
                  <a:pt x="560877" y="911001"/>
                </a:lnTo>
                <a:lnTo>
                  <a:pt x="407911" y="1046971"/>
                </a:lnTo>
                <a:lnTo>
                  <a:pt x="299135" y="1142150"/>
                </a:lnTo>
                <a:lnTo>
                  <a:pt x="220952" y="1108158"/>
                </a:lnTo>
                <a:lnTo>
                  <a:pt x="169963" y="1142150"/>
                </a:lnTo>
                <a:lnTo>
                  <a:pt x="118974" y="1114956"/>
                </a:lnTo>
                <a:lnTo>
                  <a:pt x="0" y="1152348"/>
                </a:lnTo>
                <a:lnTo>
                  <a:pt x="23795" y="1210135"/>
                </a:lnTo>
                <a:lnTo>
                  <a:pt x="27194" y="1264523"/>
                </a:lnTo>
                <a:lnTo>
                  <a:pt x="6799" y="1322311"/>
                </a:lnTo>
                <a:lnTo>
                  <a:pt x="40791" y="1342706"/>
                </a:lnTo>
                <a:lnTo>
                  <a:pt x="74784" y="1284919"/>
                </a:lnTo>
                <a:lnTo>
                  <a:pt x="98579" y="1332509"/>
                </a:lnTo>
                <a:lnTo>
                  <a:pt x="152967" y="1335908"/>
                </a:lnTo>
                <a:lnTo>
                  <a:pt x="210754" y="1346106"/>
                </a:lnTo>
                <a:lnTo>
                  <a:pt x="227750" y="1376699"/>
                </a:lnTo>
                <a:lnTo>
                  <a:pt x="275340" y="1369900"/>
                </a:lnTo>
                <a:lnTo>
                  <a:pt x="363721" y="1376699"/>
                </a:lnTo>
                <a:lnTo>
                  <a:pt x="401112" y="1403893"/>
                </a:lnTo>
                <a:lnTo>
                  <a:pt x="421508" y="1390296"/>
                </a:lnTo>
                <a:lnTo>
                  <a:pt x="564277" y="1414091"/>
                </a:lnTo>
                <a:lnTo>
                  <a:pt x="564277" y="1414091"/>
                </a:lnTo>
                <a:lnTo>
                  <a:pt x="618665" y="1397095"/>
                </a:lnTo>
                <a:lnTo>
                  <a:pt x="618665" y="1397095"/>
                </a:lnTo>
                <a:lnTo>
                  <a:pt x="673053" y="1363102"/>
                </a:lnTo>
                <a:lnTo>
                  <a:pt x="700247" y="1400494"/>
                </a:lnTo>
                <a:lnTo>
                  <a:pt x="771631" y="1400494"/>
                </a:lnTo>
                <a:lnTo>
                  <a:pt x="819221" y="1349505"/>
                </a:lnTo>
                <a:lnTo>
                  <a:pt x="866811" y="1339307"/>
                </a:lnTo>
                <a:lnTo>
                  <a:pt x="917799" y="1257725"/>
                </a:lnTo>
                <a:lnTo>
                  <a:pt x="1002781" y="1250926"/>
                </a:lnTo>
                <a:lnTo>
                  <a:pt x="1050370" y="1199938"/>
                </a:lnTo>
                <a:lnTo>
                  <a:pt x="1131953" y="1264523"/>
                </a:lnTo>
                <a:lnTo>
                  <a:pt x="1267923" y="1145550"/>
                </a:lnTo>
                <a:lnTo>
                  <a:pt x="1325710" y="1196538"/>
                </a:lnTo>
                <a:lnTo>
                  <a:pt x="1410692" y="1145550"/>
                </a:lnTo>
                <a:lnTo>
                  <a:pt x="1526266" y="1233930"/>
                </a:lnTo>
                <a:lnTo>
                  <a:pt x="1560259" y="1145550"/>
                </a:lnTo>
                <a:lnTo>
                  <a:pt x="1590852" y="1060568"/>
                </a:lnTo>
                <a:lnTo>
                  <a:pt x="1587453" y="829419"/>
                </a:lnTo>
                <a:lnTo>
                  <a:pt x="1631643" y="778430"/>
                </a:lnTo>
                <a:lnTo>
                  <a:pt x="1638442" y="720642"/>
                </a:lnTo>
                <a:lnTo>
                  <a:pt x="1611248" y="676452"/>
                </a:lnTo>
                <a:lnTo>
                  <a:pt x="1665636" y="605068"/>
                </a:lnTo>
                <a:lnTo>
                  <a:pt x="1747218" y="588071"/>
                </a:lnTo>
                <a:lnTo>
                  <a:pt x="1689431" y="513288"/>
                </a:lnTo>
                <a:lnTo>
                  <a:pt x="1652039" y="384116"/>
                </a:lnTo>
                <a:lnTo>
                  <a:pt x="1580654" y="329728"/>
                </a:lnTo>
                <a:lnTo>
                  <a:pt x="1577255" y="258344"/>
                </a:lnTo>
                <a:lnTo>
                  <a:pt x="1614647" y="227750"/>
                </a:lnTo>
                <a:lnTo>
                  <a:pt x="1635043" y="163164"/>
                </a:lnTo>
                <a:lnTo>
                  <a:pt x="1614647" y="142769"/>
                </a:lnTo>
                <a:lnTo>
                  <a:pt x="1550061" y="203955"/>
                </a:lnTo>
                <a:lnTo>
                  <a:pt x="1499072" y="207355"/>
                </a:lnTo>
                <a:lnTo>
                  <a:pt x="1471878" y="210754"/>
                </a:lnTo>
                <a:lnTo>
                  <a:pt x="1458281" y="118974"/>
                </a:lnTo>
                <a:lnTo>
                  <a:pt x="1458281" y="30593"/>
                </a:lnTo>
                <a:lnTo>
                  <a:pt x="1386897" y="0"/>
                </a:lnTo>
                <a:lnTo>
                  <a:pt x="1298516" y="6799"/>
                </a:lnTo>
                <a:close/>
              </a:path>
            </a:pathLst>
          </a:custGeom>
          <a:solidFill>
            <a:srgbClr val="B4D785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3635375" y="4386263"/>
            <a:ext cx="1400175" cy="1390650"/>
          </a:xfrm>
          <a:custGeom>
            <a:avLst/>
            <a:gdLst>
              <a:gd name="connsiteX0" fmla="*/ 1074165 w 1400494"/>
              <a:gd name="connsiteY0" fmla="*/ 47590 h 1390296"/>
              <a:gd name="connsiteX1" fmla="*/ 992583 w 1400494"/>
              <a:gd name="connsiteY1" fmla="*/ 0 h 1390296"/>
              <a:gd name="connsiteX2" fmla="*/ 927997 w 1400494"/>
              <a:gd name="connsiteY2" fmla="*/ 142769 h 1390296"/>
              <a:gd name="connsiteX3" fmla="*/ 883807 w 1400494"/>
              <a:gd name="connsiteY3" fmla="*/ 180161 h 1390296"/>
              <a:gd name="connsiteX4" fmla="*/ 836217 w 1400494"/>
              <a:gd name="connsiteY4" fmla="*/ 163165 h 1390296"/>
              <a:gd name="connsiteX5" fmla="*/ 809023 w 1400494"/>
              <a:gd name="connsiteY5" fmla="*/ 193758 h 1390296"/>
              <a:gd name="connsiteX6" fmla="*/ 843016 w 1400494"/>
              <a:gd name="connsiteY6" fmla="*/ 254945 h 1390296"/>
              <a:gd name="connsiteX7" fmla="*/ 764833 w 1400494"/>
              <a:gd name="connsiteY7" fmla="*/ 251545 h 1390296"/>
              <a:gd name="connsiteX8" fmla="*/ 710445 w 1400494"/>
              <a:gd name="connsiteY8" fmla="*/ 261743 h 1390296"/>
              <a:gd name="connsiteX9" fmla="*/ 700247 w 1400494"/>
              <a:gd name="connsiteY9" fmla="*/ 207355 h 1390296"/>
              <a:gd name="connsiteX10" fmla="*/ 683251 w 1400494"/>
              <a:gd name="connsiteY10" fmla="*/ 265142 h 1390296"/>
              <a:gd name="connsiteX11" fmla="*/ 574475 w 1400494"/>
              <a:gd name="connsiteY11" fmla="*/ 312732 h 1390296"/>
              <a:gd name="connsiteX12" fmla="*/ 533684 w 1400494"/>
              <a:gd name="connsiteY12" fmla="*/ 285538 h 1390296"/>
              <a:gd name="connsiteX13" fmla="*/ 557478 w 1400494"/>
              <a:gd name="connsiteY13" fmla="*/ 244747 h 1390296"/>
              <a:gd name="connsiteX14" fmla="*/ 543881 w 1400494"/>
              <a:gd name="connsiteY14" fmla="*/ 220952 h 1390296"/>
              <a:gd name="connsiteX15" fmla="*/ 496292 w 1400494"/>
              <a:gd name="connsiteY15" fmla="*/ 237948 h 1390296"/>
              <a:gd name="connsiteX16" fmla="*/ 462299 w 1400494"/>
              <a:gd name="connsiteY16" fmla="*/ 217553 h 1390296"/>
              <a:gd name="connsiteX17" fmla="*/ 418109 w 1400494"/>
              <a:gd name="connsiteY17" fmla="*/ 210754 h 1390296"/>
              <a:gd name="connsiteX18" fmla="*/ 401113 w 1400494"/>
              <a:gd name="connsiteY18" fmla="*/ 258344 h 1390296"/>
              <a:gd name="connsiteX19" fmla="*/ 414710 w 1400494"/>
              <a:gd name="connsiteY19" fmla="*/ 302534 h 1390296"/>
              <a:gd name="connsiteX20" fmla="*/ 394314 w 1400494"/>
              <a:gd name="connsiteY20" fmla="*/ 329728 h 1390296"/>
              <a:gd name="connsiteX21" fmla="*/ 404512 w 1400494"/>
              <a:gd name="connsiteY21" fmla="*/ 384116 h 1390296"/>
              <a:gd name="connsiteX22" fmla="*/ 356922 w 1400494"/>
              <a:gd name="connsiteY22" fmla="*/ 390915 h 1390296"/>
              <a:gd name="connsiteX23" fmla="*/ 292336 w 1400494"/>
              <a:gd name="connsiteY23" fmla="*/ 407911 h 1390296"/>
              <a:gd name="connsiteX24" fmla="*/ 251545 w 1400494"/>
              <a:gd name="connsiteY24" fmla="*/ 441904 h 1390296"/>
              <a:gd name="connsiteX25" fmla="*/ 200557 w 1400494"/>
              <a:gd name="connsiteY25" fmla="*/ 431706 h 1390296"/>
              <a:gd name="connsiteX26" fmla="*/ 186959 w 1400494"/>
              <a:gd name="connsiteY26" fmla="*/ 472497 h 1390296"/>
              <a:gd name="connsiteX27" fmla="*/ 142769 w 1400494"/>
              <a:gd name="connsiteY27" fmla="*/ 475896 h 1390296"/>
              <a:gd name="connsiteX28" fmla="*/ 88381 w 1400494"/>
              <a:gd name="connsiteY28" fmla="*/ 523486 h 1390296"/>
              <a:gd name="connsiteX29" fmla="*/ 10198 w 1400494"/>
              <a:gd name="connsiteY29" fmla="*/ 520087 h 1390296"/>
              <a:gd name="connsiteX30" fmla="*/ 27194 w 1400494"/>
              <a:gd name="connsiteY30" fmla="*/ 557478 h 1390296"/>
              <a:gd name="connsiteX31" fmla="*/ 3400 w 1400494"/>
              <a:gd name="connsiteY31" fmla="*/ 581273 h 1390296"/>
              <a:gd name="connsiteX32" fmla="*/ 10198 w 1400494"/>
              <a:gd name="connsiteY32" fmla="*/ 622064 h 1390296"/>
              <a:gd name="connsiteX33" fmla="*/ 0 w 1400494"/>
              <a:gd name="connsiteY33" fmla="*/ 645859 h 1390296"/>
              <a:gd name="connsiteX34" fmla="*/ 152967 w 1400494"/>
              <a:gd name="connsiteY34" fmla="*/ 615266 h 1390296"/>
              <a:gd name="connsiteX35" fmla="*/ 305933 w 1400494"/>
              <a:gd name="connsiteY35" fmla="*/ 652658 h 1390296"/>
              <a:gd name="connsiteX36" fmla="*/ 343325 w 1400494"/>
              <a:gd name="connsiteY36" fmla="*/ 788628 h 1390296"/>
              <a:gd name="connsiteX37" fmla="*/ 336527 w 1400494"/>
              <a:gd name="connsiteY37" fmla="*/ 917800 h 1390296"/>
              <a:gd name="connsiteX38" fmla="*/ 295736 w 1400494"/>
              <a:gd name="connsiteY38" fmla="*/ 917800 h 1390296"/>
              <a:gd name="connsiteX39" fmla="*/ 271941 w 1400494"/>
              <a:gd name="connsiteY39" fmla="*/ 900803 h 1390296"/>
              <a:gd name="connsiteX40" fmla="*/ 166564 w 1400494"/>
              <a:gd name="connsiteY40" fmla="*/ 948393 h 1390296"/>
              <a:gd name="connsiteX41" fmla="*/ 152967 w 1400494"/>
              <a:gd name="connsiteY41" fmla="*/ 1019777 h 1390296"/>
              <a:gd name="connsiteX42" fmla="*/ 88381 w 1400494"/>
              <a:gd name="connsiteY42" fmla="*/ 1002781 h 1390296"/>
              <a:gd name="connsiteX43" fmla="*/ 173362 w 1400494"/>
              <a:gd name="connsiteY43" fmla="*/ 1067367 h 1390296"/>
              <a:gd name="connsiteX44" fmla="*/ 214154 w 1400494"/>
              <a:gd name="connsiteY44" fmla="*/ 1155748 h 1390296"/>
              <a:gd name="connsiteX45" fmla="*/ 234549 w 1400494"/>
              <a:gd name="connsiteY45" fmla="*/ 1094561 h 1390296"/>
              <a:gd name="connsiteX46" fmla="*/ 214154 w 1400494"/>
              <a:gd name="connsiteY46" fmla="*/ 1040173 h 1390296"/>
              <a:gd name="connsiteX47" fmla="*/ 275340 w 1400494"/>
              <a:gd name="connsiteY47" fmla="*/ 1067367 h 1390296"/>
              <a:gd name="connsiteX48" fmla="*/ 319530 w 1400494"/>
              <a:gd name="connsiteY48" fmla="*/ 1063968 h 1390296"/>
              <a:gd name="connsiteX49" fmla="*/ 336527 w 1400494"/>
              <a:gd name="connsiteY49" fmla="*/ 965389 h 1390296"/>
              <a:gd name="connsiteX50" fmla="*/ 363721 w 1400494"/>
              <a:gd name="connsiteY50" fmla="*/ 1063968 h 1390296"/>
              <a:gd name="connsiteX51" fmla="*/ 448702 w 1400494"/>
              <a:gd name="connsiteY51" fmla="*/ 1067367 h 1390296"/>
              <a:gd name="connsiteX52" fmla="*/ 550680 w 1400494"/>
              <a:gd name="connsiteY52" fmla="*/ 1118356 h 1390296"/>
              <a:gd name="connsiteX53" fmla="*/ 591471 w 1400494"/>
              <a:gd name="connsiteY53" fmla="*/ 1084363 h 1390296"/>
              <a:gd name="connsiteX54" fmla="*/ 662855 w 1400494"/>
              <a:gd name="connsiteY54" fmla="*/ 1077565 h 1390296"/>
              <a:gd name="connsiteX55" fmla="*/ 673053 w 1400494"/>
              <a:gd name="connsiteY55" fmla="*/ 1036774 h 1390296"/>
              <a:gd name="connsiteX56" fmla="*/ 656057 w 1400494"/>
              <a:gd name="connsiteY56" fmla="*/ 985785 h 1390296"/>
              <a:gd name="connsiteX57" fmla="*/ 659456 w 1400494"/>
              <a:gd name="connsiteY57" fmla="*/ 917800 h 1390296"/>
              <a:gd name="connsiteX58" fmla="*/ 788628 w 1400494"/>
              <a:gd name="connsiteY58" fmla="*/ 870210 h 1390296"/>
              <a:gd name="connsiteX59" fmla="*/ 717243 w 1400494"/>
              <a:gd name="connsiteY59" fmla="*/ 948393 h 1390296"/>
              <a:gd name="connsiteX60" fmla="*/ 713844 w 1400494"/>
              <a:gd name="connsiteY60" fmla="*/ 1023177 h 1390296"/>
              <a:gd name="connsiteX61" fmla="*/ 747837 w 1400494"/>
              <a:gd name="connsiteY61" fmla="*/ 1060568 h 1390296"/>
              <a:gd name="connsiteX62" fmla="*/ 809023 w 1400494"/>
              <a:gd name="connsiteY62" fmla="*/ 1046971 h 1390296"/>
              <a:gd name="connsiteX63" fmla="*/ 754635 w 1400494"/>
              <a:gd name="connsiteY63" fmla="*/ 1094561 h 1390296"/>
              <a:gd name="connsiteX64" fmla="*/ 768232 w 1400494"/>
              <a:gd name="connsiteY64" fmla="*/ 1125154 h 1390296"/>
              <a:gd name="connsiteX65" fmla="*/ 717243 w 1400494"/>
              <a:gd name="connsiteY65" fmla="*/ 1091162 h 1390296"/>
              <a:gd name="connsiteX66" fmla="*/ 659456 w 1400494"/>
              <a:gd name="connsiteY66" fmla="*/ 1114956 h 1390296"/>
              <a:gd name="connsiteX67" fmla="*/ 690049 w 1400494"/>
              <a:gd name="connsiteY67" fmla="*/ 1155748 h 1390296"/>
              <a:gd name="connsiteX68" fmla="*/ 618665 w 1400494"/>
              <a:gd name="connsiteY68" fmla="*/ 1118356 h 1390296"/>
              <a:gd name="connsiteX69" fmla="*/ 577874 w 1400494"/>
              <a:gd name="connsiteY69" fmla="*/ 1142151 h 1390296"/>
              <a:gd name="connsiteX70" fmla="*/ 628863 w 1400494"/>
              <a:gd name="connsiteY70" fmla="*/ 1179542 h 1390296"/>
              <a:gd name="connsiteX71" fmla="*/ 560878 w 1400494"/>
              <a:gd name="connsiteY71" fmla="*/ 1193139 h 1390296"/>
              <a:gd name="connsiteX72" fmla="*/ 516687 w 1400494"/>
              <a:gd name="connsiteY72" fmla="*/ 1145550 h 1390296"/>
              <a:gd name="connsiteX73" fmla="*/ 421508 w 1400494"/>
              <a:gd name="connsiteY73" fmla="*/ 1125154 h 1390296"/>
              <a:gd name="connsiteX74" fmla="*/ 441904 w 1400494"/>
              <a:gd name="connsiteY74" fmla="*/ 1172744 h 1390296"/>
              <a:gd name="connsiteX75" fmla="*/ 367120 w 1400494"/>
              <a:gd name="connsiteY75" fmla="*/ 1176143 h 1390296"/>
              <a:gd name="connsiteX76" fmla="*/ 333128 w 1400494"/>
              <a:gd name="connsiteY76" fmla="*/ 1125154 h 1390296"/>
              <a:gd name="connsiteX77" fmla="*/ 312732 w 1400494"/>
              <a:gd name="connsiteY77" fmla="*/ 1155748 h 1390296"/>
              <a:gd name="connsiteX78" fmla="*/ 411310 w 1400494"/>
              <a:gd name="connsiteY78" fmla="*/ 1206736 h 1390296"/>
              <a:gd name="connsiteX79" fmla="*/ 428307 w 1400494"/>
              <a:gd name="connsiteY79" fmla="*/ 1271322 h 1390296"/>
              <a:gd name="connsiteX80" fmla="*/ 390915 w 1400494"/>
              <a:gd name="connsiteY80" fmla="*/ 1315513 h 1390296"/>
              <a:gd name="connsiteX81" fmla="*/ 608467 w 1400494"/>
              <a:gd name="connsiteY81" fmla="*/ 1390296 h 1390296"/>
              <a:gd name="connsiteX82" fmla="*/ 662855 w 1400494"/>
              <a:gd name="connsiteY82" fmla="*/ 1335908 h 1390296"/>
              <a:gd name="connsiteX83" fmla="*/ 690049 w 1400494"/>
              <a:gd name="connsiteY83" fmla="*/ 1271322 h 1390296"/>
              <a:gd name="connsiteX84" fmla="*/ 761434 w 1400494"/>
              <a:gd name="connsiteY84" fmla="*/ 1250927 h 1390296"/>
              <a:gd name="connsiteX85" fmla="*/ 849814 w 1400494"/>
              <a:gd name="connsiteY85" fmla="*/ 1291718 h 1390296"/>
              <a:gd name="connsiteX86" fmla="*/ 914400 w 1400494"/>
              <a:gd name="connsiteY86" fmla="*/ 1261124 h 1390296"/>
              <a:gd name="connsiteX87" fmla="*/ 941594 w 1400494"/>
              <a:gd name="connsiteY87" fmla="*/ 1227132 h 1390296"/>
              <a:gd name="connsiteX88" fmla="*/ 985785 w 1400494"/>
              <a:gd name="connsiteY88" fmla="*/ 1247527 h 1390296"/>
              <a:gd name="connsiteX89" fmla="*/ 1033374 w 1400494"/>
              <a:gd name="connsiteY89" fmla="*/ 1131953 h 1390296"/>
              <a:gd name="connsiteX90" fmla="*/ 1006180 w 1400494"/>
              <a:gd name="connsiteY90" fmla="*/ 1094561 h 1390296"/>
              <a:gd name="connsiteX91" fmla="*/ 1063968 w 1400494"/>
              <a:gd name="connsiteY91" fmla="*/ 1046971 h 1390296"/>
              <a:gd name="connsiteX92" fmla="*/ 1108158 w 1400494"/>
              <a:gd name="connsiteY92" fmla="*/ 1033374 h 1390296"/>
              <a:gd name="connsiteX93" fmla="*/ 1138751 w 1400494"/>
              <a:gd name="connsiteY93" fmla="*/ 961990 h 1390296"/>
              <a:gd name="connsiteX94" fmla="*/ 1114957 w 1400494"/>
              <a:gd name="connsiteY94" fmla="*/ 914400 h 1390296"/>
              <a:gd name="connsiteX95" fmla="*/ 1125154 w 1400494"/>
              <a:gd name="connsiteY95" fmla="*/ 887206 h 1390296"/>
              <a:gd name="connsiteX96" fmla="*/ 1118356 w 1400494"/>
              <a:gd name="connsiteY96" fmla="*/ 870210 h 1390296"/>
              <a:gd name="connsiteX97" fmla="*/ 1162546 w 1400494"/>
              <a:gd name="connsiteY97" fmla="*/ 829419 h 1390296"/>
              <a:gd name="connsiteX98" fmla="*/ 1091162 w 1400494"/>
              <a:gd name="connsiteY98" fmla="*/ 758035 h 1390296"/>
              <a:gd name="connsiteX99" fmla="*/ 1012979 w 1400494"/>
              <a:gd name="connsiteY99" fmla="*/ 737639 h 1390296"/>
              <a:gd name="connsiteX100" fmla="*/ 1029975 w 1400494"/>
              <a:gd name="connsiteY100" fmla="*/ 690049 h 1390296"/>
              <a:gd name="connsiteX101" fmla="*/ 1006180 w 1400494"/>
              <a:gd name="connsiteY101" fmla="*/ 601669 h 1390296"/>
              <a:gd name="connsiteX102" fmla="*/ 1006180 w 1400494"/>
              <a:gd name="connsiteY102" fmla="*/ 543881 h 1390296"/>
              <a:gd name="connsiteX103" fmla="*/ 1074165 w 1400494"/>
              <a:gd name="connsiteY103" fmla="*/ 506490 h 1390296"/>
              <a:gd name="connsiteX104" fmla="*/ 1142151 w 1400494"/>
              <a:gd name="connsiteY104" fmla="*/ 537083 h 1390296"/>
              <a:gd name="connsiteX105" fmla="*/ 1199938 w 1400494"/>
              <a:gd name="connsiteY105" fmla="*/ 475896 h 1390296"/>
              <a:gd name="connsiteX106" fmla="*/ 1247528 w 1400494"/>
              <a:gd name="connsiteY106" fmla="*/ 513288 h 1390296"/>
              <a:gd name="connsiteX107" fmla="*/ 1298516 w 1400494"/>
              <a:gd name="connsiteY107" fmla="*/ 445303 h 1390296"/>
              <a:gd name="connsiteX108" fmla="*/ 1349505 w 1400494"/>
              <a:gd name="connsiteY108" fmla="*/ 438504 h 1390296"/>
              <a:gd name="connsiteX109" fmla="*/ 1400494 w 1400494"/>
              <a:gd name="connsiteY109" fmla="*/ 418109 h 1390296"/>
              <a:gd name="connsiteX110" fmla="*/ 1400494 w 1400494"/>
              <a:gd name="connsiteY110" fmla="*/ 350124 h 1390296"/>
              <a:gd name="connsiteX111" fmla="*/ 1339307 w 1400494"/>
              <a:gd name="connsiteY111" fmla="*/ 292336 h 1390296"/>
              <a:gd name="connsiteX112" fmla="*/ 1281520 w 1400494"/>
              <a:gd name="connsiteY112" fmla="*/ 200556 h 1390296"/>
              <a:gd name="connsiteX113" fmla="*/ 1250927 w 1400494"/>
              <a:gd name="connsiteY113" fmla="*/ 169963 h 1390296"/>
              <a:gd name="connsiteX114" fmla="*/ 1176143 w 1400494"/>
              <a:gd name="connsiteY114" fmla="*/ 169963 h 1390296"/>
              <a:gd name="connsiteX115" fmla="*/ 1131953 w 1400494"/>
              <a:gd name="connsiteY115" fmla="*/ 129172 h 1390296"/>
              <a:gd name="connsiteX116" fmla="*/ 1108158 w 1400494"/>
              <a:gd name="connsiteY116" fmla="*/ 163165 h 1390296"/>
              <a:gd name="connsiteX117" fmla="*/ 1080964 w 1400494"/>
              <a:gd name="connsiteY117" fmla="*/ 152967 h 1390296"/>
              <a:gd name="connsiteX118" fmla="*/ 1074165 w 1400494"/>
              <a:gd name="connsiteY118" fmla="*/ 47590 h 1390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</a:cxnLst>
            <a:rect l="l" t="t" r="r" b="b"/>
            <a:pathLst>
              <a:path w="1400494" h="1390296">
                <a:moveTo>
                  <a:pt x="1074165" y="47590"/>
                </a:moveTo>
                <a:lnTo>
                  <a:pt x="992583" y="0"/>
                </a:lnTo>
                <a:lnTo>
                  <a:pt x="927997" y="142769"/>
                </a:lnTo>
                <a:lnTo>
                  <a:pt x="883807" y="180161"/>
                </a:lnTo>
                <a:lnTo>
                  <a:pt x="836217" y="163165"/>
                </a:lnTo>
                <a:lnTo>
                  <a:pt x="809023" y="193758"/>
                </a:lnTo>
                <a:lnTo>
                  <a:pt x="843016" y="254945"/>
                </a:lnTo>
                <a:lnTo>
                  <a:pt x="764833" y="251545"/>
                </a:lnTo>
                <a:lnTo>
                  <a:pt x="710445" y="261743"/>
                </a:lnTo>
                <a:lnTo>
                  <a:pt x="700247" y="207355"/>
                </a:lnTo>
                <a:lnTo>
                  <a:pt x="683251" y="265142"/>
                </a:lnTo>
                <a:lnTo>
                  <a:pt x="574475" y="312732"/>
                </a:lnTo>
                <a:lnTo>
                  <a:pt x="533684" y="285538"/>
                </a:lnTo>
                <a:lnTo>
                  <a:pt x="557478" y="244747"/>
                </a:lnTo>
                <a:lnTo>
                  <a:pt x="543881" y="220952"/>
                </a:lnTo>
                <a:lnTo>
                  <a:pt x="496292" y="237948"/>
                </a:lnTo>
                <a:lnTo>
                  <a:pt x="462299" y="217553"/>
                </a:lnTo>
                <a:lnTo>
                  <a:pt x="418109" y="210754"/>
                </a:lnTo>
                <a:lnTo>
                  <a:pt x="401113" y="258344"/>
                </a:lnTo>
                <a:lnTo>
                  <a:pt x="414710" y="302534"/>
                </a:lnTo>
                <a:lnTo>
                  <a:pt x="394314" y="329728"/>
                </a:lnTo>
                <a:lnTo>
                  <a:pt x="404512" y="384116"/>
                </a:lnTo>
                <a:lnTo>
                  <a:pt x="356922" y="390915"/>
                </a:lnTo>
                <a:lnTo>
                  <a:pt x="292336" y="407911"/>
                </a:lnTo>
                <a:lnTo>
                  <a:pt x="251545" y="441904"/>
                </a:lnTo>
                <a:lnTo>
                  <a:pt x="200557" y="431706"/>
                </a:lnTo>
                <a:lnTo>
                  <a:pt x="186959" y="472497"/>
                </a:lnTo>
                <a:lnTo>
                  <a:pt x="142769" y="475896"/>
                </a:lnTo>
                <a:lnTo>
                  <a:pt x="88381" y="523486"/>
                </a:lnTo>
                <a:lnTo>
                  <a:pt x="10198" y="520087"/>
                </a:lnTo>
                <a:lnTo>
                  <a:pt x="27194" y="557478"/>
                </a:lnTo>
                <a:lnTo>
                  <a:pt x="3400" y="581273"/>
                </a:lnTo>
                <a:lnTo>
                  <a:pt x="10198" y="622064"/>
                </a:lnTo>
                <a:lnTo>
                  <a:pt x="0" y="645859"/>
                </a:lnTo>
                <a:lnTo>
                  <a:pt x="152967" y="615266"/>
                </a:lnTo>
                <a:lnTo>
                  <a:pt x="305933" y="652658"/>
                </a:lnTo>
                <a:lnTo>
                  <a:pt x="343325" y="788628"/>
                </a:lnTo>
                <a:lnTo>
                  <a:pt x="336527" y="917800"/>
                </a:lnTo>
                <a:lnTo>
                  <a:pt x="295736" y="917800"/>
                </a:lnTo>
                <a:lnTo>
                  <a:pt x="271941" y="900803"/>
                </a:lnTo>
                <a:lnTo>
                  <a:pt x="166564" y="948393"/>
                </a:lnTo>
                <a:lnTo>
                  <a:pt x="152967" y="1019777"/>
                </a:lnTo>
                <a:lnTo>
                  <a:pt x="88381" y="1002781"/>
                </a:lnTo>
                <a:lnTo>
                  <a:pt x="173362" y="1067367"/>
                </a:lnTo>
                <a:lnTo>
                  <a:pt x="214154" y="1155748"/>
                </a:lnTo>
                <a:lnTo>
                  <a:pt x="234549" y="1094561"/>
                </a:lnTo>
                <a:lnTo>
                  <a:pt x="214154" y="1040173"/>
                </a:lnTo>
                <a:lnTo>
                  <a:pt x="275340" y="1067367"/>
                </a:lnTo>
                <a:lnTo>
                  <a:pt x="319530" y="1063968"/>
                </a:lnTo>
                <a:lnTo>
                  <a:pt x="336527" y="965389"/>
                </a:lnTo>
                <a:lnTo>
                  <a:pt x="363721" y="1063968"/>
                </a:lnTo>
                <a:lnTo>
                  <a:pt x="448702" y="1067367"/>
                </a:lnTo>
                <a:lnTo>
                  <a:pt x="550680" y="1118356"/>
                </a:lnTo>
                <a:lnTo>
                  <a:pt x="591471" y="1084363"/>
                </a:lnTo>
                <a:lnTo>
                  <a:pt x="662855" y="1077565"/>
                </a:lnTo>
                <a:lnTo>
                  <a:pt x="673053" y="1036774"/>
                </a:lnTo>
                <a:lnTo>
                  <a:pt x="656057" y="985785"/>
                </a:lnTo>
                <a:lnTo>
                  <a:pt x="659456" y="917800"/>
                </a:lnTo>
                <a:lnTo>
                  <a:pt x="788628" y="870210"/>
                </a:lnTo>
                <a:lnTo>
                  <a:pt x="717243" y="948393"/>
                </a:lnTo>
                <a:lnTo>
                  <a:pt x="713844" y="1023177"/>
                </a:lnTo>
                <a:lnTo>
                  <a:pt x="747837" y="1060568"/>
                </a:lnTo>
                <a:lnTo>
                  <a:pt x="809023" y="1046971"/>
                </a:lnTo>
                <a:lnTo>
                  <a:pt x="754635" y="1094561"/>
                </a:lnTo>
                <a:lnTo>
                  <a:pt x="768232" y="1125154"/>
                </a:lnTo>
                <a:lnTo>
                  <a:pt x="717243" y="1091162"/>
                </a:lnTo>
                <a:lnTo>
                  <a:pt x="659456" y="1114956"/>
                </a:lnTo>
                <a:lnTo>
                  <a:pt x="690049" y="1155748"/>
                </a:lnTo>
                <a:lnTo>
                  <a:pt x="618665" y="1118356"/>
                </a:lnTo>
                <a:lnTo>
                  <a:pt x="577874" y="1142151"/>
                </a:lnTo>
                <a:lnTo>
                  <a:pt x="628863" y="1179542"/>
                </a:lnTo>
                <a:lnTo>
                  <a:pt x="560878" y="1193139"/>
                </a:lnTo>
                <a:lnTo>
                  <a:pt x="516687" y="1145550"/>
                </a:lnTo>
                <a:lnTo>
                  <a:pt x="421508" y="1125154"/>
                </a:lnTo>
                <a:lnTo>
                  <a:pt x="441904" y="1172744"/>
                </a:lnTo>
                <a:lnTo>
                  <a:pt x="367120" y="1176143"/>
                </a:lnTo>
                <a:lnTo>
                  <a:pt x="333128" y="1125154"/>
                </a:lnTo>
                <a:lnTo>
                  <a:pt x="312732" y="1155748"/>
                </a:lnTo>
                <a:lnTo>
                  <a:pt x="411310" y="1206736"/>
                </a:lnTo>
                <a:lnTo>
                  <a:pt x="428307" y="1271322"/>
                </a:lnTo>
                <a:lnTo>
                  <a:pt x="390915" y="1315513"/>
                </a:lnTo>
                <a:lnTo>
                  <a:pt x="608467" y="1390296"/>
                </a:lnTo>
                <a:lnTo>
                  <a:pt x="662855" y="1335908"/>
                </a:lnTo>
                <a:lnTo>
                  <a:pt x="690049" y="1271322"/>
                </a:lnTo>
                <a:lnTo>
                  <a:pt x="761434" y="1250927"/>
                </a:lnTo>
                <a:lnTo>
                  <a:pt x="849814" y="1291718"/>
                </a:lnTo>
                <a:lnTo>
                  <a:pt x="914400" y="1261124"/>
                </a:lnTo>
                <a:lnTo>
                  <a:pt x="941594" y="1227132"/>
                </a:lnTo>
                <a:lnTo>
                  <a:pt x="985785" y="1247527"/>
                </a:lnTo>
                <a:lnTo>
                  <a:pt x="1033374" y="1131953"/>
                </a:lnTo>
                <a:lnTo>
                  <a:pt x="1006180" y="1094561"/>
                </a:lnTo>
                <a:lnTo>
                  <a:pt x="1063968" y="1046971"/>
                </a:lnTo>
                <a:lnTo>
                  <a:pt x="1108158" y="1033374"/>
                </a:lnTo>
                <a:lnTo>
                  <a:pt x="1138751" y="961990"/>
                </a:lnTo>
                <a:lnTo>
                  <a:pt x="1114957" y="914400"/>
                </a:lnTo>
                <a:lnTo>
                  <a:pt x="1125154" y="887206"/>
                </a:lnTo>
                <a:lnTo>
                  <a:pt x="1118356" y="870210"/>
                </a:lnTo>
                <a:lnTo>
                  <a:pt x="1162546" y="829419"/>
                </a:lnTo>
                <a:lnTo>
                  <a:pt x="1091162" y="758035"/>
                </a:lnTo>
                <a:lnTo>
                  <a:pt x="1012979" y="737639"/>
                </a:lnTo>
                <a:lnTo>
                  <a:pt x="1029975" y="690049"/>
                </a:lnTo>
                <a:lnTo>
                  <a:pt x="1006180" y="601669"/>
                </a:lnTo>
                <a:lnTo>
                  <a:pt x="1006180" y="543881"/>
                </a:lnTo>
                <a:lnTo>
                  <a:pt x="1074165" y="506490"/>
                </a:lnTo>
                <a:lnTo>
                  <a:pt x="1142151" y="537083"/>
                </a:lnTo>
                <a:lnTo>
                  <a:pt x="1199938" y="475896"/>
                </a:lnTo>
                <a:lnTo>
                  <a:pt x="1247528" y="513288"/>
                </a:lnTo>
                <a:lnTo>
                  <a:pt x="1298516" y="445303"/>
                </a:lnTo>
                <a:lnTo>
                  <a:pt x="1349505" y="438504"/>
                </a:lnTo>
                <a:lnTo>
                  <a:pt x="1400494" y="418109"/>
                </a:lnTo>
                <a:lnTo>
                  <a:pt x="1400494" y="350124"/>
                </a:lnTo>
                <a:lnTo>
                  <a:pt x="1339307" y="292336"/>
                </a:lnTo>
                <a:lnTo>
                  <a:pt x="1281520" y="200556"/>
                </a:lnTo>
                <a:lnTo>
                  <a:pt x="1250927" y="169963"/>
                </a:lnTo>
                <a:lnTo>
                  <a:pt x="1176143" y="169963"/>
                </a:lnTo>
                <a:lnTo>
                  <a:pt x="1131953" y="129172"/>
                </a:lnTo>
                <a:lnTo>
                  <a:pt x="1108158" y="163165"/>
                </a:lnTo>
                <a:lnTo>
                  <a:pt x="1080964" y="152967"/>
                </a:lnTo>
                <a:lnTo>
                  <a:pt x="1074165" y="47590"/>
                </a:lnTo>
                <a:close/>
              </a:path>
            </a:pathLst>
          </a:custGeom>
          <a:solidFill>
            <a:srgbClr val="F9E1FB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4630738" y="4359275"/>
            <a:ext cx="1778000" cy="1281113"/>
          </a:xfrm>
          <a:custGeom>
            <a:avLst/>
            <a:gdLst>
              <a:gd name="connsiteX0" fmla="*/ 115574 w 1777811"/>
              <a:gd name="connsiteY0" fmla="*/ 1063968 h 1281520"/>
              <a:gd name="connsiteX1" fmla="*/ 234548 w 1777811"/>
              <a:gd name="connsiteY1" fmla="*/ 1060568 h 1281520"/>
              <a:gd name="connsiteX2" fmla="*/ 268541 w 1777811"/>
              <a:gd name="connsiteY2" fmla="*/ 1040173 h 1281520"/>
              <a:gd name="connsiteX3" fmla="*/ 384116 w 1777811"/>
              <a:gd name="connsiteY3" fmla="*/ 1070766 h 1281520"/>
              <a:gd name="connsiteX4" fmla="*/ 489492 w 1777811"/>
              <a:gd name="connsiteY4" fmla="*/ 1040173 h 1281520"/>
              <a:gd name="connsiteX5" fmla="*/ 445302 w 1777811"/>
              <a:gd name="connsiteY5" fmla="*/ 1006180 h 1281520"/>
              <a:gd name="connsiteX6" fmla="*/ 428306 w 1777811"/>
              <a:gd name="connsiteY6" fmla="*/ 900803 h 1281520"/>
              <a:gd name="connsiteX7" fmla="*/ 465698 w 1777811"/>
              <a:gd name="connsiteY7" fmla="*/ 982385 h 1281520"/>
              <a:gd name="connsiteX8" fmla="*/ 506489 w 1777811"/>
              <a:gd name="connsiteY8" fmla="*/ 1016378 h 1281520"/>
              <a:gd name="connsiteX9" fmla="*/ 571075 w 1777811"/>
              <a:gd name="connsiteY9" fmla="*/ 941594 h 1281520"/>
              <a:gd name="connsiteX10" fmla="*/ 656056 w 1777811"/>
              <a:gd name="connsiteY10" fmla="*/ 860012 h 1281520"/>
              <a:gd name="connsiteX11" fmla="*/ 584672 w 1777811"/>
              <a:gd name="connsiteY11" fmla="*/ 1012979 h 1281520"/>
              <a:gd name="connsiteX12" fmla="*/ 581272 w 1777811"/>
              <a:gd name="connsiteY12" fmla="*/ 1060568 h 1281520"/>
              <a:gd name="connsiteX13" fmla="*/ 666254 w 1777811"/>
              <a:gd name="connsiteY13" fmla="*/ 1104759 h 1281520"/>
              <a:gd name="connsiteX14" fmla="*/ 554078 w 1777811"/>
              <a:gd name="connsiteY14" fmla="*/ 1104759 h 1281520"/>
              <a:gd name="connsiteX15" fmla="*/ 645858 w 1777811"/>
              <a:gd name="connsiteY15" fmla="*/ 1210136 h 1281520"/>
              <a:gd name="connsiteX16" fmla="*/ 713843 w 1777811"/>
              <a:gd name="connsiteY16" fmla="*/ 1257725 h 1281520"/>
              <a:gd name="connsiteX17" fmla="*/ 836217 w 1777811"/>
              <a:gd name="connsiteY17" fmla="*/ 1216934 h 1281520"/>
              <a:gd name="connsiteX18" fmla="*/ 917799 w 1777811"/>
              <a:gd name="connsiteY18" fmla="*/ 1274721 h 1281520"/>
              <a:gd name="connsiteX19" fmla="*/ 1074165 w 1777811"/>
              <a:gd name="connsiteY19" fmla="*/ 1281520 h 1281520"/>
              <a:gd name="connsiteX20" fmla="*/ 1070765 w 1777811"/>
              <a:gd name="connsiteY20" fmla="*/ 1227132 h 1281520"/>
              <a:gd name="connsiteX21" fmla="*/ 1097959 w 1777811"/>
              <a:gd name="connsiteY21" fmla="*/ 1169345 h 1281520"/>
              <a:gd name="connsiteX22" fmla="*/ 1118355 w 1777811"/>
              <a:gd name="connsiteY22" fmla="*/ 1091162 h 1281520"/>
              <a:gd name="connsiteX23" fmla="*/ 1196538 w 1777811"/>
              <a:gd name="connsiteY23" fmla="*/ 1002781 h 1281520"/>
              <a:gd name="connsiteX24" fmla="*/ 1257724 w 1777811"/>
              <a:gd name="connsiteY24" fmla="*/ 1023176 h 1281520"/>
              <a:gd name="connsiteX25" fmla="*/ 1366501 w 1777811"/>
              <a:gd name="connsiteY25" fmla="*/ 1006180 h 1281520"/>
              <a:gd name="connsiteX26" fmla="*/ 1390295 w 1777811"/>
              <a:gd name="connsiteY26" fmla="*/ 887206 h 1281520"/>
              <a:gd name="connsiteX27" fmla="*/ 1512669 w 1777811"/>
              <a:gd name="connsiteY27" fmla="*/ 917800 h 1281520"/>
              <a:gd name="connsiteX28" fmla="*/ 1522866 w 1777811"/>
              <a:gd name="connsiteY28" fmla="*/ 941594 h 1281520"/>
              <a:gd name="connsiteX29" fmla="*/ 1587452 w 1777811"/>
              <a:gd name="connsiteY29" fmla="*/ 788628 h 1281520"/>
              <a:gd name="connsiteX30" fmla="*/ 1679232 w 1777811"/>
              <a:gd name="connsiteY30" fmla="*/ 656057 h 1281520"/>
              <a:gd name="connsiteX31" fmla="*/ 1648639 w 1777811"/>
              <a:gd name="connsiteY31" fmla="*/ 625463 h 1281520"/>
              <a:gd name="connsiteX32" fmla="*/ 1682631 w 1777811"/>
              <a:gd name="connsiteY32" fmla="*/ 516687 h 1281520"/>
              <a:gd name="connsiteX33" fmla="*/ 1716624 w 1777811"/>
              <a:gd name="connsiteY33" fmla="*/ 424907 h 1281520"/>
              <a:gd name="connsiteX34" fmla="*/ 1774411 w 1777811"/>
              <a:gd name="connsiteY34" fmla="*/ 336527 h 1281520"/>
              <a:gd name="connsiteX35" fmla="*/ 1777811 w 1777811"/>
              <a:gd name="connsiteY35" fmla="*/ 299135 h 1281520"/>
              <a:gd name="connsiteX36" fmla="*/ 1771012 w 1777811"/>
              <a:gd name="connsiteY36" fmla="*/ 275340 h 1281520"/>
              <a:gd name="connsiteX37" fmla="*/ 1747217 w 1777811"/>
              <a:gd name="connsiteY37" fmla="*/ 231150 h 1281520"/>
              <a:gd name="connsiteX38" fmla="*/ 1757415 w 1777811"/>
              <a:gd name="connsiteY38" fmla="*/ 203956 h 1281520"/>
              <a:gd name="connsiteX39" fmla="*/ 1689430 w 1777811"/>
              <a:gd name="connsiteY39" fmla="*/ 163165 h 1281520"/>
              <a:gd name="connsiteX40" fmla="*/ 1672434 w 1777811"/>
              <a:gd name="connsiteY40" fmla="*/ 129172 h 1281520"/>
              <a:gd name="connsiteX41" fmla="*/ 1689430 w 1777811"/>
              <a:gd name="connsiteY41" fmla="*/ 91780 h 1281520"/>
              <a:gd name="connsiteX42" fmla="*/ 1618046 w 1777811"/>
              <a:gd name="connsiteY42" fmla="*/ 47590 h 1281520"/>
              <a:gd name="connsiteX43" fmla="*/ 1594251 w 1777811"/>
              <a:gd name="connsiteY43" fmla="*/ 95179 h 1281520"/>
              <a:gd name="connsiteX44" fmla="*/ 1475277 w 1777811"/>
              <a:gd name="connsiteY44" fmla="*/ 6799 h 1281520"/>
              <a:gd name="connsiteX45" fmla="*/ 1380098 w 1777811"/>
              <a:gd name="connsiteY45" fmla="*/ 54388 h 1281520"/>
              <a:gd name="connsiteX46" fmla="*/ 1312113 w 1777811"/>
              <a:gd name="connsiteY46" fmla="*/ 0 h 1281520"/>
              <a:gd name="connsiteX47" fmla="*/ 1199937 w 1777811"/>
              <a:gd name="connsiteY47" fmla="*/ 125773 h 1281520"/>
              <a:gd name="connsiteX48" fmla="*/ 1101359 w 1777811"/>
              <a:gd name="connsiteY48" fmla="*/ 57788 h 1281520"/>
              <a:gd name="connsiteX49" fmla="*/ 1043571 w 1777811"/>
              <a:gd name="connsiteY49" fmla="*/ 112176 h 1281520"/>
              <a:gd name="connsiteX50" fmla="*/ 975586 w 1777811"/>
              <a:gd name="connsiteY50" fmla="*/ 118974 h 1281520"/>
              <a:gd name="connsiteX51" fmla="*/ 934795 w 1777811"/>
              <a:gd name="connsiteY51" fmla="*/ 197157 h 1281520"/>
              <a:gd name="connsiteX52" fmla="*/ 890605 w 1777811"/>
              <a:gd name="connsiteY52" fmla="*/ 210754 h 1281520"/>
              <a:gd name="connsiteX53" fmla="*/ 836217 w 1777811"/>
              <a:gd name="connsiteY53" fmla="*/ 271941 h 1281520"/>
              <a:gd name="connsiteX54" fmla="*/ 747836 w 1777811"/>
              <a:gd name="connsiteY54" fmla="*/ 265142 h 1281520"/>
              <a:gd name="connsiteX55" fmla="*/ 730840 w 1777811"/>
              <a:gd name="connsiteY55" fmla="*/ 220952 h 1281520"/>
              <a:gd name="connsiteX56" fmla="*/ 645858 w 1777811"/>
              <a:gd name="connsiteY56" fmla="*/ 268542 h 1281520"/>
              <a:gd name="connsiteX57" fmla="*/ 486093 w 1777811"/>
              <a:gd name="connsiteY57" fmla="*/ 241347 h 1281520"/>
              <a:gd name="connsiteX58" fmla="*/ 455500 w 1777811"/>
              <a:gd name="connsiteY58" fmla="*/ 265142 h 1281520"/>
              <a:gd name="connsiteX59" fmla="*/ 397713 w 1777811"/>
              <a:gd name="connsiteY59" fmla="*/ 231150 h 1281520"/>
              <a:gd name="connsiteX60" fmla="*/ 288936 w 1777811"/>
              <a:gd name="connsiteY60" fmla="*/ 237948 h 1281520"/>
              <a:gd name="connsiteX61" fmla="*/ 346724 w 1777811"/>
              <a:gd name="connsiteY61" fmla="*/ 333127 h 1281520"/>
              <a:gd name="connsiteX62" fmla="*/ 424907 w 1777811"/>
              <a:gd name="connsiteY62" fmla="*/ 387516 h 1281520"/>
              <a:gd name="connsiteX63" fmla="*/ 407910 w 1777811"/>
              <a:gd name="connsiteY63" fmla="*/ 452101 h 1281520"/>
              <a:gd name="connsiteX64" fmla="*/ 309332 w 1777811"/>
              <a:gd name="connsiteY64" fmla="*/ 482695 h 1281520"/>
              <a:gd name="connsiteX65" fmla="*/ 244746 w 1777811"/>
              <a:gd name="connsiteY65" fmla="*/ 543881 h 1281520"/>
              <a:gd name="connsiteX66" fmla="*/ 193757 w 1777811"/>
              <a:gd name="connsiteY66" fmla="*/ 509889 h 1281520"/>
              <a:gd name="connsiteX67" fmla="*/ 135970 w 1777811"/>
              <a:gd name="connsiteY67" fmla="*/ 567676 h 1281520"/>
              <a:gd name="connsiteX68" fmla="*/ 74783 w 1777811"/>
              <a:gd name="connsiteY68" fmla="*/ 533684 h 1281520"/>
              <a:gd name="connsiteX69" fmla="*/ 0 w 1777811"/>
              <a:gd name="connsiteY69" fmla="*/ 574475 h 1281520"/>
              <a:gd name="connsiteX70" fmla="*/ 33992 w 1777811"/>
              <a:gd name="connsiteY70" fmla="*/ 720643 h 1281520"/>
              <a:gd name="connsiteX71" fmla="*/ 13597 w 1777811"/>
              <a:gd name="connsiteY71" fmla="*/ 761434 h 1281520"/>
              <a:gd name="connsiteX72" fmla="*/ 88380 w 1777811"/>
              <a:gd name="connsiteY72" fmla="*/ 792027 h 1281520"/>
              <a:gd name="connsiteX73" fmla="*/ 142768 w 1777811"/>
              <a:gd name="connsiteY73" fmla="*/ 849814 h 1281520"/>
              <a:gd name="connsiteX74" fmla="*/ 122373 w 1777811"/>
              <a:gd name="connsiteY74" fmla="*/ 904202 h 1281520"/>
              <a:gd name="connsiteX75" fmla="*/ 129171 w 1777811"/>
              <a:gd name="connsiteY75" fmla="*/ 958591 h 1281520"/>
              <a:gd name="connsiteX76" fmla="*/ 142768 w 1777811"/>
              <a:gd name="connsiteY76" fmla="*/ 1009579 h 1281520"/>
              <a:gd name="connsiteX77" fmla="*/ 115574 w 1777811"/>
              <a:gd name="connsiteY77" fmla="*/ 1063968 h 1281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</a:cxnLst>
            <a:rect l="l" t="t" r="r" b="b"/>
            <a:pathLst>
              <a:path w="1777811" h="1281520">
                <a:moveTo>
                  <a:pt x="115574" y="1063968"/>
                </a:moveTo>
                <a:lnTo>
                  <a:pt x="234548" y="1060568"/>
                </a:lnTo>
                <a:lnTo>
                  <a:pt x="268541" y="1040173"/>
                </a:lnTo>
                <a:lnTo>
                  <a:pt x="384116" y="1070766"/>
                </a:lnTo>
                <a:lnTo>
                  <a:pt x="489492" y="1040173"/>
                </a:lnTo>
                <a:lnTo>
                  <a:pt x="445302" y="1006180"/>
                </a:lnTo>
                <a:lnTo>
                  <a:pt x="428306" y="900803"/>
                </a:lnTo>
                <a:lnTo>
                  <a:pt x="465698" y="982385"/>
                </a:lnTo>
                <a:lnTo>
                  <a:pt x="506489" y="1016378"/>
                </a:lnTo>
                <a:lnTo>
                  <a:pt x="571075" y="941594"/>
                </a:lnTo>
                <a:lnTo>
                  <a:pt x="656056" y="860012"/>
                </a:lnTo>
                <a:lnTo>
                  <a:pt x="584672" y="1012979"/>
                </a:lnTo>
                <a:lnTo>
                  <a:pt x="581272" y="1060568"/>
                </a:lnTo>
                <a:lnTo>
                  <a:pt x="666254" y="1104759"/>
                </a:lnTo>
                <a:lnTo>
                  <a:pt x="554078" y="1104759"/>
                </a:lnTo>
                <a:lnTo>
                  <a:pt x="645858" y="1210136"/>
                </a:lnTo>
                <a:lnTo>
                  <a:pt x="713843" y="1257725"/>
                </a:lnTo>
                <a:lnTo>
                  <a:pt x="836217" y="1216934"/>
                </a:lnTo>
                <a:lnTo>
                  <a:pt x="917799" y="1274721"/>
                </a:lnTo>
                <a:lnTo>
                  <a:pt x="1074165" y="1281520"/>
                </a:lnTo>
                <a:lnTo>
                  <a:pt x="1070765" y="1227132"/>
                </a:lnTo>
                <a:lnTo>
                  <a:pt x="1097959" y="1169345"/>
                </a:lnTo>
                <a:lnTo>
                  <a:pt x="1118355" y="1091162"/>
                </a:lnTo>
                <a:lnTo>
                  <a:pt x="1196538" y="1002781"/>
                </a:lnTo>
                <a:lnTo>
                  <a:pt x="1257724" y="1023176"/>
                </a:lnTo>
                <a:lnTo>
                  <a:pt x="1366501" y="1006180"/>
                </a:lnTo>
                <a:lnTo>
                  <a:pt x="1390295" y="887206"/>
                </a:lnTo>
                <a:lnTo>
                  <a:pt x="1512669" y="917800"/>
                </a:lnTo>
                <a:lnTo>
                  <a:pt x="1522866" y="941594"/>
                </a:lnTo>
                <a:lnTo>
                  <a:pt x="1587452" y="788628"/>
                </a:lnTo>
                <a:lnTo>
                  <a:pt x="1679232" y="656057"/>
                </a:lnTo>
                <a:lnTo>
                  <a:pt x="1648639" y="625463"/>
                </a:lnTo>
                <a:lnTo>
                  <a:pt x="1682631" y="516687"/>
                </a:lnTo>
                <a:lnTo>
                  <a:pt x="1716624" y="424907"/>
                </a:lnTo>
                <a:lnTo>
                  <a:pt x="1774411" y="336527"/>
                </a:lnTo>
                <a:lnTo>
                  <a:pt x="1777811" y="299135"/>
                </a:lnTo>
                <a:lnTo>
                  <a:pt x="1771012" y="275340"/>
                </a:lnTo>
                <a:lnTo>
                  <a:pt x="1747217" y="231150"/>
                </a:lnTo>
                <a:lnTo>
                  <a:pt x="1757415" y="203956"/>
                </a:lnTo>
                <a:lnTo>
                  <a:pt x="1689430" y="163165"/>
                </a:lnTo>
                <a:lnTo>
                  <a:pt x="1672434" y="129172"/>
                </a:lnTo>
                <a:lnTo>
                  <a:pt x="1689430" y="91780"/>
                </a:lnTo>
                <a:lnTo>
                  <a:pt x="1618046" y="47590"/>
                </a:lnTo>
                <a:lnTo>
                  <a:pt x="1594251" y="95179"/>
                </a:lnTo>
                <a:lnTo>
                  <a:pt x="1475277" y="6799"/>
                </a:lnTo>
                <a:lnTo>
                  <a:pt x="1380098" y="54388"/>
                </a:lnTo>
                <a:lnTo>
                  <a:pt x="1312113" y="0"/>
                </a:lnTo>
                <a:lnTo>
                  <a:pt x="1199937" y="125773"/>
                </a:lnTo>
                <a:lnTo>
                  <a:pt x="1101359" y="57788"/>
                </a:lnTo>
                <a:lnTo>
                  <a:pt x="1043571" y="112176"/>
                </a:lnTo>
                <a:lnTo>
                  <a:pt x="975586" y="118974"/>
                </a:lnTo>
                <a:lnTo>
                  <a:pt x="934795" y="197157"/>
                </a:lnTo>
                <a:lnTo>
                  <a:pt x="890605" y="210754"/>
                </a:lnTo>
                <a:lnTo>
                  <a:pt x="836217" y="271941"/>
                </a:lnTo>
                <a:lnTo>
                  <a:pt x="747836" y="265142"/>
                </a:lnTo>
                <a:lnTo>
                  <a:pt x="730840" y="220952"/>
                </a:lnTo>
                <a:lnTo>
                  <a:pt x="645858" y="268542"/>
                </a:lnTo>
                <a:lnTo>
                  <a:pt x="486093" y="241347"/>
                </a:lnTo>
                <a:lnTo>
                  <a:pt x="455500" y="265142"/>
                </a:lnTo>
                <a:lnTo>
                  <a:pt x="397713" y="231150"/>
                </a:lnTo>
                <a:lnTo>
                  <a:pt x="288936" y="237948"/>
                </a:lnTo>
                <a:lnTo>
                  <a:pt x="346724" y="333127"/>
                </a:lnTo>
                <a:lnTo>
                  <a:pt x="424907" y="387516"/>
                </a:lnTo>
                <a:lnTo>
                  <a:pt x="407910" y="452101"/>
                </a:lnTo>
                <a:lnTo>
                  <a:pt x="309332" y="482695"/>
                </a:lnTo>
                <a:lnTo>
                  <a:pt x="244746" y="543881"/>
                </a:lnTo>
                <a:lnTo>
                  <a:pt x="193757" y="509889"/>
                </a:lnTo>
                <a:lnTo>
                  <a:pt x="135970" y="567676"/>
                </a:lnTo>
                <a:lnTo>
                  <a:pt x="74783" y="533684"/>
                </a:lnTo>
                <a:lnTo>
                  <a:pt x="0" y="574475"/>
                </a:lnTo>
                <a:lnTo>
                  <a:pt x="33992" y="720643"/>
                </a:lnTo>
                <a:lnTo>
                  <a:pt x="13597" y="761434"/>
                </a:lnTo>
                <a:lnTo>
                  <a:pt x="88380" y="792027"/>
                </a:lnTo>
                <a:lnTo>
                  <a:pt x="142768" y="849814"/>
                </a:lnTo>
                <a:lnTo>
                  <a:pt x="122373" y="904202"/>
                </a:lnTo>
                <a:lnTo>
                  <a:pt x="129171" y="958591"/>
                </a:lnTo>
                <a:lnTo>
                  <a:pt x="142768" y="1009579"/>
                </a:lnTo>
                <a:lnTo>
                  <a:pt x="115574" y="1063968"/>
                </a:lnTo>
                <a:close/>
              </a:path>
            </a:pathLst>
          </a:custGeom>
          <a:solidFill>
            <a:srgbClr val="FFC000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5313363" y="5365750"/>
            <a:ext cx="757237" cy="625475"/>
          </a:xfrm>
          <a:custGeom>
            <a:avLst/>
            <a:gdLst>
              <a:gd name="connsiteX0" fmla="*/ 385763 w 757238"/>
              <a:gd name="connsiteY0" fmla="*/ 283369 h 626269"/>
              <a:gd name="connsiteX1" fmla="*/ 319088 w 757238"/>
              <a:gd name="connsiteY1" fmla="*/ 316706 h 626269"/>
              <a:gd name="connsiteX2" fmla="*/ 285750 w 757238"/>
              <a:gd name="connsiteY2" fmla="*/ 350044 h 626269"/>
              <a:gd name="connsiteX3" fmla="*/ 223838 w 757238"/>
              <a:gd name="connsiteY3" fmla="*/ 373856 h 626269"/>
              <a:gd name="connsiteX4" fmla="*/ 188119 w 757238"/>
              <a:gd name="connsiteY4" fmla="*/ 385762 h 626269"/>
              <a:gd name="connsiteX5" fmla="*/ 145256 w 757238"/>
              <a:gd name="connsiteY5" fmla="*/ 342900 h 626269"/>
              <a:gd name="connsiteX6" fmla="*/ 138113 w 757238"/>
              <a:gd name="connsiteY6" fmla="*/ 378619 h 626269"/>
              <a:gd name="connsiteX7" fmla="*/ 100013 w 757238"/>
              <a:gd name="connsiteY7" fmla="*/ 350044 h 626269"/>
              <a:gd name="connsiteX8" fmla="*/ 102394 w 757238"/>
              <a:gd name="connsiteY8" fmla="*/ 314325 h 626269"/>
              <a:gd name="connsiteX9" fmla="*/ 71438 w 757238"/>
              <a:gd name="connsiteY9" fmla="*/ 376237 h 626269"/>
              <a:gd name="connsiteX10" fmla="*/ 2381 w 757238"/>
              <a:gd name="connsiteY10" fmla="*/ 402431 h 626269"/>
              <a:gd name="connsiteX11" fmla="*/ 23813 w 757238"/>
              <a:gd name="connsiteY11" fmla="*/ 507206 h 626269"/>
              <a:gd name="connsiteX12" fmla="*/ 0 w 757238"/>
              <a:gd name="connsiteY12" fmla="*/ 547687 h 626269"/>
              <a:gd name="connsiteX13" fmla="*/ 26194 w 757238"/>
              <a:gd name="connsiteY13" fmla="*/ 552450 h 626269"/>
              <a:gd name="connsiteX14" fmla="*/ 154781 w 757238"/>
              <a:gd name="connsiteY14" fmla="*/ 626269 h 626269"/>
              <a:gd name="connsiteX15" fmla="*/ 159544 w 757238"/>
              <a:gd name="connsiteY15" fmla="*/ 583406 h 626269"/>
              <a:gd name="connsiteX16" fmla="*/ 211931 w 757238"/>
              <a:gd name="connsiteY16" fmla="*/ 581025 h 626269"/>
              <a:gd name="connsiteX17" fmla="*/ 252413 w 757238"/>
              <a:gd name="connsiteY17" fmla="*/ 607219 h 626269"/>
              <a:gd name="connsiteX18" fmla="*/ 238125 w 757238"/>
              <a:gd name="connsiteY18" fmla="*/ 542925 h 626269"/>
              <a:gd name="connsiteX19" fmla="*/ 300038 w 757238"/>
              <a:gd name="connsiteY19" fmla="*/ 523875 h 626269"/>
              <a:gd name="connsiteX20" fmla="*/ 388144 w 757238"/>
              <a:gd name="connsiteY20" fmla="*/ 569119 h 626269"/>
              <a:gd name="connsiteX21" fmla="*/ 421481 w 757238"/>
              <a:gd name="connsiteY21" fmla="*/ 542925 h 626269"/>
              <a:gd name="connsiteX22" fmla="*/ 523875 w 757238"/>
              <a:gd name="connsiteY22" fmla="*/ 554831 h 626269"/>
              <a:gd name="connsiteX23" fmla="*/ 507206 w 757238"/>
              <a:gd name="connsiteY23" fmla="*/ 509587 h 626269"/>
              <a:gd name="connsiteX24" fmla="*/ 535781 w 757238"/>
              <a:gd name="connsiteY24" fmla="*/ 435769 h 626269"/>
              <a:gd name="connsiteX25" fmla="*/ 635794 w 757238"/>
              <a:gd name="connsiteY25" fmla="*/ 409575 h 626269"/>
              <a:gd name="connsiteX26" fmla="*/ 676275 w 757238"/>
              <a:gd name="connsiteY26" fmla="*/ 423862 h 626269"/>
              <a:gd name="connsiteX27" fmla="*/ 757238 w 757238"/>
              <a:gd name="connsiteY27" fmla="*/ 242887 h 626269"/>
              <a:gd name="connsiteX28" fmla="*/ 757238 w 757238"/>
              <a:gd name="connsiteY28" fmla="*/ 204787 h 626269"/>
              <a:gd name="connsiteX29" fmla="*/ 711994 w 757238"/>
              <a:gd name="connsiteY29" fmla="*/ 178594 h 626269"/>
              <a:gd name="connsiteX30" fmla="*/ 700088 w 757238"/>
              <a:gd name="connsiteY30" fmla="*/ 76200 h 626269"/>
              <a:gd name="connsiteX31" fmla="*/ 635794 w 757238"/>
              <a:gd name="connsiteY31" fmla="*/ 14287 h 626269"/>
              <a:gd name="connsiteX32" fmla="*/ 569119 w 757238"/>
              <a:gd name="connsiteY32" fmla="*/ 19050 h 626269"/>
              <a:gd name="connsiteX33" fmla="*/ 519113 w 757238"/>
              <a:gd name="connsiteY33" fmla="*/ 0 h 626269"/>
              <a:gd name="connsiteX34" fmla="*/ 442913 w 757238"/>
              <a:gd name="connsiteY34" fmla="*/ 88106 h 626269"/>
              <a:gd name="connsiteX35" fmla="*/ 411956 w 757238"/>
              <a:gd name="connsiteY35" fmla="*/ 183356 h 626269"/>
              <a:gd name="connsiteX36" fmla="*/ 383381 w 757238"/>
              <a:gd name="connsiteY36" fmla="*/ 223837 h 626269"/>
              <a:gd name="connsiteX37" fmla="*/ 385763 w 757238"/>
              <a:gd name="connsiteY37" fmla="*/ 283369 h 626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757238" h="626269">
                <a:moveTo>
                  <a:pt x="385763" y="283369"/>
                </a:moveTo>
                <a:lnTo>
                  <a:pt x="319088" y="316706"/>
                </a:lnTo>
                <a:lnTo>
                  <a:pt x="285750" y="350044"/>
                </a:lnTo>
                <a:lnTo>
                  <a:pt x="223838" y="373856"/>
                </a:lnTo>
                <a:lnTo>
                  <a:pt x="188119" y="385762"/>
                </a:lnTo>
                <a:lnTo>
                  <a:pt x="145256" y="342900"/>
                </a:lnTo>
                <a:lnTo>
                  <a:pt x="138113" y="378619"/>
                </a:lnTo>
                <a:lnTo>
                  <a:pt x="100013" y="350044"/>
                </a:lnTo>
                <a:lnTo>
                  <a:pt x="102394" y="314325"/>
                </a:lnTo>
                <a:lnTo>
                  <a:pt x="71438" y="376237"/>
                </a:lnTo>
                <a:lnTo>
                  <a:pt x="2381" y="402431"/>
                </a:lnTo>
                <a:lnTo>
                  <a:pt x="23813" y="507206"/>
                </a:lnTo>
                <a:lnTo>
                  <a:pt x="0" y="547687"/>
                </a:lnTo>
                <a:lnTo>
                  <a:pt x="26194" y="552450"/>
                </a:lnTo>
                <a:lnTo>
                  <a:pt x="154781" y="626269"/>
                </a:lnTo>
                <a:lnTo>
                  <a:pt x="159544" y="583406"/>
                </a:lnTo>
                <a:lnTo>
                  <a:pt x="211931" y="581025"/>
                </a:lnTo>
                <a:lnTo>
                  <a:pt x="252413" y="607219"/>
                </a:lnTo>
                <a:lnTo>
                  <a:pt x="238125" y="542925"/>
                </a:lnTo>
                <a:lnTo>
                  <a:pt x="300038" y="523875"/>
                </a:lnTo>
                <a:lnTo>
                  <a:pt x="388144" y="569119"/>
                </a:lnTo>
                <a:lnTo>
                  <a:pt x="421481" y="542925"/>
                </a:lnTo>
                <a:lnTo>
                  <a:pt x="523875" y="554831"/>
                </a:lnTo>
                <a:lnTo>
                  <a:pt x="507206" y="509587"/>
                </a:lnTo>
                <a:lnTo>
                  <a:pt x="535781" y="435769"/>
                </a:lnTo>
                <a:lnTo>
                  <a:pt x="635794" y="409575"/>
                </a:lnTo>
                <a:lnTo>
                  <a:pt x="676275" y="423862"/>
                </a:lnTo>
                <a:lnTo>
                  <a:pt x="757238" y="242887"/>
                </a:lnTo>
                <a:lnTo>
                  <a:pt x="757238" y="204787"/>
                </a:lnTo>
                <a:lnTo>
                  <a:pt x="711994" y="178594"/>
                </a:lnTo>
                <a:lnTo>
                  <a:pt x="700088" y="76200"/>
                </a:lnTo>
                <a:lnTo>
                  <a:pt x="635794" y="14287"/>
                </a:lnTo>
                <a:lnTo>
                  <a:pt x="569119" y="19050"/>
                </a:lnTo>
                <a:lnTo>
                  <a:pt x="519113" y="0"/>
                </a:lnTo>
                <a:lnTo>
                  <a:pt x="442913" y="88106"/>
                </a:lnTo>
                <a:lnTo>
                  <a:pt x="411956" y="183356"/>
                </a:lnTo>
                <a:lnTo>
                  <a:pt x="383381" y="223837"/>
                </a:lnTo>
                <a:lnTo>
                  <a:pt x="385763" y="283369"/>
                </a:lnTo>
                <a:close/>
              </a:path>
            </a:pathLst>
          </a:custGeom>
          <a:solidFill>
            <a:srgbClr val="AA72D4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1" name="Freeform 20"/>
          <p:cNvSpPr/>
          <p:nvPr/>
        </p:nvSpPr>
        <p:spPr>
          <a:xfrm>
            <a:off x="5959475" y="5245100"/>
            <a:ext cx="596900" cy="779463"/>
          </a:xfrm>
          <a:custGeom>
            <a:avLst/>
            <a:gdLst>
              <a:gd name="connsiteX0" fmla="*/ 47625 w 597694"/>
              <a:gd name="connsiteY0" fmla="*/ 519113 h 778669"/>
              <a:gd name="connsiteX1" fmla="*/ 111919 w 597694"/>
              <a:gd name="connsiteY1" fmla="*/ 521494 h 778669"/>
              <a:gd name="connsiteX2" fmla="*/ 140494 w 597694"/>
              <a:gd name="connsiteY2" fmla="*/ 469107 h 778669"/>
              <a:gd name="connsiteX3" fmla="*/ 152400 w 597694"/>
              <a:gd name="connsiteY3" fmla="*/ 521494 h 778669"/>
              <a:gd name="connsiteX4" fmla="*/ 133350 w 597694"/>
              <a:gd name="connsiteY4" fmla="*/ 566738 h 778669"/>
              <a:gd name="connsiteX5" fmla="*/ 228600 w 597694"/>
              <a:gd name="connsiteY5" fmla="*/ 664369 h 778669"/>
              <a:gd name="connsiteX6" fmla="*/ 280987 w 597694"/>
              <a:gd name="connsiteY6" fmla="*/ 762000 h 778669"/>
              <a:gd name="connsiteX7" fmla="*/ 352425 w 597694"/>
              <a:gd name="connsiteY7" fmla="*/ 778669 h 778669"/>
              <a:gd name="connsiteX8" fmla="*/ 404812 w 597694"/>
              <a:gd name="connsiteY8" fmla="*/ 754857 h 778669"/>
              <a:gd name="connsiteX9" fmla="*/ 445294 w 597694"/>
              <a:gd name="connsiteY9" fmla="*/ 745332 h 778669"/>
              <a:gd name="connsiteX10" fmla="*/ 431006 w 597694"/>
              <a:gd name="connsiteY10" fmla="*/ 666750 h 778669"/>
              <a:gd name="connsiteX11" fmla="*/ 371475 w 597694"/>
              <a:gd name="connsiteY11" fmla="*/ 611982 h 778669"/>
              <a:gd name="connsiteX12" fmla="*/ 388144 w 597694"/>
              <a:gd name="connsiteY12" fmla="*/ 578644 h 778669"/>
              <a:gd name="connsiteX13" fmla="*/ 407194 w 597694"/>
              <a:gd name="connsiteY13" fmla="*/ 502444 h 778669"/>
              <a:gd name="connsiteX14" fmla="*/ 452437 w 597694"/>
              <a:gd name="connsiteY14" fmla="*/ 473869 h 778669"/>
              <a:gd name="connsiteX15" fmla="*/ 528637 w 597694"/>
              <a:gd name="connsiteY15" fmla="*/ 492919 h 778669"/>
              <a:gd name="connsiteX16" fmla="*/ 573881 w 597694"/>
              <a:gd name="connsiteY16" fmla="*/ 476250 h 778669"/>
              <a:gd name="connsiteX17" fmla="*/ 597694 w 597694"/>
              <a:gd name="connsiteY17" fmla="*/ 457200 h 778669"/>
              <a:gd name="connsiteX18" fmla="*/ 552450 w 597694"/>
              <a:gd name="connsiteY18" fmla="*/ 371475 h 778669"/>
              <a:gd name="connsiteX19" fmla="*/ 557212 w 597694"/>
              <a:gd name="connsiteY19" fmla="*/ 207169 h 778669"/>
              <a:gd name="connsiteX20" fmla="*/ 519112 w 597694"/>
              <a:gd name="connsiteY20" fmla="*/ 128588 h 778669"/>
              <a:gd name="connsiteX21" fmla="*/ 440531 w 597694"/>
              <a:gd name="connsiteY21" fmla="*/ 95250 h 778669"/>
              <a:gd name="connsiteX22" fmla="*/ 397669 w 597694"/>
              <a:gd name="connsiteY22" fmla="*/ 119063 h 778669"/>
              <a:gd name="connsiteX23" fmla="*/ 335756 w 597694"/>
              <a:gd name="connsiteY23" fmla="*/ 114300 h 778669"/>
              <a:gd name="connsiteX24" fmla="*/ 319087 w 597694"/>
              <a:gd name="connsiteY24" fmla="*/ 183357 h 778669"/>
              <a:gd name="connsiteX25" fmla="*/ 266700 w 597694"/>
              <a:gd name="connsiteY25" fmla="*/ 188119 h 778669"/>
              <a:gd name="connsiteX26" fmla="*/ 228600 w 597694"/>
              <a:gd name="connsiteY26" fmla="*/ 140494 h 778669"/>
              <a:gd name="connsiteX27" fmla="*/ 178594 w 597694"/>
              <a:gd name="connsiteY27" fmla="*/ 38100 h 778669"/>
              <a:gd name="connsiteX28" fmla="*/ 66675 w 597694"/>
              <a:gd name="connsiteY28" fmla="*/ 0 h 778669"/>
              <a:gd name="connsiteX29" fmla="*/ 28575 w 597694"/>
              <a:gd name="connsiteY29" fmla="*/ 121444 h 778669"/>
              <a:gd name="connsiteX30" fmla="*/ 0 w 597694"/>
              <a:gd name="connsiteY30" fmla="*/ 138113 h 778669"/>
              <a:gd name="connsiteX31" fmla="*/ 33337 w 597694"/>
              <a:gd name="connsiteY31" fmla="*/ 200025 h 778669"/>
              <a:gd name="connsiteX32" fmla="*/ 66675 w 597694"/>
              <a:gd name="connsiteY32" fmla="*/ 309563 h 778669"/>
              <a:gd name="connsiteX33" fmla="*/ 111919 w 597694"/>
              <a:gd name="connsiteY33" fmla="*/ 328613 h 778669"/>
              <a:gd name="connsiteX34" fmla="*/ 102394 w 597694"/>
              <a:gd name="connsiteY34" fmla="*/ 385763 h 778669"/>
              <a:gd name="connsiteX35" fmla="*/ 47625 w 597694"/>
              <a:gd name="connsiteY35" fmla="*/ 519113 h 778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97694" h="778669">
                <a:moveTo>
                  <a:pt x="47625" y="519113"/>
                </a:moveTo>
                <a:lnTo>
                  <a:pt x="111919" y="521494"/>
                </a:lnTo>
                <a:lnTo>
                  <a:pt x="140494" y="469107"/>
                </a:lnTo>
                <a:lnTo>
                  <a:pt x="152400" y="521494"/>
                </a:lnTo>
                <a:lnTo>
                  <a:pt x="133350" y="566738"/>
                </a:lnTo>
                <a:lnTo>
                  <a:pt x="228600" y="664369"/>
                </a:lnTo>
                <a:lnTo>
                  <a:pt x="280987" y="762000"/>
                </a:lnTo>
                <a:lnTo>
                  <a:pt x="352425" y="778669"/>
                </a:lnTo>
                <a:lnTo>
                  <a:pt x="404812" y="754857"/>
                </a:lnTo>
                <a:lnTo>
                  <a:pt x="445294" y="745332"/>
                </a:lnTo>
                <a:lnTo>
                  <a:pt x="431006" y="666750"/>
                </a:lnTo>
                <a:lnTo>
                  <a:pt x="371475" y="611982"/>
                </a:lnTo>
                <a:lnTo>
                  <a:pt x="388144" y="578644"/>
                </a:lnTo>
                <a:lnTo>
                  <a:pt x="407194" y="502444"/>
                </a:lnTo>
                <a:lnTo>
                  <a:pt x="452437" y="473869"/>
                </a:lnTo>
                <a:lnTo>
                  <a:pt x="528637" y="492919"/>
                </a:lnTo>
                <a:lnTo>
                  <a:pt x="573881" y="476250"/>
                </a:lnTo>
                <a:lnTo>
                  <a:pt x="597694" y="457200"/>
                </a:lnTo>
                <a:lnTo>
                  <a:pt x="552450" y="371475"/>
                </a:lnTo>
                <a:lnTo>
                  <a:pt x="557212" y="207169"/>
                </a:lnTo>
                <a:lnTo>
                  <a:pt x="519112" y="128588"/>
                </a:lnTo>
                <a:lnTo>
                  <a:pt x="440531" y="95250"/>
                </a:lnTo>
                <a:lnTo>
                  <a:pt x="397669" y="119063"/>
                </a:lnTo>
                <a:lnTo>
                  <a:pt x="335756" y="114300"/>
                </a:lnTo>
                <a:lnTo>
                  <a:pt x="319087" y="183357"/>
                </a:lnTo>
                <a:lnTo>
                  <a:pt x="266700" y="188119"/>
                </a:lnTo>
                <a:lnTo>
                  <a:pt x="228600" y="140494"/>
                </a:lnTo>
                <a:lnTo>
                  <a:pt x="178594" y="38100"/>
                </a:lnTo>
                <a:lnTo>
                  <a:pt x="66675" y="0"/>
                </a:lnTo>
                <a:lnTo>
                  <a:pt x="28575" y="121444"/>
                </a:lnTo>
                <a:lnTo>
                  <a:pt x="0" y="138113"/>
                </a:lnTo>
                <a:lnTo>
                  <a:pt x="33337" y="200025"/>
                </a:lnTo>
                <a:lnTo>
                  <a:pt x="66675" y="309563"/>
                </a:lnTo>
                <a:lnTo>
                  <a:pt x="111919" y="328613"/>
                </a:lnTo>
                <a:lnTo>
                  <a:pt x="102394" y="385763"/>
                </a:lnTo>
                <a:lnTo>
                  <a:pt x="47625" y="519113"/>
                </a:lnTo>
                <a:close/>
              </a:path>
            </a:pathLst>
          </a:custGeom>
          <a:solidFill>
            <a:srgbClr val="B4D785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6223000" y="5702300"/>
            <a:ext cx="488950" cy="485775"/>
          </a:xfrm>
          <a:custGeom>
            <a:avLst/>
            <a:gdLst>
              <a:gd name="connsiteX0" fmla="*/ 0 w 488156"/>
              <a:gd name="connsiteY0" fmla="*/ 295275 h 485775"/>
              <a:gd name="connsiteX1" fmla="*/ 0 w 488156"/>
              <a:gd name="connsiteY1" fmla="*/ 295275 h 485775"/>
              <a:gd name="connsiteX2" fmla="*/ 47625 w 488156"/>
              <a:gd name="connsiteY2" fmla="*/ 428625 h 485775"/>
              <a:gd name="connsiteX3" fmla="*/ 92868 w 488156"/>
              <a:gd name="connsiteY3" fmla="*/ 476250 h 485775"/>
              <a:gd name="connsiteX4" fmla="*/ 123825 w 488156"/>
              <a:gd name="connsiteY4" fmla="*/ 461963 h 485775"/>
              <a:gd name="connsiteX5" fmla="*/ 157162 w 488156"/>
              <a:gd name="connsiteY5" fmla="*/ 454819 h 485775"/>
              <a:gd name="connsiteX6" fmla="*/ 173831 w 488156"/>
              <a:gd name="connsiteY6" fmla="*/ 466725 h 485775"/>
              <a:gd name="connsiteX7" fmla="*/ 219075 w 488156"/>
              <a:gd name="connsiteY7" fmla="*/ 485775 h 485775"/>
              <a:gd name="connsiteX8" fmla="*/ 250031 w 488156"/>
              <a:gd name="connsiteY8" fmla="*/ 447675 h 485775"/>
              <a:gd name="connsiteX9" fmla="*/ 369093 w 488156"/>
              <a:gd name="connsiteY9" fmla="*/ 416719 h 485775"/>
              <a:gd name="connsiteX10" fmla="*/ 471487 w 488156"/>
              <a:gd name="connsiteY10" fmla="*/ 347663 h 485775"/>
              <a:gd name="connsiteX11" fmla="*/ 488156 w 488156"/>
              <a:gd name="connsiteY11" fmla="*/ 278607 h 485775"/>
              <a:gd name="connsiteX12" fmla="*/ 457200 w 488156"/>
              <a:gd name="connsiteY12" fmla="*/ 211932 h 485775"/>
              <a:gd name="connsiteX13" fmla="*/ 478631 w 488156"/>
              <a:gd name="connsiteY13" fmla="*/ 142875 h 485775"/>
              <a:gd name="connsiteX14" fmla="*/ 426243 w 488156"/>
              <a:gd name="connsiteY14" fmla="*/ 92869 h 485775"/>
              <a:gd name="connsiteX15" fmla="*/ 381000 w 488156"/>
              <a:gd name="connsiteY15" fmla="*/ 21432 h 485775"/>
              <a:gd name="connsiteX16" fmla="*/ 330993 w 488156"/>
              <a:gd name="connsiteY16" fmla="*/ 0 h 485775"/>
              <a:gd name="connsiteX17" fmla="*/ 266700 w 488156"/>
              <a:gd name="connsiteY17" fmla="*/ 33338 h 485775"/>
              <a:gd name="connsiteX18" fmla="*/ 192881 w 488156"/>
              <a:gd name="connsiteY18" fmla="*/ 23813 h 485775"/>
              <a:gd name="connsiteX19" fmla="*/ 128587 w 488156"/>
              <a:gd name="connsiteY19" fmla="*/ 54769 h 485775"/>
              <a:gd name="connsiteX20" fmla="*/ 114300 w 488156"/>
              <a:gd name="connsiteY20" fmla="*/ 147638 h 485775"/>
              <a:gd name="connsiteX21" fmla="*/ 157162 w 488156"/>
              <a:gd name="connsiteY21" fmla="*/ 204788 h 485775"/>
              <a:gd name="connsiteX22" fmla="*/ 176212 w 488156"/>
              <a:gd name="connsiteY22" fmla="*/ 278607 h 485775"/>
              <a:gd name="connsiteX23" fmla="*/ 130968 w 488156"/>
              <a:gd name="connsiteY23" fmla="*/ 304800 h 485775"/>
              <a:gd name="connsiteX24" fmla="*/ 95250 w 488156"/>
              <a:gd name="connsiteY24" fmla="*/ 321469 h 485775"/>
              <a:gd name="connsiteX25" fmla="*/ 0 w 488156"/>
              <a:gd name="connsiteY25" fmla="*/ 295275 h 485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488156" h="485775">
                <a:moveTo>
                  <a:pt x="0" y="295275"/>
                </a:moveTo>
                <a:lnTo>
                  <a:pt x="0" y="295275"/>
                </a:lnTo>
                <a:lnTo>
                  <a:pt x="47625" y="428625"/>
                </a:lnTo>
                <a:lnTo>
                  <a:pt x="92868" y="476250"/>
                </a:lnTo>
                <a:lnTo>
                  <a:pt x="123825" y="461963"/>
                </a:lnTo>
                <a:lnTo>
                  <a:pt x="157162" y="454819"/>
                </a:lnTo>
                <a:lnTo>
                  <a:pt x="173831" y="466725"/>
                </a:lnTo>
                <a:lnTo>
                  <a:pt x="219075" y="485775"/>
                </a:lnTo>
                <a:lnTo>
                  <a:pt x="250031" y="447675"/>
                </a:lnTo>
                <a:lnTo>
                  <a:pt x="369093" y="416719"/>
                </a:lnTo>
                <a:lnTo>
                  <a:pt x="471487" y="347663"/>
                </a:lnTo>
                <a:lnTo>
                  <a:pt x="488156" y="278607"/>
                </a:lnTo>
                <a:lnTo>
                  <a:pt x="457200" y="211932"/>
                </a:lnTo>
                <a:lnTo>
                  <a:pt x="478631" y="142875"/>
                </a:lnTo>
                <a:lnTo>
                  <a:pt x="426243" y="92869"/>
                </a:lnTo>
                <a:lnTo>
                  <a:pt x="381000" y="21432"/>
                </a:lnTo>
                <a:lnTo>
                  <a:pt x="330993" y="0"/>
                </a:lnTo>
                <a:lnTo>
                  <a:pt x="266700" y="33338"/>
                </a:lnTo>
                <a:lnTo>
                  <a:pt x="192881" y="23813"/>
                </a:lnTo>
                <a:lnTo>
                  <a:pt x="128587" y="54769"/>
                </a:lnTo>
                <a:lnTo>
                  <a:pt x="114300" y="147638"/>
                </a:lnTo>
                <a:lnTo>
                  <a:pt x="157162" y="204788"/>
                </a:lnTo>
                <a:lnTo>
                  <a:pt x="176212" y="278607"/>
                </a:lnTo>
                <a:lnTo>
                  <a:pt x="130968" y="304800"/>
                </a:lnTo>
                <a:lnTo>
                  <a:pt x="95250" y="321469"/>
                </a:lnTo>
                <a:lnTo>
                  <a:pt x="0" y="295275"/>
                </a:lnTo>
                <a:close/>
              </a:path>
            </a:pathLst>
          </a:custGeom>
          <a:solidFill>
            <a:srgbClr val="FFC000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3" name="Freeform 22"/>
          <p:cNvSpPr/>
          <p:nvPr/>
        </p:nvSpPr>
        <p:spPr>
          <a:xfrm>
            <a:off x="6423025" y="6054725"/>
            <a:ext cx="795338" cy="379413"/>
          </a:xfrm>
          <a:custGeom>
            <a:avLst/>
            <a:gdLst>
              <a:gd name="connsiteX0" fmla="*/ 0 w 795337"/>
              <a:gd name="connsiteY0" fmla="*/ 135732 h 378619"/>
              <a:gd name="connsiteX1" fmla="*/ 147637 w 795337"/>
              <a:gd name="connsiteY1" fmla="*/ 326232 h 378619"/>
              <a:gd name="connsiteX2" fmla="*/ 245268 w 795337"/>
              <a:gd name="connsiteY2" fmla="*/ 335757 h 378619"/>
              <a:gd name="connsiteX3" fmla="*/ 411956 w 795337"/>
              <a:gd name="connsiteY3" fmla="*/ 378619 h 378619"/>
              <a:gd name="connsiteX4" fmla="*/ 516731 w 795337"/>
              <a:gd name="connsiteY4" fmla="*/ 378619 h 378619"/>
              <a:gd name="connsiteX5" fmla="*/ 607218 w 795337"/>
              <a:gd name="connsiteY5" fmla="*/ 330994 h 378619"/>
              <a:gd name="connsiteX6" fmla="*/ 678656 w 795337"/>
              <a:gd name="connsiteY6" fmla="*/ 307182 h 378619"/>
              <a:gd name="connsiteX7" fmla="*/ 659606 w 795337"/>
              <a:gd name="connsiteY7" fmla="*/ 350044 h 378619"/>
              <a:gd name="connsiteX8" fmla="*/ 721518 w 795337"/>
              <a:gd name="connsiteY8" fmla="*/ 323850 h 378619"/>
              <a:gd name="connsiteX9" fmla="*/ 783431 w 795337"/>
              <a:gd name="connsiteY9" fmla="*/ 323850 h 378619"/>
              <a:gd name="connsiteX10" fmla="*/ 795337 w 795337"/>
              <a:gd name="connsiteY10" fmla="*/ 230982 h 378619"/>
              <a:gd name="connsiteX11" fmla="*/ 690562 w 795337"/>
              <a:gd name="connsiteY11" fmla="*/ 152400 h 378619"/>
              <a:gd name="connsiteX12" fmla="*/ 638175 w 795337"/>
              <a:gd name="connsiteY12" fmla="*/ 183357 h 378619"/>
              <a:gd name="connsiteX13" fmla="*/ 604837 w 795337"/>
              <a:gd name="connsiteY13" fmla="*/ 142875 h 378619"/>
              <a:gd name="connsiteX14" fmla="*/ 571500 w 795337"/>
              <a:gd name="connsiteY14" fmla="*/ 69057 h 378619"/>
              <a:gd name="connsiteX15" fmla="*/ 426243 w 795337"/>
              <a:gd name="connsiteY15" fmla="*/ 42863 h 378619"/>
              <a:gd name="connsiteX16" fmla="*/ 395287 w 795337"/>
              <a:gd name="connsiteY16" fmla="*/ 76200 h 378619"/>
              <a:gd name="connsiteX17" fmla="*/ 359568 w 795337"/>
              <a:gd name="connsiteY17" fmla="*/ 54769 h 378619"/>
              <a:gd name="connsiteX18" fmla="*/ 283368 w 795337"/>
              <a:gd name="connsiteY18" fmla="*/ 19050 h 378619"/>
              <a:gd name="connsiteX19" fmla="*/ 254793 w 795337"/>
              <a:gd name="connsiteY19" fmla="*/ 0 h 378619"/>
              <a:gd name="connsiteX20" fmla="*/ 161925 w 795337"/>
              <a:gd name="connsiteY20" fmla="*/ 69057 h 378619"/>
              <a:gd name="connsiteX21" fmla="*/ 50006 w 795337"/>
              <a:gd name="connsiteY21" fmla="*/ 92869 h 378619"/>
              <a:gd name="connsiteX22" fmla="*/ 0 w 795337"/>
              <a:gd name="connsiteY22" fmla="*/ 135732 h 3786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795337" h="378619">
                <a:moveTo>
                  <a:pt x="0" y="135732"/>
                </a:moveTo>
                <a:lnTo>
                  <a:pt x="147637" y="326232"/>
                </a:lnTo>
                <a:lnTo>
                  <a:pt x="245268" y="335757"/>
                </a:lnTo>
                <a:lnTo>
                  <a:pt x="411956" y="378619"/>
                </a:lnTo>
                <a:lnTo>
                  <a:pt x="516731" y="378619"/>
                </a:lnTo>
                <a:lnTo>
                  <a:pt x="607218" y="330994"/>
                </a:lnTo>
                <a:lnTo>
                  <a:pt x="678656" y="307182"/>
                </a:lnTo>
                <a:lnTo>
                  <a:pt x="659606" y="350044"/>
                </a:lnTo>
                <a:lnTo>
                  <a:pt x="721518" y="323850"/>
                </a:lnTo>
                <a:lnTo>
                  <a:pt x="783431" y="323850"/>
                </a:lnTo>
                <a:lnTo>
                  <a:pt x="795337" y="230982"/>
                </a:lnTo>
                <a:lnTo>
                  <a:pt x="690562" y="152400"/>
                </a:lnTo>
                <a:lnTo>
                  <a:pt x="638175" y="183357"/>
                </a:lnTo>
                <a:lnTo>
                  <a:pt x="604837" y="142875"/>
                </a:lnTo>
                <a:lnTo>
                  <a:pt x="571500" y="69057"/>
                </a:lnTo>
                <a:lnTo>
                  <a:pt x="426243" y="42863"/>
                </a:lnTo>
                <a:lnTo>
                  <a:pt x="395287" y="76200"/>
                </a:lnTo>
                <a:lnTo>
                  <a:pt x="359568" y="54769"/>
                </a:lnTo>
                <a:lnTo>
                  <a:pt x="283368" y="19050"/>
                </a:lnTo>
                <a:lnTo>
                  <a:pt x="254793" y="0"/>
                </a:lnTo>
                <a:lnTo>
                  <a:pt x="161925" y="69057"/>
                </a:lnTo>
                <a:lnTo>
                  <a:pt x="50006" y="92869"/>
                </a:lnTo>
                <a:lnTo>
                  <a:pt x="0" y="135732"/>
                </a:lnTo>
                <a:close/>
              </a:path>
            </a:pathLst>
          </a:custGeom>
          <a:solidFill>
            <a:srgbClr val="F9E1FB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4" name="Freeform 23"/>
          <p:cNvSpPr/>
          <p:nvPr/>
        </p:nvSpPr>
        <p:spPr>
          <a:xfrm>
            <a:off x="6915150" y="5957888"/>
            <a:ext cx="457200" cy="303212"/>
          </a:xfrm>
          <a:custGeom>
            <a:avLst/>
            <a:gdLst>
              <a:gd name="connsiteX0" fmla="*/ 290513 w 457200"/>
              <a:gd name="connsiteY0" fmla="*/ 297656 h 302419"/>
              <a:gd name="connsiteX1" fmla="*/ 321469 w 457200"/>
              <a:gd name="connsiteY1" fmla="*/ 302419 h 302419"/>
              <a:gd name="connsiteX2" fmla="*/ 438150 w 457200"/>
              <a:gd name="connsiteY2" fmla="*/ 161925 h 302419"/>
              <a:gd name="connsiteX3" fmla="*/ 457200 w 457200"/>
              <a:gd name="connsiteY3" fmla="*/ 85725 h 302419"/>
              <a:gd name="connsiteX4" fmla="*/ 359569 w 457200"/>
              <a:gd name="connsiteY4" fmla="*/ 28575 h 302419"/>
              <a:gd name="connsiteX5" fmla="*/ 314325 w 457200"/>
              <a:gd name="connsiteY5" fmla="*/ 0 h 302419"/>
              <a:gd name="connsiteX6" fmla="*/ 190500 w 457200"/>
              <a:gd name="connsiteY6" fmla="*/ 26194 h 302419"/>
              <a:gd name="connsiteX7" fmla="*/ 150019 w 457200"/>
              <a:gd name="connsiteY7" fmla="*/ 59531 h 302419"/>
              <a:gd name="connsiteX8" fmla="*/ 104775 w 457200"/>
              <a:gd name="connsiteY8" fmla="*/ 33338 h 302419"/>
              <a:gd name="connsiteX9" fmla="*/ 21432 w 457200"/>
              <a:gd name="connsiteY9" fmla="*/ 57150 h 302419"/>
              <a:gd name="connsiteX10" fmla="*/ 0 w 457200"/>
              <a:gd name="connsiteY10" fmla="*/ 107156 h 302419"/>
              <a:gd name="connsiteX11" fmla="*/ 7144 w 457200"/>
              <a:gd name="connsiteY11" fmla="*/ 154781 h 302419"/>
              <a:gd name="connsiteX12" fmla="*/ 92869 w 457200"/>
              <a:gd name="connsiteY12" fmla="*/ 178594 h 302419"/>
              <a:gd name="connsiteX13" fmla="*/ 116682 w 457200"/>
              <a:gd name="connsiteY13" fmla="*/ 245269 h 302419"/>
              <a:gd name="connsiteX14" fmla="*/ 152400 w 457200"/>
              <a:gd name="connsiteY14" fmla="*/ 278606 h 302419"/>
              <a:gd name="connsiteX15" fmla="*/ 207169 w 457200"/>
              <a:gd name="connsiteY15" fmla="*/ 259556 h 302419"/>
              <a:gd name="connsiteX16" fmla="*/ 290513 w 457200"/>
              <a:gd name="connsiteY16" fmla="*/ 297656 h 3024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57200" h="302419">
                <a:moveTo>
                  <a:pt x="290513" y="297656"/>
                </a:moveTo>
                <a:lnTo>
                  <a:pt x="321469" y="302419"/>
                </a:lnTo>
                <a:lnTo>
                  <a:pt x="438150" y="161925"/>
                </a:lnTo>
                <a:lnTo>
                  <a:pt x="457200" y="85725"/>
                </a:lnTo>
                <a:lnTo>
                  <a:pt x="359569" y="28575"/>
                </a:lnTo>
                <a:lnTo>
                  <a:pt x="314325" y="0"/>
                </a:lnTo>
                <a:lnTo>
                  <a:pt x="190500" y="26194"/>
                </a:lnTo>
                <a:lnTo>
                  <a:pt x="150019" y="59531"/>
                </a:lnTo>
                <a:lnTo>
                  <a:pt x="104775" y="33338"/>
                </a:lnTo>
                <a:lnTo>
                  <a:pt x="21432" y="57150"/>
                </a:lnTo>
                <a:lnTo>
                  <a:pt x="0" y="107156"/>
                </a:lnTo>
                <a:lnTo>
                  <a:pt x="7144" y="154781"/>
                </a:lnTo>
                <a:lnTo>
                  <a:pt x="92869" y="178594"/>
                </a:lnTo>
                <a:lnTo>
                  <a:pt x="116682" y="245269"/>
                </a:lnTo>
                <a:lnTo>
                  <a:pt x="152400" y="278606"/>
                </a:lnTo>
                <a:lnTo>
                  <a:pt x="207169" y="259556"/>
                </a:lnTo>
                <a:lnTo>
                  <a:pt x="290513" y="297656"/>
                </a:lnTo>
                <a:close/>
              </a:path>
            </a:pathLst>
          </a:custGeom>
          <a:solidFill>
            <a:srgbClr val="FFFF65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5" name="Freeform 24"/>
          <p:cNvSpPr/>
          <p:nvPr/>
        </p:nvSpPr>
        <p:spPr>
          <a:xfrm>
            <a:off x="7289800" y="5737225"/>
            <a:ext cx="528638" cy="382588"/>
          </a:xfrm>
          <a:custGeom>
            <a:avLst/>
            <a:gdLst>
              <a:gd name="connsiteX0" fmla="*/ 66675 w 528637"/>
              <a:gd name="connsiteY0" fmla="*/ 383381 h 383381"/>
              <a:gd name="connsiteX1" fmla="*/ 230981 w 528637"/>
              <a:gd name="connsiteY1" fmla="*/ 297656 h 383381"/>
              <a:gd name="connsiteX2" fmla="*/ 259556 w 528637"/>
              <a:gd name="connsiteY2" fmla="*/ 269081 h 383381"/>
              <a:gd name="connsiteX3" fmla="*/ 321468 w 528637"/>
              <a:gd name="connsiteY3" fmla="*/ 307181 h 383381"/>
              <a:gd name="connsiteX4" fmla="*/ 509587 w 528637"/>
              <a:gd name="connsiteY4" fmla="*/ 257175 h 383381"/>
              <a:gd name="connsiteX5" fmla="*/ 445293 w 528637"/>
              <a:gd name="connsiteY5" fmla="*/ 188119 h 383381"/>
              <a:gd name="connsiteX6" fmla="*/ 473868 w 528637"/>
              <a:gd name="connsiteY6" fmla="*/ 123825 h 383381"/>
              <a:gd name="connsiteX7" fmla="*/ 516731 w 528637"/>
              <a:gd name="connsiteY7" fmla="*/ 80962 h 383381"/>
              <a:gd name="connsiteX8" fmla="*/ 528637 w 528637"/>
              <a:gd name="connsiteY8" fmla="*/ 73819 h 383381"/>
              <a:gd name="connsiteX9" fmla="*/ 483393 w 528637"/>
              <a:gd name="connsiteY9" fmla="*/ 0 h 383381"/>
              <a:gd name="connsiteX10" fmla="*/ 419100 w 528637"/>
              <a:gd name="connsiteY10" fmla="*/ 38100 h 383381"/>
              <a:gd name="connsiteX11" fmla="*/ 359568 w 528637"/>
              <a:gd name="connsiteY11" fmla="*/ 83344 h 383381"/>
              <a:gd name="connsiteX12" fmla="*/ 304800 w 528637"/>
              <a:gd name="connsiteY12" fmla="*/ 78581 h 383381"/>
              <a:gd name="connsiteX13" fmla="*/ 292893 w 528637"/>
              <a:gd name="connsiteY13" fmla="*/ 38100 h 383381"/>
              <a:gd name="connsiteX14" fmla="*/ 223837 w 528637"/>
              <a:gd name="connsiteY14" fmla="*/ 76200 h 383381"/>
              <a:gd name="connsiteX15" fmla="*/ 166687 w 528637"/>
              <a:gd name="connsiteY15" fmla="*/ 85725 h 383381"/>
              <a:gd name="connsiteX16" fmla="*/ 135731 w 528637"/>
              <a:gd name="connsiteY16" fmla="*/ 50006 h 383381"/>
              <a:gd name="connsiteX17" fmla="*/ 126206 w 528637"/>
              <a:gd name="connsiteY17" fmla="*/ 102394 h 383381"/>
              <a:gd name="connsiteX18" fmla="*/ 85725 w 528637"/>
              <a:gd name="connsiteY18" fmla="*/ 78581 h 383381"/>
              <a:gd name="connsiteX19" fmla="*/ 83343 w 528637"/>
              <a:gd name="connsiteY19" fmla="*/ 114300 h 383381"/>
              <a:gd name="connsiteX20" fmla="*/ 0 w 528637"/>
              <a:gd name="connsiteY20" fmla="*/ 142875 h 383381"/>
              <a:gd name="connsiteX21" fmla="*/ 23812 w 528637"/>
              <a:gd name="connsiteY21" fmla="*/ 173831 h 383381"/>
              <a:gd name="connsiteX22" fmla="*/ 61912 w 528637"/>
              <a:gd name="connsiteY22" fmla="*/ 211931 h 383381"/>
              <a:gd name="connsiteX23" fmla="*/ 21431 w 528637"/>
              <a:gd name="connsiteY23" fmla="*/ 257175 h 383381"/>
              <a:gd name="connsiteX24" fmla="*/ 66675 w 528637"/>
              <a:gd name="connsiteY24" fmla="*/ 307181 h 383381"/>
              <a:gd name="connsiteX25" fmla="*/ 66675 w 528637"/>
              <a:gd name="connsiteY25" fmla="*/ 383381 h 383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528637" h="383381">
                <a:moveTo>
                  <a:pt x="66675" y="383381"/>
                </a:moveTo>
                <a:lnTo>
                  <a:pt x="230981" y="297656"/>
                </a:lnTo>
                <a:lnTo>
                  <a:pt x="259556" y="269081"/>
                </a:lnTo>
                <a:lnTo>
                  <a:pt x="321468" y="307181"/>
                </a:lnTo>
                <a:lnTo>
                  <a:pt x="509587" y="257175"/>
                </a:lnTo>
                <a:lnTo>
                  <a:pt x="445293" y="188119"/>
                </a:lnTo>
                <a:lnTo>
                  <a:pt x="473868" y="123825"/>
                </a:lnTo>
                <a:lnTo>
                  <a:pt x="516731" y="80962"/>
                </a:lnTo>
                <a:lnTo>
                  <a:pt x="528637" y="73819"/>
                </a:lnTo>
                <a:lnTo>
                  <a:pt x="483393" y="0"/>
                </a:lnTo>
                <a:lnTo>
                  <a:pt x="419100" y="38100"/>
                </a:lnTo>
                <a:lnTo>
                  <a:pt x="359568" y="83344"/>
                </a:lnTo>
                <a:lnTo>
                  <a:pt x="304800" y="78581"/>
                </a:lnTo>
                <a:lnTo>
                  <a:pt x="292893" y="38100"/>
                </a:lnTo>
                <a:lnTo>
                  <a:pt x="223837" y="76200"/>
                </a:lnTo>
                <a:lnTo>
                  <a:pt x="166687" y="85725"/>
                </a:lnTo>
                <a:lnTo>
                  <a:pt x="135731" y="50006"/>
                </a:lnTo>
                <a:lnTo>
                  <a:pt x="126206" y="102394"/>
                </a:lnTo>
                <a:lnTo>
                  <a:pt x="85725" y="78581"/>
                </a:lnTo>
                <a:lnTo>
                  <a:pt x="83343" y="114300"/>
                </a:lnTo>
                <a:lnTo>
                  <a:pt x="0" y="142875"/>
                </a:lnTo>
                <a:lnTo>
                  <a:pt x="23812" y="173831"/>
                </a:lnTo>
                <a:lnTo>
                  <a:pt x="61912" y="211931"/>
                </a:lnTo>
                <a:lnTo>
                  <a:pt x="21431" y="257175"/>
                </a:lnTo>
                <a:lnTo>
                  <a:pt x="66675" y="307181"/>
                </a:lnTo>
                <a:lnTo>
                  <a:pt x="66675" y="383381"/>
                </a:lnTo>
                <a:close/>
              </a:path>
            </a:pathLst>
          </a:custGeom>
          <a:solidFill>
            <a:srgbClr val="AA72D4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6" name="Freeform 25"/>
          <p:cNvSpPr/>
          <p:nvPr/>
        </p:nvSpPr>
        <p:spPr>
          <a:xfrm>
            <a:off x="6513513" y="5207000"/>
            <a:ext cx="600075" cy="923925"/>
          </a:xfrm>
          <a:custGeom>
            <a:avLst/>
            <a:gdLst>
              <a:gd name="connsiteX0" fmla="*/ 0 w 600075"/>
              <a:gd name="connsiteY0" fmla="*/ 228600 h 923925"/>
              <a:gd name="connsiteX1" fmla="*/ 73819 w 600075"/>
              <a:gd name="connsiteY1" fmla="*/ 169069 h 923925"/>
              <a:gd name="connsiteX2" fmla="*/ 235744 w 600075"/>
              <a:gd name="connsiteY2" fmla="*/ 0 h 923925"/>
              <a:gd name="connsiteX3" fmla="*/ 273844 w 600075"/>
              <a:gd name="connsiteY3" fmla="*/ 30957 h 923925"/>
              <a:gd name="connsiteX4" fmla="*/ 259556 w 600075"/>
              <a:gd name="connsiteY4" fmla="*/ 52388 h 923925"/>
              <a:gd name="connsiteX5" fmla="*/ 261938 w 600075"/>
              <a:gd name="connsiteY5" fmla="*/ 107157 h 923925"/>
              <a:gd name="connsiteX6" fmla="*/ 302419 w 600075"/>
              <a:gd name="connsiteY6" fmla="*/ 192882 h 923925"/>
              <a:gd name="connsiteX7" fmla="*/ 285750 w 600075"/>
              <a:gd name="connsiteY7" fmla="*/ 219075 h 923925"/>
              <a:gd name="connsiteX8" fmla="*/ 245269 w 600075"/>
              <a:gd name="connsiteY8" fmla="*/ 188119 h 923925"/>
              <a:gd name="connsiteX9" fmla="*/ 414338 w 600075"/>
              <a:gd name="connsiteY9" fmla="*/ 457200 h 923925"/>
              <a:gd name="connsiteX10" fmla="*/ 473869 w 600075"/>
              <a:gd name="connsiteY10" fmla="*/ 519113 h 923925"/>
              <a:gd name="connsiteX11" fmla="*/ 488156 w 600075"/>
              <a:gd name="connsiteY11" fmla="*/ 611982 h 923925"/>
              <a:gd name="connsiteX12" fmla="*/ 526256 w 600075"/>
              <a:gd name="connsiteY12" fmla="*/ 695325 h 923925"/>
              <a:gd name="connsiteX13" fmla="*/ 600075 w 600075"/>
              <a:gd name="connsiteY13" fmla="*/ 769144 h 923925"/>
              <a:gd name="connsiteX14" fmla="*/ 564356 w 600075"/>
              <a:gd name="connsiteY14" fmla="*/ 800100 h 923925"/>
              <a:gd name="connsiteX15" fmla="*/ 507206 w 600075"/>
              <a:gd name="connsiteY15" fmla="*/ 778669 h 923925"/>
              <a:gd name="connsiteX16" fmla="*/ 423863 w 600075"/>
              <a:gd name="connsiteY16" fmla="*/ 802482 h 923925"/>
              <a:gd name="connsiteX17" fmla="*/ 409575 w 600075"/>
              <a:gd name="connsiteY17" fmla="*/ 854869 h 923925"/>
              <a:gd name="connsiteX18" fmla="*/ 407194 w 600075"/>
              <a:gd name="connsiteY18" fmla="*/ 897732 h 923925"/>
              <a:gd name="connsiteX19" fmla="*/ 333375 w 600075"/>
              <a:gd name="connsiteY19" fmla="*/ 885825 h 923925"/>
              <a:gd name="connsiteX20" fmla="*/ 309563 w 600075"/>
              <a:gd name="connsiteY20" fmla="*/ 923925 h 923925"/>
              <a:gd name="connsiteX21" fmla="*/ 176213 w 600075"/>
              <a:gd name="connsiteY21" fmla="*/ 852488 h 923925"/>
              <a:gd name="connsiteX22" fmla="*/ 202406 w 600075"/>
              <a:gd name="connsiteY22" fmla="*/ 766763 h 923925"/>
              <a:gd name="connsiteX23" fmla="*/ 166688 w 600075"/>
              <a:gd name="connsiteY23" fmla="*/ 704850 h 923925"/>
              <a:gd name="connsiteX24" fmla="*/ 188119 w 600075"/>
              <a:gd name="connsiteY24" fmla="*/ 638175 h 923925"/>
              <a:gd name="connsiteX25" fmla="*/ 138113 w 600075"/>
              <a:gd name="connsiteY25" fmla="*/ 590550 h 923925"/>
              <a:gd name="connsiteX26" fmla="*/ 88106 w 600075"/>
              <a:gd name="connsiteY26" fmla="*/ 507207 h 923925"/>
              <a:gd name="connsiteX27" fmla="*/ 45244 w 600075"/>
              <a:gd name="connsiteY27" fmla="*/ 502444 h 923925"/>
              <a:gd name="connsiteX28" fmla="*/ 0 w 600075"/>
              <a:gd name="connsiteY28" fmla="*/ 416719 h 923925"/>
              <a:gd name="connsiteX29" fmla="*/ 0 w 600075"/>
              <a:gd name="connsiteY29" fmla="*/ 228600 h 923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600075" h="923925">
                <a:moveTo>
                  <a:pt x="0" y="228600"/>
                </a:moveTo>
                <a:lnTo>
                  <a:pt x="73819" y="169069"/>
                </a:lnTo>
                <a:lnTo>
                  <a:pt x="235744" y="0"/>
                </a:lnTo>
                <a:lnTo>
                  <a:pt x="273844" y="30957"/>
                </a:lnTo>
                <a:lnTo>
                  <a:pt x="259556" y="52388"/>
                </a:lnTo>
                <a:lnTo>
                  <a:pt x="261938" y="107157"/>
                </a:lnTo>
                <a:lnTo>
                  <a:pt x="302419" y="192882"/>
                </a:lnTo>
                <a:lnTo>
                  <a:pt x="285750" y="219075"/>
                </a:lnTo>
                <a:lnTo>
                  <a:pt x="245269" y="188119"/>
                </a:lnTo>
                <a:lnTo>
                  <a:pt x="414338" y="457200"/>
                </a:lnTo>
                <a:lnTo>
                  <a:pt x="473869" y="519113"/>
                </a:lnTo>
                <a:lnTo>
                  <a:pt x="488156" y="611982"/>
                </a:lnTo>
                <a:lnTo>
                  <a:pt x="526256" y="695325"/>
                </a:lnTo>
                <a:lnTo>
                  <a:pt x="600075" y="769144"/>
                </a:lnTo>
                <a:lnTo>
                  <a:pt x="564356" y="800100"/>
                </a:lnTo>
                <a:lnTo>
                  <a:pt x="507206" y="778669"/>
                </a:lnTo>
                <a:lnTo>
                  <a:pt x="423863" y="802482"/>
                </a:lnTo>
                <a:lnTo>
                  <a:pt x="409575" y="854869"/>
                </a:lnTo>
                <a:lnTo>
                  <a:pt x="407194" y="897732"/>
                </a:lnTo>
                <a:lnTo>
                  <a:pt x="333375" y="885825"/>
                </a:lnTo>
                <a:lnTo>
                  <a:pt x="309563" y="923925"/>
                </a:lnTo>
                <a:lnTo>
                  <a:pt x="176213" y="852488"/>
                </a:lnTo>
                <a:lnTo>
                  <a:pt x="202406" y="766763"/>
                </a:lnTo>
                <a:lnTo>
                  <a:pt x="166688" y="704850"/>
                </a:lnTo>
                <a:lnTo>
                  <a:pt x="188119" y="638175"/>
                </a:lnTo>
                <a:lnTo>
                  <a:pt x="138113" y="590550"/>
                </a:lnTo>
                <a:lnTo>
                  <a:pt x="88106" y="507207"/>
                </a:lnTo>
                <a:lnTo>
                  <a:pt x="45244" y="502444"/>
                </a:lnTo>
                <a:lnTo>
                  <a:pt x="0" y="416719"/>
                </a:lnTo>
                <a:lnTo>
                  <a:pt x="0" y="228600"/>
                </a:lnTo>
                <a:close/>
              </a:path>
            </a:pathLst>
          </a:custGeom>
          <a:solidFill>
            <a:srgbClr val="AA72D4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7" name="Freeform 26"/>
          <p:cNvSpPr/>
          <p:nvPr/>
        </p:nvSpPr>
        <p:spPr>
          <a:xfrm>
            <a:off x="6954838" y="5310188"/>
            <a:ext cx="414337" cy="685800"/>
          </a:xfrm>
          <a:custGeom>
            <a:avLst/>
            <a:gdLst>
              <a:gd name="connsiteX0" fmla="*/ 409575 w 411957"/>
              <a:gd name="connsiteY0" fmla="*/ 497681 h 685800"/>
              <a:gd name="connsiteX1" fmla="*/ 357188 w 411957"/>
              <a:gd name="connsiteY1" fmla="*/ 454819 h 685800"/>
              <a:gd name="connsiteX2" fmla="*/ 411957 w 411957"/>
              <a:gd name="connsiteY2" fmla="*/ 381000 h 685800"/>
              <a:gd name="connsiteX3" fmla="*/ 390525 w 411957"/>
              <a:gd name="connsiteY3" fmla="*/ 311944 h 685800"/>
              <a:gd name="connsiteX4" fmla="*/ 323850 w 411957"/>
              <a:gd name="connsiteY4" fmla="*/ 326231 h 685800"/>
              <a:gd name="connsiteX5" fmla="*/ 321469 w 411957"/>
              <a:gd name="connsiteY5" fmla="*/ 276225 h 685800"/>
              <a:gd name="connsiteX6" fmla="*/ 290513 w 411957"/>
              <a:gd name="connsiteY6" fmla="*/ 247650 h 685800"/>
              <a:gd name="connsiteX7" fmla="*/ 254794 w 411957"/>
              <a:gd name="connsiteY7" fmla="*/ 254794 h 685800"/>
              <a:gd name="connsiteX8" fmla="*/ 209550 w 411957"/>
              <a:gd name="connsiteY8" fmla="*/ 152400 h 685800"/>
              <a:gd name="connsiteX9" fmla="*/ 197644 w 411957"/>
              <a:gd name="connsiteY9" fmla="*/ 207169 h 685800"/>
              <a:gd name="connsiteX10" fmla="*/ 173832 w 411957"/>
              <a:gd name="connsiteY10" fmla="*/ 200025 h 685800"/>
              <a:gd name="connsiteX11" fmla="*/ 85725 w 411957"/>
              <a:gd name="connsiteY11" fmla="*/ 40481 h 685800"/>
              <a:gd name="connsiteX12" fmla="*/ 57150 w 411957"/>
              <a:gd name="connsiteY12" fmla="*/ 0 h 685800"/>
              <a:gd name="connsiteX13" fmla="*/ 0 w 411957"/>
              <a:gd name="connsiteY13" fmla="*/ 38100 h 685800"/>
              <a:gd name="connsiteX14" fmla="*/ 35719 w 411957"/>
              <a:gd name="connsiteY14" fmla="*/ 166688 h 685800"/>
              <a:gd name="connsiteX15" fmla="*/ 100013 w 411957"/>
              <a:gd name="connsiteY15" fmla="*/ 307181 h 685800"/>
              <a:gd name="connsiteX16" fmla="*/ 50007 w 411957"/>
              <a:gd name="connsiteY16" fmla="*/ 419100 h 685800"/>
              <a:gd name="connsiteX17" fmla="*/ 38100 w 411957"/>
              <a:gd name="connsiteY17" fmla="*/ 428625 h 685800"/>
              <a:gd name="connsiteX18" fmla="*/ 50007 w 411957"/>
              <a:gd name="connsiteY18" fmla="*/ 523875 h 685800"/>
              <a:gd name="connsiteX19" fmla="*/ 83344 w 411957"/>
              <a:gd name="connsiteY19" fmla="*/ 590550 h 685800"/>
              <a:gd name="connsiteX20" fmla="*/ 166688 w 411957"/>
              <a:gd name="connsiteY20" fmla="*/ 673894 h 685800"/>
              <a:gd name="connsiteX21" fmla="*/ 283369 w 411957"/>
              <a:gd name="connsiteY21" fmla="*/ 652463 h 685800"/>
              <a:gd name="connsiteX22" fmla="*/ 354807 w 411957"/>
              <a:gd name="connsiteY22" fmla="*/ 685800 h 685800"/>
              <a:gd name="connsiteX23" fmla="*/ 397669 w 411957"/>
              <a:gd name="connsiteY23" fmla="*/ 633413 h 685800"/>
              <a:gd name="connsiteX24" fmla="*/ 340519 w 411957"/>
              <a:gd name="connsiteY24" fmla="*/ 557213 h 685800"/>
              <a:gd name="connsiteX25" fmla="*/ 409575 w 411957"/>
              <a:gd name="connsiteY25" fmla="*/ 497681 h 685800"/>
              <a:gd name="connsiteX0" fmla="*/ 409575 w 411957"/>
              <a:gd name="connsiteY0" fmla="*/ 497681 h 685800"/>
              <a:gd name="connsiteX1" fmla="*/ 357188 w 411957"/>
              <a:gd name="connsiteY1" fmla="*/ 454819 h 685800"/>
              <a:gd name="connsiteX2" fmla="*/ 411957 w 411957"/>
              <a:gd name="connsiteY2" fmla="*/ 381000 h 685800"/>
              <a:gd name="connsiteX3" fmla="*/ 390525 w 411957"/>
              <a:gd name="connsiteY3" fmla="*/ 311944 h 685800"/>
              <a:gd name="connsiteX4" fmla="*/ 323850 w 411957"/>
              <a:gd name="connsiteY4" fmla="*/ 326231 h 685800"/>
              <a:gd name="connsiteX5" fmla="*/ 321469 w 411957"/>
              <a:gd name="connsiteY5" fmla="*/ 276225 h 685800"/>
              <a:gd name="connsiteX6" fmla="*/ 290513 w 411957"/>
              <a:gd name="connsiteY6" fmla="*/ 247650 h 685800"/>
              <a:gd name="connsiteX7" fmla="*/ 254794 w 411957"/>
              <a:gd name="connsiteY7" fmla="*/ 254794 h 685800"/>
              <a:gd name="connsiteX8" fmla="*/ 209550 w 411957"/>
              <a:gd name="connsiteY8" fmla="*/ 152400 h 685800"/>
              <a:gd name="connsiteX9" fmla="*/ 197644 w 411957"/>
              <a:gd name="connsiteY9" fmla="*/ 207169 h 685800"/>
              <a:gd name="connsiteX10" fmla="*/ 173832 w 411957"/>
              <a:gd name="connsiteY10" fmla="*/ 200025 h 685800"/>
              <a:gd name="connsiteX11" fmla="*/ 85725 w 411957"/>
              <a:gd name="connsiteY11" fmla="*/ 40481 h 685800"/>
              <a:gd name="connsiteX12" fmla="*/ 57150 w 411957"/>
              <a:gd name="connsiteY12" fmla="*/ 0 h 685800"/>
              <a:gd name="connsiteX13" fmla="*/ 0 w 411957"/>
              <a:gd name="connsiteY13" fmla="*/ 38100 h 685800"/>
              <a:gd name="connsiteX14" fmla="*/ 35719 w 411957"/>
              <a:gd name="connsiteY14" fmla="*/ 166688 h 685800"/>
              <a:gd name="connsiteX15" fmla="*/ 100013 w 411957"/>
              <a:gd name="connsiteY15" fmla="*/ 307181 h 685800"/>
              <a:gd name="connsiteX16" fmla="*/ 50007 w 411957"/>
              <a:gd name="connsiteY16" fmla="*/ 419100 h 685800"/>
              <a:gd name="connsiteX17" fmla="*/ 38100 w 411957"/>
              <a:gd name="connsiteY17" fmla="*/ 428625 h 685800"/>
              <a:gd name="connsiteX18" fmla="*/ 50007 w 411957"/>
              <a:gd name="connsiteY18" fmla="*/ 523875 h 685800"/>
              <a:gd name="connsiteX19" fmla="*/ 83344 w 411957"/>
              <a:gd name="connsiteY19" fmla="*/ 590550 h 685800"/>
              <a:gd name="connsiteX20" fmla="*/ 166688 w 411957"/>
              <a:gd name="connsiteY20" fmla="*/ 673894 h 685800"/>
              <a:gd name="connsiteX21" fmla="*/ 283369 w 411957"/>
              <a:gd name="connsiteY21" fmla="*/ 652463 h 685800"/>
              <a:gd name="connsiteX22" fmla="*/ 354807 w 411957"/>
              <a:gd name="connsiteY22" fmla="*/ 685800 h 685800"/>
              <a:gd name="connsiteX23" fmla="*/ 397669 w 411957"/>
              <a:gd name="connsiteY23" fmla="*/ 633413 h 685800"/>
              <a:gd name="connsiteX24" fmla="*/ 340519 w 411957"/>
              <a:gd name="connsiteY24" fmla="*/ 557213 h 685800"/>
              <a:gd name="connsiteX25" fmla="*/ 385763 w 411957"/>
              <a:gd name="connsiteY25" fmla="*/ 519113 h 685800"/>
              <a:gd name="connsiteX26" fmla="*/ 409575 w 411957"/>
              <a:gd name="connsiteY26" fmla="*/ 497681 h 685800"/>
              <a:gd name="connsiteX0" fmla="*/ 409575 w 414338"/>
              <a:gd name="connsiteY0" fmla="*/ 497681 h 685800"/>
              <a:gd name="connsiteX1" fmla="*/ 357188 w 414338"/>
              <a:gd name="connsiteY1" fmla="*/ 454819 h 685800"/>
              <a:gd name="connsiteX2" fmla="*/ 411957 w 414338"/>
              <a:gd name="connsiteY2" fmla="*/ 381000 h 685800"/>
              <a:gd name="connsiteX3" fmla="*/ 390525 w 414338"/>
              <a:gd name="connsiteY3" fmla="*/ 311944 h 685800"/>
              <a:gd name="connsiteX4" fmla="*/ 323850 w 414338"/>
              <a:gd name="connsiteY4" fmla="*/ 326231 h 685800"/>
              <a:gd name="connsiteX5" fmla="*/ 321469 w 414338"/>
              <a:gd name="connsiteY5" fmla="*/ 276225 h 685800"/>
              <a:gd name="connsiteX6" fmla="*/ 290513 w 414338"/>
              <a:gd name="connsiteY6" fmla="*/ 247650 h 685800"/>
              <a:gd name="connsiteX7" fmla="*/ 254794 w 414338"/>
              <a:gd name="connsiteY7" fmla="*/ 254794 h 685800"/>
              <a:gd name="connsiteX8" fmla="*/ 209550 w 414338"/>
              <a:gd name="connsiteY8" fmla="*/ 152400 h 685800"/>
              <a:gd name="connsiteX9" fmla="*/ 197644 w 414338"/>
              <a:gd name="connsiteY9" fmla="*/ 207169 h 685800"/>
              <a:gd name="connsiteX10" fmla="*/ 173832 w 414338"/>
              <a:gd name="connsiteY10" fmla="*/ 200025 h 685800"/>
              <a:gd name="connsiteX11" fmla="*/ 85725 w 414338"/>
              <a:gd name="connsiteY11" fmla="*/ 40481 h 685800"/>
              <a:gd name="connsiteX12" fmla="*/ 57150 w 414338"/>
              <a:gd name="connsiteY12" fmla="*/ 0 h 685800"/>
              <a:gd name="connsiteX13" fmla="*/ 0 w 414338"/>
              <a:gd name="connsiteY13" fmla="*/ 38100 h 685800"/>
              <a:gd name="connsiteX14" fmla="*/ 35719 w 414338"/>
              <a:gd name="connsiteY14" fmla="*/ 166688 h 685800"/>
              <a:gd name="connsiteX15" fmla="*/ 100013 w 414338"/>
              <a:gd name="connsiteY15" fmla="*/ 307181 h 685800"/>
              <a:gd name="connsiteX16" fmla="*/ 50007 w 414338"/>
              <a:gd name="connsiteY16" fmla="*/ 419100 h 685800"/>
              <a:gd name="connsiteX17" fmla="*/ 38100 w 414338"/>
              <a:gd name="connsiteY17" fmla="*/ 428625 h 685800"/>
              <a:gd name="connsiteX18" fmla="*/ 50007 w 414338"/>
              <a:gd name="connsiteY18" fmla="*/ 523875 h 685800"/>
              <a:gd name="connsiteX19" fmla="*/ 83344 w 414338"/>
              <a:gd name="connsiteY19" fmla="*/ 590550 h 685800"/>
              <a:gd name="connsiteX20" fmla="*/ 166688 w 414338"/>
              <a:gd name="connsiteY20" fmla="*/ 673894 h 685800"/>
              <a:gd name="connsiteX21" fmla="*/ 283369 w 414338"/>
              <a:gd name="connsiteY21" fmla="*/ 652463 h 685800"/>
              <a:gd name="connsiteX22" fmla="*/ 354807 w 414338"/>
              <a:gd name="connsiteY22" fmla="*/ 685800 h 685800"/>
              <a:gd name="connsiteX23" fmla="*/ 397669 w 414338"/>
              <a:gd name="connsiteY23" fmla="*/ 633413 h 685800"/>
              <a:gd name="connsiteX24" fmla="*/ 340519 w 414338"/>
              <a:gd name="connsiteY24" fmla="*/ 557213 h 685800"/>
              <a:gd name="connsiteX25" fmla="*/ 414338 w 414338"/>
              <a:gd name="connsiteY25" fmla="*/ 535781 h 685800"/>
              <a:gd name="connsiteX26" fmla="*/ 409575 w 414338"/>
              <a:gd name="connsiteY26" fmla="*/ 497681 h 685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414338" h="685800">
                <a:moveTo>
                  <a:pt x="409575" y="497681"/>
                </a:moveTo>
                <a:lnTo>
                  <a:pt x="357188" y="454819"/>
                </a:lnTo>
                <a:lnTo>
                  <a:pt x="411957" y="381000"/>
                </a:lnTo>
                <a:lnTo>
                  <a:pt x="390525" y="311944"/>
                </a:lnTo>
                <a:lnTo>
                  <a:pt x="323850" y="326231"/>
                </a:lnTo>
                <a:lnTo>
                  <a:pt x="321469" y="276225"/>
                </a:lnTo>
                <a:lnTo>
                  <a:pt x="290513" y="247650"/>
                </a:lnTo>
                <a:lnTo>
                  <a:pt x="254794" y="254794"/>
                </a:lnTo>
                <a:lnTo>
                  <a:pt x="209550" y="152400"/>
                </a:lnTo>
                <a:lnTo>
                  <a:pt x="197644" y="207169"/>
                </a:lnTo>
                <a:lnTo>
                  <a:pt x="173832" y="200025"/>
                </a:lnTo>
                <a:lnTo>
                  <a:pt x="85725" y="40481"/>
                </a:lnTo>
                <a:lnTo>
                  <a:pt x="57150" y="0"/>
                </a:lnTo>
                <a:lnTo>
                  <a:pt x="0" y="38100"/>
                </a:lnTo>
                <a:lnTo>
                  <a:pt x="35719" y="166688"/>
                </a:lnTo>
                <a:lnTo>
                  <a:pt x="100013" y="307181"/>
                </a:lnTo>
                <a:lnTo>
                  <a:pt x="50007" y="419100"/>
                </a:lnTo>
                <a:lnTo>
                  <a:pt x="38100" y="428625"/>
                </a:lnTo>
                <a:lnTo>
                  <a:pt x="50007" y="523875"/>
                </a:lnTo>
                <a:lnTo>
                  <a:pt x="83344" y="590550"/>
                </a:lnTo>
                <a:lnTo>
                  <a:pt x="166688" y="673894"/>
                </a:lnTo>
                <a:lnTo>
                  <a:pt x="283369" y="652463"/>
                </a:lnTo>
                <a:lnTo>
                  <a:pt x="354807" y="685800"/>
                </a:lnTo>
                <a:lnTo>
                  <a:pt x="397669" y="633413"/>
                </a:lnTo>
                <a:lnTo>
                  <a:pt x="340519" y="557213"/>
                </a:lnTo>
                <a:lnTo>
                  <a:pt x="414338" y="535781"/>
                </a:lnTo>
                <a:lnTo>
                  <a:pt x="409575" y="497681"/>
                </a:lnTo>
                <a:close/>
              </a:path>
            </a:pathLst>
          </a:custGeom>
          <a:solidFill>
            <a:srgbClr val="FFC000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8" name="Freeform 27"/>
          <p:cNvSpPr/>
          <p:nvPr/>
        </p:nvSpPr>
        <p:spPr>
          <a:xfrm>
            <a:off x="6772275" y="5235575"/>
            <a:ext cx="276225" cy="498475"/>
          </a:xfrm>
          <a:custGeom>
            <a:avLst/>
            <a:gdLst>
              <a:gd name="connsiteX0" fmla="*/ 21431 w 273843"/>
              <a:gd name="connsiteY0" fmla="*/ 0 h 497682"/>
              <a:gd name="connsiteX1" fmla="*/ 57150 w 273843"/>
              <a:gd name="connsiteY1" fmla="*/ 42863 h 497682"/>
              <a:gd name="connsiteX2" fmla="*/ 90487 w 273843"/>
              <a:gd name="connsiteY2" fmla="*/ 42863 h 497682"/>
              <a:gd name="connsiteX3" fmla="*/ 123825 w 273843"/>
              <a:gd name="connsiteY3" fmla="*/ 83344 h 497682"/>
              <a:gd name="connsiteX4" fmla="*/ 126206 w 273843"/>
              <a:gd name="connsiteY4" fmla="*/ 102394 h 497682"/>
              <a:gd name="connsiteX5" fmla="*/ 178593 w 273843"/>
              <a:gd name="connsiteY5" fmla="*/ 111919 h 497682"/>
              <a:gd name="connsiteX6" fmla="*/ 221456 w 273843"/>
              <a:gd name="connsiteY6" fmla="*/ 252413 h 497682"/>
              <a:gd name="connsiteX7" fmla="*/ 273843 w 273843"/>
              <a:gd name="connsiteY7" fmla="*/ 388144 h 497682"/>
              <a:gd name="connsiteX8" fmla="*/ 216693 w 273843"/>
              <a:gd name="connsiteY8" fmla="*/ 497682 h 497682"/>
              <a:gd name="connsiteX9" fmla="*/ 154781 w 273843"/>
              <a:gd name="connsiteY9" fmla="*/ 414338 h 497682"/>
              <a:gd name="connsiteX10" fmla="*/ 0 w 273843"/>
              <a:gd name="connsiteY10" fmla="*/ 176213 h 497682"/>
              <a:gd name="connsiteX11" fmla="*/ 33337 w 273843"/>
              <a:gd name="connsiteY11" fmla="*/ 183357 h 497682"/>
              <a:gd name="connsiteX12" fmla="*/ 30956 w 273843"/>
              <a:gd name="connsiteY12" fmla="*/ 154782 h 497682"/>
              <a:gd name="connsiteX13" fmla="*/ 7143 w 273843"/>
              <a:gd name="connsiteY13" fmla="*/ 78582 h 497682"/>
              <a:gd name="connsiteX14" fmla="*/ 21431 w 273843"/>
              <a:gd name="connsiteY14" fmla="*/ 0 h 497682"/>
              <a:gd name="connsiteX0" fmla="*/ 21431 w 273843"/>
              <a:gd name="connsiteY0" fmla="*/ 0 h 497682"/>
              <a:gd name="connsiteX1" fmla="*/ 57150 w 273843"/>
              <a:gd name="connsiteY1" fmla="*/ 42863 h 497682"/>
              <a:gd name="connsiteX2" fmla="*/ 90487 w 273843"/>
              <a:gd name="connsiteY2" fmla="*/ 42863 h 497682"/>
              <a:gd name="connsiteX3" fmla="*/ 123825 w 273843"/>
              <a:gd name="connsiteY3" fmla="*/ 83344 h 497682"/>
              <a:gd name="connsiteX4" fmla="*/ 126206 w 273843"/>
              <a:gd name="connsiteY4" fmla="*/ 102394 h 497682"/>
              <a:gd name="connsiteX5" fmla="*/ 178593 w 273843"/>
              <a:gd name="connsiteY5" fmla="*/ 111919 h 497682"/>
              <a:gd name="connsiteX6" fmla="*/ 221456 w 273843"/>
              <a:gd name="connsiteY6" fmla="*/ 252413 h 497682"/>
              <a:gd name="connsiteX7" fmla="*/ 273843 w 273843"/>
              <a:gd name="connsiteY7" fmla="*/ 388144 h 497682"/>
              <a:gd name="connsiteX8" fmla="*/ 216693 w 273843"/>
              <a:gd name="connsiteY8" fmla="*/ 497682 h 497682"/>
              <a:gd name="connsiteX9" fmla="*/ 154781 w 273843"/>
              <a:gd name="connsiteY9" fmla="*/ 414338 h 497682"/>
              <a:gd name="connsiteX10" fmla="*/ 0 w 273843"/>
              <a:gd name="connsiteY10" fmla="*/ 176213 h 497682"/>
              <a:gd name="connsiteX11" fmla="*/ 33337 w 273843"/>
              <a:gd name="connsiteY11" fmla="*/ 183357 h 497682"/>
              <a:gd name="connsiteX12" fmla="*/ 30956 w 273843"/>
              <a:gd name="connsiteY12" fmla="*/ 154782 h 497682"/>
              <a:gd name="connsiteX13" fmla="*/ 7143 w 273843"/>
              <a:gd name="connsiteY13" fmla="*/ 78582 h 497682"/>
              <a:gd name="connsiteX14" fmla="*/ 11906 w 273843"/>
              <a:gd name="connsiteY14" fmla="*/ 38100 h 497682"/>
              <a:gd name="connsiteX15" fmla="*/ 21431 w 273843"/>
              <a:gd name="connsiteY15" fmla="*/ 0 h 497682"/>
              <a:gd name="connsiteX0" fmla="*/ 23813 w 276225"/>
              <a:gd name="connsiteY0" fmla="*/ 0 h 497682"/>
              <a:gd name="connsiteX1" fmla="*/ 59532 w 276225"/>
              <a:gd name="connsiteY1" fmla="*/ 42863 h 497682"/>
              <a:gd name="connsiteX2" fmla="*/ 92869 w 276225"/>
              <a:gd name="connsiteY2" fmla="*/ 42863 h 497682"/>
              <a:gd name="connsiteX3" fmla="*/ 126207 w 276225"/>
              <a:gd name="connsiteY3" fmla="*/ 83344 h 497682"/>
              <a:gd name="connsiteX4" fmla="*/ 128588 w 276225"/>
              <a:gd name="connsiteY4" fmla="*/ 102394 h 497682"/>
              <a:gd name="connsiteX5" fmla="*/ 180975 w 276225"/>
              <a:gd name="connsiteY5" fmla="*/ 111919 h 497682"/>
              <a:gd name="connsiteX6" fmla="*/ 223838 w 276225"/>
              <a:gd name="connsiteY6" fmla="*/ 252413 h 497682"/>
              <a:gd name="connsiteX7" fmla="*/ 276225 w 276225"/>
              <a:gd name="connsiteY7" fmla="*/ 388144 h 497682"/>
              <a:gd name="connsiteX8" fmla="*/ 219075 w 276225"/>
              <a:gd name="connsiteY8" fmla="*/ 497682 h 497682"/>
              <a:gd name="connsiteX9" fmla="*/ 157163 w 276225"/>
              <a:gd name="connsiteY9" fmla="*/ 414338 h 497682"/>
              <a:gd name="connsiteX10" fmla="*/ 2382 w 276225"/>
              <a:gd name="connsiteY10" fmla="*/ 176213 h 497682"/>
              <a:gd name="connsiteX11" fmla="*/ 35719 w 276225"/>
              <a:gd name="connsiteY11" fmla="*/ 183357 h 497682"/>
              <a:gd name="connsiteX12" fmla="*/ 33338 w 276225"/>
              <a:gd name="connsiteY12" fmla="*/ 154782 h 497682"/>
              <a:gd name="connsiteX13" fmla="*/ 9525 w 276225"/>
              <a:gd name="connsiteY13" fmla="*/ 78582 h 497682"/>
              <a:gd name="connsiteX14" fmla="*/ 0 w 276225"/>
              <a:gd name="connsiteY14" fmla="*/ 33338 h 497682"/>
              <a:gd name="connsiteX15" fmla="*/ 23813 w 276225"/>
              <a:gd name="connsiteY15" fmla="*/ 0 h 497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76225" h="497682">
                <a:moveTo>
                  <a:pt x="23813" y="0"/>
                </a:moveTo>
                <a:lnTo>
                  <a:pt x="59532" y="42863"/>
                </a:lnTo>
                <a:lnTo>
                  <a:pt x="92869" y="42863"/>
                </a:lnTo>
                <a:lnTo>
                  <a:pt x="126207" y="83344"/>
                </a:lnTo>
                <a:lnTo>
                  <a:pt x="128588" y="102394"/>
                </a:lnTo>
                <a:lnTo>
                  <a:pt x="180975" y="111919"/>
                </a:lnTo>
                <a:lnTo>
                  <a:pt x="223838" y="252413"/>
                </a:lnTo>
                <a:lnTo>
                  <a:pt x="276225" y="388144"/>
                </a:lnTo>
                <a:lnTo>
                  <a:pt x="219075" y="497682"/>
                </a:lnTo>
                <a:lnTo>
                  <a:pt x="157163" y="414338"/>
                </a:lnTo>
                <a:lnTo>
                  <a:pt x="2382" y="176213"/>
                </a:lnTo>
                <a:lnTo>
                  <a:pt x="35719" y="183357"/>
                </a:lnTo>
                <a:lnTo>
                  <a:pt x="33338" y="154782"/>
                </a:lnTo>
                <a:lnTo>
                  <a:pt x="9525" y="78582"/>
                </a:lnTo>
                <a:lnTo>
                  <a:pt x="0" y="33338"/>
                </a:lnTo>
                <a:lnTo>
                  <a:pt x="23813" y="0"/>
                </a:lnTo>
                <a:close/>
              </a:path>
            </a:pathLst>
          </a:custGeom>
          <a:solidFill>
            <a:srgbClr val="F0B6F4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9" name="Freeform 28"/>
          <p:cNvSpPr/>
          <p:nvPr/>
        </p:nvSpPr>
        <p:spPr>
          <a:xfrm>
            <a:off x="7004050" y="5245100"/>
            <a:ext cx="328613" cy="381000"/>
          </a:xfrm>
          <a:custGeom>
            <a:avLst/>
            <a:gdLst>
              <a:gd name="connsiteX0" fmla="*/ 0 w 328612"/>
              <a:gd name="connsiteY0" fmla="*/ 61913 h 381000"/>
              <a:gd name="connsiteX1" fmla="*/ 33337 w 328612"/>
              <a:gd name="connsiteY1" fmla="*/ 0 h 381000"/>
              <a:gd name="connsiteX2" fmla="*/ 116681 w 328612"/>
              <a:gd name="connsiteY2" fmla="*/ 35719 h 381000"/>
              <a:gd name="connsiteX3" fmla="*/ 257175 w 328612"/>
              <a:gd name="connsiteY3" fmla="*/ 35719 h 381000"/>
              <a:gd name="connsiteX4" fmla="*/ 285750 w 328612"/>
              <a:gd name="connsiteY4" fmla="*/ 104775 h 381000"/>
              <a:gd name="connsiteX5" fmla="*/ 319087 w 328612"/>
              <a:gd name="connsiteY5" fmla="*/ 235744 h 381000"/>
              <a:gd name="connsiteX6" fmla="*/ 328612 w 328612"/>
              <a:gd name="connsiteY6" fmla="*/ 369094 h 381000"/>
              <a:gd name="connsiteX7" fmla="*/ 285750 w 328612"/>
              <a:gd name="connsiteY7" fmla="*/ 381000 h 381000"/>
              <a:gd name="connsiteX8" fmla="*/ 264318 w 328612"/>
              <a:gd name="connsiteY8" fmla="*/ 340519 h 381000"/>
              <a:gd name="connsiteX9" fmla="*/ 233362 w 328612"/>
              <a:gd name="connsiteY9" fmla="*/ 311944 h 381000"/>
              <a:gd name="connsiteX10" fmla="*/ 192881 w 328612"/>
              <a:gd name="connsiteY10" fmla="*/ 314325 h 381000"/>
              <a:gd name="connsiteX11" fmla="*/ 152400 w 328612"/>
              <a:gd name="connsiteY11" fmla="*/ 209550 h 381000"/>
              <a:gd name="connsiteX12" fmla="*/ 147637 w 328612"/>
              <a:gd name="connsiteY12" fmla="*/ 271463 h 381000"/>
              <a:gd name="connsiteX13" fmla="*/ 121443 w 328612"/>
              <a:gd name="connsiteY13" fmla="*/ 264319 h 381000"/>
              <a:gd name="connsiteX14" fmla="*/ 0 w 328612"/>
              <a:gd name="connsiteY14" fmla="*/ 61913 h 38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28612" h="381000">
                <a:moveTo>
                  <a:pt x="0" y="61913"/>
                </a:moveTo>
                <a:lnTo>
                  <a:pt x="33337" y="0"/>
                </a:lnTo>
                <a:lnTo>
                  <a:pt x="116681" y="35719"/>
                </a:lnTo>
                <a:lnTo>
                  <a:pt x="257175" y="35719"/>
                </a:lnTo>
                <a:lnTo>
                  <a:pt x="285750" y="104775"/>
                </a:lnTo>
                <a:lnTo>
                  <a:pt x="319087" y="235744"/>
                </a:lnTo>
                <a:lnTo>
                  <a:pt x="328612" y="369094"/>
                </a:lnTo>
                <a:lnTo>
                  <a:pt x="285750" y="381000"/>
                </a:lnTo>
                <a:lnTo>
                  <a:pt x="264318" y="340519"/>
                </a:lnTo>
                <a:lnTo>
                  <a:pt x="233362" y="311944"/>
                </a:lnTo>
                <a:lnTo>
                  <a:pt x="192881" y="314325"/>
                </a:lnTo>
                <a:lnTo>
                  <a:pt x="152400" y="209550"/>
                </a:lnTo>
                <a:lnTo>
                  <a:pt x="147637" y="271463"/>
                </a:lnTo>
                <a:lnTo>
                  <a:pt x="121443" y="264319"/>
                </a:lnTo>
                <a:lnTo>
                  <a:pt x="0" y="61913"/>
                </a:lnTo>
                <a:close/>
              </a:path>
            </a:pathLst>
          </a:custGeom>
          <a:solidFill>
            <a:srgbClr val="F9E1FB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0" name="Freeform 29"/>
          <p:cNvSpPr/>
          <p:nvPr/>
        </p:nvSpPr>
        <p:spPr>
          <a:xfrm>
            <a:off x="7292975" y="5321300"/>
            <a:ext cx="276225" cy="514350"/>
          </a:xfrm>
          <a:custGeom>
            <a:avLst/>
            <a:gdLst>
              <a:gd name="connsiteX0" fmla="*/ 0 w 276225"/>
              <a:gd name="connsiteY0" fmla="*/ 0 h 514350"/>
              <a:gd name="connsiteX1" fmla="*/ 80962 w 276225"/>
              <a:gd name="connsiteY1" fmla="*/ 19050 h 514350"/>
              <a:gd name="connsiteX2" fmla="*/ 140494 w 276225"/>
              <a:gd name="connsiteY2" fmla="*/ 73819 h 514350"/>
              <a:gd name="connsiteX3" fmla="*/ 157162 w 276225"/>
              <a:gd name="connsiteY3" fmla="*/ 116682 h 514350"/>
              <a:gd name="connsiteX4" fmla="*/ 164306 w 276225"/>
              <a:gd name="connsiteY4" fmla="*/ 197644 h 514350"/>
              <a:gd name="connsiteX5" fmla="*/ 247650 w 276225"/>
              <a:gd name="connsiteY5" fmla="*/ 211932 h 514350"/>
              <a:gd name="connsiteX6" fmla="*/ 245269 w 276225"/>
              <a:gd name="connsiteY6" fmla="*/ 264319 h 514350"/>
              <a:gd name="connsiteX7" fmla="*/ 233362 w 276225"/>
              <a:gd name="connsiteY7" fmla="*/ 309563 h 514350"/>
              <a:gd name="connsiteX8" fmla="*/ 276225 w 276225"/>
              <a:gd name="connsiteY8" fmla="*/ 452438 h 514350"/>
              <a:gd name="connsiteX9" fmla="*/ 228600 w 276225"/>
              <a:gd name="connsiteY9" fmla="*/ 488157 h 514350"/>
              <a:gd name="connsiteX10" fmla="*/ 154781 w 276225"/>
              <a:gd name="connsiteY10" fmla="*/ 500063 h 514350"/>
              <a:gd name="connsiteX11" fmla="*/ 128587 w 276225"/>
              <a:gd name="connsiteY11" fmla="*/ 473869 h 514350"/>
              <a:gd name="connsiteX12" fmla="*/ 121444 w 276225"/>
              <a:gd name="connsiteY12" fmla="*/ 514350 h 514350"/>
              <a:gd name="connsiteX13" fmla="*/ 76200 w 276225"/>
              <a:gd name="connsiteY13" fmla="*/ 495300 h 514350"/>
              <a:gd name="connsiteX14" fmla="*/ 35719 w 276225"/>
              <a:gd name="connsiteY14" fmla="*/ 440532 h 514350"/>
              <a:gd name="connsiteX15" fmla="*/ 73819 w 276225"/>
              <a:gd name="connsiteY15" fmla="*/ 352425 h 514350"/>
              <a:gd name="connsiteX16" fmla="*/ 52387 w 276225"/>
              <a:gd name="connsiteY16" fmla="*/ 283369 h 514350"/>
              <a:gd name="connsiteX17" fmla="*/ 52387 w 276225"/>
              <a:gd name="connsiteY17" fmla="*/ 283369 h 514350"/>
              <a:gd name="connsiteX18" fmla="*/ 0 w 276225"/>
              <a:gd name="connsiteY18" fmla="*/ 0 h 514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276225" h="514350">
                <a:moveTo>
                  <a:pt x="0" y="0"/>
                </a:moveTo>
                <a:lnTo>
                  <a:pt x="80962" y="19050"/>
                </a:lnTo>
                <a:lnTo>
                  <a:pt x="140494" y="73819"/>
                </a:lnTo>
                <a:lnTo>
                  <a:pt x="157162" y="116682"/>
                </a:lnTo>
                <a:lnTo>
                  <a:pt x="164306" y="197644"/>
                </a:lnTo>
                <a:lnTo>
                  <a:pt x="247650" y="211932"/>
                </a:lnTo>
                <a:lnTo>
                  <a:pt x="245269" y="264319"/>
                </a:lnTo>
                <a:lnTo>
                  <a:pt x="233362" y="309563"/>
                </a:lnTo>
                <a:lnTo>
                  <a:pt x="276225" y="452438"/>
                </a:lnTo>
                <a:lnTo>
                  <a:pt x="228600" y="488157"/>
                </a:lnTo>
                <a:lnTo>
                  <a:pt x="154781" y="500063"/>
                </a:lnTo>
                <a:lnTo>
                  <a:pt x="128587" y="473869"/>
                </a:lnTo>
                <a:lnTo>
                  <a:pt x="121444" y="514350"/>
                </a:lnTo>
                <a:lnTo>
                  <a:pt x="76200" y="495300"/>
                </a:lnTo>
                <a:lnTo>
                  <a:pt x="35719" y="440532"/>
                </a:lnTo>
                <a:lnTo>
                  <a:pt x="73819" y="352425"/>
                </a:lnTo>
                <a:lnTo>
                  <a:pt x="52387" y="283369"/>
                </a:lnTo>
                <a:lnTo>
                  <a:pt x="52387" y="283369"/>
                </a:lnTo>
                <a:lnTo>
                  <a:pt x="0" y="0"/>
                </a:lnTo>
                <a:close/>
              </a:path>
            </a:pathLst>
          </a:custGeom>
          <a:solidFill>
            <a:srgbClr val="B4D785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1" name="Freeform 30"/>
          <p:cNvSpPr/>
          <p:nvPr/>
        </p:nvSpPr>
        <p:spPr>
          <a:xfrm>
            <a:off x="7254875" y="4813300"/>
            <a:ext cx="858838" cy="1177925"/>
          </a:xfrm>
          <a:custGeom>
            <a:avLst/>
            <a:gdLst>
              <a:gd name="connsiteX0" fmla="*/ 531019 w 859631"/>
              <a:gd name="connsiteY0" fmla="*/ 1178719 h 1178719"/>
              <a:gd name="connsiteX1" fmla="*/ 721519 w 859631"/>
              <a:gd name="connsiteY1" fmla="*/ 1085850 h 1178719"/>
              <a:gd name="connsiteX2" fmla="*/ 759619 w 859631"/>
              <a:gd name="connsiteY2" fmla="*/ 1097756 h 1178719"/>
              <a:gd name="connsiteX3" fmla="*/ 859631 w 859631"/>
              <a:gd name="connsiteY3" fmla="*/ 962025 h 1178719"/>
              <a:gd name="connsiteX4" fmla="*/ 802481 w 859631"/>
              <a:gd name="connsiteY4" fmla="*/ 840581 h 1178719"/>
              <a:gd name="connsiteX5" fmla="*/ 783431 w 859631"/>
              <a:gd name="connsiteY5" fmla="*/ 609600 h 1178719"/>
              <a:gd name="connsiteX6" fmla="*/ 778669 w 859631"/>
              <a:gd name="connsiteY6" fmla="*/ 423862 h 1178719"/>
              <a:gd name="connsiteX7" fmla="*/ 723900 w 859631"/>
              <a:gd name="connsiteY7" fmla="*/ 392906 h 1178719"/>
              <a:gd name="connsiteX8" fmla="*/ 607219 w 859631"/>
              <a:gd name="connsiteY8" fmla="*/ 271462 h 1178719"/>
              <a:gd name="connsiteX9" fmla="*/ 454819 w 859631"/>
              <a:gd name="connsiteY9" fmla="*/ 161925 h 1178719"/>
              <a:gd name="connsiteX10" fmla="*/ 347662 w 859631"/>
              <a:gd name="connsiteY10" fmla="*/ 214312 h 1178719"/>
              <a:gd name="connsiteX11" fmla="*/ 316706 w 859631"/>
              <a:gd name="connsiteY11" fmla="*/ 138112 h 1178719"/>
              <a:gd name="connsiteX12" fmla="*/ 221456 w 859631"/>
              <a:gd name="connsiteY12" fmla="*/ 102394 h 1178719"/>
              <a:gd name="connsiteX13" fmla="*/ 178594 w 859631"/>
              <a:gd name="connsiteY13" fmla="*/ 0 h 1178719"/>
              <a:gd name="connsiteX14" fmla="*/ 121444 w 859631"/>
              <a:gd name="connsiteY14" fmla="*/ 40481 h 1178719"/>
              <a:gd name="connsiteX15" fmla="*/ 128587 w 859631"/>
              <a:gd name="connsiteY15" fmla="*/ 130969 h 1178719"/>
              <a:gd name="connsiteX16" fmla="*/ 145256 w 859631"/>
              <a:gd name="connsiteY16" fmla="*/ 190500 h 1178719"/>
              <a:gd name="connsiteX17" fmla="*/ 204787 w 859631"/>
              <a:gd name="connsiteY17" fmla="*/ 245269 h 1178719"/>
              <a:gd name="connsiteX18" fmla="*/ 176212 w 859631"/>
              <a:gd name="connsiteY18" fmla="*/ 297656 h 1178719"/>
              <a:gd name="connsiteX19" fmla="*/ 147637 w 859631"/>
              <a:gd name="connsiteY19" fmla="*/ 304800 h 1178719"/>
              <a:gd name="connsiteX20" fmla="*/ 150019 w 859631"/>
              <a:gd name="connsiteY20" fmla="*/ 352425 h 1178719"/>
              <a:gd name="connsiteX21" fmla="*/ 104775 w 859631"/>
              <a:gd name="connsiteY21" fmla="*/ 385762 h 1178719"/>
              <a:gd name="connsiteX22" fmla="*/ 88106 w 859631"/>
              <a:gd name="connsiteY22" fmla="*/ 423862 h 1178719"/>
              <a:gd name="connsiteX23" fmla="*/ 47625 w 859631"/>
              <a:gd name="connsiteY23" fmla="*/ 416719 h 1178719"/>
              <a:gd name="connsiteX24" fmla="*/ 0 w 859631"/>
              <a:gd name="connsiteY24" fmla="*/ 459581 h 1178719"/>
              <a:gd name="connsiteX25" fmla="*/ 28575 w 859631"/>
              <a:gd name="connsiteY25" fmla="*/ 507206 h 1178719"/>
              <a:gd name="connsiteX26" fmla="*/ 90487 w 859631"/>
              <a:gd name="connsiteY26" fmla="*/ 526256 h 1178719"/>
              <a:gd name="connsiteX27" fmla="*/ 166687 w 859631"/>
              <a:gd name="connsiteY27" fmla="*/ 569119 h 1178719"/>
              <a:gd name="connsiteX28" fmla="*/ 195262 w 859631"/>
              <a:gd name="connsiteY28" fmla="*/ 626269 h 1178719"/>
              <a:gd name="connsiteX29" fmla="*/ 207169 w 859631"/>
              <a:gd name="connsiteY29" fmla="*/ 704850 h 1178719"/>
              <a:gd name="connsiteX30" fmla="*/ 285750 w 859631"/>
              <a:gd name="connsiteY30" fmla="*/ 726281 h 1178719"/>
              <a:gd name="connsiteX31" fmla="*/ 288131 w 859631"/>
              <a:gd name="connsiteY31" fmla="*/ 769144 h 1178719"/>
              <a:gd name="connsiteX32" fmla="*/ 321469 w 859631"/>
              <a:gd name="connsiteY32" fmla="*/ 776287 h 1178719"/>
              <a:gd name="connsiteX33" fmla="*/ 321469 w 859631"/>
              <a:gd name="connsiteY33" fmla="*/ 826294 h 1178719"/>
              <a:gd name="connsiteX34" fmla="*/ 280987 w 859631"/>
              <a:gd name="connsiteY34" fmla="*/ 821531 h 1178719"/>
              <a:gd name="connsiteX35" fmla="*/ 321469 w 859631"/>
              <a:gd name="connsiteY35" fmla="*/ 962025 h 1178719"/>
              <a:gd name="connsiteX36" fmla="*/ 340519 w 859631"/>
              <a:gd name="connsiteY36" fmla="*/ 969169 h 1178719"/>
              <a:gd name="connsiteX37" fmla="*/ 357187 w 859631"/>
              <a:gd name="connsiteY37" fmla="*/ 1012031 h 1178719"/>
              <a:gd name="connsiteX38" fmla="*/ 419100 w 859631"/>
              <a:gd name="connsiteY38" fmla="*/ 1009650 h 1178719"/>
              <a:gd name="connsiteX39" fmla="*/ 509587 w 859631"/>
              <a:gd name="connsiteY39" fmla="*/ 921544 h 1178719"/>
              <a:gd name="connsiteX40" fmla="*/ 554831 w 859631"/>
              <a:gd name="connsiteY40" fmla="*/ 997744 h 1178719"/>
              <a:gd name="connsiteX41" fmla="*/ 528637 w 859631"/>
              <a:gd name="connsiteY41" fmla="*/ 1028700 h 1178719"/>
              <a:gd name="connsiteX42" fmla="*/ 485775 w 859631"/>
              <a:gd name="connsiteY42" fmla="*/ 1119187 h 1178719"/>
              <a:gd name="connsiteX43" fmla="*/ 531019 w 859631"/>
              <a:gd name="connsiteY43" fmla="*/ 1178719 h 11787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859631" h="1178719">
                <a:moveTo>
                  <a:pt x="531019" y="1178719"/>
                </a:moveTo>
                <a:lnTo>
                  <a:pt x="721519" y="1085850"/>
                </a:lnTo>
                <a:lnTo>
                  <a:pt x="759619" y="1097756"/>
                </a:lnTo>
                <a:lnTo>
                  <a:pt x="859631" y="962025"/>
                </a:lnTo>
                <a:lnTo>
                  <a:pt x="802481" y="840581"/>
                </a:lnTo>
                <a:lnTo>
                  <a:pt x="783431" y="609600"/>
                </a:lnTo>
                <a:lnTo>
                  <a:pt x="778669" y="423862"/>
                </a:lnTo>
                <a:lnTo>
                  <a:pt x="723900" y="392906"/>
                </a:lnTo>
                <a:lnTo>
                  <a:pt x="607219" y="271462"/>
                </a:lnTo>
                <a:lnTo>
                  <a:pt x="454819" y="161925"/>
                </a:lnTo>
                <a:lnTo>
                  <a:pt x="347662" y="214312"/>
                </a:lnTo>
                <a:lnTo>
                  <a:pt x="316706" y="138112"/>
                </a:lnTo>
                <a:lnTo>
                  <a:pt x="221456" y="102394"/>
                </a:lnTo>
                <a:lnTo>
                  <a:pt x="178594" y="0"/>
                </a:lnTo>
                <a:lnTo>
                  <a:pt x="121444" y="40481"/>
                </a:lnTo>
                <a:lnTo>
                  <a:pt x="128587" y="130969"/>
                </a:lnTo>
                <a:lnTo>
                  <a:pt x="145256" y="190500"/>
                </a:lnTo>
                <a:lnTo>
                  <a:pt x="204787" y="245269"/>
                </a:lnTo>
                <a:lnTo>
                  <a:pt x="176212" y="297656"/>
                </a:lnTo>
                <a:lnTo>
                  <a:pt x="147637" y="304800"/>
                </a:lnTo>
                <a:lnTo>
                  <a:pt x="150019" y="352425"/>
                </a:lnTo>
                <a:lnTo>
                  <a:pt x="104775" y="385762"/>
                </a:lnTo>
                <a:lnTo>
                  <a:pt x="88106" y="423862"/>
                </a:lnTo>
                <a:lnTo>
                  <a:pt x="47625" y="416719"/>
                </a:lnTo>
                <a:lnTo>
                  <a:pt x="0" y="459581"/>
                </a:lnTo>
                <a:lnTo>
                  <a:pt x="28575" y="507206"/>
                </a:lnTo>
                <a:lnTo>
                  <a:pt x="90487" y="526256"/>
                </a:lnTo>
                <a:lnTo>
                  <a:pt x="166687" y="569119"/>
                </a:lnTo>
                <a:lnTo>
                  <a:pt x="195262" y="626269"/>
                </a:lnTo>
                <a:lnTo>
                  <a:pt x="207169" y="704850"/>
                </a:lnTo>
                <a:lnTo>
                  <a:pt x="285750" y="726281"/>
                </a:lnTo>
                <a:lnTo>
                  <a:pt x="288131" y="769144"/>
                </a:lnTo>
                <a:lnTo>
                  <a:pt x="321469" y="776287"/>
                </a:lnTo>
                <a:lnTo>
                  <a:pt x="321469" y="826294"/>
                </a:lnTo>
                <a:lnTo>
                  <a:pt x="280987" y="821531"/>
                </a:lnTo>
                <a:lnTo>
                  <a:pt x="321469" y="962025"/>
                </a:lnTo>
                <a:lnTo>
                  <a:pt x="340519" y="969169"/>
                </a:lnTo>
                <a:lnTo>
                  <a:pt x="357187" y="1012031"/>
                </a:lnTo>
                <a:lnTo>
                  <a:pt x="419100" y="1009650"/>
                </a:lnTo>
                <a:lnTo>
                  <a:pt x="509587" y="921544"/>
                </a:lnTo>
                <a:lnTo>
                  <a:pt x="554831" y="997744"/>
                </a:lnTo>
                <a:lnTo>
                  <a:pt x="528637" y="1028700"/>
                </a:lnTo>
                <a:lnTo>
                  <a:pt x="485775" y="1119187"/>
                </a:lnTo>
                <a:lnTo>
                  <a:pt x="531019" y="1178719"/>
                </a:lnTo>
                <a:close/>
              </a:path>
            </a:pathLst>
          </a:custGeom>
          <a:solidFill>
            <a:srgbClr val="FFC000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246688" y="5157788"/>
            <a:ext cx="2657475" cy="129698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7172" name="Freeform 7171"/>
          <p:cNvSpPr/>
          <p:nvPr/>
        </p:nvSpPr>
        <p:spPr>
          <a:xfrm>
            <a:off x="157163" y="2316163"/>
            <a:ext cx="1455737" cy="712787"/>
          </a:xfrm>
          <a:custGeom>
            <a:avLst/>
            <a:gdLst>
              <a:gd name="connsiteX0" fmla="*/ 1456454 w 1456454"/>
              <a:gd name="connsiteY0" fmla="*/ 0 h 714296"/>
              <a:gd name="connsiteX1" fmla="*/ 10131 w 1456454"/>
              <a:gd name="connsiteY1" fmla="*/ 0 h 714296"/>
              <a:gd name="connsiteX2" fmla="*/ 2533 w 1456454"/>
              <a:gd name="connsiteY2" fmla="*/ 116516 h 714296"/>
              <a:gd name="connsiteX3" fmla="*/ 45593 w 1456454"/>
              <a:gd name="connsiteY3" fmla="*/ 103852 h 714296"/>
              <a:gd name="connsiteX4" fmla="*/ 73456 w 1456454"/>
              <a:gd name="connsiteY4" fmla="*/ 70923 h 714296"/>
              <a:gd name="connsiteX5" fmla="*/ 81054 w 1456454"/>
              <a:gd name="connsiteY5" fmla="*/ 17731 h 714296"/>
              <a:gd name="connsiteX6" fmla="*/ 108917 w 1456454"/>
              <a:gd name="connsiteY6" fmla="*/ 53192 h 714296"/>
              <a:gd name="connsiteX7" fmla="*/ 88653 w 1456454"/>
              <a:gd name="connsiteY7" fmla="*/ 108917 h 714296"/>
              <a:gd name="connsiteX8" fmla="*/ 70923 w 1456454"/>
              <a:gd name="connsiteY8" fmla="*/ 129181 h 714296"/>
              <a:gd name="connsiteX9" fmla="*/ 5066 w 1456454"/>
              <a:gd name="connsiteY9" fmla="*/ 136780 h 714296"/>
              <a:gd name="connsiteX10" fmla="*/ 0 w 1456454"/>
              <a:gd name="connsiteY10" fmla="*/ 359681 h 714296"/>
              <a:gd name="connsiteX11" fmla="*/ 43060 w 1456454"/>
              <a:gd name="connsiteY11" fmla="*/ 362214 h 714296"/>
              <a:gd name="connsiteX12" fmla="*/ 73456 w 1456454"/>
              <a:gd name="connsiteY12" fmla="*/ 364747 h 714296"/>
              <a:gd name="connsiteX13" fmla="*/ 88653 w 1456454"/>
              <a:gd name="connsiteY13" fmla="*/ 405274 h 714296"/>
              <a:gd name="connsiteX14" fmla="*/ 141846 w 1456454"/>
              <a:gd name="connsiteY14" fmla="*/ 415406 h 714296"/>
              <a:gd name="connsiteX15" fmla="*/ 88653 w 1456454"/>
              <a:gd name="connsiteY15" fmla="*/ 430604 h 714296"/>
              <a:gd name="connsiteX16" fmla="*/ 15197 w 1456454"/>
              <a:gd name="connsiteY16" fmla="*/ 385011 h 714296"/>
              <a:gd name="connsiteX17" fmla="*/ 5066 w 1456454"/>
              <a:gd name="connsiteY17" fmla="*/ 547120 h 714296"/>
              <a:gd name="connsiteX18" fmla="*/ 60791 w 1456454"/>
              <a:gd name="connsiteY18" fmla="*/ 605378 h 714296"/>
              <a:gd name="connsiteX19" fmla="*/ 124115 w 1456454"/>
              <a:gd name="connsiteY19" fmla="*/ 635774 h 714296"/>
              <a:gd name="connsiteX20" fmla="*/ 225433 w 1456454"/>
              <a:gd name="connsiteY20" fmla="*/ 643373 h 714296"/>
              <a:gd name="connsiteX21" fmla="*/ 195038 w 1456454"/>
              <a:gd name="connsiteY21" fmla="*/ 607911 h 714296"/>
              <a:gd name="connsiteX22" fmla="*/ 255829 w 1456454"/>
              <a:gd name="connsiteY22" fmla="*/ 602845 h 714296"/>
              <a:gd name="connsiteX23" fmla="*/ 301422 w 1456454"/>
              <a:gd name="connsiteY23" fmla="*/ 607911 h 714296"/>
              <a:gd name="connsiteX24" fmla="*/ 349549 w 1456454"/>
              <a:gd name="connsiteY24" fmla="*/ 577516 h 714296"/>
              <a:gd name="connsiteX25" fmla="*/ 423005 w 1456454"/>
              <a:gd name="connsiteY25" fmla="*/ 615510 h 714296"/>
              <a:gd name="connsiteX26" fmla="*/ 468598 w 1456454"/>
              <a:gd name="connsiteY26" fmla="*/ 656038 h 714296"/>
              <a:gd name="connsiteX27" fmla="*/ 504059 w 1456454"/>
              <a:gd name="connsiteY27" fmla="*/ 714296 h 714296"/>
              <a:gd name="connsiteX28" fmla="*/ 531922 w 1456454"/>
              <a:gd name="connsiteY28" fmla="*/ 686433 h 714296"/>
              <a:gd name="connsiteX29" fmla="*/ 673768 w 1456454"/>
              <a:gd name="connsiteY29" fmla="*/ 688966 h 714296"/>
              <a:gd name="connsiteX30" fmla="*/ 699098 w 1456454"/>
              <a:gd name="connsiteY30" fmla="*/ 628175 h 714296"/>
              <a:gd name="connsiteX31" fmla="*/ 721894 w 1456454"/>
              <a:gd name="connsiteY31" fmla="*/ 567384 h 714296"/>
              <a:gd name="connsiteX32" fmla="*/ 762422 w 1456454"/>
              <a:gd name="connsiteY32" fmla="*/ 521791 h 714296"/>
              <a:gd name="connsiteX33" fmla="*/ 772554 w 1456454"/>
              <a:gd name="connsiteY33" fmla="*/ 405274 h 714296"/>
              <a:gd name="connsiteX34" fmla="*/ 871339 w 1456454"/>
              <a:gd name="connsiteY34" fmla="*/ 316621 h 714296"/>
              <a:gd name="connsiteX35" fmla="*/ 909334 w 1456454"/>
              <a:gd name="connsiteY35" fmla="*/ 278626 h 714296"/>
              <a:gd name="connsiteX36" fmla="*/ 889070 w 1456454"/>
              <a:gd name="connsiteY36" fmla="*/ 243165 h 714296"/>
              <a:gd name="connsiteX37" fmla="*/ 906801 w 1456454"/>
              <a:gd name="connsiteY37" fmla="*/ 227967 h 714296"/>
              <a:gd name="connsiteX38" fmla="*/ 927064 w 1456454"/>
              <a:gd name="connsiteY38" fmla="*/ 255829 h 714296"/>
              <a:gd name="connsiteX39" fmla="*/ 980257 w 1456454"/>
              <a:gd name="connsiteY39" fmla="*/ 301423 h 714296"/>
              <a:gd name="connsiteX40" fmla="*/ 1028383 w 1456454"/>
              <a:gd name="connsiteY40" fmla="*/ 276093 h 714296"/>
              <a:gd name="connsiteX41" fmla="*/ 1081575 w 1456454"/>
              <a:gd name="connsiteY41" fmla="*/ 253296 h 714296"/>
              <a:gd name="connsiteX42" fmla="*/ 1114504 w 1456454"/>
              <a:gd name="connsiteY42" fmla="*/ 250763 h 714296"/>
              <a:gd name="connsiteX43" fmla="*/ 1142366 w 1456454"/>
              <a:gd name="connsiteY43" fmla="*/ 268494 h 714296"/>
              <a:gd name="connsiteX44" fmla="*/ 1175295 w 1456454"/>
              <a:gd name="connsiteY44" fmla="*/ 268494 h 714296"/>
              <a:gd name="connsiteX45" fmla="*/ 1193026 w 1456454"/>
              <a:gd name="connsiteY45" fmla="*/ 215302 h 714296"/>
              <a:gd name="connsiteX46" fmla="*/ 1170229 w 1456454"/>
              <a:gd name="connsiteY46" fmla="*/ 129181 h 714296"/>
              <a:gd name="connsiteX47" fmla="*/ 1251284 w 1456454"/>
              <a:gd name="connsiteY47" fmla="*/ 96253 h 714296"/>
              <a:gd name="connsiteX48" fmla="*/ 1347536 w 1456454"/>
              <a:gd name="connsiteY48" fmla="*/ 139313 h 714296"/>
              <a:gd name="connsiteX49" fmla="*/ 1367800 w 1456454"/>
              <a:gd name="connsiteY49" fmla="*/ 172242 h 714296"/>
              <a:gd name="connsiteX50" fmla="*/ 1428591 w 1456454"/>
              <a:gd name="connsiteY50" fmla="*/ 83588 h 714296"/>
              <a:gd name="connsiteX51" fmla="*/ 1456454 w 1456454"/>
              <a:gd name="connsiteY51" fmla="*/ 0 h 714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456454" h="714296">
                <a:moveTo>
                  <a:pt x="1456454" y="0"/>
                </a:moveTo>
                <a:lnTo>
                  <a:pt x="10131" y="0"/>
                </a:lnTo>
                <a:lnTo>
                  <a:pt x="2533" y="116516"/>
                </a:lnTo>
                <a:lnTo>
                  <a:pt x="45593" y="103852"/>
                </a:lnTo>
                <a:lnTo>
                  <a:pt x="73456" y="70923"/>
                </a:lnTo>
                <a:lnTo>
                  <a:pt x="81054" y="17731"/>
                </a:lnTo>
                <a:lnTo>
                  <a:pt x="108917" y="53192"/>
                </a:lnTo>
                <a:lnTo>
                  <a:pt x="88653" y="108917"/>
                </a:lnTo>
                <a:lnTo>
                  <a:pt x="70923" y="129181"/>
                </a:lnTo>
                <a:lnTo>
                  <a:pt x="5066" y="136780"/>
                </a:lnTo>
                <a:lnTo>
                  <a:pt x="0" y="359681"/>
                </a:lnTo>
                <a:lnTo>
                  <a:pt x="43060" y="362214"/>
                </a:lnTo>
                <a:lnTo>
                  <a:pt x="73456" y="364747"/>
                </a:lnTo>
                <a:lnTo>
                  <a:pt x="88653" y="405274"/>
                </a:lnTo>
                <a:lnTo>
                  <a:pt x="141846" y="415406"/>
                </a:lnTo>
                <a:lnTo>
                  <a:pt x="88653" y="430604"/>
                </a:lnTo>
                <a:lnTo>
                  <a:pt x="15197" y="385011"/>
                </a:lnTo>
                <a:lnTo>
                  <a:pt x="5066" y="547120"/>
                </a:lnTo>
                <a:lnTo>
                  <a:pt x="60791" y="605378"/>
                </a:lnTo>
                <a:lnTo>
                  <a:pt x="124115" y="635774"/>
                </a:lnTo>
                <a:lnTo>
                  <a:pt x="225433" y="643373"/>
                </a:lnTo>
                <a:lnTo>
                  <a:pt x="195038" y="607911"/>
                </a:lnTo>
                <a:lnTo>
                  <a:pt x="255829" y="602845"/>
                </a:lnTo>
                <a:lnTo>
                  <a:pt x="301422" y="607911"/>
                </a:lnTo>
                <a:lnTo>
                  <a:pt x="349549" y="577516"/>
                </a:lnTo>
                <a:lnTo>
                  <a:pt x="423005" y="615510"/>
                </a:lnTo>
                <a:lnTo>
                  <a:pt x="468598" y="656038"/>
                </a:lnTo>
                <a:lnTo>
                  <a:pt x="504059" y="714296"/>
                </a:lnTo>
                <a:lnTo>
                  <a:pt x="531922" y="686433"/>
                </a:lnTo>
                <a:lnTo>
                  <a:pt x="673768" y="688966"/>
                </a:lnTo>
                <a:lnTo>
                  <a:pt x="699098" y="628175"/>
                </a:lnTo>
                <a:lnTo>
                  <a:pt x="721894" y="567384"/>
                </a:lnTo>
                <a:lnTo>
                  <a:pt x="762422" y="521791"/>
                </a:lnTo>
                <a:lnTo>
                  <a:pt x="772554" y="405274"/>
                </a:lnTo>
                <a:lnTo>
                  <a:pt x="871339" y="316621"/>
                </a:lnTo>
                <a:lnTo>
                  <a:pt x="909334" y="278626"/>
                </a:lnTo>
                <a:lnTo>
                  <a:pt x="889070" y="243165"/>
                </a:lnTo>
                <a:lnTo>
                  <a:pt x="906801" y="227967"/>
                </a:lnTo>
                <a:lnTo>
                  <a:pt x="927064" y="255829"/>
                </a:lnTo>
                <a:lnTo>
                  <a:pt x="980257" y="301423"/>
                </a:lnTo>
                <a:lnTo>
                  <a:pt x="1028383" y="276093"/>
                </a:lnTo>
                <a:lnTo>
                  <a:pt x="1081575" y="253296"/>
                </a:lnTo>
                <a:lnTo>
                  <a:pt x="1114504" y="250763"/>
                </a:lnTo>
                <a:lnTo>
                  <a:pt x="1142366" y="268494"/>
                </a:lnTo>
                <a:lnTo>
                  <a:pt x="1175295" y="268494"/>
                </a:lnTo>
                <a:lnTo>
                  <a:pt x="1193026" y="215302"/>
                </a:lnTo>
                <a:lnTo>
                  <a:pt x="1170229" y="129181"/>
                </a:lnTo>
                <a:lnTo>
                  <a:pt x="1251284" y="96253"/>
                </a:lnTo>
                <a:lnTo>
                  <a:pt x="1347536" y="139313"/>
                </a:lnTo>
                <a:lnTo>
                  <a:pt x="1367800" y="172242"/>
                </a:lnTo>
                <a:lnTo>
                  <a:pt x="1428591" y="83588"/>
                </a:lnTo>
                <a:lnTo>
                  <a:pt x="1456454" y="0"/>
                </a:lnTo>
                <a:close/>
              </a:path>
            </a:pathLst>
          </a:custGeom>
          <a:solidFill>
            <a:srgbClr val="FFC000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73" name="Freeform 7172"/>
          <p:cNvSpPr/>
          <p:nvPr/>
        </p:nvSpPr>
        <p:spPr>
          <a:xfrm>
            <a:off x="260350" y="2547938"/>
            <a:ext cx="1185863" cy="955675"/>
          </a:xfrm>
          <a:custGeom>
            <a:avLst/>
            <a:gdLst>
              <a:gd name="connsiteX0" fmla="*/ 607912 w 1185427"/>
              <a:gd name="connsiteY0" fmla="*/ 372345 h 954927"/>
              <a:gd name="connsiteX1" fmla="*/ 610444 w 1185427"/>
              <a:gd name="connsiteY1" fmla="*/ 458466 h 954927"/>
              <a:gd name="connsiteX2" fmla="*/ 610444 w 1185427"/>
              <a:gd name="connsiteY2" fmla="*/ 458466 h 954927"/>
              <a:gd name="connsiteX3" fmla="*/ 630708 w 1185427"/>
              <a:gd name="connsiteY3" fmla="*/ 486329 h 954927"/>
              <a:gd name="connsiteX4" fmla="*/ 610444 w 1185427"/>
              <a:gd name="connsiteY4" fmla="*/ 506593 h 954927"/>
              <a:gd name="connsiteX5" fmla="*/ 577516 w 1185427"/>
              <a:gd name="connsiteY5" fmla="*/ 483796 h 954927"/>
              <a:gd name="connsiteX6" fmla="*/ 498994 w 1185427"/>
              <a:gd name="connsiteY6" fmla="*/ 501527 h 954927"/>
              <a:gd name="connsiteX7" fmla="*/ 536989 w 1185427"/>
              <a:gd name="connsiteY7" fmla="*/ 529389 h 954927"/>
              <a:gd name="connsiteX8" fmla="*/ 486329 w 1185427"/>
              <a:gd name="connsiteY8" fmla="*/ 534455 h 954927"/>
              <a:gd name="connsiteX9" fmla="*/ 425538 w 1185427"/>
              <a:gd name="connsiteY9" fmla="*/ 544587 h 954927"/>
              <a:gd name="connsiteX10" fmla="*/ 448335 w 1185427"/>
              <a:gd name="connsiteY10" fmla="*/ 574983 h 954927"/>
              <a:gd name="connsiteX11" fmla="*/ 400208 w 1185427"/>
              <a:gd name="connsiteY11" fmla="*/ 559785 h 954927"/>
              <a:gd name="connsiteX12" fmla="*/ 369813 w 1185427"/>
              <a:gd name="connsiteY12" fmla="*/ 615510 h 954927"/>
              <a:gd name="connsiteX13" fmla="*/ 321687 w 1185427"/>
              <a:gd name="connsiteY13" fmla="*/ 610444 h 954927"/>
              <a:gd name="connsiteX14" fmla="*/ 278626 w 1185427"/>
              <a:gd name="connsiteY14" fmla="*/ 590180 h 954927"/>
              <a:gd name="connsiteX15" fmla="*/ 243165 w 1185427"/>
              <a:gd name="connsiteY15" fmla="*/ 544587 h 954927"/>
              <a:gd name="connsiteX16" fmla="*/ 248231 w 1185427"/>
              <a:gd name="connsiteY16" fmla="*/ 607911 h 954927"/>
              <a:gd name="connsiteX17" fmla="*/ 215302 w 1185427"/>
              <a:gd name="connsiteY17" fmla="*/ 580048 h 954927"/>
              <a:gd name="connsiteX18" fmla="*/ 174775 w 1185427"/>
              <a:gd name="connsiteY18" fmla="*/ 582581 h 954927"/>
              <a:gd name="connsiteX19" fmla="*/ 189972 w 1185427"/>
              <a:gd name="connsiteY19" fmla="*/ 516724 h 954927"/>
              <a:gd name="connsiteX20" fmla="*/ 157044 w 1185427"/>
              <a:gd name="connsiteY20" fmla="*/ 496461 h 954927"/>
              <a:gd name="connsiteX21" fmla="*/ 119049 w 1185427"/>
              <a:gd name="connsiteY21" fmla="*/ 585114 h 954927"/>
              <a:gd name="connsiteX22" fmla="*/ 81055 w 1185427"/>
              <a:gd name="connsiteY22" fmla="*/ 597779 h 954927"/>
              <a:gd name="connsiteX23" fmla="*/ 75989 w 1185427"/>
              <a:gd name="connsiteY23" fmla="*/ 633241 h 954927"/>
              <a:gd name="connsiteX24" fmla="*/ 37995 w 1185427"/>
              <a:gd name="connsiteY24" fmla="*/ 643373 h 954927"/>
              <a:gd name="connsiteX25" fmla="*/ 2533 w 1185427"/>
              <a:gd name="connsiteY25" fmla="*/ 640840 h 954927"/>
              <a:gd name="connsiteX26" fmla="*/ 37995 w 1185427"/>
              <a:gd name="connsiteY26" fmla="*/ 716829 h 954927"/>
              <a:gd name="connsiteX27" fmla="*/ 40528 w 1185427"/>
              <a:gd name="connsiteY27" fmla="*/ 830812 h 954927"/>
              <a:gd name="connsiteX28" fmla="*/ 0 w 1185427"/>
              <a:gd name="connsiteY28" fmla="*/ 853609 h 954927"/>
              <a:gd name="connsiteX29" fmla="*/ 58258 w 1185427"/>
              <a:gd name="connsiteY29" fmla="*/ 851076 h 954927"/>
              <a:gd name="connsiteX30" fmla="*/ 149445 w 1185427"/>
              <a:gd name="connsiteY30" fmla="*/ 899202 h 954927"/>
              <a:gd name="connsiteX31" fmla="*/ 215302 w 1185427"/>
              <a:gd name="connsiteY31" fmla="*/ 927065 h 954927"/>
              <a:gd name="connsiteX32" fmla="*/ 240632 w 1185427"/>
              <a:gd name="connsiteY32" fmla="*/ 954927 h 954927"/>
              <a:gd name="connsiteX33" fmla="*/ 258362 w 1185427"/>
              <a:gd name="connsiteY33" fmla="*/ 914400 h 954927"/>
              <a:gd name="connsiteX34" fmla="*/ 349549 w 1185427"/>
              <a:gd name="connsiteY34" fmla="*/ 906801 h 954927"/>
              <a:gd name="connsiteX35" fmla="*/ 395143 w 1185427"/>
              <a:gd name="connsiteY35" fmla="*/ 934663 h 954927"/>
              <a:gd name="connsiteX36" fmla="*/ 372346 w 1185427"/>
              <a:gd name="connsiteY36" fmla="*/ 868806 h 954927"/>
              <a:gd name="connsiteX37" fmla="*/ 461000 w 1185427"/>
              <a:gd name="connsiteY37" fmla="*/ 815614 h 954927"/>
              <a:gd name="connsiteX38" fmla="*/ 504060 w 1185427"/>
              <a:gd name="connsiteY38" fmla="*/ 813081 h 954927"/>
              <a:gd name="connsiteX39" fmla="*/ 547120 w 1185427"/>
              <a:gd name="connsiteY39" fmla="*/ 861207 h 954927"/>
              <a:gd name="connsiteX40" fmla="*/ 590181 w 1185427"/>
              <a:gd name="connsiteY40" fmla="*/ 856142 h 954927"/>
              <a:gd name="connsiteX41" fmla="*/ 618043 w 1185427"/>
              <a:gd name="connsiteY41" fmla="*/ 871339 h 954927"/>
              <a:gd name="connsiteX42" fmla="*/ 650972 w 1185427"/>
              <a:gd name="connsiteY42" fmla="*/ 851076 h 954927"/>
              <a:gd name="connsiteX43" fmla="*/ 706697 w 1185427"/>
              <a:gd name="connsiteY43" fmla="*/ 838411 h 954927"/>
              <a:gd name="connsiteX44" fmla="*/ 742159 w 1185427"/>
              <a:gd name="connsiteY44" fmla="*/ 866273 h 954927"/>
              <a:gd name="connsiteX45" fmla="*/ 764955 w 1185427"/>
              <a:gd name="connsiteY45" fmla="*/ 846010 h 954927"/>
              <a:gd name="connsiteX46" fmla="*/ 813082 w 1185427"/>
              <a:gd name="connsiteY46" fmla="*/ 866273 h 954927"/>
              <a:gd name="connsiteX47" fmla="*/ 838411 w 1185427"/>
              <a:gd name="connsiteY47" fmla="*/ 838411 h 954927"/>
              <a:gd name="connsiteX48" fmla="*/ 780153 w 1185427"/>
              <a:gd name="connsiteY48" fmla="*/ 797883 h 954927"/>
              <a:gd name="connsiteX49" fmla="*/ 802950 w 1185427"/>
              <a:gd name="connsiteY49" fmla="*/ 716829 h 954927"/>
              <a:gd name="connsiteX50" fmla="*/ 868807 w 1185427"/>
              <a:gd name="connsiteY50" fmla="*/ 658570 h 954927"/>
              <a:gd name="connsiteX51" fmla="*/ 982790 w 1185427"/>
              <a:gd name="connsiteY51" fmla="*/ 643373 h 954927"/>
              <a:gd name="connsiteX52" fmla="*/ 1053713 w 1185427"/>
              <a:gd name="connsiteY52" fmla="*/ 638307 h 954927"/>
              <a:gd name="connsiteX53" fmla="*/ 1109438 w 1185427"/>
              <a:gd name="connsiteY53" fmla="*/ 509125 h 954927"/>
              <a:gd name="connsiteX54" fmla="*/ 1109438 w 1185427"/>
              <a:gd name="connsiteY54" fmla="*/ 486329 h 954927"/>
              <a:gd name="connsiteX55" fmla="*/ 1139834 w 1185427"/>
              <a:gd name="connsiteY55" fmla="*/ 430604 h 954927"/>
              <a:gd name="connsiteX56" fmla="*/ 1165164 w 1185427"/>
              <a:gd name="connsiteY56" fmla="*/ 412873 h 954927"/>
              <a:gd name="connsiteX57" fmla="*/ 1185427 w 1185427"/>
              <a:gd name="connsiteY57" fmla="*/ 319153 h 954927"/>
              <a:gd name="connsiteX58" fmla="*/ 1144900 w 1185427"/>
              <a:gd name="connsiteY58" fmla="*/ 324219 h 954927"/>
              <a:gd name="connsiteX59" fmla="*/ 1132235 w 1185427"/>
              <a:gd name="connsiteY59" fmla="*/ 286225 h 954927"/>
              <a:gd name="connsiteX60" fmla="*/ 1106905 w 1185427"/>
              <a:gd name="connsiteY60" fmla="*/ 296357 h 954927"/>
              <a:gd name="connsiteX61" fmla="*/ 1089175 w 1185427"/>
              <a:gd name="connsiteY61" fmla="*/ 227966 h 954927"/>
              <a:gd name="connsiteX62" fmla="*/ 1068911 w 1185427"/>
              <a:gd name="connsiteY62" fmla="*/ 167175 h 954927"/>
              <a:gd name="connsiteX63" fmla="*/ 1063845 w 1185427"/>
              <a:gd name="connsiteY63" fmla="*/ 141846 h 954927"/>
              <a:gd name="connsiteX64" fmla="*/ 970125 w 1185427"/>
              <a:gd name="connsiteY64" fmla="*/ 25329 h 954927"/>
              <a:gd name="connsiteX65" fmla="*/ 878939 w 1185427"/>
              <a:gd name="connsiteY65" fmla="*/ 75989 h 954927"/>
              <a:gd name="connsiteX66" fmla="*/ 802950 w 1185427"/>
              <a:gd name="connsiteY66" fmla="*/ 0 h 954927"/>
              <a:gd name="connsiteX67" fmla="*/ 802950 w 1185427"/>
              <a:gd name="connsiteY67" fmla="*/ 50659 h 954927"/>
              <a:gd name="connsiteX68" fmla="*/ 668703 w 1185427"/>
              <a:gd name="connsiteY68" fmla="*/ 174774 h 954927"/>
              <a:gd name="connsiteX69" fmla="*/ 658571 w 1185427"/>
              <a:gd name="connsiteY69" fmla="*/ 291291 h 954927"/>
              <a:gd name="connsiteX70" fmla="*/ 607912 w 1185427"/>
              <a:gd name="connsiteY70" fmla="*/ 372345 h 954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</a:cxnLst>
            <a:rect l="l" t="t" r="r" b="b"/>
            <a:pathLst>
              <a:path w="1185427" h="954927">
                <a:moveTo>
                  <a:pt x="607912" y="372345"/>
                </a:moveTo>
                <a:lnTo>
                  <a:pt x="610444" y="458466"/>
                </a:lnTo>
                <a:lnTo>
                  <a:pt x="610444" y="458466"/>
                </a:lnTo>
                <a:lnTo>
                  <a:pt x="630708" y="486329"/>
                </a:lnTo>
                <a:lnTo>
                  <a:pt x="610444" y="506593"/>
                </a:lnTo>
                <a:lnTo>
                  <a:pt x="577516" y="483796"/>
                </a:lnTo>
                <a:lnTo>
                  <a:pt x="498994" y="501527"/>
                </a:lnTo>
                <a:lnTo>
                  <a:pt x="536989" y="529389"/>
                </a:lnTo>
                <a:lnTo>
                  <a:pt x="486329" y="534455"/>
                </a:lnTo>
                <a:lnTo>
                  <a:pt x="425538" y="544587"/>
                </a:lnTo>
                <a:lnTo>
                  <a:pt x="448335" y="574983"/>
                </a:lnTo>
                <a:lnTo>
                  <a:pt x="400208" y="559785"/>
                </a:lnTo>
                <a:lnTo>
                  <a:pt x="369813" y="615510"/>
                </a:lnTo>
                <a:lnTo>
                  <a:pt x="321687" y="610444"/>
                </a:lnTo>
                <a:lnTo>
                  <a:pt x="278626" y="590180"/>
                </a:lnTo>
                <a:lnTo>
                  <a:pt x="243165" y="544587"/>
                </a:lnTo>
                <a:lnTo>
                  <a:pt x="248231" y="607911"/>
                </a:lnTo>
                <a:lnTo>
                  <a:pt x="215302" y="580048"/>
                </a:lnTo>
                <a:lnTo>
                  <a:pt x="174775" y="582581"/>
                </a:lnTo>
                <a:lnTo>
                  <a:pt x="189972" y="516724"/>
                </a:lnTo>
                <a:lnTo>
                  <a:pt x="157044" y="496461"/>
                </a:lnTo>
                <a:lnTo>
                  <a:pt x="119049" y="585114"/>
                </a:lnTo>
                <a:lnTo>
                  <a:pt x="81055" y="597779"/>
                </a:lnTo>
                <a:lnTo>
                  <a:pt x="75989" y="633241"/>
                </a:lnTo>
                <a:lnTo>
                  <a:pt x="37995" y="643373"/>
                </a:lnTo>
                <a:lnTo>
                  <a:pt x="2533" y="640840"/>
                </a:lnTo>
                <a:lnTo>
                  <a:pt x="37995" y="716829"/>
                </a:lnTo>
                <a:cubicBezTo>
                  <a:pt x="38839" y="754823"/>
                  <a:pt x="39684" y="792818"/>
                  <a:pt x="40528" y="830812"/>
                </a:cubicBezTo>
                <a:lnTo>
                  <a:pt x="0" y="853609"/>
                </a:lnTo>
                <a:lnTo>
                  <a:pt x="58258" y="851076"/>
                </a:lnTo>
                <a:lnTo>
                  <a:pt x="149445" y="899202"/>
                </a:lnTo>
                <a:lnTo>
                  <a:pt x="215302" y="927065"/>
                </a:lnTo>
                <a:lnTo>
                  <a:pt x="240632" y="954927"/>
                </a:lnTo>
                <a:lnTo>
                  <a:pt x="258362" y="914400"/>
                </a:lnTo>
                <a:lnTo>
                  <a:pt x="349549" y="906801"/>
                </a:lnTo>
                <a:lnTo>
                  <a:pt x="395143" y="934663"/>
                </a:lnTo>
                <a:lnTo>
                  <a:pt x="372346" y="868806"/>
                </a:lnTo>
                <a:lnTo>
                  <a:pt x="461000" y="815614"/>
                </a:lnTo>
                <a:lnTo>
                  <a:pt x="504060" y="813081"/>
                </a:lnTo>
                <a:lnTo>
                  <a:pt x="547120" y="861207"/>
                </a:lnTo>
                <a:lnTo>
                  <a:pt x="590181" y="856142"/>
                </a:lnTo>
                <a:lnTo>
                  <a:pt x="618043" y="871339"/>
                </a:lnTo>
                <a:lnTo>
                  <a:pt x="650972" y="851076"/>
                </a:lnTo>
                <a:lnTo>
                  <a:pt x="706697" y="838411"/>
                </a:lnTo>
                <a:lnTo>
                  <a:pt x="742159" y="866273"/>
                </a:lnTo>
                <a:lnTo>
                  <a:pt x="764955" y="846010"/>
                </a:lnTo>
                <a:lnTo>
                  <a:pt x="813082" y="866273"/>
                </a:lnTo>
                <a:lnTo>
                  <a:pt x="838411" y="838411"/>
                </a:lnTo>
                <a:lnTo>
                  <a:pt x="780153" y="797883"/>
                </a:lnTo>
                <a:lnTo>
                  <a:pt x="802950" y="716829"/>
                </a:lnTo>
                <a:lnTo>
                  <a:pt x="868807" y="658570"/>
                </a:lnTo>
                <a:lnTo>
                  <a:pt x="982790" y="643373"/>
                </a:lnTo>
                <a:lnTo>
                  <a:pt x="1053713" y="638307"/>
                </a:lnTo>
                <a:lnTo>
                  <a:pt x="1109438" y="509125"/>
                </a:lnTo>
                <a:lnTo>
                  <a:pt x="1109438" y="486329"/>
                </a:lnTo>
                <a:lnTo>
                  <a:pt x="1139834" y="430604"/>
                </a:lnTo>
                <a:lnTo>
                  <a:pt x="1165164" y="412873"/>
                </a:lnTo>
                <a:lnTo>
                  <a:pt x="1185427" y="319153"/>
                </a:lnTo>
                <a:lnTo>
                  <a:pt x="1144900" y="324219"/>
                </a:lnTo>
                <a:lnTo>
                  <a:pt x="1132235" y="286225"/>
                </a:lnTo>
                <a:lnTo>
                  <a:pt x="1106905" y="296357"/>
                </a:lnTo>
                <a:lnTo>
                  <a:pt x="1089175" y="227966"/>
                </a:lnTo>
                <a:lnTo>
                  <a:pt x="1068911" y="167175"/>
                </a:lnTo>
                <a:lnTo>
                  <a:pt x="1063845" y="141846"/>
                </a:lnTo>
                <a:lnTo>
                  <a:pt x="970125" y="25329"/>
                </a:lnTo>
                <a:lnTo>
                  <a:pt x="878939" y="75989"/>
                </a:lnTo>
                <a:lnTo>
                  <a:pt x="802950" y="0"/>
                </a:lnTo>
                <a:lnTo>
                  <a:pt x="802950" y="50659"/>
                </a:lnTo>
                <a:lnTo>
                  <a:pt x="668703" y="174774"/>
                </a:lnTo>
                <a:lnTo>
                  <a:pt x="658571" y="291291"/>
                </a:lnTo>
                <a:lnTo>
                  <a:pt x="607912" y="372345"/>
                </a:lnTo>
                <a:close/>
              </a:path>
            </a:pathLst>
          </a:custGeom>
          <a:solidFill>
            <a:srgbClr val="AA72D4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74" name="Freeform 7173"/>
          <p:cNvSpPr/>
          <p:nvPr/>
        </p:nvSpPr>
        <p:spPr>
          <a:xfrm>
            <a:off x="1243013" y="2419350"/>
            <a:ext cx="909637" cy="1144588"/>
          </a:xfrm>
          <a:custGeom>
            <a:avLst/>
            <a:gdLst>
              <a:gd name="connsiteX0" fmla="*/ 65857 w 909334"/>
              <a:gd name="connsiteY0" fmla="*/ 762422 h 1144899"/>
              <a:gd name="connsiteX1" fmla="*/ 65857 w 909334"/>
              <a:gd name="connsiteY1" fmla="*/ 762422 h 1144899"/>
              <a:gd name="connsiteX2" fmla="*/ 159577 w 909334"/>
              <a:gd name="connsiteY2" fmla="*/ 770021 h 1144899"/>
              <a:gd name="connsiteX3" fmla="*/ 187440 w 909334"/>
              <a:gd name="connsiteY3" fmla="*/ 747224 h 1144899"/>
              <a:gd name="connsiteX4" fmla="*/ 202637 w 909334"/>
              <a:gd name="connsiteY4" fmla="*/ 668702 h 1144899"/>
              <a:gd name="connsiteX5" fmla="*/ 245698 w 909334"/>
              <a:gd name="connsiteY5" fmla="*/ 714295 h 1144899"/>
              <a:gd name="connsiteX6" fmla="*/ 225434 w 909334"/>
              <a:gd name="connsiteY6" fmla="*/ 775087 h 1144899"/>
              <a:gd name="connsiteX7" fmla="*/ 172242 w 909334"/>
              <a:gd name="connsiteY7" fmla="*/ 815614 h 1144899"/>
              <a:gd name="connsiteX8" fmla="*/ 303956 w 909334"/>
              <a:gd name="connsiteY8" fmla="*/ 952394 h 1144899"/>
              <a:gd name="connsiteX9" fmla="*/ 377412 w 909334"/>
              <a:gd name="connsiteY9" fmla="*/ 1051180 h 1144899"/>
              <a:gd name="connsiteX10" fmla="*/ 402741 w 909334"/>
              <a:gd name="connsiteY10" fmla="*/ 1122103 h 1144899"/>
              <a:gd name="connsiteX11" fmla="*/ 445802 w 909334"/>
              <a:gd name="connsiteY11" fmla="*/ 1117037 h 1144899"/>
              <a:gd name="connsiteX12" fmla="*/ 549653 w 909334"/>
              <a:gd name="connsiteY12" fmla="*/ 1144899 h 1144899"/>
              <a:gd name="connsiteX13" fmla="*/ 607912 w 909334"/>
              <a:gd name="connsiteY13" fmla="*/ 1106905 h 1144899"/>
              <a:gd name="connsiteX14" fmla="*/ 650972 w 909334"/>
              <a:gd name="connsiteY14" fmla="*/ 1109438 h 1144899"/>
              <a:gd name="connsiteX15" fmla="*/ 676302 w 909334"/>
              <a:gd name="connsiteY15" fmla="*/ 1043581 h 1144899"/>
              <a:gd name="connsiteX16" fmla="*/ 625642 w 909334"/>
              <a:gd name="connsiteY16" fmla="*/ 954927 h 1144899"/>
              <a:gd name="connsiteX17" fmla="*/ 567384 w 909334"/>
              <a:gd name="connsiteY17" fmla="*/ 894136 h 1144899"/>
              <a:gd name="connsiteX18" fmla="*/ 577516 w 909334"/>
              <a:gd name="connsiteY18" fmla="*/ 838411 h 1144899"/>
              <a:gd name="connsiteX19" fmla="*/ 602846 w 909334"/>
              <a:gd name="connsiteY19" fmla="*/ 840944 h 1144899"/>
              <a:gd name="connsiteX20" fmla="*/ 610445 w 909334"/>
              <a:gd name="connsiteY20" fmla="*/ 780152 h 1144899"/>
              <a:gd name="connsiteX21" fmla="*/ 612977 w 909334"/>
              <a:gd name="connsiteY21" fmla="*/ 716828 h 1144899"/>
              <a:gd name="connsiteX22" fmla="*/ 666170 w 909334"/>
              <a:gd name="connsiteY22" fmla="*/ 673768 h 1144899"/>
              <a:gd name="connsiteX23" fmla="*/ 818148 w 909334"/>
              <a:gd name="connsiteY23" fmla="*/ 694032 h 1144899"/>
              <a:gd name="connsiteX24" fmla="*/ 868807 w 909334"/>
              <a:gd name="connsiteY24" fmla="*/ 683900 h 1144899"/>
              <a:gd name="connsiteX25" fmla="*/ 909334 w 909334"/>
              <a:gd name="connsiteY25" fmla="*/ 683900 h 1144899"/>
              <a:gd name="connsiteX26" fmla="*/ 889071 w 909334"/>
              <a:gd name="connsiteY26" fmla="*/ 607911 h 1144899"/>
              <a:gd name="connsiteX27" fmla="*/ 833345 w 909334"/>
              <a:gd name="connsiteY27" fmla="*/ 524323 h 1144899"/>
              <a:gd name="connsiteX28" fmla="*/ 848543 w 909334"/>
              <a:gd name="connsiteY28" fmla="*/ 402741 h 1144899"/>
              <a:gd name="connsiteX29" fmla="*/ 861208 w 909334"/>
              <a:gd name="connsiteY29" fmla="*/ 329285 h 1144899"/>
              <a:gd name="connsiteX30" fmla="*/ 863741 w 909334"/>
              <a:gd name="connsiteY30" fmla="*/ 296356 h 1144899"/>
              <a:gd name="connsiteX31" fmla="*/ 797884 w 909334"/>
              <a:gd name="connsiteY31" fmla="*/ 162109 h 1144899"/>
              <a:gd name="connsiteX32" fmla="*/ 747225 w 909334"/>
              <a:gd name="connsiteY32" fmla="*/ 157043 h 1144899"/>
              <a:gd name="connsiteX33" fmla="*/ 656038 w 909334"/>
              <a:gd name="connsiteY33" fmla="*/ 119049 h 1144899"/>
              <a:gd name="connsiteX34" fmla="*/ 602846 w 909334"/>
              <a:gd name="connsiteY34" fmla="*/ 141846 h 1144899"/>
              <a:gd name="connsiteX35" fmla="*/ 544587 w 909334"/>
              <a:gd name="connsiteY35" fmla="*/ 139313 h 1144899"/>
              <a:gd name="connsiteX36" fmla="*/ 493928 w 909334"/>
              <a:gd name="connsiteY36" fmla="*/ 159576 h 1144899"/>
              <a:gd name="connsiteX37" fmla="*/ 476197 w 909334"/>
              <a:gd name="connsiteY37" fmla="*/ 207703 h 1144899"/>
              <a:gd name="connsiteX38" fmla="*/ 428071 w 909334"/>
              <a:gd name="connsiteY38" fmla="*/ 248230 h 1144899"/>
              <a:gd name="connsiteX39" fmla="*/ 359681 w 909334"/>
              <a:gd name="connsiteY39" fmla="*/ 217834 h 1144899"/>
              <a:gd name="connsiteX40" fmla="*/ 362214 w 909334"/>
              <a:gd name="connsiteY40" fmla="*/ 154510 h 1144899"/>
              <a:gd name="connsiteX41" fmla="*/ 263428 w 909334"/>
              <a:gd name="connsiteY41" fmla="*/ 65857 h 1144899"/>
              <a:gd name="connsiteX42" fmla="*/ 192505 w 909334"/>
              <a:gd name="connsiteY42" fmla="*/ 5065 h 1144899"/>
              <a:gd name="connsiteX43" fmla="*/ 162110 w 909334"/>
              <a:gd name="connsiteY43" fmla="*/ 0 h 1144899"/>
              <a:gd name="connsiteX44" fmla="*/ 73456 w 909334"/>
              <a:gd name="connsiteY44" fmla="*/ 35461 h 1144899"/>
              <a:gd name="connsiteX45" fmla="*/ 101319 w 909334"/>
              <a:gd name="connsiteY45" fmla="*/ 103851 h 1144899"/>
              <a:gd name="connsiteX46" fmla="*/ 98786 w 909334"/>
              <a:gd name="connsiteY46" fmla="*/ 136780 h 1144899"/>
              <a:gd name="connsiteX47" fmla="*/ 75989 w 909334"/>
              <a:gd name="connsiteY47" fmla="*/ 167175 h 1144899"/>
              <a:gd name="connsiteX48" fmla="*/ 30396 w 909334"/>
              <a:gd name="connsiteY48" fmla="*/ 149444 h 1144899"/>
              <a:gd name="connsiteX49" fmla="*/ 0 w 909334"/>
              <a:gd name="connsiteY49" fmla="*/ 154510 h 1144899"/>
              <a:gd name="connsiteX50" fmla="*/ 91187 w 909334"/>
              <a:gd name="connsiteY50" fmla="*/ 278626 h 1144899"/>
              <a:gd name="connsiteX51" fmla="*/ 124115 w 909334"/>
              <a:gd name="connsiteY51" fmla="*/ 420472 h 1144899"/>
              <a:gd name="connsiteX52" fmla="*/ 144379 w 909334"/>
              <a:gd name="connsiteY52" fmla="*/ 428070 h 1144899"/>
              <a:gd name="connsiteX53" fmla="*/ 167176 w 909334"/>
              <a:gd name="connsiteY53" fmla="*/ 450867 h 1144899"/>
              <a:gd name="connsiteX54" fmla="*/ 205170 w 909334"/>
              <a:gd name="connsiteY54" fmla="*/ 453400 h 1144899"/>
              <a:gd name="connsiteX55" fmla="*/ 179841 w 909334"/>
              <a:gd name="connsiteY55" fmla="*/ 549653 h 1144899"/>
              <a:gd name="connsiteX56" fmla="*/ 146912 w 909334"/>
              <a:gd name="connsiteY56" fmla="*/ 572449 h 1144899"/>
              <a:gd name="connsiteX57" fmla="*/ 65857 w 909334"/>
              <a:gd name="connsiteY57" fmla="*/ 762422 h 1144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909334" h="1144899">
                <a:moveTo>
                  <a:pt x="65857" y="762422"/>
                </a:moveTo>
                <a:lnTo>
                  <a:pt x="65857" y="762422"/>
                </a:lnTo>
                <a:lnTo>
                  <a:pt x="159577" y="770021"/>
                </a:lnTo>
                <a:lnTo>
                  <a:pt x="187440" y="747224"/>
                </a:lnTo>
                <a:lnTo>
                  <a:pt x="202637" y="668702"/>
                </a:lnTo>
                <a:lnTo>
                  <a:pt x="245698" y="714295"/>
                </a:lnTo>
                <a:lnTo>
                  <a:pt x="225434" y="775087"/>
                </a:lnTo>
                <a:lnTo>
                  <a:pt x="172242" y="815614"/>
                </a:lnTo>
                <a:lnTo>
                  <a:pt x="303956" y="952394"/>
                </a:lnTo>
                <a:lnTo>
                  <a:pt x="377412" y="1051180"/>
                </a:lnTo>
                <a:lnTo>
                  <a:pt x="402741" y="1122103"/>
                </a:lnTo>
                <a:lnTo>
                  <a:pt x="445802" y="1117037"/>
                </a:lnTo>
                <a:lnTo>
                  <a:pt x="549653" y="1144899"/>
                </a:lnTo>
                <a:lnTo>
                  <a:pt x="607912" y="1106905"/>
                </a:lnTo>
                <a:lnTo>
                  <a:pt x="650972" y="1109438"/>
                </a:lnTo>
                <a:lnTo>
                  <a:pt x="676302" y="1043581"/>
                </a:lnTo>
                <a:lnTo>
                  <a:pt x="625642" y="954927"/>
                </a:lnTo>
                <a:lnTo>
                  <a:pt x="567384" y="894136"/>
                </a:lnTo>
                <a:lnTo>
                  <a:pt x="577516" y="838411"/>
                </a:lnTo>
                <a:lnTo>
                  <a:pt x="602846" y="840944"/>
                </a:lnTo>
                <a:lnTo>
                  <a:pt x="610445" y="780152"/>
                </a:lnTo>
                <a:lnTo>
                  <a:pt x="612977" y="716828"/>
                </a:lnTo>
                <a:lnTo>
                  <a:pt x="666170" y="673768"/>
                </a:lnTo>
                <a:lnTo>
                  <a:pt x="818148" y="694032"/>
                </a:lnTo>
                <a:lnTo>
                  <a:pt x="868807" y="683900"/>
                </a:lnTo>
                <a:lnTo>
                  <a:pt x="909334" y="683900"/>
                </a:lnTo>
                <a:lnTo>
                  <a:pt x="889071" y="607911"/>
                </a:lnTo>
                <a:lnTo>
                  <a:pt x="833345" y="524323"/>
                </a:lnTo>
                <a:lnTo>
                  <a:pt x="848543" y="402741"/>
                </a:lnTo>
                <a:lnTo>
                  <a:pt x="861208" y="329285"/>
                </a:lnTo>
                <a:cubicBezTo>
                  <a:pt x="864114" y="303131"/>
                  <a:pt x="863741" y="314134"/>
                  <a:pt x="863741" y="296356"/>
                </a:cubicBezTo>
                <a:lnTo>
                  <a:pt x="797884" y="162109"/>
                </a:lnTo>
                <a:lnTo>
                  <a:pt x="747225" y="157043"/>
                </a:lnTo>
                <a:lnTo>
                  <a:pt x="656038" y="119049"/>
                </a:lnTo>
                <a:lnTo>
                  <a:pt x="602846" y="141846"/>
                </a:lnTo>
                <a:lnTo>
                  <a:pt x="544587" y="139313"/>
                </a:lnTo>
                <a:lnTo>
                  <a:pt x="493928" y="159576"/>
                </a:lnTo>
                <a:lnTo>
                  <a:pt x="476197" y="207703"/>
                </a:lnTo>
                <a:lnTo>
                  <a:pt x="428071" y="248230"/>
                </a:lnTo>
                <a:lnTo>
                  <a:pt x="359681" y="217834"/>
                </a:lnTo>
                <a:lnTo>
                  <a:pt x="362214" y="154510"/>
                </a:lnTo>
                <a:lnTo>
                  <a:pt x="263428" y="65857"/>
                </a:lnTo>
                <a:lnTo>
                  <a:pt x="192505" y="5065"/>
                </a:lnTo>
                <a:lnTo>
                  <a:pt x="162110" y="0"/>
                </a:lnTo>
                <a:lnTo>
                  <a:pt x="73456" y="35461"/>
                </a:lnTo>
                <a:lnTo>
                  <a:pt x="101319" y="103851"/>
                </a:lnTo>
                <a:lnTo>
                  <a:pt x="98786" y="136780"/>
                </a:lnTo>
                <a:lnTo>
                  <a:pt x="75989" y="167175"/>
                </a:lnTo>
                <a:lnTo>
                  <a:pt x="30396" y="149444"/>
                </a:lnTo>
                <a:lnTo>
                  <a:pt x="0" y="154510"/>
                </a:lnTo>
                <a:lnTo>
                  <a:pt x="91187" y="278626"/>
                </a:lnTo>
                <a:lnTo>
                  <a:pt x="124115" y="420472"/>
                </a:lnTo>
                <a:lnTo>
                  <a:pt x="144379" y="428070"/>
                </a:lnTo>
                <a:lnTo>
                  <a:pt x="167176" y="450867"/>
                </a:lnTo>
                <a:lnTo>
                  <a:pt x="205170" y="453400"/>
                </a:lnTo>
                <a:lnTo>
                  <a:pt x="179841" y="549653"/>
                </a:lnTo>
                <a:lnTo>
                  <a:pt x="146912" y="572449"/>
                </a:lnTo>
                <a:lnTo>
                  <a:pt x="65857" y="762422"/>
                </a:lnTo>
                <a:close/>
              </a:path>
            </a:pathLst>
          </a:custGeom>
          <a:solidFill>
            <a:srgbClr val="B4D785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76" name="Freeform 7175"/>
          <p:cNvSpPr/>
          <p:nvPr/>
        </p:nvSpPr>
        <p:spPr>
          <a:xfrm>
            <a:off x="1527175" y="2308225"/>
            <a:ext cx="1827213" cy="352425"/>
          </a:xfrm>
          <a:custGeom>
            <a:avLst/>
            <a:gdLst>
              <a:gd name="connsiteX0" fmla="*/ 1826419 w 1826419"/>
              <a:gd name="connsiteY0" fmla="*/ 4762 h 352425"/>
              <a:gd name="connsiteX1" fmla="*/ 83344 w 1826419"/>
              <a:gd name="connsiteY1" fmla="*/ 0 h 352425"/>
              <a:gd name="connsiteX2" fmla="*/ 57150 w 1826419"/>
              <a:gd name="connsiteY2" fmla="*/ 95250 h 352425"/>
              <a:gd name="connsiteX3" fmla="*/ 0 w 1826419"/>
              <a:gd name="connsiteY3" fmla="*/ 176212 h 352425"/>
              <a:gd name="connsiteX4" fmla="*/ 69056 w 1826419"/>
              <a:gd name="connsiteY4" fmla="*/ 271462 h 352425"/>
              <a:gd name="connsiteX5" fmla="*/ 78581 w 1826419"/>
              <a:gd name="connsiteY5" fmla="*/ 333375 h 352425"/>
              <a:gd name="connsiteX6" fmla="*/ 138113 w 1826419"/>
              <a:gd name="connsiteY6" fmla="*/ 352425 h 352425"/>
              <a:gd name="connsiteX7" fmla="*/ 188119 w 1826419"/>
              <a:gd name="connsiteY7" fmla="*/ 314325 h 352425"/>
              <a:gd name="connsiteX8" fmla="*/ 211931 w 1826419"/>
              <a:gd name="connsiteY8" fmla="*/ 266700 h 352425"/>
              <a:gd name="connsiteX9" fmla="*/ 288131 w 1826419"/>
              <a:gd name="connsiteY9" fmla="*/ 252412 h 352425"/>
              <a:gd name="connsiteX10" fmla="*/ 323850 w 1826419"/>
              <a:gd name="connsiteY10" fmla="*/ 257175 h 352425"/>
              <a:gd name="connsiteX11" fmla="*/ 364331 w 1826419"/>
              <a:gd name="connsiteY11" fmla="*/ 240506 h 352425"/>
              <a:gd name="connsiteX12" fmla="*/ 483394 w 1826419"/>
              <a:gd name="connsiteY12" fmla="*/ 276225 h 352425"/>
              <a:gd name="connsiteX13" fmla="*/ 511969 w 1826419"/>
              <a:gd name="connsiteY13" fmla="*/ 273843 h 352425"/>
              <a:gd name="connsiteX14" fmla="*/ 557213 w 1826419"/>
              <a:gd name="connsiteY14" fmla="*/ 345281 h 352425"/>
              <a:gd name="connsiteX15" fmla="*/ 602456 w 1826419"/>
              <a:gd name="connsiteY15" fmla="*/ 328612 h 352425"/>
              <a:gd name="connsiteX16" fmla="*/ 659606 w 1826419"/>
              <a:gd name="connsiteY16" fmla="*/ 250031 h 352425"/>
              <a:gd name="connsiteX17" fmla="*/ 690563 w 1826419"/>
              <a:gd name="connsiteY17" fmla="*/ 269081 h 352425"/>
              <a:gd name="connsiteX18" fmla="*/ 704850 w 1826419"/>
              <a:gd name="connsiteY18" fmla="*/ 226218 h 352425"/>
              <a:gd name="connsiteX19" fmla="*/ 814388 w 1826419"/>
              <a:gd name="connsiteY19" fmla="*/ 164306 h 352425"/>
              <a:gd name="connsiteX20" fmla="*/ 890588 w 1826419"/>
              <a:gd name="connsiteY20" fmla="*/ 76200 h 352425"/>
              <a:gd name="connsiteX21" fmla="*/ 885825 w 1826419"/>
              <a:gd name="connsiteY21" fmla="*/ 4762 h 352425"/>
              <a:gd name="connsiteX22" fmla="*/ 938213 w 1826419"/>
              <a:gd name="connsiteY22" fmla="*/ 90487 h 352425"/>
              <a:gd name="connsiteX23" fmla="*/ 995363 w 1826419"/>
              <a:gd name="connsiteY23" fmla="*/ 40481 h 352425"/>
              <a:gd name="connsiteX24" fmla="*/ 1045369 w 1826419"/>
              <a:gd name="connsiteY24" fmla="*/ 80962 h 352425"/>
              <a:gd name="connsiteX25" fmla="*/ 1042988 w 1826419"/>
              <a:gd name="connsiteY25" fmla="*/ 111918 h 352425"/>
              <a:gd name="connsiteX26" fmla="*/ 1090613 w 1826419"/>
              <a:gd name="connsiteY26" fmla="*/ 126206 h 352425"/>
              <a:gd name="connsiteX27" fmla="*/ 1112044 w 1826419"/>
              <a:gd name="connsiteY27" fmla="*/ 138112 h 352425"/>
              <a:gd name="connsiteX28" fmla="*/ 1088231 w 1826419"/>
              <a:gd name="connsiteY28" fmla="*/ 59531 h 352425"/>
              <a:gd name="connsiteX29" fmla="*/ 1104900 w 1826419"/>
              <a:gd name="connsiteY29" fmla="*/ 42862 h 352425"/>
              <a:gd name="connsiteX30" fmla="*/ 1143000 w 1826419"/>
              <a:gd name="connsiteY30" fmla="*/ 135731 h 352425"/>
              <a:gd name="connsiteX31" fmla="*/ 1152525 w 1826419"/>
              <a:gd name="connsiteY31" fmla="*/ 197643 h 352425"/>
              <a:gd name="connsiteX32" fmla="*/ 1143000 w 1826419"/>
              <a:gd name="connsiteY32" fmla="*/ 223837 h 352425"/>
              <a:gd name="connsiteX33" fmla="*/ 1183481 w 1826419"/>
              <a:gd name="connsiteY33" fmla="*/ 228600 h 352425"/>
              <a:gd name="connsiteX34" fmla="*/ 1223963 w 1826419"/>
              <a:gd name="connsiteY34" fmla="*/ 228600 h 352425"/>
              <a:gd name="connsiteX35" fmla="*/ 1362075 w 1826419"/>
              <a:gd name="connsiteY35" fmla="*/ 85725 h 352425"/>
              <a:gd name="connsiteX36" fmla="*/ 1481138 w 1826419"/>
              <a:gd name="connsiteY36" fmla="*/ 138112 h 352425"/>
              <a:gd name="connsiteX37" fmla="*/ 1564481 w 1826419"/>
              <a:gd name="connsiteY37" fmla="*/ 135731 h 352425"/>
              <a:gd name="connsiteX38" fmla="*/ 1674019 w 1826419"/>
              <a:gd name="connsiteY38" fmla="*/ 123825 h 352425"/>
              <a:gd name="connsiteX39" fmla="*/ 1754981 w 1826419"/>
              <a:gd name="connsiteY39" fmla="*/ 45243 h 352425"/>
              <a:gd name="connsiteX40" fmla="*/ 1802606 w 1826419"/>
              <a:gd name="connsiteY40" fmla="*/ 64293 h 352425"/>
              <a:gd name="connsiteX41" fmla="*/ 1826419 w 1826419"/>
              <a:gd name="connsiteY41" fmla="*/ 4762 h 352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1826419" h="352425">
                <a:moveTo>
                  <a:pt x="1826419" y="4762"/>
                </a:moveTo>
                <a:lnTo>
                  <a:pt x="83344" y="0"/>
                </a:lnTo>
                <a:lnTo>
                  <a:pt x="57150" y="95250"/>
                </a:lnTo>
                <a:lnTo>
                  <a:pt x="0" y="176212"/>
                </a:lnTo>
                <a:lnTo>
                  <a:pt x="69056" y="271462"/>
                </a:lnTo>
                <a:lnTo>
                  <a:pt x="78581" y="333375"/>
                </a:lnTo>
                <a:lnTo>
                  <a:pt x="138113" y="352425"/>
                </a:lnTo>
                <a:lnTo>
                  <a:pt x="188119" y="314325"/>
                </a:lnTo>
                <a:lnTo>
                  <a:pt x="211931" y="266700"/>
                </a:lnTo>
                <a:lnTo>
                  <a:pt x="288131" y="252412"/>
                </a:lnTo>
                <a:lnTo>
                  <a:pt x="323850" y="257175"/>
                </a:lnTo>
                <a:lnTo>
                  <a:pt x="364331" y="240506"/>
                </a:lnTo>
                <a:lnTo>
                  <a:pt x="483394" y="276225"/>
                </a:lnTo>
                <a:lnTo>
                  <a:pt x="511969" y="273843"/>
                </a:lnTo>
                <a:lnTo>
                  <a:pt x="557213" y="345281"/>
                </a:lnTo>
                <a:lnTo>
                  <a:pt x="602456" y="328612"/>
                </a:lnTo>
                <a:lnTo>
                  <a:pt x="659606" y="250031"/>
                </a:lnTo>
                <a:lnTo>
                  <a:pt x="690563" y="269081"/>
                </a:lnTo>
                <a:lnTo>
                  <a:pt x="704850" y="226218"/>
                </a:lnTo>
                <a:lnTo>
                  <a:pt x="814388" y="164306"/>
                </a:lnTo>
                <a:lnTo>
                  <a:pt x="890588" y="76200"/>
                </a:lnTo>
                <a:lnTo>
                  <a:pt x="885825" y="4762"/>
                </a:lnTo>
                <a:lnTo>
                  <a:pt x="938213" y="90487"/>
                </a:lnTo>
                <a:lnTo>
                  <a:pt x="995363" y="40481"/>
                </a:lnTo>
                <a:lnTo>
                  <a:pt x="1045369" y="80962"/>
                </a:lnTo>
                <a:lnTo>
                  <a:pt x="1042988" y="111918"/>
                </a:lnTo>
                <a:lnTo>
                  <a:pt x="1090613" y="126206"/>
                </a:lnTo>
                <a:lnTo>
                  <a:pt x="1112044" y="138112"/>
                </a:lnTo>
                <a:lnTo>
                  <a:pt x="1088231" y="59531"/>
                </a:lnTo>
                <a:lnTo>
                  <a:pt x="1104900" y="42862"/>
                </a:lnTo>
                <a:lnTo>
                  <a:pt x="1143000" y="135731"/>
                </a:lnTo>
                <a:lnTo>
                  <a:pt x="1152525" y="197643"/>
                </a:lnTo>
                <a:lnTo>
                  <a:pt x="1143000" y="223837"/>
                </a:lnTo>
                <a:cubicBezTo>
                  <a:pt x="1170630" y="229978"/>
                  <a:pt x="1157113" y="228600"/>
                  <a:pt x="1183481" y="228600"/>
                </a:cubicBezTo>
                <a:lnTo>
                  <a:pt x="1223963" y="228600"/>
                </a:lnTo>
                <a:lnTo>
                  <a:pt x="1362075" y="85725"/>
                </a:lnTo>
                <a:lnTo>
                  <a:pt x="1481138" y="138112"/>
                </a:lnTo>
                <a:lnTo>
                  <a:pt x="1564481" y="135731"/>
                </a:lnTo>
                <a:lnTo>
                  <a:pt x="1674019" y="123825"/>
                </a:lnTo>
                <a:lnTo>
                  <a:pt x="1754981" y="45243"/>
                </a:lnTo>
                <a:lnTo>
                  <a:pt x="1802606" y="64293"/>
                </a:lnTo>
                <a:lnTo>
                  <a:pt x="1826419" y="4762"/>
                </a:lnTo>
                <a:close/>
              </a:path>
            </a:pathLst>
          </a:custGeom>
          <a:solidFill>
            <a:srgbClr val="FFFF65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77" name="Freeform 7176"/>
          <p:cNvSpPr/>
          <p:nvPr/>
        </p:nvSpPr>
        <p:spPr>
          <a:xfrm>
            <a:off x="1649413" y="3094038"/>
            <a:ext cx="758825" cy="723900"/>
          </a:xfrm>
          <a:custGeom>
            <a:avLst/>
            <a:gdLst>
              <a:gd name="connsiteX0" fmla="*/ 0 w 759619"/>
              <a:gd name="connsiteY0" fmla="*/ 447675 h 723900"/>
              <a:gd name="connsiteX1" fmla="*/ 128587 w 759619"/>
              <a:gd name="connsiteY1" fmla="*/ 702469 h 723900"/>
              <a:gd name="connsiteX2" fmla="*/ 164306 w 759619"/>
              <a:gd name="connsiteY2" fmla="*/ 681038 h 723900"/>
              <a:gd name="connsiteX3" fmla="*/ 221456 w 759619"/>
              <a:gd name="connsiteY3" fmla="*/ 695325 h 723900"/>
              <a:gd name="connsiteX4" fmla="*/ 254794 w 759619"/>
              <a:gd name="connsiteY4" fmla="*/ 678656 h 723900"/>
              <a:gd name="connsiteX5" fmla="*/ 307181 w 759619"/>
              <a:gd name="connsiteY5" fmla="*/ 723900 h 723900"/>
              <a:gd name="connsiteX6" fmla="*/ 400050 w 759619"/>
              <a:gd name="connsiteY6" fmla="*/ 659606 h 723900"/>
              <a:gd name="connsiteX7" fmla="*/ 440531 w 759619"/>
              <a:gd name="connsiteY7" fmla="*/ 671513 h 723900"/>
              <a:gd name="connsiteX8" fmla="*/ 497681 w 759619"/>
              <a:gd name="connsiteY8" fmla="*/ 628650 h 723900"/>
              <a:gd name="connsiteX9" fmla="*/ 559594 w 759619"/>
              <a:gd name="connsiteY9" fmla="*/ 681038 h 723900"/>
              <a:gd name="connsiteX10" fmla="*/ 561975 w 759619"/>
              <a:gd name="connsiteY10" fmla="*/ 631031 h 723900"/>
              <a:gd name="connsiteX11" fmla="*/ 600075 w 759619"/>
              <a:gd name="connsiteY11" fmla="*/ 581025 h 723900"/>
              <a:gd name="connsiteX12" fmla="*/ 657225 w 759619"/>
              <a:gd name="connsiteY12" fmla="*/ 554831 h 723900"/>
              <a:gd name="connsiteX13" fmla="*/ 719137 w 759619"/>
              <a:gd name="connsiteY13" fmla="*/ 438150 h 723900"/>
              <a:gd name="connsiteX14" fmla="*/ 759619 w 759619"/>
              <a:gd name="connsiteY14" fmla="*/ 428625 h 723900"/>
              <a:gd name="connsiteX15" fmla="*/ 683419 w 759619"/>
              <a:gd name="connsiteY15" fmla="*/ 307181 h 723900"/>
              <a:gd name="connsiteX16" fmla="*/ 714375 w 759619"/>
              <a:gd name="connsiteY16" fmla="*/ 257175 h 723900"/>
              <a:gd name="connsiteX17" fmla="*/ 692944 w 759619"/>
              <a:gd name="connsiteY17" fmla="*/ 188119 h 723900"/>
              <a:gd name="connsiteX18" fmla="*/ 621506 w 759619"/>
              <a:gd name="connsiteY18" fmla="*/ 119063 h 723900"/>
              <a:gd name="connsiteX19" fmla="*/ 554831 w 759619"/>
              <a:gd name="connsiteY19" fmla="*/ 19050 h 723900"/>
              <a:gd name="connsiteX20" fmla="*/ 495300 w 759619"/>
              <a:gd name="connsiteY20" fmla="*/ 0 h 723900"/>
              <a:gd name="connsiteX21" fmla="*/ 402431 w 759619"/>
              <a:gd name="connsiteY21" fmla="*/ 38100 h 723900"/>
              <a:gd name="connsiteX22" fmla="*/ 261937 w 759619"/>
              <a:gd name="connsiteY22" fmla="*/ 4763 h 723900"/>
              <a:gd name="connsiteX23" fmla="*/ 204787 w 759619"/>
              <a:gd name="connsiteY23" fmla="*/ 47625 h 723900"/>
              <a:gd name="connsiteX24" fmla="*/ 197644 w 759619"/>
              <a:gd name="connsiteY24" fmla="*/ 180975 h 723900"/>
              <a:gd name="connsiteX25" fmla="*/ 166687 w 759619"/>
              <a:gd name="connsiteY25" fmla="*/ 176213 h 723900"/>
              <a:gd name="connsiteX26" fmla="*/ 164306 w 759619"/>
              <a:gd name="connsiteY26" fmla="*/ 214313 h 723900"/>
              <a:gd name="connsiteX27" fmla="*/ 273844 w 759619"/>
              <a:gd name="connsiteY27" fmla="*/ 359569 h 723900"/>
              <a:gd name="connsiteX28" fmla="*/ 252412 w 759619"/>
              <a:gd name="connsiteY28" fmla="*/ 445294 h 723900"/>
              <a:gd name="connsiteX29" fmla="*/ 195262 w 759619"/>
              <a:gd name="connsiteY29" fmla="*/ 445294 h 723900"/>
              <a:gd name="connsiteX30" fmla="*/ 133350 w 759619"/>
              <a:gd name="connsiteY30" fmla="*/ 483394 h 723900"/>
              <a:gd name="connsiteX31" fmla="*/ 0 w 759619"/>
              <a:gd name="connsiteY31" fmla="*/ 447675 h 723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759619" h="723900">
                <a:moveTo>
                  <a:pt x="0" y="447675"/>
                </a:moveTo>
                <a:lnTo>
                  <a:pt x="128587" y="702469"/>
                </a:lnTo>
                <a:lnTo>
                  <a:pt x="164306" y="681038"/>
                </a:lnTo>
                <a:lnTo>
                  <a:pt x="221456" y="695325"/>
                </a:lnTo>
                <a:lnTo>
                  <a:pt x="254794" y="678656"/>
                </a:lnTo>
                <a:lnTo>
                  <a:pt x="307181" y="723900"/>
                </a:lnTo>
                <a:lnTo>
                  <a:pt x="400050" y="659606"/>
                </a:lnTo>
                <a:lnTo>
                  <a:pt x="440531" y="671513"/>
                </a:lnTo>
                <a:lnTo>
                  <a:pt x="497681" y="628650"/>
                </a:lnTo>
                <a:lnTo>
                  <a:pt x="559594" y="681038"/>
                </a:lnTo>
                <a:lnTo>
                  <a:pt x="561975" y="631031"/>
                </a:lnTo>
                <a:lnTo>
                  <a:pt x="600075" y="581025"/>
                </a:lnTo>
                <a:lnTo>
                  <a:pt x="657225" y="554831"/>
                </a:lnTo>
                <a:lnTo>
                  <a:pt x="719137" y="438150"/>
                </a:lnTo>
                <a:lnTo>
                  <a:pt x="759619" y="428625"/>
                </a:lnTo>
                <a:lnTo>
                  <a:pt x="683419" y="307181"/>
                </a:lnTo>
                <a:lnTo>
                  <a:pt x="714375" y="257175"/>
                </a:lnTo>
                <a:lnTo>
                  <a:pt x="692944" y="188119"/>
                </a:lnTo>
                <a:lnTo>
                  <a:pt x="621506" y="119063"/>
                </a:lnTo>
                <a:lnTo>
                  <a:pt x="554831" y="19050"/>
                </a:lnTo>
                <a:lnTo>
                  <a:pt x="495300" y="0"/>
                </a:lnTo>
                <a:lnTo>
                  <a:pt x="402431" y="38100"/>
                </a:lnTo>
                <a:lnTo>
                  <a:pt x="261937" y="4763"/>
                </a:lnTo>
                <a:lnTo>
                  <a:pt x="204787" y="47625"/>
                </a:lnTo>
                <a:lnTo>
                  <a:pt x="197644" y="180975"/>
                </a:lnTo>
                <a:lnTo>
                  <a:pt x="166687" y="176213"/>
                </a:lnTo>
                <a:lnTo>
                  <a:pt x="164306" y="214313"/>
                </a:lnTo>
                <a:lnTo>
                  <a:pt x="273844" y="359569"/>
                </a:lnTo>
                <a:lnTo>
                  <a:pt x="252412" y="445294"/>
                </a:lnTo>
                <a:lnTo>
                  <a:pt x="195262" y="445294"/>
                </a:lnTo>
                <a:lnTo>
                  <a:pt x="133350" y="483394"/>
                </a:lnTo>
                <a:lnTo>
                  <a:pt x="0" y="447675"/>
                </a:lnTo>
                <a:close/>
              </a:path>
            </a:pathLst>
          </a:custGeom>
          <a:solidFill>
            <a:srgbClr val="FFC000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78" name="Freeform 7177"/>
          <p:cNvSpPr/>
          <p:nvPr/>
        </p:nvSpPr>
        <p:spPr>
          <a:xfrm>
            <a:off x="1941513" y="3636963"/>
            <a:ext cx="1195387" cy="541337"/>
          </a:xfrm>
          <a:custGeom>
            <a:avLst/>
            <a:gdLst>
              <a:gd name="connsiteX0" fmla="*/ 0 w 1195387"/>
              <a:gd name="connsiteY0" fmla="*/ 178594 h 540544"/>
              <a:gd name="connsiteX1" fmla="*/ 142875 w 1195387"/>
              <a:gd name="connsiteY1" fmla="*/ 335756 h 540544"/>
              <a:gd name="connsiteX2" fmla="*/ 173831 w 1195387"/>
              <a:gd name="connsiteY2" fmla="*/ 397669 h 540544"/>
              <a:gd name="connsiteX3" fmla="*/ 200025 w 1195387"/>
              <a:gd name="connsiteY3" fmla="*/ 454819 h 540544"/>
              <a:gd name="connsiteX4" fmla="*/ 257175 w 1195387"/>
              <a:gd name="connsiteY4" fmla="*/ 483394 h 540544"/>
              <a:gd name="connsiteX5" fmla="*/ 297656 w 1195387"/>
              <a:gd name="connsiteY5" fmla="*/ 469106 h 540544"/>
              <a:gd name="connsiteX6" fmla="*/ 490537 w 1195387"/>
              <a:gd name="connsiteY6" fmla="*/ 511969 h 540544"/>
              <a:gd name="connsiteX7" fmla="*/ 609600 w 1195387"/>
              <a:gd name="connsiteY7" fmla="*/ 523875 h 540544"/>
              <a:gd name="connsiteX8" fmla="*/ 609600 w 1195387"/>
              <a:gd name="connsiteY8" fmla="*/ 523875 h 540544"/>
              <a:gd name="connsiteX9" fmla="*/ 716756 w 1195387"/>
              <a:gd name="connsiteY9" fmla="*/ 533400 h 540544"/>
              <a:gd name="connsiteX10" fmla="*/ 764381 w 1195387"/>
              <a:gd name="connsiteY10" fmla="*/ 540544 h 540544"/>
              <a:gd name="connsiteX11" fmla="*/ 850106 w 1195387"/>
              <a:gd name="connsiteY11" fmla="*/ 500063 h 540544"/>
              <a:gd name="connsiteX12" fmla="*/ 869156 w 1195387"/>
              <a:gd name="connsiteY12" fmla="*/ 528638 h 540544"/>
              <a:gd name="connsiteX13" fmla="*/ 928687 w 1195387"/>
              <a:gd name="connsiteY13" fmla="*/ 469106 h 540544"/>
              <a:gd name="connsiteX14" fmla="*/ 1012031 w 1195387"/>
              <a:gd name="connsiteY14" fmla="*/ 438150 h 540544"/>
              <a:gd name="connsiteX15" fmla="*/ 985837 w 1195387"/>
              <a:gd name="connsiteY15" fmla="*/ 490538 h 540544"/>
              <a:gd name="connsiteX16" fmla="*/ 1042987 w 1195387"/>
              <a:gd name="connsiteY16" fmla="*/ 500063 h 540544"/>
              <a:gd name="connsiteX17" fmla="*/ 1045368 w 1195387"/>
              <a:gd name="connsiteY17" fmla="*/ 464344 h 540544"/>
              <a:gd name="connsiteX18" fmla="*/ 1159668 w 1195387"/>
              <a:gd name="connsiteY18" fmla="*/ 473869 h 540544"/>
              <a:gd name="connsiteX19" fmla="*/ 1195387 w 1195387"/>
              <a:gd name="connsiteY19" fmla="*/ 442913 h 540544"/>
              <a:gd name="connsiteX20" fmla="*/ 1195387 w 1195387"/>
              <a:gd name="connsiteY20" fmla="*/ 307181 h 540544"/>
              <a:gd name="connsiteX21" fmla="*/ 1133475 w 1195387"/>
              <a:gd name="connsiteY21" fmla="*/ 276225 h 540544"/>
              <a:gd name="connsiteX22" fmla="*/ 1071562 w 1195387"/>
              <a:gd name="connsiteY22" fmla="*/ 180975 h 540544"/>
              <a:gd name="connsiteX23" fmla="*/ 1014412 w 1195387"/>
              <a:gd name="connsiteY23" fmla="*/ 216694 h 540544"/>
              <a:gd name="connsiteX24" fmla="*/ 954881 w 1195387"/>
              <a:gd name="connsiteY24" fmla="*/ 226219 h 540544"/>
              <a:gd name="connsiteX25" fmla="*/ 895350 w 1195387"/>
              <a:gd name="connsiteY25" fmla="*/ 169069 h 540544"/>
              <a:gd name="connsiteX26" fmla="*/ 850106 w 1195387"/>
              <a:gd name="connsiteY26" fmla="*/ 54769 h 540544"/>
              <a:gd name="connsiteX27" fmla="*/ 726281 w 1195387"/>
              <a:gd name="connsiteY27" fmla="*/ 35719 h 540544"/>
              <a:gd name="connsiteX28" fmla="*/ 669131 w 1195387"/>
              <a:gd name="connsiteY28" fmla="*/ 26194 h 540544"/>
              <a:gd name="connsiteX29" fmla="*/ 631031 w 1195387"/>
              <a:gd name="connsiteY29" fmla="*/ 40481 h 540544"/>
              <a:gd name="connsiteX30" fmla="*/ 611981 w 1195387"/>
              <a:gd name="connsiteY30" fmla="*/ 85725 h 540544"/>
              <a:gd name="connsiteX31" fmla="*/ 542925 w 1195387"/>
              <a:gd name="connsiteY31" fmla="*/ 23813 h 540544"/>
              <a:gd name="connsiteX32" fmla="*/ 509587 w 1195387"/>
              <a:gd name="connsiteY32" fmla="*/ 40481 h 540544"/>
              <a:gd name="connsiteX33" fmla="*/ 385762 w 1195387"/>
              <a:gd name="connsiteY33" fmla="*/ 0 h 540544"/>
              <a:gd name="connsiteX34" fmla="*/ 295275 w 1195387"/>
              <a:gd name="connsiteY34" fmla="*/ 40481 h 540544"/>
              <a:gd name="connsiteX35" fmla="*/ 271462 w 1195387"/>
              <a:gd name="connsiteY35" fmla="*/ 90488 h 540544"/>
              <a:gd name="connsiteX36" fmla="*/ 261937 w 1195387"/>
              <a:gd name="connsiteY36" fmla="*/ 145256 h 540544"/>
              <a:gd name="connsiteX37" fmla="*/ 195262 w 1195387"/>
              <a:gd name="connsiteY37" fmla="*/ 100013 h 540544"/>
              <a:gd name="connsiteX38" fmla="*/ 157162 w 1195387"/>
              <a:gd name="connsiteY38" fmla="*/ 128588 h 540544"/>
              <a:gd name="connsiteX39" fmla="*/ 90487 w 1195387"/>
              <a:gd name="connsiteY39" fmla="*/ 130969 h 540544"/>
              <a:gd name="connsiteX40" fmla="*/ 0 w 1195387"/>
              <a:gd name="connsiteY40" fmla="*/ 178594 h 540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1195387" h="540544">
                <a:moveTo>
                  <a:pt x="0" y="178594"/>
                </a:moveTo>
                <a:lnTo>
                  <a:pt x="142875" y="335756"/>
                </a:lnTo>
                <a:lnTo>
                  <a:pt x="173831" y="397669"/>
                </a:lnTo>
                <a:lnTo>
                  <a:pt x="200025" y="454819"/>
                </a:lnTo>
                <a:lnTo>
                  <a:pt x="257175" y="483394"/>
                </a:lnTo>
                <a:lnTo>
                  <a:pt x="297656" y="469106"/>
                </a:lnTo>
                <a:lnTo>
                  <a:pt x="490537" y="511969"/>
                </a:lnTo>
                <a:lnTo>
                  <a:pt x="609600" y="523875"/>
                </a:lnTo>
                <a:lnTo>
                  <a:pt x="609600" y="523875"/>
                </a:lnTo>
                <a:lnTo>
                  <a:pt x="716756" y="533400"/>
                </a:lnTo>
                <a:lnTo>
                  <a:pt x="764381" y="540544"/>
                </a:lnTo>
                <a:lnTo>
                  <a:pt x="850106" y="500063"/>
                </a:lnTo>
                <a:lnTo>
                  <a:pt x="869156" y="528638"/>
                </a:lnTo>
                <a:lnTo>
                  <a:pt x="928687" y="469106"/>
                </a:lnTo>
                <a:lnTo>
                  <a:pt x="1012031" y="438150"/>
                </a:lnTo>
                <a:lnTo>
                  <a:pt x="985837" y="490538"/>
                </a:lnTo>
                <a:lnTo>
                  <a:pt x="1042987" y="500063"/>
                </a:lnTo>
                <a:lnTo>
                  <a:pt x="1045368" y="464344"/>
                </a:lnTo>
                <a:lnTo>
                  <a:pt x="1159668" y="473869"/>
                </a:lnTo>
                <a:lnTo>
                  <a:pt x="1195387" y="442913"/>
                </a:lnTo>
                <a:lnTo>
                  <a:pt x="1195387" y="307181"/>
                </a:lnTo>
                <a:lnTo>
                  <a:pt x="1133475" y="276225"/>
                </a:lnTo>
                <a:lnTo>
                  <a:pt x="1071562" y="180975"/>
                </a:lnTo>
                <a:lnTo>
                  <a:pt x="1014412" y="216694"/>
                </a:lnTo>
                <a:lnTo>
                  <a:pt x="954881" y="226219"/>
                </a:lnTo>
                <a:lnTo>
                  <a:pt x="895350" y="169069"/>
                </a:lnTo>
                <a:lnTo>
                  <a:pt x="850106" y="54769"/>
                </a:lnTo>
                <a:lnTo>
                  <a:pt x="726281" y="35719"/>
                </a:lnTo>
                <a:lnTo>
                  <a:pt x="669131" y="26194"/>
                </a:lnTo>
                <a:lnTo>
                  <a:pt x="631031" y="40481"/>
                </a:lnTo>
                <a:lnTo>
                  <a:pt x="611981" y="85725"/>
                </a:lnTo>
                <a:lnTo>
                  <a:pt x="542925" y="23813"/>
                </a:lnTo>
                <a:lnTo>
                  <a:pt x="509587" y="40481"/>
                </a:lnTo>
                <a:lnTo>
                  <a:pt x="385762" y="0"/>
                </a:lnTo>
                <a:lnTo>
                  <a:pt x="295275" y="40481"/>
                </a:lnTo>
                <a:lnTo>
                  <a:pt x="271462" y="90488"/>
                </a:lnTo>
                <a:lnTo>
                  <a:pt x="261937" y="145256"/>
                </a:lnTo>
                <a:lnTo>
                  <a:pt x="195262" y="100013"/>
                </a:lnTo>
                <a:lnTo>
                  <a:pt x="157162" y="128588"/>
                </a:lnTo>
                <a:lnTo>
                  <a:pt x="90487" y="130969"/>
                </a:lnTo>
                <a:lnTo>
                  <a:pt x="0" y="178594"/>
                </a:lnTo>
                <a:close/>
              </a:path>
            </a:pathLst>
          </a:custGeom>
          <a:solidFill>
            <a:srgbClr val="F9E1FB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79" name="Freeform 7178"/>
          <p:cNvSpPr/>
          <p:nvPr/>
        </p:nvSpPr>
        <p:spPr>
          <a:xfrm>
            <a:off x="2071688" y="2333625"/>
            <a:ext cx="885825" cy="1389063"/>
          </a:xfrm>
          <a:custGeom>
            <a:avLst/>
            <a:gdLst>
              <a:gd name="connsiteX0" fmla="*/ 642938 w 885825"/>
              <a:gd name="connsiteY0" fmla="*/ 1335882 h 1388269"/>
              <a:gd name="connsiteX1" fmla="*/ 633413 w 885825"/>
              <a:gd name="connsiteY1" fmla="*/ 1285875 h 1388269"/>
              <a:gd name="connsiteX2" fmla="*/ 633413 w 885825"/>
              <a:gd name="connsiteY2" fmla="*/ 1235869 h 1388269"/>
              <a:gd name="connsiteX3" fmla="*/ 664369 w 885825"/>
              <a:gd name="connsiteY3" fmla="*/ 1235869 h 1388269"/>
              <a:gd name="connsiteX4" fmla="*/ 692944 w 885825"/>
              <a:gd name="connsiteY4" fmla="*/ 1193007 h 1388269"/>
              <a:gd name="connsiteX5" fmla="*/ 742950 w 885825"/>
              <a:gd name="connsiteY5" fmla="*/ 1183482 h 1388269"/>
              <a:gd name="connsiteX6" fmla="*/ 795338 w 885825"/>
              <a:gd name="connsiteY6" fmla="*/ 1171575 h 1388269"/>
              <a:gd name="connsiteX7" fmla="*/ 838200 w 885825"/>
              <a:gd name="connsiteY7" fmla="*/ 1231107 h 1388269"/>
              <a:gd name="connsiteX8" fmla="*/ 885825 w 885825"/>
              <a:gd name="connsiteY8" fmla="*/ 1157288 h 1388269"/>
              <a:gd name="connsiteX9" fmla="*/ 871538 w 885825"/>
              <a:gd name="connsiteY9" fmla="*/ 1092994 h 1388269"/>
              <a:gd name="connsiteX10" fmla="*/ 838200 w 885825"/>
              <a:gd name="connsiteY10" fmla="*/ 1102519 h 1388269"/>
              <a:gd name="connsiteX11" fmla="*/ 809625 w 885825"/>
              <a:gd name="connsiteY11" fmla="*/ 1050132 h 1388269"/>
              <a:gd name="connsiteX12" fmla="*/ 821532 w 885825"/>
              <a:gd name="connsiteY12" fmla="*/ 1045369 h 1388269"/>
              <a:gd name="connsiteX13" fmla="*/ 773907 w 885825"/>
              <a:gd name="connsiteY13" fmla="*/ 1007269 h 1388269"/>
              <a:gd name="connsiteX14" fmla="*/ 740569 w 885825"/>
              <a:gd name="connsiteY14" fmla="*/ 871538 h 1388269"/>
              <a:gd name="connsiteX15" fmla="*/ 731044 w 885825"/>
              <a:gd name="connsiteY15" fmla="*/ 819150 h 1388269"/>
              <a:gd name="connsiteX16" fmla="*/ 702469 w 885825"/>
              <a:gd name="connsiteY16" fmla="*/ 742950 h 1388269"/>
              <a:gd name="connsiteX17" fmla="*/ 671513 w 885825"/>
              <a:gd name="connsiteY17" fmla="*/ 747713 h 1388269"/>
              <a:gd name="connsiteX18" fmla="*/ 545307 w 885825"/>
              <a:gd name="connsiteY18" fmla="*/ 521494 h 1388269"/>
              <a:gd name="connsiteX19" fmla="*/ 485775 w 885825"/>
              <a:gd name="connsiteY19" fmla="*/ 457200 h 1388269"/>
              <a:gd name="connsiteX20" fmla="*/ 354807 w 885825"/>
              <a:gd name="connsiteY20" fmla="*/ 297657 h 1388269"/>
              <a:gd name="connsiteX21" fmla="*/ 411957 w 885825"/>
              <a:gd name="connsiteY21" fmla="*/ 311944 h 1388269"/>
              <a:gd name="connsiteX22" fmla="*/ 450057 w 885825"/>
              <a:gd name="connsiteY22" fmla="*/ 280988 h 1388269"/>
              <a:gd name="connsiteX23" fmla="*/ 397669 w 885825"/>
              <a:gd name="connsiteY23" fmla="*/ 152400 h 1388269"/>
              <a:gd name="connsiteX24" fmla="*/ 388144 w 885825"/>
              <a:gd name="connsiteY24" fmla="*/ 61913 h 1388269"/>
              <a:gd name="connsiteX25" fmla="*/ 354807 w 885825"/>
              <a:gd name="connsiteY25" fmla="*/ 0 h 1388269"/>
              <a:gd name="connsiteX26" fmla="*/ 338138 w 885825"/>
              <a:gd name="connsiteY26" fmla="*/ 59532 h 1388269"/>
              <a:gd name="connsiteX27" fmla="*/ 264319 w 885825"/>
              <a:gd name="connsiteY27" fmla="*/ 145257 h 1388269"/>
              <a:gd name="connsiteX28" fmla="*/ 152400 w 885825"/>
              <a:gd name="connsiteY28" fmla="*/ 204788 h 1388269"/>
              <a:gd name="connsiteX29" fmla="*/ 142875 w 885825"/>
              <a:gd name="connsiteY29" fmla="*/ 242888 h 1388269"/>
              <a:gd name="connsiteX30" fmla="*/ 116682 w 885825"/>
              <a:gd name="connsiteY30" fmla="*/ 233363 h 1388269"/>
              <a:gd name="connsiteX31" fmla="*/ 40482 w 885825"/>
              <a:gd name="connsiteY31" fmla="*/ 304800 h 1388269"/>
              <a:gd name="connsiteX32" fmla="*/ 9525 w 885825"/>
              <a:gd name="connsiteY32" fmla="*/ 323850 h 1388269"/>
              <a:gd name="connsiteX33" fmla="*/ 38100 w 885825"/>
              <a:gd name="connsiteY33" fmla="*/ 395288 h 1388269"/>
              <a:gd name="connsiteX34" fmla="*/ 0 w 885825"/>
              <a:gd name="connsiteY34" fmla="*/ 616744 h 1388269"/>
              <a:gd name="connsiteX35" fmla="*/ 61913 w 885825"/>
              <a:gd name="connsiteY35" fmla="*/ 695325 h 1388269"/>
              <a:gd name="connsiteX36" fmla="*/ 78582 w 885825"/>
              <a:gd name="connsiteY36" fmla="*/ 764382 h 1388269"/>
              <a:gd name="connsiteX37" fmla="*/ 133350 w 885825"/>
              <a:gd name="connsiteY37" fmla="*/ 781050 h 1388269"/>
              <a:gd name="connsiteX38" fmla="*/ 204788 w 885825"/>
              <a:gd name="connsiteY38" fmla="*/ 890588 h 1388269"/>
              <a:gd name="connsiteX39" fmla="*/ 280988 w 885825"/>
              <a:gd name="connsiteY39" fmla="*/ 957263 h 1388269"/>
              <a:gd name="connsiteX40" fmla="*/ 285750 w 885825"/>
              <a:gd name="connsiteY40" fmla="*/ 1021557 h 1388269"/>
              <a:gd name="connsiteX41" fmla="*/ 269082 w 885825"/>
              <a:gd name="connsiteY41" fmla="*/ 1073944 h 1388269"/>
              <a:gd name="connsiteX42" fmla="*/ 333375 w 885825"/>
              <a:gd name="connsiteY42" fmla="*/ 1190625 h 1388269"/>
              <a:gd name="connsiteX43" fmla="*/ 292894 w 885825"/>
              <a:gd name="connsiteY43" fmla="*/ 1207294 h 1388269"/>
              <a:gd name="connsiteX44" fmla="*/ 242888 w 885825"/>
              <a:gd name="connsiteY44" fmla="*/ 1312069 h 1388269"/>
              <a:gd name="connsiteX45" fmla="*/ 369094 w 885825"/>
              <a:gd name="connsiteY45" fmla="*/ 1343025 h 1388269"/>
              <a:gd name="connsiteX46" fmla="*/ 423863 w 885825"/>
              <a:gd name="connsiteY46" fmla="*/ 1326357 h 1388269"/>
              <a:gd name="connsiteX47" fmla="*/ 488157 w 885825"/>
              <a:gd name="connsiteY47" fmla="*/ 1388269 h 1388269"/>
              <a:gd name="connsiteX48" fmla="*/ 509588 w 885825"/>
              <a:gd name="connsiteY48" fmla="*/ 1340644 h 1388269"/>
              <a:gd name="connsiteX49" fmla="*/ 550069 w 885825"/>
              <a:gd name="connsiteY49" fmla="*/ 1331119 h 1388269"/>
              <a:gd name="connsiteX50" fmla="*/ 642938 w 885825"/>
              <a:gd name="connsiteY50" fmla="*/ 1335882 h 1388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885825" h="1388269">
                <a:moveTo>
                  <a:pt x="642938" y="1335882"/>
                </a:moveTo>
                <a:lnTo>
                  <a:pt x="633413" y="1285875"/>
                </a:lnTo>
                <a:lnTo>
                  <a:pt x="633413" y="1235869"/>
                </a:lnTo>
                <a:lnTo>
                  <a:pt x="664369" y="1235869"/>
                </a:lnTo>
                <a:lnTo>
                  <a:pt x="692944" y="1193007"/>
                </a:lnTo>
                <a:lnTo>
                  <a:pt x="742950" y="1183482"/>
                </a:lnTo>
                <a:lnTo>
                  <a:pt x="795338" y="1171575"/>
                </a:lnTo>
                <a:lnTo>
                  <a:pt x="838200" y="1231107"/>
                </a:lnTo>
                <a:lnTo>
                  <a:pt x="885825" y="1157288"/>
                </a:lnTo>
                <a:lnTo>
                  <a:pt x="871538" y="1092994"/>
                </a:lnTo>
                <a:lnTo>
                  <a:pt x="838200" y="1102519"/>
                </a:lnTo>
                <a:lnTo>
                  <a:pt x="809625" y="1050132"/>
                </a:lnTo>
                <a:lnTo>
                  <a:pt x="821532" y="1045369"/>
                </a:lnTo>
                <a:lnTo>
                  <a:pt x="773907" y="1007269"/>
                </a:lnTo>
                <a:lnTo>
                  <a:pt x="740569" y="871538"/>
                </a:lnTo>
                <a:lnTo>
                  <a:pt x="731044" y="819150"/>
                </a:lnTo>
                <a:lnTo>
                  <a:pt x="702469" y="742950"/>
                </a:lnTo>
                <a:lnTo>
                  <a:pt x="671513" y="747713"/>
                </a:lnTo>
                <a:lnTo>
                  <a:pt x="545307" y="521494"/>
                </a:lnTo>
                <a:lnTo>
                  <a:pt x="485775" y="457200"/>
                </a:lnTo>
                <a:lnTo>
                  <a:pt x="354807" y="297657"/>
                </a:lnTo>
                <a:lnTo>
                  <a:pt x="411957" y="311944"/>
                </a:lnTo>
                <a:lnTo>
                  <a:pt x="450057" y="280988"/>
                </a:lnTo>
                <a:lnTo>
                  <a:pt x="397669" y="152400"/>
                </a:lnTo>
                <a:lnTo>
                  <a:pt x="388144" y="61913"/>
                </a:lnTo>
                <a:lnTo>
                  <a:pt x="354807" y="0"/>
                </a:lnTo>
                <a:lnTo>
                  <a:pt x="338138" y="59532"/>
                </a:lnTo>
                <a:lnTo>
                  <a:pt x="264319" y="145257"/>
                </a:lnTo>
                <a:lnTo>
                  <a:pt x="152400" y="204788"/>
                </a:lnTo>
                <a:lnTo>
                  <a:pt x="142875" y="242888"/>
                </a:lnTo>
                <a:lnTo>
                  <a:pt x="116682" y="233363"/>
                </a:lnTo>
                <a:lnTo>
                  <a:pt x="40482" y="304800"/>
                </a:lnTo>
                <a:lnTo>
                  <a:pt x="9525" y="323850"/>
                </a:lnTo>
                <a:lnTo>
                  <a:pt x="38100" y="395288"/>
                </a:lnTo>
                <a:lnTo>
                  <a:pt x="0" y="616744"/>
                </a:lnTo>
                <a:lnTo>
                  <a:pt x="61913" y="695325"/>
                </a:lnTo>
                <a:lnTo>
                  <a:pt x="78582" y="764382"/>
                </a:lnTo>
                <a:lnTo>
                  <a:pt x="133350" y="781050"/>
                </a:lnTo>
                <a:lnTo>
                  <a:pt x="204788" y="890588"/>
                </a:lnTo>
                <a:lnTo>
                  <a:pt x="280988" y="957263"/>
                </a:lnTo>
                <a:lnTo>
                  <a:pt x="285750" y="1021557"/>
                </a:lnTo>
                <a:lnTo>
                  <a:pt x="269082" y="1073944"/>
                </a:lnTo>
                <a:lnTo>
                  <a:pt x="333375" y="1190625"/>
                </a:lnTo>
                <a:lnTo>
                  <a:pt x="292894" y="1207294"/>
                </a:lnTo>
                <a:lnTo>
                  <a:pt x="242888" y="1312069"/>
                </a:lnTo>
                <a:lnTo>
                  <a:pt x="369094" y="1343025"/>
                </a:lnTo>
                <a:lnTo>
                  <a:pt x="423863" y="1326357"/>
                </a:lnTo>
                <a:lnTo>
                  <a:pt x="488157" y="1388269"/>
                </a:lnTo>
                <a:lnTo>
                  <a:pt x="509588" y="1340644"/>
                </a:lnTo>
                <a:lnTo>
                  <a:pt x="550069" y="1331119"/>
                </a:lnTo>
                <a:lnTo>
                  <a:pt x="642938" y="1335882"/>
                </a:lnTo>
                <a:close/>
              </a:path>
            </a:pathLst>
          </a:custGeom>
          <a:solidFill>
            <a:srgbClr val="AA72D4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80" name="Freeform 7179"/>
          <p:cNvSpPr/>
          <p:nvPr/>
        </p:nvSpPr>
        <p:spPr>
          <a:xfrm>
            <a:off x="2441575" y="2355850"/>
            <a:ext cx="436563" cy="755650"/>
          </a:xfrm>
          <a:custGeom>
            <a:avLst/>
            <a:gdLst>
              <a:gd name="connsiteX0" fmla="*/ 359569 w 435769"/>
              <a:gd name="connsiteY0" fmla="*/ 754856 h 754856"/>
              <a:gd name="connsiteX1" fmla="*/ 376238 w 435769"/>
              <a:gd name="connsiteY1" fmla="*/ 685800 h 754856"/>
              <a:gd name="connsiteX2" fmla="*/ 419100 w 435769"/>
              <a:gd name="connsiteY2" fmla="*/ 714375 h 754856"/>
              <a:gd name="connsiteX3" fmla="*/ 411956 w 435769"/>
              <a:gd name="connsiteY3" fmla="*/ 638175 h 754856"/>
              <a:gd name="connsiteX4" fmla="*/ 435769 w 435769"/>
              <a:gd name="connsiteY4" fmla="*/ 614362 h 754856"/>
              <a:gd name="connsiteX5" fmla="*/ 392906 w 435769"/>
              <a:gd name="connsiteY5" fmla="*/ 388143 h 754856"/>
              <a:gd name="connsiteX6" fmla="*/ 361950 w 435769"/>
              <a:gd name="connsiteY6" fmla="*/ 402431 h 754856"/>
              <a:gd name="connsiteX7" fmla="*/ 359569 w 435769"/>
              <a:gd name="connsiteY7" fmla="*/ 369093 h 754856"/>
              <a:gd name="connsiteX8" fmla="*/ 323850 w 435769"/>
              <a:gd name="connsiteY8" fmla="*/ 342900 h 754856"/>
              <a:gd name="connsiteX9" fmla="*/ 302419 w 435769"/>
              <a:gd name="connsiteY9" fmla="*/ 195262 h 754856"/>
              <a:gd name="connsiteX10" fmla="*/ 238125 w 435769"/>
              <a:gd name="connsiteY10" fmla="*/ 180975 h 754856"/>
              <a:gd name="connsiteX11" fmla="*/ 240506 w 435769"/>
              <a:gd name="connsiteY11" fmla="*/ 140493 h 754856"/>
              <a:gd name="connsiteX12" fmla="*/ 185738 w 435769"/>
              <a:gd name="connsiteY12" fmla="*/ 7143 h 754856"/>
              <a:gd name="connsiteX13" fmla="*/ 192881 w 435769"/>
              <a:gd name="connsiteY13" fmla="*/ 97631 h 754856"/>
              <a:gd name="connsiteX14" fmla="*/ 130969 w 435769"/>
              <a:gd name="connsiteY14" fmla="*/ 73818 h 754856"/>
              <a:gd name="connsiteX15" fmla="*/ 123825 w 435769"/>
              <a:gd name="connsiteY15" fmla="*/ 35718 h 754856"/>
              <a:gd name="connsiteX16" fmla="*/ 76200 w 435769"/>
              <a:gd name="connsiteY16" fmla="*/ 0 h 754856"/>
              <a:gd name="connsiteX17" fmla="*/ 21431 w 435769"/>
              <a:gd name="connsiteY17" fmla="*/ 45243 h 754856"/>
              <a:gd name="connsiteX18" fmla="*/ 35719 w 435769"/>
              <a:gd name="connsiteY18" fmla="*/ 154781 h 754856"/>
              <a:gd name="connsiteX19" fmla="*/ 78581 w 435769"/>
              <a:gd name="connsiteY19" fmla="*/ 261937 h 754856"/>
              <a:gd name="connsiteX20" fmla="*/ 45244 w 435769"/>
              <a:gd name="connsiteY20" fmla="*/ 285750 h 754856"/>
              <a:gd name="connsiteX21" fmla="*/ 0 w 435769"/>
              <a:gd name="connsiteY21" fmla="*/ 276225 h 754856"/>
              <a:gd name="connsiteX22" fmla="*/ 164306 w 435769"/>
              <a:gd name="connsiteY22" fmla="*/ 490537 h 754856"/>
              <a:gd name="connsiteX23" fmla="*/ 304800 w 435769"/>
              <a:gd name="connsiteY23" fmla="*/ 726281 h 754856"/>
              <a:gd name="connsiteX24" fmla="*/ 359569 w 435769"/>
              <a:gd name="connsiteY24" fmla="*/ 754856 h 7548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435769" h="754856">
                <a:moveTo>
                  <a:pt x="359569" y="754856"/>
                </a:moveTo>
                <a:lnTo>
                  <a:pt x="376238" y="685800"/>
                </a:lnTo>
                <a:lnTo>
                  <a:pt x="419100" y="714375"/>
                </a:lnTo>
                <a:lnTo>
                  <a:pt x="411956" y="638175"/>
                </a:lnTo>
                <a:lnTo>
                  <a:pt x="435769" y="614362"/>
                </a:lnTo>
                <a:lnTo>
                  <a:pt x="392906" y="388143"/>
                </a:lnTo>
                <a:lnTo>
                  <a:pt x="361950" y="402431"/>
                </a:lnTo>
                <a:lnTo>
                  <a:pt x="359569" y="369093"/>
                </a:lnTo>
                <a:lnTo>
                  <a:pt x="323850" y="342900"/>
                </a:lnTo>
                <a:lnTo>
                  <a:pt x="302419" y="195262"/>
                </a:lnTo>
                <a:lnTo>
                  <a:pt x="238125" y="180975"/>
                </a:lnTo>
                <a:lnTo>
                  <a:pt x="240506" y="140493"/>
                </a:lnTo>
                <a:lnTo>
                  <a:pt x="185738" y="7143"/>
                </a:lnTo>
                <a:lnTo>
                  <a:pt x="192881" y="97631"/>
                </a:lnTo>
                <a:lnTo>
                  <a:pt x="130969" y="73818"/>
                </a:lnTo>
                <a:lnTo>
                  <a:pt x="123825" y="35718"/>
                </a:lnTo>
                <a:lnTo>
                  <a:pt x="76200" y="0"/>
                </a:lnTo>
                <a:lnTo>
                  <a:pt x="21431" y="45243"/>
                </a:lnTo>
                <a:lnTo>
                  <a:pt x="35719" y="154781"/>
                </a:lnTo>
                <a:lnTo>
                  <a:pt x="78581" y="261937"/>
                </a:lnTo>
                <a:lnTo>
                  <a:pt x="45244" y="285750"/>
                </a:lnTo>
                <a:lnTo>
                  <a:pt x="0" y="276225"/>
                </a:lnTo>
                <a:lnTo>
                  <a:pt x="164306" y="490537"/>
                </a:lnTo>
                <a:lnTo>
                  <a:pt x="304800" y="726281"/>
                </a:lnTo>
                <a:lnTo>
                  <a:pt x="359569" y="754856"/>
                </a:lnTo>
                <a:close/>
              </a:path>
            </a:pathLst>
          </a:custGeom>
          <a:solidFill>
            <a:srgbClr val="F0B6F4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81" name="Freeform 7180"/>
          <p:cNvSpPr/>
          <p:nvPr/>
        </p:nvSpPr>
        <p:spPr>
          <a:xfrm>
            <a:off x="2700338" y="3470275"/>
            <a:ext cx="692150" cy="454025"/>
          </a:xfrm>
          <a:custGeom>
            <a:avLst/>
            <a:gdLst>
              <a:gd name="connsiteX0" fmla="*/ 411957 w 690563"/>
              <a:gd name="connsiteY0" fmla="*/ 454818 h 454818"/>
              <a:gd name="connsiteX1" fmla="*/ 419100 w 690563"/>
              <a:gd name="connsiteY1" fmla="*/ 395287 h 454818"/>
              <a:gd name="connsiteX2" fmla="*/ 483394 w 690563"/>
              <a:gd name="connsiteY2" fmla="*/ 381000 h 454818"/>
              <a:gd name="connsiteX3" fmla="*/ 461963 w 690563"/>
              <a:gd name="connsiteY3" fmla="*/ 442912 h 454818"/>
              <a:gd name="connsiteX4" fmla="*/ 554832 w 690563"/>
              <a:gd name="connsiteY4" fmla="*/ 309562 h 454818"/>
              <a:gd name="connsiteX5" fmla="*/ 540544 w 690563"/>
              <a:gd name="connsiteY5" fmla="*/ 278606 h 454818"/>
              <a:gd name="connsiteX6" fmla="*/ 628650 w 690563"/>
              <a:gd name="connsiteY6" fmla="*/ 264318 h 454818"/>
              <a:gd name="connsiteX7" fmla="*/ 664369 w 690563"/>
              <a:gd name="connsiteY7" fmla="*/ 228600 h 454818"/>
              <a:gd name="connsiteX8" fmla="*/ 642938 w 690563"/>
              <a:gd name="connsiteY8" fmla="*/ 195262 h 454818"/>
              <a:gd name="connsiteX9" fmla="*/ 690563 w 690563"/>
              <a:gd name="connsiteY9" fmla="*/ 161925 h 454818"/>
              <a:gd name="connsiteX10" fmla="*/ 647700 w 690563"/>
              <a:gd name="connsiteY10" fmla="*/ 109537 h 454818"/>
              <a:gd name="connsiteX11" fmla="*/ 585788 w 690563"/>
              <a:gd name="connsiteY11" fmla="*/ 38100 h 454818"/>
              <a:gd name="connsiteX12" fmla="*/ 550069 w 690563"/>
              <a:gd name="connsiteY12" fmla="*/ 50006 h 454818"/>
              <a:gd name="connsiteX13" fmla="*/ 507207 w 690563"/>
              <a:gd name="connsiteY13" fmla="*/ 14287 h 454818"/>
              <a:gd name="connsiteX14" fmla="*/ 481013 w 690563"/>
              <a:gd name="connsiteY14" fmla="*/ 28575 h 454818"/>
              <a:gd name="connsiteX15" fmla="*/ 473869 w 690563"/>
              <a:gd name="connsiteY15" fmla="*/ 0 h 454818"/>
              <a:gd name="connsiteX16" fmla="*/ 371475 w 690563"/>
              <a:gd name="connsiteY16" fmla="*/ 0 h 454818"/>
              <a:gd name="connsiteX17" fmla="*/ 297657 w 690563"/>
              <a:gd name="connsiteY17" fmla="*/ 26193 h 454818"/>
              <a:gd name="connsiteX18" fmla="*/ 261938 w 690563"/>
              <a:gd name="connsiteY18" fmla="*/ 11906 h 454818"/>
              <a:gd name="connsiteX19" fmla="*/ 209550 w 690563"/>
              <a:gd name="connsiteY19" fmla="*/ 95250 h 454818"/>
              <a:gd name="connsiteX20" fmla="*/ 159544 w 690563"/>
              <a:gd name="connsiteY20" fmla="*/ 38100 h 454818"/>
              <a:gd name="connsiteX21" fmla="*/ 64294 w 690563"/>
              <a:gd name="connsiteY21" fmla="*/ 52387 h 454818"/>
              <a:gd name="connsiteX22" fmla="*/ 28575 w 690563"/>
              <a:gd name="connsiteY22" fmla="*/ 100012 h 454818"/>
              <a:gd name="connsiteX23" fmla="*/ 0 w 690563"/>
              <a:gd name="connsiteY23" fmla="*/ 111918 h 454818"/>
              <a:gd name="connsiteX24" fmla="*/ 16669 w 690563"/>
              <a:gd name="connsiteY24" fmla="*/ 211931 h 454818"/>
              <a:gd name="connsiteX25" fmla="*/ 78582 w 690563"/>
              <a:gd name="connsiteY25" fmla="*/ 226218 h 454818"/>
              <a:gd name="connsiteX26" fmla="*/ 133350 w 690563"/>
              <a:gd name="connsiteY26" fmla="*/ 335756 h 454818"/>
              <a:gd name="connsiteX27" fmla="*/ 197644 w 690563"/>
              <a:gd name="connsiteY27" fmla="*/ 397668 h 454818"/>
              <a:gd name="connsiteX28" fmla="*/ 264319 w 690563"/>
              <a:gd name="connsiteY28" fmla="*/ 388143 h 454818"/>
              <a:gd name="connsiteX29" fmla="*/ 311944 w 690563"/>
              <a:gd name="connsiteY29" fmla="*/ 347662 h 454818"/>
              <a:gd name="connsiteX30" fmla="*/ 411957 w 690563"/>
              <a:gd name="connsiteY30" fmla="*/ 454818 h 454818"/>
              <a:gd name="connsiteX0" fmla="*/ 411957 w 690563"/>
              <a:gd name="connsiteY0" fmla="*/ 454818 h 454818"/>
              <a:gd name="connsiteX1" fmla="*/ 419100 w 690563"/>
              <a:gd name="connsiteY1" fmla="*/ 395287 h 454818"/>
              <a:gd name="connsiteX2" fmla="*/ 483394 w 690563"/>
              <a:gd name="connsiteY2" fmla="*/ 381000 h 454818"/>
              <a:gd name="connsiteX3" fmla="*/ 461963 w 690563"/>
              <a:gd name="connsiteY3" fmla="*/ 442912 h 454818"/>
              <a:gd name="connsiteX4" fmla="*/ 554832 w 690563"/>
              <a:gd name="connsiteY4" fmla="*/ 309562 h 454818"/>
              <a:gd name="connsiteX5" fmla="*/ 540544 w 690563"/>
              <a:gd name="connsiteY5" fmla="*/ 278606 h 454818"/>
              <a:gd name="connsiteX6" fmla="*/ 628650 w 690563"/>
              <a:gd name="connsiteY6" fmla="*/ 264318 h 454818"/>
              <a:gd name="connsiteX7" fmla="*/ 664369 w 690563"/>
              <a:gd name="connsiteY7" fmla="*/ 228600 h 454818"/>
              <a:gd name="connsiteX8" fmla="*/ 642938 w 690563"/>
              <a:gd name="connsiteY8" fmla="*/ 195262 h 454818"/>
              <a:gd name="connsiteX9" fmla="*/ 690563 w 690563"/>
              <a:gd name="connsiteY9" fmla="*/ 161925 h 454818"/>
              <a:gd name="connsiteX10" fmla="*/ 647700 w 690563"/>
              <a:gd name="connsiteY10" fmla="*/ 109537 h 454818"/>
              <a:gd name="connsiteX11" fmla="*/ 585788 w 690563"/>
              <a:gd name="connsiteY11" fmla="*/ 38100 h 454818"/>
              <a:gd name="connsiteX12" fmla="*/ 550069 w 690563"/>
              <a:gd name="connsiteY12" fmla="*/ 50006 h 454818"/>
              <a:gd name="connsiteX13" fmla="*/ 507207 w 690563"/>
              <a:gd name="connsiteY13" fmla="*/ 14287 h 454818"/>
              <a:gd name="connsiteX14" fmla="*/ 481013 w 690563"/>
              <a:gd name="connsiteY14" fmla="*/ 28575 h 454818"/>
              <a:gd name="connsiteX15" fmla="*/ 473869 w 690563"/>
              <a:gd name="connsiteY15" fmla="*/ 0 h 454818"/>
              <a:gd name="connsiteX16" fmla="*/ 371475 w 690563"/>
              <a:gd name="connsiteY16" fmla="*/ 0 h 454818"/>
              <a:gd name="connsiteX17" fmla="*/ 297657 w 690563"/>
              <a:gd name="connsiteY17" fmla="*/ 26193 h 454818"/>
              <a:gd name="connsiteX18" fmla="*/ 261938 w 690563"/>
              <a:gd name="connsiteY18" fmla="*/ 11906 h 454818"/>
              <a:gd name="connsiteX19" fmla="*/ 209550 w 690563"/>
              <a:gd name="connsiteY19" fmla="*/ 95250 h 454818"/>
              <a:gd name="connsiteX20" fmla="*/ 159544 w 690563"/>
              <a:gd name="connsiteY20" fmla="*/ 38100 h 454818"/>
              <a:gd name="connsiteX21" fmla="*/ 64294 w 690563"/>
              <a:gd name="connsiteY21" fmla="*/ 52387 h 454818"/>
              <a:gd name="connsiteX22" fmla="*/ 28575 w 690563"/>
              <a:gd name="connsiteY22" fmla="*/ 100012 h 454818"/>
              <a:gd name="connsiteX23" fmla="*/ 0 w 690563"/>
              <a:gd name="connsiteY23" fmla="*/ 111918 h 454818"/>
              <a:gd name="connsiteX24" fmla="*/ 16669 w 690563"/>
              <a:gd name="connsiteY24" fmla="*/ 211931 h 454818"/>
              <a:gd name="connsiteX25" fmla="*/ 78582 w 690563"/>
              <a:gd name="connsiteY25" fmla="*/ 226218 h 454818"/>
              <a:gd name="connsiteX26" fmla="*/ 133350 w 690563"/>
              <a:gd name="connsiteY26" fmla="*/ 335756 h 454818"/>
              <a:gd name="connsiteX27" fmla="*/ 197644 w 690563"/>
              <a:gd name="connsiteY27" fmla="*/ 397668 h 454818"/>
              <a:gd name="connsiteX28" fmla="*/ 264319 w 690563"/>
              <a:gd name="connsiteY28" fmla="*/ 388143 h 454818"/>
              <a:gd name="connsiteX29" fmla="*/ 311944 w 690563"/>
              <a:gd name="connsiteY29" fmla="*/ 347662 h 454818"/>
              <a:gd name="connsiteX30" fmla="*/ 385763 w 690563"/>
              <a:gd name="connsiteY30" fmla="*/ 421481 h 454818"/>
              <a:gd name="connsiteX31" fmla="*/ 411957 w 690563"/>
              <a:gd name="connsiteY31" fmla="*/ 454818 h 454818"/>
              <a:gd name="connsiteX0" fmla="*/ 411957 w 690563"/>
              <a:gd name="connsiteY0" fmla="*/ 454818 h 454818"/>
              <a:gd name="connsiteX1" fmla="*/ 419100 w 690563"/>
              <a:gd name="connsiteY1" fmla="*/ 395287 h 454818"/>
              <a:gd name="connsiteX2" fmla="*/ 483394 w 690563"/>
              <a:gd name="connsiteY2" fmla="*/ 381000 h 454818"/>
              <a:gd name="connsiteX3" fmla="*/ 461963 w 690563"/>
              <a:gd name="connsiteY3" fmla="*/ 442912 h 454818"/>
              <a:gd name="connsiteX4" fmla="*/ 554832 w 690563"/>
              <a:gd name="connsiteY4" fmla="*/ 309562 h 454818"/>
              <a:gd name="connsiteX5" fmla="*/ 540544 w 690563"/>
              <a:gd name="connsiteY5" fmla="*/ 278606 h 454818"/>
              <a:gd name="connsiteX6" fmla="*/ 628650 w 690563"/>
              <a:gd name="connsiteY6" fmla="*/ 264318 h 454818"/>
              <a:gd name="connsiteX7" fmla="*/ 664369 w 690563"/>
              <a:gd name="connsiteY7" fmla="*/ 228600 h 454818"/>
              <a:gd name="connsiteX8" fmla="*/ 642938 w 690563"/>
              <a:gd name="connsiteY8" fmla="*/ 195262 h 454818"/>
              <a:gd name="connsiteX9" fmla="*/ 690563 w 690563"/>
              <a:gd name="connsiteY9" fmla="*/ 161925 h 454818"/>
              <a:gd name="connsiteX10" fmla="*/ 647700 w 690563"/>
              <a:gd name="connsiteY10" fmla="*/ 109537 h 454818"/>
              <a:gd name="connsiteX11" fmla="*/ 585788 w 690563"/>
              <a:gd name="connsiteY11" fmla="*/ 38100 h 454818"/>
              <a:gd name="connsiteX12" fmla="*/ 550069 w 690563"/>
              <a:gd name="connsiteY12" fmla="*/ 50006 h 454818"/>
              <a:gd name="connsiteX13" fmla="*/ 507207 w 690563"/>
              <a:gd name="connsiteY13" fmla="*/ 14287 h 454818"/>
              <a:gd name="connsiteX14" fmla="*/ 481013 w 690563"/>
              <a:gd name="connsiteY14" fmla="*/ 28575 h 454818"/>
              <a:gd name="connsiteX15" fmla="*/ 473869 w 690563"/>
              <a:gd name="connsiteY15" fmla="*/ 0 h 454818"/>
              <a:gd name="connsiteX16" fmla="*/ 371475 w 690563"/>
              <a:gd name="connsiteY16" fmla="*/ 0 h 454818"/>
              <a:gd name="connsiteX17" fmla="*/ 297657 w 690563"/>
              <a:gd name="connsiteY17" fmla="*/ 26193 h 454818"/>
              <a:gd name="connsiteX18" fmla="*/ 261938 w 690563"/>
              <a:gd name="connsiteY18" fmla="*/ 11906 h 454818"/>
              <a:gd name="connsiteX19" fmla="*/ 209550 w 690563"/>
              <a:gd name="connsiteY19" fmla="*/ 95250 h 454818"/>
              <a:gd name="connsiteX20" fmla="*/ 159544 w 690563"/>
              <a:gd name="connsiteY20" fmla="*/ 38100 h 454818"/>
              <a:gd name="connsiteX21" fmla="*/ 64294 w 690563"/>
              <a:gd name="connsiteY21" fmla="*/ 52387 h 454818"/>
              <a:gd name="connsiteX22" fmla="*/ 28575 w 690563"/>
              <a:gd name="connsiteY22" fmla="*/ 100012 h 454818"/>
              <a:gd name="connsiteX23" fmla="*/ 0 w 690563"/>
              <a:gd name="connsiteY23" fmla="*/ 111918 h 454818"/>
              <a:gd name="connsiteX24" fmla="*/ 16669 w 690563"/>
              <a:gd name="connsiteY24" fmla="*/ 211931 h 454818"/>
              <a:gd name="connsiteX25" fmla="*/ 78582 w 690563"/>
              <a:gd name="connsiteY25" fmla="*/ 226218 h 454818"/>
              <a:gd name="connsiteX26" fmla="*/ 133350 w 690563"/>
              <a:gd name="connsiteY26" fmla="*/ 335756 h 454818"/>
              <a:gd name="connsiteX27" fmla="*/ 197644 w 690563"/>
              <a:gd name="connsiteY27" fmla="*/ 397668 h 454818"/>
              <a:gd name="connsiteX28" fmla="*/ 264319 w 690563"/>
              <a:gd name="connsiteY28" fmla="*/ 388143 h 454818"/>
              <a:gd name="connsiteX29" fmla="*/ 311944 w 690563"/>
              <a:gd name="connsiteY29" fmla="*/ 347662 h 454818"/>
              <a:gd name="connsiteX30" fmla="*/ 376238 w 690563"/>
              <a:gd name="connsiteY30" fmla="*/ 452438 h 454818"/>
              <a:gd name="connsiteX31" fmla="*/ 411957 w 690563"/>
              <a:gd name="connsiteY31" fmla="*/ 454818 h 454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690563" h="454818">
                <a:moveTo>
                  <a:pt x="411957" y="454818"/>
                </a:moveTo>
                <a:lnTo>
                  <a:pt x="419100" y="395287"/>
                </a:lnTo>
                <a:lnTo>
                  <a:pt x="483394" y="381000"/>
                </a:lnTo>
                <a:lnTo>
                  <a:pt x="461963" y="442912"/>
                </a:lnTo>
                <a:lnTo>
                  <a:pt x="554832" y="309562"/>
                </a:lnTo>
                <a:lnTo>
                  <a:pt x="540544" y="278606"/>
                </a:lnTo>
                <a:lnTo>
                  <a:pt x="628650" y="264318"/>
                </a:lnTo>
                <a:lnTo>
                  <a:pt x="664369" y="228600"/>
                </a:lnTo>
                <a:lnTo>
                  <a:pt x="642938" y="195262"/>
                </a:lnTo>
                <a:lnTo>
                  <a:pt x="690563" y="161925"/>
                </a:lnTo>
                <a:lnTo>
                  <a:pt x="647700" y="109537"/>
                </a:lnTo>
                <a:lnTo>
                  <a:pt x="585788" y="38100"/>
                </a:lnTo>
                <a:lnTo>
                  <a:pt x="550069" y="50006"/>
                </a:lnTo>
                <a:lnTo>
                  <a:pt x="507207" y="14287"/>
                </a:lnTo>
                <a:lnTo>
                  <a:pt x="481013" y="28575"/>
                </a:lnTo>
                <a:lnTo>
                  <a:pt x="473869" y="0"/>
                </a:lnTo>
                <a:lnTo>
                  <a:pt x="371475" y="0"/>
                </a:lnTo>
                <a:lnTo>
                  <a:pt x="297657" y="26193"/>
                </a:lnTo>
                <a:lnTo>
                  <a:pt x="261938" y="11906"/>
                </a:lnTo>
                <a:lnTo>
                  <a:pt x="209550" y="95250"/>
                </a:lnTo>
                <a:lnTo>
                  <a:pt x="159544" y="38100"/>
                </a:lnTo>
                <a:lnTo>
                  <a:pt x="64294" y="52387"/>
                </a:lnTo>
                <a:lnTo>
                  <a:pt x="28575" y="100012"/>
                </a:lnTo>
                <a:lnTo>
                  <a:pt x="0" y="111918"/>
                </a:lnTo>
                <a:lnTo>
                  <a:pt x="16669" y="211931"/>
                </a:lnTo>
                <a:lnTo>
                  <a:pt x="78582" y="226218"/>
                </a:lnTo>
                <a:lnTo>
                  <a:pt x="133350" y="335756"/>
                </a:lnTo>
                <a:lnTo>
                  <a:pt x="197644" y="397668"/>
                </a:lnTo>
                <a:lnTo>
                  <a:pt x="264319" y="388143"/>
                </a:lnTo>
                <a:lnTo>
                  <a:pt x="311944" y="347662"/>
                </a:lnTo>
                <a:lnTo>
                  <a:pt x="376238" y="452438"/>
                </a:lnTo>
                <a:lnTo>
                  <a:pt x="411957" y="454818"/>
                </a:lnTo>
                <a:close/>
              </a:path>
            </a:pathLst>
          </a:custGeom>
          <a:solidFill>
            <a:srgbClr val="FFFF65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82" name="Freeform 7181"/>
          <p:cNvSpPr/>
          <p:nvPr/>
        </p:nvSpPr>
        <p:spPr>
          <a:xfrm>
            <a:off x="2736850" y="2474913"/>
            <a:ext cx="652463" cy="1036637"/>
          </a:xfrm>
          <a:custGeom>
            <a:avLst/>
            <a:gdLst>
              <a:gd name="connsiteX0" fmla="*/ 550069 w 652463"/>
              <a:gd name="connsiteY0" fmla="*/ 1035844 h 1035844"/>
              <a:gd name="connsiteX1" fmla="*/ 597694 w 652463"/>
              <a:gd name="connsiteY1" fmla="*/ 959644 h 1035844"/>
              <a:gd name="connsiteX2" fmla="*/ 526256 w 652463"/>
              <a:gd name="connsiteY2" fmla="*/ 914400 h 1035844"/>
              <a:gd name="connsiteX3" fmla="*/ 533400 w 652463"/>
              <a:gd name="connsiteY3" fmla="*/ 854869 h 1035844"/>
              <a:gd name="connsiteX4" fmla="*/ 578644 w 652463"/>
              <a:gd name="connsiteY4" fmla="*/ 845344 h 1035844"/>
              <a:gd name="connsiteX5" fmla="*/ 604838 w 652463"/>
              <a:gd name="connsiteY5" fmla="*/ 857250 h 1035844"/>
              <a:gd name="connsiteX6" fmla="*/ 652463 w 652463"/>
              <a:gd name="connsiteY6" fmla="*/ 816769 h 1035844"/>
              <a:gd name="connsiteX7" fmla="*/ 602456 w 652463"/>
              <a:gd name="connsiteY7" fmla="*/ 726281 h 1035844"/>
              <a:gd name="connsiteX8" fmla="*/ 581025 w 652463"/>
              <a:gd name="connsiteY8" fmla="*/ 709613 h 1035844"/>
              <a:gd name="connsiteX9" fmla="*/ 600075 w 652463"/>
              <a:gd name="connsiteY9" fmla="*/ 661988 h 1035844"/>
              <a:gd name="connsiteX10" fmla="*/ 652463 w 652463"/>
              <a:gd name="connsiteY10" fmla="*/ 576263 h 1035844"/>
              <a:gd name="connsiteX11" fmla="*/ 633413 w 652463"/>
              <a:gd name="connsiteY11" fmla="*/ 459581 h 1035844"/>
              <a:gd name="connsiteX12" fmla="*/ 588169 w 652463"/>
              <a:gd name="connsiteY12" fmla="*/ 509588 h 1035844"/>
              <a:gd name="connsiteX13" fmla="*/ 550069 w 652463"/>
              <a:gd name="connsiteY13" fmla="*/ 488156 h 1035844"/>
              <a:gd name="connsiteX14" fmla="*/ 500063 w 652463"/>
              <a:gd name="connsiteY14" fmla="*/ 504825 h 1035844"/>
              <a:gd name="connsiteX15" fmla="*/ 514350 w 652463"/>
              <a:gd name="connsiteY15" fmla="*/ 457200 h 1035844"/>
              <a:gd name="connsiteX16" fmla="*/ 478631 w 652463"/>
              <a:gd name="connsiteY16" fmla="*/ 423863 h 1035844"/>
              <a:gd name="connsiteX17" fmla="*/ 464344 w 652463"/>
              <a:gd name="connsiteY17" fmla="*/ 390525 h 1035844"/>
              <a:gd name="connsiteX18" fmla="*/ 438150 w 652463"/>
              <a:gd name="connsiteY18" fmla="*/ 371475 h 1035844"/>
              <a:gd name="connsiteX19" fmla="*/ 397669 w 652463"/>
              <a:gd name="connsiteY19" fmla="*/ 390525 h 1035844"/>
              <a:gd name="connsiteX20" fmla="*/ 345281 w 652463"/>
              <a:gd name="connsiteY20" fmla="*/ 259556 h 1035844"/>
              <a:gd name="connsiteX21" fmla="*/ 323850 w 652463"/>
              <a:gd name="connsiteY21" fmla="*/ 219075 h 1035844"/>
              <a:gd name="connsiteX22" fmla="*/ 285750 w 652463"/>
              <a:gd name="connsiteY22" fmla="*/ 235744 h 1035844"/>
              <a:gd name="connsiteX23" fmla="*/ 283369 w 652463"/>
              <a:gd name="connsiteY23" fmla="*/ 297656 h 1035844"/>
              <a:gd name="connsiteX24" fmla="*/ 276225 w 652463"/>
              <a:gd name="connsiteY24" fmla="*/ 316706 h 1035844"/>
              <a:gd name="connsiteX25" fmla="*/ 207169 w 652463"/>
              <a:gd name="connsiteY25" fmla="*/ 223838 h 1035844"/>
              <a:gd name="connsiteX26" fmla="*/ 176213 w 652463"/>
              <a:gd name="connsiteY26" fmla="*/ 164306 h 1035844"/>
              <a:gd name="connsiteX27" fmla="*/ 140494 w 652463"/>
              <a:gd name="connsiteY27" fmla="*/ 100013 h 1035844"/>
              <a:gd name="connsiteX28" fmla="*/ 109538 w 652463"/>
              <a:gd name="connsiteY28" fmla="*/ 73819 h 1035844"/>
              <a:gd name="connsiteX29" fmla="*/ 64294 w 652463"/>
              <a:gd name="connsiteY29" fmla="*/ 0 h 1035844"/>
              <a:gd name="connsiteX30" fmla="*/ 0 w 652463"/>
              <a:gd name="connsiteY30" fmla="*/ 69056 h 1035844"/>
              <a:gd name="connsiteX31" fmla="*/ 45244 w 652463"/>
              <a:gd name="connsiteY31" fmla="*/ 242888 h 1035844"/>
              <a:gd name="connsiteX32" fmla="*/ 61913 w 652463"/>
              <a:gd name="connsiteY32" fmla="*/ 254794 h 1035844"/>
              <a:gd name="connsiteX33" fmla="*/ 61913 w 652463"/>
              <a:gd name="connsiteY33" fmla="*/ 290513 h 1035844"/>
              <a:gd name="connsiteX34" fmla="*/ 92869 w 652463"/>
              <a:gd name="connsiteY34" fmla="*/ 273844 h 1035844"/>
              <a:gd name="connsiteX35" fmla="*/ 150019 w 652463"/>
              <a:gd name="connsiteY35" fmla="*/ 509588 h 1035844"/>
              <a:gd name="connsiteX36" fmla="*/ 130969 w 652463"/>
              <a:gd name="connsiteY36" fmla="*/ 523875 h 1035844"/>
              <a:gd name="connsiteX37" fmla="*/ 126206 w 652463"/>
              <a:gd name="connsiteY37" fmla="*/ 604838 h 1035844"/>
              <a:gd name="connsiteX38" fmla="*/ 78581 w 652463"/>
              <a:gd name="connsiteY38" fmla="*/ 576263 h 1035844"/>
              <a:gd name="connsiteX39" fmla="*/ 57150 w 652463"/>
              <a:gd name="connsiteY39" fmla="*/ 683419 h 1035844"/>
              <a:gd name="connsiteX40" fmla="*/ 119063 w 652463"/>
              <a:gd name="connsiteY40" fmla="*/ 878681 h 1035844"/>
              <a:gd name="connsiteX41" fmla="*/ 150019 w 652463"/>
              <a:gd name="connsiteY41" fmla="*/ 902494 h 1035844"/>
              <a:gd name="connsiteX42" fmla="*/ 166688 w 652463"/>
              <a:gd name="connsiteY42" fmla="*/ 942975 h 1035844"/>
              <a:gd name="connsiteX43" fmla="*/ 183356 w 652463"/>
              <a:gd name="connsiteY43" fmla="*/ 962025 h 1035844"/>
              <a:gd name="connsiteX44" fmla="*/ 207169 w 652463"/>
              <a:gd name="connsiteY44" fmla="*/ 959644 h 1035844"/>
              <a:gd name="connsiteX45" fmla="*/ 219075 w 652463"/>
              <a:gd name="connsiteY45" fmla="*/ 1016794 h 1035844"/>
              <a:gd name="connsiteX46" fmla="*/ 247650 w 652463"/>
              <a:gd name="connsiteY46" fmla="*/ 1019175 h 1035844"/>
              <a:gd name="connsiteX47" fmla="*/ 352425 w 652463"/>
              <a:gd name="connsiteY47" fmla="*/ 992981 h 1035844"/>
              <a:gd name="connsiteX48" fmla="*/ 445294 w 652463"/>
              <a:gd name="connsiteY48" fmla="*/ 997744 h 1035844"/>
              <a:gd name="connsiteX49" fmla="*/ 450056 w 652463"/>
              <a:gd name="connsiteY49" fmla="*/ 1026319 h 1035844"/>
              <a:gd name="connsiteX50" fmla="*/ 481013 w 652463"/>
              <a:gd name="connsiteY50" fmla="*/ 1016794 h 1035844"/>
              <a:gd name="connsiteX51" fmla="*/ 550069 w 652463"/>
              <a:gd name="connsiteY51" fmla="*/ 1035844 h 1035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652463" h="1035844">
                <a:moveTo>
                  <a:pt x="550069" y="1035844"/>
                </a:moveTo>
                <a:lnTo>
                  <a:pt x="597694" y="959644"/>
                </a:lnTo>
                <a:lnTo>
                  <a:pt x="526256" y="914400"/>
                </a:lnTo>
                <a:lnTo>
                  <a:pt x="533400" y="854869"/>
                </a:lnTo>
                <a:lnTo>
                  <a:pt x="578644" y="845344"/>
                </a:lnTo>
                <a:lnTo>
                  <a:pt x="604838" y="857250"/>
                </a:lnTo>
                <a:lnTo>
                  <a:pt x="652463" y="816769"/>
                </a:lnTo>
                <a:lnTo>
                  <a:pt x="602456" y="726281"/>
                </a:lnTo>
                <a:lnTo>
                  <a:pt x="581025" y="709613"/>
                </a:lnTo>
                <a:lnTo>
                  <a:pt x="600075" y="661988"/>
                </a:lnTo>
                <a:lnTo>
                  <a:pt x="652463" y="576263"/>
                </a:lnTo>
                <a:lnTo>
                  <a:pt x="633413" y="459581"/>
                </a:lnTo>
                <a:lnTo>
                  <a:pt x="588169" y="509588"/>
                </a:lnTo>
                <a:lnTo>
                  <a:pt x="550069" y="488156"/>
                </a:lnTo>
                <a:lnTo>
                  <a:pt x="500063" y="504825"/>
                </a:lnTo>
                <a:lnTo>
                  <a:pt x="514350" y="457200"/>
                </a:lnTo>
                <a:lnTo>
                  <a:pt x="478631" y="423863"/>
                </a:lnTo>
                <a:lnTo>
                  <a:pt x="464344" y="390525"/>
                </a:lnTo>
                <a:lnTo>
                  <a:pt x="438150" y="371475"/>
                </a:lnTo>
                <a:lnTo>
                  <a:pt x="397669" y="390525"/>
                </a:lnTo>
                <a:lnTo>
                  <a:pt x="345281" y="259556"/>
                </a:lnTo>
                <a:lnTo>
                  <a:pt x="323850" y="219075"/>
                </a:lnTo>
                <a:lnTo>
                  <a:pt x="285750" y="235744"/>
                </a:lnTo>
                <a:cubicBezTo>
                  <a:pt x="284956" y="256381"/>
                  <a:pt x="284163" y="277019"/>
                  <a:pt x="283369" y="297656"/>
                </a:cubicBezTo>
                <a:lnTo>
                  <a:pt x="276225" y="316706"/>
                </a:lnTo>
                <a:lnTo>
                  <a:pt x="207169" y="223838"/>
                </a:lnTo>
                <a:lnTo>
                  <a:pt x="176213" y="164306"/>
                </a:lnTo>
                <a:lnTo>
                  <a:pt x="140494" y="100013"/>
                </a:lnTo>
                <a:lnTo>
                  <a:pt x="109538" y="73819"/>
                </a:lnTo>
                <a:lnTo>
                  <a:pt x="64294" y="0"/>
                </a:lnTo>
                <a:lnTo>
                  <a:pt x="0" y="69056"/>
                </a:lnTo>
                <a:lnTo>
                  <a:pt x="45244" y="242888"/>
                </a:lnTo>
                <a:lnTo>
                  <a:pt x="61913" y="254794"/>
                </a:lnTo>
                <a:lnTo>
                  <a:pt x="61913" y="290513"/>
                </a:lnTo>
                <a:lnTo>
                  <a:pt x="92869" y="273844"/>
                </a:lnTo>
                <a:lnTo>
                  <a:pt x="150019" y="509588"/>
                </a:lnTo>
                <a:lnTo>
                  <a:pt x="130969" y="523875"/>
                </a:lnTo>
                <a:lnTo>
                  <a:pt x="126206" y="604838"/>
                </a:lnTo>
                <a:lnTo>
                  <a:pt x="78581" y="576263"/>
                </a:lnTo>
                <a:lnTo>
                  <a:pt x="57150" y="683419"/>
                </a:lnTo>
                <a:lnTo>
                  <a:pt x="119063" y="878681"/>
                </a:lnTo>
                <a:lnTo>
                  <a:pt x="150019" y="902494"/>
                </a:lnTo>
                <a:lnTo>
                  <a:pt x="166688" y="942975"/>
                </a:lnTo>
                <a:lnTo>
                  <a:pt x="183356" y="962025"/>
                </a:lnTo>
                <a:lnTo>
                  <a:pt x="207169" y="959644"/>
                </a:lnTo>
                <a:lnTo>
                  <a:pt x="219075" y="1016794"/>
                </a:lnTo>
                <a:lnTo>
                  <a:pt x="247650" y="1019175"/>
                </a:lnTo>
                <a:lnTo>
                  <a:pt x="352425" y="992981"/>
                </a:lnTo>
                <a:lnTo>
                  <a:pt x="445294" y="997744"/>
                </a:lnTo>
                <a:lnTo>
                  <a:pt x="450056" y="1026319"/>
                </a:lnTo>
                <a:lnTo>
                  <a:pt x="481013" y="1016794"/>
                </a:lnTo>
                <a:lnTo>
                  <a:pt x="550069" y="1035844"/>
                </a:lnTo>
                <a:close/>
              </a:path>
            </a:pathLst>
          </a:custGeom>
          <a:solidFill>
            <a:srgbClr val="FFC000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83" name="Freeform 7182"/>
          <p:cNvSpPr/>
          <p:nvPr/>
        </p:nvSpPr>
        <p:spPr>
          <a:xfrm>
            <a:off x="2811463" y="2389188"/>
            <a:ext cx="511175" cy="581025"/>
          </a:xfrm>
          <a:custGeom>
            <a:avLst/>
            <a:gdLst>
              <a:gd name="connsiteX0" fmla="*/ 483394 w 511969"/>
              <a:gd name="connsiteY0" fmla="*/ 571500 h 581025"/>
              <a:gd name="connsiteX1" fmla="*/ 471487 w 511969"/>
              <a:gd name="connsiteY1" fmla="*/ 523875 h 581025"/>
              <a:gd name="connsiteX2" fmla="*/ 490537 w 511969"/>
              <a:gd name="connsiteY2" fmla="*/ 511969 h 581025"/>
              <a:gd name="connsiteX3" fmla="*/ 511969 w 511969"/>
              <a:gd name="connsiteY3" fmla="*/ 447675 h 581025"/>
              <a:gd name="connsiteX4" fmla="*/ 490537 w 511969"/>
              <a:gd name="connsiteY4" fmla="*/ 342900 h 581025"/>
              <a:gd name="connsiteX5" fmla="*/ 485775 w 511969"/>
              <a:gd name="connsiteY5" fmla="*/ 271463 h 581025"/>
              <a:gd name="connsiteX6" fmla="*/ 488156 w 511969"/>
              <a:gd name="connsiteY6" fmla="*/ 247650 h 581025"/>
              <a:gd name="connsiteX7" fmla="*/ 404812 w 511969"/>
              <a:gd name="connsiteY7" fmla="*/ 161925 h 581025"/>
              <a:gd name="connsiteX8" fmla="*/ 421481 w 511969"/>
              <a:gd name="connsiteY8" fmla="*/ 123825 h 581025"/>
              <a:gd name="connsiteX9" fmla="*/ 388144 w 511969"/>
              <a:gd name="connsiteY9" fmla="*/ 109538 h 581025"/>
              <a:gd name="connsiteX10" fmla="*/ 385762 w 511969"/>
              <a:gd name="connsiteY10" fmla="*/ 38100 h 581025"/>
              <a:gd name="connsiteX11" fmla="*/ 197644 w 511969"/>
              <a:gd name="connsiteY11" fmla="*/ 59531 h 581025"/>
              <a:gd name="connsiteX12" fmla="*/ 73819 w 511969"/>
              <a:gd name="connsiteY12" fmla="*/ 0 h 581025"/>
              <a:gd name="connsiteX13" fmla="*/ 0 w 511969"/>
              <a:gd name="connsiteY13" fmla="*/ 97631 h 581025"/>
              <a:gd name="connsiteX14" fmla="*/ 26194 w 511969"/>
              <a:gd name="connsiteY14" fmla="*/ 166688 h 581025"/>
              <a:gd name="connsiteX15" fmla="*/ 76200 w 511969"/>
              <a:gd name="connsiteY15" fmla="*/ 185738 h 581025"/>
              <a:gd name="connsiteX16" fmla="*/ 197644 w 511969"/>
              <a:gd name="connsiteY16" fmla="*/ 392906 h 581025"/>
              <a:gd name="connsiteX17" fmla="*/ 214312 w 511969"/>
              <a:gd name="connsiteY17" fmla="*/ 316706 h 581025"/>
              <a:gd name="connsiteX18" fmla="*/ 245269 w 511969"/>
              <a:gd name="connsiteY18" fmla="*/ 307181 h 581025"/>
              <a:gd name="connsiteX19" fmla="*/ 323850 w 511969"/>
              <a:gd name="connsiteY19" fmla="*/ 464344 h 581025"/>
              <a:gd name="connsiteX20" fmla="*/ 364331 w 511969"/>
              <a:gd name="connsiteY20" fmla="*/ 459581 h 581025"/>
              <a:gd name="connsiteX21" fmla="*/ 407194 w 511969"/>
              <a:gd name="connsiteY21" fmla="*/ 507206 h 581025"/>
              <a:gd name="connsiteX22" fmla="*/ 431006 w 511969"/>
              <a:gd name="connsiteY22" fmla="*/ 531019 h 581025"/>
              <a:gd name="connsiteX23" fmla="*/ 423862 w 511969"/>
              <a:gd name="connsiteY23" fmla="*/ 581025 h 581025"/>
              <a:gd name="connsiteX24" fmla="*/ 483394 w 511969"/>
              <a:gd name="connsiteY24" fmla="*/ 571500 h 581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511969" h="581025">
                <a:moveTo>
                  <a:pt x="483394" y="571500"/>
                </a:moveTo>
                <a:lnTo>
                  <a:pt x="471487" y="523875"/>
                </a:lnTo>
                <a:lnTo>
                  <a:pt x="490537" y="511969"/>
                </a:lnTo>
                <a:lnTo>
                  <a:pt x="511969" y="447675"/>
                </a:lnTo>
                <a:lnTo>
                  <a:pt x="490537" y="342900"/>
                </a:lnTo>
                <a:lnTo>
                  <a:pt x="485775" y="271463"/>
                </a:lnTo>
                <a:lnTo>
                  <a:pt x="488156" y="247650"/>
                </a:lnTo>
                <a:lnTo>
                  <a:pt x="404812" y="161925"/>
                </a:lnTo>
                <a:lnTo>
                  <a:pt x="421481" y="123825"/>
                </a:lnTo>
                <a:lnTo>
                  <a:pt x="388144" y="109538"/>
                </a:lnTo>
                <a:lnTo>
                  <a:pt x="385762" y="38100"/>
                </a:lnTo>
                <a:lnTo>
                  <a:pt x="197644" y="59531"/>
                </a:lnTo>
                <a:lnTo>
                  <a:pt x="73819" y="0"/>
                </a:lnTo>
                <a:lnTo>
                  <a:pt x="0" y="97631"/>
                </a:lnTo>
                <a:lnTo>
                  <a:pt x="26194" y="166688"/>
                </a:lnTo>
                <a:lnTo>
                  <a:pt x="76200" y="185738"/>
                </a:lnTo>
                <a:lnTo>
                  <a:pt x="197644" y="392906"/>
                </a:lnTo>
                <a:lnTo>
                  <a:pt x="214312" y="316706"/>
                </a:lnTo>
                <a:lnTo>
                  <a:pt x="245269" y="307181"/>
                </a:lnTo>
                <a:lnTo>
                  <a:pt x="323850" y="464344"/>
                </a:lnTo>
                <a:lnTo>
                  <a:pt x="364331" y="459581"/>
                </a:lnTo>
                <a:lnTo>
                  <a:pt x="407194" y="507206"/>
                </a:lnTo>
                <a:lnTo>
                  <a:pt x="431006" y="531019"/>
                </a:lnTo>
                <a:lnTo>
                  <a:pt x="423862" y="581025"/>
                </a:lnTo>
                <a:lnTo>
                  <a:pt x="483394" y="571500"/>
                </a:lnTo>
                <a:close/>
              </a:path>
            </a:pathLst>
          </a:custGeom>
          <a:solidFill>
            <a:srgbClr val="F9E1FB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84" name="Freeform 7183"/>
          <p:cNvSpPr/>
          <p:nvPr/>
        </p:nvSpPr>
        <p:spPr>
          <a:xfrm>
            <a:off x="3271838" y="3127375"/>
            <a:ext cx="779462" cy="571500"/>
          </a:xfrm>
          <a:custGeom>
            <a:avLst/>
            <a:gdLst>
              <a:gd name="connsiteX0" fmla="*/ 109538 w 778669"/>
              <a:gd name="connsiteY0" fmla="*/ 571500 h 571500"/>
              <a:gd name="connsiteX1" fmla="*/ 200025 w 778669"/>
              <a:gd name="connsiteY1" fmla="*/ 495300 h 571500"/>
              <a:gd name="connsiteX2" fmla="*/ 247650 w 778669"/>
              <a:gd name="connsiteY2" fmla="*/ 488156 h 571500"/>
              <a:gd name="connsiteX3" fmla="*/ 304800 w 778669"/>
              <a:gd name="connsiteY3" fmla="*/ 438150 h 571500"/>
              <a:gd name="connsiteX4" fmla="*/ 304800 w 778669"/>
              <a:gd name="connsiteY4" fmla="*/ 366712 h 571500"/>
              <a:gd name="connsiteX5" fmla="*/ 345282 w 778669"/>
              <a:gd name="connsiteY5" fmla="*/ 295275 h 571500"/>
              <a:gd name="connsiteX6" fmla="*/ 364332 w 778669"/>
              <a:gd name="connsiteY6" fmla="*/ 326231 h 571500"/>
              <a:gd name="connsiteX7" fmla="*/ 397669 w 778669"/>
              <a:gd name="connsiteY7" fmla="*/ 340518 h 571500"/>
              <a:gd name="connsiteX8" fmla="*/ 388144 w 778669"/>
              <a:gd name="connsiteY8" fmla="*/ 392906 h 571500"/>
              <a:gd name="connsiteX9" fmla="*/ 350044 w 778669"/>
              <a:gd name="connsiteY9" fmla="*/ 411956 h 571500"/>
              <a:gd name="connsiteX10" fmla="*/ 381000 w 778669"/>
              <a:gd name="connsiteY10" fmla="*/ 454818 h 571500"/>
              <a:gd name="connsiteX11" fmla="*/ 402432 w 778669"/>
              <a:gd name="connsiteY11" fmla="*/ 450056 h 571500"/>
              <a:gd name="connsiteX12" fmla="*/ 495300 w 778669"/>
              <a:gd name="connsiteY12" fmla="*/ 438150 h 571500"/>
              <a:gd name="connsiteX13" fmla="*/ 642938 w 778669"/>
              <a:gd name="connsiteY13" fmla="*/ 421481 h 571500"/>
              <a:gd name="connsiteX14" fmla="*/ 742950 w 778669"/>
              <a:gd name="connsiteY14" fmla="*/ 376237 h 571500"/>
              <a:gd name="connsiteX15" fmla="*/ 711994 w 778669"/>
              <a:gd name="connsiteY15" fmla="*/ 323850 h 571500"/>
              <a:gd name="connsiteX16" fmla="*/ 681038 w 778669"/>
              <a:gd name="connsiteY16" fmla="*/ 321468 h 571500"/>
              <a:gd name="connsiteX17" fmla="*/ 647700 w 778669"/>
              <a:gd name="connsiteY17" fmla="*/ 288131 h 571500"/>
              <a:gd name="connsiteX18" fmla="*/ 673894 w 778669"/>
              <a:gd name="connsiteY18" fmla="*/ 238125 h 571500"/>
              <a:gd name="connsiteX19" fmla="*/ 669132 w 778669"/>
              <a:gd name="connsiteY19" fmla="*/ 207168 h 571500"/>
              <a:gd name="connsiteX20" fmla="*/ 711994 w 778669"/>
              <a:gd name="connsiteY20" fmla="*/ 157162 h 571500"/>
              <a:gd name="connsiteX21" fmla="*/ 731044 w 778669"/>
              <a:gd name="connsiteY21" fmla="*/ 119062 h 571500"/>
              <a:gd name="connsiteX22" fmla="*/ 778669 w 778669"/>
              <a:gd name="connsiteY22" fmla="*/ 121443 h 571500"/>
              <a:gd name="connsiteX23" fmla="*/ 716757 w 778669"/>
              <a:gd name="connsiteY23" fmla="*/ 0 h 571500"/>
              <a:gd name="connsiteX24" fmla="*/ 597694 w 778669"/>
              <a:gd name="connsiteY24" fmla="*/ 30956 h 571500"/>
              <a:gd name="connsiteX25" fmla="*/ 545307 w 778669"/>
              <a:gd name="connsiteY25" fmla="*/ 92868 h 571500"/>
              <a:gd name="connsiteX26" fmla="*/ 516732 w 778669"/>
              <a:gd name="connsiteY26" fmla="*/ 85725 h 571500"/>
              <a:gd name="connsiteX27" fmla="*/ 500063 w 778669"/>
              <a:gd name="connsiteY27" fmla="*/ 102393 h 571500"/>
              <a:gd name="connsiteX28" fmla="*/ 466725 w 778669"/>
              <a:gd name="connsiteY28" fmla="*/ 102393 h 571500"/>
              <a:gd name="connsiteX29" fmla="*/ 438150 w 778669"/>
              <a:gd name="connsiteY29" fmla="*/ 123825 h 571500"/>
              <a:gd name="connsiteX30" fmla="*/ 421482 w 778669"/>
              <a:gd name="connsiteY30" fmla="*/ 69056 h 571500"/>
              <a:gd name="connsiteX31" fmla="*/ 390525 w 778669"/>
              <a:gd name="connsiteY31" fmla="*/ 92868 h 571500"/>
              <a:gd name="connsiteX32" fmla="*/ 330994 w 778669"/>
              <a:gd name="connsiteY32" fmla="*/ 73818 h 571500"/>
              <a:gd name="connsiteX33" fmla="*/ 283369 w 778669"/>
              <a:gd name="connsiteY33" fmla="*/ 107156 h 571500"/>
              <a:gd name="connsiteX34" fmla="*/ 242888 w 778669"/>
              <a:gd name="connsiteY34" fmla="*/ 121443 h 571500"/>
              <a:gd name="connsiteX35" fmla="*/ 207169 w 778669"/>
              <a:gd name="connsiteY35" fmla="*/ 100012 h 571500"/>
              <a:gd name="connsiteX36" fmla="*/ 192882 w 778669"/>
              <a:gd name="connsiteY36" fmla="*/ 152400 h 571500"/>
              <a:gd name="connsiteX37" fmla="*/ 97632 w 778669"/>
              <a:gd name="connsiteY37" fmla="*/ 109537 h 571500"/>
              <a:gd name="connsiteX38" fmla="*/ 114300 w 778669"/>
              <a:gd name="connsiteY38" fmla="*/ 176212 h 571500"/>
              <a:gd name="connsiteX39" fmla="*/ 76200 w 778669"/>
              <a:gd name="connsiteY39" fmla="*/ 209550 h 571500"/>
              <a:gd name="connsiteX40" fmla="*/ 38100 w 778669"/>
              <a:gd name="connsiteY40" fmla="*/ 190500 h 571500"/>
              <a:gd name="connsiteX41" fmla="*/ 0 w 778669"/>
              <a:gd name="connsiteY41" fmla="*/ 216693 h 571500"/>
              <a:gd name="connsiteX42" fmla="*/ 0 w 778669"/>
              <a:gd name="connsiteY42" fmla="*/ 266700 h 571500"/>
              <a:gd name="connsiteX43" fmla="*/ 54769 w 778669"/>
              <a:gd name="connsiteY43" fmla="*/ 309562 h 571500"/>
              <a:gd name="connsiteX44" fmla="*/ 38100 w 778669"/>
              <a:gd name="connsiteY44" fmla="*/ 371475 h 571500"/>
              <a:gd name="connsiteX45" fmla="*/ 104775 w 778669"/>
              <a:gd name="connsiteY45" fmla="*/ 497681 h 571500"/>
              <a:gd name="connsiteX46" fmla="*/ 109538 w 778669"/>
              <a:gd name="connsiteY46" fmla="*/ 571500 h 571500"/>
              <a:gd name="connsiteX0" fmla="*/ 109538 w 778669"/>
              <a:gd name="connsiteY0" fmla="*/ 571500 h 571500"/>
              <a:gd name="connsiteX1" fmla="*/ 200025 w 778669"/>
              <a:gd name="connsiteY1" fmla="*/ 495300 h 571500"/>
              <a:gd name="connsiteX2" fmla="*/ 247650 w 778669"/>
              <a:gd name="connsiteY2" fmla="*/ 488156 h 571500"/>
              <a:gd name="connsiteX3" fmla="*/ 304800 w 778669"/>
              <a:gd name="connsiteY3" fmla="*/ 438150 h 571500"/>
              <a:gd name="connsiteX4" fmla="*/ 304800 w 778669"/>
              <a:gd name="connsiteY4" fmla="*/ 366712 h 571500"/>
              <a:gd name="connsiteX5" fmla="*/ 345282 w 778669"/>
              <a:gd name="connsiteY5" fmla="*/ 295275 h 571500"/>
              <a:gd name="connsiteX6" fmla="*/ 364332 w 778669"/>
              <a:gd name="connsiteY6" fmla="*/ 326231 h 571500"/>
              <a:gd name="connsiteX7" fmla="*/ 397669 w 778669"/>
              <a:gd name="connsiteY7" fmla="*/ 340518 h 571500"/>
              <a:gd name="connsiteX8" fmla="*/ 388144 w 778669"/>
              <a:gd name="connsiteY8" fmla="*/ 392906 h 571500"/>
              <a:gd name="connsiteX9" fmla="*/ 350044 w 778669"/>
              <a:gd name="connsiteY9" fmla="*/ 411956 h 571500"/>
              <a:gd name="connsiteX10" fmla="*/ 381000 w 778669"/>
              <a:gd name="connsiteY10" fmla="*/ 454818 h 571500"/>
              <a:gd name="connsiteX11" fmla="*/ 402432 w 778669"/>
              <a:gd name="connsiteY11" fmla="*/ 450056 h 571500"/>
              <a:gd name="connsiteX12" fmla="*/ 495300 w 778669"/>
              <a:gd name="connsiteY12" fmla="*/ 438150 h 571500"/>
              <a:gd name="connsiteX13" fmla="*/ 642938 w 778669"/>
              <a:gd name="connsiteY13" fmla="*/ 421481 h 571500"/>
              <a:gd name="connsiteX14" fmla="*/ 742950 w 778669"/>
              <a:gd name="connsiteY14" fmla="*/ 376237 h 571500"/>
              <a:gd name="connsiteX15" fmla="*/ 711994 w 778669"/>
              <a:gd name="connsiteY15" fmla="*/ 323850 h 571500"/>
              <a:gd name="connsiteX16" fmla="*/ 681038 w 778669"/>
              <a:gd name="connsiteY16" fmla="*/ 321468 h 571500"/>
              <a:gd name="connsiteX17" fmla="*/ 647700 w 778669"/>
              <a:gd name="connsiteY17" fmla="*/ 288131 h 571500"/>
              <a:gd name="connsiteX18" fmla="*/ 673894 w 778669"/>
              <a:gd name="connsiteY18" fmla="*/ 238125 h 571500"/>
              <a:gd name="connsiteX19" fmla="*/ 669132 w 778669"/>
              <a:gd name="connsiteY19" fmla="*/ 207168 h 571500"/>
              <a:gd name="connsiteX20" fmla="*/ 711994 w 778669"/>
              <a:gd name="connsiteY20" fmla="*/ 157162 h 571500"/>
              <a:gd name="connsiteX21" fmla="*/ 731044 w 778669"/>
              <a:gd name="connsiteY21" fmla="*/ 119062 h 571500"/>
              <a:gd name="connsiteX22" fmla="*/ 778669 w 778669"/>
              <a:gd name="connsiteY22" fmla="*/ 121443 h 571500"/>
              <a:gd name="connsiteX23" fmla="*/ 716757 w 778669"/>
              <a:gd name="connsiteY23" fmla="*/ 0 h 571500"/>
              <a:gd name="connsiteX24" fmla="*/ 597694 w 778669"/>
              <a:gd name="connsiteY24" fmla="*/ 30956 h 571500"/>
              <a:gd name="connsiteX25" fmla="*/ 545307 w 778669"/>
              <a:gd name="connsiteY25" fmla="*/ 92868 h 571500"/>
              <a:gd name="connsiteX26" fmla="*/ 516732 w 778669"/>
              <a:gd name="connsiteY26" fmla="*/ 85725 h 571500"/>
              <a:gd name="connsiteX27" fmla="*/ 500063 w 778669"/>
              <a:gd name="connsiteY27" fmla="*/ 102393 h 571500"/>
              <a:gd name="connsiteX28" fmla="*/ 466725 w 778669"/>
              <a:gd name="connsiteY28" fmla="*/ 102393 h 571500"/>
              <a:gd name="connsiteX29" fmla="*/ 438150 w 778669"/>
              <a:gd name="connsiteY29" fmla="*/ 123825 h 571500"/>
              <a:gd name="connsiteX30" fmla="*/ 421482 w 778669"/>
              <a:gd name="connsiteY30" fmla="*/ 69056 h 571500"/>
              <a:gd name="connsiteX31" fmla="*/ 390525 w 778669"/>
              <a:gd name="connsiteY31" fmla="*/ 92868 h 571500"/>
              <a:gd name="connsiteX32" fmla="*/ 330994 w 778669"/>
              <a:gd name="connsiteY32" fmla="*/ 73818 h 571500"/>
              <a:gd name="connsiteX33" fmla="*/ 283369 w 778669"/>
              <a:gd name="connsiteY33" fmla="*/ 107156 h 571500"/>
              <a:gd name="connsiteX34" fmla="*/ 242888 w 778669"/>
              <a:gd name="connsiteY34" fmla="*/ 121443 h 571500"/>
              <a:gd name="connsiteX35" fmla="*/ 207169 w 778669"/>
              <a:gd name="connsiteY35" fmla="*/ 100012 h 571500"/>
              <a:gd name="connsiteX36" fmla="*/ 192882 w 778669"/>
              <a:gd name="connsiteY36" fmla="*/ 152400 h 571500"/>
              <a:gd name="connsiteX37" fmla="*/ 97632 w 778669"/>
              <a:gd name="connsiteY37" fmla="*/ 109537 h 571500"/>
              <a:gd name="connsiteX38" fmla="*/ 114300 w 778669"/>
              <a:gd name="connsiteY38" fmla="*/ 176212 h 571500"/>
              <a:gd name="connsiteX39" fmla="*/ 76200 w 778669"/>
              <a:gd name="connsiteY39" fmla="*/ 209550 h 571500"/>
              <a:gd name="connsiteX40" fmla="*/ 38100 w 778669"/>
              <a:gd name="connsiteY40" fmla="*/ 190500 h 571500"/>
              <a:gd name="connsiteX41" fmla="*/ 0 w 778669"/>
              <a:gd name="connsiteY41" fmla="*/ 216693 h 571500"/>
              <a:gd name="connsiteX42" fmla="*/ 0 w 778669"/>
              <a:gd name="connsiteY42" fmla="*/ 266700 h 571500"/>
              <a:gd name="connsiteX43" fmla="*/ 54769 w 778669"/>
              <a:gd name="connsiteY43" fmla="*/ 309562 h 571500"/>
              <a:gd name="connsiteX44" fmla="*/ 26194 w 778669"/>
              <a:gd name="connsiteY44" fmla="*/ 388144 h 571500"/>
              <a:gd name="connsiteX45" fmla="*/ 104775 w 778669"/>
              <a:gd name="connsiteY45" fmla="*/ 497681 h 571500"/>
              <a:gd name="connsiteX46" fmla="*/ 109538 w 778669"/>
              <a:gd name="connsiteY46" fmla="*/ 571500 h 571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778669" h="571500">
                <a:moveTo>
                  <a:pt x="109538" y="571500"/>
                </a:moveTo>
                <a:lnTo>
                  <a:pt x="200025" y="495300"/>
                </a:lnTo>
                <a:lnTo>
                  <a:pt x="247650" y="488156"/>
                </a:lnTo>
                <a:lnTo>
                  <a:pt x="304800" y="438150"/>
                </a:lnTo>
                <a:lnTo>
                  <a:pt x="304800" y="366712"/>
                </a:lnTo>
                <a:lnTo>
                  <a:pt x="345282" y="295275"/>
                </a:lnTo>
                <a:lnTo>
                  <a:pt x="364332" y="326231"/>
                </a:lnTo>
                <a:lnTo>
                  <a:pt x="397669" y="340518"/>
                </a:lnTo>
                <a:lnTo>
                  <a:pt x="388144" y="392906"/>
                </a:lnTo>
                <a:lnTo>
                  <a:pt x="350044" y="411956"/>
                </a:lnTo>
                <a:lnTo>
                  <a:pt x="381000" y="454818"/>
                </a:lnTo>
                <a:lnTo>
                  <a:pt x="402432" y="450056"/>
                </a:lnTo>
                <a:lnTo>
                  <a:pt x="495300" y="438150"/>
                </a:lnTo>
                <a:lnTo>
                  <a:pt x="642938" y="421481"/>
                </a:lnTo>
                <a:lnTo>
                  <a:pt x="742950" y="376237"/>
                </a:lnTo>
                <a:lnTo>
                  <a:pt x="711994" y="323850"/>
                </a:lnTo>
                <a:lnTo>
                  <a:pt x="681038" y="321468"/>
                </a:lnTo>
                <a:lnTo>
                  <a:pt x="647700" y="288131"/>
                </a:lnTo>
                <a:lnTo>
                  <a:pt x="673894" y="238125"/>
                </a:lnTo>
                <a:lnTo>
                  <a:pt x="669132" y="207168"/>
                </a:lnTo>
                <a:lnTo>
                  <a:pt x="711994" y="157162"/>
                </a:lnTo>
                <a:lnTo>
                  <a:pt x="731044" y="119062"/>
                </a:lnTo>
                <a:lnTo>
                  <a:pt x="778669" y="121443"/>
                </a:lnTo>
                <a:lnTo>
                  <a:pt x="716757" y="0"/>
                </a:lnTo>
                <a:lnTo>
                  <a:pt x="597694" y="30956"/>
                </a:lnTo>
                <a:lnTo>
                  <a:pt x="545307" y="92868"/>
                </a:lnTo>
                <a:lnTo>
                  <a:pt x="516732" y="85725"/>
                </a:lnTo>
                <a:lnTo>
                  <a:pt x="500063" y="102393"/>
                </a:lnTo>
                <a:lnTo>
                  <a:pt x="466725" y="102393"/>
                </a:lnTo>
                <a:lnTo>
                  <a:pt x="438150" y="123825"/>
                </a:lnTo>
                <a:lnTo>
                  <a:pt x="421482" y="69056"/>
                </a:lnTo>
                <a:lnTo>
                  <a:pt x="390525" y="92868"/>
                </a:lnTo>
                <a:lnTo>
                  <a:pt x="330994" y="73818"/>
                </a:lnTo>
                <a:lnTo>
                  <a:pt x="283369" y="107156"/>
                </a:lnTo>
                <a:lnTo>
                  <a:pt x="242888" y="121443"/>
                </a:lnTo>
                <a:lnTo>
                  <a:pt x="207169" y="100012"/>
                </a:lnTo>
                <a:lnTo>
                  <a:pt x="192882" y="152400"/>
                </a:lnTo>
                <a:lnTo>
                  <a:pt x="97632" y="109537"/>
                </a:lnTo>
                <a:lnTo>
                  <a:pt x="114300" y="176212"/>
                </a:lnTo>
                <a:lnTo>
                  <a:pt x="76200" y="209550"/>
                </a:lnTo>
                <a:lnTo>
                  <a:pt x="38100" y="190500"/>
                </a:lnTo>
                <a:lnTo>
                  <a:pt x="0" y="216693"/>
                </a:lnTo>
                <a:lnTo>
                  <a:pt x="0" y="266700"/>
                </a:lnTo>
                <a:lnTo>
                  <a:pt x="54769" y="309562"/>
                </a:lnTo>
                <a:lnTo>
                  <a:pt x="26194" y="388144"/>
                </a:lnTo>
                <a:lnTo>
                  <a:pt x="104775" y="497681"/>
                </a:lnTo>
                <a:lnTo>
                  <a:pt x="109538" y="571500"/>
                </a:lnTo>
                <a:close/>
              </a:path>
            </a:pathLst>
          </a:custGeom>
          <a:solidFill>
            <a:srgbClr val="AA72D4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85" name="Freeform 7184"/>
          <p:cNvSpPr/>
          <p:nvPr/>
        </p:nvSpPr>
        <p:spPr>
          <a:xfrm>
            <a:off x="3222625" y="2508250"/>
            <a:ext cx="471488" cy="774700"/>
          </a:xfrm>
          <a:custGeom>
            <a:avLst/>
            <a:gdLst>
              <a:gd name="connsiteX0" fmla="*/ 471488 w 471488"/>
              <a:gd name="connsiteY0" fmla="*/ 692943 h 773906"/>
              <a:gd name="connsiteX1" fmla="*/ 411956 w 471488"/>
              <a:gd name="connsiteY1" fmla="*/ 657225 h 773906"/>
              <a:gd name="connsiteX2" fmla="*/ 414338 w 471488"/>
              <a:gd name="connsiteY2" fmla="*/ 592931 h 773906"/>
              <a:gd name="connsiteX3" fmla="*/ 450056 w 471488"/>
              <a:gd name="connsiteY3" fmla="*/ 507206 h 773906"/>
              <a:gd name="connsiteX4" fmla="*/ 416719 w 471488"/>
              <a:gd name="connsiteY4" fmla="*/ 419100 h 773906"/>
              <a:gd name="connsiteX5" fmla="*/ 357188 w 471488"/>
              <a:gd name="connsiteY5" fmla="*/ 416718 h 773906"/>
              <a:gd name="connsiteX6" fmla="*/ 435769 w 471488"/>
              <a:gd name="connsiteY6" fmla="*/ 307181 h 773906"/>
              <a:gd name="connsiteX7" fmla="*/ 347663 w 471488"/>
              <a:gd name="connsiteY7" fmla="*/ 309562 h 773906"/>
              <a:gd name="connsiteX8" fmla="*/ 276225 w 471488"/>
              <a:gd name="connsiteY8" fmla="*/ 311943 h 773906"/>
              <a:gd name="connsiteX9" fmla="*/ 290513 w 471488"/>
              <a:gd name="connsiteY9" fmla="*/ 188118 h 773906"/>
              <a:gd name="connsiteX10" fmla="*/ 242888 w 471488"/>
              <a:gd name="connsiteY10" fmla="*/ 173831 h 773906"/>
              <a:gd name="connsiteX11" fmla="*/ 242888 w 471488"/>
              <a:gd name="connsiteY11" fmla="*/ 150018 h 773906"/>
              <a:gd name="connsiteX12" fmla="*/ 242888 w 471488"/>
              <a:gd name="connsiteY12" fmla="*/ 126206 h 773906"/>
              <a:gd name="connsiteX13" fmla="*/ 247650 w 471488"/>
              <a:gd name="connsiteY13" fmla="*/ 90487 h 773906"/>
              <a:gd name="connsiteX14" fmla="*/ 171450 w 471488"/>
              <a:gd name="connsiteY14" fmla="*/ 7143 h 773906"/>
              <a:gd name="connsiteX15" fmla="*/ 76200 w 471488"/>
              <a:gd name="connsiteY15" fmla="*/ 0 h 773906"/>
              <a:gd name="connsiteX16" fmla="*/ 14288 w 471488"/>
              <a:gd name="connsiteY16" fmla="*/ 9525 h 773906"/>
              <a:gd name="connsiteX17" fmla="*/ 0 w 471488"/>
              <a:gd name="connsiteY17" fmla="*/ 47625 h 773906"/>
              <a:gd name="connsiteX18" fmla="*/ 71438 w 471488"/>
              <a:gd name="connsiteY18" fmla="*/ 121443 h 773906"/>
              <a:gd name="connsiteX19" fmla="*/ 83344 w 471488"/>
              <a:gd name="connsiteY19" fmla="*/ 178593 h 773906"/>
              <a:gd name="connsiteX20" fmla="*/ 92869 w 471488"/>
              <a:gd name="connsiteY20" fmla="*/ 326231 h 773906"/>
              <a:gd name="connsiteX21" fmla="*/ 78581 w 471488"/>
              <a:gd name="connsiteY21" fmla="*/ 395287 h 773906"/>
              <a:gd name="connsiteX22" fmla="*/ 59531 w 471488"/>
              <a:gd name="connsiteY22" fmla="*/ 414337 h 773906"/>
              <a:gd name="connsiteX23" fmla="*/ 80963 w 471488"/>
              <a:gd name="connsiteY23" fmla="*/ 459581 h 773906"/>
              <a:gd name="connsiteX24" fmla="*/ 97631 w 471488"/>
              <a:gd name="connsiteY24" fmla="*/ 476250 h 773906"/>
              <a:gd name="connsiteX25" fmla="*/ 157163 w 471488"/>
              <a:gd name="connsiteY25" fmla="*/ 440531 h 773906"/>
              <a:gd name="connsiteX26" fmla="*/ 176213 w 471488"/>
              <a:gd name="connsiteY26" fmla="*/ 545306 h 773906"/>
              <a:gd name="connsiteX27" fmla="*/ 100013 w 471488"/>
              <a:gd name="connsiteY27" fmla="*/ 664368 h 773906"/>
              <a:gd name="connsiteX28" fmla="*/ 126206 w 471488"/>
              <a:gd name="connsiteY28" fmla="*/ 716756 h 773906"/>
              <a:gd name="connsiteX29" fmla="*/ 240506 w 471488"/>
              <a:gd name="connsiteY29" fmla="*/ 773906 h 773906"/>
              <a:gd name="connsiteX30" fmla="*/ 250031 w 471488"/>
              <a:gd name="connsiteY30" fmla="*/ 728662 h 773906"/>
              <a:gd name="connsiteX31" fmla="*/ 302419 w 471488"/>
              <a:gd name="connsiteY31" fmla="*/ 750093 h 773906"/>
              <a:gd name="connsiteX32" fmla="*/ 376238 w 471488"/>
              <a:gd name="connsiteY32" fmla="*/ 704850 h 773906"/>
              <a:gd name="connsiteX33" fmla="*/ 421481 w 471488"/>
              <a:gd name="connsiteY33" fmla="*/ 711993 h 773906"/>
              <a:gd name="connsiteX34" fmla="*/ 471488 w 471488"/>
              <a:gd name="connsiteY34" fmla="*/ 692943 h 773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471488" h="773906">
                <a:moveTo>
                  <a:pt x="471488" y="692943"/>
                </a:moveTo>
                <a:lnTo>
                  <a:pt x="411956" y="657225"/>
                </a:lnTo>
                <a:lnTo>
                  <a:pt x="414338" y="592931"/>
                </a:lnTo>
                <a:lnTo>
                  <a:pt x="450056" y="507206"/>
                </a:lnTo>
                <a:lnTo>
                  <a:pt x="416719" y="419100"/>
                </a:lnTo>
                <a:lnTo>
                  <a:pt x="357188" y="416718"/>
                </a:lnTo>
                <a:lnTo>
                  <a:pt x="435769" y="307181"/>
                </a:lnTo>
                <a:lnTo>
                  <a:pt x="347663" y="309562"/>
                </a:lnTo>
                <a:lnTo>
                  <a:pt x="276225" y="311943"/>
                </a:lnTo>
                <a:lnTo>
                  <a:pt x="290513" y="188118"/>
                </a:lnTo>
                <a:lnTo>
                  <a:pt x="242888" y="173831"/>
                </a:lnTo>
                <a:lnTo>
                  <a:pt x="242888" y="150018"/>
                </a:lnTo>
                <a:lnTo>
                  <a:pt x="242888" y="126206"/>
                </a:lnTo>
                <a:lnTo>
                  <a:pt x="247650" y="90487"/>
                </a:lnTo>
                <a:lnTo>
                  <a:pt x="171450" y="7143"/>
                </a:lnTo>
                <a:lnTo>
                  <a:pt x="76200" y="0"/>
                </a:lnTo>
                <a:lnTo>
                  <a:pt x="14288" y="9525"/>
                </a:lnTo>
                <a:lnTo>
                  <a:pt x="0" y="47625"/>
                </a:lnTo>
                <a:lnTo>
                  <a:pt x="71438" y="121443"/>
                </a:lnTo>
                <a:lnTo>
                  <a:pt x="83344" y="178593"/>
                </a:lnTo>
                <a:lnTo>
                  <a:pt x="92869" y="326231"/>
                </a:lnTo>
                <a:lnTo>
                  <a:pt x="78581" y="395287"/>
                </a:lnTo>
                <a:lnTo>
                  <a:pt x="59531" y="414337"/>
                </a:lnTo>
                <a:lnTo>
                  <a:pt x="80963" y="459581"/>
                </a:lnTo>
                <a:lnTo>
                  <a:pt x="97631" y="476250"/>
                </a:lnTo>
                <a:lnTo>
                  <a:pt x="157163" y="440531"/>
                </a:lnTo>
                <a:lnTo>
                  <a:pt x="176213" y="545306"/>
                </a:lnTo>
                <a:lnTo>
                  <a:pt x="100013" y="664368"/>
                </a:lnTo>
                <a:lnTo>
                  <a:pt x="126206" y="716756"/>
                </a:lnTo>
                <a:lnTo>
                  <a:pt x="240506" y="773906"/>
                </a:lnTo>
                <a:lnTo>
                  <a:pt x="250031" y="728662"/>
                </a:lnTo>
                <a:lnTo>
                  <a:pt x="302419" y="750093"/>
                </a:lnTo>
                <a:lnTo>
                  <a:pt x="376238" y="704850"/>
                </a:lnTo>
                <a:lnTo>
                  <a:pt x="421481" y="711993"/>
                </a:lnTo>
                <a:lnTo>
                  <a:pt x="471488" y="692943"/>
                </a:lnTo>
                <a:close/>
              </a:path>
            </a:pathLst>
          </a:custGeom>
          <a:solidFill>
            <a:srgbClr val="B4D785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86" name="Freeform 7185"/>
          <p:cNvSpPr/>
          <p:nvPr/>
        </p:nvSpPr>
        <p:spPr>
          <a:xfrm>
            <a:off x="3203575" y="2305050"/>
            <a:ext cx="893763" cy="1212850"/>
          </a:xfrm>
          <a:custGeom>
            <a:avLst/>
            <a:gdLst>
              <a:gd name="connsiteX0" fmla="*/ 819150 w 892969"/>
              <a:gd name="connsiteY0" fmla="*/ 1212057 h 1212057"/>
              <a:gd name="connsiteX1" fmla="*/ 892969 w 892969"/>
              <a:gd name="connsiteY1" fmla="*/ 1138238 h 1212057"/>
              <a:gd name="connsiteX2" fmla="*/ 883444 w 892969"/>
              <a:gd name="connsiteY2" fmla="*/ 9525 h 1212057"/>
              <a:gd name="connsiteX3" fmla="*/ 159544 w 892969"/>
              <a:gd name="connsiteY3" fmla="*/ 0 h 1212057"/>
              <a:gd name="connsiteX4" fmla="*/ 133350 w 892969"/>
              <a:gd name="connsiteY4" fmla="*/ 57150 h 1212057"/>
              <a:gd name="connsiteX5" fmla="*/ 88106 w 892969"/>
              <a:gd name="connsiteY5" fmla="*/ 50007 h 1212057"/>
              <a:gd name="connsiteX6" fmla="*/ 7144 w 892969"/>
              <a:gd name="connsiteY6" fmla="*/ 116682 h 1212057"/>
              <a:gd name="connsiteX7" fmla="*/ 0 w 892969"/>
              <a:gd name="connsiteY7" fmla="*/ 169069 h 1212057"/>
              <a:gd name="connsiteX8" fmla="*/ 28575 w 892969"/>
              <a:gd name="connsiteY8" fmla="*/ 207169 h 1212057"/>
              <a:gd name="connsiteX9" fmla="*/ 150019 w 892969"/>
              <a:gd name="connsiteY9" fmla="*/ 200025 h 1212057"/>
              <a:gd name="connsiteX10" fmla="*/ 204788 w 892969"/>
              <a:gd name="connsiteY10" fmla="*/ 219075 h 1212057"/>
              <a:gd name="connsiteX11" fmla="*/ 266700 w 892969"/>
              <a:gd name="connsiteY11" fmla="*/ 295275 h 1212057"/>
              <a:gd name="connsiteX12" fmla="*/ 264319 w 892969"/>
              <a:gd name="connsiteY12" fmla="*/ 378619 h 1212057"/>
              <a:gd name="connsiteX13" fmla="*/ 302419 w 892969"/>
              <a:gd name="connsiteY13" fmla="*/ 395288 h 1212057"/>
              <a:gd name="connsiteX14" fmla="*/ 304800 w 892969"/>
              <a:gd name="connsiteY14" fmla="*/ 507207 h 1212057"/>
              <a:gd name="connsiteX15" fmla="*/ 457200 w 892969"/>
              <a:gd name="connsiteY15" fmla="*/ 511969 h 1212057"/>
              <a:gd name="connsiteX16" fmla="*/ 376238 w 892969"/>
              <a:gd name="connsiteY16" fmla="*/ 621507 h 1212057"/>
              <a:gd name="connsiteX17" fmla="*/ 426244 w 892969"/>
              <a:gd name="connsiteY17" fmla="*/ 623888 h 1212057"/>
              <a:gd name="connsiteX18" fmla="*/ 454819 w 892969"/>
              <a:gd name="connsiteY18" fmla="*/ 602457 h 1212057"/>
              <a:gd name="connsiteX19" fmla="*/ 478631 w 892969"/>
              <a:gd name="connsiteY19" fmla="*/ 623888 h 1212057"/>
              <a:gd name="connsiteX20" fmla="*/ 469106 w 892969"/>
              <a:gd name="connsiteY20" fmla="*/ 647700 h 1212057"/>
              <a:gd name="connsiteX21" fmla="*/ 452438 w 892969"/>
              <a:gd name="connsiteY21" fmla="*/ 654844 h 1212057"/>
              <a:gd name="connsiteX22" fmla="*/ 466725 w 892969"/>
              <a:gd name="connsiteY22" fmla="*/ 723900 h 1212057"/>
              <a:gd name="connsiteX23" fmla="*/ 433388 w 892969"/>
              <a:gd name="connsiteY23" fmla="*/ 792957 h 1212057"/>
              <a:gd name="connsiteX24" fmla="*/ 435769 w 892969"/>
              <a:gd name="connsiteY24" fmla="*/ 854869 h 1212057"/>
              <a:gd name="connsiteX25" fmla="*/ 483394 w 892969"/>
              <a:gd name="connsiteY25" fmla="*/ 892969 h 1212057"/>
              <a:gd name="connsiteX26" fmla="*/ 521494 w 892969"/>
              <a:gd name="connsiteY26" fmla="*/ 938213 h 1212057"/>
              <a:gd name="connsiteX27" fmla="*/ 552450 w 892969"/>
              <a:gd name="connsiteY27" fmla="*/ 919163 h 1212057"/>
              <a:gd name="connsiteX28" fmla="*/ 592931 w 892969"/>
              <a:gd name="connsiteY28" fmla="*/ 919163 h 1212057"/>
              <a:gd name="connsiteX29" fmla="*/ 616744 w 892969"/>
              <a:gd name="connsiteY29" fmla="*/ 912019 h 1212057"/>
              <a:gd name="connsiteX30" fmla="*/ 688181 w 892969"/>
              <a:gd name="connsiteY30" fmla="*/ 847725 h 1212057"/>
              <a:gd name="connsiteX31" fmla="*/ 792956 w 892969"/>
              <a:gd name="connsiteY31" fmla="*/ 819150 h 1212057"/>
              <a:gd name="connsiteX32" fmla="*/ 842963 w 892969"/>
              <a:gd name="connsiteY32" fmla="*/ 935832 h 1212057"/>
              <a:gd name="connsiteX33" fmla="*/ 809625 w 892969"/>
              <a:gd name="connsiteY33" fmla="*/ 945357 h 1212057"/>
              <a:gd name="connsiteX34" fmla="*/ 766763 w 892969"/>
              <a:gd name="connsiteY34" fmla="*/ 1002507 h 1212057"/>
              <a:gd name="connsiteX35" fmla="*/ 752475 w 892969"/>
              <a:gd name="connsiteY35" fmla="*/ 1028700 h 1212057"/>
              <a:gd name="connsiteX36" fmla="*/ 735806 w 892969"/>
              <a:gd name="connsiteY36" fmla="*/ 1062038 h 1212057"/>
              <a:gd name="connsiteX37" fmla="*/ 723900 w 892969"/>
              <a:gd name="connsiteY37" fmla="*/ 1109663 h 1212057"/>
              <a:gd name="connsiteX38" fmla="*/ 759619 w 892969"/>
              <a:gd name="connsiteY38" fmla="*/ 1159669 h 1212057"/>
              <a:gd name="connsiteX39" fmla="*/ 792956 w 892969"/>
              <a:gd name="connsiteY39" fmla="*/ 1150144 h 1212057"/>
              <a:gd name="connsiteX40" fmla="*/ 819150 w 892969"/>
              <a:gd name="connsiteY40" fmla="*/ 1212057 h 1212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892969" h="1212057">
                <a:moveTo>
                  <a:pt x="819150" y="1212057"/>
                </a:moveTo>
                <a:lnTo>
                  <a:pt x="892969" y="1138238"/>
                </a:lnTo>
                <a:lnTo>
                  <a:pt x="883444" y="9525"/>
                </a:lnTo>
                <a:lnTo>
                  <a:pt x="159544" y="0"/>
                </a:lnTo>
                <a:lnTo>
                  <a:pt x="133350" y="57150"/>
                </a:lnTo>
                <a:lnTo>
                  <a:pt x="88106" y="50007"/>
                </a:lnTo>
                <a:lnTo>
                  <a:pt x="7144" y="116682"/>
                </a:lnTo>
                <a:lnTo>
                  <a:pt x="0" y="169069"/>
                </a:lnTo>
                <a:lnTo>
                  <a:pt x="28575" y="207169"/>
                </a:lnTo>
                <a:lnTo>
                  <a:pt x="150019" y="200025"/>
                </a:lnTo>
                <a:lnTo>
                  <a:pt x="204788" y="219075"/>
                </a:lnTo>
                <a:lnTo>
                  <a:pt x="266700" y="295275"/>
                </a:lnTo>
                <a:cubicBezTo>
                  <a:pt x="265906" y="323056"/>
                  <a:pt x="265113" y="350838"/>
                  <a:pt x="264319" y="378619"/>
                </a:cubicBezTo>
                <a:lnTo>
                  <a:pt x="302419" y="395288"/>
                </a:lnTo>
                <a:cubicBezTo>
                  <a:pt x="303213" y="432594"/>
                  <a:pt x="304006" y="469901"/>
                  <a:pt x="304800" y="507207"/>
                </a:cubicBezTo>
                <a:lnTo>
                  <a:pt x="457200" y="511969"/>
                </a:lnTo>
                <a:lnTo>
                  <a:pt x="376238" y="621507"/>
                </a:lnTo>
                <a:lnTo>
                  <a:pt x="426244" y="623888"/>
                </a:lnTo>
                <a:lnTo>
                  <a:pt x="454819" y="602457"/>
                </a:lnTo>
                <a:lnTo>
                  <a:pt x="478631" y="623888"/>
                </a:lnTo>
                <a:lnTo>
                  <a:pt x="469106" y="647700"/>
                </a:lnTo>
                <a:lnTo>
                  <a:pt x="452438" y="654844"/>
                </a:lnTo>
                <a:lnTo>
                  <a:pt x="466725" y="723900"/>
                </a:lnTo>
                <a:lnTo>
                  <a:pt x="433388" y="792957"/>
                </a:lnTo>
                <a:cubicBezTo>
                  <a:pt x="434182" y="813594"/>
                  <a:pt x="434975" y="834232"/>
                  <a:pt x="435769" y="854869"/>
                </a:cubicBezTo>
                <a:lnTo>
                  <a:pt x="483394" y="892969"/>
                </a:lnTo>
                <a:lnTo>
                  <a:pt x="521494" y="938213"/>
                </a:lnTo>
                <a:lnTo>
                  <a:pt x="552450" y="919163"/>
                </a:lnTo>
                <a:lnTo>
                  <a:pt x="592931" y="919163"/>
                </a:lnTo>
                <a:lnTo>
                  <a:pt x="616744" y="912019"/>
                </a:lnTo>
                <a:lnTo>
                  <a:pt x="688181" y="847725"/>
                </a:lnTo>
                <a:lnTo>
                  <a:pt x="792956" y="819150"/>
                </a:lnTo>
                <a:lnTo>
                  <a:pt x="842963" y="935832"/>
                </a:lnTo>
                <a:lnTo>
                  <a:pt x="809625" y="945357"/>
                </a:lnTo>
                <a:lnTo>
                  <a:pt x="766763" y="1002507"/>
                </a:lnTo>
                <a:lnTo>
                  <a:pt x="752475" y="1028700"/>
                </a:lnTo>
                <a:lnTo>
                  <a:pt x="735806" y="1062038"/>
                </a:lnTo>
                <a:lnTo>
                  <a:pt x="723900" y="1109663"/>
                </a:lnTo>
                <a:lnTo>
                  <a:pt x="759619" y="1159669"/>
                </a:lnTo>
                <a:lnTo>
                  <a:pt x="792956" y="1150144"/>
                </a:lnTo>
                <a:lnTo>
                  <a:pt x="819150" y="1212057"/>
                </a:lnTo>
                <a:close/>
              </a:path>
            </a:pathLst>
          </a:custGeom>
          <a:solidFill>
            <a:srgbClr val="FFC000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87" name="Freeform 7186"/>
          <p:cNvSpPr/>
          <p:nvPr/>
        </p:nvSpPr>
        <p:spPr>
          <a:xfrm>
            <a:off x="3636963" y="3778250"/>
            <a:ext cx="454025" cy="458788"/>
          </a:xfrm>
          <a:custGeom>
            <a:avLst/>
            <a:gdLst>
              <a:gd name="connsiteX0" fmla="*/ 454818 w 454818"/>
              <a:gd name="connsiteY0" fmla="*/ 0 h 459581"/>
              <a:gd name="connsiteX1" fmla="*/ 347662 w 454818"/>
              <a:gd name="connsiteY1" fmla="*/ 109537 h 459581"/>
              <a:gd name="connsiteX2" fmla="*/ 242887 w 454818"/>
              <a:gd name="connsiteY2" fmla="*/ 216694 h 459581"/>
              <a:gd name="connsiteX3" fmla="*/ 211931 w 454818"/>
              <a:gd name="connsiteY3" fmla="*/ 247650 h 459581"/>
              <a:gd name="connsiteX4" fmla="*/ 202406 w 454818"/>
              <a:gd name="connsiteY4" fmla="*/ 311944 h 459581"/>
              <a:gd name="connsiteX5" fmla="*/ 159543 w 454818"/>
              <a:gd name="connsiteY5" fmla="*/ 383381 h 459581"/>
              <a:gd name="connsiteX6" fmla="*/ 207168 w 454818"/>
              <a:gd name="connsiteY6" fmla="*/ 414337 h 459581"/>
              <a:gd name="connsiteX7" fmla="*/ 183356 w 454818"/>
              <a:gd name="connsiteY7" fmla="*/ 407194 h 459581"/>
              <a:gd name="connsiteX8" fmla="*/ 176212 w 454818"/>
              <a:gd name="connsiteY8" fmla="*/ 404812 h 459581"/>
              <a:gd name="connsiteX9" fmla="*/ 104775 w 454818"/>
              <a:gd name="connsiteY9" fmla="*/ 369094 h 459581"/>
              <a:gd name="connsiteX10" fmla="*/ 95250 w 454818"/>
              <a:gd name="connsiteY10" fmla="*/ 390525 h 459581"/>
              <a:gd name="connsiteX11" fmla="*/ 66675 w 454818"/>
              <a:gd name="connsiteY11" fmla="*/ 350044 h 459581"/>
              <a:gd name="connsiteX12" fmla="*/ 0 w 454818"/>
              <a:gd name="connsiteY12" fmla="*/ 383381 h 459581"/>
              <a:gd name="connsiteX13" fmla="*/ 21431 w 454818"/>
              <a:gd name="connsiteY13" fmla="*/ 431006 h 459581"/>
              <a:gd name="connsiteX14" fmla="*/ 23812 w 454818"/>
              <a:gd name="connsiteY14" fmla="*/ 459581 h 459581"/>
              <a:gd name="connsiteX15" fmla="*/ 452437 w 454818"/>
              <a:gd name="connsiteY15" fmla="*/ 452437 h 459581"/>
              <a:gd name="connsiteX16" fmla="*/ 454818 w 454818"/>
              <a:gd name="connsiteY16" fmla="*/ 0 h 4595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54818" h="459581">
                <a:moveTo>
                  <a:pt x="454818" y="0"/>
                </a:moveTo>
                <a:lnTo>
                  <a:pt x="347662" y="109537"/>
                </a:lnTo>
                <a:lnTo>
                  <a:pt x="242887" y="216694"/>
                </a:lnTo>
                <a:lnTo>
                  <a:pt x="211931" y="247650"/>
                </a:lnTo>
                <a:lnTo>
                  <a:pt x="202406" y="311944"/>
                </a:lnTo>
                <a:lnTo>
                  <a:pt x="159543" y="383381"/>
                </a:lnTo>
                <a:lnTo>
                  <a:pt x="207168" y="414337"/>
                </a:lnTo>
                <a:lnTo>
                  <a:pt x="183356" y="407194"/>
                </a:lnTo>
                <a:cubicBezTo>
                  <a:pt x="180957" y="406456"/>
                  <a:pt x="176212" y="404812"/>
                  <a:pt x="176212" y="404812"/>
                </a:cubicBezTo>
                <a:lnTo>
                  <a:pt x="104775" y="369094"/>
                </a:lnTo>
                <a:lnTo>
                  <a:pt x="95250" y="390525"/>
                </a:lnTo>
                <a:lnTo>
                  <a:pt x="66675" y="350044"/>
                </a:lnTo>
                <a:lnTo>
                  <a:pt x="0" y="383381"/>
                </a:lnTo>
                <a:lnTo>
                  <a:pt x="21431" y="431006"/>
                </a:lnTo>
                <a:lnTo>
                  <a:pt x="23812" y="459581"/>
                </a:lnTo>
                <a:lnTo>
                  <a:pt x="452437" y="452437"/>
                </a:lnTo>
                <a:cubicBezTo>
                  <a:pt x="453231" y="301625"/>
                  <a:pt x="454024" y="150812"/>
                  <a:pt x="45481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7212" name="TextBox 58"/>
          <p:cNvSpPr txBox="1">
            <a:spLocks noChangeArrowheads="1"/>
          </p:cNvSpPr>
          <p:nvPr/>
        </p:nvSpPr>
        <p:spPr bwMode="auto">
          <a:xfrm>
            <a:off x="5819775" y="2244725"/>
            <a:ext cx="644525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Gwynedd</a:t>
            </a:r>
          </a:p>
        </p:txBody>
      </p:sp>
      <p:sp>
        <p:nvSpPr>
          <p:cNvPr id="7213" name="TextBox 58"/>
          <p:cNvSpPr txBox="1">
            <a:spLocks noChangeArrowheads="1"/>
          </p:cNvSpPr>
          <p:nvPr/>
        </p:nvSpPr>
        <p:spPr bwMode="auto">
          <a:xfrm>
            <a:off x="4933950" y="1081088"/>
            <a:ext cx="931863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Isle of Anglesey</a:t>
            </a:r>
          </a:p>
        </p:txBody>
      </p:sp>
      <p:sp>
        <p:nvSpPr>
          <p:cNvPr id="7214" name="TextBox 58"/>
          <p:cNvSpPr txBox="1">
            <a:spLocks noChangeArrowheads="1"/>
          </p:cNvSpPr>
          <p:nvPr/>
        </p:nvSpPr>
        <p:spPr bwMode="auto">
          <a:xfrm>
            <a:off x="6057900" y="1601788"/>
            <a:ext cx="511175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Conwy</a:t>
            </a:r>
          </a:p>
        </p:txBody>
      </p:sp>
      <p:sp>
        <p:nvSpPr>
          <p:cNvPr id="7215" name="TextBox 58"/>
          <p:cNvSpPr txBox="1">
            <a:spLocks noChangeArrowheads="1"/>
          </p:cNvSpPr>
          <p:nvPr/>
        </p:nvSpPr>
        <p:spPr bwMode="auto">
          <a:xfrm>
            <a:off x="7037388" y="1409700"/>
            <a:ext cx="63500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Flintshire</a:t>
            </a:r>
          </a:p>
        </p:txBody>
      </p:sp>
      <p:sp>
        <p:nvSpPr>
          <p:cNvPr id="7216" name="TextBox 58"/>
          <p:cNvSpPr txBox="1">
            <a:spLocks noChangeArrowheads="1"/>
          </p:cNvSpPr>
          <p:nvPr/>
        </p:nvSpPr>
        <p:spPr bwMode="auto">
          <a:xfrm>
            <a:off x="7353300" y="1909763"/>
            <a:ext cx="655638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Wrexham</a:t>
            </a:r>
          </a:p>
        </p:txBody>
      </p:sp>
      <p:sp>
        <p:nvSpPr>
          <p:cNvPr id="7217" name="TextBox 58"/>
          <p:cNvSpPr txBox="1">
            <a:spLocks noChangeArrowheads="1"/>
          </p:cNvSpPr>
          <p:nvPr/>
        </p:nvSpPr>
        <p:spPr bwMode="auto">
          <a:xfrm>
            <a:off x="6608763" y="1639888"/>
            <a:ext cx="822325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Denbighshire</a:t>
            </a:r>
          </a:p>
        </p:txBody>
      </p:sp>
      <p:sp>
        <p:nvSpPr>
          <p:cNvPr id="7218" name="TextBox 58"/>
          <p:cNvSpPr txBox="1">
            <a:spLocks noChangeArrowheads="1"/>
          </p:cNvSpPr>
          <p:nvPr/>
        </p:nvSpPr>
        <p:spPr bwMode="auto">
          <a:xfrm>
            <a:off x="6683375" y="3708400"/>
            <a:ext cx="49530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Powys</a:t>
            </a:r>
          </a:p>
        </p:txBody>
      </p:sp>
      <p:sp>
        <p:nvSpPr>
          <p:cNvPr id="7219" name="TextBox 58"/>
          <p:cNvSpPr txBox="1">
            <a:spLocks noChangeArrowheads="1"/>
          </p:cNvSpPr>
          <p:nvPr/>
        </p:nvSpPr>
        <p:spPr bwMode="auto">
          <a:xfrm>
            <a:off x="5673725" y="3767138"/>
            <a:ext cx="701675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Ceredigion</a:t>
            </a:r>
          </a:p>
        </p:txBody>
      </p:sp>
      <p:sp>
        <p:nvSpPr>
          <p:cNvPr id="7220" name="TextBox 58"/>
          <p:cNvSpPr txBox="1">
            <a:spLocks noChangeArrowheads="1"/>
          </p:cNvSpPr>
          <p:nvPr/>
        </p:nvSpPr>
        <p:spPr bwMode="auto">
          <a:xfrm>
            <a:off x="3862388" y="4864100"/>
            <a:ext cx="915987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Pembrokeshire</a:t>
            </a:r>
          </a:p>
        </p:txBody>
      </p:sp>
      <p:sp>
        <p:nvSpPr>
          <p:cNvPr id="7221" name="TextBox 58"/>
          <p:cNvSpPr txBox="1">
            <a:spLocks noChangeArrowheads="1"/>
          </p:cNvSpPr>
          <p:nvPr/>
        </p:nvSpPr>
        <p:spPr bwMode="auto">
          <a:xfrm>
            <a:off x="5251450" y="4784725"/>
            <a:ext cx="998538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Carmarthenshire</a:t>
            </a:r>
          </a:p>
        </p:txBody>
      </p:sp>
      <p:sp>
        <p:nvSpPr>
          <p:cNvPr id="7222" name="TextBox 58"/>
          <p:cNvSpPr txBox="1">
            <a:spLocks noChangeArrowheads="1"/>
          </p:cNvSpPr>
          <p:nvPr/>
        </p:nvSpPr>
        <p:spPr bwMode="auto">
          <a:xfrm>
            <a:off x="7497763" y="5186363"/>
            <a:ext cx="969962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Monmouthshire</a:t>
            </a:r>
          </a:p>
        </p:txBody>
      </p:sp>
      <p:sp>
        <p:nvSpPr>
          <p:cNvPr id="7223" name="TextBox 58"/>
          <p:cNvSpPr txBox="1">
            <a:spLocks noChangeArrowheads="1"/>
          </p:cNvSpPr>
          <p:nvPr/>
        </p:nvSpPr>
        <p:spPr bwMode="auto">
          <a:xfrm>
            <a:off x="604838" y="3003550"/>
            <a:ext cx="608012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Swansea</a:t>
            </a:r>
          </a:p>
        </p:txBody>
      </p:sp>
      <p:sp>
        <p:nvSpPr>
          <p:cNvPr id="7224" name="TextBox 58"/>
          <p:cNvSpPr txBox="1">
            <a:spLocks noChangeArrowheads="1"/>
          </p:cNvSpPr>
          <p:nvPr/>
        </p:nvSpPr>
        <p:spPr bwMode="auto">
          <a:xfrm>
            <a:off x="1460500" y="2744788"/>
            <a:ext cx="7350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Neath Port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Talbot</a:t>
            </a:r>
          </a:p>
        </p:txBody>
      </p:sp>
      <p:sp>
        <p:nvSpPr>
          <p:cNvPr id="7225" name="TextBox 58"/>
          <p:cNvSpPr txBox="1">
            <a:spLocks noChangeArrowheads="1"/>
          </p:cNvSpPr>
          <p:nvPr/>
        </p:nvSpPr>
        <p:spPr bwMode="auto">
          <a:xfrm>
            <a:off x="1795463" y="3378200"/>
            <a:ext cx="619125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Bridgend</a:t>
            </a:r>
          </a:p>
        </p:txBody>
      </p:sp>
      <p:sp>
        <p:nvSpPr>
          <p:cNvPr id="7226" name="TextBox 58"/>
          <p:cNvSpPr txBox="1">
            <a:spLocks noChangeArrowheads="1"/>
          </p:cNvSpPr>
          <p:nvPr/>
        </p:nvSpPr>
        <p:spPr bwMode="auto">
          <a:xfrm>
            <a:off x="2152650" y="3908425"/>
            <a:ext cx="1082675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Vale of Glamorgan</a:t>
            </a:r>
          </a:p>
        </p:txBody>
      </p:sp>
      <p:sp>
        <p:nvSpPr>
          <p:cNvPr id="7227" name="TextBox 58"/>
          <p:cNvSpPr txBox="1">
            <a:spLocks noChangeArrowheads="1"/>
          </p:cNvSpPr>
          <p:nvPr/>
        </p:nvSpPr>
        <p:spPr bwMode="auto">
          <a:xfrm>
            <a:off x="2794000" y="3529013"/>
            <a:ext cx="509588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Cardiff</a:t>
            </a:r>
          </a:p>
        </p:txBody>
      </p:sp>
      <p:sp>
        <p:nvSpPr>
          <p:cNvPr id="7228" name="TextBox 58"/>
          <p:cNvSpPr txBox="1">
            <a:spLocks noChangeArrowheads="1"/>
          </p:cNvSpPr>
          <p:nvPr/>
        </p:nvSpPr>
        <p:spPr bwMode="auto">
          <a:xfrm>
            <a:off x="2451100" y="2508250"/>
            <a:ext cx="6080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Merthyr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Tydfil</a:t>
            </a:r>
          </a:p>
        </p:txBody>
      </p:sp>
      <p:sp>
        <p:nvSpPr>
          <p:cNvPr id="7229" name="TextBox 58"/>
          <p:cNvSpPr txBox="1">
            <a:spLocks noChangeArrowheads="1"/>
          </p:cNvSpPr>
          <p:nvPr/>
        </p:nvSpPr>
        <p:spPr bwMode="auto">
          <a:xfrm>
            <a:off x="2279650" y="3117850"/>
            <a:ext cx="6651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Rhonda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Cynon Taf</a:t>
            </a:r>
          </a:p>
        </p:txBody>
      </p:sp>
      <p:sp>
        <p:nvSpPr>
          <p:cNvPr id="7230" name="TextBox 58"/>
          <p:cNvSpPr txBox="1">
            <a:spLocks noChangeArrowheads="1"/>
          </p:cNvSpPr>
          <p:nvPr/>
        </p:nvSpPr>
        <p:spPr bwMode="auto">
          <a:xfrm>
            <a:off x="2776538" y="3043238"/>
            <a:ext cx="668337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Caerphilly</a:t>
            </a:r>
          </a:p>
        </p:txBody>
      </p:sp>
      <p:sp>
        <p:nvSpPr>
          <p:cNvPr id="7231" name="TextBox 58"/>
          <p:cNvSpPr txBox="1">
            <a:spLocks noChangeArrowheads="1"/>
          </p:cNvSpPr>
          <p:nvPr/>
        </p:nvSpPr>
        <p:spPr bwMode="auto">
          <a:xfrm>
            <a:off x="3459163" y="3260725"/>
            <a:ext cx="611187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Newport</a:t>
            </a:r>
          </a:p>
        </p:txBody>
      </p:sp>
      <p:sp>
        <p:nvSpPr>
          <p:cNvPr id="7232" name="TextBox 58"/>
          <p:cNvSpPr txBox="1">
            <a:spLocks noChangeArrowheads="1"/>
          </p:cNvSpPr>
          <p:nvPr/>
        </p:nvSpPr>
        <p:spPr bwMode="auto">
          <a:xfrm>
            <a:off x="3263900" y="2814638"/>
            <a:ext cx="560388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Torfaen</a:t>
            </a:r>
          </a:p>
        </p:txBody>
      </p:sp>
      <p:sp>
        <p:nvSpPr>
          <p:cNvPr id="7233" name="TextBox 58"/>
          <p:cNvSpPr txBox="1">
            <a:spLocks noChangeArrowheads="1"/>
          </p:cNvSpPr>
          <p:nvPr/>
        </p:nvSpPr>
        <p:spPr bwMode="auto">
          <a:xfrm>
            <a:off x="2927350" y="2419350"/>
            <a:ext cx="5762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Blaenau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Gwent</a:t>
            </a:r>
          </a:p>
        </p:txBody>
      </p:sp>
      <p:sp>
        <p:nvSpPr>
          <p:cNvPr id="8" name="Rectangle 7"/>
          <p:cNvSpPr/>
          <p:nvPr/>
        </p:nvSpPr>
        <p:spPr>
          <a:xfrm>
            <a:off x="168275" y="2314575"/>
            <a:ext cx="3933825" cy="19208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ChangeArrowheads="1"/>
          </p:cNvSpPr>
          <p:nvPr/>
        </p:nvSpPr>
        <p:spPr bwMode="auto">
          <a:xfrm>
            <a:off x="395288" y="5445125"/>
            <a:ext cx="83534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latin typeface="Calibri" panose="020F0502020204030204" pitchFamily="34" charset="0"/>
              </a:rPr>
              <a:t>The National Flag of</a:t>
            </a:r>
            <a:br>
              <a:rPr lang="en-GB" altLang="en-US" sz="180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GB" altLang="en-US" sz="4800">
                <a:solidFill>
                  <a:schemeClr val="bg1"/>
                </a:solidFill>
                <a:latin typeface="Calibri" panose="020F0502020204030204" pitchFamily="34" charset="0"/>
              </a:rPr>
              <a:t>WALES</a:t>
            </a:r>
            <a:endParaRPr lang="en-GB" altLang="en-US" sz="180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 15"/>
          <p:cNvSpPr/>
          <p:nvPr/>
        </p:nvSpPr>
        <p:spPr>
          <a:xfrm>
            <a:off x="2630488" y="3468688"/>
            <a:ext cx="900112" cy="744537"/>
          </a:xfrm>
          <a:custGeom>
            <a:avLst/>
            <a:gdLst>
              <a:gd name="connsiteX0" fmla="*/ 841248 w 901100"/>
              <a:gd name="connsiteY0" fmla="*/ 428937 h 744820"/>
              <a:gd name="connsiteX1" fmla="*/ 834598 w 901100"/>
              <a:gd name="connsiteY1" fmla="*/ 502089 h 744820"/>
              <a:gd name="connsiteX2" fmla="*/ 824622 w 901100"/>
              <a:gd name="connsiteY2" fmla="*/ 551965 h 744820"/>
              <a:gd name="connsiteX3" fmla="*/ 861198 w 901100"/>
              <a:gd name="connsiteY3" fmla="*/ 488788 h 744820"/>
              <a:gd name="connsiteX4" fmla="*/ 841248 w 901100"/>
              <a:gd name="connsiteY4" fmla="*/ 428937 h 744820"/>
              <a:gd name="connsiteX5" fmla="*/ 545315 w 901100"/>
              <a:gd name="connsiteY5" fmla="*/ 322534 h 744820"/>
              <a:gd name="connsiteX6" fmla="*/ 548640 w 901100"/>
              <a:gd name="connsiteY6" fmla="*/ 389035 h 744820"/>
              <a:gd name="connsiteX7" fmla="*/ 512064 w 901100"/>
              <a:gd name="connsiteY7" fmla="*/ 432262 h 744820"/>
              <a:gd name="connsiteX8" fmla="*/ 568590 w 901100"/>
              <a:gd name="connsiteY8" fmla="*/ 458862 h 744820"/>
              <a:gd name="connsiteX9" fmla="*/ 588541 w 901100"/>
              <a:gd name="connsiteY9" fmla="*/ 422286 h 744820"/>
              <a:gd name="connsiteX10" fmla="*/ 608492 w 901100"/>
              <a:gd name="connsiteY10" fmla="*/ 392361 h 744820"/>
              <a:gd name="connsiteX11" fmla="*/ 611817 w 901100"/>
              <a:gd name="connsiteY11" fmla="*/ 335834 h 744820"/>
              <a:gd name="connsiteX12" fmla="*/ 545315 w 901100"/>
              <a:gd name="connsiteY12" fmla="*/ 322534 h 744820"/>
              <a:gd name="connsiteX13" fmla="*/ 615142 w 901100"/>
              <a:gd name="connsiteY13" fmla="*/ 0 h 744820"/>
              <a:gd name="connsiteX14" fmla="*/ 668343 w 901100"/>
              <a:gd name="connsiteY14" fmla="*/ 19950 h 744820"/>
              <a:gd name="connsiteX15" fmla="*/ 714894 w 901100"/>
              <a:gd name="connsiteY15" fmla="*/ 33251 h 744820"/>
              <a:gd name="connsiteX16" fmla="*/ 708244 w 901100"/>
              <a:gd name="connsiteY16" fmla="*/ 113053 h 744820"/>
              <a:gd name="connsiteX17" fmla="*/ 758121 w 901100"/>
              <a:gd name="connsiteY17" fmla="*/ 136329 h 744820"/>
              <a:gd name="connsiteX18" fmla="*/ 748145 w 901100"/>
              <a:gd name="connsiteY18" fmla="*/ 159604 h 744820"/>
              <a:gd name="connsiteX19" fmla="*/ 804672 w 901100"/>
              <a:gd name="connsiteY19" fmla="*/ 232756 h 744820"/>
              <a:gd name="connsiteX20" fmla="*/ 824622 w 901100"/>
              <a:gd name="connsiteY20" fmla="*/ 309233 h 744820"/>
              <a:gd name="connsiteX21" fmla="*/ 761446 w 901100"/>
              <a:gd name="connsiteY21" fmla="*/ 379060 h 744820"/>
              <a:gd name="connsiteX22" fmla="*/ 874499 w 901100"/>
              <a:gd name="connsiteY22" fmla="*/ 349134 h 744820"/>
              <a:gd name="connsiteX23" fmla="*/ 901100 w 901100"/>
              <a:gd name="connsiteY23" fmla="*/ 462187 h 744820"/>
              <a:gd name="connsiteX24" fmla="*/ 894449 w 901100"/>
              <a:gd name="connsiteY24" fmla="*/ 568590 h 744820"/>
              <a:gd name="connsiteX25" fmla="*/ 841248 w 901100"/>
              <a:gd name="connsiteY25" fmla="*/ 645067 h 744820"/>
              <a:gd name="connsiteX26" fmla="*/ 814647 w 901100"/>
              <a:gd name="connsiteY26" fmla="*/ 628442 h 744820"/>
              <a:gd name="connsiteX27" fmla="*/ 764771 w 901100"/>
              <a:gd name="connsiteY27" fmla="*/ 635092 h 744820"/>
              <a:gd name="connsiteX28" fmla="*/ 724870 w 901100"/>
              <a:gd name="connsiteY28" fmla="*/ 744820 h 744820"/>
              <a:gd name="connsiteX29" fmla="*/ 645068 w 901100"/>
              <a:gd name="connsiteY29" fmla="*/ 741495 h 744820"/>
              <a:gd name="connsiteX30" fmla="*/ 631767 w 901100"/>
              <a:gd name="connsiteY30" fmla="*/ 701594 h 744820"/>
              <a:gd name="connsiteX31" fmla="*/ 498764 w 901100"/>
              <a:gd name="connsiteY31" fmla="*/ 728195 h 744820"/>
              <a:gd name="connsiteX32" fmla="*/ 512064 w 901100"/>
              <a:gd name="connsiteY32" fmla="*/ 684969 h 744820"/>
              <a:gd name="connsiteX33" fmla="*/ 472163 w 901100"/>
              <a:gd name="connsiteY33" fmla="*/ 655043 h 744820"/>
              <a:gd name="connsiteX34" fmla="*/ 428937 w 901100"/>
              <a:gd name="connsiteY34" fmla="*/ 631767 h 744820"/>
              <a:gd name="connsiteX35" fmla="*/ 428937 w 901100"/>
              <a:gd name="connsiteY35" fmla="*/ 565265 h 744820"/>
              <a:gd name="connsiteX36" fmla="*/ 385710 w 901100"/>
              <a:gd name="connsiteY36" fmla="*/ 508739 h 744820"/>
              <a:gd name="connsiteX37" fmla="*/ 305908 w 901100"/>
              <a:gd name="connsiteY37" fmla="*/ 548640 h 744820"/>
              <a:gd name="connsiteX38" fmla="*/ 329184 w 901100"/>
              <a:gd name="connsiteY38" fmla="*/ 598516 h 744820"/>
              <a:gd name="connsiteX39" fmla="*/ 302583 w 901100"/>
              <a:gd name="connsiteY39" fmla="*/ 645067 h 744820"/>
              <a:gd name="connsiteX40" fmla="*/ 262682 w 901100"/>
              <a:gd name="connsiteY40" fmla="*/ 698269 h 744820"/>
              <a:gd name="connsiteX41" fmla="*/ 239406 w 901100"/>
              <a:gd name="connsiteY41" fmla="*/ 681643 h 744820"/>
              <a:gd name="connsiteX42" fmla="*/ 182880 w 901100"/>
              <a:gd name="connsiteY42" fmla="*/ 681643 h 744820"/>
              <a:gd name="connsiteX43" fmla="*/ 152954 w 901100"/>
              <a:gd name="connsiteY43" fmla="*/ 638417 h 744820"/>
              <a:gd name="connsiteX44" fmla="*/ 103078 w 901100"/>
              <a:gd name="connsiteY44" fmla="*/ 645067 h 744820"/>
              <a:gd name="connsiteX45" fmla="*/ 96428 w 901100"/>
              <a:gd name="connsiteY45" fmla="*/ 591866 h 744820"/>
              <a:gd name="connsiteX46" fmla="*/ 0 w 901100"/>
              <a:gd name="connsiteY46" fmla="*/ 478813 h 744820"/>
              <a:gd name="connsiteX47" fmla="*/ 53201 w 901100"/>
              <a:gd name="connsiteY47" fmla="*/ 418961 h 744820"/>
              <a:gd name="connsiteX48" fmla="*/ 101640 w 901100"/>
              <a:gd name="connsiteY48" fmla="*/ 413705 h 744820"/>
              <a:gd name="connsiteX49" fmla="*/ 162929 w 901100"/>
              <a:gd name="connsiteY49" fmla="*/ 379060 h 744820"/>
              <a:gd name="connsiteX50" fmla="*/ 96428 w 901100"/>
              <a:gd name="connsiteY50" fmla="*/ 309233 h 744820"/>
              <a:gd name="connsiteX51" fmla="*/ 202830 w 901100"/>
              <a:gd name="connsiteY51" fmla="*/ 289283 h 744820"/>
              <a:gd name="connsiteX52" fmla="*/ 259357 w 901100"/>
              <a:gd name="connsiteY52" fmla="*/ 152954 h 744820"/>
              <a:gd name="connsiteX53" fmla="*/ 325859 w 901100"/>
              <a:gd name="connsiteY53" fmla="*/ 103078 h 744820"/>
              <a:gd name="connsiteX54" fmla="*/ 379060 w 901100"/>
              <a:gd name="connsiteY54" fmla="*/ 96427 h 744820"/>
              <a:gd name="connsiteX55" fmla="*/ 428937 w 901100"/>
              <a:gd name="connsiteY55" fmla="*/ 39901 h 744820"/>
              <a:gd name="connsiteX56" fmla="*/ 522039 w 901100"/>
              <a:gd name="connsiteY56" fmla="*/ 19950 h 744820"/>
              <a:gd name="connsiteX57" fmla="*/ 615142 w 901100"/>
              <a:gd name="connsiteY57" fmla="*/ 0 h 7448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901100" h="744820">
                <a:moveTo>
                  <a:pt x="841248" y="428937"/>
                </a:moveTo>
                <a:lnTo>
                  <a:pt x="834598" y="502089"/>
                </a:lnTo>
                <a:lnTo>
                  <a:pt x="824622" y="551965"/>
                </a:lnTo>
                <a:lnTo>
                  <a:pt x="861198" y="488788"/>
                </a:lnTo>
                <a:lnTo>
                  <a:pt x="841248" y="428937"/>
                </a:lnTo>
                <a:close/>
                <a:moveTo>
                  <a:pt x="545315" y="322534"/>
                </a:moveTo>
                <a:lnTo>
                  <a:pt x="548640" y="389035"/>
                </a:lnTo>
                <a:lnTo>
                  <a:pt x="512064" y="432262"/>
                </a:lnTo>
                <a:lnTo>
                  <a:pt x="568590" y="458862"/>
                </a:lnTo>
                <a:lnTo>
                  <a:pt x="588541" y="422286"/>
                </a:lnTo>
                <a:lnTo>
                  <a:pt x="608492" y="392361"/>
                </a:lnTo>
                <a:lnTo>
                  <a:pt x="611817" y="335834"/>
                </a:lnTo>
                <a:lnTo>
                  <a:pt x="545315" y="322534"/>
                </a:lnTo>
                <a:close/>
                <a:moveTo>
                  <a:pt x="615142" y="0"/>
                </a:moveTo>
                <a:lnTo>
                  <a:pt x="668343" y="19950"/>
                </a:lnTo>
                <a:lnTo>
                  <a:pt x="714894" y="33251"/>
                </a:lnTo>
                <a:lnTo>
                  <a:pt x="708244" y="113053"/>
                </a:lnTo>
                <a:lnTo>
                  <a:pt x="758121" y="136329"/>
                </a:lnTo>
                <a:lnTo>
                  <a:pt x="748145" y="159604"/>
                </a:lnTo>
                <a:lnTo>
                  <a:pt x="804672" y="232756"/>
                </a:lnTo>
                <a:lnTo>
                  <a:pt x="824622" y="309233"/>
                </a:lnTo>
                <a:lnTo>
                  <a:pt x="761446" y="379060"/>
                </a:lnTo>
                <a:lnTo>
                  <a:pt x="874499" y="349134"/>
                </a:lnTo>
                <a:lnTo>
                  <a:pt x="901100" y="462187"/>
                </a:lnTo>
                <a:lnTo>
                  <a:pt x="894449" y="568590"/>
                </a:lnTo>
                <a:lnTo>
                  <a:pt x="841248" y="645067"/>
                </a:lnTo>
                <a:lnTo>
                  <a:pt x="814647" y="628442"/>
                </a:lnTo>
                <a:lnTo>
                  <a:pt x="764771" y="635092"/>
                </a:lnTo>
                <a:lnTo>
                  <a:pt x="724870" y="744820"/>
                </a:lnTo>
                <a:lnTo>
                  <a:pt x="645068" y="741495"/>
                </a:lnTo>
                <a:lnTo>
                  <a:pt x="631767" y="701594"/>
                </a:lnTo>
                <a:lnTo>
                  <a:pt x="498764" y="728195"/>
                </a:lnTo>
                <a:lnTo>
                  <a:pt x="512064" y="684969"/>
                </a:lnTo>
                <a:lnTo>
                  <a:pt x="472163" y="655043"/>
                </a:lnTo>
                <a:lnTo>
                  <a:pt x="428937" y="631767"/>
                </a:lnTo>
                <a:lnTo>
                  <a:pt x="428937" y="565265"/>
                </a:lnTo>
                <a:lnTo>
                  <a:pt x="385710" y="508739"/>
                </a:lnTo>
                <a:lnTo>
                  <a:pt x="305908" y="548640"/>
                </a:lnTo>
                <a:lnTo>
                  <a:pt x="329184" y="598516"/>
                </a:lnTo>
                <a:lnTo>
                  <a:pt x="302583" y="645067"/>
                </a:lnTo>
                <a:lnTo>
                  <a:pt x="262682" y="698269"/>
                </a:lnTo>
                <a:lnTo>
                  <a:pt x="239406" y="681643"/>
                </a:lnTo>
                <a:lnTo>
                  <a:pt x="182880" y="681643"/>
                </a:lnTo>
                <a:lnTo>
                  <a:pt x="152954" y="638417"/>
                </a:lnTo>
                <a:lnTo>
                  <a:pt x="103078" y="645067"/>
                </a:lnTo>
                <a:lnTo>
                  <a:pt x="96428" y="591866"/>
                </a:lnTo>
                <a:lnTo>
                  <a:pt x="0" y="478813"/>
                </a:lnTo>
                <a:lnTo>
                  <a:pt x="53201" y="418961"/>
                </a:lnTo>
                <a:lnTo>
                  <a:pt x="101640" y="413705"/>
                </a:lnTo>
                <a:lnTo>
                  <a:pt x="162929" y="379060"/>
                </a:lnTo>
                <a:lnTo>
                  <a:pt x="96428" y="309233"/>
                </a:lnTo>
                <a:lnTo>
                  <a:pt x="202830" y="289283"/>
                </a:lnTo>
                <a:lnTo>
                  <a:pt x="259357" y="152954"/>
                </a:lnTo>
                <a:lnTo>
                  <a:pt x="325859" y="103078"/>
                </a:lnTo>
                <a:lnTo>
                  <a:pt x="379060" y="96427"/>
                </a:lnTo>
                <a:lnTo>
                  <a:pt x="428937" y="39901"/>
                </a:lnTo>
                <a:lnTo>
                  <a:pt x="522039" y="19950"/>
                </a:lnTo>
                <a:lnTo>
                  <a:pt x="615142" y="0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1267" name="Rectangle 2"/>
          <p:cNvSpPr txBox="1">
            <a:spLocks noChangeArrowheads="1"/>
          </p:cNvSpPr>
          <p:nvPr/>
        </p:nvSpPr>
        <p:spPr bwMode="auto">
          <a:xfrm>
            <a:off x="609600" y="4048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>
                <a:solidFill>
                  <a:schemeClr val="bg1"/>
                </a:solidFill>
              </a:rPr>
              <a:t>The Four Countries of</a:t>
            </a:r>
            <a:br>
              <a:rPr lang="en-GB" altLang="en-US" sz="2000">
                <a:solidFill>
                  <a:schemeClr val="bg1"/>
                </a:solidFill>
              </a:rPr>
            </a:br>
            <a:r>
              <a:rPr lang="en-GB" altLang="en-US" sz="5400">
                <a:solidFill>
                  <a:schemeClr val="bg1"/>
                </a:solidFill>
              </a:rPr>
              <a:t>THE UNITED KINGDOM</a:t>
            </a:r>
            <a:endParaRPr lang="en-GB" altLang="en-US" sz="2000"/>
          </a:p>
        </p:txBody>
      </p:sp>
      <p:sp>
        <p:nvSpPr>
          <p:cNvPr id="19" name="Freeform 18"/>
          <p:cNvSpPr/>
          <p:nvPr/>
        </p:nvSpPr>
        <p:spPr>
          <a:xfrm>
            <a:off x="3475038" y="4598988"/>
            <a:ext cx="957262" cy="1289050"/>
          </a:xfrm>
          <a:custGeom>
            <a:avLst/>
            <a:gdLst>
              <a:gd name="connsiteX0" fmla="*/ 927700 w 957626"/>
              <a:gd name="connsiteY0" fmla="*/ 282632 h 1290135"/>
              <a:gd name="connsiteX1" fmla="*/ 854548 w 957626"/>
              <a:gd name="connsiteY1" fmla="*/ 182880 h 1290135"/>
              <a:gd name="connsiteX2" fmla="*/ 881149 w 957626"/>
              <a:gd name="connsiteY2" fmla="*/ 149629 h 1290135"/>
              <a:gd name="connsiteX3" fmla="*/ 837923 w 957626"/>
              <a:gd name="connsiteY3" fmla="*/ 113053 h 1290135"/>
              <a:gd name="connsiteX4" fmla="*/ 771421 w 957626"/>
              <a:gd name="connsiteY4" fmla="*/ 116378 h 1290135"/>
              <a:gd name="connsiteX5" fmla="*/ 751471 w 957626"/>
              <a:gd name="connsiteY5" fmla="*/ 89777 h 1290135"/>
              <a:gd name="connsiteX6" fmla="*/ 764771 w 957626"/>
              <a:gd name="connsiteY6" fmla="*/ 59851 h 1290135"/>
              <a:gd name="connsiteX7" fmla="*/ 694944 w 957626"/>
              <a:gd name="connsiteY7" fmla="*/ 59851 h 1290135"/>
              <a:gd name="connsiteX8" fmla="*/ 691619 w 957626"/>
              <a:gd name="connsiteY8" fmla="*/ 106403 h 1290135"/>
              <a:gd name="connsiteX9" fmla="*/ 625117 w 957626"/>
              <a:gd name="connsiteY9" fmla="*/ 99752 h 1290135"/>
              <a:gd name="connsiteX10" fmla="*/ 591866 w 957626"/>
              <a:gd name="connsiteY10" fmla="*/ 73152 h 1290135"/>
              <a:gd name="connsiteX11" fmla="*/ 535340 w 957626"/>
              <a:gd name="connsiteY11" fmla="*/ 69827 h 1290135"/>
              <a:gd name="connsiteX12" fmla="*/ 545315 w 957626"/>
              <a:gd name="connsiteY12" fmla="*/ 96427 h 1290135"/>
              <a:gd name="connsiteX13" fmla="*/ 472163 w 957626"/>
              <a:gd name="connsiteY13" fmla="*/ 126353 h 1290135"/>
              <a:gd name="connsiteX14" fmla="*/ 485463 w 957626"/>
              <a:gd name="connsiteY14" fmla="*/ 86452 h 1290135"/>
              <a:gd name="connsiteX15" fmla="*/ 485463 w 957626"/>
              <a:gd name="connsiteY15" fmla="*/ 63176 h 1290135"/>
              <a:gd name="connsiteX16" fmla="*/ 435587 w 957626"/>
              <a:gd name="connsiteY16" fmla="*/ 83127 h 1290135"/>
              <a:gd name="connsiteX17" fmla="*/ 435587 w 957626"/>
              <a:gd name="connsiteY17" fmla="*/ 29926 h 1290135"/>
              <a:gd name="connsiteX18" fmla="*/ 365760 w 957626"/>
              <a:gd name="connsiteY18" fmla="*/ 0 h 1290135"/>
              <a:gd name="connsiteX19" fmla="*/ 319209 w 957626"/>
              <a:gd name="connsiteY19" fmla="*/ 9975 h 1290135"/>
              <a:gd name="connsiteX20" fmla="*/ 305908 w 957626"/>
              <a:gd name="connsiteY20" fmla="*/ 63176 h 1290135"/>
              <a:gd name="connsiteX21" fmla="*/ 249382 w 957626"/>
              <a:gd name="connsiteY21" fmla="*/ 69827 h 1290135"/>
              <a:gd name="connsiteX22" fmla="*/ 285958 w 957626"/>
              <a:gd name="connsiteY22" fmla="*/ 116378 h 1290135"/>
              <a:gd name="connsiteX23" fmla="*/ 375735 w 957626"/>
              <a:gd name="connsiteY23" fmla="*/ 209480 h 1290135"/>
              <a:gd name="connsiteX24" fmla="*/ 349135 w 957626"/>
              <a:gd name="connsiteY24" fmla="*/ 262682 h 1290135"/>
              <a:gd name="connsiteX25" fmla="*/ 229431 w 957626"/>
              <a:gd name="connsiteY25" fmla="*/ 355784 h 1290135"/>
              <a:gd name="connsiteX26" fmla="*/ 229431 w 957626"/>
              <a:gd name="connsiteY26" fmla="*/ 412311 h 1290135"/>
              <a:gd name="connsiteX27" fmla="*/ 272657 w 957626"/>
              <a:gd name="connsiteY27" fmla="*/ 428936 h 1290135"/>
              <a:gd name="connsiteX28" fmla="*/ 295933 w 957626"/>
              <a:gd name="connsiteY28" fmla="*/ 375735 h 1290135"/>
              <a:gd name="connsiteX29" fmla="*/ 305908 w 957626"/>
              <a:gd name="connsiteY29" fmla="*/ 415636 h 1290135"/>
              <a:gd name="connsiteX30" fmla="*/ 349135 w 957626"/>
              <a:gd name="connsiteY30" fmla="*/ 422286 h 1290135"/>
              <a:gd name="connsiteX31" fmla="*/ 352460 w 957626"/>
              <a:gd name="connsiteY31" fmla="*/ 359110 h 1290135"/>
              <a:gd name="connsiteX32" fmla="*/ 418961 w 957626"/>
              <a:gd name="connsiteY32" fmla="*/ 319208 h 1290135"/>
              <a:gd name="connsiteX33" fmla="*/ 452212 w 957626"/>
              <a:gd name="connsiteY33" fmla="*/ 369085 h 1290135"/>
              <a:gd name="connsiteX34" fmla="*/ 445562 w 957626"/>
              <a:gd name="connsiteY34" fmla="*/ 412311 h 1290135"/>
              <a:gd name="connsiteX35" fmla="*/ 468838 w 957626"/>
              <a:gd name="connsiteY35" fmla="*/ 462187 h 1290135"/>
              <a:gd name="connsiteX36" fmla="*/ 455537 w 957626"/>
              <a:gd name="connsiteY36" fmla="*/ 505414 h 1290135"/>
              <a:gd name="connsiteX37" fmla="*/ 485463 w 957626"/>
              <a:gd name="connsiteY37" fmla="*/ 575240 h 1290135"/>
              <a:gd name="connsiteX38" fmla="*/ 455537 w 957626"/>
              <a:gd name="connsiteY38" fmla="*/ 671668 h 1290135"/>
              <a:gd name="connsiteX39" fmla="*/ 405661 w 957626"/>
              <a:gd name="connsiteY39" fmla="*/ 738170 h 1290135"/>
              <a:gd name="connsiteX40" fmla="*/ 342484 w 957626"/>
              <a:gd name="connsiteY40" fmla="*/ 751470 h 1290135"/>
              <a:gd name="connsiteX41" fmla="*/ 295933 w 957626"/>
              <a:gd name="connsiteY41" fmla="*/ 794696 h 1290135"/>
              <a:gd name="connsiteX42" fmla="*/ 262682 w 957626"/>
              <a:gd name="connsiteY42" fmla="*/ 778071 h 1290135"/>
              <a:gd name="connsiteX43" fmla="*/ 176230 w 957626"/>
              <a:gd name="connsiteY43" fmla="*/ 837923 h 1290135"/>
              <a:gd name="connsiteX44" fmla="*/ 179555 w 957626"/>
              <a:gd name="connsiteY44" fmla="*/ 854548 h 1290135"/>
              <a:gd name="connsiteX45" fmla="*/ 99753 w 957626"/>
              <a:gd name="connsiteY45" fmla="*/ 854548 h 1290135"/>
              <a:gd name="connsiteX46" fmla="*/ 39901 w 957626"/>
              <a:gd name="connsiteY46" fmla="*/ 907750 h 1290135"/>
              <a:gd name="connsiteX47" fmla="*/ 0 w 957626"/>
              <a:gd name="connsiteY47" fmla="*/ 917725 h 1290135"/>
              <a:gd name="connsiteX48" fmla="*/ 13300 w 957626"/>
              <a:gd name="connsiteY48" fmla="*/ 964276 h 1290135"/>
              <a:gd name="connsiteX49" fmla="*/ 63177 w 957626"/>
              <a:gd name="connsiteY49" fmla="*/ 974251 h 1290135"/>
              <a:gd name="connsiteX50" fmla="*/ 83127 w 957626"/>
              <a:gd name="connsiteY50" fmla="*/ 990877 h 1290135"/>
              <a:gd name="connsiteX51" fmla="*/ 53201 w 957626"/>
              <a:gd name="connsiteY51" fmla="*/ 1034103 h 1290135"/>
              <a:gd name="connsiteX52" fmla="*/ 49876 w 957626"/>
              <a:gd name="connsiteY52" fmla="*/ 1064029 h 1290135"/>
              <a:gd name="connsiteX53" fmla="*/ 109728 w 957626"/>
              <a:gd name="connsiteY53" fmla="*/ 1083979 h 1290135"/>
              <a:gd name="connsiteX54" fmla="*/ 126353 w 957626"/>
              <a:gd name="connsiteY54" fmla="*/ 1133856 h 1290135"/>
              <a:gd name="connsiteX55" fmla="*/ 189530 w 957626"/>
              <a:gd name="connsiteY55" fmla="*/ 1107255 h 1290135"/>
              <a:gd name="connsiteX56" fmla="*/ 262682 w 957626"/>
              <a:gd name="connsiteY56" fmla="*/ 1087304 h 1290135"/>
              <a:gd name="connsiteX57" fmla="*/ 246057 w 957626"/>
              <a:gd name="connsiteY57" fmla="*/ 1047403 h 1290135"/>
              <a:gd name="connsiteX58" fmla="*/ 299258 w 957626"/>
              <a:gd name="connsiteY58" fmla="*/ 1044078 h 1290135"/>
              <a:gd name="connsiteX59" fmla="*/ 332509 w 957626"/>
              <a:gd name="connsiteY59" fmla="*/ 1054054 h 1290135"/>
              <a:gd name="connsiteX60" fmla="*/ 352460 w 957626"/>
              <a:gd name="connsiteY60" fmla="*/ 1087304 h 1290135"/>
              <a:gd name="connsiteX61" fmla="*/ 422287 w 957626"/>
              <a:gd name="connsiteY61" fmla="*/ 1097280 h 1290135"/>
              <a:gd name="connsiteX62" fmla="*/ 372410 w 957626"/>
              <a:gd name="connsiteY62" fmla="*/ 1120555 h 1290135"/>
              <a:gd name="connsiteX63" fmla="*/ 365760 w 957626"/>
              <a:gd name="connsiteY63" fmla="*/ 1180407 h 1290135"/>
              <a:gd name="connsiteX64" fmla="*/ 432262 w 957626"/>
              <a:gd name="connsiteY64" fmla="*/ 1167107 h 1290135"/>
              <a:gd name="connsiteX65" fmla="*/ 538665 w 957626"/>
              <a:gd name="connsiteY65" fmla="*/ 1117230 h 1290135"/>
              <a:gd name="connsiteX66" fmla="*/ 535340 w 957626"/>
              <a:gd name="connsiteY66" fmla="*/ 1173757 h 1290135"/>
              <a:gd name="connsiteX67" fmla="*/ 558615 w 957626"/>
              <a:gd name="connsiteY67" fmla="*/ 1173757 h 1290135"/>
              <a:gd name="connsiteX68" fmla="*/ 558615 w 957626"/>
              <a:gd name="connsiteY68" fmla="*/ 1216983 h 1290135"/>
              <a:gd name="connsiteX69" fmla="*/ 621792 w 957626"/>
              <a:gd name="connsiteY69" fmla="*/ 1250234 h 1290135"/>
              <a:gd name="connsiteX70" fmla="*/ 688294 w 957626"/>
              <a:gd name="connsiteY70" fmla="*/ 1290135 h 1290135"/>
              <a:gd name="connsiteX71" fmla="*/ 774746 w 957626"/>
              <a:gd name="connsiteY71" fmla="*/ 1266859 h 1290135"/>
              <a:gd name="connsiteX72" fmla="*/ 814647 w 957626"/>
              <a:gd name="connsiteY72" fmla="*/ 1210333 h 1290135"/>
              <a:gd name="connsiteX73" fmla="*/ 877824 w 957626"/>
              <a:gd name="connsiteY73" fmla="*/ 1190382 h 1290135"/>
              <a:gd name="connsiteX74" fmla="*/ 911075 w 957626"/>
              <a:gd name="connsiteY74" fmla="*/ 1200358 h 1290135"/>
              <a:gd name="connsiteX75" fmla="*/ 957626 w 957626"/>
              <a:gd name="connsiteY75" fmla="*/ 1143831 h 1290135"/>
              <a:gd name="connsiteX76" fmla="*/ 957626 w 957626"/>
              <a:gd name="connsiteY76" fmla="*/ 1097280 h 1290135"/>
              <a:gd name="connsiteX77" fmla="*/ 957626 w 957626"/>
              <a:gd name="connsiteY77" fmla="*/ 1000852 h 1290135"/>
              <a:gd name="connsiteX78" fmla="*/ 871174 w 957626"/>
              <a:gd name="connsiteY78" fmla="*/ 934350 h 1290135"/>
              <a:gd name="connsiteX79" fmla="*/ 837923 w 957626"/>
              <a:gd name="connsiteY79" fmla="*/ 947651 h 1290135"/>
              <a:gd name="connsiteX80" fmla="*/ 798022 w 957626"/>
              <a:gd name="connsiteY80" fmla="*/ 874499 h 1290135"/>
              <a:gd name="connsiteX81" fmla="*/ 798022 w 957626"/>
              <a:gd name="connsiteY81" fmla="*/ 804672 h 1290135"/>
              <a:gd name="connsiteX82" fmla="*/ 814647 w 957626"/>
              <a:gd name="connsiteY82" fmla="*/ 744820 h 1290135"/>
              <a:gd name="connsiteX83" fmla="*/ 824623 w 957626"/>
              <a:gd name="connsiteY83" fmla="*/ 718219 h 1290135"/>
              <a:gd name="connsiteX84" fmla="*/ 831273 w 957626"/>
              <a:gd name="connsiteY84" fmla="*/ 674993 h 1290135"/>
              <a:gd name="connsiteX85" fmla="*/ 794697 w 957626"/>
              <a:gd name="connsiteY85" fmla="*/ 665018 h 1290135"/>
              <a:gd name="connsiteX86" fmla="*/ 754796 w 957626"/>
              <a:gd name="connsiteY86" fmla="*/ 625117 h 1290135"/>
              <a:gd name="connsiteX87" fmla="*/ 768096 w 957626"/>
              <a:gd name="connsiteY87" fmla="*/ 591866 h 1290135"/>
              <a:gd name="connsiteX88" fmla="*/ 814647 w 957626"/>
              <a:gd name="connsiteY88" fmla="*/ 585216 h 1290135"/>
              <a:gd name="connsiteX89" fmla="*/ 844573 w 957626"/>
              <a:gd name="connsiteY89" fmla="*/ 555290 h 1290135"/>
              <a:gd name="connsiteX90" fmla="*/ 807997 w 957626"/>
              <a:gd name="connsiteY90" fmla="*/ 528689 h 1290135"/>
              <a:gd name="connsiteX91" fmla="*/ 844573 w 957626"/>
              <a:gd name="connsiteY91" fmla="*/ 438912 h 1290135"/>
              <a:gd name="connsiteX92" fmla="*/ 854548 w 957626"/>
              <a:gd name="connsiteY92" fmla="*/ 428936 h 1290135"/>
              <a:gd name="connsiteX93" fmla="*/ 814647 w 957626"/>
              <a:gd name="connsiteY93" fmla="*/ 399011 h 1290135"/>
              <a:gd name="connsiteX94" fmla="*/ 791372 w 957626"/>
              <a:gd name="connsiteY94" fmla="*/ 385710 h 1290135"/>
              <a:gd name="connsiteX95" fmla="*/ 811322 w 957626"/>
              <a:gd name="connsiteY95" fmla="*/ 302583 h 1290135"/>
              <a:gd name="connsiteX96" fmla="*/ 877824 w 957626"/>
              <a:gd name="connsiteY96" fmla="*/ 305908 h 1290135"/>
              <a:gd name="connsiteX97" fmla="*/ 927700 w 957626"/>
              <a:gd name="connsiteY97" fmla="*/ 282632 h 12901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957626" h="1290135">
                <a:moveTo>
                  <a:pt x="927700" y="282632"/>
                </a:moveTo>
                <a:lnTo>
                  <a:pt x="854548" y="182880"/>
                </a:lnTo>
                <a:lnTo>
                  <a:pt x="881149" y="149629"/>
                </a:lnTo>
                <a:lnTo>
                  <a:pt x="837923" y="113053"/>
                </a:lnTo>
                <a:lnTo>
                  <a:pt x="771421" y="116378"/>
                </a:lnTo>
                <a:lnTo>
                  <a:pt x="751471" y="89777"/>
                </a:lnTo>
                <a:lnTo>
                  <a:pt x="764771" y="59851"/>
                </a:lnTo>
                <a:lnTo>
                  <a:pt x="694944" y="59851"/>
                </a:lnTo>
                <a:lnTo>
                  <a:pt x="691619" y="106403"/>
                </a:lnTo>
                <a:lnTo>
                  <a:pt x="625117" y="99752"/>
                </a:lnTo>
                <a:lnTo>
                  <a:pt x="591866" y="73152"/>
                </a:lnTo>
                <a:lnTo>
                  <a:pt x="535340" y="69827"/>
                </a:lnTo>
                <a:lnTo>
                  <a:pt x="545315" y="96427"/>
                </a:lnTo>
                <a:lnTo>
                  <a:pt x="472163" y="126353"/>
                </a:lnTo>
                <a:lnTo>
                  <a:pt x="485463" y="86452"/>
                </a:lnTo>
                <a:lnTo>
                  <a:pt x="485463" y="63176"/>
                </a:lnTo>
                <a:lnTo>
                  <a:pt x="435587" y="83127"/>
                </a:lnTo>
                <a:lnTo>
                  <a:pt x="435587" y="29926"/>
                </a:lnTo>
                <a:lnTo>
                  <a:pt x="365760" y="0"/>
                </a:lnTo>
                <a:lnTo>
                  <a:pt x="319209" y="9975"/>
                </a:lnTo>
                <a:lnTo>
                  <a:pt x="305908" y="63176"/>
                </a:lnTo>
                <a:lnTo>
                  <a:pt x="249382" y="69827"/>
                </a:lnTo>
                <a:lnTo>
                  <a:pt x="285958" y="116378"/>
                </a:lnTo>
                <a:lnTo>
                  <a:pt x="375735" y="209480"/>
                </a:lnTo>
                <a:lnTo>
                  <a:pt x="349135" y="262682"/>
                </a:lnTo>
                <a:lnTo>
                  <a:pt x="229431" y="355784"/>
                </a:lnTo>
                <a:lnTo>
                  <a:pt x="229431" y="412311"/>
                </a:lnTo>
                <a:lnTo>
                  <a:pt x="272657" y="428936"/>
                </a:lnTo>
                <a:lnTo>
                  <a:pt x="295933" y="375735"/>
                </a:lnTo>
                <a:lnTo>
                  <a:pt x="305908" y="415636"/>
                </a:lnTo>
                <a:lnTo>
                  <a:pt x="349135" y="422286"/>
                </a:lnTo>
                <a:lnTo>
                  <a:pt x="352460" y="359110"/>
                </a:lnTo>
                <a:lnTo>
                  <a:pt x="418961" y="319208"/>
                </a:lnTo>
                <a:lnTo>
                  <a:pt x="452212" y="369085"/>
                </a:lnTo>
                <a:lnTo>
                  <a:pt x="445562" y="412311"/>
                </a:lnTo>
                <a:lnTo>
                  <a:pt x="468838" y="462187"/>
                </a:lnTo>
                <a:lnTo>
                  <a:pt x="455537" y="505414"/>
                </a:lnTo>
                <a:lnTo>
                  <a:pt x="485463" y="575240"/>
                </a:lnTo>
                <a:lnTo>
                  <a:pt x="455537" y="671668"/>
                </a:lnTo>
                <a:lnTo>
                  <a:pt x="405661" y="738170"/>
                </a:lnTo>
                <a:lnTo>
                  <a:pt x="342484" y="751470"/>
                </a:lnTo>
                <a:lnTo>
                  <a:pt x="295933" y="794696"/>
                </a:lnTo>
                <a:lnTo>
                  <a:pt x="262682" y="778071"/>
                </a:lnTo>
                <a:lnTo>
                  <a:pt x="176230" y="837923"/>
                </a:lnTo>
                <a:lnTo>
                  <a:pt x="179555" y="854548"/>
                </a:lnTo>
                <a:lnTo>
                  <a:pt x="99753" y="854548"/>
                </a:lnTo>
                <a:lnTo>
                  <a:pt x="39901" y="907750"/>
                </a:lnTo>
                <a:lnTo>
                  <a:pt x="0" y="917725"/>
                </a:lnTo>
                <a:lnTo>
                  <a:pt x="13300" y="964276"/>
                </a:lnTo>
                <a:lnTo>
                  <a:pt x="63177" y="974251"/>
                </a:lnTo>
                <a:lnTo>
                  <a:pt x="83127" y="990877"/>
                </a:lnTo>
                <a:lnTo>
                  <a:pt x="53201" y="1034103"/>
                </a:lnTo>
                <a:lnTo>
                  <a:pt x="49876" y="1064029"/>
                </a:lnTo>
                <a:lnTo>
                  <a:pt x="109728" y="1083979"/>
                </a:lnTo>
                <a:lnTo>
                  <a:pt x="126353" y="1133856"/>
                </a:lnTo>
                <a:lnTo>
                  <a:pt x="189530" y="1107255"/>
                </a:lnTo>
                <a:lnTo>
                  <a:pt x="262682" y="1087304"/>
                </a:lnTo>
                <a:lnTo>
                  <a:pt x="246057" y="1047403"/>
                </a:lnTo>
                <a:lnTo>
                  <a:pt x="299258" y="1044078"/>
                </a:lnTo>
                <a:lnTo>
                  <a:pt x="332509" y="1054054"/>
                </a:lnTo>
                <a:lnTo>
                  <a:pt x="352460" y="1087304"/>
                </a:lnTo>
                <a:lnTo>
                  <a:pt x="422287" y="1097280"/>
                </a:lnTo>
                <a:lnTo>
                  <a:pt x="372410" y="1120555"/>
                </a:lnTo>
                <a:lnTo>
                  <a:pt x="365760" y="1180407"/>
                </a:lnTo>
                <a:lnTo>
                  <a:pt x="432262" y="1167107"/>
                </a:lnTo>
                <a:lnTo>
                  <a:pt x="538665" y="1117230"/>
                </a:lnTo>
                <a:lnTo>
                  <a:pt x="535340" y="1173757"/>
                </a:lnTo>
                <a:lnTo>
                  <a:pt x="558615" y="1173757"/>
                </a:lnTo>
                <a:lnTo>
                  <a:pt x="558615" y="1216983"/>
                </a:lnTo>
                <a:lnTo>
                  <a:pt x="621792" y="1250234"/>
                </a:lnTo>
                <a:lnTo>
                  <a:pt x="688294" y="1290135"/>
                </a:lnTo>
                <a:lnTo>
                  <a:pt x="774746" y="1266859"/>
                </a:lnTo>
                <a:lnTo>
                  <a:pt x="814647" y="1210333"/>
                </a:lnTo>
                <a:lnTo>
                  <a:pt x="877824" y="1190382"/>
                </a:lnTo>
                <a:lnTo>
                  <a:pt x="911075" y="1200358"/>
                </a:lnTo>
                <a:lnTo>
                  <a:pt x="957626" y="1143831"/>
                </a:lnTo>
                <a:lnTo>
                  <a:pt x="957626" y="1097280"/>
                </a:lnTo>
                <a:lnTo>
                  <a:pt x="957626" y="1000852"/>
                </a:lnTo>
                <a:lnTo>
                  <a:pt x="871174" y="934350"/>
                </a:lnTo>
                <a:lnTo>
                  <a:pt x="837923" y="947651"/>
                </a:lnTo>
                <a:lnTo>
                  <a:pt x="798022" y="874499"/>
                </a:lnTo>
                <a:lnTo>
                  <a:pt x="798022" y="804672"/>
                </a:lnTo>
                <a:lnTo>
                  <a:pt x="814647" y="744820"/>
                </a:lnTo>
                <a:lnTo>
                  <a:pt x="824623" y="718219"/>
                </a:lnTo>
                <a:lnTo>
                  <a:pt x="831273" y="674993"/>
                </a:lnTo>
                <a:lnTo>
                  <a:pt x="794697" y="665018"/>
                </a:lnTo>
                <a:lnTo>
                  <a:pt x="754796" y="625117"/>
                </a:lnTo>
                <a:lnTo>
                  <a:pt x="768096" y="591866"/>
                </a:lnTo>
                <a:lnTo>
                  <a:pt x="814647" y="585216"/>
                </a:lnTo>
                <a:lnTo>
                  <a:pt x="844573" y="555290"/>
                </a:lnTo>
                <a:lnTo>
                  <a:pt x="807997" y="528689"/>
                </a:lnTo>
                <a:lnTo>
                  <a:pt x="844573" y="438912"/>
                </a:lnTo>
                <a:lnTo>
                  <a:pt x="854548" y="428936"/>
                </a:lnTo>
                <a:lnTo>
                  <a:pt x="814647" y="399011"/>
                </a:lnTo>
                <a:lnTo>
                  <a:pt x="791372" y="385710"/>
                </a:lnTo>
                <a:lnTo>
                  <a:pt x="811322" y="302583"/>
                </a:lnTo>
                <a:lnTo>
                  <a:pt x="877824" y="305908"/>
                </a:lnTo>
                <a:lnTo>
                  <a:pt x="927700" y="282632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0" name="Freeform 19"/>
          <p:cNvSpPr/>
          <p:nvPr/>
        </p:nvSpPr>
        <p:spPr>
          <a:xfrm>
            <a:off x="3298825" y="3081338"/>
            <a:ext cx="2701925" cy="3635375"/>
          </a:xfrm>
          <a:custGeom>
            <a:avLst/>
            <a:gdLst>
              <a:gd name="connsiteX0" fmla="*/ 927041 w 2701062"/>
              <a:gd name="connsiteY0" fmla="*/ 0 h 3004457"/>
              <a:gd name="connsiteX1" fmla="*/ 876475 w 2701062"/>
              <a:gd name="connsiteY1" fmla="*/ 80062 h 3004457"/>
              <a:gd name="connsiteX2" fmla="*/ 804840 w 2701062"/>
              <a:gd name="connsiteY2" fmla="*/ 151697 h 3004457"/>
              <a:gd name="connsiteX3" fmla="*/ 813268 w 2701062"/>
              <a:gd name="connsiteY3" fmla="*/ 282326 h 3004457"/>
              <a:gd name="connsiteX4" fmla="*/ 897545 w 2701062"/>
              <a:gd name="connsiteY4" fmla="*/ 450879 h 3004457"/>
              <a:gd name="connsiteX5" fmla="*/ 943897 w 2701062"/>
              <a:gd name="connsiteY5" fmla="*/ 535155 h 3004457"/>
              <a:gd name="connsiteX6" fmla="*/ 964966 w 2701062"/>
              <a:gd name="connsiteY6" fmla="*/ 564652 h 3004457"/>
              <a:gd name="connsiteX7" fmla="*/ 994463 w 2701062"/>
              <a:gd name="connsiteY7" fmla="*/ 539369 h 3004457"/>
              <a:gd name="connsiteX8" fmla="*/ 1011318 w 2701062"/>
              <a:gd name="connsiteY8" fmla="*/ 484590 h 3004457"/>
              <a:gd name="connsiteX9" fmla="*/ 1057670 w 2701062"/>
              <a:gd name="connsiteY9" fmla="*/ 476162 h 3004457"/>
              <a:gd name="connsiteX10" fmla="*/ 1053456 w 2701062"/>
              <a:gd name="connsiteY10" fmla="*/ 539369 h 3004457"/>
              <a:gd name="connsiteX11" fmla="*/ 1040815 w 2701062"/>
              <a:gd name="connsiteY11" fmla="*/ 573080 h 3004457"/>
              <a:gd name="connsiteX12" fmla="*/ 1049242 w 2701062"/>
              <a:gd name="connsiteY12" fmla="*/ 598363 h 3004457"/>
              <a:gd name="connsiteX13" fmla="*/ 986035 w 2701062"/>
              <a:gd name="connsiteY13" fmla="*/ 615218 h 3004457"/>
              <a:gd name="connsiteX14" fmla="*/ 1011318 w 2701062"/>
              <a:gd name="connsiteY14" fmla="*/ 750061 h 3004457"/>
              <a:gd name="connsiteX15" fmla="*/ 1049242 w 2701062"/>
              <a:gd name="connsiteY15" fmla="*/ 745847 h 3004457"/>
              <a:gd name="connsiteX16" fmla="*/ 1040815 w 2701062"/>
              <a:gd name="connsiteY16" fmla="*/ 809054 h 3004457"/>
              <a:gd name="connsiteX17" fmla="*/ 981821 w 2701062"/>
              <a:gd name="connsiteY17" fmla="*/ 842765 h 3004457"/>
              <a:gd name="connsiteX18" fmla="*/ 931255 w 2701062"/>
              <a:gd name="connsiteY18" fmla="*/ 842765 h 3004457"/>
              <a:gd name="connsiteX19" fmla="*/ 897545 w 2701062"/>
              <a:gd name="connsiteY19" fmla="*/ 905972 h 3004457"/>
              <a:gd name="connsiteX20" fmla="*/ 901758 w 2701062"/>
              <a:gd name="connsiteY20" fmla="*/ 935469 h 3004457"/>
              <a:gd name="connsiteX21" fmla="*/ 948110 w 2701062"/>
              <a:gd name="connsiteY21" fmla="*/ 943896 h 3004457"/>
              <a:gd name="connsiteX22" fmla="*/ 931255 w 2701062"/>
              <a:gd name="connsiteY22" fmla="*/ 981821 h 3004457"/>
              <a:gd name="connsiteX23" fmla="*/ 952324 w 2701062"/>
              <a:gd name="connsiteY23" fmla="*/ 990249 h 3004457"/>
              <a:gd name="connsiteX24" fmla="*/ 1015532 w 2701062"/>
              <a:gd name="connsiteY24" fmla="*/ 994462 h 3004457"/>
              <a:gd name="connsiteX25" fmla="*/ 1040815 w 2701062"/>
              <a:gd name="connsiteY25" fmla="*/ 1032387 h 3004457"/>
              <a:gd name="connsiteX26" fmla="*/ 1036601 w 2701062"/>
              <a:gd name="connsiteY26" fmla="*/ 1070311 h 3004457"/>
              <a:gd name="connsiteX27" fmla="*/ 1104022 w 2701062"/>
              <a:gd name="connsiteY27" fmla="*/ 1171443 h 3004457"/>
              <a:gd name="connsiteX28" fmla="*/ 1053456 w 2701062"/>
              <a:gd name="connsiteY28" fmla="*/ 1196726 h 3004457"/>
              <a:gd name="connsiteX29" fmla="*/ 998676 w 2701062"/>
              <a:gd name="connsiteY29" fmla="*/ 1192512 h 3004457"/>
              <a:gd name="connsiteX30" fmla="*/ 964966 w 2701062"/>
              <a:gd name="connsiteY30" fmla="*/ 1272575 h 3004457"/>
              <a:gd name="connsiteX31" fmla="*/ 1015532 w 2701062"/>
              <a:gd name="connsiteY31" fmla="*/ 1314713 h 3004457"/>
              <a:gd name="connsiteX32" fmla="*/ 994463 w 2701062"/>
              <a:gd name="connsiteY32" fmla="*/ 1411631 h 3004457"/>
              <a:gd name="connsiteX33" fmla="*/ 1019746 w 2701062"/>
              <a:gd name="connsiteY33" fmla="*/ 1445342 h 3004457"/>
              <a:gd name="connsiteX34" fmla="*/ 990249 w 2701062"/>
              <a:gd name="connsiteY34" fmla="*/ 1479052 h 3004457"/>
              <a:gd name="connsiteX35" fmla="*/ 948110 w 2701062"/>
              <a:gd name="connsiteY35" fmla="*/ 1479052 h 3004457"/>
              <a:gd name="connsiteX36" fmla="*/ 939683 w 2701062"/>
              <a:gd name="connsiteY36" fmla="*/ 1516977 h 3004457"/>
              <a:gd name="connsiteX37" fmla="*/ 994463 w 2701062"/>
              <a:gd name="connsiteY37" fmla="*/ 1563329 h 3004457"/>
              <a:gd name="connsiteX38" fmla="*/ 981821 w 2701062"/>
              <a:gd name="connsiteY38" fmla="*/ 1744523 h 3004457"/>
              <a:gd name="connsiteX39" fmla="*/ 1015532 w 2701062"/>
              <a:gd name="connsiteY39" fmla="*/ 1824586 h 3004457"/>
              <a:gd name="connsiteX40" fmla="*/ 1049242 w 2701062"/>
              <a:gd name="connsiteY40" fmla="*/ 1824586 h 3004457"/>
              <a:gd name="connsiteX41" fmla="*/ 1129305 w 2701062"/>
              <a:gd name="connsiteY41" fmla="*/ 1892007 h 3004457"/>
              <a:gd name="connsiteX42" fmla="*/ 1125091 w 2701062"/>
              <a:gd name="connsiteY42" fmla="*/ 2022636 h 3004457"/>
              <a:gd name="connsiteX43" fmla="*/ 1087167 w 2701062"/>
              <a:gd name="connsiteY43" fmla="*/ 2085843 h 3004457"/>
              <a:gd name="connsiteX44" fmla="*/ 1015532 w 2701062"/>
              <a:gd name="connsiteY44" fmla="*/ 2153264 h 3004457"/>
              <a:gd name="connsiteX45" fmla="*/ 1007104 w 2701062"/>
              <a:gd name="connsiteY45" fmla="*/ 2241755 h 3004457"/>
              <a:gd name="connsiteX46" fmla="*/ 922828 w 2701062"/>
              <a:gd name="connsiteY46" fmla="*/ 2254396 h 3004457"/>
              <a:gd name="connsiteX47" fmla="*/ 868048 w 2701062"/>
              <a:gd name="connsiteY47" fmla="*/ 2258610 h 3004457"/>
              <a:gd name="connsiteX48" fmla="*/ 830123 w 2701062"/>
              <a:gd name="connsiteY48" fmla="*/ 2220685 h 3004457"/>
              <a:gd name="connsiteX49" fmla="*/ 577294 w 2701062"/>
              <a:gd name="connsiteY49" fmla="*/ 2241755 h 3004457"/>
              <a:gd name="connsiteX50" fmla="*/ 568866 w 2701062"/>
              <a:gd name="connsiteY50" fmla="*/ 2347100 h 3004457"/>
              <a:gd name="connsiteX51" fmla="*/ 514087 w 2701062"/>
              <a:gd name="connsiteY51" fmla="*/ 2380811 h 3004457"/>
              <a:gd name="connsiteX52" fmla="*/ 484590 w 2701062"/>
              <a:gd name="connsiteY52" fmla="*/ 2347100 h 3004457"/>
              <a:gd name="connsiteX53" fmla="*/ 446665 w 2701062"/>
              <a:gd name="connsiteY53" fmla="*/ 2372383 h 3004457"/>
              <a:gd name="connsiteX54" fmla="*/ 434024 w 2701062"/>
              <a:gd name="connsiteY54" fmla="*/ 2490370 h 3004457"/>
              <a:gd name="connsiteX55" fmla="*/ 328678 w 2701062"/>
              <a:gd name="connsiteY55" fmla="*/ 2616785 h 3004457"/>
              <a:gd name="connsiteX56" fmla="*/ 273899 w 2701062"/>
              <a:gd name="connsiteY56" fmla="*/ 2629426 h 3004457"/>
              <a:gd name="connsiteX57" fmla="*/ 252829 w 2701062"/>
              <a:gd name="connsiteY57" fmla="*/ 2679992 h 3004457"/>
              <a:gd name="connsiteX58" fmla="*/ 202263 w 2701062"/>
              <a:gd name="connsiteY58" fmla="*/ 2760055 h 3004457"/>
              <a:gd name="connsiteX59" fmla="*/ 164339 w 2701062"/>
              <a:gd name="connsiteY59" fmla="*/ 2789552 h 3004457"/>
              <a:gd name="connsiteX60" fmla="*/ 75849 w 2701062"/>
              <a:gd name="connsiteY60" fmla="*/ 2819049 h 3004457"/>
              <a:gd name="connsiteX61" fmla="*/ 12641 w 2701062"/>
              <a:gd name="connsiteY61" fmla="*/ 2852759 h 3004457"/>
              <a:gd name="connsiteX62" fmla="*/ 0 w 2701062"/>
              <a:gd name="connsiteY62" fmla="*/ 2932822 h 3004457"/>
              <a:gd name="connsiteX63" fmla="*/ 63207 w 2701062"/>
              <a:gd name="connsiteY63" fmla="*/ 2928608 h 3004457"/>
              <a:gd name="connsiteX64" fmla="*/ 96918 w 2701062"/>
              <a:gd name="connsiteY64" fmla="*/ 2882256 h 3004457"/>
              <a:gd name="connsiteX65" fmla="*/ 155911 w 2701062"/>
              <a:gd name="connsiteY65" fmla="*/ 2924394 h 3004457"/>
              <a:gd name="connsiteX66" fmla="*/ 164339 w 2701062"/>
              <a:gd name="connsiteY66" fmla="*/ 3004457 h 3004457"/>
              <a:gd name="connsiteX67" fmla="*/ 265471 w 2701062"/>
              <a:gd name="connsiteY67" fmla="*/ 2953891 h 3004457"/>
              <a:gd name="connsiteX68" fmla="*/ 252829 w 2701062"/>
              <a:gd name="connsiteY68" fmla="*/ 2894897 h 3004457"/>
              <a:gd name="connsiteX69" fmla="*/ 307609 w 2701062"/>
              <a:gd name="connsiteY69" fmla="*/ 2852759 h 3004457"/>
              <a:gd name="connsiteX70" fmla="*/ 345534 w 2701062"/>
              <a:gd name="connsiteY70" fmla="*/ 2814835 h 3004457"/>
              <a:gd name="connsiteX71" fmla="*/ 375030 w 2701062"/>
              <a:gd name="connsiteY71" fmla="*/ 2772696 h 3004457"/>
              <a:gd name="connsiteX72" fmla="*/ 497231 w 2701062"/>
              <a:gd name="connsiteY72" fmla="*/ 2781124 h 3004457"/>
              <a:gd name="connsiteX73" fmla="*/ 497231 w 2701062"/>
              <a:gd name="connsiteY73" fmla="*/ 2781124 h 3004457"/>
              <a:gd name="connsiteX74" fmla="*/ 568866 w 2701062"/>
              <a:gd name="connsiteY74" fmla="*/ 2814835 h 3004457"/>
              <a:gd name="connsiteX75" fmla="*/ 589935 w 2701062"/>
              <a:gd name="connsiteY75" fmla="*/ 2793766 h 3004457"/>
              <a:gd name="connsiteX76" fmla="*/ 648929 w 2701062"/>
              <a:gd name="connsiteY76" fmla="*/ 2823262 h 3004457"/>
              <a:gd name="connsiteX77" fmla="*/ 674212 w 2701062"/>
              <a:gd name="connsiteY77" fmla="*/ 2819049 h 3004457"/>
              <a:gd name="connsiteX78" fmla="*/ 720564 w 2701062"/>
              <a:gd name="connsiteY78" fmla="*/ 2882256 h 3004457"/>
              <a:gd name="connsiteX79" fmla="*/ 754275 w 2701062"/>
              <a:gd name="connsiteY79" fmla="*/ 2873828 h 3004457"/>
              <a:gd name="connsiteX80" fmla="*/ 804840 w 2701062"/>
              <a:gd name="connsiteY80" fmla="*/ 2797979 h 3004457"/>
              <a:gd name="connsiteX81" fmla="*/ 842765 w 2701062"/>
              <a:gd name="connsiteY81" fmla="*/ 2764269 h 3004457"/>
              <a:gd name="connsiteX82" fmla="*/ 830123 w 2701062"/>
              <a:gd name="connsiteY82" fmla="*/ 2709489 h 3004457"/>
              <a:gd name="connsiteX83" fmla="*/ 859620 w 2701062"/>
              <a:gd name="connsiteY83" fmla="*/ 2654709 h 3004457"/>
              <a:gd name="connsiteX84" fmla="*/ 918614 w 2701062"/>
              <a:gd name="connsiteY84" fmla="*/ 2604144 h 3004457"/>
              <a:gd name="connsiteX85" fmla="*/ 1011318 w 2701062"/>
              <a:gd name="connsiteY85" fmla="*/ 2587288 h 3004457"/>
              <a:gd name="connsiteX86" fmla="*/ 1078739 w 2701062"/>
              <a:gd name="connsiteY86" fmla="*/ 2574647 h 3004457"/>
              <a:gd name="connsiteX87" fmla="*/ 1163016 w 2701062"/>
              <a:gd name="connsiteY87" fmla="*/ 2646282 h 3004457"/>
              <a:gd name="connsiteX88" fmla="*/ 1222009 w 2701062"/>
              <a:gd name="connsiteY88" fmla="*/ 2679992 h 3004457"/>
              <a:gd name="connsiteX89" fmla="*/ 1226223 w 2701062"/>
              <a:gd name="connsiteY89" fmla="*/ 2633640 h 3004457"/>
              <a:gd name="connsiteX90" fmla="*/ 1243078 w 2701062"/>
              <a:gd name="connsiteY90" fmla="*/ 2625213 h 3004457"/>
              <a:gd name="connsiteX91" fmla="*/ 1344210 w 2701062"/>
              <a:gd name="connsiteY91" fmla="*/ 2646282 h 3004457"/>
              <a:gd name="connsiteX92" fmla="*/ 1398990 w 2701062"/>
              <a:gd name="connsiteY92" fmla="*/ 2654709 h 3004457"/>
              <a:gd name="connsiteX93" fmla="*/ 1436914 w 2701062"/>
              <a:gd name="connsiteY93" fmla="*/ 2583074 h 3004457"/>
              <a:gd name="connsiteX94" fmla="*/ 1495908 w 2701062"/>
              <a:gd name="connsiteY94" fmla="*/ 2574647 h 3004457"/>
              <a:gd name="connsiteX95" fmla="*/ 1597040 w 2701062"/>
              <a:gd name="connsiteY95" fmla="*/ 2629426 h 3004457"/>
              <a:gd name="connsiteX96" fmla="*/ 1656033 w 2701062"/>
              <a:gd name="connsiteY96" fmla="*/ 2650496 h 3004457"/>
              <a:gd name="connsiteX97" fmla="*/ 1719240 w 2701062"/>
              <a:gd name="connsiteY97" fmla="*/ 2591502 h 3004457"/>
              <a:gd name="connsiteX98" fmla="*/ 1715027 w 2701062"/>
              <a:gd name="connsiteY98" fmla="*/ 2519867 h 3004457"/>
              <a:gd name="connsiteX99" fmla="*/ 1833014 w 2701062"/>
              <a:gd name="connsiteY99" fmla="*/ 2570433 h 3004457"/>
              <a:gd name="connsiteX100" fmla="*/ 1862510 w 2701062"/>
              <a:gd name="connsiteY100" fmla="*/ 2519867 h 3004457"/>
              <a:gd name="connsiteX101" fmla="*/ 2018422 w 2701062"/>
              <a:gd name="connsiteY101" fmla="*/ 2498798 h 3004457"/>
              <a:gd name="connsiteX102" fmla="*/ 2186975 w 2701062"/>
              <a:gd name="connsiteY102" fmla="*/ 2557791 h 3004457"/>
              <a:gd name="connsiteX103" fmla="*/ 2254396 w 2701062"/>
              <a:gd name="connsiteY103" fmla="*/ 2473515 h 3004457"/>
              <a:gd name="connsiteX104" fmla="*/ 2338673 w 2701062"/>
              <a:gd name="connsiteY104" fmla="*/ 2473515 h 3004457"/>
              <a:gd name="connsiteX105" fmla="*/ 2380811 w 2701062"/>
              <a:gd name="connsiteY105" fmla="*/ 2418735 h 3004457"/>
              <a:gd name="connsiteX106" fmla="*/ 2456660 w 2701062"/>
              <a:gd name="connsiteY106" fmla="*/ 2422949 h 3004457"/>
              <a:gd name="connsiteX107" fmla="*/ 2469301 w 2701062"/>
              <a:gd name="connsiteY107" fmla="*/ 2342886 h 3004457"/>
              <a:gd name="connsiteX108" fmla="*/ 2595716 w 2701062"/>
              <a:gd name="connsiteY108" fmla="*/ 2275465 h 3004457"/>
              <a:gd name="connsiteX109" fmla="*/ 2595716 w 2701062"/>
              <a:gd name="connsiteY109" fmla="*/ 2174333 h 3004457"/>
              <a:gd name="connsiteX110" fmla="*/ 2616785 w 2701062"/>
              <a:gd name="connsiteY110" fmla="*/ 2136409 h 3004457"/>
              <a:gd name="connsiteX111" fmla="*/ 2591502 w 2701062"/>
              <a:gd name="connsiteY111" fmla="*/ 2111126 h 3004457"/>
              <a:gd name="connsiteX112" fmla="*/ 2515653 w 2701062"/>
              <a:gd name="connsiteY112" fmla="*/ 2111126 h 3004457"/>
              <a:gd name="connsiteX113" fmla="*/ 2460874 w 2701062"/>
              <a:gd name="connsiteY113" fmla="*/ 2123767 h 3004457"/>
              <a:gd name="connsiteX114" fmla="*/ 2435591 w 2701062"/>
              <a:gd name="connsiteY114" fmla="*/ 2136409 h 3004457"/>
              <a:gd name="connsiteX115" fmla="*/ 2397666 w 2701062"/>
              <a:gd name="connsiteY115" fmla="*/ 2085843 h 3004457"/>
              <a:gd name="connsiteX116" fmla="*/ 2347100 w 2701062"/>
              <a:gd name="connsiteY116" fmla="*/ 2060560 h 3004457"/>
              <a:gd name="connsiteX117" fmla="*/ 2410308 w 2701062"/>
              <a:gd name="connsiteY117" fmla="*/ 2022636 h 3004457"/>
              <a:gd name="connsiteX118" fmla="*/ 2439804 w 2701062"/>
              <a:gd name="connsiteY118" fmla="*/ 1875152 h 3004457"/>
              <a:gd name="connsiteX119" fmla="*/ 2481943 w 2701062"/>
              <a:gd name="connsiteY119" fmla="*/ 1908862 h 3004457"/>
              <a:gd name="connsiteX120" fmla="*/ 2532509 w 2701062"/>
              <a:gd name="connsiteY120" fmla="*/ 1837227 h 3004457"/>
              <a:gd name="connsiteX121" fmla="*/ 2545150 w 2701062"/>
              <a:gd name="connsiteY121" fmla="*/ 1799303 h 3004457"/>
              <a:gd name="connsiteX122" fmla="*/ 2633640 w 2701062"/>
              <a:gd name="connsiteY122" fmla="*/ 1685530 h 3004457"/>
              <a:gd name="connsiteX123" fmla="*/ 2650496 w 2701062"/>
              <a:gd name="connsiteY123" fmla="*/ 1592826 h 3004457"/>
              <a:gd name="connsiteX124" fmla="*/ 2696848 w 2701062"/>
              <a:gd name="connsiteY124" fmla="*/ 1516977 h 3004457"/>
              <a:gd name="connsiteX125" fmla="*/ 2701062 w 2701062"/>
              <a:gd name="connsiteY125" fmla="*/ 1310499 h 3004457"/>
              <a:gd name="connsiteX126" fmla="*/ 2503012 w 2701062"/>
              <a:gd name="connsiteY126" fmla="*/ 1175657 h 3004457"/>
              <a:gd name="connsiteX127" fmla="*/ 2237541 w 2701062"/>
              <a:gd name="connsiteY127" fmla="*/ 1146160 h 3004457"/>
              <a:gd name="connsiteX128" fmla="*/ 2161692 w 2701062"/>
              <a:gd name="connsiteY128" fmla="*/ 1234650 h 3004457"/>
              <a:gd name="connsiteX129" fmla="*/ 2123768 w 2701062"/>
              <a:gd name="connsiteY129" fmla="*/ 1226223 h 3004457"/>
              <a:gd name="connsiteX130" fmla="*/ 2111126 w 2701062"/>
              <a:gd name="connsiteY130" fmla="*/ 1175657 h 3004457"/>
              <a:gd name="connsiteX131" fmla="*/ 2203830 w 2701062"/>
              <a:gd name="connsiteY131" fmla="*/ 1078739 h 3004457"/>
              <a:gd name="connsiteX132" fmla="*/ 2178547 w 2701062"/>
              <a:gd name="connsiteY132" fmla="*/ 939683 h 3004457"/>
              <a:gd name="connsiteX133" fmla="*/ 2090057 w 2701062"/>
              <a:gd name="connsiteY133" fmla="*/ 846979 h 3004457"/>
              <a:gd name="connsiteX134" fmla="*/ 2056346 w 2701062"/>
              <a:gd name="connsiteY134" fmla="*/ 817482 h 3004457"/>
              <a:gd name="connsiteX135" fmla="*/ 2127981 w 2701062"/>
              <a:gd name="connsiteY135" fmla="*/ 804840 h 3004457"/>
              <a:gd name="connsiteX136" fmla="*/ 2127981 w 2701062"/>
              <a:gd name="connsiteY136" fmla="*/ 771130 h 3004457"/>
              <a:gd name="connsiteX137" fmla="*/ 2031063 w 2701062"/>
              <a:gd name="connsiteY137" fmla="*/ 644715 h 3004457"/>
              <a:gd name="connsiteX138" fmla="*/ 2022636 w 2701062"/>
              <a:gd name="connsiteY138" fmla="*/ 560438 h 3004457"/>
              <a:gd name="connsiteX139" fmla="*/ 2056346 w 2701062"/>
              <a:gd name="connsiteY139" fmla="*/ 497231 h 3004457"/>
              <a:gd name="connsiteX140" fmla="*/ 2039491 w 2701062"/>
              <a:gd name="connsiteY140" fmla="*/ 463520 h 3004457"/>
              <a:gd name="connsiteX141" fmla="*/ 1967856 w 2701062"/>
              <a:gd name="connsiteY141" fmla="*/ 442451 h 3004457"/>
              <a:gd name="connsiteX142" fmla="*/ 1929932 w 2701062"/>
              <a:gd name="connsiteY142" fmla="*/ 383458 h 3004457"/>
              <a:gd name="connsiteX143" fmla="*/ 1934146 w 2701062"/>
              <a:gd name="connsiteY143" fmla="*/ 324464 h 3004457"/>
              <a:gd name="connsiteX144" fmla="*/ 1727668 w 2701062"/>
              <a:gd name="connsiteY144" fmla="*/ 206477 h 3004457"/>
              <a:gd name="connsiteX145" fmla="*/ 1664461 w 2701062"/>
              <a:gd name="connsiteY145" fmla="*/ 147484 h 3004457"/>
              <a:gd name="connsiteX146" fmla="*/ 1630750 w 2701062"/>
              <a:gd name="connsiteY146" fmla="*/ 117987 h 3004457"/>
              <a:gd name="connsiteX0" fmla="*/ 927041 w 2701062"/>
              <a:gd name="connsiteY0" fmla="*/ 172767 h 3177224"/>
              <a:gd name="connsiteX1" fmla="*/ 876475 w 2701062"/>
              <a:gd name="connsiteY1" fmla="*/ 252829 h 3177224"/>
              <a:gd name="connsiteX2" fmla="*/ 804840 w 2701062"/>
              <a:gd name="connsiteY2" fmla="*/ 324464 h 3177224"/>
              <a:gd name="connsiteX3" fmla="*/ 813268 w 2701062"/>
              <a:gd name="connsiteY3" fmla="*/ 455093 h 3177224"/>
              <a:gd name="connsiteX4" fmla="*/ 897545 w 2701062"/>
              <a:gd name="connsiteY4" fmla="*/ 623646 h 3177224"/>
              <a:gd name="connsiteX5" fmla="*/ 943897 w 2701062"/>
              <a:gd name="connsiteY5" fmla="*/ 707922 h 3177224"/>
              <a:gd name="connsiteX6" fmla="*/ 964966 w 2701062"/>
              <a:gd name="connsiteY6" fmla="*/ 737419 h 3177224"/>
              <a:gd name="connsiteX7" fmla="*/ 994463 w 2701062"/>
              <a:gd name="connsiteY7" fmla="*/ 712136 h 3177224"/>
              <a:gd name="connsiteX8" fmla="*/ 1011318 w 2701062"/>
              <a:gd name="connsiteY8" fmla="*/ 657357 h 3177224"/>
              <a:gd name="connsiteX9" fmla="*/ 1057670 w 2701062"/>
              <a:gd name="connsiteY9" fmla="*/ 648929 h 3177224"/>
              <a:gd name="connsiteX10" fmla="*/ 1053456 w 2701062"/>
              <a:gd name="connsiteY10" fmla="*/ 712136 h 3177224"/>
              <a:gd name="connsiteX11" fmla="*/ 1040815 w 2701062"/>
              <a:gd name="connsiteY11" fmla="*/ 745847 h 3177224"/>
              <a:gd name="connsiteX12" fmla="*/ 1049242 w 2701062"/>
              <a:gd name="connsiteY12" fmla="*/ 771130 h 3177224"/>
              <a:gd name="connsiteX13" fmla="*/ 986035 w 2701062"/>
              <a:gd name="connsiteY13" fmla="*/ 787985 h 3177224"/>
              <a:gd name="connsiteX14" fmla="*/ 1011318 w 2701062"/>
              <a:gd name="connsiteY14" fmla="*/ 922828 h 3177224"/>
              <a:gd name="connsiteX15" fmla="*/ 1049242 w 2701062"/>
              <a:gd name="connsiteY15" fmla="*/ 918614 h 3177224"/>
              <a:gd name="connsiteX16" fmla="*/ 1040815 w 2701062"/>
              <a:gd name="connsiteY16" fmla="*/ 981821 h 3177224"/>
              <a:gd name="connsiteX17" fmla="*/ 981821 w 2701062"/>
              <a:gd name="connsiteY17" fmla="*/ 1015532 h 3177224"/>
              <a:gd name="connsiteX18" fmla="*/ 931255 w 2701062"/>
              <a:gd name="connsiteY18" fmla="*/ 1015532 h 3177224"/>
              <a:gd name="connsiteX19" fmla="*/ 897545 w 2701062"/>
              <a:gd name="connsiteY19" fmla="*/ 1078739 h 3177224"/>
              <a:gd name="connsiteX20" fmla="*/ 901758 w 2701062"/>
              <a:gd name="connsiteY20" fmla="*/ 1108236 h 3177224"/>
              <a:gd name="connsiteX21" fmla="*/ 948110 w 2701062"/>
              <a:gd name="connsiteY21" fmla="*/ 1116663 h 3177224"/>
              <a:gd name="connsiteX22" fmla="*/ 931255 w 2701062"/>
              <a:gd name="connsiteY22" fmla="*/ 1154588 h 3177224"/>
              <a:gd name="connsiteX23" fmla="*/ 952324 w 2701062"/>
              <a:gd name="connsiteY23" fmla="*/ 1163016 h 3177224"/>
              <a:gd name="connsiteX24" fmla="*/ 1015532 w 2701062"/>
              <a:gd name="connsiteY24" fmla="*/ 1167229 h 3177224"/>
              <a:gd name="connsiteX25" fmla="*/ 1040815 w 2701062"/>
              <a:gd name="connsiteY25" fmla="*/ 1205154 h 3177224"/>
              <a:gd name="connsiteX26" fmla="*/ 1036601 w 2701062"/>
              <a:gd name="connsiteY26" fmla="*/ 1243078 h 3177224"/>
              <a:gd name="connsiteX27" fmla="*/ 1104022 w 2701062"/>
              <a:gd name="connsiteY27" fmla="*/ 1344210 h 3177224"/>
              <a:gd name="connsiteX28" fmla="*/ 1053456 w 2701062"/>
              <a:gd name="connsiteY28" fmla="*/ 1369493 h 3177224"/>
              <a:gd name="connsiteX29" fmla="*/ 998676 w 2701062"/>
              <a:gd name="connsiteY29" fmla="*/ 1365279 h 3177224"/>
              <a:gd name="connsiteX30" fmla="*/ 964966 w 2701062"/>
              <a:gd name="connsiteY30" fmla="*/ 1445342 h 3177224"/>
              <a:gd name="connsiteX31" fmla="*/ 1015532 w 2701062"/>
              <a:gd name="connsiteY31" fmla="*/ 1487480 h 3177224"/>
              <a:gd name="connsiteX32" fmla="*/ 994463 w 2701062"/>
              <a:gd name="connsiteY32" fmla="*/ 1584398 h 3177224"/>
              <a:gd name="connsiteX33" fmla="*/ 1019746 w 2701062"/>
              <a:gd name="connsiteY33" fmla="*/ 1618109 h 3177224"/>
              <a:gd name="connsiteX34" fmla="*/ 990249 w 2701062"/>
              <a:gd name="connsiteY34" fmla="*/ 1651819 h 3177224"/>
              <a:gd name="connsiteX35" fmla="*/ 948110 w 2701062"/>
              <a:gd name="connsiteY35" fmla="*/ 1651819 h 3177224"/>
              <a:gd name="connsiteX36" fmla="*/ 939683 w 2701062"/>
              <a:gd name="connsiteY36" fmla="*/ 1689744 h 3177224"/>
              <a:gd name="connsiteX37" fmla="*/ 994463 w 2701062"/>
              <a:gd name="connsiteY37" fmla="*/ 1736096 h 3177224"/>
              <a:gd name="connsiteX38" fmla="*/ 981821 w 2701062"/>
              <a:gd name="connsiteY38" fmla="*/ 1917290 h 3177224"/>
              <a:gd name="connsiteX39" fmla="*/ 1015532 w 2701062"/>
              <a:gd name="connsiteY39" fmla="*/ 1997353 h 3177224"/>
              <a:gd name="connsiteX40" fmla="*/ 1049242 w 2701062"/>
              <a:gd name="connsiteY40" fmla="*/ 1997353 h 3177224"/>
              <a:gd name="connsiteX41" fmla="*/ 1129305 w 2701062"/>
              <a:gd name="connsiteY41" fmla="*/ 2064774 h 3177224"/>
              <a:gd name="connsiteX42" fmla="*/ 1125091 w 2701062"/>
              <a:gd name="connsiteY42" fmla="*/ 2195403 h 3177224"/>
              <a:gd name="connsiteX43" fmla="*/ 1087167 w 2701062"/>
              <a:gd name="connsiteY43" fmla="*/ 2258610 h 3177224"/>
              <a:gd name="connsiteX44" fmla="*/ 1015532 w 2701062"/>
              <a:gd name="connsiteY44" fmla="*/ 2326031 h 3177224"/>
              <a:gd name="connsiteX45" fmla="*/ 1007104 w 2701062"/>
              <a:gd name="connsiteY45" fmla="*/ 2414522 h 3177224"/>
              <a:gd name="connsiteX46" fmla="*/ 922828 w 2701062"/>
              <a:gd name="connsiteY46" fmla="*/ 2427163 h 3177224"/>
              <a:gd name="connsiteX47" fmla="*/ 868048 w 2701062"/>
              <a:gd name="connsiteY47" fmla="*/ 2431377 h 3177224"/>
              <a:gd name="connsiteX48" fmla="*/ 830123 w 2701062"/>
              <a:gd name="connsiteY48" fmla="*/ 2393452 h 3177224"/>
              <a:gd name="connsiteX49" fmla="*/ 577294 w 2701062"/>
              <a:gd name="connsiteY49" fmla="*/ 2414522 h 3177224"/>
              <a:gd name="connsiteX50" fmla="*/ 568866 w 2701062"/>
              <a:gd name="connsiteY50" fmla="*/ 2519867 h 3177224"/>
              <a:gd name="connsiteX51" fmla="*/ 514087 w 2701062"/>
              <a:gd name="connsiteY51" fmla="*/ 2553578 h 3177224"/>
              <a:gd name="connsiteX52" fmla="*/ 484590 w 2701062"/>
              <a:gd name="connsiteY52" fmla="*/ 2519867 h 3177224"/>
              <a:gd name="connsiteX53" fmla="*/ 446665 w 2701062"/>
              <a:gd name="connsiteY53" fmla="*/ 2545150 h 3177224"/>
              <a:gd name="connsiteX54" fmla="*/ 434024 w 2701062"/>
              <a:gd name="connsiteY54" fmla="*/ 2663137 h 3177224"/>
              <a:gd name="connsiteX55" fmla="*/ 328678 w 2701062"/>
              <a:gd name="connsiteY55" fmla="*/ 2789552 h 3177224"/>
              <a:gd name="connsiteX56" fmla="*/ 273899 w 2701062"/>
              <a:gd name="connsiteY56" fmla="*/ 2802193 h 3177224"/>
              <a:gd name="connsiteX57" fmla="*/ 252829 w 2701062"/>
              <a:gd name="connsiteY57" fmla="*/ 2852759 h 3177224"/>
              <a:gd name="connsiteX58" fmla="*/ 202263 w 2701062"/>
              <a:gd name="connsiteY58" fmla="*/ 2932822 h 3177224"/>
              <a:gd name="connsiteX59" fmla="*/ 164339 w 2701062"/>
              <a:gd name="connsiteY59" fmla="*/ 2962319 h 3177224"/>
              <a:gd name="connsiteX60" fmla="*/ 75849 w 2701062"/>
              <a:gd name="connsiteY60" fmla="*/ 2991816 h 3177224"/>
              <a:gd name="connsiteX61" fmla="*/ 12641 w 2701062"/>
              <a:gd name="connsiteY61" fmla="*/ 3025526 h 3177224"/>
              <a:gd name="connsiteX62" fmla="*/ 0 w 2701062"/>
              <a:gd name="connsiteY62" fmla="*/ 3105589 h 3177224"/>
              <a:gd name="connsiteX63" fmla="*/ 63207 w 2701062"/>
              <a:gd name="connsiteY63" fmla="*/ 3101375 h 3177224"/>
              <a:gd name="connsiteX64" fmla="*/ 96918 w 2701062"/>
              <a:gd name="connsiteY64" fmla="*/ 3055023 h 3177224"/>
              <a:gd name="connsiteX65" fmla="*/ 155911 w 2701062"/>
              <a:gd name="connsiteY65" fmla="*/ 3097161 h 3177224"/>
              <a:gd name="connsiteX66" fmla="*/ 164339 w 2701062"/>
              <a:gd name="connsiteY66" fmla="*/ 3177224 h 3177224"/>
              <a:gd name="connsiteX67" fmla="*/ 265471 w 2701062"/>
              <a:gd name="connsiteY67" fmla="*/ 3126658 h 3177224"/>
              <a:gd name="connsiteX68" fmla="*/ 252829 w 2701062"/>
              <a:gd name="connsiteY68" fmla="*/ 3067664 h 3177224"/>
              <a:gd name="connsiteX69" fmla="*/ 307609 w 2701062"/>
              <a:gd name="connsiteY69" fmla="*/ 3025526 h 3177224"/>
              <a:gd name="connsiteX70" fmla="*/ 345534 w 2701062"/>
              <a:gd name="connsiteY70" fmla="*/ 2987602 h 3177224"/>
              <a:gd name="connsiteX71" fmla="*/ 375030 w 2701062"/>
              <a:gd name="connsiteY71" fmla="*/ 2945463 h 3177224"/>
              <a:gd name="connsiteX72" fmla="*/ 497231 w 2701062"/>
              <a:gd name="connsiteY72" fmla="*/ 2953891 h 3177224"/>
              <a:gd name="connsiteX73" fmla="*/ 497231 w 2701062"/>
              <a:gd name="connsiteY73" fmla="*/ 2953891 h 3177224"/>
              <a:gd name="connsiteX74" fmla="*/ 568866 w 2701062"/>
              <a:gd name="connsiteY74" fmla="*/ 2987602 h 3177224"/>
              <a:gd name="connsiteX75" fmla="*/ 589935 w 2701062"/>
              <a:gd name="connsiteY75" fmla="*/ 2966533 h 3177224"/>
              <a:gd name="connsiteX76" fmla="*/ 648929 w 2701062"/>
              <a:gd name="connsiteY76" fmla="*/ 2996029 h 3177224"/>
              <a:gd name="connsiteX77" fmla="*/ 674212 w 2701062"/>
              <a:gd name="connsiteY77" fmla="*/ 2991816 h 3177224"/>
              <a:gd name="connsiteX78" fmla="*/ 720564 w 2701062"/>
              <a:gd name="connsiteY78" fmla="*/ 3055023 h 3177224"/>
              <a:gd name="connsiteX79" fmla="*/ 754275 w 2701062"/>
              <a:gd name="connsiteY79" fmla="*/ 3046595 h 3177224"/>
              <a:gd name="connsiteX80" fmla="*/ 804840 w 2701062"/>
              <a:gd name="connsiteY80" fmla="*/ 2970746 h 3177224"/>
              <a:gd name="connsiteX81" fmla="*/ 842765 w 2701062"/>
              <a:gd name="connsiteY81" fmla="*/ 2937036 h 3177224"/>
              <a:gd name="connsiteX82" fmla="*/ 830123 w 2701062"/>
              <a:gd name="connsiteY82" fmla="*/ 2882256 h 3177224"/>
              <a:gd name="connsiteX83" fmla="*/ 859620 w 2701062"/>
              <a:gd name="connsiteY83" fmla="*/ 2827476 h 3177224"/>
              <a:gd name="connsiteX84" fmla="*/ 918614 w 2701062"/>
              <a:gd name="connsiteY84" fmla="*/ 2776911 h 3177224"/>
              <a:gd name="connsiteX85" fmla="*/ 1011318 w 2701062"/>
              <a:gd name="connsiteY85" fmla="*/ 2760055 h 3177224"/>
              <a:gd name="connsiteX86" fmla="*/ 1078739 w 2701062"/>
              <a:gd name="connsiteY86" fmla="*/ 2747414 h 3177224"/>
              <a:gd name="connsiteX87" fmla="*/ 1163016 w 2701062"/>
              <a:gd name="connsiteY87" fmla="*/ 2819049 h 3177224"/>
              <a:gd name="connsiteX88" fmla="*/ 1222009 w 2701062"/>
              <a:gd name="connsiteY88" fmla="*/ 2852759 h 3177224"/>
              <a:gd name="connsiteX89" fmla="*/ 1226223 w 2701062"/>
              <a:gd name="connsiteY89" fmla="*/ 2806407 h 3177224"/>
              <a:gd name="connsiteX90" fmla="*/ 1243078 w 2701062"/>
              <a:gd name="connsiteY90" fmla="*/ 2797980 h 3177224"/>
              <a:gd name="connsiteX91" fmla="*/ 1344210 w 2701062"/>
              <a:gd name="connsiteY91" fmla="*/ 2819049 h 3177224"/>
              <a:gd name="connsiteX92" fmla="*/ 1398990 w 2701062"/>
              <a:gd name="connsiteY92" fmla="*/ 2827476 h 3177224"/>
              <a:gd name="connsiteX93" fmla="*/ 1436914 w 2701062"/>
              <a:gd name="connsiteY93" fmla="*/ 2755841 h 3177224"/>
              <a:gd name="connsiteX94" fmla="*/ 1495908 w 2701062"/>
              <a:gd name="connsiteY94" fmla="*/ 2747414 h 3177224"/>
              <a:gd name="connsiteX95" fmla="*/ 1597040 w 2701062"/>
              <a:gd name="connsiteY95" fmla="*/ 2802193 h 3177224"/>
              <a:gd name="connsiteX96" fmla="*/ 1656033 w 2701062"/>
              <a:gd name="connsiteY96" fmla="*/ 2823263 h 3177224"/>
              <a:gd name="connsiteX97" fmla="*/ 1719240 w 2701062"/>
              <a:gd name="connsiteY97" fmla="*/ 2764269 h 3177224"/>
              <a:gd name="connsiteX98" fmla="*/ 1715027 w 2701062"/>
              <a:gd name="connsiteY98" fmla="*/ 2692634 h 3177224"/>
              <a:gd name="connsiteX99" fmla="*/ 1833014 w 2701062"/>
              <a:gd name="connsiteY99" fmla="*/ 2743200 h 3177224"/>
              <a:gd name="connsiteX100" fmla="*/ 1862510 w 2701062"/>
              <a:gd name="connsiteY100" fmla="*/ 2692634 h 3177224"/>
              <a:gd name="connsiteX101" fmla="*/ 2018422 w 2701062"/>
              <a:gd name="connsiteY101" fmla="*/ 2671565 h 3177224"/>
              <a:gd name="connsiteX102" fmla="*/ 2186975 w 2701062"/>
              <a:gd name="connsiteY102" fmla="*/ 2730558 h 3177224"/>
              <a:gd name="connsiteX103" fmla="*/ 2254396 w 2701062"/>
              <a:gd name="connsiteY103" fmla="*/ 2646282 h 3177224"/>
              <a:gd name="connsiteX104" fmla="*/ 2338673 w 2701062"/>
              <a:gd name="connsiteY104" fmla="*/ 2646282 h 3177224"/>
              <a:gd name="connsiteX105" fmla="*/ 2380811 w 2701062"/>
              <a:gd name="connsiteY105" fmla="*/ 2591502 h 3177224"/>
              <a:gd name="connsiteX106" fmla="*/ 2456660 w 2701062"/>
              <a:gd name="connsiteY106" fmla="*/ 2595716 h 3177224"/>
              <a:gd name="connsiteX107" fmla="*/ 2469301 w 2701062"/>
              <a:gd name="connsiteY107" fmla="*/ 2515653 h 3177224"/>
              <a:gd name="connsiteX108" fmla="*/ 2595716 w 2701062"/>
              <a:gd name="connsiteY108" fmla="*/ 2448232 h 3177224"/>
              <a:gd name="connsiteX109" fmla="*/ 2595716 w 2701062"/>
              <a:gd name="connsiteY109" fmla="*/ 2347100 h 3177224"/>
              <a:gd name="connsiteX110" fmla="*/ 2616785 w 2701062"/>
              <a:gd name="connsiteY110" fmla="*/ 2309176 h 3177224"/>
              <a:gd name="connsiteX111" fmla="*/ 2591502 w 2701062"/>
              <a:gd name="connsiteY111" fmla="*/ 2283893 h 3177224"/>
              <a:gd name="connsiteX112" fmla="*/ 2515653 w 2701062"/>
              <a:gd name="connsiteY112" fmla="*/ 2283893 h 3177224"/>
              <a:gd name="connsiteX113" fmla="*/ 2460874 w 2701062"/>
              <a:gd name="connsiteY113" fmla="*/ 2296534 h 3177224"/>
              <a:gd name="connsiteX114" fmla="*/ 2435591 w 2701062"/>
              <a:gd name="connsiteY114" fmla="*/ 2309176 h 3177224"/>
              <a:gd name="connsiteX115" fmla="*/ 2397666 w 2701062"/>
              <a:gd name="connsiteY115" fmla="*/ 2258610 h 3177224"/>
              <a:gd name="connsiteX116" fmla="*/ 2347100 w 2701062"/>
              <a:gd name="connsiteY116" fmla="*/ 2233327 h 3177224"/>
              <a:gd name="connsiteX117" fmla="*/ 2410308 w 2701062"/>
              <a:gd name="connsiteY117" fmla="*/ 2195403 h 3177224"/>
              <a:gd name="connsiteX118" fmla="*/ 2439804 w 2701062"/>
              <a:gd name="connsiteY118" fmla="*/ 2047919 h 3177224"/>
              <a:gd name="connsiteX119" fmla="*/ 2481943 w 2701062"/>
              <a:gd name="connsiteY119" fmla="*/ 2081629 h 3177224"/>
              <a:gd name="connsiteX120" fmla="*/ 2532509 w 2701062"/>
              <a:gd name="connsiteY120" fmla="*/ 2009994 h 3177224"/>
              <a:gd name="connsiteX121" fmla="*/ 2545150 w 2701062"/>
              <a:gd name="connsiteY121" fmla="*/ 1972070 h 3177224"/>
              <a:gd name="connsiteX122" fmla="*/ 2633640 w 2701062"/>
              <a:gd name="connsiteY122" fmla="*/ 1858297 h 3177224"/>
              <a:gd name="connsiteX123" fmla="*/ 2650496 w 2701062"/>
              <a:gd name="connsiteY123" fmla="*/ 1765593 h 3177224"/>
              <a:gd name="connsiteX124" fmla="*/ 2696848 w 2701062"/>
              <a:gd name="connsiteY124" fmla="*/ 1689744 h 3177224"/>
              <a:gd name="connsiteX125" fmla="*/ 2701062 w 2701062"/>
              <a:gd name="connsiteY125" fmla="*/ 1483266 h 3177224"/>
              <a:gd name="connsiteX126" fmla="*/ 2503012 w 2701062"/>
              <a:gd name="connsiteY126" fmla="*/ 1348424 h 3177224"/>
              <a:gd name="connsiteX127" fmla="*/ 2237541 w 2701062"/>
              <a:gd name="connsiteY127" fmla="*/ 1318927 h 3177224"/>
              <a:gd name="connsiteX128" fmla="*/ 2161692 w 2701062"/>
              <a:gd name="connsiteY128" fmla="*/ 1407417 h 3177224"/>
              <a:gd name="connsiteX129" fmla="*/ 2123768 w 2701062"/>
              <a:gd name="connsiteY129" fmla="*/ 1398990 h 3177224"/>
              <a:gd name="connsiteX130" fmla="*/ 2111126 w 2701062"/>
              <a:gd name="connsiteY130" fmla="*/ 1348424 h 3177224"/>
              <a:gd name="connsiteX131" fmla="*/ 2203830 w 2701062"/>
              <a:gd name="connsiteY131" fmla="*/ 1251506 h 3177224"/>
              <a:gd name="connsiteX132" fmla="*/ 2178547 w 2701062"/>
              <a:gd name="connsiteY132" fmla="*/ 1112450 h 3177224"/>
              <a:gd name="connsiteX133" fmla="*/ 2090057 w 2701062"/>
              <a:gd name="connsiteY133" fmla="*/ 1019746 h 3177224"/>
              <a:gd name="connsiteX134" fmla="*/ 2056346 w 2701062"/>
              <a:gd name="connsiteY134" fmla="*/ 990249 h 3177224"/>
              <a:gd name="connsiteX135" fmla="*/ 2127981 w 2701062"/>
              <a:gd name="connsiteY135" fmla="*/ 977607 h 3177224"/>
              <a:gd name="connsiteX136" fmla="*/ 2127981 w 2701062"/>
              <a:gd name="connsiteY136" fmla="*/ 943897 h 3177224"/>
              <a:gd name="connsiteX137" fmla="*/ 2031063 w 2701062"/>
              <a:gd name="connsiteY137" fmla="*/ 817482 h 3177224"/>
              <a:gd name="connsiteX138" fmla="*/ 2022636 w 2701062"/>
              <a:gd name="connsiteY138" fmla="*/ 733205 h 3177224"/>
              <a:gd name="connsiteX139" fmla="*/ 2056346 w 2701062"/>
              <a:gd name="connsiteY139" fmla="*/ 669998 h 3177224"/>
              <a:gd name="connsiteX140" fmla="*/ 2039491 w 2701062"/>
              <a:gd name="connsiteY140" fmla="*/ 636287 h 3177224"/>
              <a:gd name="connsiteX141" fmla="*/ 1967856 w 2701062"/>
              <a:gd name="connsiteY141" fmla="*/ 615218 h 3177224"/>
              <a:gd name="connsiteX142" fmla="*/ 1929932 w 2701062"/>
              <a:gd name="connsiteY142" fmla="*/ 556225 h 3177224"/>
              <a:gd name="connsiteX143" fmla="*/ 1934146 w 2701062"/>
              <a:gd name="connsiteY143" fmla="*/ 497231 h 3177224"/>
              <a:gd name="connsiteX144" fmla="*/ 1727668 w 2701062"/>
              <a:gd name="connsiteY144" fmla="*/ 379244 h 3177224"/>
              <a:gd name="connsiteX145" fmla="*/ 1664461 w 2701062"/>
              <a:gd name="connsiteY145" fmla="*/ 320251 h 3177224"/>
              <a:gd name="connsiteX146" fmla="*/ 1563329 w 2701062"/>
              <a:gd name="connsiteY146" fmla="*/ 0 h 3177224"/>
              <a:gd name="connsiteX0" fmla="*/ 1356851 w 2701062"/>
              <a:gd name="connsiteY0" fmla="*/ 0 h 3564895"/>
              <a:gd name="connsiteX1" fmla="*/ 876475 w 2701062"/>
              <a:gd name="connsiteY1" fmla="*/ 640500 h 3564895"/>
              <a:gd name="connsiteX2" fmla="*/ 804840 w 2701062"/>
              <a:gd name="connsiteY2" fmla="*/ 712135 h 3564895"/>
              <a:gd name="connsiteX3" fmla="*/ 813268 w 2701062"/>
              <a:gd name="connsiteY3" fmla="*/ 842764 h 3564895"/>
              <a:gd name="connsiteX4" fmla="*/ 897545 w 2701062"/>
              <a:gd name="connsiteY4" fmla="*/ 1011317 h 3564895"/>
              <a:gd name="connsiteX5" fmla="*/ 943897 w 2701062"/>
              <a:gd name="connsiteY5" fmla="*/ 1095593 h 3564895"/>
              <a:gd name="connsiteX6" fmla="*/ 964966 w 2701062"/>
              <a:gd name="connsiteY6" fmla="*/ 1125090 h 3564895"/>
              <a:gd name="connsiteX7" fmla="*/ 994463 w 2701062"/>
              <a:gd name="connsiteY7" fmla="*/ 1099807 h 3564895"/>
              <a:gd name="connsiteX8" fmla="*/ 1011318 w 2701062"/>
              <a:gd name="connsiteY8" fmla="*/ 1045028 h 3564895"/>
              <a:gd name="connsiteX9" fmla="*/ 1057670 w 2701062"/>
              <a:gd name="connsiteY9" fmla="*/ 1036600 h 3564895"/>
              <a:gd name="connsiteX10" fmla="*/ 1053456 w 2701062"/>
              <a:gd name="connsiteY10" fmla="*/ 1099807 h 3564895"/>
              <a:gd name="connsiteX11" fmla="*/ 1040815 w 2701062"/>
              <a:gd name="connsiteY11" fmla="*/ 1133518 h 3564895"/>
              <a:gd name="connsiteX12" fmla="*/ 1049242 w 2701062"/>
              <a:gd name="connsiteY12" fmla="*/ 1158801 h 3564895"/>
              <a:gd name="connsiteX13" fmla="*/ 986035 w 2701062"/>
              <a:gd name="connsiteY13" fmla="*/ 1175656 h 3564895"/>
              <a:gd name="connsiteX14" fmla="*/ 1011318 w 2701062"/>
              <a:gd name="connsiteY14" fmla="*/ 1310499 h 3564895"/>
              <a:gd name="connsiteX15" fmla="*/ 1049242 w 2701062"/>
              <a:gd name="connsiteY15" fmla="*/ 1306285 h 3564895"/>
              <a:gd name="connsiteX16" fmla="*/ 1040815 w 2701062"/>
              <a:gd name="connsiteY16" fmla="*/ 1369492 h 3564895"/>
              <a:gd name="connsiteX17" fmla="*/ 981821 w 2701062"/>
              <a:gd name="connsiteY17" fmla="*/ 1403203 h 3564895"/>
              <a:gd name="connsiteX18" fmla="*/ 931255 w 2701062"/>
              <a:gd name="connsiteY18" fmla="*/ 1403203 h 3564895"/>
              <a:gd name="connsiteX19" fmla="*/ 897545 w 2701062"/>
              <a:gd name="connsiteY19" fmla="*/ 1466410 h 3564895"/>
              <a:gd name="connsiteX20" fmla="*/ 901758 w 2701062"/>
              <a:gd name="connsiteY20" fmla="*/ 1495907 h 3564895"/>
              <a:gd name="connsiteX21" fmla="*/ 948110 w 2701062"/>
              <a:gd name="connsiteY21" fmla="*/ 1504334 h 3564895"/>
              <a:gd name="connsiteX22" fmla="*/ 931255 w 2701062"/>
              <a:gd name="connsiteY22" fmla="*/ 1542259 h 3564895"/>
              <a:gd name="connsiteX23" fmla="*/ 952324 w 2701062"/>
              <a:gd name="connsiteY23" fmla="*/ 1550687 h 3564895"/>
              <a:gd name="connsiteX24" fmla="*/ 1015532 w 2701062"/>
              <a:gd name="connsiteY24" fmla="*/ 1554900 h 3564895"/>
              <a:gd name="connsiteX25" fmla="*/ 1040815 w 2701062"/>
              <a:gd name="connsiteY25" fmla="*/ 1592825 h 3564895"/>
              <a:gd name="connsiteX26" fmla="*/ 1036601 w 2701062"/>
              <a:gd name="connsiteY26" fmla="*/ 1630749 h 3564895"/>
              <a:gd name="connsiteX27" fmla="*/ 1104022 w 2701062"/>
              <a:gd name="connsiteY27" fmla="*/ 1731881 h 3564895"/>
              <a:gd name="connsiteX28" fmla="*/ 1053456 w 2701062"/>
              <a:gd name="connsiteY28" fmla="*/ 1757164 h 3564895"/>
              <a:gd name="connsiteX29" fmla="*/ 998676 w 2701062"/>
              <a:gd name="connsiteY29" fmla="*/ 1752950 h 3564895"/>
              <a:gd name="connsiteX30" fmla="*/ 964966 w 2701062"/>
              <a:gd name="connsiteY30" fmla="*/ 1833013 h 3564895"/>
              <a:gd name="connsiteX31" fmla="*/ 1015532 w 2701062"/>
              <a:gd name="connsiteY31" fmla="*/ 1875151 h 3564895"/>
              <a:gd name="connsiteX32" fmla="*/ 994463 w 2701062"/>
              <a:gd name="connsiteY32" fmla="*/ 1972069 h 3564895"/>
              <a:gd name="connsiteX33" fmla="*/ 1019746 w 2701062"/>
              <a:gd name="connsiteY33" fmla="*/ 2005780 h 3564895"/>
              <a:gd name="connsiteX34" fmla="*/ 990249 w 2701062"/>
              <a:gd name="connsiteY34" fmla="*/ 2039490 h 3564895"/>
              <a:gd name="connsiteX35" fmla="*/ 948110 w 2701062"/>
              <a:gd name="connsiteY35" fmla="*/ 2039490 h 3564895"/>
              <a:gd name="connsiteX36" fmla="*/ 939683 w 2701062"/>
              <a:gd name="connsiteY36" fmla="*/ 2077415 h 3564895"/>
              <a:gd name="connsiteX37" fmla="*/ 994463 w 2701062"/>
              <a:gd name="connsiteY37" fmla="*/ 2123767 h 3564895"/>
              <a:gd name="connsiteX38" fmla="*/ 981821 w 2701062"/>
              <a:gd name="connsiteY38" fmla="*/ 2304961 h 3564895"/>
              <a:gd name="connsiteX39" fmla="*/ 1015532 w 2701062"/>
              <a:gd name="connsiteY39" fmla="*/ 2385024 h 3564895"/>
              <a:gd name="connsiteX40" fmla="*/ 1049242 w 2701062"/>
              <a:gd name="connsiteY40" fmla="*/ 2385024 h 3564895"/>
              <a:gd name="connsiteX41" fmla="*/ 1129305 w 2701062"/>
              <a:gd name="connsiteY41" fmla="*/ 2452445 h 3564895"/>
              <a:gd name="connsiteX42" fmla="*/ 1125091 w 2701062"/>
              <a:gd name="connsiteY42" fmla="*/ 2583074 h 3564895"/>
              <a:gd name="connsiteX43" fmla="*/ 1087167 w 2701062"/>
              <a:gd name="connsiteY43" fmla="*/ 2646281 h 3564895"/>
              <a:gd name="connsiteX44" fmla="*/ 1015532 w 2701062"/>
              <a:gd name="connsiteY44" fmla="*/ 2713702 h 3564895"/>
              <a:gd name="connsiteX45" fmla="*/ 1007104 w 2701062"/>
              <a:gd name="connsiteY45" fmla="*/ 2802193 h 3564895"/>
              <a:gd name="connsiteX46" fmla="*/ 922828 w 2701062"/>
              <a:gd name="connsiteY46" fmla="*/ 2814834 h 3564895"/>
              <a:gd name="connsiteX47" fmla="*/ 868048 w 2701062"/>
              <a:gd name="connsiteY47" fmla="*/ 2819048 h 3564895"/>
              <a:gd name="connsiteX48" fmla="*/ 830123 w 2701062"/>
              <a:gd name="connsiteY48" fmla="*/ 2781123 h 3564895"/>
              <a:gd name="connsiteX49" fmla="*/ 577294 w 2701062"/>
              <a:gd name="connsiteY49" fmla="*/ 2802193 h 3564895"/>
              <a:gd name="connsiteX50" fmla="*/ 568866 w 2701062"/>
              <a:gd name="connsiteY50" fmla="*/ 2907538 h 3564895"/>
              <a:gd name="connsiteX51" fmla="*/ 514087 w 2701062"/>
              <a:gd name="connsiteY51" fmla="*/ 2941249 h 3564895"/>
              <a:gd name="connsiteX52" fmla="*/ 484590 w 2701062"/>
              <a:gd name="connsiteY52" fmla="*/ 2907538 h 3564895"/>
              <a:gd name="connsiteX53" fmla="*/ 446665 w 2701062"/>
              <a:gd name="connsiteY53" fmla="*/ 2932821 h 3564895"/>
              <a:gd name="connsiteX54" fmla="*/ 434024 w 2701062"/>
              <a:gd name="connsiteY54" fmla="*/ 3050808 h 3564895"/>
              <a:gd name="connsiteX55" fmla="*/ 328678 w 2701062"/>
              <a:gd name="connsiteY55" fmla="*/ 3177223 h 3564895"/>
              <a:gd name="connsiteX56" fmla="*/ 273899 w 2701062"/>
              <a:gd name="connsiteY56" fmla="*/ 3189864 h 3564895"/>
              <a:gd name="connsiteX57" fmla="*/ 252829 w 2701062"/>
              <a:gd name="connsiteY57" fmla="*/ 3240430 h 3564895"/>
              <a:gd name="connsiteX58" fmla="*/ 202263 w 2701062"/>
              <a:gd name="connsiteY58" fmla="*/ 3320493 h 3564895"/>
              <a:gd name="connsiteX59" fmla="*/ 164339 w 2701062"/>
              <a:gd name="connsiteY59" fmla="*/ 3349990 h 3564895"/>
              <a:gd name="connsiteX60" fmla="*/ 75849 w 2701062"/>
              <a:gd name="connsiteY60" fmla="*/ 3379487 h 3564895"/>
              <a:gd name="connsiteX61" fmla="*/ 12641 w 2701062"/>
              <a:gd name="connsiteY61" fmla="*/ 3413197 h 3564895"/>
              <a:gd name="connsiteX62" fmla="*/ 0 w 2701062"/>
              <a:gd name="connsiteY62" fmla="*/ 3493260 h 3564895"/>
              <a:gd name="connsiteX63" fmla="*/ 63207 w 2701062"/>
              <a:gd name="connsiteY63" fmla="*/ 3489046 h 3564895"/>
              <a:gd name="connsiteX64" fmla="*/ 96918 w 2701062"/>
              <a:gd name="connsiteY64" fmla="*/ 3442694 h 3564895"/>
              <a:gd name="connsiteX65" fmla="*/ 155911 w 2701062"/>
              <a:gd name="connsiteY65" fmla="*/ 3484832 h 3564895"/>
              <a:gd name="connsiteX66" fmla="*/ 164339 w 2701062"/>
              <a:gd name="connsiteY66" fmla="*/ 3564895 h 3564895"/>
              <a:gd name="connsiteX67" fmla="*/ 265471 w 2701062"/>
              <a:gd name="connsiteY67" fmla="*/ 3514329 h 3564895"/>
              <a:gd name="connsiteX68" fmla="*/ 252829 w 2701062"/>
              <a:gd name="connsiteY68" fmla="*/ 3455335 h 3564895"/>
              <a:gd name="connsiteX69" fmla="*/ 307609 w 2701062"/>
              <a:gd name="connsiteY69" fmla="*/ 3413197 h 3564895"/>
              <a:gd name="connsiteX70" fmla="*/ 345534 w 2701062"/>
              <a:gd name="connsiteY70" fmla="*/ 3375273 h 3564895"/>
              <a:gd name="connsiteX71" fmla="*/ 375030 w 2701062"/>
              <a:gd name="connsiteY71" fmla="*/ 3333134 h 3564895"/>
              <a:gd name="connsiteX72" fmla="*/ 497231 w 2701062"/>
              <a:gd name="connsiteY72" fmla="*/ 3341562 h 3564895"/>
              <a:gd name="connsiteX73" fmla="*/ 497231 w 2701062"/>
              <a:gd name="connsiteY73" fmla="*/ 3341562 h 3564895"/>
              <a:gd name="connsiteX74" fmla="*/ 568866 w 2701062"/>
              <a:gd name="connsiteY74" fmla="*/ 3375273 h 3564895"/>
              <a:gd name="connsiteX75" fmla="*/ 589935 w 2701062"/>
              <a:gd name="connsiteY75" fmla="*/ 3354204 h 3564895"/>
              <a:gd name="connsiteX76" fmla="*/ 648929 w 2701062"/>
              <a:gd name="connsiteY76" fmla="*/ 3383700 h 3564895"/>
              <a:gd name="connsiteX77" fmla="*/ 674212 w 2701062"/>
              <a:gd name="connsiteY77" fmla="*/ 3379487 h 3564895"/>
              <a:gd name="connsiteX78" fmla="*/ 720564 w 2701062"/>
              <a:gd name="connsiteY78" fmla="*/ 3442694 h 3564895"/>
              <a:gd name="connsiteX79" fmla="*/ 754275 w 2701062"/>
              <a:gd name="connsiteY79" fmla="*/ 3434266 h 3564895"/>
              <a:gd name="connsiteX80" fmla="*/ 804840 w 2701062"/>
              <a:gd name="connsiteY80" fmla="*/ 3358417 h 3564895"/>
              <a:gd name="connsiteX81" fmla="*/ 842765 w 2701062"/>
              <a:gd name="connsiteY81" fmla="*/ 3324707 h 3564895"/>
              <a:gd name="connsiteX82" fmla="*/ 830123 w 2701062"/>
              <a:gd name="connsiteY82" fmla="*/ 3269927 h 3564895"/>
              <a:gd name="connsiteX83" fmla="*/ 859620 w 2701062"/>
              <a:gd name="connsiteY83" fmla="*/ 3215147 h 3564895"/>
              <a:gd name="connsiteX84" fmla="*/ 918614 w 2701062"/>
              <a:gd name="connsiteY84" fmla="*/ 3164582 h 3564895"/>
              <a:gd name="connsiteX85" fmla="*/ 1011318 w 2701062"/>
              <a:gd name="connsiteY85" fmla="*/ 3147726 h 3564895"/>
              <a:gd name="connsiteX86" fmla="*/ 1078739 w 2701062"/>
              <a:gd name="connsiteY86" fmla="*/ 3135085 h 3564895"/>
              <a:gd name="connsiteX87" fmla="*/ 1163016 w 2701062"/>
              <a:gd name="connsiteY87" fmla="*/ 3206720 h 3564895"/>
              <a:gd name="connsiteX88" fmla="*/ 1222009 w 2701062"/>
              <a:gd name="connsiteY88" fmla="*/ 3240430 h 3564895"/>
              <a:gd name="connsiteX89" fmla="*/ 1226223 w 2701062"/>
              <a:gd name="connsiteY89" fmla="*/ 3194078 h 3564895"/>
              <a:gd name="connsiteX90" fmla="*/ 1243078 w 2701062"/>
              <a:gd name="connsiteY90" fmla="*/ 3185651 h 3564895"/>
              <a:gd name="connsiteX91" fmla="*/ 1344210 w 2701062"/>
              <a:gd name="connsiteY91" fmla="*/ 3206720 h 3564895"/>
              <a:gd name="connsiteX92" fmla="*/ 1398990 w 2701062"/>
              <a:gd name="connsiteY92" fmla="*/ 3215147 h 3564895"/>
              <a:gd name="connsiteX93" fmla="*/ 1436914 w 2701062"/>
              <a:gd name="connsiteY93" fmla="*/ 3143512 h 3564895"/>
              <a:gd name="connsiteX94" fmla="*/ 1495908 w 2701062"/>
              <a:gd name="connsiteY94" fmla="*/ 3135085 h 3564895"/>
              <a:gd name="connsiteX95" fmla="*/ 1597040 w 2701062"/>
              <a:gd name="connsiteY95" fmla="*/ 3189864 h 3564895"/>
              <a:gd name="connsiteX96" fmla="*/ 1656033 w 2701062"/>
              <a:gd name="connsiteY96" fmla="*/ 3210934 h 3564895"/>
              <a:gd name="connsiteX97" fmla="*/ 1719240 w 2701062"/>
              <a:gd name="connsiteY97" fmla="*/ 3151940 h 3564895"/>
              <a:gd name="connsiteX98" fmla="*/ 1715027 w 2701062"/>
              <a:gd name="connsiteY98" fmla="*/ 3080305 h 3564895"/>
              <a:gd name="connsiteX99" fmla="*/ 1833014 w 2701062"/>
              <a:gd name="connsiteY99" fmla="*/ 3130871 h 3564895"/>
              <a:gd name="connsiteX100" fmla="*/ 1862510 w 2701062"/>
              <a:gd name="connsiteY100" fmla="*/ 3080305 h 3564895"/>
              <a:gd name="connsiteX101" fmla="*/ 2018422 w 2701062"/>
              <a:gd name="connsiteY101" fmla="*/ 3059236 h 3564895"/>
              <a:gd name="connsiteX102" fmla="*/ 2186975 w 2701062"/>
              <a:gd name="connsiteY102" fmla="*/ 3118229 h 3564895"/>
              <a:gd name="connsiteX103" fmla="*/ 2254396 w 2701062"/>
              <a:gd name="connsiteY103" fmla="*/ 3033953 h 3564895"/>
              <a:gd name="connsiteX104" fmla="*/ 2338673 w 2701062"/>
              <a:gd name="connsiteY104" fmla="*/ 3033953 h 3564895"/>
              <a:gd name="connsiteX105" fmla="*/ 2380811 w 2701062"/>
              <a:gd name="connsiteY105" fmla="*/ 2979173 h 3564895"/>
              <a:gd name="connsiteX106" fmla="*/ 2456660 w 2701062"/>
              <a:gd name="connsiteY106" fmla="*/ 2983387 h 3564895"/>
              <a:gd name="connsiteX107" fmla="*/ 2469301 w 2701062"/>
              <a:gd name="connsiteY107" fmla="*/ 2903324 h 3564895"/>
              <a:gd name="connsiteX108" fmla="*/ 2595716 w 2701062"/>
              <a:gd name="connsiteY108" fmla="*/ 2835903 h 3564895"/>
              <a:gd name="connsiteX109" fmla="*/ 2595716 w 2701062"/>
              <a:gd name="connsiteY109" fmla="*/ 2734771 h 3564895"/>
              <a:gd name="connsiteX110" fmla="*/ 2616785 w 2701062"/>
              <a:gd name="connsiteY110" fmla="*/ 2696847 h 3564895"/>
              <a:gd name="connsiteX111" fmla="*/ 2591502 w 2701062"/>
              <a:gd name="connsiteY111" fmla="*/ 2671564 h 3564895"/>
              <a:gd name="connsiteX112" fmla="*/ 2515653 w 2701062"/>
              <a:gd name="connsiteY112" fmla="*/ 2671564 h 3564895"/>
              <a:gd name="connsiteX113" fmla="*/ 2460874 w 2701062"/>
              <a:gd name="connsiteY113" fmla="*/ 2684205 h 3564895"/>
              <a:gd name="connsiteX114" fmla="*/ 2435591 w 2701062"/>
              <a:gd name="connsiteY114" fmla="*/ 2696847 h 3564895"/>
              <a:gd name="connsiteX115" fmla="*/ 2397666 w 2701062"/>
              <a:gd name="connsiteY115" fmla="*/ 2646281 h 3564895"/>
              <a:gd name="connsiteX116" fmla="*/ 2347100 w 2701062"/>
              <a:gd name="connsiteY116" fmla="*/ 2620998 h 3564895"/>
              <a:gd name="connsiteX117" fmla="*/ 2410308 w 2701062"/>
              <a:gd name="connsiteY117" fmla="*/ 2583074 h 3564895"/>
              <a:gd name="connsiteX118" fmla="*/ 2439804 w 2701062"/>
              <a:gd name="connsiteY118" fmla="*/ 2435590 h 3564895"/>
              <a:gd name="connsiteX119" fmla="*/ 2481943 w 2701062"/>
              <a:gd name="connsiteY119" fmla="*/ 2469300 h 3564895"/>
              <a:gd name="connsiteX120" fmla="*/ 2532509 w 2701062"/>
              <a:gd name="connsiteY120" fmla="*/ 2397665 h 3564895"/>
              <a:gd name="connsiteX121" fmla="*/ 2545150 w 2701062"/>
              <a:gd name="connsiteY121" fmla="*/ 2359741 h 3564895"/>
              <a:gd name="connsiteX122" fmla="*/ 2633640 w 2701062"/>
              <a:gd name="connsiteY122" fmla="*/ 2245968 h 3564895"/>
              <a:gd name="connsiteX123" fmla="*/ 2650496 w 2701062"/>
              <a:gd name="connsiteY123" fmla="*/ 2153264 h 3564895"/>
              <a:gd name="connsiteX124" fmla="*/ 2696848 w 2701062"/>
              <a:gd name="connsiteY124" fmla="*/ 2077415 h 3564895"/>
              <a:gd name="connsiteX125" fmla="*/ 2701062 w 2701062"/>
              <a:gd name="connsiteY125" fmla="*/ 1870937 h 3564895"/>
              <a:gd name="connsiteX126" fmla="*/ 2503012 w 2701062"/>
              <a:gd name="connsiteY126" fmla="*/ 1736095 h 3564895"/>
              <a:gd name="connsiteX127" fmla="*/ 2237541 w 2701062"/>
              <a:gd name="connsiteY127" fmla="*/ 1706598 h 3564895"/>
              <a:gd name="connsiteX128" fmla="*/ 2161692 w 2701062"/>
              <a:gd name="connsiteY128" fmla="*/ 1795088 h 3564895"/>
              <a:gd name="connsiteX129" fmla="*/ 2123768 w 2701062"/>
              <a:gd name="connsiteY129" fmla="*/ 1786661 h 3564895"/>
              <a:gd name="connsiteX130" fmla="*/ 2111126 w 2701062"/>
              <a:gd name="connsiteY130" fmla="*/ 1736095 h 3564895"/>
              <a:gd name="connsiteX131" fmla="*/ 2203830 w 2701062"/>
              <a:gd name="connsiteY131" fmla="*/ 1639177 h 3564895"/>
              <a:gd name="connsiteX132" fmla="*/ 2178547 w 2701062"/>
              <a:gd name="connsiteY132" fmla="*/ 1500121 h 3564895"/>
              <a:gd name="connsiteX133" fmla="*/ 2090057 w 2701062"/>
              <a:gd name="connsiteY133" fmla="*/ 1407417 h 3564895"/>
              <a:gd name="connsiteX134" fmla="*/ 2056346 w 2701062"/>
              <a:gd name="connsiteY134" fmla="*/ 1377920 h 3564895"/>
              <a:gd name="connsiteX135" fmla="*/ 2127981 w 2701062"/>
              <a:gd name="connsiteY135" fmla="*/ 1365278 h 3564895"/>
              <a:gd name="connsiteX136" fmla="*/ 2127981 w 2701062"/>
              <a:gd name="connsiteY136" fmla="*/ 1331568 h 3564895"/>
              <a:gd name="connsiteX137" fmla="*/ 2031063 w 2701062"/>
              <a:gd name="connsiteY137" fmla="*/ 1205153 h 3564895"/>
              <a:gd name="connsiteX138" fmla="*/ 2022636 w 2701062"/>
              <a:gd name="connsiteY138" fmla="*/ 1120876 h 3564895"/>
              <a:gd name="connsiteX139" fmla="*/ 2056346 w 2701062"/>
              <a:gd name="connsiteY139" fmla="*/ 1057669 h 3564895"/>
              <a:gd name="connsiteX140" fmla="*/ 2039491 w 2701062"/>
              <a:gd name="connsiteY140" fmla="*/ 1023958 h 3564895"/>
              <a:gd name="connsiteX141" fmla="*/ 1967856 w 2701062"/>
              <a:gd name="connsiteY141" fmla="*/ 1002889 h 3564895"/>
              <a:gd name="connsiteX142" fmla="*/ 1929932 w 2701062"/>
              <a:gd name="connsiteY142" fmla="*/ 943896 h 3564895"/>
              <a:gd name="connsiteX143" fmla="*/ 1934146 w 2701062"/>
              <a:gd name="connsiteY143" fmla="*/ 884902 h 3564895"/>
              <a:gd name="connsiteX144" fmla="*/ 1727668 w 2701062"/>
              <a:gd name="connsiteY144" fmla="*/ 766915 h 3564895"/>
              <a:gd name="connsiteX145" fmla="*/ 1664461 w 2701062"/>
              <a:gd name="connsiteY145" fmla="*/ 707922 h 3564895"/>
              <a:gd name="connsiteX146" fmla="*/ 1563329 w 2701062"/>
              <a:gd name="connsiteY146" fmla="*/ 387671 h 3564895"/>
              <a:gd name="connsiteX0" fmla="*/ 1356851 w 2701062"/>
              <a:gd name="connsiteY0" fmla="*/ 8428 h 3573323"/>
              <a:gd name="connsiteX1" fmla="*/ 876475 w 2701062"/>
              <a:gd name="connsiteY1" fmla="*/ 648928 h 3573323"/>
              <a:gd name="connsiteX2" fmla="*/ 804840 w 2701062"/>
              <a:gd name="connsiteY2" fmla="*/ 720563 h 3573323"/>
              <a:gd name="connsiteX3" fmla="*/ 813268 w 2701062"/>
              <a:gd name="connsiteY3" fmla="*/ 851192 h 3573323"/>
              <a:gd name="connsiteX4" fmla="*/ 897545 w 2701062"/>
              <a:gd name="connsiteY4" fmla="*/ 1019745 h 3573323"/>
              <a:gd name="connsiteX5" fmla="*/ 943897 w 2701062"/>
              <a:gd name="connsiteY5" fmla="*/ 1104021 h 3573323"/>
              <a:gd name="connsiteX6" fmla="*/ 964966 w 2701062"/>
              <a:gd name="connsiteY6" fmla="*/ 1133518 h 3573323"/>
              <a:gd name="connsiteX7" fmla="*/ 994463 w 2701062"/>
              <a:gd name="connsiteY7" fmla="*/ 1108235 h 3573323"/>
              <a:gd name="connsiteX8" fmla="*/ 1011318 w 2701062"/>
              <a:gd name="connsiteY8" fmla="*/ 1053456 h 3573323"/>
              <a:gd name="connsiteX9" fmla="*/ 1057670 w 2701062"/>
              <a:gd name="connsiteY9" fmla="*/ 1045028 h 3573323"/>
              <a:gd name="connsiteX10" fmla="*/ 1053456 w 2701062"/>
              <a:gd name="connsiteY10" fmla="*/ 1108235 h 3573323"/>
              <a:gd name="connsiteX11" fmla="*/ 1040815 w 2701062"/>
              <a:gd name="connsiteY11" fmla="*/ 1141946 h 3573323"/>
              <a:gd name="connsiteX12" fmla="*/ 1049242 w 2701062"/>
              <a:gd name="connsiteY12" fmla="*/ 1167229 h 3573323"/>
              <a:gd name="connsiteX13" fmla="*/ 986035 w 2701062"/>
              <a:gd name="connsiteY13" fmla="*/ 1184084 h 3573323"/>
              <a:gd name="connsiteX14" fmla="*/ 1011318 w 2701062"/>
              <a:gd name="connsiteY14" fmla="*/ 1318927 h 3573323"/>
              <a:gd name="connsiteX15" fmla="*/ 1049242 w 2701062"/>
              <a:gd name="connsiteY15" fmla="*/ 1314713 h 3573323"/>
              <a:gd name="connsiteX16" fmla="*/ 1040815 w 2701062"/>
              <a:gd name="connsiteY16" fmla="*/ 1377920 h 3573323"/>
              <a:gd name="connsiteX17" fmla="*/ 981821 w 2701062"/>
              <a:gd name="connsiteY17" fmla="*/ 1411631 h 3573323"/>
              <a:gd name="connsiteX18" fmla="*/ 931255 w 2701062"/>
              <a:gd name="connsiteY18" fmla="*/ 1411631 h 3573323"/>
              <a:gd name="connsiteX19" fmla="*/ 897545 w 2701062"/>
              <a:gd name="connsiteY19" fmla="*/ 1474838 h 3573323"/>
              <a:gd name="connsiteX20" fmla="*/ 901758 w 2701062"/>
              <a:gd name="connsiteY20" fmla="*/ 1504335 h 3573323"/>
              <a:gd name="connsiteX21" fmla="*/ 948110 w 2701062"/>
              <a:gd name="connsiteY21" fmla="*/ 1512762 h 3573323"/>
              <a:gd name="connsiteX22" fmla="*/ 931255 w 2701062"/>
              <a:gd name="connsiteY22" fmla="*/ 1550687 h 3573323"/>
              <a:gd name="connsiteX23" fmla="*/ 952324 w 2701062"/>
              <a:gd name="connsiteY23" fmla="*/ 1559115 h 3573323"/>
              <a:gd name="connsiteX24" fmla="*/ 1015532 w 2701062"/>
              <a:gd name="connsiteY24" fmla="*/ 1563328 h 3573323"/>
              <a:gd name="connsiteX25" fmla="*/ 1040815 w 2701062"/>
              <a:gd name="connsiteY25" fmla="*/ 1601253 h 3573323"/>
              <a:gd name="connsiteX26" fmla="*/ 1036601 w 2701062"/>
              <a:gd name="connsiteY26" fmla="*/ 1639177 h 3573323"/>
              <a:gd name="connsiteX27" fmla="*/ 1104022 w 2701062"/>
              <a:gd name="connsiteY27" fmla="*/ 1740309 h 3573323"/>
              <a:gd name="connsiteX28" fmla="*/ 1053456 w 2701062"/>
              <a:gd name="connsiteY28" fmla="*/ 1765592 h 3573323"/>
              <a:gd name="connsiteX29" fmla="*/ 998676 w 2701062"/>
              <a:gd name="connsiteY29" fmla="*/ 1761378 h 3573323"/>
              <a:gd name="connsiteX30" fmla="*/ 964966 w 2701062"/>
              <a:gd name="connsiteY30" fmla="*/ 1841441 h 3573323"/>
              <a:gd name="connsiteX31" fmla="*/ 1015532 w 2701062"/>
              <a:gd name="connsiteY31" fmla="*/ 1883579 h 3573323"/>
              <a:gd name="connsiteX32" fmla="*/ 994463 w 2701062"/>
              <a:gd name="connsiteY32" fmla="*/ 1980497 h 3573323"/>
              <a:gd name="connsiteX33" fmla="*/ 1019746 w 2701062"/>
              <a:gd name="connsiteY33" fmla="*/ 2014208 h 3573323"/>
              <a:gd name="connsiteX34" fmla="*/ 990249 w 2701062"/>
              <a:gd name="connsiteY34" fmla="*/ 2047918 h 3573323"/>
              <a:gd name="connsiteX35" fmla="*/ 948110 w 2701062"/>
              <a:gd name="connsiteY35" fmla="*/ 2047918 h 3573323"/>
              <a:gd name="connsiteX36" fmla="*/ 939683 w 2701062"/>
              <a:gd name="connsiteY36" fmla="*/ 2085843 h 3573323"/>
              <a:gd name="connsiteX37" fmla="*/ 994463 w 2701062"/>
              <a:gd name="connsiteY37" fmla="*/ 2132195 h 3573323"/>
              <a:gd name="connsiteX38" fmla="*/ 981821 w 2701062"/>
              <a:gd name="connsiteY38" fmla="*/ 2313389 h 3573323"/>
              <a:gd name="connsiteX39" fmla="*/ 1015532 w 2701062"/>
              <a:gd name="connsiteY39" fmla="*/ 2393452 h 3573323"/>
              <a:gd name="connsiteX40" fmla="*/ 1049242 w 2701062"/>
              <a:gd name="connsiteY40" fmla="*/ 2393452 h 3573323"/>
              <a:gd name="connsiteX41" fmla="*/ 1129305 w 2701062"/>
              <a:gd name="connsiteY41" fmla="*/ 2460873 h 3573323"/>
              <a:gd name="connsiteX42" fmla="*/ 1125091 w 2701062"/>
              <a:gd name="connsiteY42" fmla="*/ 2591502 h 3573323"/>
              <a:gd name="connsiteX43" fmla="*/ 1087167 w 2701062"/>
              <a:gd name="connsiteY43" fmla="*/ 2654709 h 3573323"/>
              <a:gd name="connsiteX44" fmla="*/ 1015532 w 2701062"/>
              <a:gd name="connsiteY44" fmla="*/ 2722130 h 3573323"/>
              <a:gd name="connsiteX45" fmla="*/ 1007104 w 2701062"/>
              <a:gd name="connsiteY45" fmla="*/ 2810621 h 3573323"/>
              <a:gd name="connsiteX46" fmla="*/ 922828 w 2701062"/>
              <a:gd name="connsiteY46" fmla="*/ 2823262 h 3573323"/>
              <a:gd name="connsiteX47" fmla="*/ 868048 w 2701062"/>
              <a:gd name="connsiteY47" fmla="*/ 2827476 h 3573323"/>
              <a:gd name="connsiteX48" fmla="*/ 830123 w 2701062"/>
              <a:gd name="connsiteY48" fmla="*/ 2789551 h 3573323"/>
              <a:gd name="connsiteX49" fmla="*/ 577294 w 2701062"/>
              <a:gd name="connsiteY49" fmla="*/ 2810621 h 3573323"/>
              <a:gd name="connsiteX50" fmla="*/ 568866 w 2701062"/>
              <a:gd name="connsiteY50" fmla="*/ 2915966 h 3573323"/>
              <a:gd name="connsiteX51" fmla="*/ 514087 w 2701062"/>
              <a:gd name="connsiteY51" fmla="*/ 2949677 h 3573323"/>
              <a:gd name="connsiteX52" fmla="*/ 484590 w 2701062"/>
              <a:gd name="connsiteY52" fmla="*/ 2915966 h 3573323"/>
              <a:gd name="connsiteX53" fmla="*/ 446665 w 2701062"/>
              <a:gd name="connsiteY53" fmla="*/ 2941249 h 3573323"/>
              <a:gd name="connsiteX54" fmla="*/ 434024 w 2701062"/>
              <a:gd name="connsiteY54" fmla="*/ 3059236 h 3573323"/>
              <a:gd name="connsiteX55" fmla="*/ 328678 w 2701062"/>
              <a:gd name="connsiteY55" fmla="*/ 3185651 h 3573323"/>
              <a:gd name="connsiteX56" fmla="*/ 273899 w 2701062"/>
              <a:gd name="connsiteY56" fmla="*/ 3198292 h 3573323"/>
              <a:gd name="connsiteX57" fmla="*/ 252829 w 2701062"/>
              <a:gd name="connsiteY57" fmla="*/ 3248858 h 3573323"/>
              <a:gd name="connsiteX58" fmla="*/ 202263 w 2701062"/>
              <a:gd name="connsiteY58" fmla="*/ 3328921 h 3573323"/>
              <a:gd name="connsiteX59" fmla="*/ 164339 w 2701062"/>
              <a:gd name="connsiteY59" fmla="*/ 3358418 h 3573323"/>
              <a:gd name="connsiteX60" fmla="*/ 75849 w 2701062"/>
              <a:gd name="connsiteY60" fmla="*/ 3387915 h 3573323"/>
              <a:gd name="connsiteX61" fmla="*/ 12641 w 2701062"/>
              <a:gd name="connsiteY61" fmla="*/ 3421625 h 3573323"/>
              <a:gd name="connsiteX62" fmla="*/ 0 w 2701062"/>
              <a:gd name="connsiteY62" fmla="*/ 3501688 h 3573323"/>
              <a:gd name="connsiteX63" fmla="*/ 63207 w 2701062"/>
              <a:gd name="connsiteY63" fmla="*/ 3497474 h 3573323"/>
              <a:gd name="connsiteX64" fmla="*/ 96918 w 2701062"/>
              <a:gd name="connsiteY64" fmla="*/ 3451122 h 3573323"/>
              <a:gd name="connsiteX65" fmla="*/ 155911 w 2701062"/>
              <a:gd name="connsiteY65" fmla="*/ 3493260 h 3573323"/>
              <a:gd name="connsiteX66" fmla="*/ 164339 w 2701062"/>
              <a:gd name="connsiteY66" fmla="*/ 3573323 h 3573323"/>
              <a:gd name="connsiteX67" fmla="*/ 265471 w 2701062"/>
              <a:gd name="connsiteY67" fmla="*/ 3522757 h 3573323"/>
              <a:gd name="connsiteX68" fmla="*/ 252829 w 2701062"/>
              <a:gd name="connsiteY68" fmla="*/ 3463763 h 3573323"/>
              <a:gd name="connsiteX69" fmla="*/ 307609 w 2701062"/>
              <a:gd name="connsiteY69" fmla="*/ 3421625 h 3573323"/>
              <a:gd name="connsiteX70" fmla="*/ 345534 w 2701062"/>
              <a:gd name="connsiteY70" fmla="*/ 3383701 h 3573323"/>
              <a:gd name="connsiteX71" fmla="*/ 375030 w 2701062"/>
              <a:gd name="connsiteY71" fmla="*/ 3341562 h 3573323"/>
              <a:gd name="connsiteX72" fmla="*/ 497231 w 2701062"/>
              <a:gd name="connsiteY72" fmla="*/ 3349990 h 3573323"/>
              <a:gd name="connsiteX73" fmla="*/ 497231 w 2701062"/>
              <a:gd name="connsiteY73" fmla="*/ 3349990 h 3573323"/>
              <a:gd name="connsiteX74" fmla="*/ 568866 w 2701062"/>
              <a:gd name="connsiteY74" fmla="*/ 3383701 h 3573323"/>
              <a:gd name="connsiteX75" fmla="*/ 589935 w 2701062"/>
              <a:gd name="connsiteY75" fmla="*/ 3362632 h 3573323"/>
              <a:gd name="connsiteX76" fmla="*/ 648929 w 2701062"/>
              <a:gd name="connsiteY76" fmla="*/ 3392128 h 3573323"/>
              <a:gd name="connsiteX77" fmla="*/ 674212 w 2701062"/>
              <a:gd name="connsiteY77" fmla="*/ 3387915 h 3573323"/>
              <a:gd name="connsiteX78" fmla="*/ 720564 w 2701062"/>
              <a:gd name="connsiteY78" fmla="*/ 3451122 h 3573323"/>
              <a:gd name="connsiteX79" fmla="*/ 754275 w 2701062"/>
              <a:gd name="connsiteY79" fmla="*/ 3442694 h 3573323"/>
              <a:gd name="connsiteX80" fmla="*/ 804840 w 2701062"/>
              <a:gd name="connsiteY80" fmla="*/ 3366845 h 3573323"/>
              <a:gd name="connsiteX81" fmla="*/ 842765 w 2701062"/>
              <a:gd name="connsiteY81" fmla="*/ 3333135 h 3573323"/>
              <a:gd name="connsiteX82" fmla="*/ 830123 w 2701062"/>
              <a:gd name="connsiteY82" fmla="*/ 3278355 h 3573323"/>
              <a:gd name="connsiteX83" fmla="*/ 859620 w 2701062"/>
              <a:gd name="connsiteY83" fmla="*/ 3223575 h 3573323"/>
              <a:gd name="connsiteX84" fmla="*/ 918614 w 2701062"/>
              <a:gd name="connsiteY84" fmla="*/ 3173010 h 3573323"/>
              <a:gd name="connsiteX85" fmla="*/ 1011318 w 2701062"/>
              <a:gd name="connsiteY85" fmla="*/ 3156154 h 3573323"/>
              <a:gd name="connsiteX86" fmla="*/ 1078739 w 2701062"/>
              <a:gd name="connsiteY86" fmla="*/ 3143513 h 3573323"/>
              <a:gd name="connsiteX87" fmla="*/ 1163016 w 2701062"/>
              <a:gd name="connsiteY87" fmla="*/ 3215148 h 3573323"/>
              <a:gd name="connsiteX88" fmla="*/ 1222009 w 2701062"/>
              <a:gd name="connsiteY88" fmla="*/ 3248858 h 3573323"/>
              <a:gd name="connsiteX89" fmla="*/ 1226223 w 2701062"/>
              <a:gd name="connsiteY89" fmla="*/ 3202506 h 3573323"/>
              <a:gd name="connsiteX90" fmla="*/ 1243078 w 2701062"/>
              <a:gd name="connsiteY90" fmla="*/ 3194079 h 3573323"/>
              <a:gd name="connsiteX91" fmla="*/ 1344210 w 2701062"/>
              <a:gd name="connsiteY91" fmla="*/ 3215148 h 3573323"/>
              <a:gd name="connsiteX92" fmla="*/ 1398990 w 2701062"/>
              <a:gd name="connsiteY92" fmla="*/ 3223575 h 3573323"/>
              <a:gd name="connsiteX93" fmla="*/ 1436914 w 2701062"/>
              <a:gd name="connsiteY93" fmla="*/ 3151940 h 3573323"/>
              <a:gd name="connsiteX94" fmla="*/ 1495908 w 2701062"/>
              <a:gd name="connsiteY94" fmla="*/ 3143513 h 3573323"/>
              <a:gd name="connsiteX95" fmla="*/ 1597040 w 2701062"/>
              <a:gd name="connsiteY95" fmla="*/ 3198292 h 3573323"/>
              <a:gd name="connsiteX96" fmla="*/ 1656033 w 2701062"/>
              <a:gd name="connsiteY96" fmla="*/ 3219362 h 3573323"/>
              <a:gd name="connsiteX97" fmla="*/ 1719240 w 2701062"/>
              <a:gd name="connsiteY97" fmla="*/ 3160368 h 3573323"/>
              <a:gd name="connsiteX98" fmla="*/ 1715027 w 2701062"/>
              <a:gd name="connsiteY98" fmla="*/ 3088733 h 3573323"/>
              <a:gd name="connsiteX99" fmla="*/ 1833014 w 2701062"/>
              <a:gd name="connsiteY99" fmla="*/ 3139299 h 3573323"/>
              <a:gd name="connsiteX100" fmla="*/ 1862510 w 2701062"/>
              <a:gd name="connsiteY100" fmla="*/ 3088733 h 3573323"/>
              <a:gd name="connsiteX101" fmla="*/ 2018422 w 2701062"/>
              <a:gd name="connsiteY101" fmla="*/ 3067664 h 3573323"/>
              <a:gd name="connsiteX102" fmla="*/ 2186975 w 2701062"/>
              <a:gd name="connsiteY102" fmla="*/ 3126657 h 3573323"/>
              <a:gd name="connsiteX103" fmla="*/ 2254396 w 2701062"/>
              <a:gd name="connsiteY103" fmla="*/ 3042381 h 3573323"/>
              <a:gd name="connsiteX104" fmla="*/ 2338673 w 2701062"/>
              <a:gd name="connsiteY104" fmla="*/ 3042381 h 3573323"/>
              <a:gd name="connsiteX105" fmla="*/ 2380811 w 2701062"/>
              <a:gd name="connsiteY105" fmla="*/ 2987601 h 3573323"/>
              <a:gd name="connsiteX106" fmla="*/ 2456660 w 2701062"/>
              <a:gd name="connsiteY106" fmla="*/ 2991815 h 3573323"/>
              <a:gd name="connsiteX107" fmla="*/ 2469301 w 2701062"/>
              <a:gd name="connsiteY107" fmla="*/ 2911752 h 3573323"/>
              <a:gd name="connsiteX108" fmla="*/ 2595716 w 2701062"/>
              <a:gd name="connsiteY108" fmla="*/ 2844331 h 3573323"/>
              <a:gd name="connsiteX109" fmla="*/ 2595716 w 2701062"/>
              <a:gd name="connsiteY109" fmla="*/ 2743199 h 3573323"/>
              <a:gd name="connsiteX110" fmla="*/ 2616785 w 2701062"/>
              <a:gd name="connsiteY110" fmla="*/ 2705275 h 3573323"/>
              <a:gd name="connsiteX111" fmla="*/ 2591502 w 2701062"/>
              <a:gd name="connsiteY111" fmla="*/ 2679992 h 3573323"/>
              <a:gd name="connsiteX112" fmla="*/ 2515653 w 2701062"/>
              <a:gd name="connsiteY112" fmla="*/ 2679992 h 3573323"/>
              <a:gd name="connsiteX113" fmla="*/ 2460874 w 2701062"/>
              <a:gd name="connsiteY113" fmla="*/ 2692633 h 3573323"/>
              <a:gd name="connsiteX114" fmla="*/ 2435591 w 2701062"/>
              <a:gd name="connsiteY114" fmla="*/ 2705275 h 3573323"/>
              <a:gd name="connsiteX115" fmla="*/ 2397666 w 2701062"/>
              <a:gd name="connsiteY115" fmla="*/ 2654709 h 3573323"/>
              <a:gd name="connsiteX116" fmla="*/ 2347100 w 2701062"/>
              <a:gd name="connsiteY116" fmla="*/ 2629426 h 3573323"/>
              <a:gd name="connsiteX117" fmla="*/ 2410308 w 2701062"/>
              <a:gd name="connsiteY117" fmla="*/ 2591502 h 3573323"/>
              <a:gd name="connsiteX118" fmla="*/ 2439804 w 2701062"/>
              <a:gd name="connsiteY118" fmla="*/ 2444018 h 3573323"/>
              <a:gd name="connsiteX119" fmla="*/ 2481943 w 2701062"/>
              <a:gd name="connsiteY119" fmla="*/ 2477728 h 3573323"/>
              <a:gd name="connsiteX120" fmla="*/ 2532509 w 2701062"/>
              <a:gd name="connsiteY120" fmla="*/ 2406093 h 3573323"/>
              <a:gd name="connsiteX121" fmla="*/ 2545150 w 2701062"/>
              <a:gd name="connsiteY121" fmla="*/ 2368169 h 3573323"/>
              <a:gd name="connsiteX122" fmla="*/ 2633640 w 2701062"/>
              <a:gd name="connsiteY122" fmla="*/ 2254396 h 3573323"/>
              <a:gd name="connsiteX123" fmla="*/ 2650496 w 2701062"/>
              <a:gd name="connsiteY123" fmla="*/ 2161692 h 3573323"/>
              <a:gd name="connsiteX124" fmla="*/ 2696848 w 2701062"/>
              <a:gd name="connsiteY124" fmla="*/ 2085843 h 3573323"/>
              <a:gd name="connsiteX125" fmla="*/ 2701062 w 2701062"/>
              <a:gd name="connsiteY125" fmla="*/ 1879365 h 3573323"/>
              <a:gd name="connsiteX126" fmla="*/ 2503012 w 2701062"/>
              <a:gd name="connsiteY126" fmla="*/ 1744523 h 3573323"/>
              <a:gd name="connsiteX127" fmla="*/ 2237541 w 2701062"/>
              <a:gd name="connsiteY127" fmla="*/ 1715026 h 3573323"/>
              <a:gd name="connsiteX128" fmla="*/ 2161692 w 2701062"/>
              <a:gd name="connsiteY128" fmla="*/ 1803516 h 3573323"/>
              <a:gd name="connsiteX129" fmla="*/ 2123768 w 2701062"/>
              <a:gd name="connsiteY129" fmla="*/ 1795089 h 3573323"/>
              <a:gd name="connsiteX130" fmla="*/ 2111126 w 2701062"/>
              <a:gd name="connsiteY130" fmla="*/ 1744523 h 3573323"/>
              <a:gd name="connsiteX131" fmla="*/ 2203830 w 2701062"/>
              <a:gd name="connsiteY131" fmla="*/ 1647605 h 3573323"/>
              <a:gd name="connsiteX132" fmla="*/ 2178547 w 2701062"/>
              <a:gd name="connsiteY132" fmla="*/ 1508549 h 3573323"/>
              <a:gd name="connsiteX133" fmla="*/ 2090057 w 2701062"/>
              <a:gd name="connsiteY133" fmla="*/ 1415845 h 3573323"/>
              <a:gd name="connsiteX134" fmla="*/ 2056346 w 2701062"/>
              <a:gd name="connsiteY134" fmla="*/ 1386348 h 3573323"/>
              <a:gd name="connsiteX135" fmla="*/ 2127981 w 2701062"/>
              <a:gd name="connsiteY135" fmla="*/ 1373706 h 3573323"/>
              <a:gd name="connsiteX136" fmla="*/ 2127981 w 2701062"/>
              <a:gd name="connsiteY136" fmla="*/ 1339996 h 3573323"/>
              <a:gd name="connsiteX137" fmla="*/ 2031063 w 2701062"/>
              <a:gd name="connsiteY137" fmla="*/ 1213581 h 3573323"/>
              <a:gd name="connsiteX138" fmla="*/ 2022636 w 2701062"/>
              <a:gd name="connsiteY138" fmla="*/ 1129304 h 3573323"/>
              <a:gd name="connsiteX139" fmla="*/ 2056346 w 2701062"/>
              <a:gd name="connsiteY139" fmla="*/ 1066097 h 3573323"/>
              <a:gd name="connsiteX140" fmla="*/ 2039491 w 2701062"/>
              <a:gd name="connsiteY140" fmla="*/ 1032386 h 3573323"/>
              <a:gd name="connsiteX141" fmla="*/ 1967856 w 2701062"/>
              <a:gd name="connsiteY141" fmla="*/ 1011317 h 3573323"/>
              <a:gd name="connsiteX142" fmla="*/ 1929932 w 2701062"/>
              <a:gd name="connsiteY142" fmla="*/ 952324 h 3573323"/>
              <a:gd name="connsiteX143" fmla="*/ 1934146 w 2701062"/>
              <a:gd name="connsiteY143" fmla="*/ 893330 h 3573323"/>
              <a:gd name="connsiteX144" fmla="*/ 1727668 w 2701062"/>
              <a:gd name="connsiteY144" fmla="*/ 775343 h 3573323"/>
              <a:gd name="connsiteX145" fmla="*/ 1664461 w 2701062"/>
              <a:gd name="connsiteY145" fmla="*/ 716350 h 3573323"/>
              <a:gd name="connsiteX146" fmla="*/ 1356851 w 2701062"/>
              <a:gd name="connsiteY146" fmla="*/ 0 h 3573323"/>
              <a:gd name="connsiteX0" fmla="*/ 1356851 w 2701062"/>
              <a:gd name="connsiteY0" fmla="*/ 8428 h 3573323"/>
              <a:gd name="connsiteX1" fmla="*/ 876475 w 2701062"/>
              <a:gd name="connsiteY1" fmla="*/ 648928 h 3573323"/>
              <a:gd name="connsiteX2" fmla="*/ 804840 w 2701062"/>
              <a:gd name="connsiteY2" fmla="*/ 720563 h 3573323"/>
              <a:gd name="connsiteX3" fmla="*/ 813268 w 2701062"/>
              <a:gd name="connsiteY3" fmla="*/ 851192 h 3573323"/>
              <a:gd name="connsiteX4" fmla="*/ 897545 w 2701062"/>
              <a:gd name="connsiteY4" fmla="*/ 1019745 h 3573323"/>
              <a:gd name="connsiteX5" fmla="*/ 943897 w 2701062"/>
              <a:gd name="connsiteY5" fmla="*/ 1104021 h 3573323"/>
              <a:gd name="connsiteX6" fmla="*/ 964966 w 2701062"/>
              <a:gd name="connsiteY6" fmla="*/ 1133518 h 3573323"/>
              <a:gd name="connsiteX7" fmla="*/ 994463 w 2701062"/>
              <a:gd name="connsiteY7" fmla="*/ 1108235 h 3573323"/>
              <a:gd name="connsiteX8" fmla="*/ 1011318 w 2701062"/>
              <a:gd name="connsiteY8" fmla="*/ 1053456 h 3573323"/>
              <a:gd name="connsiteX9" fmla="*/ 1057670 w 2701062"/>
              <a:gd name="connsiteY9" fmla="*/ 1045028 h 3573323"/>
              <a:gd name="connsiteX10" fmla="*/ 1053456 w 2701062"/>
              <a:gd name="connsiteY10" fmla="*/ 1108235 h 3573323"/>
              <a:gd name="connsiteX11" fmla="*/ 1040815 w 2701062"/>
              <a:gd name="connsiteY11" fmla="*/ 1141946 h 3573323"/>
              <a:gd name="connsiteX12" fmla="*/ 1049242 w 2701062"/>
              <a:gd name="connsiteY12" fmla="*/ 1167229 h 3573323"/>
              <a:gd name="connsiteX13" fmla="*/ 986035 w 2701062"/>
              <a:gd name="connsiteY13" fmla="*/ 1184084 h 3573323"/>
              <a:gd name="connsiteX14" fmla="*/ 1011318 w 2701062"/>
              <a:gd name="connsiteY14" fmla="*/ 1318927 h 3573323"/>
              <a:gd name="connsiteX15" fmla="*/ 1049242 w 2701062"/>
              <a:gd name="connsiteY15" fmla="*/ 1314713 h 3573323"/>
              <a:gd name="connsiteX16" fmla="*/ 1040815 w 2701062"/>
              <a:gd name="connsiteY16" fmla="*/ 1377920 h 3573323"/>
              <a:gd name="connsiteX17" fmla="*/ 981821 w 2701062"/>
              <a:gd name="connsiteY17" fmla="*/ 1411631 h 3573323"/>
              <a:gd name="connsiteX18" fmla="*/ 931255 w 2701062"/>
              <a:gd name="connsiteY18" fmla="*/ 1411631 h 3573323"/>
              <a:gd name="connsiteX19" fmla="*/ 897545 w 2701062"/>
              <a:gd name="connsiteY19" fmla="*/ 1474838 h 3573323"/>
              <a:gd name="connsiteX20" fmla="*/ 901758 w 2701062"/>
              <a:gd name="connsiteY20" fmla="*/ 1504335 h 3573323"/>
              <a:gd name="connsiteX21" fmla="*/ 948110 w 2701062"/>
              <a:gd name="connsiteY21" fmla="*/ 1512762 h 3573323"/>
              <a:gd name="connsiteX22" fmla="*/ 931255 w 2701062"/>
              <a:gd name="connsiteY22" fmla="*/ 1550687 h 3573323"/>
              <a:gd name="connsiteX23" fmla="*/ 952324 w 2701062"/>
              <a:gd name="connsiteY23" fmla="*/ 1559115 h 3573323"/>
              <a:gd name="connsiteX24" fmla="*/ 1015532 w 2701062"/>
              <a:gd name="connsiteY24" fmla="*/ 1563328 h 3573323"/>
              <a:gd name="connsiteX25" fmla="*/ 1040815 w 2701062"/>
              <a:gd name="connsiteY25" fmla="*/ 1601253 h 3573323"/>
              <a:gd name="connsiteX26" fmla="*/ 1036601 w 2701062"/>
              <a:gd name="connsiteY26" fmla="*/ 1639177 h 3573323"/>
              <a:gd name="connsiteX27" fmla="*/ 1104022 w 2701062"/>
              <a:gd name="connsiteY27" fmla="*/ 1740309 h 3573323"/>
              <a:gd name="connsiteX28" fmla="*/ 1053456 w 2701062"/>
              <a:gd name="connsiteY28" fmla="*/ 1765592 h 3573323"/>
              <a:gd name="connsiteX29" fmla="*/ 998676 w 2701062"/>
              <a:gd name="connsiteY29" fmla="*/ 1761378 h 3573323"/>
              <a:gd name="connsiteX30" fmla="*/ 964966 w 2701062"/>
              <a:gd name="connsiteY30" fmla="*/ 1841441 h 3573323"/>
              <a:gd name="connsiteX31" fmla="*/ 1015532 w 2701062"/>
              <a:gd name="connsiteY31" fmla="*/ 1883579 h 3573323"/>
              <a:gd name="connsiteX32" fmla="*/ 994463 w 2701062"/>
              <a:gd name="connsiteY32" fmla="*/ 1980497 h 3573323"/>
              <a:gd name="connsiteX33" fmla="*/ 1019746 w 2701062"/>
              <a:gd name="connsiteY33" fmla="*/ 2014208 h 3573323"/>
              <a:gd name="connsiteX34" fmla="*/ 990249 w 2701062"/>
              <a:gd name="connsiteY34" fmla="*/ 2047918 h 3573323"/>
              <a:gd name="connsiteX35" fmla="*/ 948110 w 2701062"/>
              <a:gd name="connsiteY35" fmla="*/ 2047918 h 3573323"/>
              <a:gd name="connsiteX36" fmla="*/ 939683 w 2701062"/>
              <a:gd name="connsiteY36" fmla="*/ 2085843 h 3573323"/>
              <a:gd name="connsiteX37" fmla="*/ 994463 w 2701062"/>
              <a:gd name="connsiteY37" fmla="*/ 2132195 h 3573323"/>
              <a:gd name="connsiteX38" fmla="*/ 981821 w 2701062"/>
              <a:gd name="connsiteY38" fmla="*/ 2313389 h 3573323"/>
              <a:gd name="connsiteX39" fmla="*/ 1015532 w 2701062"/>
              <a:gd name="connsiteY39" fmla="*/ 2393452 h 3573323"/>
              <a:gd name="connsiteX40" fmla="*/ 1049242 w 2701062"/>
              <a:gd name="connsiteY40" fmla="*/ 2393452 h 3573323"/>
              <a:gd name="connsiteX41" fmla="*/ 1129305 w 2701062"/>
              <a:gd name="connsiteY41" fmla="*/ 2460873 h 3573323"/>
              <a:gd name="connsiteX42" fmla="*/ 1125091 w 2701062"/>
              <a:gd name="connsiteY42" fmla="*/ 2591502 h 3573323"/>
              <a:gd name="connsiteX43" fmla="*/ 1087167 w 2701062"/>
              <a:gd name="connsiteY43" fmla="*/ 2654709 h 3573323"/>
              <a:gd name="connsiteX44" fmla="*/ 1015532 w 2701062"/>
              <a:gd name="connsiteY44" fmla="*/ 2722130 h 3573323"/>
              <a:gd name="connsiteX45" fmla="*/ 1007104 w 2701062"/>
              <a:gd name="connsiteY45" fmla="*/ 2810621 h 3573323"/>
              <a:gd name="connsiteX46" fmla="*/ 922828 w 2701062"/>
              <a:gd name="connsiteY46" fmla="*/ 2823262 h 3573323"/>
              <a:gd name="connsiteX47" fmla="*/ 868048 w 2701062"/>
              <a:gd name="connsiteY47" fmla="*/ 2827476 h 3573323"/>
              <a:gd name="connsiteX48" fmla="*/ 830123 w 2701062"/>
              <a:gd name="connsiteY48" fmla="*/ 2789551 h 3573323"/>
              <a:gd name="connsiteX49" fmla="*/ 577294 w 2701062"/>
              <a:gd name="connsiteY49" fmla="*/ 2810621 h 3573323"/>
              <a:gd name="connsiteX50" fmla="*/ 568866 w 2701062"/>
              <a:gd name="connsiteY50" fmla="*/ 2915966 h 3573323"/>
              <a:gd name="connsiteX51" fmla="*/ 514087 w 2701062"/>
              <a:gd name="connsiteY51" fmla="*/ 2949677 h 3573323"/>
              <a:gd name="connsiteX52" fmla="*/ 484590 w 2701062"/>
              <a:gd name="connsiteY52" fmla="*/ 2915966 h 3573323"/>
              <a:gd name="connsiteX53" fmla="*/ 446665 w 2701062"/>
              <a:gd name="connsiteY53" fmla="*/ 2941249 h 3573323"/>
              <a:gd name="connsiteX54" fmla="*/ 434024 w 2701062"/>
              <a:gd name="connsiteY54" fmla="*/ 3059236 h 3573323"/>
              <a:gd name="connsiteX55" fmla="*/ 328678 w 2701062"/>
              <a:gd name="connsiteY55" fmla="*/ 3185651 h 3573323"/>
              <a:gd name="connsiteX56" fmla="*/ 273899 w 2701062"/>
              <a:gd name="connsiteY56" fmla="*/ 3198292 h 3573323"/>
              <a:gd name="connsiteX57" fmla="*/ 252829 w 2701062"/>
              <a:gd name="connsiteY57" fmla="*/ 3248858 h 3573323"/>
              <a:gd name="connsiteX58" fmla="*/ 202263 w 2701062"/>
              <a:gd name="connsiteY58" fmla="*/ 3328921 h 3573323"/>
              <a:gd name="connsiteX59" fmla="*/ 164339 w 2701062"/>
              <a:gd name="connsiteY59" fmla="*/ 3358418 h 3573323"/>
              <a:gd name="connsiteX60" fmla="*/ 75849 w 2701062"/>
              <a:gd name="connsiteY60" fmla="*/ 3387915 h 3573323"/>
              <a:gd name="connsiteX61" fmla="*/ 12641 w 2701062"/>
              <a:gd name="connsiteY61" fmla="*/ 3421625 h 3573323"/>
              <a:gd name="connsiteX62" fmla="*/ 0 w 2701062"/>
              <a:gd name="connsiteY62" fmla="*/ 3501688 h 3573323"/>
              <a:gd name="connsiteX63" fmla="*/ 63207 w 2701062"/>
              <a:gd name="connsiteY63" fmla="*/ 3497474 h 3573323"/>
              <a:gd name="connsiteX64" fmla="*/ 96918 w 2701062"/>
              <a:gd name="connsiteY64" fmla="*/ 3451122 h 3573323"/>
              <a:gd name="connsiteX65" fmla="*/ 155911 w 2701062"/>
              <a:gd name="connsiteY65" fmla="*/ 3493260 h 3573323"/>
              <a:gd name="connsiteX66" fmla="*/ 164339 w 2701062"/>
              <a:gd name="connsiteY66" fmla="*/ 3573323 h 3573323"/>
              <a:gd name="connsiteX67" fmla="*/ 265471 w 2701062"/>
              <a:gd name="connsiteY67" fmla="*/ 3522757 h 3573323"/>
              <a:gd name="connsiteX68" fmla="*/ 252829 w 2701062"/>
              <a:gd name="connsiteY68" fmla="*/ 3463763 h 3573323"/>
              <a:gd name="connsiteX69" fmla="*/ 307609 w 2701062"/>
              <a:gd name="connsiteY69" fmla="*/ 3421625 h 3573323"/>
              <a:gd name="connsiteX70" fmla="*/ 345534 w 2701062"/>
              <a:gd name="connsiteY70" fmla="*/ 3383701 h 3573323"/>
              <a:gd name="connsiteX71" fmla="*/ 375030 w 2701062"/>
              <a:gd name="connsiteY71" fmla="*/ 3341562 h 3573323"/>
              <a:gd name="connsiteX72" fmla="*/ 497231 w 2701062"/>
              <a:gd name="connsiteY72" fmla="*/ 3349990 h 3573323"/>
              <a:gd name="connsiteX73" fmla="*/ 497231 w 2701062"/>
              <a:gd name="connsiteY73" fmla="*/ 3349990 h 3573323"/>
              <a:gd name="connsiteX74" fmla="*/ 568866 w 2701062"/>
              <a:gd name="connsiteY74" fmla="*/ 3383701 h 3573323"/>
              <a:gd name="connsiteX75" fmla="*/ 589935 w 2701062"/>
              <a:gd name="connsiteY75" fmla="*/ 3362632 h 3573323"/>
              <a:gd name="connsiteX76" fmla="*/ 648929 w 2701062"/>
              <a:gd name="connsiteY76" fmla="*/ 3392128 h 3573323"/>
              <a:gd name="connsiteX77" fmla="*/ 674212 w 2701062"/>
              <a:gd name="connsiteY77" fmla="*/ 3387915 h 3573323"/>
              <a:gd name="connsiteX78" fmla="*/ 720564 w 2701062"/>
              <a:gd name="connsiteY78" fmla="*/ 3451122 h 3573323"/>
              <a:gd name="connsiteX79" fmla="*/ 754275 w 2701062"/>
              <a:gd name="connsiteY79" fmla="*/ 3442694 h 3573323"/>
              <a:gd name="connsiteX80" fmla="*/ 804840 w 2701062"/>
              <a:gd name="connsiteY80" fmla="*/ 3366845 h 3573323"/>
              <a:gd name="connsiteX81" fmla="*/ 842765 w 2701062"/>
              <a:gd name="connsiteY81" fmla="*/ 3333135 h 3573323"/>
              <a:gd name="connsiteX82" fmla="*/ 830123 w 2701062"/>
              <a:gd name="connsiteY82" fmla="*/ 3278355 h 3573323"/>
              <a:gd name="connsiteX83" fmla="*/ 859620 w 2701062"/>
              <a:gd name="connsiteY83" fmla="*/ 3223575 h 3573323"/>
              <a:gd name="connsiteX84" fmla="*/ 918614 w 2701062"/>
              <a:gd name="connsiteY84" fmla="*/ 3173010 h 3573323"/>
              <a:gd name="connsiteX85" fmla="*/ 1011318 w 2701062"/>
              <a:gd name="connsiteY85" fmla="*/ 3156154 h 3573323"/>
              <a:gd name="connsiteX86" fmla="*/ 1078739 w 2701062"/>
              <a:gd name="connsiteY86" fmla="*/ 3143513 h 3573323"/>
              <a:gd name="connsiteX87" fmla="*/ 1163016 w 2701062"/>
              <a:gd name="connsiteY87" fmla="*/ 3215148 h 3573323"/>
              <a:gd name="connsiteX88" fmla="*/ 1222009 w 2701062"/>
              <a:gd name="connsiteY88" fmla="*/ 3248858 h 3573323"/>
              <a:gd name="connsiteX89" fmla="*/ 1226223 w 2701062"/>
              <a:gd name="connsiteY89" fmla="*/ 3202506 h 3573323"/>
              <a:gd name="connsiteX90" fmla="*/ 1243078 w 2701062"/>
              <a:gd name="connsiteY90" fmla="*/ 3194079 h 3573323"/>
              <a:gd name="connsiteX91" fmla="*/ 1344210 w 2701062"/>
              <a:gd name="connsiteY91" fmla="*/ 3215148 h 3573323"/>
              <a:gd name="connsiteX92" fmla="*/ 1398990 w 2701062"/>
              <a:gd name="connsiteY92" fmla="*/ 3223575 h 3573323"/>
              <a:gd name="connsiteX93" fmla="*/ 1436914 w 2701062"/>
              <a:gd name="connsiteY93" fmla="*/ 3151940 h 3573323"/>
              <a:gd name="connsiteX94" fmla="*/ 1495908 w 2701062"/>
              <a:gd name="connsiteY94" fmla="*/ 3143513 h 3573323"/>
              <a:gd name="connsiteX95" fmla="*/ 1597040 w 2701062"/>
              <a:gd name="connsiteY95" fmla="*/ 3198292 h 3573323"/>
              <a:gd name="connsiteX96" fmla="*/ 1656033 w 2701062"/>
              <a:gd name="connsiteY96" fmla="*/ 3219362 h 3573323"/>
              <a:gd name="connsiteX97" fmla="*/ 1719240 w 2701062"/>
              <a:gd name="connsiteY97" fmla="*/ 3160368 h 3573323"/>
              <a:gd name="connsiteX98" fmla="*/ 1715027 w 2701062"/>
              <a:gd name="connsiteY98" fmla="*/ 3088733 h 3573323"/>
              <a:gd name="connsiteX99" fmla="*/ 1833014 w 2701062"/>
              <a:gd name="connsiteY99" fmla="*/ 3139299 h 3573323"/>
              <a:gd name="connsiteX100" fmla="*/ 1862510 w 2701062"/>
              <a:gd name="connsiteY100" fmla="*/ 3088733 h 3573323"/>
              <a:gd name="connsiteX101" fmla="*/ 2018422 w 2701062"/>
              <a:gd name="connsiteY101" fmla="*/ 3067664 h 3573323"/>
              <a:gd name="connsiteX102" fmla="*/ 2186975 w 2701062"/>
              <a:gd name="connsiteY102" fmla="*/ 3126657 h 3573323"/>
              <a:gd name="connsiteX103" fmla="*/ 2254396 w 2701062"/>
              <a:gd name="connsiteY103" fmla="*/ 3042381 h 3573323"/>
              <a:gd name="connsiteX104" fmla="*/ 2338673 w 2701062"/>
              <a:gd name="connsiteY104" fmla="*/ 3042381 h 3573323"/>
              <a:gd name="connsiteX105" fmla="*/ 2380811 w 2701062"/>
              <a:gd name="connsiteY105" fmla="*/ 2987601 h 3573323"/>
              <a:gd name="connsiteX106" fmla="*/ 2456660 w 2701062"/>
              <a:gd name="connsiteY106" fmla="*/ 2991815 h 3573323"/>
              <a:gd name="connsiteX107" fmla="*/ 2469301 w 2701062"/>
              <a:gd name="connsiteY107" fmla="*/ 2911752 h 3573323"/>
              <a:gd name="connsiteX108" fmla="*/ 2595716 w 2701062"/>
              <a:gd name="connsiteY108" fmla="*/ 2844331 h 3573323"/>
              <a:gd name="connsiteX109" fmla="*/ 2595716 w 2701062"/>
              <a:gd name="connsiteY109" fmla="*/ 2743199 h 3573323"/>
              <a:gd name="connsiteX110" fmla="*/ 2616785 w 2701062"/>
              <a:gd name="connsiteY110" fmla="*/ 2705275 h 3573323"/>
              <a:gd name="connsiteX111" fmla="*/ 2591502 w 2701062"/>
              <a:gd name="connsiteY111" fmla="*/ 2679992 h 3573323"/>
              <a:gd name="connsiteX112" fmla="*/ 2515653 w 2701062"/>
              <a:gd name="connsiteY112" fmla="*/ 2679992 h 3573323"/>
              <a:gd name="connsiteX113" fmla="*/ 2460874 w 2701062"/>
              <a:gd name="connsiteY113" fmla="*/ 2692633 h 3573323"/>
              <a:gd name="connsiteX114" fmla="*/ 2435591 w 2701062"/>
              <a:gd name="connsiteY114" fmla="*/ 2705275 h 3573323"/>
              <a:gd name="connsiteX115" fmla="*/ 2397666 w 2701062"/>
              <a:gd name="connsiteY115" fmla="*/ 2654709 h 3573323"/>
              <a:gd name="connsiteX116" fmla="*/ 2347100 w 2701062"/>
              <a:gd name="connsiteY116" fmla="*/ 2629426 h 3573323"/>
              <a:gd name="connsiteX117" fmla="*/ 2410308 w 2701062"/>
              <a:gd name="connsiteY117" fmla="*/ 2591502 h 3573323"/>
              <a:gd name="connsiteX118" fmla="*/ 2439804 w 2701062"/>
              <a:gd name="connsiteY118" fmla="*/ 2444018 h 3573323"/>
              <a:gd name="connsiteX119" fmla="*/ 2481943 w 2701062"/>
              <a:gd name="connsiteY119" fmla="*/ 2477728 h 3573323"/>
              <a:gd name="connsiteX120" fmla="*/ 2532509 w 2701062"/>
              <a:gd name="connsiteY120" fmla="*/ 2406093 h 3573323"/>
              <a:gd name="connsiteX121" fmla="*/ 2545150 w 2701062"/>
              <a:gd name="connsiteY121" fmla="*/ 2368169 h 3573323"/>
              <a:gd name="connsiteX122" fmla="*/ 2633640 w 2701062"/>
              <a:gd name="connsiteY122" fmla="*/ 2254396 h 3573323"/>
              <a:gd name="connsiteX123" fmla="*/ 2650496 w 2701062"/>
              <a:gd name="connsiteY123" fmla="*/ 2161692 h 3573323"/>
              <a:gd name="connsiteX124" fmla="*/ 2696848 w 2701062"/>
              <a:gd name="connsiteY124" fmla="*/ 2085843 h 3573323"/>
              <a:gd name="connsiteX125" fmla="*/ 2701062 w 2701062"/>
              <a:gd name="connsiteY125" fmla="*/ 1879365 h 3573323"/>
              <a:gd name="connsiteX126" fmla="*/ 2503012 w 2701062"/>
              <a:gd name="connsiteY126" fmla="*/ 1744523 h 3573323"/>
              <a:gd name="connsiteX127" fmla="*/ 2237541 w 2701062"/>
              <a:gd name="connsiteY127" fmla="*/ 1715026 h 3573323"/>
              <a:gd name="connsiteX128" fmla="*/ 2161692 w 2701062"/>
              <a:gd name="connsiteY128" fmla="*/ 1803516 h 3573323"/>
              <a:gd name="connsiteX129" fmla="*/ 2123768 w 2701062"/>
              <a:gd name="connsiteY129" fmla="*/ 1795089 h 3573323"/>
              <a:gd name="connsiteX130" fmla="*/ 2111126 w 2701062"/>
              <a:gd name="connsiteY130" fmla="*/ 1744523 h 3573323"/>
              <a:gd name="connsiteX131" fmla="*/ 2203830 w 2701062"/>
              <a:gd name="connsiteY131" fmla="*/ 1647605 h 3573323"/>
              <a:gd name="connsiteX132" fmla="*/ 2178547 w 2701062"/>
              <a:gd name="connsiteY132" fmla="*/ 1508549 h 3573323"/>
              <a:gd name="connsiteX133" fmla="*/ 2090057 w 2701062"/>
              <a:gd name="connsiteY133" fmla="*/ 1415845 h 3573323"/>
              <a:gd name="connsiteX134" fmla="*/ 2056346 w 2701062"/>
              <a:gd name="connsiteY134" fmla="*/ 1386348 h 3573323"/>
              <a:gd name="connsiteX135" fmla="*/ 2127981 w 2701062"/>
              <a:gd name="connsiteY135" fmla="*/ 1373706 h 3573323"/>
              <a:gd name="connsiteX136" fmla="*/ 2127981 w 2701062"/>
              <a:gd name="connsiteY136" fmla="*/ 1339996 h 3573323"/>
              <a:gd name="connsiteX137" fmla="*/ 2031063 w 2701062"/>
              <a:gd name="connsiteY137" fmla="*/ 1213581 h 3573323"/>
              <a:gd name="connsiteX138" fmla="*/ 2022636 w 2701062"/>
              <a:gd name="connsiteY138" fmla="*/ 1129304 h 3573323"/>
              <a:gd name="connsiteX139" fmla="*/ 2056346 w 2701062"/>
              <a:gd name="connsiteY139" fmla="*/ 1066097 h 3573323"/>
              <a:gd name="connsiteX140" fmla="*/ 2039491 w 2701062"/>
              <a:gd name="connsiteY140" fmla="*/ 1032386 h 3573323"/>
              <a:gd name="connsiteX141" fmla="*/ 1967856 w 2701062"/>
              <a:gd name="connsiteY141" fmla="*/ 1011317 h 3573323"/>
              <a:gd name="connsiteX142" fmla="*/ 1929932 w 2701062"/>
              <a:gd name="connsiteY142" fmla="*/ 952324 h 3573323"/>
              <a:gd name="connsiteX143" fmla="*/ 1934146 w 2701062"/>
              <a:gd name="connsiteY143" fmla="*/ 893330 h 3573323"/>
              <a:gd name="connsiteX144" fmla="*/ 1727668 w 2701062"/>
              <a:gd name="connsiteY144" fmla="*/ 775343 h 3573323"/>
              <a:gd name="connsiteX145" fmla="*/ 1664461 w 2701062"/>
              <a:gd name="connsiteY145" fmla="*/ 716350 h 3573323"/>
              <a:gd name="connsiteX146" fmla="*/ 1500122 w 2701062"/>
              <a:gd name="connsiteY146" fmla="*/ 307610 h 3573323"/>
              <a:gd name="connsiteX147" fmla="*/ 1356851 w 2701062"/>
              <a:gd name="connsiteY147" fmla="*/ 0 h 3573323"/>
              <a:gd name="connsiteX0" fmla="*/ 1356851 w 2701062"/>
              <a:gd name="connsiteY0" fmla="*/ 8428 h 3573323"/>
              <a:gd name="connsiteX1" fmla="*/ 876475 w 2701062"/>
              <a:gd name="connsiteY1" fmla="*/ 648928 h 3573323"/>
              <a:gd name="connsiteX2" fmla="*/ 804840 w 2701062"/>
              <a:gd name="connsiteY2" fmla="*/ 720563 h 3573323"/>
              <a:gd name="connsiteX3" fmla="*/ 813268 w 2701062"/>
              <a:gd name="connsiteY3" fmla="*/ 851192 h 3573323"/>
              <a:gd name="connsiteX4" fmla="*/ 897545 w 2701062"/>
              <a:gd name="connsiteY4" fmla="*/ 1019745 h 3573323"/>
              <a:gd name="connsiteX5" fmla="*/ 943897 w 2701062"/>
              <a:gd name="connsiteY5" fmla="*/ 1104021 h 3573323"/>
              <a:gd name="connsiteX6" fmla="*/ 964966 w 2701062"/>
              <a:gd name="connsiteY6" fmla="*/ 1133518 h 3573323"/>
              <a:gd name="connsiteX7" fmla="*/ 994463 w 2701062"/>
              <a:gd name="connsiteY7" fmla="*/ 1108235 h 3573323"/>
              <a:gd name="connsiteX8" fmla="*/ 1011318 w 2701062"/>
              <a:gd name="connsiteY8" fmla="*/ 1053456 h 3573323"/>
              <a:gd name="connsiteX9" fmla="*/ 1057670 w 2701062"/>
              <a:gd name="connsiteY9" fmla="*/ 1045028 h 3573323"/>
              <a:gd name="connsiteX10" fmla="*/ 1053456 w 2701062"/>
              <a:gd name="connsiteY10" fmla="*/ 1108235 h 3573323"/>
              <a:gd name="connsiteX11" fmla="*/ 1040815 w 2701062"/>
              <a:gd name="connsiteY11" fmla="*/ 1141946 h 3573323"/>
              <a:gd name="connsiteX12" fmla="*/ 1049242 w 2701062"/>
              <a:gd name="connsiteY12" fmla="*/ 1167229 h 3573323"/>
              <a:gd name="connsiteX13" fmla="*/ 986035 w 2701062"/>
              <a:gd name="connsiteY13" fmla="*/ 1184084 h 3573323"/>
              <a:gd name="connsiteX14" fmla="*/ 1011318 w 2701062"/>
              <a:gd name="connsiteY14" fmla="*/ 1318927 h 3573323"/>
              <a:gd name="connsiteX15" fmla="*/ 1049242 w 2701062"/>
              <a:gd name="connsiteY15" fmla="*/ 1314713 h 3573323"/>
              <a:gd name="connsiteX16" fmla="*/ 1040815 w 2701062"/>
              <a:gd name="connsiteY16" fmla="*/ 1377920 h 3573323"/>
              <a:gd name="connsiteX17" fmla="*/ 981821 w 2701062"/>
              <a:gd name="connsiteY17" fmla="*/ 1411631 h 3573323"/>
              <a:gd name="connsiteX18" fmla="*/ 931255 w 2701062"/>
              <a:gd name="connsiteY18" fmla="*/ 1411631 h 3573323"/>
              <a:gd name="connsiteX19" fmla="*/ 897545 w 2701062"/>
              <a:gd name="connsiteY19" fmla="*/ 1474838 h 3573323"/>
              <a:gd name="connsiteX20" fmla="*/ 901758 w 2701062"/>
              <a:gd name="connsiteY20" fmla="*/ 1504335 h 3573323"/>
              <a:gd name="connsiteX21" fmla="*/ 948110 w 2701062"/>
              <a:gd name="connsiteY21" fmla="*/ 1512762 h 3573323"/>
              <a:gd name="connsiteX22" fmla="*/ 931255 w 2701062"/>
              <a:gd name="connsiteY22" fmla="*/ 1550687 h 3573323"/>
              <a:gd name="connsiteX23" fmla="*/ 952324 w 2701062"/>
              <a:gd name="connsiteY23" fmla="*/ 1559115 h 3573323"/>
              <a:gd name="connsiteX24" fmla="*/ 1015532 w 2701062"/>
              <a:gd name="connsiteY24" fmla="*/ 1563328 h 3573323"/>
              <a:gd name="connsiteX25" fmla="*/ 1040815 w 2701062"/>
              <a:gd name="connsiteY25" fmla="*/ 1601253 h 3573323"/>
              <a:gd name="connsiteX26" fmla="*/ 1036601 w 2701062"/>
              <a:gd name="connsiteY26" fmla="*/ 1639177 h 3573323"/>
              <a:gd name="connsiteX27" fmla="*/ 1104022 w 2701062"/>
              <a:gd name="connsiteY27" fmla="*/ 1740309 h 3573323"/>
              <a:gd name="connsiteX28" fmla="*/ 1053456 w 2701062"/>
              <a:gd name="connsiteY28" fmla="*/ 1765592 h 3573323"/>
              <a:gd name="connsiteX29" fmla="*/ 998676 w 2701062"/>
              <a:gd name="connsiteY29" fmla="*/ 1761378 h 3573323"/>
              <a:gd name="connsiteX30" fmla="*/ 964966 w 2701062"/>
              <a:gd name="connsiteY30" fmla="*/ 1841441 h 3573323"/>
              <a:gd name="connsiteX31" fmla="*/ 1015532 w 2701062"/>
              <a:gd name="connsiteY31" fmla="*/ 1883579 h 3573323"/>
              <a:gd name="connsiteX32" fmla="*/ 994463 w 2701062"/>
              <a:gd name="connsiteY32" fmla="*/ 1980497 h 3573323"/>
              <a:gd name="connsiteX33" fmla="*/ 1019746 w 2701062"/>
              <a:gd name="connsiteY33" fmla="*/ 2014208 h 3573323"/>
              <a:gd name="connsiteX34" fmla="*/ 990249 w 2701062"/>
              <a:gd name="connsiteY34" fmla="*/ 2047918 h 3573323"/>
              <a:gd name="connsiteX35" fmla="*/ 948110 w 2701062"/>
              <a:gd name="connsiteY35" fmla="*/ 2047918 h 3573323"/>
              <a:gd name="connsiteX36" fmla="*/ 939683 w 2701062"/>
              <a:gd name="connsiteY36" fmla="*/ 2085843 h 3573323"/>
              <a:gd name="connsiteX37" fmla="*/ 994463 w 2701062"/>
              <a:gd name="connsiteY37" fmla="*/ 2132195 h 3573323"/>
              <a:gd name="connsiteX38" fmla="*/ 981821 w 2701062"/>
              <a:gd name="connsiteY38" fmla="*/ 2313389 h 3573323"/>
              <a:gd name="connsiteX39" fmla="*/ 1015532 w 2701062"/>
              <a:gd name="connsiteY39" fmla="*/ 2393452 h 3573323"/>
              <a:gd name="connsiteX40" fmla="*/ 1049242 w 2701062"/>
              <a:gd name="connsiteY40" fmla="*/ 2393452 h 3573323"/>
              <a:gd name="connsiteX41" fmla="*/ 1129305 w 2701062"/>
              <a:gd name="connsiteY41" fmla="*/ 2460873 h 3573323"/>
              <a:gd name="connsiteX42" fmla="*/ 1125091 w 2701062"/>
              <a:gd name="connsiteY42" fmla="*/ 2591502 h 3573323"/>
              <a:gd name="connsiteX43" fmla="*/ 1087167 w 2701062"/>
              <a:gd name="connsiteY43" fmla="*/ 2654709 h 3573323"/>
              <a:gd name="connsiteX44" fmla="*/ 1015532 w 2701062"/>
              <a:gd name="connsiteY44" fmla="*/ 2722130 h 3573323"/>
              <a:gd name="connsiteX45" fmla="*/ 1007104 w 2701062"/>
              <a:gd name="connsiteY45" fmla="*/ 2810621 h 3573323"/>
              <a:gd name="connsiteX46" fmla="*/ 922828 w 2701062"/>
              <a:gd name="connsiteY46" fmla="*/ 2823262 h 3573323"/>
              <a:gd name="connsiteX47" fmla="*/ 868048 w 2701062"/>
              <a:gd name="connsiteY47" fmla="*/ 2827476 h 3573323"/>
              <a:gd name="connsiteX48" fmla="*/ 830123 w 2701062"/>
              <a:gd name="connsiteY48" fmla="*/ 2789551 h 3573323"/>
              <a:gd name="connsiteX49" fmla="*/ 577294 w 2701062"/>
              <a:gd name="connsiteY49" fmla="*/ 2810621 h 3573323"/>
              <a:gd name="connsiteX50" fmla="*/ 568866 w 2701062"/>
              <a:gd name="connsiteY50" fmla="*/ 2915966 h 3573323"/>
              <a:gd name="connsiteX51" fmla="*/ 514087 w 2701062"/>
              <a:gd name="connsiteY51" fmla="*/ 2949677 h 3573323"/>
              <a:gd name="connsiteX52" fmla="*/ 484590 w 2701062"/>
              <a:gd name="connsiteY52" fmla="*/ 2915966 h 3573323"/>
              <a:gd name="connsiteX53" fmla="*/ 446665 w 2701062"/>
              <a:gd name="connsiteY53" fmla="*/ 2941249 h 3573323"/>
              <a:gd name="connsiteX54" fmla="*/ 434024 w 2701062"/>
              <a:gd name="connsiteY54" fmla="*/ 3059236 h 3573323"/>
              <a:gd name="connsiteX55" fmla="*/ 328678 w 2701062"/>
              <a:gd name="connsiteY55" fmla="*/ 3185651 h 3573323"/>
              <a:gd name="connsiteX56" fmla="*/ 273899 w 2701062"/>
              <a:gd name="connsiteY56" fmla="*/ 3198292 h 3573323"/>
              <a:gd name="connsiteX57" fmla="*/ 252829 w 2701062"/>
              <a:gd name="connsiteY57" fmla="*/ 3248858 h 3573323"/>
              <a:gd name="connsiteX58" fmla="*/ 202263 w 2701062"/>
              <a:gd name="connsiteY58" fmla="*/ 3328921 h 3573323"/>
              <a:gd name="connsiteX59" fmla="*/ 164339 w 2701062"/>
              <a:gd name="connsiteY59" fmla="*/ 3358418 h 3573323"/>
              <a:gd name="connsiteX60" fmla="*/ 75849 w 2701062"/>
              <a:gd name="connsiteY60" fmla="*/ 3387915 h 3573323"/>
              <a:gd name="connsiteX61" fmla="*/ 12641 w 2701062"/>
              <a:gd name="connsiteY61" fmla="*/ 3421625 h 3573323"/>
              <a:gd name="connsiteX62" fmla="*/ 0 w 2701062"/>
              <a:gd name="connsiteY62" fmla="*/ 3501688 h 3573323"/>
              <a:gd name="connsiteX63" fmla="*/ 63207 w 2701062"/>
              <a:gd name="connsiteY63" fmla="*/ 3497474 h 3573323"/>
              <a:gd name="connsiteX64" fmla="*/ 96918 w 2701062"/>
              <a:gd name="connsiteY64" fmla="*/ 3451122 h 3573323"/>
              <a:gd name="connsiteX65" fmla="*/ 155911 w 2701062"/>
              <a:gd name="connsiteY65" fmla="*/ 3493260 h 3573323"/>
              <a:gd name="connsiteX66" fmla="*/ 164339 w 2701062"/>
              <a:gd name="connsiteY66" fmla="*/ 3573323 h 3573323"/>
              <a:gd name="connsiteX67" fmla="*/ 265471 w 2701062"/>
              <a:gd name="connsiteY67" fmla="*/ 3522757 h 3573323"/>
              <a:gd name="connsiteX68" fmla="*/ 252829 w 2701062"/>
              <a:gd name="connsiteY68" fmla="*/ 3463763 h 3573323"/>
              <a:gd name="connsiteX69" fmla="*/ 307609 w 2701062"/>
              <a:gd name="connsiteY69" fmla="*/ 3421625 h 3573323"/>
              <a:gd name="connsiteX70" fmla="*/ 345534 w 2701062"/>
              <a:gd name="connsiteY70" fmla="*/ 3383701 h 3573323"/>
              <a:gd name="connsiteX71" fmla="*/ 375030 w 2701062"/>
              <a:gd name="connsiteY71" fmla="*/ 3341562 h 3573323"/>
              <a:gd name="connsiteX72" fmla="*/ 497231 w 2701062"/>
              <a:gd name="connsiteY72" fmla="*/ 3349990 h 3573323"/>
              <a:gd name="connsiteX73" fmla="*/ 497231 w 2701062"/>
              <a:gd name="connsiteY73" fmla="*/ 3349990 h 3573323"/>
              <a:gd name="connsiteX74" fmla="*/ 568866 w 2701062"/>
              <a:gd name="connsiteY74" fmla="*/ 3383701 h 3573323"/>
              <a:gd name="connsiteX75" fmla="*/ 589935 w 2701062"/>
              <a:gd name="connsiteY75" fmla="*/ 3362632 h 3573323"/>
              <a:gd name="connsiteX76" fmla="*/ 648929 w 2701062"/>
              <a:gd name="connsiteY76" fmla="*/ 3392128 h 3573323"/>
              <a:gd name="connsiteX77" fmla="*/ 674212 w 2701062"/>
              <a:gd name="connsiteY77" fmla="*/ 3387915 h 3573323"/>
              <a:gd name="connsiteX78" fmla="*/ 720564 w 2701062"/>
              <a:gd name="connsiteY78" fmla="*/ 3451122 h 3573323"/>
              <a:gd name="connsiteX79" fmla="*/ 754275 w 2701062"/>
              <a:gd name="connsiteY79" fmla="*/ 3442694 h 3573323"/>
              <a:gd name="connsiteX80" fmla="*/ 804840 w 2701062"/>
              <a:gd name="connsiteY80" fmla="*/ 3366845 h 3573323"/>
              <a:gd name="connsiteX81" fmla="*/ 842765 w 2701062"/>
              <a:gd name="connsiteY81" fmla="*/ 3333135 h 3573323"/>
              <a:gd name="connsiteX82" fmla="*/ 830123 w 2701062"/>
              <a:gd name="connsiteY82" fmla="*/ 3278355 h 3573323"/>
              <a:gd name="connsiteX83" fmla="*/ 859620 w 2701062"/>
              <a:gd name="connsiteY83" fmla="*/ 3223575 h 3573323"/>
              <a:gd name="connsiteX84" fmla="*/ 918614 w 2701062"/>
              <a:gd name="connsiteY84" fmla="*/ 3173010 h 3573323"/>
              <a:gd name="connsiteX85" fmla="*/ 1011318 w 2701062"/>
              <a:gd name="connsiteY85" fmla="*/ 3156154 h 3573323"/>
              <a:gd name="connsiteX86" fmla="*/ 1078739 w 2701062"/>
              <a:gd name="connsiteY86" fmla="*/ 3143513 h 3573323"/>
              <a:gd name="connsiteX87" fmla="*/ 1163016 w 2701062"/>
              <a:gd name="connsiteY87" fmla="*/ 3215148 h 3573323"/>
              <a:gd name="connsiteX88" fmla="*/ 1222009 w 2701062"/>
              <a:gd name="connsiteY88" fmla="*/ 3248858 h 3573323"/>
              <a:gd name="connsiteX89" fmla="*/ 1226223 w 2701062"/>
              <a:gd name="connsiteY89" fmla="*/ 3202506 h 3573323"/>
              <a:gd name="connsiteX90" fmla="*/ 1243078 w 2701062"/>
              <a:gd name="connsiteY90" fmla="*/ 3194079 h 3573323"/>
              <a:gd name="connsiteX91" fmla="*/ 1344210 w 2701062"/>
              <a:gd name="connsiteY91" fmla="*/ 3215148 h 3573323"/>
              <a:gd name="connsiteX92" fmla="*/ 1398990 w 2701062"/>
              <a:gd name="connsiteY92" fmla="*/ 3223575 h 3573323"/>
              <a:gd name="connsiteX93" fmla="*/ 1436914 w 2701062"/>
              <a:gd name="connsiteY93" fmla="*/ 3151940 h 3573323"/>
              <a:gd name="connsiteX94" fmla="*/ 1495908 w 2701062"/>
              <a:gd name="connsiteY94" fmla="*/ 3143513 h 3573323"/>
              <a:gd name="connsiteX95" fmla="*/ 1597040 w 2701062"/>
              <a:gd name="connsiteY95" fmla="*/ 3198292 h 3573323"/>
              <a:gd name="connsiteX96" fmla="*/ 1656033 w 2701062"/>
              <a:gd name="connsiteY96" fmla="*/ 3219362 h 3573323"/>
              <a:gd name="connsiteX97" fmla="*/ 1719240 w 2701062"/>
              <a:gd name="connsiteY97" fmla="*/ 3160368 h 3573323"/>
              <a:gd name="connsiteX98" fmla="*/ 1715027 w 2701062"/>
              <a:gd name="connsiteY98" fmla="*/ 3088733 h 3573323"/>
              <a:gd name="connsiteX99" fmla="*/ 1833014 w 2701062"/>
              <a:gd name="connsiteY99" fmla="*/ 3139299 h 3573323"/>
              <a:gd name="connsiteX100" fmla="*/ 1862510 w 2701062"/>
              <a:gd name="connsiteY100" fmla="*/ 3088733 h 3573323"/>
              <a:gd name="connsiteX101" fmla="*/ 2018422 w 2701062"/>
              <a:gd name="connsiteY101" fmla="*/ 3067664 h 3573323"/>
              <a:gd name="connsiteX102" fmla="*/ 2186975 w 2701062"/>
              <a:gd name="connsiteY102" fmla="*/ 3126657 h 3573323"/>
              <a:gd name="connsiteX103" fmla="*/ 2254396 w 2701062"/>
              <a:gd name="connsiteY103" fmla="*/ 3042381 h 3573323"/>
              <a:gd name="connsiteX104" fmla="*/ 2338673 w 2701062"/>
              <a:gd name="connsiteY104" fmla="*/ 3042381 h 3573323"/>
              <a:gd name="connsiteX105" fmla="*/ 2380811 w 2701062"/>
              <a:gd name="connsiteY105" fmla="*/ 2987601 h 3573323"/>
              <a:gd name="connsiteX106" fmla="*/ 2456660 w 2701062"/>
              <a:gd name="connsiteY106" fmla="*/ 2991815 h 3573323"/>
              <a:gd name="connsiteX107" fmla="*/ 2469301 w 2701062"/>
              <a:gd name="connsiteY107" fmla="*/ 2911752 h 3573323"/>
              <a:gd name="connsiteX108" fmla="*/ 2595716 w 2701062"/>
              <a:gd name="connsiteY108" fmla="*/ 2844331 h 3573323"/>
              <a:gd name="connsiteX109" fmla="*/ 2595716 w 2701062"/>
              <a:gd name="connsiteY109" fmla="*/ 2743199 h 3573323"/>
              <a:gd name="connsiteX110" fmla="*/ 2616785 w 2701062"/>
              <a:gd name="connsiteY110" fmla="*/ 2705275 h 3573323"/>
              <a:gd name="connsiteX111" fmla="*/ 2591502 w 2701062"/>
              <a:gd name="connsiteY111" fmla="*/ 2679992 h 3573323"/>
              <a:gd name="connsiteX112" fmla="*/ 2515653 w 2701062"/>
              <a:gd name="connsiteY112" fmla="*/ 2679992 h 3573323"/>
              <a:gd name="connsiteX113" fmla="*/ 2460874 w 2701062"/>
              <a:gd name="connsiteY113" fmla="*/ 2692633 h 3573323"/>
              <a:gd name="connsiteX114" fmla="*/ 2435591 w 2701062"/>
              <a:gd name="connsiteY114" fmla="*/ 2705275 h 3573323"/>
              <a:gd name="connsiteX115" fmla="*/ 2397666 w 2701062"/>
              <a:gd name="connsiteY115" fmla="*/ 2654709 h 3573323"/>
              <a:gd name="connsiteX116" fmla="*/ 2347100 w 2701062"/>
              <a:gd name="connsiteY116" fmla="*/ 2629426 h 3573323"/>
              <a:gd name="connsiteX117" fmla="*/ 2410308 w 2701062"/>
              <a:gd name="connsiteY117" fmla="*/ 2591502 h 3573323"/>
              <a:gd name="connsiteX118" fmla="*/ 2439804 w 2701062"/>
              <a:gd name="connsiteY118" fmla="*/ 2444018 h 3573323"/>
              <a:gd name="connsiteX119" fmla="*/ 2481943 w 2701062"/>
              <a:gd name="connsiteY119" fmla="*/ 2477728 h 3573323"/>
              <a:gd name="connsiteX120" fmla="*/ 2532509 w 2701062"/>
              <a:gd name="connsiteY120" fmla="*/ 2406093 h 3573323"/>
              <a:gd name="connsiteX121" fmla="*/ 2545150 w 2701062"/>
              <a:gd name="connsiteY121" fmla="*/ 2368169 h 3573323"/>
              <a:gd name="connsiteX122" fmla="*/ 2633640 w 2701062"/>
              <a:gd name="connsiteY122" fmla="*/ 2254396 h 3573323"/>
              <a:gd name="connsiteX123" fmla="*/ 2650496 w 2701062"/>
              <a:gd name="connsiteY123" fmla="*/ 2161692 h 3573323"/>
              <a:gd name="connsiteX124" fmla="*/ 2696848 w 2701062"/>
              <a:gd name="connsiteY124" fmla="*/ 2085843 h 3573323"/>
              <a:gd name="connsiteX125" fmla="*/ 2701062 w 2701062"/>
              <a:gd name="connsiteY125" fmla="*/ 1879365 h 3573323"/>
              <a:gd name="connsiteX126" fmla="*/ 2503012 w 2701062"/>
              <a:gd name="connsiteY126" fmla="*/ 1744523 h 3573323"/>
              <a:gd name="connsiteX127" fmla="*/ 2237541 w 2701062"/>
              <a:gd name="connsiteY127" fmla="*/ 1715026 h 3573323"/>
              <a:gd name="connsiteX128" fmla="*/ 2161692 w 2701062"/>
              <a:gd name="connsiteY128" fmla="*/ 1803516 h 3573323"/>
              <a:gd name="connsiteX129" fmla="*/ 2123768 w 2701062"/>
              <a:gd name="connsiteY129" fmla="*/ 1795089 h 3573323"/>
              <a:gd name="connsiteX130" fmla="*/ 2111126 w 2701062"/>
              <a:gd name="connsiteY130" fmla="*/ 1744523 h 3573323"/>
              <a:gd name="connsiteX131" fmla="*/ 2203830 w 2701062"/>
              <a:gd name="connsiteY131" fmla="*/ 1647605 h 3573323"/>
              <a:gd name="connsiteX132" fmla="*/ 2178547 w 2701062"/>
              <a:gd name="connsiteY132" fmla="*/ 1508549 h 3573323"/>
              <a:gd name="connsiteX133" fmla="*/ 2090057 w 2701062"/>
              <a:gd name="connsiteY133" fmla="*/ 1415845 h 3573323"/>
              <a:gd name="connsiteX134" fmla="*/ 2056346 w 2701062"/>
              <a:gd name="connsiteY134" fmla="*/ 1386348 h 3573323"/>
              <a:gd name="connsiteX135" fmla="*/ 2127981 w 2701062"/>
              <a:gd name="connsiteY135" fmla="*/ 1373706 h 3573323"/>
              <a:gd name="connsiteX136" fmla="*/ 2127981 w 2701062"/>
              <a:gd name="connsiteY136" fmla="*/ 1339996 h 3573323"/>
              <a:gd name="connsiteX137" fmla="*/ 2031063 w 2701062"/>
              <a:gd name="connsiteY137" fmla="*/ 1213581 h 3573323"/>
              <a:gd name="connsiteX138" fmla="*/ 2022636 w 2701062"/>
              <a:gd name="connsiteY138" fmla="*/ 1129304 h 3573323"/>
              <a:gd name="connsiteX139" fmla="*/ 2056346 w 2701062"/>
              <a:gd name="connsiteY139" fmla="*/ 1066097 h 3573323"/>
              <a:gd name="connsiteX140" fmla="*/ 2039491 w 2701062"/>
              <a:gd name="connsiteY140" fmla="*/ 1032386 h 3573323"/>
              <a:gd name="connsiteX141" fmla="*/ 1967856 w 2701062"/>
              <a:gd name="connsiteY141" fmla="*/ 1011317 h 3573323"/>
              <a:gd name="connsiteX142" fmla="*/ 1929932 w 2701062"/>
              <a:gd name="connsiteY142" fmla="*/ 952324 h 3573323"/>
              <a:gd name="connsiteX143" fmla="*/ 1934146 w 2701062"/>
              <a:gd name="connsiteY143" fmla="*/ 893330 h 3573323"/>
              <a:gd name="connsiteX144" fmla="*/ 1727668 w 2701062"/>
              <a:gd name="connsiteY144" fmla="*/ 775343 h 3573323"/>
              <a:gd name="connsiteX145" fmla="*/ 1664461 w 2701062"/>
              <a:gd name="connsiteY145" fmla="*/ 716350 h 3573323"/>
              <a:gd name="connsiteX146" fmla="*/ 1516977 w 2701062"/>
              <a:gd name="connsiteY146" fmla="*/ 176981 h 3573323"/>
              <a:gd name="connsiteX147" fmla="*/ 1356851 w 2701062"/>
              <a:gd name="connsiteY147" fmla="*/ 0 h 3573323"/>
              <a:gd name="connsiteX0" fmla="*/ 1356851 w 2701062"/>
              <a:gd name="connsiteY0" fmla="*/ 8428 h 3573323"/>
              <a:gd name="connsiteX1" fmla="*/ 1082953 w 2701062"/>
              <a:gd name="connsiteY1" fmla="*/ 370817 h 3573323"/>
              <a:gd name="connsiteX2" fmla="*/ 876475 w 2701062"/>
              <a:gd name="connsiteY2" fmla="*/ 648928 h 3573323"/>
              <a:gd name="connsiteX3" fmla="*/ 804840 w 2701062"/>
              <a:gd name="connsiteY3" fmla="*/ 720563 h 3573323"/>
              <a:gd name="connsiteX4" fmla="*/ 813268 w 2701062"/>
              <a:gd name="connsiteY4" fmla="*/ 851192 h 3573323"/>
              <a:gd name="connsiteX5" fmla="*/ 897545 w 2701062"/>
              <a:gd name="connsiteY5" fmla="*/ 1019745 h 3573323"/>
              <a:gd name="connsiteX6" fmla="*/ 943897 w 2701062"/>
              <a:gd name="connsiteY6" fmla="*/ 1104021 h 3573323"/>
              <a:gd name="connsiteX7" fmla="*/ 964966 w 2701062"/>
              <a:gd name="connsiteY7" fmla="*/ 1133518 h 3573323"/>
              <a:gd name="connsiteX8" fmla="*/ 994463 w 2701062"/>
              <a:gd name="connsiteY8" fmla="*/ 1108235 h 3573323"/>
              <a:gd name="connsiteX9" fmla="*/ 1011318 w 2701062"/>
              <a:gd name="connsiteY9" fmla="*/ 1053456 h 3573323"/>
              <a:gd name="connsiteX10" fmla="*/ 1057670 w 2701062"/>
              <a:gd name="connsiteY10" fmla="*/ 1045028 h 3573323"/>
              <a:gd name="connsiteX11" fmla="*/ 1053456 w 2701062"/>
              <a:gd name="connsiteY11" fmla="*/ 1108235 h 3573323"/>
              <a:gd name="connsiteX12" fmla="*/ 1040815 w 2701062"/>
              <a:gd name="connsiteY12" fmla="*/ 1141946 h 3573323"/>
              <a:gd name="connsiteX13" fmla="*/ 1049242 w 2701062"/>
              <a:gd name="connsiteY13" fmla="*/ 1167229 h 3573323"/>
              <a:gd name="connsiteX14" fmla="*/ 986035 w 2701062"/>
              <a:gd name="connsiteY14" fmla="*/ 1184084 h 3573323"/>
              <a:gd name="connsiteX15" fmla="*/ 1011318 w 2701062"/>
              <a:gd name="connsiteY15" fmla="*/ 1318927 h 3573323"/>
              <a:gd name="connsiteX16" fmla="*/ 1049242 w 2701062"/>
              <a:gd name="connsiteY16" fmla="*/ 1314713 h 3573323"/>
              <a:gd name="connsiteX17" fmla="*/ 1040815 w 2701062"/>
              <a:gd name="connsiteY17" fmla="*/ 1377920 h 3573323"/>
              <a:gd name="connsiteX18" fmla="*/ 981821 w 2701062"/>
              <a:gd name="connsiteY18" fmla="*/ 1411631 h 3573323"/>
              <a:gd name="connsiteX19" fmla="*/ 931255 w 2701062"/>
              <a:gd name="connsiteY19" fmla="*/ 1411631 h 3573323"/>
              <a:gd name="connsiteX20" fmla="*/ 897545 w 2701062"/>
              <a:gd name="connsiteY20" fmla="*/ 1474838 h 3573323"/>
              <a:gd name="connsiteX21" fmla="*/ 901758 w 2701062"/>
              <a:gd name="connsiteY21" fmla="*/ 1504335 h 3573323"/>
              <a:gd name="connsiteX22" fmla="*/ 948110 w 2701062"/>
              <a:gd name="connsiteY22" fmla="*/ 1512762 h 3573323"/>
              <a:gd name="connsiteX23" fmla="*/ 931255 w 2701062"/>
              <a:gd name="connsiteY23" fmla="*/ 1550687 h 3573323"/>
              <a:gd name="connsiteX24" fmla="*/ 952324 w 2701062"/>
              <a:gd name="connsiteY24" fmla="*/ 1559115 h 3573323"/>
              <a:gd name="connsiteX25" fmla="*/ 1015532 w 2701062"/>
              <a:gd name="connsiteY25" fmla="*/ 1563328 h 3573323"/>
              <a:gd name="connsiteX26" fmla="*/ 1040815 w 2701062"/>
              <a:gd name="connsiteY26" fmla="*/ 1601253 h 3573323"/>
              <a:gd name="connsiteX27" fmla="*/ 1036601 w 2701062"/>
              <a:gd name="connsiteY27" fmla="*/ 1639177 h 3573323"/>
              <a:gd name="connsiteX28" fmla="*/ 1104022 w 2701062"/>
              <a:gd name="connsiteY28" fmla="*/ 1740309 h 3573323"/>
              <a:gd name="connsiteX29" fmla="*/ 1053456 w 2701062"/>
              <a:gd name="connsiteY29" fmla="*/ 1765592 h 3573323"/>
              <a:gd name="connsiteX30" fmla="*/ 998676 w 2701062"/>
              <a:gd name="connsiteY30" fmla="*/ 1761378 h 3573323"/>
              <a:gd name="connsiteX31" fmla="*/ 964966 w 2701062"/>
              <a:gd name="connsiteY31" fmla="*/ 1841441 h 3573323"/>
              <a:gd name="connsiteX32" fmla="*/ 1015532 w 2701062"/>
              <a:gd name="connsiteY32" fmla="*/ 1883579 h 3573323"/>
              <a:gd name="connsiteX33" fmla="*/ 994463 w 2701062"/>
              <a:gd name="connsiteY33" fmla="*/ 1980497 h 3573323"/>
              <a:gd name="connsiteX34" fmla="*/ 1019746 w 2701062"/>
              <a:gd name="connsiteY34" fmla="*/ 2014208 h 3573323"/>
              <a:gd name="connsiteX35" fmla="*/ 990249 w 2701062"/>
              <a:gd name="connsiteY35" fmla="*/ 2047918 h 3573323"/>
              <a:gd name="connsiteX36" fmla="*/ 948110 w 2701062"/>
              <a:gd name="connsiteY36" fmla="*/ 2047918 h 3573323"/>
              <a:gd name="connsiteX37" fmla="*/ 939683 w 2701062"/>
              <a:gd name="connsiteY37" fmla="*/ 2085843 h 3573323"/>
              <a:gd name="connsiteX38" fmla="*/ 994463 w 2701062"/>
              <a:gd name="connsiteY38" fmla="*/ 2132195 h 3573323"/>
              <a:gd name="connsiteX39" fmla="*/ 981821 w 2701062"/>
              <a:gd name="connsiteY39" fmla="*/ 2313389 h 3573323"/>
              <a:gd name="connsiteX40" fmla="*/ 1015532 w 2701062"/>
              <a:gd name="connsiteY40" fmla="*/ 2393452 h 3573323"/>
              <a:gd name="connsiteX41" fmla="*/ 1049242 w 2701062"/>
              <a:gd name="connsiteY41" fmla="*/ 2393452 h 3573323"/>
              <a:gd name="connsiteX42" fmla="*/ 1129305 w 2701062"/>
              <a:gd name="connsiteY42" fmla="*/ 2460873 h 3573323"/>
              <a:gd name="connsiteX43" fmla="*/ 1125091 w 2701062"/>
              <a:gd name="connsiteY43" fmla="*/ 2591502 h 3573323"/>
              <a:gd name="connsiteX44" fmla="*/ 1087167 w 2701062"/>
              <a:gd name="connsiteY44" fmla="*/ 2654709 h 3573323"/>
              <a:gd name="connsiteX45" fmla="*/ 1015532 w 2701062"/>
              <a:gd name="connsiteY45" fmla="*/ 2722130 h 3573323"/>
              <a:gd name="connsiteX46" fmla="*/ 1007104 w 2701062"/>
              <a:gd name="connsiteY46" fmla="*/ 2810621 h 3573323"/>
              <a:gd name="connsiteX47" fmla="*/ 922828 w 2701062"/>
              <a:gd name="connsiteY47" fmla="*/ 2823262 h 3573323"/>
              <a:gd name="connsiteX48" fmla="*/ 868048 w 2701062"/>
              <a:gd name="connsiteY48" fmla="*/ 2827476 h 3573323"/>
              <a:gd name="connsiteX49" fmla="*/ 830123 w 2701062"/>
              <a:gd name="connsiteY49" fmla="*/ 2789551 h 3573323"/>
              <a:gd name="connsiteX50" fmla="*/ 577294 w 2701062"/>
              <a:gd name="connsiteY50" fmla="*/ 2810621 h 3573323"/>
              <a:gd name="connsiteX51" fmla="*/ 568866 w 2701062"/>
              <a:gd name="connsiteY51" fmla="*/ 2915966 h 3573323"/>
              <a:gd name="connsiteX52" fmla="*/ 514087 w 2701062"/>
              <a:gd name="connsiteY52" fmla="*/ 2949677 h 3573323"/>
              <a:gd name="connsiteX53" fmla="*/ 484590 w 2701062"/>
              <a:gd name="connsiteY53" fmla="*/ 2915966 h 3573323"/>
              <a:gd name="connsiteX54" fmla="*/ 446665 w 2701062"/>
              <a:gd name="connsiteY54" fmla="*/ 2941249 h 3573323"/>
              <a:gd name="connsiteX55" fmla="*/ 434024 w 2701062"/>
              <a:gd name="connsiteY55" fmla="*/ 3059236 h 3573323"/>
              <a:gd name="connsiteX56" fmla="*/ 328678 w 2701062"/>
              <a:gd name="connsiteY56" fmla="*/ 3185651 h 3573323"/>
              <a:gd name="connsiteX57" fmla="*/ 273899 w 2701062"/>
              <a:gd name="connsiteY57" fmla="*/ 3198292 h 3573323"/>
              <a:gd name="connsiteX58" fmla="*/ 252829 w 2701062"/>
              <a:gd name="connsiteY58" fmla="*/ 3248858 h 3573323"/>
              <a:gd name="connsiteX59" fmla="*/ 202263 w 2701062"/>
              <a:gd name="connsiteY59" fmla="*/ 3328921 h 3573323"/>
              <a:gd name="connsiteX60" fmla="*/ 164339 w 2701062"/>
              <a:gd name="connsiteY60" fmla="*/ 3358418 h 3573323"/>
              <a:gd name="connsiteX61" fmla="*/ 75849 w 2701062"/>
              <a:gd name="connsiteY61" fmla="*/ 3387915 h 3573323"/>
              <a:gd name="connsiteX62" fmla="*/ 12641 w 2701062"/>
              <a:gd name="connsiteY62" fmla="*/ 3421625 h 3573323"/>
              <a:gd name="connsiteX63" fmla="*/ 0 w 2701062"/>
              <a:gd name="connsiteY63" fmla="*/ 3501688 h 3573323"/>
              <a:gd name="connsiteX64" fmla="*/ 63207 w 2701062"/>
              <a:gd name="connsiteY64" fmla="*/ 3497474 h 3573323"/>
              <a:gd name="connsiteX65" fmla="*/ 96918 w 2701062"/>
              <a:gd name="connsiteY65" fmla="*/ 3451122 h 3573323"/>
              <a:gd name="connsiteX66" fmla="*/ 155911 w 2701062"/>
              <a:gd name="connsiteY66" fmla="*/ 3493260 h 3573323"/>
              <a:gd name="connsiteX67" fmla="*/ 164339 w 2701062"/>
              <a:gd name="connsiteY67" fmla="*/ 3573323 h 3573323"/>
              <a:gd name="connsiteX68" fmla="*/ 265471 w 2701062"/>
              <a:gd name="connsiteY68" fmla="*/ 3522757 h 3573323"/>
              <a:gd name="connsiteX69" fmla="*/ 252829 w 2701062"/>
              <a:gd name="connsiteY69" fmla="*/ 3463763 h 3573323"/>
              <a:gd name="connsiteX70" fmla="*/ 307609 w 2701062"/>
              <a:gd name="connsiteY70" fmla="*/ 3421625 h 3573323"/>
              <a:gd name="connsiteX71" fmla="*/ 345534 w 2701062"/>
              <a:gd name="connsiteY71" fmla="*/ 3383701 h 3573323"/>
              <a:gd name="connsiteX72" fmla="*/ 375030 w 2701062"/>
              <a:gd name="connsiteY72" fmla="*/ 3341562 h 3573323"/>
              <a:gd name="connsiteX73" fmla="*/ 497231 w 2701062"/>
              <a:gd name="connsiteY73" fmla="*/ 3349990 h 3573323"/>
              <a:gd name="connsiteX74" fmla="*/ 497231 w 2701062"/>
              <a:gd name="connsiteY74" fmla="*/ 3349990 h 3573323"/>
              <a:gd name="connsiteX75" fmla="*/ 568866 w 2701062"/>
              <a:gd name="connsiteY75" fmla="*/ 3383701 h 3573323"/>
              <a:gd name="connsiteX76" fmla="*/ 589935 w 2701062"/>
              <a:gd name="connsiteY76" fmla="*/ 3362632 h 3573323"/>
              <a:gd name="connsiteX77" fmla="*/ 648929 w 2701062"/>
              <a:gd name="connsiteY77" fmla="*/ 3392128 h 3573323"/>
              <a:gd name="connsiteX78" fmla="*/ 674212 w 2701062"/>
              <a:gd name="connsiteY78" fmla="*/ 3387915 h 3573323"/>
              <a:gd name="connsiteX79" fmla="*/ 720564 w 2701062"/>
              <a:gd name="connsiteY79" fmla="*/ 3451122 h 3573323"/>
              <a:gd name="connsiteX80" fmla="*/ 754275 w 2701062"/>
              <a:gd name="connsiteY80" fmla="*/ 3442694 h 3573323"/>
              <a:gd name="connsiteX81" fmla="*/ 804840 w 2701062"/>
              <a:gd name="connsiteY81" fmla="*/ 3366845 h 3573323"/>
              <a:gd name="connsiteX82" fmla="*/ 842765 w 2701062"/>
              <a:gd name="connsiteY82" fmla="*/ 3333135 h 3573323"/>
              <a:gd name="connsiteX83" fmla="*/ 830123 w 2701062"/>
              <a:gd name="connsiteY83" fmla="*/ 3278355 h 3573323"/>
              <a:gd name="connsiteX84" fmla="*/ 859620 w 2701062"/>
              <a:gd name="connsiteY84" fmla="*/ 3223575 h 3573323"/>
              <a:gd name="connsiteX85" fmla="*/ 918614 w 2701062"/>
              <a:gd name="connsiteY85" fmla="*/ 3173010 h 3573323"/>
              <a:gd name="connsiteX86" fmla="*/ 1011318 w 2701062"/>
              <a:gd name="connsiteY86" fmla="*/ 3156154 h 3573323"/>
              <a:gd name="connsiteX87" fmla="*/ 1078739 w 2701062"/>
              <a:gd name="connsiteY87" fmla="*/ 3143513 h 3573323"/>
              <a:gd name="connsiteX88" fmla="*/ 1163016 w 2701062"/>
              <a:gd name="connsiteY88" fmla="*/ 3215148 h 3573323"/>
              <a:gd name="connsiteX89" fmla="*/ 1222009 w 2701062"/>
              <a:gd name="connsiteY89" fmla="*/ 3248858 h 3573323"/>
              <a:gd name="connsiteX90" fmla="*/ 1226223 w 2701062"/>
              <a:gd name="connsiteY90" fmla="*/ 3202506 h 3573323"/>
              <a:gd name="connsiteX91" fmla="*/ 1243078 w 2701062"/>
              <a:gd name="connsiteY91" fmla="*/ 3194079 h 3573323"/>
              <a:gd name="connsiteX92" fmla="*/ 1344210 w 2701062"/>
              <a:gd name="connsiteY92" fmla="*/ 3215148 h 3573323"/>
              <a:gd name="connsiteX93" fmla="*/ 1398990 w 2701062"/>
              <a:gd name="connsiteY93" fmla="*/ 3223575 h 3573323"/>
              <a:gd name="connsiteX94" fmla="*/ 1436914 w 2701062"/>
              <a:gd name="connsiteY94" fmla="*/ 3151940 h 3573323"/>
              <a:gd name="connsiteX95" fmla="*/ 1495908 w 2701062"/>
              <a:gd name="connsiteY95" fmla="*/ 3143513 h 3573323"/>
              <a:gd name="connsiteX96" fmla="*/ 1597040 w 2701062"/>
              <a:gd name="connsiteY96" fmla="*/ 3198292 h 3573323"/>
              <a:gd name="connsiteX97" fmla="*/ 1656033 w 2701062"/>
              <a:gd name="connsiteY97" fmla="*/ 3219362 h 3573323"/>
              <a:gd name="connsiteX98" fmla="*/ 1719240 w 2701062"/>
              <a:gd name="connsiteY98" fmla="*/ 3160368 h 3573323"/>
              <a:gd name="connsiteX99" fmla="*/ 1715027 w 2701062"/>
              <a:gd name="connsiteY99" fmla="*/ 3088733 h 3573323"/>
              <a:gd name="connsiteX100" fmla="*/ 1833014 w 2701062"/>
              <a:gd name="connsiteY100" fmla="*/ 3139299 h 3573323"/>
              <a:gd name="connsiteX101" fmla="*/ 1862510 w 2701062"/>
              <a:gd name="connsiteY101" fmla="*/ 3088733 h 3573323"/>
              <a:gd name="connsiteX102" fmla="*/ 2018422 w 2701062"/>
              <a:gd name="connsiteY102" fmla="*/ 3067664 h 3573323"/>
              <a:gd name="connsiteX103" fmla="*/ 2186975 w 2701062"/>
              <a:gd name="connsiteY103" fmla="*/ 3126657 h 3573323"/>
              <a:gd name="connsiteX104" fmla="*/ 2254396 w 2701062"/>
              <a:gd name="connsiteY104" fmla="*/ 3042381 h 3573323"/>
              <a:gd name="connsiteX105" fmla="*/ 2338673 w 2701062"/>
              <a:gd name="connsiteY105" fmla="*/ 3042381 h 3573323"/>
              <a:gd name="connsiteX106" fmla="*/ 2380811 w 2701062"/>
              <a:gd name="connsiteY106" fmla="*/ 2987601 h 3573323"/>
              <a:gd name="connsiteX107" fmla="*/ 2456660 w 2701062"/>
              <a:gd name="connsiteY107" fmla="*/ 2991815 h 3573323"/>
              <a:gd name="connsiteX108" fmla="*/ 2469301 w 2701062"/>
              <a:gd name="connsiteY108" fmla="*/ 2911752 h 3573323"/>
              <a:gd name="connsiteX109" fmla="*/ 2595716 w 2701062"/>
              <a:gd name="connsiteY109" fmla="*/ 2844331 h 3573323"/>
              <a:gd name="connsiteX110" fmla="*/ 2595716 w 2701062"/>
              <a:gd name="connsiteY110" fmla="*/ 2743199 h 3573323"/>
              <a:gd name="connsiteX111" fmla="*/ 2616785 w 2701062"/>
              <a:gd name="connsiteY111" fmla="*/ 2705275 h 3573323"/>
              <a:gd name="connsiteX112" fmla="*/ 2591502 w 2701062"/>
              <a:gd name="connsiteY112" fmla="*/ 2679992 h 3573323"/>
              <a:gd name="connsiteX113" fmla="*/ 2515653 w 2701062"/>
              <a:gd name="connsiteY113" fmla="*/ 2679992 h 3573323"/>
              <a:gd name="connsiteX114" fmla="*/ 2460874 w 2701062"/>
              <a:gd name="connsiteY114" fmla="*/ 2692633 h 3573323"/>
              <a:gd name="connsiteX115" fmla="*/ 2435591 w 2701062"/>
              <a:gd name="connsiteY115" fmla="*/ 2705275 h 3573323"/>
              <a:gd name="connsiteX116" fmla="*/ 2397666 w 2701062"/>
              <a:gd name="connsiteY116" fmla="*/ 2654709 h 3573323"/>
              <a:gd name="connsiteX117" fmla="*/ 2347100 w 2701062"/>
              <a:gd name="connsiteY117" fmla="*/ 2629426 h 3573323"/>
              <a:gd name="connsiteX118" fmla="*/ 2410308 w 2701062"/>
              <a:gd name="connsiteY118" fmla="*/ 2591502 h 3573323"/>
              <a:gd name="connsiteX119" fmla="*/ 2439804 w 2701062"/>
              <a:gd name="connsiteY119" fmla="*/ 2444018 h 3573323"/>
              <a:gd name="connsiteX120" fmla="*/ 2481943 w 2701062"/>
              <a:gd name="connsiteY120" fmla="*/ 2477728 h 3573323"/>
              <a:gd name="connsiteX121" fmla="*/ 2532509 w 2701062"/>
              <a:gd name="connsiteY121" fmla="*/ 2406093 h 3573323"/>
              <a:gd name="connsiteX122" fmla="*/ 2545150 w 2701062"/>
              <a:gd name="connsiteY122" fmla="*/ 2368169 h 3573323"/>
              <a:gd name="connsiteX123" fmla="*/ 2633640 w 2701062"/>
              <a:gd name="connsiteY123" fmla="*/ 2254396 h 3573323"/>
              <a:gd name="connsiteX124" fmla="*/ 2650496 w 2701062"/>
              <a:gd name="connsiteY124" fmla="*/ 2161692 h 3573323"/>
              <a:gd name="connsiteX125" fmla="*/ 2696848 w 2701062"/>
              <a:gd name="connsiteY125" fmla="*/ 2085843 h 3573323"/>
              <a:gd name="connsiteX126" fmla="*/ 2701062 w 2701062"/>
              <a:gd name="connsiteY126" fmla="*/ 1879365 h 3573323"/>
              <a:gd name="connsiteX127" fmla="*/ 2503012 w 2701062"/>
              <a:gd name="connsiteY127" fmla="*/ 1744523 h 3573323"/>
              <a:gd name="connsiteX128" fmla="*/ 2237541 w 2701062"/>
              <a:gd name="connsiteY128" fmla="*/ 1715026 h 3573323"/>
              <a:gd name="connsiteX129" fmla="*/ 2161692 w 2701062"/>
              <a:gd name="connsiteY129" fmla="*/ 1803516 h 3573323"/>
              <a:gd name="connsiteX130" fmla="*/ 2123768 w 2701062"/>
              <a:gd name="connsiteY130" fmla="*/ 1795089 h 3573323"/>
              <a:gd name="connsiteX131" fmla="*/ 2111126 w 2701062"/>
              <a:gd name="connsiteY131" fmla="*/ 1744523 h 3573323"/>
              <a:gd name="connsiteX132" fmla="*/ 2203830 w 2701062"/>
              <a:gd name="connsiteY132" fmla="*/ 1647605 h 3573323"/>
              <a:gd name="connsiteX133" fmla="*/ 2178547 w 2701062"/>
              <a:gd name="connsiteY133" fmla="*/ 1508549 h 3573323"/>
              <a:gd name="connsiteX134" fmla="*/ 2090057 w 2701062"/>
              <a:gd name="connsiteY134" fmla="*/ 1415845 h 3573323"/>
              <a:gd name="connsiteX135" fmla="*/ 2056346 w 2701062"/>
              <a:gd name="connsiteY135" fmla="*/ 1386348 h 3573323"/>
              <a:gd name="connsiteX136" fmla="*/ 2127981 w 2701062"/>
              <a:gd name="connsiteY136" fmla="*/ 1373706 h 3573323"/>
              <a:gd name="connsiteX137" fmla="*/ 2127981 w 2701062"/>
              <a:gd name="connsiteY137" fmla="*/ 1339996 h 3573323"/>
              <a:gd name="connsiteX138" fmla="*/ 2031063 w 2701062"/>
              <a:gd name="connsiteY138" fmla="*/ 1213581 h 3573323"/>
              <a:gd name="connsiteX139" fmla="*/ 2022636 w 2701062"/>
              <a:gd name="connsiteY139" fmla="*/ 1129304 h 3573323"/>
              <a:gd name="connsiteX140" fmla="*/ 2056346 w 2701062"/>
              <a:gd name="connsiteY140" fmla="*/ 1066097 h 3573323"/>
              <a:gd name="connsiteX141" fmla="*/ 2039491 w 2701062"/>
              <a:gd name="connsiteY141" fmla="*/ 1032386 h 3573323"/>
              <a:gd name="connsiteX142" fmla="*/ 1967856 w 2701062"/>
              <a:gd name="connsiteY142" fmla="*/ 1011317 h 3573323"/>
              <a:gd name="connsiteX143" fmla="*/ 1929932 w 2701062"/>
              <a:gd name="connsiteY143" fmla="*/ 952324 h 3573323"/>
              <a:gd name="connsiteX144" fmla="*/ 1934146 w 2701062"/>
              <a:gd name="connsiteY144" fmla="*/ 893330 h 3573323"/>
              <a:gd name="connsiteX145" fmla="*/ 1727668 w 2701062"/>
              <a:gd name="connsiteY145" fmla="*/ 775343 h 3573323"/>
              <a:gd name="connsiteX146" fmla="*/ 1664461 w 2701062"/>
              <a:gd name="connsiteY146" fmla="*/ 716350 h 3573323"/>
              <a:gd name="connsiteX147" fmla="*/ 1516977 w 2701062"/>
              <a:gd name="connsiteY147" fmla="*/ 176981 h 3573323"/>
              <a:gd name="connsiteX148" fmla="*/ 1356851 w 2701062"/>
              <a:gd name="connsiteY148" fmla="*/ 0 h 3573323"/>
              <a:gd name="connsiteX0" fmla="*/ 1356851 w 2701062"/>
              <a:gd name="connsiteY0" fmla="*/ 8428 h 3573323"/>
              <a:gd name="connsiteX1" fmla="*/ 1141946 w 2701062"/>
              <a:gd name="connsiteY1" fmla="*/ 391886 h 3573323"/>
              <a:gd name="connsiteX2" fmla="*/ 876475 w 2701062"/>
              <a:gd name="connsiteY2" fmla="*/ 648928 h 3573323"/>
              <a:gd name="connsiteX3" fmla="*/ 804840 w 2701062"/>
              <a:gd name="connsiteY3" fmla="*/ 720563 h 3573323"/>
              <a:gd name="connsiteX4" fmla="*/ 813268 w 2701062"/>
              <a:gd name="connsiteY4" fmla="*/ 851192 h 3573323"/>
              <a:gd name="connsiteX5" fmla="*/ 897545 w 2701062"/>
              <a:gd name="connsiteY5" fmla="*/ 1019745 h 3573323"/>
              <a:gd name="connsiteX6" fmla="*/ 943897 w 2701062"/>
              <a:gd name="connsiteY6" fmla="*/ 1104021 h 3573323"/>
              <a:gd name="connsiteX7" fmla="*/ 964966 w 2701062"/>
              <a:gd name="connsiteY7" fmla="*/ 1133518 h 3573323"/>
              <a:gd name="connsiteX8" fmla="*/ 994463 w 2701062"/>
              <a:gd name="connsiteY8" fmla="*/ 1108235 h 3573323"/>
              <a:gd name="connsiteX9" fmla="*/ 1011318 w 2701062"/>
              <a:gd name="connsiteY9" fmla="*/ 1053456 h 3573323"/>
              <a:gd name="connsiteX10" fmla="*/ 1057670 w 2701062"/>
              <a:gd name="connsiteY10" fmla="*/ 1045028 h 3573323"/>
              <a:gd name="connsiteX11" fmla="*/ 1053456 w 2701062"/>
              <a:gd name="connsiteY11" fmla="*/ 1108235 h 3573323"/>
              <a:gd name="connsiteX12" fmla="*/ 1040815 w 2701062"/>
              <a:gd name="connsiteY12" fmla="*/ 1141946 h 3573323"/>
              <a:gd name="connsiteX13" fmla="*/ 1049242 w 2701062"/>
              <a:gd name="connsiteY13" fmla="*/ 1167229 h 3573323"/>
              <a:gd name="connsiteX14" fmla="*/ 986035 w 2701062"/>
              <a:gd name="connsiteY14" fmla="*/ 1184084 h 3573323"/>
              <a:gd name="connsiteX15" fmla="*/ 1011318 w 2701062"/>
              <a:gd name="connsiteY15" fmla="*/ 1318927 h 3573323"/>
              <a:gd name="connsiteX16" fmla="*/ 1049242 w 2701062"/>
              <a:gd name="connsiteY16" fmla="*/ 1314713 h 3573323"/>
              <a:gd name="connsiteX17" fmla="*/ 1040815 w 2701062"/>
              <a:gd name="connsiteY17" fmla="*/ 1377920 h 3573323"/>
              <a:gd name="connsiteX18" fmla="*/ 981821 w 2701062"/>
              <a:gd name="connsiteY18" fmla="*/ 1411631 h 3573323"/>
              <a:gd name="connsiteX19" fmla="*/ 931255 w 2701062"/>
              <a:gd name="connsiteY19" fmla="*/ 1411631 h 3573323"/>
              <a:gd name="connsiteX20" fmla="*/ 897545 w 2701062"/>
              <a:gd name="connsiteY20" fmla="*/ 1474838 h 3573323"/>
              <a:gd name="connsiteX21" fmla="*/ 901758 w 2701062"/>
              <a:gd name="connsiteY21" fmla="*/ 1504335 h 3573323"/>
              <a:gd name="connsiteX22" fmla="*/ 948110 w 2701062"/>
              <a:gd name="connsiteY22" fmla="*/ 1512762 h 3573323"/>
              <a:gd name="connsiteX23" fmla="*/ 931255 w 2701062"/>
              <a:gd name="connsiteY23" fmla="*/ 1550687 h 3573323"/>
              <a:gd name="connsiteX24" fmla="*/ 952324 w 2701062"/>
              <a:gd name="connsiteY24" fmla="*/ 1559115 h 3573323"/>
              <a:gd name="connsiteX25" fmla="*/ 1015532 w 2701062"/>
              <a:gd name="connsiteY25" fmla="*/ 1563328 h 3573323"/>
              <a:gd name="connsiteX26" fmla="*/ 1040815 w 2701062"/>
              <a:gd name="connsiteY26" fmla="*/ 1601253 h 3573323"/>
              <a:gd name="connsiteX27" fmla="*/ 1036601 w 2701062"/>
              <a:gd name="connsiteY27" fmla="*/ 1639177 h 3573323"/>
              <a:gd name="connsiteX28" fmla="*/ 1104022 w 2701062"/>
              <a:gd name="connsiteY28" fmla="*/ 1740309 h 3573323"/>
              <a:gd name="connsiteX29" fmla="*/ 1053456 w 2701062"/>
              <a:gd name="connsiteY29" fmla="*/ 1765592 h 3573323"/>
              <a:gd name="connsiteX30" fmla="*/ 998676 w 2701062"/>
              <a:gd name="connsiteY30" fmla="*/ 1761378 h 3573323"/>
              <a:gd name="connsiteX31" fmla="*/ 964966 w 2701062"/>
              <a:gd name="connsiteY31" fmla="*/ 1841441 h 3573323"/>
              <a:gd name="connsiteX32" fmla="*/ 1015532 w 2701062"/>
              <a:gd name="connsiteY32" fmla="*/ 1883579 h 3573323"/>
              <a:gd name="connsiteX33" fmla="*/ 994463 w 2701062"/>
              <a:gd name="connsiteY33" fmla="*/ 1980497 h 3573323"/>
              <a:gd name="connsiteX34" fmla="*/ 1019746 w 2701062"/>
              <a:gd name="connsiteY34" fmla="*/ 2014208 h 3573323"/>
              <a:gd name="connsiteX35" fmla="*/ 990249 w 2701062"/>
              <a:gd name="connsiteY35" fmla="*/ 2047918 h 3573323"/>
              <a:gd name="connsiteX36" fmla="*/ 948110 w 2701062"/>
              <a:gd name="connsiteY36" fmla="*/ 2047918 h 3573323"/>
              <a:gd name="connsiteX37" fmla="*/ 939683 w 2701062"/>
              <a:gd name="connsiteY37" fmla="*/ 2085843 h 3573323"/>
              <a:gd name="connsiteX38" fmla="*/ 994463 w 2701062"/>
              <a:gd name="connsiteY38" fmla="*/ 2132195 h 3573323"/>
              <a:gd name="connsiteX39" fmla="*/ 981821 w 2701062"/>
              <a:gd name="connsiteY39" fmla="*/ 2313389 h 3573323"/>
              <a:gd name="connsiteX40" fmla="*/ 1015532 w 2701062"/>
              <a:gd name="connsiteY40" fmla="*/ 2393452 h 3573323"/>
              <a:gd name="connsiteX41" fmla="*/ 1049242 w 2701062"/>
              <a:gd name="connsiteY41" fmla="*/ 2393452 h 3573323"/>
              <a:gd name="connsiteX42" fmla="*/ 1129305 w 2701062"/>
              <a:gd name="connsiteY42" fmla="*/ 2460873 h 3573323"/>
              <a:gd name="connsiteX43" fmla="*/ 1125091 w 2701062"/>
              <a:gd name="connsiteY43" fmla="*/ 2591502 h 3573323"/>
              <a:gd name="connsiteX44" fmla="*/ 1087167 w 2701062"/>
              <a:gd name="connsiteY44" fmla="*/ 2654709 h 3573323"/>
              <a:gd name="connsiteX45" fmla="*/ 1015532 w 2701062"/>
              <a:gd name="connsiteY45" fmla="*/ 2722130 h 3573323"/>
              <a:gd name="connsiteX46" fmla="*/ 1007104 w 2701062"/>
              <a:gd name="connsiteY46" fmla="*/ 2810621 h 3573323"/>
              <a:gd name="connsiteX47" fmla="*/ 922828 w 2701062"/>
              <a:gd name="connsiteY47" fmla="*/ 2823262 h 3573323"/>
              <a:gd name="connsiteX48" fmla="*/ 868048 w 2701062"/>
              <a:gd name="connsiteY48" fmla="*/ 2827476 h 3573323"/>
              <a:gd name="connsiteX49" fmla="*/ 830123 w 2701062"/>
              <a:gd name="connsiteY49" fmla="*/ 2789551 h 3573323"/>
              <a:gd name="connsiteX50" fmla="*/ 577294 w 2701062"/>
              <a:gd name="connsiteY50" fmla="*/ 2810621 h 3573323"/>
              <a:gd name="connsiteX51" fmla="*/ 568866 w 2701062"/>
              <a:gd name="connsiteY51" fmla="*/ 2915966 h 3573323"/>
              <a:gd name="connsiteX52" fmla="*/ 514087 w 2701062"/>
              <a:gd name="connsiteY52" fmla="*/ 2949677 h 3573323"/>
              <a:gd name="connsiteX53" fmla="*/ 484590 w 2701062"/>
              <a:gd name="connsiteY53" fmla="*/ 2915966 h 3573323"/>
              <a:gd name="connsiteX54" fmla="*/ 446665 w 2701062"/>
              <a:gd name="connsiteY54" fmla="*/ 2941249 h 3573323"/>
              <a:gd name="connsiteX55" fmla="*/ 434024 w 2701062"/>
              <a:gd name="connsiteY55" fmla="*/ 3059236 h 3573323"/>
              <a:gd name="connsiteX56" fmla="*/ 328678 w 2701062"/>
              <a:gd name="connsiteY56" fmla="*/ 3185651 h 3573323"/>
              <a:gd name="connsiteX57" fmla="*/ 273899 w 2701062"/>
              <a:gd name="connsiteY57" fmla="*/ 3198292 h 3573323"/>
              <a:gd name="connsiteX58" fmla="*/ 252829 w 2701062"/>
              <a:gd name="connsiteY58" fmla="*/ 3248858 h 3573323"/>
              <a:gd name="connsiteX59" fmla="*/ 202263 w 2701062"/>
              <a:gd name="connsiteY59" fmla="*/ 3328921 h 3573323"/>
              <a:gd name="connsiteX60" fmla="*/ 164339 w 2701062"/>
              <a:gd name="connsiteY60" fmla="*/ 3358418 h 3573323"/>
              <a:gd name="connsiteX61" fmla="*/ 75849 w 2701062"/>
              <a:gd name="connsiteY61" fmla="*/ 3387915 h 3573323"/>
              <a:gd name="connsiteX62" fmla="*/ 12641 w 2701062"/>
              <a:gd name="connsiteY62" fmla="*/ 3421625 h 3573323"/>
              <a:gd name="connsiteX63" fmla="*/ 0 w 2701062"/>
              <a:gd name="connsiteY63" fmla="*/ 3501688 h 3573323"/>
              <a:gd name="connsiteX64" fmla="*/ 63207 w 2701062"/>
              <a:gd name="connsiteY64" fmla="*/ 3497474 h 3573323"/>
              <a:gd name="connsiteX65" fmla="*/ 96918 w 2701062"/>
              <a:gd name="connsiteY65" fmla="*/ 3451122 h 3573323"/>
              <a:gd name="connsiteX66" fmla="*/ 155911 w 2701062"/>
              <a:gd name="connsiteY66" fmla="*/ 3493260 h 3573323"/>
              <a:gd name="connsiteX67" fmla="*/ 164339 w 2701062"/>
              <a:gd name="connsiteY67" fmla="*/ 3573323 h 3573323"/>
              <a:gd name="connsiteX68" fmla="*/ 265471 w 2701062"/>
              <a:gd name="connsiteY68" fmla="*/ 3522757 h 3573323"/>
              <a:gd name="connsiteX69" fmla="*/ 252829 w 2701062"/>
              <a:gd name="connsiteY69" fmla="*/ 3463763 h 3573323"/>
              <a:gd name="connsiteX70" fmla="*/ 307609 w 2701062"/>
              <a:gd name="connsiteY70" fmla="*/ 3421625 h 3573323"/>
              <a:gd name="connsiteX71" fmla="*/ 345534 w 2701062"/>
              <a:gd name="connsiteY71" fmla="*/ 3383701 h 3573323"/>
              <a:gd name="connsiteX72" fmla="*/ 375030 w 2701062"/>
              <a:gd name="connsiteY72" fmla="*/ 3341562 h 3573323"/>
              <a:gd name="connsiteX73" fmla="*/ 497231 w 2701062"/>
              <a:gd name="connsiteY73" fmla="*/ 3349990 h 3573323"/>
              <a:gd name="connsiteX74" fmla="*/ 497231 w 2701062"/>
              <a:gd name="connsiteY74" fmla="*/ 3349990 h 3573323"/>
              <a:gd name="connsiteX75" fmla="*/ 568866 w 2701062"/>
              <a:gd name="connsiteY75" fmla="*/ 3383701 h 3573323"/>
              <a:gd name="connsiteX76" fmla="*/ 589935 w 2701062"/>
              <a:gd name="connsiteY76" fmla="*/ 3362632 h 3573323"/>
              <a:gd name="connsiteX77" fmla="*/ 648929 w 2701062"/>
              <a:gd name="connsiteY77" fmla="*/ 3392128 h 3573323"/>
              <a:gd name="connsiteX78" fmla="*/ 674212 w 2701062"/>
              <a:gd name="connsiteY78" fmla="*/ 3387915 h 3573323"/>
              <a:gd name="connsiteX79" fmla="*/ 720564 w 2701062"/>
              <a:gd name="connsiteY79" fmla="*/ 3451122 h 3573323"/>
              <a:gd name="connsiteX80" fmla="*/ 754275 w 2701062"/>
              <a:gd name="connsiteY80" fmla="*/ 3442694 h 3573323"/>
              <a:gd name="connsiteX81" fmla="*/ 804840 w 2701062"/>
              <a:gd name="connsiteY81" fmla="*/ 3366845 h 3573323"/>
              <a:gd name="connsiteX82" fmla="*/ 842765 w 2701062"/>
              <a:gd name="connsiteY82" fmla="*/ 3333135 h 3573323"/>
              <a:gd name="connsiteX83" fmla="*/ 830123 w 2701062"/>
              <a:gd name="connsiteY83" fmla="*/ 3278355 h 3573323"/>
              <a:gd name="connsiteX84" fmla="*/ 859620 w 2701062"/>
              <a:gd name="connsiteY84" fmla="*/ 3223575 h 3573323"/>
              <a:gd name="connsiteX85" fmla="*/ 918614 w 2701062"/>
              <a:gd name="connsiteY85" fmla="*/ 3173010 h 3573323"/>
              <a:gd name="connsiteX86" fmla="*/ 1011318 w 2701062"/>
              <a:gd name="connsiteY86" fmla="*/ 3156154 h 3573323"/>
              <a:gd name="connsiteX87" fmla="*/ 1078739 w 2701062"/>
              <a:gd name="connsiteY87" fmla="*/ 3143513 h 3573323"/>
              <a:gd name="connsiteX88" fmla="*/ 1163016 w 2701062"/>
              <a:gd name="connsiteY88" fmla="*/ 3215148 h 3573323"/>
              <a:gd name="connsiteX89" fmla="*/ 1222009 w 2701062"/>
              <a:gd name="connsiteY89" fmla="*/ 3248858 h 3573323"/>
              <a:gd name="connsiteX90" fmla="*/ 1226223 w 2701062"/>
              <a:gd name="connsiteY90" fmla="*/ 3202506 h 3573323"/>
              <a:gd name="connsiteX91" fmla="*/ 1243078 w 2701062"/>
              <a:gd name="connsiteY91" fmla="*/ 3194079 h 3573323"/>
              <a:gd name="connsiteX92" fmla="*/ 1344210 w 2701062"/>
              <a:gd name="connsiteY92" fmla="*/ 3215148 h 3573323"/>
              <a:gd name="connsiteX93" fmla="*/ 1398990 w 2701062"/>
              <a:gd name="connsiteY93" fmla="*/ 3223575 h 3573323"/>
              <a:gd name="connsiteX94" fmla="*/ 1436914 w 2701062"/>
              <a:gd name="connsiteY94" fmla="*/ 3151940 h 3573323"/>
              <a:gd name="connsiteX95" fmla="*/ 1495908 w 2701062"/>
              <a:gd name="connsiteY95" fmla="*/ 3143513 h 3573323"/>
              <a:gd name="connsiteX96" fmla="*/ 1597040 w 2701062"/>
              <a:gd name="connsiteY96" fmla="*/ 3198292 h 3573323"/>
              <a:gd name="connsiteX97" fmla="*/ 1656033 w 2701062"/>
              <a:gd name="connsiteY97" fmla="*/ 3219362 h 3573323"/>
              <a:gd name="connsiteX98" fmla="*/ 1719240 w 2701062"/>
              <a:gd name="connsiteY98" fmla="*/ 3160368 h 3573323"/>
              <a:gd name="connsiteX99" fmla="*/ 1715027 w 2701062"/>
              <a:gd name="connsiteY99" fmla="*/ 3088733 h 3573323"/>
              <a:gd name="connsiteX100" fmla="*/ 1833014 w 2701062"/>
              <a:gd name="connsiteY100" fmla="*/ 3139299 h 3573323"/>
              <a:gd name="connsiteX101" fmla="*/ 1862510 w 2701062"/>
              <a:gd name="connsiteY101" fmla="*/ 3088733 h 3573323"/>
              <a:gd name="connsiteX102" fmla="*/ 2018422 w 2701062"/>
              <a:gd name="connsiteY102" fmla="*/ 3067664 h 3573323"/>
              <a:gd name="connsiteX103" fmla="*/ 2186975 w 2701062"/>
              <a:gd name="connsiteY103" fmla="*/ 3126657 h 3573323"/>
              <a:gd name="connsiteX104" fmla="*/ 2254396 w 2701062"/>
              <a:gd name="connsiteY104" fmla="*/ 3042381 h 3573323"/>
              <a:gd name="connsiteX105" fmla="*/ 2338673 w 2701062"/>
              <a:gd name="connsiteY105" fmla="*/ 3042381 h 3573323"/>
              <a:gd name="connsiteX106" fmla="*/ 2380811 w 2701062"/>
              <a:gd name="connsiteY106" fmla="*/ 2987601 h 3573323"/>
              <a:gd name="connsiteX107" fmla="*/ 2456660 w 2701062"/>
              <a:gd name="connsiteY107" fmla="*/ 2991815 h 3573323"/>
              <a:gd name="connsiteX108" fmla="*/ 2469301 w 2701062"/>
              <a:gd name="connsiteY108" fmla="*/ 2911752 h 3573323"/>
              <a:gd name="connsiteX109" fmla="*/ 2595716 w 2701062"/>
              <a:gd name="connsiteY109" fmla="*/ 2844331 h 3573323"/>
              <a:gd name="connsiteX110" fmla="*/ 2595716 w 2701062"/>
              <a:gd name="connsiteY110" fmla="*/ 2743199 h 3573323"/>
              <a:gd name="connsiteX111" fmla="*/ 2616785 w 2701062"/>
              <a:gd name="connsiteY111" fmla="*/ 2705275 h 3573323"/>
              <a:gd name="connsiteX112" fmla="*/ 2591502 w 2701062"/>
              <a:gd name="connsiteY112" fmla="*/ 2679992 h 3573323"/>
              <a:gd name="connsiteX113" fmla="*/ 2515653 w 2701062"/>
              <a:gd name="connsiteY113" fmla="*/ 2679992 h 3573323"/>
              <a:gd name="connsiteX114" fmla="*/ 2460874 w 2701062"/>
              <a:gd name="connsiteY114" fmla="*/ 2692633 h 3573323"/>
              <a:gd name="connsiteX115" fmla="*/ 2435591 w 2701062"/>
              <a:gd name="connsiteY115" fmla="*/ 2705275 h 3573323"/>
              <a:gd name="connsiteX116" fmla="*/ 2397666 w 2701062"/>
              <a:gd name="connsiteY116" fmla="*/ 2654709 h 3573323"/>
              <a:gd name="connsiteX117" fmla="*/ 2347100 w 2701062"/>
              <a:gd name="connsiteY117" fmla="*/ 2629426 h 3573323"/>
              <a:gd name="connsiteX118" fmla="*/ 2410308 w 2701062"/>
              <a:gd name="connsiteY118" fmla="*/ 2591502 h 3573323"/>
              <a:gd name="connsiteX119" fmla="*/ 2439804 w 2701062"/>
              <a:gd name="connsiteY119" fmla="*/ 2444018 h 3573323"/>
              <a:gd name="connsiteX120" fmla="*/ 2481943 w 2701062"/>
              <a:gd name="connsiteY120" fmla="*/ 2477728 h 3573323"/>
              <a:gd name="connsiteX121" fmla="*/ 2532509 w 2701062"/>
              <a:gd name="connsiteY121" fmla="*/ 2406093 h 3573323"/>
              <a:gd name="connsiteX122" fmla="*/ 2545150 w 2701062"/>
              <a:gd name="connsiteY122" fmla="*/ 2368169 h 3573323"/>
              <a:gd name="connsiteX123" fmla="*/ 2633640 w 2701062"/>
              <a:gd name="connsiteY123" fmla="*/ 2254396 h 3573323"/>
              <a:gd name="connsiteX124" fmla="*/ 2650496 w 2701062"/>
              <a:gd name="connsiteY124" fmla="*/ 2161692 h 3573323"/>
              <a:gd name="connsiteX125" fmla="*/ 2696848 w 2701062"/>
              <a:gd name="connsiteY125" fmla="*/ 2085843 h 3573323"/>
              <a:gd name="connsiteX126" fmla="*/ 2701062 w 2701062"/>
              <a:gd name="connsiteY126" fmla="*/ 1879365 h 3573323"/>
              <a:gd name="connsiteX127" fmla="*/ 2503012 w 2701062"/>
              <a:gd name="connsiteY127" fmla="*/ 1744523 h 3573323"/>
              <a:gd name="connsiteX128" fmla="*/ 2237541 w 2701062"/>
              <a:gd name="connsiteY128" fmla="*/ 1715026 h 3573323"/>
              <a:gd name="connsiteX129" fmla="*/ 2161692 w 2701062"/>
              <a:gd name="connsiteY129" fmla="*/ 1803516 h 3573323"/>
              <a:gd name="connsiteX130" fmla="*/ 2123768 w 2701062"/>
              <a:gd name="connsiteY130" fmla="*/ 1795089 h 3573323"/>
              <a:gd name="connsiteX131" fmla="*/ 2111126 w 2701062"/>
              <a:gd name="connsiteY131" fmla="*/ 1744523 h 3573323"/>
              <a:gd name="connsiteX132" fmla="*/ 2203830 w 2701062"/>
              <a:gd name="connsiteY132" fmla="*/ 1647605 h 3573323"/>
              <a:gd name="connsiteX133" fmla="*/ 2178547 w 2701062"/>
              <a:gd name="connsiteY133" fmla="*/ 1508549 h 3573323"/>
              <a:gd name="connsiteX134" fmla="*/ 2090057 w 2701062"/>
              <a:gd name="connsiteY134" fmla="*/ 1415845 h 3573323"/>
              <a:gd name="connsiteX135" fmla="*/ 2056346 w 2701062"/>
              <a:gd name="connsiteY135" fmla="*/ 1386348 h 3573323"/>
              <a:gd name="connsiteX136" fmla="*/ 2127981 w 2701062"/>
              <a:gd name="connsiteY136" fmla="*/ 1373706 h 3573323"/>
              <a:gd name="connsiteX137" fmla="*/ 2127981 w 2701062"/>
              <a:gd name="connsiteY137" fmla="*/ 1339996 h 3573323"/>
              <a:gd name="connsiteX138" fmla="*/ 2031063 w 2701062"/>
              <a:gd name="connsiteY138" fmla="*/ 1213581 h 3573323"/>
              <a:gd name="connsiteX139" fmla="*/ 2022636 w 2701062"/>
              <a:gd name="connsiteY139" fmla="*/ 1129304 h 3573323"/>
              <a:gd name="connsiteX140" fmla="*/ 2056346 w 2701062"/>
              <a:gd name="connsiteY140" fmla="*/ 1066097 h 3573323"/>
              <a:gd name="connsiteX141" fmla="*/ 2039491 w 2701062"/>
              <a:gd name="connsiteY141" fmla="*/ 1032386 h 3573323"/>
              <a:gd name="connsiteX142" fmla="*/ 1967856 w 2701062"/>
              <a:gd name="connsiteY142" fmla="*/ 1011317 h 3573323"/>
              <a:gd name="connsiteX143" fmla="*/ 1929932 w 2701062"/>
              <a:gd name="connsiteY143" fmla="*/ 952324 h 3573323"/>
              <a:gd name="connsiteX144" fmla="*/ 1934146 w 2701062"/>
              <a:gd name="connsiteY144" fmla="*/ 893330 h 3573323"/>
              <a:gd name="connsiteX145" fmla="*/ 1727668 w 2701062"/>
              <a:gd name="connsiteY145" fmla="*/ 775343 h 3573323"/>
              <a:gd name="connsiteX146" fmla="*/ 1664461 w 2701062"/>
              <a:gd name="connsiteY146" fmla="*/ 716350 h 3573323"/>
              <a:gd name="connsiteX147" fmla="*/ 1516977 w 2701062"/>
              <a:gd name="connsiteY147" fmla="*/ 176981 h 3573323"/>
              <a:gd name="connsiteX148" fmla="*/ 1356851 w 2701062"/>
              <a:gd name="connsiteY148" fmla="*/ 0 h 3573323"/>
              <a:gd name="connsiteX0" fmla="*/ 1356851 w 2701062"/>
              <a:gd name="connsiteY0" fmla="*/ 8428 h 3573323"/>
              <a:gd name="connsiteX1" fmla="*/ 1230437 w 2701062"/>
              <a:gd name="connsiteY1" fmla="*/ 210692 h 3573323"/>
              <a:gd name="connsiteX2" fmla="*/ 1141946 w 2701062"/>
              <a:gd name="connsiteY2" fmla="*/ 391886 h 3573323"/>
              <a:gd name="connsiteX3" fmla="*/ 876475 w 2701062"/>
              <a:gd name="connsiteY3" fmla="*/ 648928 h 3573323"/>
              <a:gd name="connsiteX4" fmla="*/ 804840 w 2701062"/>
              <a:gd name="connsiteY4" fmla="*/ 720563 h 3573323"/>
              <a:gd name="connsiteX5" fmla="*/ 813268 w 2701062"/>
              <a:gd name="connsiteY5" fmla="*/ 851192 h 3573323"/>
              <a:gd name="connsiteX6" fmla="*/ 897545 w 2701062"/>
              <a:gd name="connsiteY6" fmla="*/ 1019745 h 3573323"/>
              <a:gd name="connsiteX7" fmla="*/ 943897 w 2701062"/>
              <a:gd name="connsiteY7" fmla="*/ 1104021 h 3573323"/>
              <a:gd name="connsiteX8" fmla="*/ 964966 w 2701062"/>
              <a:gd name="connsiteY8" fmla="*/ 1133518 h 3573323"/>
              <a:gd name="connsiteX9" fmla="*/ 994463 w 2701062"/>
              <a:gd name="connsiteY9" fmla="*/ 1108235 h 3573323"/>
              <a:gd name="connsiteX10" fmla="*/ 1011318 w 2701062"/>
              <a:gd name="connsiteY10" fmla="*/ 1053456 h 3573323"/>
              <a:gd name="connsiteX11" fmla="*/ 1057670 w 2701062"/>
              <a:gd name="connsiteY11" fmla="*/ 1045028 h 3573323"/>
              <a:gd name="connsiteX12" fmla="*/ 1053456 w 2701062"/>
              <a:gd name="connsiteY12" fmla="*/ 1108235 h 3573323"/>
              <a:gd name="connsiteX13" fmla="*/ 1040815 w 2701062"/>
              <a:gd name="connsiteY13" fmla="*/ 1141946 h 3573323"/>
              <a:gd name="connsiteX14" fmla="*/ 1049242 w 2701062"/>
              <a:gd name="connsiteY14" fmla="*/ 1167229 h 3573323"/>
              <a:gd name="connsiteX15" fmla="*/ 986035 w 2701062"/>
              <a:gd name="connsiteY15" fmla="*/ 1184084 h 3573323"/>
              <a:gd name="connsiteX16" fmla="*/ 1011318 w 2701062"/>
              <a:gd name="connsiteY16" fmla="*/ 1318927 h 3573323"/>
              <a:gd name="connsiteX17" fmla="*/ 1049242 w 2701062"/>
              <a:gd name="connsiteY17" fmla="*/ 1314713 h 3573323"/>
              <a:gd name="connsiteX18" fmla="*/ 1040815 w 2701062"/>
              <a:gd name="connsiteY18" fmla="*/ 1377920 h 3573323"/>
              <a:gd name="connsiteX19" fmla="*/ 981821 w 2701062"/>
              <a:gd name="connsiteY19" fmla="*/ 1411631 h 3573323"/>
              <a:gd name="connsiteX20" fmla="*/ 931255 w 2701062"/>
              <a:gd name="connsiteY20" fmla="*/ 1411631 h 3573323"/>
              <a:gd name="connsiteX21" fmla="*/ 897545 w 2701062"/>
              <a:gd name="connsiteY21" fmla="*/ 1474838 h 3573323"/>
              <a:gd name="connsiteX22" fmla="*/ 901758 w 2701062"/>
              <a:gd name="connsiteY22" fmla="*/ 1504335 h 3573323"/>
              <a:gd name="connsiteX23" fmla="*/ 948110 w 2701062"/>
              <a:gd name="connsiteY23" fmla="*/ 1512762 h 3573323"/>
              <a:gd name="connsiteX24" fmla="*/ 931255 w 2701062"/>
              <a:gd name="connsiteY24" fmla="*/ 1550687 h 3573323"/>
              <a:gd name="connsiteX25" fmla="*/ 952324 w 2701062"/>
              <a:gd name="connsiteY25" fmla="*/ 1559115 h 3573323"/>
              <a:gd name="connsiteX26" fmla="*/ 1015532 w 2701062"/>
              <a:gd name="connsiteY26" fmla="*/ 1563328 h 3573323"/>
              <a:gd name="connsiteX27" fmla="*/ 1040815 w 2701062"/>
              <a:gd name="connsiteY27" fmla="*/ 1601253 h 3573323"/>
              <a:gd name="connsiteX28" fmla="*/ 1036601 w 2701062"/>
              <a:gd name="connsiteY28" fmla="*/ 1639177 h 3573323"/>
              <a:gd name="connsiteX29" fmla="*/ 1104022 w 2701062"/>
              <a:gd name="connsiteY29" fmla="*/ 1740309 h 3573323"/>
              <a:gd name="connsiteX30" fmla="*/ 1053456 w 2701062"/>
              <a:gd name="connsiteY30" fmla="*/ 1765592 h 3573323"/>
              <a:gd name="connsiteX31" fmla="*/ 998676 w 2701062"/>
              <a:gd name="connsiteY31" fmla="*/ 1761378 h 3573323"/>
              <a:gd name="connsiteX32" fmla="*/ 964966 w 2701062"/>
              <a:gd name="connsiteY32" fmla="*/ 1841441 h 3573323"/>
              <a:gd name="connsiteX33" fmla="*/ 1015532 w 2701062"/>
              <a:gd name="connsiteY33" fmla="*/ 1883579 h 3573323"/>
              <a:gd name="connsiteX34" fmla="*/ 994463 w 2701062"/>
              <a:gd name="connsiteY34" fmla="*/ 1980497 h 3573323"/>
              <a:gd name="connsiteX35" fmla="*/ 1019746 w 2701062"/>
              <a:gd name="connsiteY35" fmla="*/ 2014208 h 3573323"/>
              <a:gd name="connsiteX36" fmla="*/ 990249 w 2701062"/>
              <a:gd name="connsiteY36" fmla="*/ 2047918 h 3573323"/>
              <a:gd name="connsiteX37" fmla="*/ 948110 w 2701062"/>
              <a:gd name="connsiteY37" fmla="*/ 2047918 h 3573323"/>
              <a:gd name="connsiteX38" fmla="*/ 939683 w 2701062"/>
              <a:gd name="connsiteY38" fmla="*/ 2085843 h 3573323"/>
              <a:gd name="connsiteX39" fmla="*/ 994463 w 2701062"/>
              <a:gd name="connsiteY39" fmla="*/ 2132195 h 3573323"/>
              <a:gd name="connsiteX40" fmla="*/ 981821 w 2701062"/>
              <a:gd name="connsiteY40" fmla="*/ 2313389 h 3573323"/>
              <a:gd name="connsiteX41" fmla="*/ 1015532 w 2701062"/>
              <a:gd name="connsiteY41" fmla="*/ 2393452 h 3573323"/>
              <a:gd name="connsiteX42" fmla="*/ 1049242 w 2701062"/>
              <a:gd name="connsiteY42" fmla="*/ 2393452 h 3573323"/>
              <a:gd name="connsiteX43" fmla="*/ 1129305 w 2701062"/>
              <a:gd name="connsiteY43" fmla="*/ 2460873 h 3573323"/>
              <a:gd name="connsiteX44" fmla="*/ 1125091 w 2701062"/>
              <a:gd name="connsiteY44" fmla="*/ 2591502 h 3573323"/>
              <a:gd name="connsiteX45" fmla="*/ 1087167 w 2701062"/>
              <a:gd name="connsiteY45" fmla="*/ 2654709 h 3573323"/>
              <a:gd name="connsiteX46" fmla="*/ 1015532 w 2701062"/>
              <a:gd name="connsiteY46" fmla="*/ 2722130 h 3573323"/>
              <a:gd name="connsiteX47" fmla="*/ 1007104 w 2701062"/>
              <a:gd name="connsiteY47" fmla="*/ 2810621 h 3573323"/>
              <a:gd name="connsiteX48" fmla="*/ 922828 w 2701062"/>
              <a:gd name="connsiteY48" fmla="*/ 2823262 h 3573323"/>
              <a:gd name="connsiteX49" fmla="*/ 868048 w 2701062"/>
              <a:gd name="connsiteY49" fmla="*/ 2827476 h 3573323"/>
              <a:gd name="connsiteX50" fmla="*/ 830123 w 2701062"/>
              <a:gd name="connsiteY50" fmla="*/ 2789551 h 3573323"/>
              <a:gd name="connsiteX51" fmla="*/ 577294 w 2701062"/>
              <a:gd name="connsiteY51" fmla="*/ 2810621 h 3573323"/>
              <a:gd name="connsiteX52" fmla="*/ 568866 w 2701062"/>
              <a:gd name="connsiteY52" fmla="*/ 2915966 h 3573323"/>
              <a:gd name="connsiteX53" fmla="*/ 514087 w 2701062"/>
              <a:gd name="connsiteY53" fmla="*/ 2949677 h 3573323"/>
              <a:gd name="connsiteX54" fmla="*/ 484590 w 2701062"/>
              <a:gd name="connsiteY54" fmla="*/ 2915966 h 3573323"/>
              <a:gd name="connsiteX55" fmla="*/ 446665 w 2701062"/>
              <a:gd name="connsiteY55" fmla="*/ 2941249 h 3573323"/>
              <a:gd name="connsiteX56" fmla="*/ 434024 w 2701062"/>
              <a:gd name="connsiteY56" fmla="*/ 3059236 h 3573323"/>
              <a:gd name="connsiteX57" fmla="*/ 328678 w 2701062"/>
              <a:gd name="connsiteY57" fmla="*/ 3185651 h 3573323"/>
              <a:gd name="connsiteX58" fmla="*/ 273899 w 2701062"/>
              <a:gd name="connsiteY58" fmla="*/ 3198292 h 3573323"/>
              <a:gd name="connsiteX59" fmla="*/ 252829 w 2701062"/>
              <a:gd name="connsiteY59" fmla="*/ 3248858 h 3573323"/>
              <a:gd name="connsiteX60" fmla="*/ 202263 w 2701062"/>
              <a:gd name="connsiteY60" fmla="*/ 3328921 h 3573323"/>
              <a:gd name="connsiteX61" fmla="*/ 164339 w 2701062"/>
              <a:gd name="connsiteY61" fmla="*/ 3358418 h 3573323"/>
              <a:gd name="connsiteX62" fmla="*/ 75849 w 2701062"/>
              <a:gd name="connsiteY62" fmla="*/ 3387915 h 3573323"/>
              <a:gd name="connsiteX63" fmla="*/ 12641 w 2701062"/>
              <a:gd name="connsiteY63" fmla="*/ 3421625 h 3573323"/>
              <a:gd name="connsiteX64" fmla="*/ 0 w 2701062"/>
              <a:gd name="connsiteY64" fmla="*/ 3501688 h 3573323"/>
              <a:gd name="connsiteX65" fmla="*/ 63207 w 2701062"/>
              <a:gd name="connsiteY65" fmla="*/ 3497474 h 3573323"/>
              <a:gd name="connsiteX66" fmla="*/ 96918 w 2701062"/>
              <a:gd name="connsiteY66" fmla="*/ 3451122 h 3573323"/>
              <a:gd name="connsiteX67" fmla="*/ 155911 w 2701062"/>
              <a:gd name="connsiteY67" fmla="*/ 3493260 h 3573323"/>
              <a:gd name="connsiteX68" fmla="*/ 164339 w 2701062"/>
              <a:gd name="connsiteY68" fmla="*/ 3573323 h 3573323"/>
              <a:gd name="connsiteX69" fmla="*/ 265471 w 2701062"/>
              <a:gd name="connsiteY69" fmla="*/ 3522757 h 3573323"/>
              <a:gd name="connsiteX70" fmla="*/ 252829 w 2701062"/>
              <a:gd name="connsiteY70" fmla="*/ 3463763 h 3573323"/>
              <a:gd name="connsiteX71" fmla="*/ 307609 w 2701062"/>
              <a:gd name="connsiteY71" fmla="*/ 3421625 h 3573323"/>
              <a:gd name="connsiteX72" fmla="*/ 345534 w 2701062"/>
              <a:gd name="connsiteY72" fmla="*/ 3383701 h 3573323"/>
              <a:gd name="connsiteX73" fmla="*/ 375030 w 2701062"/>
              <a:gd name="connsiteY73" fmla="*/ 3341562 h 3573323"/>
              <a:gd name="connsiteX74" fmla="*/ 497231 w 2701062"/>
              <a:gd name="connsiteY74" fmla="*/ 3349990 h 3573323"/>
              <a:gd name="connsiteX75" fmla="*/ 497231 w 2701062"/>
              <a:gd name="connsiteY75" fmla="*/ 3349990 h 3573323"/>
              <a:gd name="connsiteX76" fmla="*/ 568866 w 2701062"/>
              <a:gd name="connsiteY76" fmla="*/ 3383701 h 3573323"/>
              <a:gd name="connsiteX77" fmla="*/ 589935 w 2701062"/>
              <a:gd name="connsiteY77" fmla="*/ 3362632 h 3573323"/>
              <a:gd name="connsiteX78" fmla="*/ 648929 w 2701062"/>
              <a:gd name="connsiteY78" fmla="*/ 3392128 h 3573323"/>
              <a:gd name="connsiteX79" fmla="*/ 674212 w 2701062"/>
              <a:gd name="connsiteY79" fmla="*/ 3387915 h 3573323"/>
              <a:gd name="connsiteX80" fmla="*/ 720564 w 2701062"/>
              <a:gd name="connsiteY80" fmla="*/ 3451122 h 3573323"/>
              <a:gd name="connsiteX81" fmla="*/ 754275 w 2701062"/>
              <a:gd name="connsiteY81" fmla="*/ 3442694 h 3573323"/>
              <a:gd name="connsiteX82" fmla="*/ 804840 w 2701062"/>
              <a:gd name="connsiteY82" fmla="*/ 3366845 h 3573323"/>
              <a:gd name="connsiteX83" fmla="*/ 842765 w 2701062"/>
              <a:gd name="connsiteY83" fmla="*/ 3333135 h 3573323"/>
              <a:gd name="connsiteX84" fmla="*/ 830123 w 2701062"/>
              <a:gd name="connsiteY84" fmla="*/ 3278355 h 3573323"/>
              <a:gd name="connsiteX85" fmla="*/ 859620 w 2701062"/>
              <a:gd name="connsiteY85" fmla="*/ 3223575 h 3573323"/>
              <a:gd name="connsiteX86" fmla="*/ 918614 w 2701062"/>
              <a:gd name="connsiteY86" fmla="*/ 3173010 h 3573323"/>
              <a:gd name="connsiteX87" fmla="*/ 1011318 w 2701062"/>
              <a:gd name="connsiteY87" fmla="*/ 3156154 h 3573323"/>
              <a:gd name="connsiteX88" fmla="*/ 1078739 w 2701062"/>
              <a:gd name="connsiteY88" fmla="*/ 3143513 h 3573323"/>
              <a:gd name="connsiteX89" fmla="*/ 1163016 w 2701062"/>
              <a:gd name="connsiteY89" fmla="*/ 3215148 h 3573323"/>
              <a:gd name="connsiteX90" fmla="*/ 1222009 w 2701062"/>
              <a:gd name="connsiteY90" fmla="*/ 3248858 h 3573323"/>
              <a:gd name="connsiteX91" fmla="*/ 1226223 w 2701062"/>
              <a:gd name="connsiteY91" fmla="*/ 3202506 h 3573323"/>
              <a:gd name="connsiteX92" fmla="*/ 1243078 w 2701062"/>
              <a:gd name="connsiteY92" fmla="*/ 3194079 h 3573323"/>
              <a:gd name="connsiteX93" fmla="*/ 1344210 w 2701062"/>
              <a:gd name="connsiteY93" fmla="*/ 3215148 h 3573323"/>
              <a:gd name="connsiteX94" fmla="*/ 1398990 w 2701062"/>
              <a:gd name="connsiteY94" fmla="*/ 3223575 h 3573323"/>
              <a:gd name="connsiteX95" fmla="*/ 1436914 w 2701062"/>
              <a:gd name="connsiteY95" fmla="*/ 3151940 h 3573323"/>
              <a:gd name="connsiteX96" fmla="*/ 1495908 w 2701062"/>
              <a:gd name="connsiteY96" fmla="*/ 3143513 h 3573323"/>
              <a:gd name="connsiteX97" fmla="*/ 1597040 w 2701062"/>
              <a:gd name="connsiteY97" fmla="*/ 3198292 h 3573323"/>
              <a:gd name="connsiteX98" fmla="*/ 1656033 w 2701062"/>
              <a:gd name="connsiteY98" fmla="*/ 3219362 h 3573323"/>
              <a:gd name="connsiteX99" fmla="*/ 1719240 w 2701062"/>
              <a:gd name="connsiteY99" fmla="*/ 3160368 h 3573323"/>
              <a:gd name="connsiteX100" fmla="*/ 1715027 w 2701062"/>
              <a:gd name="connsiteY100" fmla="*/ 3088733 h 3573323"/>
              <a:gd name="connsiteX101" fmla="*/ 1833014 w 2701062"/>
              <a:gd name="connsiteY101" fmla="*/ 3139299 h 3573323"/>
              <a:gd name="connsiteX102" fmla="*/ 1862510 w 2701062"/>
              <a:gd name="connsiteY102" fmla="*/ 3088733 h 3573323"/>
              <a:gd name="connsiteX103" fmla="*/ 2018422 w 2701062"/>
              <a:gd name="connsiteY103" fmla="*/ 3067664 h 3573323"/>
              <a:gd name="connsiteX104" fmla="*/ 2186975 w 2701062"/>
              <a:gd name="connsiteY104" fmla="*/ 3126657 h 3573323"/>
              <a:gd name="connsiteX105" fmla="*/ 2254396 w 2701062"/>
              <a:gd name="connsiteY105" fmla="*/ 3042381 h 3573323"/>
              <a:gd name="connsiteX106" fmla="*/ 2338673 w 2701062"/>
              <a:gd name="connsiteY106" fmla="*/ 3042381 h 3573323"/>
              <a:gd name="connsiteX107" fmla="*/ 2380811 w 2701062"/>
              <a:gd name="connsiteY107" fmla="*/ 2987601 h 3573323"/>
              <a:gd name="connsiteX108" fmla="*/ 2456660 w 2701062"/>
              <a:gd name="connsiteY108" fmla="*/ 2991815 h 3573323"/>
              <a:gd name="connsiteX109" fmla="*/ 2469301 w 2701062"/>
              <a:gd name="connsiteY109" fmla="*/ 2911752 h 3573323"/>
              <a:gd name="connsiteX110" fmla="*/ 2595716 w 2701062"/>
              <a:gd name="connsiteY110" fmla="*/ 2844331 h 3573323"/>
              <a:gd name="connsiteX111" fmla="*/ 2595716 w 2701062"/>
              <a:gd name="connsiteY111" fmla="*/ 2743199 h 3573323"/>
              <a:gd name="connsiteX112" fmla="*/ 2616785 w 2701062"/>
              <a:gd name="connsiteY112" fmla="*/ 2705275 h 3573323"/>
              <a:gd name="connsiteX113" fmla="*/ 2591502 w 2701062"/>
              <a:gd name="connsiteY113" fmla="*/ 2679992 h 3573323"/>
              <a:gd name="connsiteX114" fmla="*/ 2515653 w 2701062"/>
              <a:gd name="connsiteY114" fmla="*/ 2679992 h 3573323"/>
              <a:gd name="connsiteX115" fmla="*/ 2460874 w 2701062"/>
              <a:gd name="connsiteY115" fmla="*/ 2692633 h 3573323"/>
              <a:gd name="connsiteX116" fmla="*/ 2435591 w 2701062"/>
              <a:gd name="connsiteY116" fmla="*/ 2705275 h 3573323"/>
              <a:gd name="connsiteX117" fmla="*/ 2397666 w 2701062"/>
              <a:gd name="connsiteY117" fmla="*/ 2654709 h 3573323"/>
              <a:gd name="connsiteX118" fmla="*/ 2347100 w 2701062"/>
              <a:gd name="connsiteY118" fmla="*/ 2629426 h 3573323"/>
              <a:gd name="connsiteX119" fmla="*/ 2410308 w 2701062"/>
              <a:gd name="connsiteY119" fmla="*/ 2591502 h 3573323"/>
              <a:gd name="connsiteX120" fmla="*/ 2439804 w 2701062"/>
              <a:gd name="connsiteY120" fmla="*/ 2444018 h 3573323"/>
              <a:gd name="connsiteX121" fmla="*/ 2481943 w 2701062"/>
              <a:gd name="connsiteY121" fmla="*/ 2477728 h 3573323"/>
              <a:gd name="connsiteX122" fmla="*/ 2532509 w 2701062"/>
              <a:gd name="connsiteY122" fmla="*/ 2406093 h 3573323"/>
              <a:gd name="connsiteX123" fmla="*/ 2545150 w 2701062"/>
              <a:gd name="connsiteY123" fmla="*/ 2368169 h 3573323"/>
              <a:gd name="connsiteX124" fmla="*/ 2633640 w 2701062"/>
              <a:gd name="connsiteY124" fmla="*/ 2254396 h 3573323"/>
              <a:gd name="connsiteX125" fmla="*/ 2650496 w 2701062"/>
              <a:gd name="connsiteY125" fmla="*/ 2161692 h 3573323"/>
              <a:gd name="connsiteX126" fmla="*/ 2696848 w 2701062"/>
              <a:gd name="connsiteY126" fmla="*/ 2085843 h 3573323"/>
              <a:gd name="connsiteX127" fmla="*/ 2701062 w 2701062"/>
              <a:gd name="connsiteY127" fmla="*/ 1879365 h 3573323"/>
              <a:gd name="connsiteX128" fmla="*/ 2503012 w 2701062"/>
              <a:gd name="connsiteY128" fmla="*/ 1744523 h 3573323"/>
              <a:gd name="connsiteX129" fmla="*/ 2237541 w 2701062"/>
              <a:gd name="connsiteY129" fmla="*/ 1715026 h 3573323"/>
              <a:gd name="connsiteX130" fmla="*/ 2161692 w 2701062"/>
              <a:gd name="connsiteY130" fmla="*/ 1803516 h 3573323"/>
              <a:gd name="connsiteX131" fmla="*/ 2123768 w 2701062"/>
              <a:gd name="connsiteY131" fmla="*/ 1795089 h 3573323"/>
              <a:gd name="connsiteX132" fmla="*/ 2111126 w 2701062"/>
              <a:gd name="connsiteY132" fmla="*/ 1744523 h 3573323"/>
              <a:gd name="connsiteX133" fmla="*/ 2203830 w 2701062"/>
              <a:gd name="connsiteY133" fmla="*/ 1647605 h 3573323"/>
              <a:gd name="connsiteX134" fmla="*/ 2178547 w 2701062"/>
              <a:gd name="connsiteY134" fmla="*/ 1508549 h 3573323"/>
              <a:gd name="connsiteX135" fmla="*/ 2090057 w 2701062"/>
              <a:gd name="connsiteY135" fmla="*/ 1415845 h 3573323"/>
              <a:gd name="connsiteX136" fmla="*/ 2056346 w 2701062"/>
              <a:gd name="connsiteY136" fmla="*/ 1386348 h 3573323"/>
              <a:gd name="connsiteX137" fmla="*/ 2127981 w 2701062"/>
              <a:gd name="connsiteY137" fmla="*/ 1373706 h 3573323"/>
              <a:gd name="connsiteX138" fmla="*/ 2127981 w 2701062"/>
              <a:gd name="connsiteY138" fmla="*/ 1339996 h 3573323"/>
              <a:gd name="connsiteX139" fmla="*/ 2031063 w 2701062"/>
              <a:gd name="connsiteY139" fmla="*/ 1213581 h 3573323"/>
              <a:gd name="connsiteX140" fmla="*/ 2022636 w 2701062"/>
              <a:gd name="connsiteY140" fmla="*/ 1129304 h 3573323"/>
              <a:gd name="connsiteX141" fmla="*/ 2056346 w 2701062"/>
              <a:gd name="connsiteY141" fmla="*/ 1066097 h 3573323"/>
              <a:gd name="connsiteX142" fmla="*/ 2039491 w 2701062"/>
              <a:gd name="connsiteY142" fmla="*/ 1032386 h 3573323"/>
              <a:gd name="connsiteX143" fmla="*/ 1967856 w 2701062"/>
              <a:gd name="connsiteY143" fmla="*/ 1011317 h 3573323"/>
              <a:gd name="connsiteX144" fmla="*/ 1929932 w 2701062"/>
              <a:gd name="connsiteY144" fmla="*/ 952324 h 3573323"/>
              <a:gd name="connsiteX145" fmla="*/ 1934146 w 2701062"/>
              <a:gd name="connsiteY145" fmla="*/ 893330 h 3573323"/>
              <a:gd name="connsiteX146" fmla="*/ 1727668 w 2701062"/>
              <a:gd name="connsiteY146" fmla="*/ 775343 h 3573323"/>
              <a:gd name="connsiteX147" fmla="*/ 1664461 w 2701062"/>
              <a:gd name="connsiteY147" fmla="*/ 716350 h 3573323"/>
              <a:gd name="connsiteX148" fmla="*/ 1516977 w 2701062"/>
              <a:gd name="connsiteY148" fmla="*/ 176981 h 3573323"/>
              <a:gd name="connsiteX149" fmla="*/ 1356851 w 2701062"/>
              <a:gd name="connsiteY149" fmla="*/ 0 h 3573323"/>
              <a:gd name="connsiteX0" fmla="*/ 1356851 w 2701062"/>
              <a:gd name="connsiteY0" fmla="*/ 8428 h 3573323"/>
              <a:gd name="connsiteX1" fmla="*/ 1281002 w 2701062"/>
              <a:gd name="connsiteY1" fmla="*/ 257044 h 3573323"/>
              <a:gd name="connsiteX2" fmla="*/ 1141946 w 2701062"/>
              <a:gd name="connsiteY2" fmla="*/ 391886 h 3573323"/>
              <a:gd name="connsiteX3" fmla="*/ 876475 w 2701062"/>
              <a:gd name="connsiteY3" fmla="*/ 648928 h 3573323"/>
              <a:gd name="connsiteX4" fmla="*/ 804840 w 2701062"/>
              <a:gd name="connsiteY4" fmla="*/ 720563 h 3573323"/>
              <a:gd name="connsiteX5" fmla="*/ 813268 w 2701062"/>
              <a:gd name="connsiteY5" fmla="*/ 851192 h 3573323"/>
              <a:gd name="connsiteX6" fmla="*/ 897545 w 2701062"/>
              <a:gd name="connsiteY6" fmla="*/ 1019745 h 3573323"/>
              <a:gd name="connsiteX7" fmla="*/ 943897 w 2701062"/>
              <a:gd name="connsiteY7" fmla="*/ 1104021 h 3573323"/>
              <a:gd name="connsiteX8" fmla="*/ 964966 w 2701062"/>
              <a:gd name="connsiteY8" fmla="*/ 1133518 h 3573323"/>
              <a:gd name="connsiteX9" fmla="*/ 994463 w 2701062"/>
              <a:gd name="connsiteY9" fmla="*/ 1108235 h 3573323"/>
              <a:gd name="connsiteX10" fmla="*/ 1011318 w 2701062"/>
              <a:gd name="connsiteY10" fmla="*/ 1053456 h 3573323"/>
              <a:gd name="connsiteX11" fmla="*/ 1057670 w 2701062"/>
              <a:gd name="connsiteY11" fmla="*/ 1045028 h 3573323"/>
              <a:gd name="connsiteX12" fmla="*/ 1053456 w 2701062"/>
              <a:gd name="connsiteY12" fmla="*/ 1108235 h 3573323"/>
              <a:gd name="connsiteX13" fmla="*/ 1040815 w 2701062"/>
              <a:gd name="connsiteY13" fmla="*/ 1141946 h 3573323"/>
              <a:gd name="connsiteX14" fmla="*/ 1049242 w 2701062"/>
              <a:gd name="connsiteY14" fmla="*/ 1167229 h 3573323"/>
              <a:gd name="connsiteX15" fmla="*/ 986035 w 2701062"/>
              <a:gd name="connsiteY15" fmla="*/ 1184084 h 3573323"/>
              <a:gd name="connsiteX16" fmla="*/ 1011318 w 2701062"/>
              <a:gd name="connsiteY16" fmla="*/ 1318927 h 3573323"/>
              <a:gd name="connsiteX17" fmla="*/ 1049242 w 2701062"/>
              <a:gd name="connsiteY17" fmla="*/ 1314713 h 3573323"/>
              <a:gd name="connsiteX18" fmla="*/ 1040815 w 2701062"/>
              <a:gd name="connsiteY18" fmla="*/ 1377920 h 3573323"/>
              <a:gd name="connsiteX19" fmla="*/ 981821 w 2701062"/>
              <a:gd name="connsiteY19" fmla="*/ 1411631 h 3573323"/>
              <a:gd name="connsiteX20" fmla="*/ 931255 w 2701062"/>
              <a:gd name="connsiteY20" fmla="*/ 1411631 h 3573323"/>
              <a:gd name="connsiteX21" fmla="*/ 897545 w 2701062"/>
              <a:gd name="connsiteY21" fmla="*/ 1474838 h 3573323"/>
              <a:gd name="connsiteX22" fmla="*/ 901758 w 2701062"/>
              <a:gd name="connsiteY22" fmla="*/ 1504335 h 3573323"/>
              <a:gd name="connsiteX23" fmla="*/ 948110 w 2701062"/>
              <a:gd name="connsiteY23" fmla="*/ 1512762 h 3573323"/>
              <a:gd name="connsiteX24" fmla="*/ 931255 w 2701062"/>
              <a:gd name="connsiteY24" fmla="*/ 1550687 h 3573323"/>
              <a:gd name="connsiteX25" fmla="*/ 952324 w 2701062"/>
              <a:gd name="connsiteY25" fmla="*/ 1559115 h 3573323"/>
              <a:gd name="connsiteX26" fmla="*/ 1015532 w 2701062"/>
              <a:gd name="connsiteY26" fmla="*/ 1563328 h 3573323"/>
              <a:gd name="connsiteX27" fmla="*/ 1040815 w 2701062"/>
              <a:gd name="connsiteY27" fmla="*/ 1601253 h 3573323"/>
              <a:gd name="connsiteX28" fmla="*/ 1036601 w 2701062"/>
              <a:gd name="connsiteY28" fmla="*/ 1639177 h 3573323"/>
              <a:gd name="connsiteX29" fmla="*/ 1104022 w 2701062"/>
              <a:gd name="connsiteY29" fmla="*/ 1740309 h 3573323"/>
              <a:gd name="connsiteX30" fmla="*/ 1053456 w 2701062"/>
              <a:gd name="connsiteY30" fmla="*/ 1765592 h 3573323"/>
              <a:gd name="connsiteX31" fmla="*/ 998676 w 2701062"/>
              <a:gd name="connsiteY31" fmla="*/ 1761378 h 3573323"/>
              <a:gd name="connsiteX32" fmla="*/ 964966 w 2701062"/>
              <a:gd name="connsiteY32" fmla="*/ 1841441 h 3573323"/>
              <a:gd name="connsiteX33" fmla="*/ 1015532 w 2701062"/>
              <a:gd name="connsiteY33" fmla="*/ 1883579 h 3573323"/>
              <a:gd name="connsiteX34" fmla="*/ 994463 w 2701062"/>
              <a:gd name="connsiteY34" fmla="*/ 1980497 h 3573323"/>
              <a:gd name="connsiteX35" fmla="*/ 1019746 w 2701062"/>
              <a:gd name="connsiteY35" fmla="*/ 2014208 h 3573323"/>
              <a:gd name="connsiteX36" fmla="*/ 990249 w 2701062"/>
              <a:gd name="connsiteY36" fmla="*/ 2047918 h 3573323"/>
              <a:gd name="connsiteX37" fmla="*/ 948110 w 2701062"/>
              <a:gd name="connsiteY37" fmla="*/ 2047918 h 3573323"/>
              <a:gd name="connsiteX38" fmla="*/ 939683 w 2701062"/>
              <a:gd name="connsiteY38" fmla="*/ 2085843 h 3573323"/>
              <a:gd name="connsiteX39" fmla="*/ 994463 w 2701062"/>
              <a:gd name="connsiteY39" fmla="*/ 2132195 h 3573323"/>
              <a:gd name="connsiteX40" fmla="*/ 981821 w 2701062"/>
              <a:gd name="connsiteY40" fmla="*/ 2313389 h 3573323"/>
              <a:gd name="connsiteX41" fmla="*/ 1015532 w 2701062"/>
              <a:gd name="connsiteY41" fmla="*/ 2393452 h 3573323"/>
              <a:gd name="connsiteX42" fmla="*/ 1049242 w 2701062"/>
              <a:gd name="connsiteY42" fmla="*/ 2393452 h 3573323"/>
              <a:gd name="connsiteX43" fmla="*/ 1129305 w 2701062"/>
              <a:gd name="connsiteY43" fmla="*/ 2460873 h 3573323"/>
              <a:gd name="connsiteX44" fmla="*/ 1125091 w 2701062"/>
              <a:gd name="connsiteY44" fmla="*/ 2591502 h 3573323"/>
              <a:gd name="connsiteX45" fmla="*/ 1087167 w 2701062"/>
              <a:gd name="connsiteY45" fmla="*/ 2654709 h 3573323"/>
              <a:gd name="connsiteX46" fmla="*/ 1015532 w 2701062"/>
              <a:gd name="connsiteY46" fmla="*/ 2722130 h 3573323"/>
              <a:gd name="connsiteX47" fmla="*/ 1007104 w 2701062"/>
              <a:gd name="connsiteY47" fmla="*/ 2810621 h 3573323"/>
              <a:gd name="connsiteX48" fmla="*/ 922828 w 2701062"/>
              <a:gd name="connsiteY48" fmla="*/ 2823262 h 3573323"/>
              <a:gd name="connsiteX49" fmla="*/ 868048 w 2701062"/>
              <a:gd name="connsiteY49" fmla="*/ 2827476 h 3573323"/>
              <a:gd name="connsiteX50" fmla="*/ 830123 w 2701062"/>
              <a:gd name="connsiteY50" fmla="*/ 2789551 h 3573323"/>
              <a:gd name="connsiteX51" fmla="*/ 577294 w 2701062"/>
              <a:gd name="connsiteY51" fmla="*/ 2810621 h 3573323"/>
              <a:gd name="connsiteX52" fmla="*/ 568866 w 2701062"/>
              <a:gd name="connsiteY52" fmla="*/ 2915966 h 3573323"/>
              <a:gd name="connsiteX53" fmla="*/ 514087 w 2701062"/>
              <a:gd name="connsiteY53" fmla="*/ 2949677 h 3573323"/>
              <a:gd name="connsiteX54" fmla="*/ 484590 w 2701062"/>
              <a:gd name="connsiteY54" fmla="*/ 2915966 h 3573323"/>
              <a:gd name="connsiteX55" fmla="*/ 446665 w 2701062"/>
              <a:gd name="connsiteY55" fmla="*/ 2941249 h 3573323"/>
              <a:gd name="connsiteX56" fmla="*/ 434024 w 2701062"/>
              <a:gd name="connsiteY56" fmla="*/ 3059236 h 3573323"/>
              <a:gd name="connsiteX57" fmla="*/ 328678 w 2701062"/>
              <a:gd name="connsiteY57" fmla="*/ 3185651 h 3573323"/>
              <a:gd name="connsiteX58" fmla="*/ 273899 w 2701062"/>
              <a:gd name="connsiteY58" fmla="*/ 3198292 h 3573323"/>
              <a:gd name="connsiteX59" fmla="*/ 252829 w 2701062"/>
              <a:gd name="connsiteY59" fmla="*/ 3248858 h 3573323"/>
              <a:gd name="connsiteX60" fmla="*/ 202263 w 2701062"/>
              <a:gd name="connsiteY60" fmla="*/ 3328921 h 3573323"/>
              <a:gd name="connsiteX61" fmla="*/ 164339 w 2701062"/>
              <a:gd name="connsiteY61" fmla="*/ 3358418 h 3573323"/>
              <a:gd name="connsiteX62" fmla="*/ 75849 w 2701062"/>
              <a:gd name="connsiteY62" fmla="*/ 3387915 h 3573323"/>
              <a:gd name="connsiteX63" fmla="*/ 12641 w 2701062"/>
              <a:gd name="connsiteY63" fmla="*/ 3421625 h 3573323"/>
              <a:gd name="connsiteX64" fmla="*/ 0 w 2701062"/>
              <a:gd name="connsiteY64" fmla="*/ 3501688 h 3573323"/>
              <a:gd name="connsiteX65" fmla="*/ 63207 w 2701062"/>
              <a:gd name="connsiteY65" fmla="*/ 3497474 h 3573323"/>
              <a:gd name="connsiteX66" fmla="*/ 96918 w 2701062"/>
              <a:gd name="connsiteY66" fmla="*/ 3451122 h 3573323"/>
              <a:gd name="connsiteX67" fmla="*/ 155911 w 2701062"/>
              <a:gd name="connsiteY67" fmla="*/ 3493260 h 3573323"/>
              <a:gd name="connsiteX68" fmla="*/ 164339 w 2701062"/>
              <a:gd name="connsiteY68" fmla="*/ 3573323 h 3573323"/>
              <a:gd name="connsiteX69" fmla="*/ 265471 w 2701062"/>
              <a:gd name="connsiteY69" fmla="*/ 3522757 h 3573323"/>
              <a:gd name="connsiteX70" fmla="*/ 252829 w 2701062"/>
              <a:gd name="connsiteY70" fmla="*/ 3463763 h 3573323"/>
              <a:gd name="connsiteX71" fmla="*/ 307609 w 2701062"/>
              <a:gd name="connsiteY71" fmla="*/ 3421625 h 3573323"/>
              <a:gd name="connsiteX72" fmla="*/ 345534 w 2701062"/>
              <a:gd name="connsiteY72" fmla="*/ 3383701 h 3573323"/>
              <a:gd name="connsiteX73" fmla="*/ 375030 w 2701062"/>
              <a:gd name="connsiteY73" fmla="*/ 3341562 h 3573323"/>
              <a:gd name="connsiteX74" fmla="*/ 497231 w 2701062"/>
              <a:gd name="connsiteY74" fmla="*/ 3349990 h 3573323"/>
              <a:gd name="connsiteX75" fmla="*/ 497231 w 2701062"/>
              <a:gd name="connsiteY75" fmla="*/ 3349990 h 3573323"/>
              <a:gd name="connsiteX76" fmla="*/ 568866 w 2701062"/>
              <a:gd name="connsiteY76" fmla="*/ 3383701 h 3573323"/>
              <a:gd name="connsiteX77" fmla="*/ 589935 w 2701062"/>
              <a:gd name="connsiteY77" fmla="*/ 3362632 h 3573323"/>
              <a:gd name="connsiteX78" fmla="*/ 648929 w 2701062"/>
              <a:gd name="connsiteY78" fmla="*/ 3392128 h 3573323"/>
              <a:gd name="connsiteX79" fmla="*/ 674212 w 2701062"/>
              <a:gd name="connsiteY79" fmla="*/ 3387915 h 3573323"/>
              <a:gd name="connsiteX80" fmla="*/ 720564 w 2701062"/>
              <a:gd name="connsiteY80" fmla="*/ 3451122 h 3573323"/>
              <a:gd name="connsiteX81" fmla="*/ 754275 w 2701062"/>
              <a:gd name="connsiteY81" fmla="*/ 3442694 h 3573323"/>
              <a:gd name="connsiteX82" fmla="*/ 804840 w 2701062"/>
              <a:gd name="connsiteY82" fmla="*/ 3366845 h 3573323"/>
              <a:gd name="connsiteX83" fmla="*/ 842765 w 2701062"/>
              <a:gd name="connsiteY83" fmla="*/ 3333135 h 3573323"/>
              <a:gd name="connsiteX84" fmla="*/ 830123 w 2701062"/>
              <a:gd name="connsiteY84" fmla="*/ 3278355 h 3573323"/>
              <a:gd name="connsiteX85" fmla="*/ 859620 w 2701062"/>
              <a:gd name="connsiteY85" fmla="*/ 3223575 h 3573323"/>
              <a:gd name="connsiteX86" fmla="*/ 918614 w 2701062"/>
              <a:gd name="connsiteY86" fmla="*/ 3173010 h 3573323"/>
              <a:gd name="connsiteX87" fmla="*/ 1011318 w 2701062"/>
              <a:gd name="connsiteY87" fmla="*/ 3156154 h 3573323"/>
              <a:gd name="connsiteX88" fmla="*/ 1078739 w 2701062"/>
              <a:gd name="connsiteY88" fmla="*/ 3143513 h 3573323"/>
              <a:gd name="connsiteX89" fmla="*/ 1163016 w 2701062"/>
              <a:gd name="connsiteY89" fmla="*/ 3215148 h 3573323"/>
              <a:gd name="connsiteX90" fmla="*/ 1222009 w 2701062"/>
              <a:gd name="connsiteY90" fmla="*/ 3248858 h 3573323"/>
              <a:gd name="connsiteX91" fmla="*/ 1226223 w 2701062"/>
              <a:gd name="connsiteY91" fmla="*/ 3202506 h 3573323"/>
              <a:gd name="connsiteX92" fmla="*/ 1243078 w 2701062"/>
              <a:gd name="connsiteY92" fmla="*/ 3194079 h 3573323"/>
              <a:gd name="connsiteX93" fmla="*/ 1344210 w 2701062"/>
              <a:gd name="connsiteY93" fmla="*/ 3215148 h 3573323"/>
              <a:gd name="connsiteX94" fmla="*/ 1398990 w 2701062"/>
              <a:gd name="connsiteY94" fmla="*/ 3223575 h 3573323"/>
              <a:gd name="connsiteX95" fmla="*/ 1436914 w 2701062"/>
              <a:gd name="connsiteY95" fmla="*/ 3151940 h 3573323"/>
              <a:gd name="connsiteX96" fmla="*/ 1495908 w 2701062"/>
              <a:gd name="connsiteY96" fmla="*/ 3143513 h 3573323"/>
              <a:gd name="connsiteX97" fmla="*/ 1597040 w 2701062"/>
              <a:gd name="connsiteY97" fmla="*/ 3198292 h 3573323"/>
              <a:gd name="connsiteX98" fmla="*/ 1656033 w 2701062"/>
              <a:gd name="connsiteY98" fmla="*/ 3219362 h 3573323"/>
              <a:gd name="connsiteX99" fmla="*/ 1719240 w 2701062"/>
              <a:gd name="connsiteY99" fmla="*/ 3160368 h 3573323"/>
              <a:gd name="connsiteX100" fmla="*/ 1715027 w 2701062"/>
              <a:gd name="connsiteY100" fmla="*/ 3088733 h 3573323"/>
              <a:gd name="connsiteX101" fmla="*/ 1833014 w 2701062"/>
              <a:gd name="connsiteY101" fmla="*/ 3139299 h 3573323"/>
              <a:gd name="connsiteX102" fmla="*/ 1862510 w 2701062"/>
              <a:gd name="connsiteY102" fmla="*/ 3088733 h 3573323"/>
              <a:gd name="connsiteX103" fmla="*/ 2018422 w 2701062"/>
              <a:gd name="connsiteY103" fmla="*/ 3067664 h 3573323"/>
              <a:gd name="connsiteX104" fmla="*/ 2186975 w 2701062"/>
              <a:gd name="connsiteY104" fmla="*/ 3126657 h 3573323"/>
              <a:gd name="connsiteX105" fmla="*/ 2254396 w 2701062"/>
              <a:gd name="connsiteY105" fmla="*/ 3042381 h 3573323"/>
              <a:gd name="connsiteX106" fmla="*/ 2338673 w 2701062"/>
              <a:gd name="connsiteY106" fmla="*/ 3042381 h 3573323"/>
              <a:gd name="connsiteX107" fmla="*/ 2380811 w 2701062"/>
              <a:gd name="connsiteY107" fmla="*/ 2987601 h 3573323"/>
              <a:gd name="connsiteX108" fmla="*/ 2456660 w 2701062"/>
              <a:gd name="connsiteY108" fmla="*/ 2991815 h 3573323"/>
              <a:gd name="connsiteX109" fmla="*/ 2469301 w 2701062"/>
              <a:gd name="connsiteY109" fmla="*/ 2911752 h 3573323"/>
              <a:gd name="connsiteX110" fmla="*/ 2595716 w 2701062"/>
              <a:gd name="connsiteY110" fmla="*/ 2844331 h 3573323"/>
              <a:gd name="connsiteX111" fmla="*/ 2595716 w 2701062"/>
              <a:gd name="connsiteY111" fmla="*/ 2743199 h 3573323"/>
              <a:gd name="connsiteX112" fmla="*/ 2616785 w 2701062"/>
              <a:gd name="connsiteY112" fmla="*/ 2705275 h 3573323"/>
              <a:gd name="connsiteX113" fmla="*/ 2591502 w 2701062"/>
              <a:gd name="connsiteY113" fmla="*/ 2679992 h 3573323"/>
              <a:gd name="connsiteX114" fmla="*/ 2515653 w 2701062"/>
              <a:gd name="connsiteY114" fmla="*/ 2679992 h 3573323"/>
              <a:gd name="connsiteX115" fmla="*/ 2460874 w 2701062"/>
              <a:gd name="connsiteY115" fmla="*/ 2692633 h 3573323"/>
              <a:gd name="connsiteX116" fmla="*/ 2435591 w 2701062"/>
              <a:gd name="connsiteY116" fmla="*/ 2705275 h 3573323"/>
              <a:gd name="connsiteX117" fmla="*/ 2397666 w 2701062"/>
              <a:gd name="connsiteY117" fmla="*/ 2654709 h 3573323"/>
              <a:gd name="connsiteX118" fmla="*/ 2347100 w 2701062"/>
              <a:gd name="connsiteY118" fmla="*/ 2629426 h 3573323"/>
              <a:gd name="connsiteX119" fmla="*/ 2410308 w 2701062"/>
              <a:gd name="connsiteY119" fmla="*/ 2591502 h 3573323"/>
              <a:gd name="connsiteX120" fmla="*/ 2439804 w 2701062"/>
              <a:gd name="connsiteY120" fmla="*/ 2444018 h 3573323"/>
              <a:gd name="connsiteX121" fmla="*/ 2481943 w 2701062"/>
              <a:gd name="connsiteY121" fmla="*/ 2477728 h 3573323"/>
              <a:gd name="connsiteX122" fmla="*/ 2532509 w 2701062"/>
              <a:gd name="connsiteY122" fmla="*/ 2406093 h 3573323"/>
              <a:gd name="connsiteX123" fmla="*/ 2545150 w 2701062"/>
              <a:gd name="connsiteY123" fmla="*/ 2368169 h 3573323"/>
              <a:gd name="connsiteX124" fmla="*/ 2633640 w 2701062"/>
              <a:gd name="connsiteY124" fmla="*/ 2254396 h 3573323"/>
              <a:gd name="connsiteX125" fmla="*/ 2650496 w 2701062"/>
              <a:gd name="connsiteY125" fmla="*/ 2161692 h 3573323"/>
              <a:gd name="connsiteX126" fmla="*/ 2696848 w 2701062"/>
              <a:gd name="connsiteY126" fmla="*/ 2085843 h 3573323"/>
              <a:gd name="connsiteX127" fmla="*/ 2701062 w 2701062"/>
              <a:gd name="connsiteY127" fmla="*/ 1879365 h 3573323"/>
              <a:gd name="connsiteX128" fmla="*/ 2503012 w 2701062"/>
              <a:gd name="connsiteY128" fmla="*/ 1744523 h 3573323"/>
              <a:gd name="connsiteX129" fmla="*/ 2237541 w 2701062"/>
              <a:gd name="connsiteY129" fmla="*/ 1715026 h 3573323"/>
              <a:gd name="connsiteX130" fmla="*/ 2161692 w 2701062"/>
              <a:gd name="connsiteY130" fmla="*/ 1803516 h 3573323"/>
              <a:gd name="connsiteX131" fmla="*/ 2123768 w 2701062"/>
              <a:gd name="connsiteY131" fmla="*/ 1795089 h 3573323"/>
              <a:gd name="connsiteX132" fmla="*/ 2111126 w 2701062"/>
              <a:gd name="connsiteY132" fmla="*/ 1744523 h 3573323"/>
              <a:gd name="connsiteX133" fmla="*/ 2203830 w 2701062"/>
              <a:gd name="connsiteY133" fmla="*/ 1647605 h 3573323"/>
              <a:gd name="connsiteX134" fmla="*/ 2178547 w 2701062"/>
              <a:gd name="connsiteY134" fmla="*/ 1508549 h 3573323"/>
              <a:gd name="connsiteX135" fmla="*/ 2090057 w 2701062"/>
              <a:gd name="connsiteY135" fmla="*/ 1415845 h 3573323"/>
              <a:gd name="connsiteX136" fmla="*/ 2056346 w 2701062"/>
              <a:gd name="connsiteY136" fmla="*/ 1386348 h 3573323"/>
              <a:gd name="connsiteX137" fmla="*/ 2127981 w 2701062"/>
              <a:gd name="connsiteY137" fmla="*/ 1373706 h 3573323"/>
              <a:gd name="connsiteX138" fmla="*/ 2127981 w 2701062"/>
              <a:gd name="connsiteY138" fmla="*/ 1339996 h 3573323"/>
              <a:gd name="connsiteX139" fmla="*/ 2031063 w 2701062"/>
              <a:gd name="connsiteY139" fmla="*/ 1213581 h 3573323"/>
              <a:gd name="connsiteX140" fmla="*/ 2022636 w 2701062"/>
              <a:gd name="connsiteY140" fmla="*/ 1129304 h 3573323"/>
              <a:gd name="connsiteX141" fmla="*/ 2056346 w 2701062"/>
              <a:gd name="connsiteY141" fmla="*/ 1066097 h 3573323"/>
              <a:gd name="connsiteX142" fmla="*/ 2039491 w 2701062"/>
              <a:gd name="connsiteY142" fmla="*/ 1032386 h 3573323"/>
              <a:gd name="connsiteX143" fmla="*/ 1967856 w 2701062"/>
              <a:gd name="connsiteY143" fmla="*/ 1011317 h 3573323"/>
              <a:gd name="connsiteX144" fmla="*/ 1929932 w 2701062"/>
              <a:gd name="connsiteY144" fmla="*/ 952324 h 3573323"/>
              <a:gd name="connsiteX145" fmla="*/ 1934146 w 2701062"/>
              <a:gd name="connsiteY145" fmla="*/ 893330 h 3573323"/>
              <a:gd name="connsiteX146" fmla="*/ 1727668 w 2701062"/>
              <a:gd name="connsiteY146" fmla="*/ 775343 h 3573323"/>
              <a:gd name="connsiteX147" fmla="*/ 1664461 w 2701062"/>
              <a:gd name="connsiteY147" fmla="*/ 716350 h 3573323"/>
              <a:gd name="connsiteX148" fmla="*/ 1516977 w 2701062"/>
              <a:gd name="connsiteY148" fmla="*/ 176981 h 3573323"/>
              <a:gd name="connsiteX149" fmla="*/ 1356851 w 2701062"/>
              <a:gd name="connsiteY149" fmla="*/ 0 h 3573323"/>
              <a:gd name="connsiteX0" fmla="*/ 1356851 w 2701062"/>
              <a:gd name="connsiteY0" fmla="*/ 8428 h 3573323"/>
              <a:gd name="connsiteX1" fmla="*/ 1323141 w 2701062"/>
              <a:gd name="connsiteY1" fmla="*/ 101132 h 3573323"/>
              <a:gd name="connsiteX2" fmla="*/ 1281002 w 2701062"/>
              <a:gd name="connsiteY2" fmla="*/ 257044 h 3573323"/>
              <a:gd name="connsiteX3" fmla="*/ 1141946 w 2701062"/>
              <a:gd name="connsiteY3" fmla="*/ 391886 h 3573323"/>
              <a:gd name="connsiteX4" fmla="*/ 876475 w 2701062"/>
              <a:gd name="connsiteY4" fmla="*/ 648928 h 3573323"/>
              <a:gd name="connsiteX5" fmla="*/ 804840 w 2701062"/>
              <a:gd name="connsiteY5" fmla="*/ 720563 h 3573323"/>
              <a:gd name="connsiteX6" fmla="*/ 813268 w 2701062"/>
              <a:gd name="connsiteY6" fmla="*/ 851192 h 3573323"/>
              <a:gd name="connsiteX7" fmla="*/ 897545 w 2701062"/>
              <a:gd name="connsiteY7" fmla="*/ 1019745 h 3573323"/>
              <a:gd name="connsiteX8" fmla="*/ 943897 w 2701062"/>
              <a:gd name="connsiteY8" fmla="*/ 1104021 h 3573323"/>
              <a:gd name="connsiteX9" fmla="*/ 964966 w 2701062"/>
              <a:gd name="connsiteY9" fmla="*/ 1133518 h 3573323"/>
              <a:gd name="connsiteX10" fmla="*/ 994463 w 2701062"/>
              <a:gd name="connsiteY10" fmla="*/ 1108235 h 3573323"/>
              <a:gd name="connsiteX11" fmla="*/ 1011318 w 2701062"/>
              <a:gd name="connsiteY11" fmla="*/ 1053456 h 3573323"/>
              <a:gd name="connsiteX12" fmla="*/ 1057670 w 2701062"/>
              <a:gd name="connsiteY12" fmla="*/ 1045028 h 3573323"/>
              <a:gd name="connsiteX13" fmla="*/ 1053456 w 2701062"/>
              <a:gd name="connsiteY13" fmla="*/ 1108235 h 3573323"/>
              <a:gd name="connsiteX14" fmla="*/ 1040815 w 2701062"/>
              <a:gd name="connsiteY14" fmla="*/ 1141946 h 3573323"/>
              <a:gd name="connsiteX15" fmla="*/ 1049242 w 2701062"/>
              <a:gd name="connsiteY15" fmla="*/ 1167229 h 3573323"/>
              <a:gd name="connsiteX16" fmla="*/ 986035 w 2701062"/>
              <a:gd name="connsiteY16" fmla="*/ 1184084 h 3573323"/>
              <a:gd name="connsiteX17" fmla="*/ 1011318 w 2701062"/>
              <a:gd name="connsiteY17" fmla="*/ 1318927 h 3573323"/>
              <a:gd name="connsiteX18" fmla="*/ 1049242 w 2701062"/>
              <a:gd name="connsiteY18" fmla="*/ 1314713 h 3573323"/>
              <a:gd name="connsiteX19" fmla="*/ 1040815 w 2701062"/>
              <a:gd name="connsiteY19" fmla="*/ 1377920 h 3573323"/>
              <a:gd name="connsiteX20" fmla="*/ 981821 w 2701062"/>
              <a:gd name="connsiteY20" fmla="*/ 1411631 h 3573323"/>
              <a:gd name="connsiteX21" fmla="*/ 931255 w 2701062"/>
              <a:gd name="connsiteY21" fmla="*/ 1411631 h 3573323"/>
              <a:gd name="connsiteX22" fmla="*/ 897545 w 2701062"/>
              <a:gd name="connsiteY22" fmla="*/ 1474838 h 3573323"/>
              <a:gd name="connsiteX23" fmla="*/ 901758 w 2701062"/>
              <a:gd name="connsiteY23" fmla="*/ 1504335 h 3573323"/>
              <a:gd name="connsiteX24" fmla="*/ 948110 w 2701062"/>
              <a:gd name="connsiteY24" fmla="*/ 1512762 h 3573323"/>
              <a:gd name="connsiteX25" fmla="*/ 931255 w 2701062"/>
              <a:gd name="connsiteY25" fmla="*/ 1550687 h 3573323"/>
              <a:gd name="connsiteX26" fmla="*/ 952324 w 2701062"/>
              <a:gd name="connsiteY26" fmla="*/ 1559115 h 3573323"/>
              <a:gd name="connsiteX27" fmla="*/ 1015532 w 2701062"/>
              <a:gd name="connsiteY27" fmla="*/ 1563328 h 3573323"/>
              <a:gd name="connsiteX28" fmla="*/ 1040815 w 2701062"/>
              <a:gd name="connsiteY28" fmla="*/ 1601253 h 3573323"/>
              <a:gd name="connsiteX29" fmla="*/ 1036601 w 2701062"/>
              <a:gd name="connsiteY29" fmla="*/ 1639177 h 3573323"/>
              <a:gd name="connsiteX30" fmla="*/ 1104022 w 2701062"/>
              <a:gd name="connsiteY30" fmla="*/ 1740309 h 3573323"/>
              <a:gd name="connsiteX31" fmla="*/ 1053456 w 2701062"/>
              <a:gd name="connsiteY31" fmla="*/ 1765592 h 3573323"/>
              <a:gd name="connsiteX32" fmla="*/ 998676 w 2701062"/>
              <a:gd name="connsiteY32" fmla="*/ 1761378 h 3573323"/>
              <a:gd name="connsiteX33" fmla="*/ 964966 w 2701062"/>
              <a:gd name="connsiteY33" fmla="*/ 1841441 h 3573323"/>
              <a:gd name="connsiteX34" fmla="*/ 1015532 w 2701062"/>
              <a:gd name="connsiteY34" fmla="*/ 1883579 h 3573323"/>
              <a:gd name="connsiteX35" fmla="*/ 994463 w 2701062"/>
              <a:gd name="connsiteY35" fmla="*/ 1980497 h 3573323"/>
              <a:gd name="connsiteX36" fmla="*/ 1019746 w 2701062"/>
              <a:gd name="connsiteY36" fmla="*/ 2014208 h 3573323"/>
              <a:gd name="connsiteX37" fmla="*/ 990249 w 2701062"/>
              <a:gd name="connsiteY37" fmla="*/ 2047918 h 3573323"/>
              <a:gd name="connsiteX38" fmla="*/ 948110 w 2701062"/>
              <a:gd name="connsiteY38" fmla="*/ 2047918 h 3573323"/>
              <a:gd name="connsiteX39" fmla="*/ 939683 w 2701062"/>
              <a:gd name="connsiteY39" fmla="*/ 2085843 h 3573323"/>
              <a:gd name="connsiteX40" fmla="*/ 994463 w 2701062"/>
              <a:gd name="connsiteY40" fmla="*/ 2132195 h 3573323"/>
              <a:gd name="connsiteX41" fmla="*/ 981821 w 2701062"/>
              <a:gd name="connsiteY41" fmla="*/ 2313389 h 3573323"/>
              <a:gd name="connsiteX42" fmla="*/ 1015532 w 2701062"/>
              <a:gd name="connsiteY42" fmla="*/ 2393452 h 3573323"/>
              <a:gd name="connsiteX43" fmla="*/ 1049242 w 2701062"/>
              <a:gd name="connsiteY43" fmla="*/ 2393452 h 3573323"/>
              <a:gd name="connsiteX44" fmla="*/ 1129305 w 2701062"/>
              <a:gd name="connsiteY44" fmla="*/ 2460873 h 3573323"/>
              <a:gd name="connsiteX45" fmla="*/ 1125091 w 2701062"/>
              <a:gd name="connsiteY45" fmla="*/ 2591502 h 3573323"/>
              <a:gd name="connsiteX46" fmla="*/ 1087167 w 2701062"/>
              <a:gd name="connsiteY46" fmla="*/ 2654709 h 3573323"/>
              <a:gd name="connsiteX47" fmla="*/ 1015532 w 2701062"/>
              <a:gd name="connsiteY47" fmla="*/ 2722130 h 3573323"/>
              <a:gd name="connsiteX48" fmla="*/ 1007104 w 2701062"/>
              <a:gd name="connsiteY48" fmla="*/ 2810621 h 3573323"/>
              <a:gd name="connsiteX49" fmla="*/ 922828 w 2701062"/>
              <a:gd name="connsiteY49" fmla="*/ 2823262 h 3573323"/>
              <a:gd name="connsiteX50" fmla="*/ 868048 w 2701062"/>
              <a:gd name="connsiteY50" fmla="*/ 2827476 h 3573323"/>
              <a:gd name="connsiteX51" fmla="*/ 830123 w 2701062"/>
              <a:gd name="connsiteY51" fmla="*/ 2789551 h 3573323"/>
              <a:gd name="connsiteX52" fmla="*/ 577294 w 2701062"/>
              <a:gd name="connsiteY52" fmla="*/ 2810621 h 3573323"/>
              <a:gd name="connsiteX53" fmla="*/ 568866 w 2701062"/>
              <a:gd name="connsiteY53" fmla="*/ 2915966 h 3573323"/>
              <a:gd name="connsiteX54" fmla="*/ 514087 w 2701062"/>
              <a:gd name="connsiteY54" fmla="*/ 2949677 h 3573323"/>
              <a:gd name="connsiteX55" fmla="*/ 484590 w 2701062"/>
              <a:gd name="connsiteY55" fmla="*/ 2915966 h 3573323"/>
              <a:gd name="connsiteX56" fmla="*/ 446665 w 2701062"/>
              <a:gd name="connsiteY56" fmla="*/ 2941249 h 3573323"/>
              <a:gd name="connsiteX57" fmla="*/ 434024 w 2701062"/>
              <a:gd name="connsiteY57" fmla="*/ 3059236 h 3573323"/>
              <a:gd name="connsiteX58" fmla="*/ 328678 w 2701062"/>
              <a:gd name="connsiteY58" fmla="*/ 3185651 h 3573323"/>
              <a:gd name="connsiteX59" fmla="*/ 273899 w 2701062"/>
              <a:gd name="connsiteY59" fmla="*/ 3198292 h 3573323"/>
              <a:gd name="connsiteX60" fmla="*/ 252829 w 2701062"/>
              <a:gd name="connsiteY60" fmla="*/ 3248858 h 3573323"/>
              <a:gd name="connsiteX61" fmla="*/ 202263 w 2701062"/>
              <a:gd name="connsiteY61" fmla="*/ 3328921 h 3573323"/>
              <a:gd name="connsiteX62" fmla="*/ 164339 w 2701062"/>
              <a:gd name="connsiteY62" fmla="*/ 3358418 h 3573323"/>
              <a:gd name="connsiteX63" fmla="*/ 75849 w 2701062"/>
              <a:gd name="connsiteY63" fmla="*/ 3387915 h 3573323"/>
              <a:gd name="connsiteX64" fmla="*/ 12641 w 2701062"/>
              <a:gd name="connsiteY64" fmla="*/ 3421625 h 3573323"/>
              <a:gd name="connsiteX65" fmla="*/ 0 w 2701062"/>
              <a:gd name="connsiteY65" fmla="*/ 3501688 h 3573323"/>
              <a:gd name="connsiteX66" fmla="*/ 63207 w 2701062"/>
              <a:gd name="connsiteY66" fmla="*/ 3497474 h 3573323"/>
              <a:gd name="connsiteX67" fmla="*/ 96918 w 2701062"/>
              <a:gd name="connsiteY67" fmla="*/ 3451122 h 3573323"/>
              <a:gd name="connsiteX68" fmla="*/ 155911 w 2701062"/>
              <a:gd name="connsiteY68" fmla="*/ 3493260 h 3573323"/>
              <a:gd name="connsiteX69" fmla="*/ 164339 w 2701062"/>
              <a:gd name="connsiteY69" fmla="*/ 3573323 h 3573323"/>
              <a:gd name="connsiteX70" fmla="*/ 265471 w 2701062"/>
              <a:gd name="connsiteY70" fmla="*/ 3522757 h 3573323"/>
              <a:gd name="connsiteX71" fmla="*/ 252829 w 2701062"/>
              <a:gd name="connsiteY71" fmla="*/ 3463763 h 3573323"/>
              <a:gd name="connsiteX72" fmla="*/ 307609 w 2701062"/>
              <a:gd name="connsiteY72" fmla="*/ 3421625 h 3573323"/>
              <a:gd name="connsiteX73" fmla="*/ 345534 w 2701062"/>
              <a:gd name="connsiteY73" fmla="*/ 3383701 h 3573323"/>
              <a:gd name="connsiteX74" fmla="*/ 375030 w 2701062"/>
              <a:gd name="connsiteY74" fmla="*/ 3341562 h 3573323"/>
              <a:gd name="connsiteX75" fmla="*/ 497231 w 2701062"/>
              <a:gd name="connsiteY75" fmla="*/ 3349990 h 3573323"/>
              <a:gd name="connsiteX76" fmla="*/ 497231 w 2701062"/>
              <a:gd name="connsiteY76" fmla="*/ 3349990 h 3573323"/>
              <a:gd name="connsiteX77" fmla="*/ 568866 w 2701062"/>
              <a:gd name="connsiteY77" fmla="*/ 3383701 h 3573323"/>
              <a:gd name="connsiteX78" fmla="*/ 589935 w 2701062"/>
              <a:gd name="connsiteY78" fmla="*/ 3362632 h 3573323"/>
              <a:gd name="connsiteX79" fmla="*/ 648929 w 2701062"/>
              <a:gd name="connsiteY79" fmla="*/ 3392128 h 3573323"/>
              <a:gd name="connsiteX80" fmla="*/ 674212 w 2701062"/>
              <a:gd name="connsiteY80" fmla="*/ 3387915 h 3573323"/>
              <a:gd name="connsiteX81" fmla="*/ 720564 w 2701062"/>
              <a:gd name="connsiteY81" fmla="*/ 3451122 h 3573323"/>
              <a:gd name="connsiteX82" fmla="*/ 754275 w 2701062"/>
              <a:gd name="connsiteY82" fmla="*/ 3442694 h 3573323"/>
              <a:gd name="connsiteX83" fmla="*/ 804840 w 2701062"/>
              <a:gd name="connsiteY83" fmla="*/ 3366845 h 3573323"/>
              <a:gd name="connsiteX84" fmla="*/ 842765 w 2701062"/>
              <a:gd name="connsiteY84" fmla="*/ 3333135 h 3573323"/>
              <a:gd name="connsiteX85" fmla="*/ 830123 w 2701062"/>
              <a:gd name="connsiteY85" fmla="*/ 3278355 h 3573323"/>
              <a:gd name="connsiteX86" fmla="*/ 859620 w 2701062"/>
              <a:gd name="connsiteY86" fmla="*/ 3223575 h 3573323"/>
              <a:gd name="connsiteX87" fmla="*/ 918614 w 2701062"/>
              <a:gd name="connsiteY87" fmla="*/ 3173010 h 3573323"/>
              <a:gd name="connsiteX88" fmla="*/ 1011318 w 2701062"/>
              <a:gd name="connsiteY88" fmla="*/ 3156154 h 3573323"/>
              <a:gd name="connsiteX89" fmla="*/ 1078739 w 2701062"/>
              <a:gd name="connsiteY89" fmla="*/ 3143513 h 3573323"/>
              <a:gd name="connsiteX90" fmla="*/ 1163016 w 2701062"/>
              <a:gd name="connsiteY90" fmla="*/ 3215148 h 3573323"/>
              <a:gd name="connsiteX91" fmla="*/ 1222009 w 2701062"/>
              <a:gd name="connsiteY91" fmla="*/ 3248858 h 3573323"/>
              <a:gd name="connsiteX92" fmla="*/ 1226223 w 2701062"/>
              <a:gd name="connsiteY92" fmla="*/ 3202506 h 3573323"/>
              <a:gd name="connsiteX93" fmla="*/ 1243078 w 2701062"/>
              <a:gd name="connsiteY93" fmla="*/ 3194079 h 3573323"/>
              <a:gd name="connsiteX94" fmla="*/ 1344210 w 2701062"/>
              <a:gd name="connsiteY94" fmla="*/ 3215148 h 3573323"/>
              <a:gd name="connsiteX95" fmla="*/ 1398990 w 2701062"/>
              <a:gd name="connsiteY95" fmla="*/ 3223575 h 3573323"/>
              <a:gd name="connsiteX96" fmla="*/ 1436914 w 2701062"/>
              <a:gd name="connsiteY96" fmla="*/ 3151940 h 3573323"/>
              <a:gd name="connsiteX97" fmla="*/ 1495908 w 2701062"/>
              <a:gd name="connsiteY97" fmla="*/ 3143513 h 3573323"/>
              <a:gd name="connsiteX98" fmla="*/ 1597040 w 2701062"/>
              <a:gd name="connsiteY98" fmla="*/ 3198292 h 3573323"/>
              <a:gd name="connsiteX99" fmla="*/ 1656033 w 2701062"/>
              <a:gd name="connsiteY99" fmla="*/ 3219362 h 3573323"/>
              <a:gd name="connsiteX100" fmla="*/ 1719240 w 2701062"/>
              <a:gd name="connsiteY100" fmla="*/ 3160368 h 3573323"/>
              <a:gd name="connsiteX101" fmla="*/ 1715027 w 2701062"/>
              <a:gd name="connsiteY101" fmla="*/ 3088733 h 3573323"/>
              <a:gd name="connsiteX102" fmla="*/ 1833014 w 2701062"/>
              <a:gd name="connsiteY102" fmla="*/ 3139299 h 3573323"/>
              <a:gd name="connsiteX103" fmla="*/ 1862510 w 2701062"/>
              <a:gd name="connsiteY103" fmla="*/ 3088733 h 3573323"/>
              <a:gd name="connsiteX104" fmla="*/ 2018422 w 2701062"/>
              <a:gd name="connsiteY104" fmla="*/ 3067664 h 3573323"/>
              <a:gd name="connsiteX105" fmla="*/ 2186975 w 2701062"/>
              <a:gd name="connsiteY105" fmla="*/ 3126657 h 3573323"/>
              <a:gd name="connsiteX106" fmla="*/ 2254396 w 2701062"/>
              <a:gd name="connsiteY106" fmla="*/ 3042381 h 3573323"/>
              <a:gd name="connsiteX107" fmla="*/ 2338673 w 2701062"/>
              <a:gd name="connsiteY107" fmla="*/ 3042381 h 3573323"/>
              <a:gd name="connsiteX108" fmla="*/ 2380811 w 2701062"/>
              <a:gd name="connsiteY108" fmla="*/ 2987601 h 3573323"/>
              <a:gd name="connsiteX109" fmla="*/ 2456660 w 2701062"/>
              <a:gd name="connsiteY109" fmla="*/ 2991815 h 3573323"/>
              <a:gd name="connsiteX110" fmla="*/ 2469301 w 2701062"/>
              <a:gd name="connsiteY110" fmla="*/ 2911752 h 3573323"/>
              <a:gd name="connsiteX111" fmla="*/ 2595716 w 2701062"/>
              <a:gd name="connsiteY111" fmla="*/ 2844331 h 3573323"/>
              <a:gd name="connsiteX112" fmla="*/ 2595716 w 2701062"/>
              <a:gd name="connsiteY112" fmla="*/ 2743199 h 3573323"/>
              <a:gd name="connsiteX113" fmla="*/ 2616785 w 2701062"/>
              <a:gd name="connsiteY113" fmla="*/ 2705275 h 3573323"/>
              <a:gd name="connsiteX114" fmla="*/ 2591502 w 2701062"/>
              <a:gd name="connsiteY114" fmla="*/ 2679992 h 3573323"/>
              <a:gd name="connsiteX115" fmla="*/ 2515653 w 2701062"/>
              <a:gd name="connsiteY115" fmla="*/ 2679992 h 3573323"/>
              <a:gd name="connsiteX116" fmla="*/ 2460874 w 2701062"/>
              <a:gd name="connsiteY116" fmla="*/ 2692633 h 3573323"/>
              <a:gd name="connsiteX117" fmla="*/ 2435591 w 2701062"/>
              <a:gd name="connsiteY117" fmla="*/ 2705275 h 3573323"/>
              <a:gd name="connsiteX118" fmla="*/ 2397666 w 2701062"/>
              <a:gd name="connsiteY118" fmla="*/ 2654709 h 3573323"/>
              <a:gd name="connsiteX119" fmla="*/ 2347100 w 2701062"/>
              <a:gd name="connsiteY119" fmla="*/ 2629426 h 3573323"/>
              <a:gd name="connsiteX120" fmla="*/ 2410308 w 2701062"/>
              <a:gd name="connsiteY120" fmla="*/ 2591502 h 3573323"/>
              <a:gd name="connsiteX121" fmla="*/ 2439804 w 2701062"/>
              <a:gd name="connsiteY121" fmla="*/ 2444018 h 3573323"/>
              <a:gd name="connsiteX122" fmla="*/ 2481943 w 2701062"/>
              <a:gd name="connsiteY122" fmla="*/ 2477728 h 3573323"/>
              <a:gd name="connsiteX123" fmla="*/ 2532509 w 2701062"/>
              <a:gd name="connsiteY123" fmla="*/ 2406093 h 3573323"/>
              <a:gd name="connsiteX124" fmla="*/ 2545150 w 2701062"/>
              <a:gd name="connsiteY124" fmla="*/ 2368169 h 3573323"/>
              <a:gd name="connsiteX125" fmla="*/ 2633640 w 2701062"/>
              <a:gd name="connsiteY125" fmla="*/ 2254396 h 3573323"/>
              <a:gd name="connsiteX126" fmla="*/ 2650496 w 2701062"/>
              <a:gd name="connsiteY126" fmla="*/ 2161692 h 3573323"/>
              <a:gd name="connsiteX127" fmla="*/ 2696848 w 2701062"/>
              <a:gd name="connsiteY127" fmla="*/ 2085843 h 3573323"/>
              <a:gd name="connsiteX128" fmla="*/ 2701062 w 2701062"/>
              <a:gd name="connsiteY128" fmla="*/ 1879365 h 3573323"/>
              <a:gd name="connsiteX129" fmla="*/ 2503012 w 2701062"/>
              <a:gd name="connsiteY129" fmla="*/ 1744523 h 3573323"/>
              <a:gd name="connsiteX130" fmla="*/ 2237541 w 2701062"/>
              <a:gd name="connsiteY130" fmla="*/ 1715026 h 3573323"/>
              <a:gd name="connsiteX131" fmla="*/ 2161692 w 2701062"/>
              <a:gd name="connsiteY131" fmla="*/ 1803516 h 3573323"/>
              <a:gd name="connsiteX132" fmla="*/ 2123768 w 2701062"/>
              <a:gd name="connsiteY132" fmla="*/ 1795089 h 3573323"/>
              <a:gd name="connsiteX133" fmla="*/ 2111126 w 2701062"/>
              <a:gd name="connsiteY133" fmla="*/ 1744523 h 3573323"/>
              <a:gd name="connsiteX134" fmla="*/ 2203830 w 2701062"/>
              <a:gd name="connsiteY134" fmla="*/ 1647605 h 3573323"/>
              <a:gd name="connsiteX135" fmla="*/ 2178547 w 2701062"/>
              <a:gd name="connsiteY135" fmla="*/ 1508549 h 3573323"/>
              <a:gd name="connsiteX136" fmla="*/ 2090057 w 2701062"/>
              <a:gd name="connsiteY136" fmla="*/ 1415845 h 3573323"/>
              <a:gd name="connsiteX137" fmla="*/ 2056346 w 2701062"/>
              <a:gd name="connsiteY137" fmla="*/ 1386348 h 3573323"/>
              <a:gd name="connsiteX138" fmla="*/ 2127981 w 2701062"/>
              <a:gd name="connsiteY138" fmla="*/ 1373706 h 3573323"/>
              <a:gd name="connsiteX139" fmla="*/ 2127981 w 2701062"/>
              <a:gd name="connsiteY139" fmla="*/ 1339996 h 3573323"/>
              <a:gd name="connsiteX140" fmla="*/ 2031063 w 2701062"/>
              <a:gd name="connsiteY140" fmla="*/ 1213581 h 3573323"/>
              <a:gd name="connsiteX141" fmla="*/ 2022636 w 2701062"/>
              <a:gd name="connsiteY141" fmla="*/ 1129304 h 3573323"/>
              <a:gd name="connsiteX142" fmla="*/ 2056346 w 2701062"/>
              <a:gd name="connsiteY142" fmla="*/ 1066097 h 3573323"/>
              <a:gd name="connsiteX143" fmla="*/ 2039491 w 2701062"/>
              <a:gd name="connsiteY143" fmla="*/ 1032386 h 3573323"/>
              <a:gd name="connsiteX144" fmla="*/ 1967856 w 2701062"/>
              <a:gd name="connsiteY144" fmla="*/ 1011317 h 3573323"/>
              <a:gd name="connsiteX145" fmla="*/ 1929932 w 2701062"/>
              <a:gd name="connsiteY145" fmla="*/ 952324 h 3573323"/>
              <a:gd name="connsiteX146" fmla="*/ 1934146 w 2701062"/>
              <a:gd name="connsiteY146" fmla="*/ 893330 h 3573323"/>
              <a:gd name="connsiteX147" fmla="*/ 1727668 w 2701062"/>
              <a:gd name="connsiteY147" fmla="*/ 775343 h 3573323"/>
              <a:gd name="connsiteX148" fmla="*/ 1664461 w 2701062"/>
              <a:gd name="connsiteY148" fmla="*/ 716350 h 3573323"/>
              <a:gd name="connsiteX149" fmla="*/ 1516977 w 2701062"/>
              <a:gd name="connsiteY149" fmla="*/ 176981 h 3573323"/>
              <a:gd name="connsiteX150" fmla="*/ 1356851 w 2701062"/>
              <a:gd name="connsiteY150" fmla="*/ 0 h 3573323"/>
              <a:gd name="connsiteX0" fmla="*/ 1356851 w 2701062"/>
              <a:gd name="connsiteY0" fmla="*/ 8428 h 3573323"/>
              <a:gd name="connsiteX1" fmla="*/ 1264148 w 2701062"/>
              <a:gd name="connsiteY1" fmla="*/ 117987 h 3573323"/>
              <a:gd name="connsiteX2" fmla="*/ 1281002 w 2701062"/>
              <a:gd name="connsiteY2" fmla="*/ 257044 h 3573323"/>
              <a:gd name="connsiteX3" fmla="*/ 1141946 w 2701062"/>
              <a:gd name="connsiteY3" fmla="*/ 391886 h 3573323"/>
              <a:gd name="connsiteX4" fmla="*/ 876475 w 2701062"/>
              <a:gd name="connsiteY4" fmla="*/ 648928 h 3573323"/>
              <a:gd name="connsiteX5" fmla="*/ 804840 w 2701062"/>
              <a:gd name="connsiteY5" fmla="*/ 720563 h 3573323"/>
              <a:gd name="connsiteX6" fmla="*/ 813268 w 2701062"/>
              <a:gd name="connsiteY6" fmla="*/ 851192 h 3573323"/>
              <a:gd name="connsiteX7" fmla="*/ 897545 w 2701062"/>
              <a:gd name="connsiteY7" fmla="*/ 1019745 h 3573323"/>
              <a:gd name="connsiteX8" fmla="*/ 943897 w 2701062"/>
              <a:gd name="connsiteY8" fmla="*/ 1104021 h 3573323"/>
              <a:gd name="connsiteX9" fmla="*/ 964966 w 2701062"/>
              <a:gd name="connsiteY9" fmla="*/ 1133518 h 3573323"/>
              <a:gd name="connsiteX10" fmla="*/ 994463 w 2701062"/>
              <a:gd name="connsiteY10" fmla="*/ 1108235 h 3573323"/>
              <a:gd name="connsiteX11" fmla="*/ 1011318 w 2701062"/>
              <a:gd name="connsiteY11" fmla="*/ 1053456 h 3573323"/>
              <a:gd name="connsiteX12" fmla="*/ 1057670 w 2701062"/>
              <a:gd name="connsiteY12" fmla="*/ 1045028 h 3573323"/>
              <a:gd name="connsiteX13" fmla="*/ 1053456 w 2701062"/>
              <a:gd name="connsiteY13" fmla="*/ 1108235 h 3573323"/>
              <a:gd name="connsiteX14" fmla="*/ 1040815 w 2701062"/>
              <a:gd name="connsiteY14" fmla="*/ 1141946 h 3573323"/>
              <a:gd name="connsiteX15" fmla="*/ 1049242 w 2701062"/>
              <a:gd name="connsiteY15" fmla="*/ 1167229 h 3573323"/>
              <a:gd name="connsiteX16" fmla="*/ 986035 w 2701062"/>
              <a:gd name="connsiteY16" fmla="*/ 1184084 h 3573323"/>
              <a:gd name="connsiteX17" fmla="*/ 1011318 w 2701062"/>
              <a:gd name="connsiteY17" fmla="*/ 1318927 h 3573323"/>
              <a:gd name="connsiteX18" fmla="*/ 1049242 w 2701062"/>
              <a:gd name="connsiteY18" fmla="*/ 1314713 h 3573323"/>
              <a:gd name="connsiteX19" fmla="*/ 1040815 w 2701062"/>
              <a:gd name="connsiteY19" fmla="*/ 1377920 h 3573323"/>
              <a:gd name="connsiteX20" fmla="*/ 981821 w 2701062"/>
              <a:gd name="connsiteY20" fmla="*/ 1411631 h 3573323"/>
              <a:gd name="connsiteX21" fmla="*/ 931255 w 2701062"/>
              <a:gd name="connsiteY21" fmla="*/ 1411631 h 3573323"/>
              <a:gd name="connsiteX22" fmla="*/ 897545 w 2701062"/>
              <a:gd name="connsiteY22" fmla="*/ 1474838 h 3573323"/>
              <a:gd name="connsiteX23" fmla="*/ 901758 w 2701062"/>
              <a:gd name="connsiteY23" fmla="*/ 1504335 h 3573323"/>
              <a:gd name="connsiteX24" fmla="*/ 948110 w 2701062"/>
              <a:gd name="connsiteY24" fmla="*/ 1512762 h 3573323"/>
              <a:gd name="connsiteX25" fmla="*/ 931255 w 2701062"/>
              <a:gd name="connsiteY25" fmla="*/ 1550687 h 3573323"/>
              <a:gd name="connsiteX26" fmla="*/ 952324 w 2701062"/>
              <a:gd name="connsiteY26" fmla="*/ 1559115 h 3573323"/>
              <a:gd name="connsiteX27" fmla="*/ 1015532 w 2701062"/>
              <a:gd name="connsiteY27" fmla="*/ 1563328 h 3573323"/>
              <a:gd name="connsiteX28" fmla="*/ 1040815 w 2701062"/>
              <a:gd name="connsiteY28" fmla="*/ 1601253 h 3573323"/>
              <a:gd name="connsiteX29" fmla="*/ 1036601 w 2701062"/>
              <a:gd name="connsiteY29" fmla="*/ 1639177 h 3573323"/>
              <a:gd name="connsiteX30" fmla="*/ 1104022 w 2701062"/>
              <a:gd name="connsiteY30" fmla="*/ 1740309 h 3573323"/>
              <a:gd name="connsiteX31" fmla="*/ 1053456 w 2701062"/>
              <a:gd name="connsiteY31" fmla="*/ 1765592 h 3573323"/>
              <a:gd name="connsiteX32" fmla="*/ 998676 w 2701062"/>
              <a:gd name="connsiteY32" fmla="*/ 1761378 h 3573323"/>
              <a:gd name="connsiteX33" fmla="*/ 964966 w 2701062"/>
              <a:gd name="connsiteY33" fmla="*/ 1841441 h 3573323"/>
              <a:gd name="connsiteX34" fmla="*/ 1015532 w 2701062"/>
              <a:gd name="connsiteY34" fmla="*/ 1883579 h 3573323"/>
              <a:gd name="connsiteX35" fmla="*/ 994463 w 2701062"/>
              <a:gd name="connsiteY35" fmla="*/ 1980497 h 3573323"/>
              <a:gd name="connsiteX36" fmla="*/ 1019746 w 2701062"/>
              <a:gd name="connsiteY36" fmla="*/ 2014208 h 3573323"/>
              <a:gd name="connsiteX37" fmla="*/ 990249 w 2701062"/>
              <a:gd name="connsiteY37" fmla="*/ 2047918 h 3573323"/>
              <a:gd name="connsiteX38" fmla="*/ 948110 w 2701062"/>
              <a:gd name="connsiteY38" fmla="*/ 2047918 h 3573323"/>
              <a:gd name="connsiteX39" fmla="*/ 939683 w 2701062"/>
              <a:gd name="connsiteY39" fmla="*/ 2085843 h 3573323"/>
              <a:gd name="connsiteX40" fmla="*/ 994463 w 2701062"/>
              <a:gd name="connsiteY40" fmla="*/ 2132195 h 3573323"/>
              <a:gd name="connsiteX41" fmla="*/ 981821 w 2701062"/>
              <a:gd name="connsiteY41" fmla="*/ 2313389 h 3573323"/>
              <a:gd name="connsiteX42" fmla="*/ 1015532 w 2701062"/>
              <a:gd name="connsiteY42" fmla="*/ 2393452 h 3573323"/>
              <a:gd name="connsiteX43" fmla="*/ 1049242 w 2701062"/>
              <a:gd name="connsiteY43" fmla="*/ 2393452 h 3573323"/>
              <a:gd name="connsiteX44" fmla="*/ 1129305 w 2701062"/>
              <a:gd name="connsiteY44" fmla="*/ 2460873 h 3573323"/>
              <a:gd name="connsiteX45" fmla="*/ 1125091 w 2701062"/>
              <a:gd name="connsiteY45" fmla="*/ 2591502 h 3573323"/>
              <a:gd name="connsiteX46" fmla="*/ 1087167 w 2701062"/>
              <a:gd name="connsiteY46" fmla="*/ 2654709 h 3573323"/>
              <a:gd name="connsiteX47" fmla="*/ 1015532 w 2701062"/>
              <a:gd name="connsiteY47" fmla="*/ 2722130 h 3573323"/>
              <a:gd name="connsiteX48" fmla="*/ 1007104 w 2701062"/>
              <a:gd name="connsiteY48" fmla="*/ 2810621 h 3573323"/>
              <a:gd name="connsiteX49" fmla="*/ 922828 w 2701062"/>
              <a:gd name="connsiteY49" fmla="*/ 2823262 h 3573323"/>
              <a:gd name="connsiteX50" fmla="*/ 868048 w 2701062"/>
              <a:gd name="connsiteY50" fmla="*/ 2827476 h 3573323"/>
              <a:gd name="connsiteX51" fmla="*/ 830123 w 2701062"/>
              <a:gd name="connsiteY51" fmla="*/ 2789551 h 3573323"/>
              <a:gd name="connsiteX52" fmla="*/ 577294 w 2701062"/>
              <a:gd name="connsiteY52" fmla="*/ 2810621 h 3573323"/>
              <a:gd name="connsiteX53" fmla="*/ 568866 w 2701062"/>
              <a:gd name="connsiteY53" fmla="*/ 2915966 h 3573323"/>
              <a:gd name="connsiteX54" fmla="*/ 514087 w 2701062"/>
              <a:gd name="connsiteY54" fmla="*/ 2949677 h 3573323"/>
              <a:gd name="connsiteX55" fmla="*/ 484590 w 2701062"/>
              <a:gd name="connsiteY55" fmla="*/ 2915966 h 3573323"/>
              <a:gd name="connsiteX56" fmla="*/ 446665 w 2701062"/>
              <a:gd name="connsiteY56" fmla="*/ 2941249 h 3573323"/>
              <a:gd name="connsiteX57" fmla="*/ 434024 w 2701062"/>
              <a:gd name="connsiteY57" fmla="*/ 3059236 h 3573323"/>
              <a:gd name="connsiteX58" fmla="*/ 328678 w 2701062"/>
              <a:gd name="connsiteY58" fmla="*/ 3185651 h 3573323"/>
              <a:gd name="connsiteX59" fmla="*/ 273899 w 2701062"/>
              <a:gd name="connsiteY59" fmla="*/ 3198292 h 3573323"/>
              <a:gd name="connsiteX60" fmla="*/ 252829 w 2701062"/>
              <a:gd name="connsiteY60" fmla="*/ 3248858 h 3573323"/>
              <a:gd name="connsiteX61" fmla="*/ 202263 w 2701062"/>
              <a:gd name="connsiteY61" fmla="*/ 3328921 h 3573323"/>
              <a:gd name="connsiteX62" fmla="*/ 164339 w 2701062"/>
              <a:gd name="connsiteY62" fmla="*/ 3358418 h 3573323"/>
              <a:gd name="connsiteX63" fmla="*/ 75849 w 2701062"/>
              <a:gd name="connsiteY63" fmla="*/ 3387915 h 3573323"/>
              <a:gd name="connsiteX64" fmla="*/ 12641 w 2701062"/>
              <a:gd name="connsiteY64" fmla="*/ 3421625 h 3573323"/>
              <a:gd name="connsiteX65" fmla="*/ 0 w 2701062"/>
              <a:gd name="connsiteY65" fmla="*/ 3501688 h 3573323"/>
              <a:gd name="connsiteX66" fmla="*/ 63207 w 2701062"/>
              <a:gd name="connsiteY66" fmla="*/ 3497474 h 3573323"/>
              <a:gd name="connsiteX67" fmla="*/ 96918 w 2701062"/>
              <a:gd name="connsiteY67" fmla="*/ 3451122 h 3573323"/>
              <a:gd name="connsiteX68" fmla="*/ 155911 w 2701062"/>
              <a:gd name="connsiteY68" fmla="*/ 3493260 h 3573323"/>
              <a:gd name="connsiteX69" fmla="*/ 164339 w 2701062"/>
              <a:gd name="connsiteY69" fmla="*/ 3573323 h 3573323"/>
              <a:gd name="connsiteX70" fmla="*/ 265471 w 2701062"/>
              <a:gd name="connsiteY70" fmla="*/ 3522757 h 3573323"/>
              <a:gd name="connsiteX71" fmla="*/ 252829 w 2701062"/>
              <a:gd name="connsiteY71" fmla="*/ 3463763 h 3573323"/>
              <a:gd name="connsiteX72" fmla="*/ 307609 w 2701062"/>
              <a:gd name="connsiteY72" fmla="*/ 3421625 h 3573323"/>
              <a:gd name="connsiteX73" fmla="*/ 345534 w 2701062"/>
              <a:gd name="connsiteY73" fmla="*/ 3383701 h 3573323"/>
              <a:gd name="connsiteX74" fmla="*/ 375030 w 2701062"/>
              <a:gd name="connsiteY74" fmla="*/ 3341562 h 3573323"/>
              <a:gd name="connsiteX75" fmla="*/ 497231 w 2701062"/>
              <a:gd name="connsiteY75" fmla="*/ 3349990 h 3573323"/>
              <a:gd name="connsiteX76" fmla="*/ 497231 w 2701062"/>
              <a:gd name="connsiteY76" fmla="*/ 3349990 h 3573323"/>
              <a:gd name="connsiteX77" fmla="*/ 568866 w 2701062"/>
              <a:gd name="connsiteY77" fmla="*/ 3383701 h 3573323"/>
              <a:gd name="connsiteX78" fmla="*/ 589935 w 2701062"/>
              <a:gd name="connsiteY78" fmla="*/ 3362632 h 3573323"/>
              <a:gd name="connsiteX79" fmla="*/ 648929 w 2701062"/>
              <a:gd name="connsiteY79" fmla="*/ 3392128 h 3573323"/>
              <a:gd name="connsiteX80" fmla="*/ 674212 w 2701062"/>
              <a:gd name="connsiteY80" fmla="*/ 3387915 h 3573323"/>
              <a:gd name="connsiteX81" fmla="*/ 720564 w 2701062"/>
              <a:gd name="connsiteY81" fmla="*/ 3451122 h 3573323"/>
              <a:gd name="connsiteX82" fmla="*/ 754275 w 2701062"/>
              <a:gd name="connsiteY82" fmla="*/ 3442694 h 3573323"/>
              <a:gd name="connsiteX83" fmla="*/ 804840 w 2701062"/>
              <a:gd name="connsiteY83" fmla="*/ 3366845 h 3573323"/>
              <a:gd name="connsiteX84" fmla="*/ 842765 w 2701062"/>
              <a:gd name="connsiteY84" fmla="*/ 3333135 h 3573323"/>
              <a:gd name="connsiteX85" fmla="*/ 830123 w 2701062"/>
              <a:gd name="connsiteY85" fmla="*/ 3278355 h 3573323"/>
              <a:gd name="connsiteX86" fmla="*/ 859620 w 2701062"/>
              <a:gd name="connsiteY86" fmla="*/ 3223575 h 3573323"/>
              <a:gd name="connsiteX87" fmla="*/ 918614 w 2701062"/>
              <a:gd name="connsiteY87" fmla="*/ 3173010 h 3573323"/>
              <a:gd name="connsiteX88" fmla="*/ 1011318 w 2701062"/>
              <a:gd name="connsiteY88" fmla="*/ 3156154 h 3573323"/>
              <a:gd name="connsiteX89" fmla="*/ 1078739 w 2701062"/>
              <a:gd name="connsiteY89" fmla="*/ 3143513 h 3573323"/>
              <a:gd name="connsiteX90" fmla="*/ 1163016 w 2701062"/>
              <a:gd name="connsiteY90" fmla="*/ 3215148 h 3573323"/>
              <a:gd name="connsiteX91" fmla="*/ 1222009 w 2701062"/>
              <a:gd name="connsiteY91" fmla="*/ 3248858 h 3573323"/>
              <a:gd name="connsiteX92" fmla="*/ 1226223 w 2701062"/>
              <a:gd name="connsiteY92" fmla="*/ 3202506 h 3573323"/>
              <a:gd name="connsiteX93" fmla="*/ 1243078 w 2701062"/>
              <a:gd name="connsiteY93" fmla="*/ 3194079 h 3573323"/>
              <a:gd name="connsiteX94" fmla="*/ 1344210 w 2701062"/>
              <a:gd name="connsiteY94" fmla="*/ 3215148 h 3573323"/>
              <a:gd name="connsiteX95" fmla="*/ 1398990 w 2701062"/>
              <a:gd name="connsiteY95" fmla="*/ 3223575 h 3573323"/>
              <a:gd name="connsiteX96" fmla="*/ 1436914 w 2701062"/>
              <a:gd name="connsiteY96" fmla="*/ 3151940 h 3573323"/>
              <a:gd name="connsiteX97" fmla="*/ 1495908 w 2701062"/>
              <a:gd name="connsiteY97" fmla="*/ 3143513 h 3573323"/>
              <a:gd name="connsiteX98" fmla="*/ 1597040 w 2701062"/>
              <a:gd name="connsiteY98" fmla="*/ 3198292 h 3573323"/>
              <a:gd name="connsiteX99" fmla="*/ 1656033 w 2701062"/>
              <a:gd name="connsiteY99" fmla="*/ 3219362 h 3573323"/>
              <a:gd name="connsiteX100" fmla="*/ 1719240 w 2701062"/>
              <a:gd name="connsiteY100" fmla="*/ 3160368 h 3573323"/>
              <a:gd name="connsiteX101" fmla="*/ 1715027 w 2701062"/>
              <a:gd name="connsiteY101" fmla="*/ 3088733 h 3573323"/>
              <a:gd name="connsiteX102" fmla="*/ 1833014 w 2701062"/>
              <a:gd name="connsiteY102" fmla="*/ 3139299 h 3573323"/>
              <a:gd name="connsiteX103" fmla="*/ 1862510 w 2701062"/>
              <a:gd name="connsiteY103" fmla="*/ 3088733 h 3573323"/>
              <a:gd name="connsiteX104" fmla="*/ 2018422 w 2701062"/>
              <a:gd name="connsiteY104" fmla="*/ 3067664 h 3573323"/>
              <a:gd name="connsiteX105" fmla="*/ 2186975 w 2701062"/>
              <a:gd name="connsiteY105" fmla="*/ 3126657 h 3573323"/>
              <a:gd name="connsiteX106" fmla="*/ 2254396 w 2701062"/>
              <a:gd name="connsiteY106" fmla="*/ 3042381 h 3573323"/>
              <a:gd name="connsiteX107" fmla="*/ 2338673 w 2701062"/>
              <a:gd name="connsiteY107" fmla="*/ 3042381 h 3573323"/>
              <a:gd name="connsiteX108" fmla="*/ 2380811 w 2701062"/>
              <a:gd name="connsiteY108" fmla="*/ 2987601 h 3573323"/>
              <a:gd name="connsiteX109" fmla="*/ 2456660 w 2701062"/>
              <a:gd name="connsiteY109" fmla="*/ 2991815 h 3573323"/>
              <a:gd name="connsiteX110" fmla="*/ 2469301 w 2701062"/>
              <a:gd name="connsiteY110" fmla="*/ 2911752 h 3573323"/>
              <a:gd name="connsiteX111" fmla="*/ 2595716 w 2701062"/>
              <a:gd name="connsiteY111" fmla="*/ 2844331 h 3573323"/>
              <a:gd name="connsiteX112" fmla="*/ 2595716 w 2701062"/>
              <a:gd name="connsiteY112" fmla="*/ 2743199 h 3573323"/>
              <a:gd name="connsiteX113" fmla="*/ 2616785 w 2701062"/>
              <a:gd name="connsiteY113" fmla="*/ 2705275 h 3573323"/>
              <a:gd name="connsiteX114" fmla="*/ 2591502 w 2701062"/>
              <a:gd name="connsiteY114" fmla="*/ 2679992 h 3573323"/>
              <a:gd name="connsiteX115" fmla="*/ 2515653 w 2701062"/>
              <a:gd name="connsiteY115" fmla="*/ 2679992 h 3573323"/>
              <a:gd name="connsiteX116" fmla="*/ 2460874 w 2701062"/>
              <a:gd name="connsiteY116" fmla="*/ 2692633 h 3573323"/>
              <a:gd name="connsiteX117" fmla="*/ 2435591 w 2701062"/>
              <a:gd name="connsiteY117" fmla="*/ 2705275 h 3573323"/>
              <a:gd name="connsiteX118" fmla="*/ 2397666 w 2701062"/>
              <a:gd name="connsiteY118" fmla="*/ 2654709 h 3573323"/>
              <a:gd name="connsiteX119" fmla="*/ 2347100 w 2701062"/>
              <a:gd name="connsiteY119" fmla="*/ 2629426 h 3573323"/>
              <a:gd name="connsiteX120" fmla="*/ 2410308 w 2701062"/>
              <a:gd name="connsiteY120" fmla="*/ 2591502 h 3573323"/>
              <a:gd name="connsiteX121" fmla="*/ 2439804 w 2701062"/>
              <a:gd name="connsiteY121" fmla="*/ 2444018 h 3573323"/>
              <a:gd name="connsiteX122" fmla="*/ 2481943 w 2701062"/>
              <a:gd name="connsiteY122" fmla="*/ 2477728 h 3573323"/>
              <a:gd name="connsiteX123" fmla="*/ 2532509 w 2701062"/>
              <a:gd name="connsiteY123" fmla="*/ 2406093 h 3573323"/>
              <a:gd name="connsiteX124" fmla="*/ 2545150 w 2701062"/>
              <a:gd name="connsiteY124" fmla="*/ 2368169 h 3573323"/>
              <a:gd name="connsiteX125" fmla="*/ 2633640 w 2701062"/>
              <a:gd name="connsiteY125" fmla="*/ 2254396 h 3573323"/>
              <a:gd name="connsiteX126" fmla="*/ 2650496 w 2701062"/>
              <a:gd name="connsiteY126" fmla="*/ 2161692 h 3573323"/>
              <a:gd name="connsiteX127" fmla="*/ 2696848 w 2701062"/>
              <a:gd name="connsiteY127" fmla="*/ 2085843 h 3573323"/>
              <a:gd name="connsiteX128" fmla="*/ 2701062 w 2701062"/>
              <a:gd name="connsiteY128" fmla="*/ 1879365 h 3573323"/>
              <a:gd name="connsiteX129" fmla="*/ 2503012 w 2701062"/>
              <a:gd name="connsiteY129" fmla="*/ 1744523 h 3573323"/>
              <a:gd name="connsiteX130" fmla="*/ 2237541 w 2701062"/>
              <a:gd name="connsiteY130" fmla="*/ 1715026 h 3573323"/>
              <a:gd name="connsiteX131" fmla="*/ 2161692 w 2701062"/>
              <a:gd name="connsiteY131" fmla="*/ 1803516 h 3573323"/>
              <a:gd name="connsiteX132" fmla="*/ 2123768 w 2701062"/>
              <a:gd name="connsiteY132" fmla="*/ 1795089 h 3573323"/>
              <a:gd name="connsiteX133" fmla="*/ 2111126 w 2701062"/>
              <a:gd name="connsiteY133" fmla="*/ 1744523 h 3573323"/>
              <a:gd name="connsiteX134" fmla="*/ 2203830 w 2701062"/>
              <a:gd name="connsiteY134" fmla="*/ 1647605 h 3573323"/>
              <a:gd name="connsiteX135" fmla="*/ 2178547 w 2701062"/>
              <a:gd name="connsiteY135" fmla="*/ 1508549 h 3573323"/>
              <a:gd name="connsiteX136" fmla="*/ 2090057 w 2701062"/>
              <a:gd name="connsiteY136" fmla="*/ 1415845 h 3573323"/>
              <a:gd name="connsiteX137" fmla="*/ 2056346 w 2701062"/>
              <a:gd name="connsiteY137" fmla="*/ 1386348 h 3573323"/>
              <a:gd name="connsiteX138" fmla="*/ 2127981 w 2701062"/>
              <a:gd name="connsiteY138" fmla="*/ 1373706 h 3573323"/>
              <a:gd name="connsiteX139" fmla="*/ 2127981 w 2701062"/>
              <a:gd name="connsiteY139" fmla="*/ 1339996 h 3573323"/>
              <a:gd name="connsiteX140" fmla="*/ 2031063 w 2701062"/>
              <a:gd name="connsiteY140" fmla="*/ 1213581 h 3573323"/>
              <a:gd name="connsiteX141" fmla="*/ 2022636 w 2701062"/>
              <a:gd name="connsiteY141" fmla="*/ 1129304 h 3573323"/>
              <a:gd name="connsiteX142" fmla="*/ 2056346 w 2701062"/>
              <a:gd name="connsiteY142" fmla="*/ 1066097 h 3573323"/>
              <a:gd name="connsiteX143" fmla="*/ 2039491 w 2701062"/>
              <a:gd name="connsiteY143" fmla="*/ 1032386 h 3573323"/>
              <a:gd name="connsiteX144" fmla="*/ 1967856 w 2701062"/>
              <a:gd name="connsiteY144" fmla="*/ 1011317 h 3573323"/>
              <a:gd name="connsiteX145" fmla="*/ 1929932 w 2701062"/>
              <a:gd name="connsiteY145" fmla="*/ 952324 h 3573323"/>
              <a:gd name="connsiteX146" fmla="*/ 1934146 w 2701062"/>
              <a:gd name="connsiteY146" fmla="*/ 893330 h 3573323"/>
              <a:gd name="connsiteX147" fmla="*/ 1727668 w 2701062"/>
              <a:gd name="connsiteY147" fmla="*/ 775343 h 3573323"/>
              <a:gd name="connsiteX148" fmla="*/ 1664461 w 2701062"/>
              <a:gd name="connsiteY148" fmla="*/ 716350 h 3573323"/>
              <a:gd name="connsiteX149" fmla="*/ 1516977 w 2701062"/>
              <a:gd name="connsiteY149" fmla="*/ 176981 h 3573323"/>
              <a:gd name="connsiteX150" fmla="*/ 1356851 w 2701062"/>
              <a:gd name="connsiteY150" fmla="*/ 0 h 3573323"/>
              <a:gd name="connsiteX0" fmla="*/ 1356851 w 2701062"/>
              <a:gd name="connsiteY0" fmla="*/ 63207 h 3628102"/>
              <a:gd name="connsiteX1" fmla="*/ 1264148 w 2701062"/>
              <a:gd name="connsiteY1" fmla="*/ 172766 h 3628102"/>
              <a:gd name="connsiteX2" fmla="*/ 1281002 w 2701062"/>
              <a:gd name="connsiteY2" fmla="*/ 311823 h 3628102"/>
              <a:gd name="connsiteX3" fmla="*/ 1141946 w 2701062"/>
              <a:gd name="connsiteY3" fmla="*/ 446665 h 3628102"/>
              <a:gd name="connsiteX4" fmla="*/ 876475 w 2701062"/>
              <a:gd name="connsiteY4" fmla="*/ 703707 h 3628102"/>
              <a:gd name="connsiteX5" fmla="*/ 804840 w 2701062"/>
              <a:gd name="connsiteY5" fmla="*/ 775342 h 3628102"/>
              <a:gd name="connsiteX6" fmla="*/ 813268 w 2701062"/>
              <a:gd name="connsiteY6" fmla="*/ 905971 h 3628102"/>
              <a:gd name="connsiteX7" fmla="*/ 897545 w 2701062"/>
              <a:gd name="connsiteY7" fmla="*/ 1074524 h 3628102"/>
              <a:gd name="connsiteX8" fmla="*/ 943897 w 2701062"/>
              <a:gd name="connsiteY8" fmla="*/ 1158800 h 3628102"/>
              <a:gd name="connsiteX9" fmla="*/ 964966 w 2701062"/>
              <a:gd name="connsiteY9" fmla="*/ 1188297 h 3628102"/>
              <a:gd name="connsiteX10" fmla="*/ 994463 w 2701062"/>
              <a:gd name="connsiteY10" fmla="*/ 1163014 h 3628102"/>
              <a:gd name="connsiteX11" fmla="*/ 1011318 w 2701062"/>
              <a:gd name="connsiteY11" fmla="*/ 1108235 h 3628102"/>
              <a:gd name="connsiteX12" fmla="*/ 1057670 w 2701062"/>
              <a:gd name="connsiteY12" fmla="*/ 1099807 h 3628102"/>
              <a:gd name="connsiteX13" fmla="*/ 1053456 w 2701062"/>
              <a:gd name="connsiteY13" fmla="*/ 1163014 h 3628102"/>
              <a:gd name="connsiteX14" fmla="*/ 1040815 w 2701062"/>
              <a:gd name="connsiteY14" fmla="*/ 1196725 h 3628102"/>
              <a:gd name="connsiteX15" fmla="*/ 1049242 w 2701062"/>
              <a:gd name="connsiteY15" fmla="*/ 1222008 h 3628102"/>
              <a:gd name="connsiteX16" fmla="*/ 986035 w 2701062"/>
              <a:gd name="connsiteY16" fmla="*/ 1238863 h 3628102"/>
              <a:gd name="connsiteX17" fmla="*/ 1011318 w 2701062"/>
              <a:gd name="connsiteY17" fmla="*/ 1373706 h 3628102"/>
              <a:gd name="connsiteX18" fmla="*/ 1049242 w 2701062"/>
              <a:gd name="connsiteY18" fmla="*/ 1369492 h 3628102"/>
              <a:gd name="connsiteX19" fmla="*/ 1040815 w 2701062"/>
              <a:gd name="connsiteY19" fmla="*/ 1432699 h 3628102"/>
              <a:gd name="connsiteX20" fmla="*/ 981821 w 2701062"/>
              <a:gd name="connsiteY20" fmla="*/ 1466410 h 3628102"/>
              <a:gd name="connsiteX21" fmla="*/ 931255 w 2701062"/>
              <a:gd name="connsiteY21" fmla="*/ 1466410 h 3628102"/>
              <a:gd name="connsiteX22" fmla="*/ 897545 w 2701062"/>
              <a:gd name="connsiteY22" fmla="*/ 1529617 h 3628102"/>
              <a:gd name="connsiteX23" fmla="*/ 901758 w 2701062"/>
              <a:gd name="connsiteY23" fmla="*/ 1559114 h 3628102"/>
              <a:gd name="connsiteX24" fmla="*/ 948110 w 2701062"/>
              <a:gd name="connsiteY24" fmla="*/ 1567541 h 3628102"/>
              <a:gd name="connsiteX25" fmla="*/ 931255 w 2701062"/>
              <a:gd name="connsiteY25" fmla="*/ 1605466 h 3628102"/>
              <a:gd name="connsiteX26" fmla="*/ 952324 w 2701062"/>
              <a:gd name="connsiteY26" fmla="*/ 1613894 h 3628102"/>
              <a:gd name="connsiteX27" fmla="*/ 1015532 w 2701062"/>
              <a:gd name="connsiteY27" fmla="*/ 1618107 h 3628102"/>
              <a:gd name="connsiteX28" fmla="*/ 1040815 w 2701062"/>
              <a:gd name="connsiteY28" fmla="*/ 1656032 h 3628102"/>
              <a:gd name="connsiteX29" fmla="*/ 1036601 w 2701062"/>
              <a:gd name="connsiteY29" fmla="*/ 1693956 h 3628102"/>
              <a:gd name="connsiteX30" fmla="*/ 1104022 w 2701062"/>
              <a:gd name="connsiteY30" fmla="*/ 1795088 h 3628102"/>
              <a:gd name="connsiteX31" fmla="*/ 1053456 w 2701062"/>
              <a:gd name="connsiteY31" fmla="*/ 1820371 h 3628102"/>
              <a:gd name="connsiteX32" fmla="*/ 998676 w 2701062"/>
              <a:gd name="connsiteY32" fmla="*/ 1816157 h 3628102"/>
              <a:gd name="connsiteX33" fmla="*/ 964966 w 2701062"/>
              <a:gd name="connsiteY33" fmla="*/ 1896220 h 3628102"/>
              <a:gd name="connsiteX34" fmla="*/ 1015532 w 2701062"/>
              <a:gd name="connsiteY34" fmla="*/ 1938358 h 3628102"/>
              <a:gd name="connsiteX35" fmla="*/ 994463 w 2701062"/>
              <a:gd name="connsiteY35" fmla="*/ 2035276 h 3628102"/>
              <a:gd name="connsiteX36" fmla="*/ 1019746 w 2701062"/>
              <a:gd name="connsiteY36" fmla="*/ 2068987 h 3628102"/>
              <a:gd name="connsiteX37" fmla="*/ 990249 w 2701062"/>
              <a:gd name="connsiteY37" fmla="*/ 2102697 h 3628102"/>
              <a:gd name="connsiteX38" fmla="*/ 948110 w 2701062"/>
              <a:gd name="connsiteY38" fmla="*/ 2102697 h 3628102"/>
              <a:gd name="connsiteX39" fmla="*/ 939683 w 2701062"/>
              <a:gd name="connsiteY39" fmla="*/ 2140622 h 3628102"/>
              <a:gd name="connsiteX40" fmla="*/ 994463 w 2701062"/>
              <a:gd name="connsiteY40" fmla="*/ 2186974 h 3628102"/>
              <a:gd name="connsiteX41" fmla="*/ 981821 w 2701062"/>
              <a:gd name="connsiteY41" fmla="*/ 2368168 h 3628102"/>
              <a:gd name="connsiteX42" fmla="*/ 1015532 w 2701062"/>
              <a:gd name="connsiteY42" fmla="*/ 2448231 h 3628102"/>
              <a:gd name="connsiteX43" fmla="*/ 1049242 w 2701062"/>
              <a:gd name="connsiteY43" fmla="*/ 2448231 h 3628102"/>
              <a:gd name="connsiteX44" fmla="*/ 1129305 w 2701062"/>
              <a:gd name="connsiteY44" fmla="*/ 2515652 h 3628102"/>
              <a:gd name="connsiteX45" fmla="*/ 1125091 w 2701062"/>
              <a:gd name="connsiteY45" fmla="*/ 2646281 h 3628102"/>
              <a:gd name="connsiteX46" fmla="*/ 1087167 w 2701062"/>
              <a:gd name="connsiteY46" fmla="*/ 2709488 h 3628102"/>
              <a:gd name="connsiteX47" fmla="*/ 1015532 w 2701062"/>
              <a:gd name="connsiteY47" fmla="*/ 2776909 h 3628102"/>
              <a:gd name="connsiteX48" fmla="*/ 1007104 w 2701062"/>
              <a:gd name="connsiteY48" fmla="*/ 2865400 h 3628102"/>
              <a:gd name="connsiteX49" fmla="*/ 922828 w 2701062"/>
              <a:gd name="connsiteY49" fmla="*/ 2878041 h 3628102"/>
              <a:gd name="connsiteX50" fmla="*/ 868048 w 2701062"/>
              <a:gd name="connsiteY50" fmla="*/ 2882255 h 3628102"/>
              <a:gd name="connsiteX51" fmla="*/ 830123 w 2701062"/>
              <a:gd name="connsiteY51" fmla="*/ 2844330 h 3628102"/>
              <a:gd name="connsiteX52" fmla="*/ 577294 w 2701062"/>
              <a:gd name="connsiteY52" fmla="*/ 2865400 h 3628102"/>
              <a:gd name="connsiteX53" fmla="*/ 568866 w 2701062"/>
              <a:gd name="connsiteY53" fmla="*/ 2970745 h 3628102"/>
              <a:gd name="connsiteX54" fmla="*/ 514087 w 2701062"/>
              <a:gd name="connsiteY54" fmla="*/ 3004456 h 3628102"/>
              <a:gd name="connsiteX55" fmla="*/ 484590 w 2701062"/>
              <a:gd name="connsiteY55" fmla="*/ 2970745 h 3628102"/>
              <a:gd name="connsiteX56" fmla="*/ 446665 w 2701062"/>
              <a:gd name="connsiteY56" fmla="*/ 2996028 h 3628102"/>
              <a:gd name="connsiteX57" fmla="*/ 434024 w 2701062"/>
              <a:gd name="connsiteY57" fmla="*/ 3114015 h 3628102"/>
              <a:gd name="connsiteX58" fmla="*/ 328678 w 2701062"/>
              <a:gd name="connsiteY58" fmla="*/ 3240430 h 3628102"/>
              <a:gd name="connsiteX59" fmla="*/ 273899 w 2701062"/>
              <a:gd name="connsiteY59" fmla="*/ 3253071 h 3628102"/>
              <a:gd name="connsiteX60" fmla="*/ 252829 w 2701062"/>
              <a:gd name="connsiteY60" fmla="*/ 3303637 h 3628102"/>
              <a:gd name="connsiteX61" fmla="*/ 202263 w 2701062"/>
              <a:gd name="connsiteY61" fmla="*/ 3383700 h 3628102"/>
              <a:gd name="connsiteX62" fmla="*/ 164339 w 2701062"/>
              <a:gd name="connsiteY62" fmla="*/ 3413197 h 3628102"/>
              <a:gd name="connsiteX63" fmla="*/ 75849 w 2701062"/>
              <a:gd name="connsiteY63" fmla="*/ 3442694 h 3628102"/>
              <a:gd name="connsiteX64" fmla="*/ 12641 w 2701062"/>
              <a:gd name="connsiteY64" fmla="*/ 3476404 h 3628102"/>
              <a:gd name="connsiteX65" fmla="*/ 0 w 2701062"/>
              <a:gd name="connsiteY65" fmla="*/ 3556467 h 3628102"/>
              <a:gd name="connsiteX66" fmla="*/ 63207 w 2701062"/>
              <a:gd name="connsiteY66" fmla="*/ 3552253 h 3628102"/>
              <a:gd name="connsiteX67" fmla="*/ 96918 w 2701062"/>
              <a:gd name="connsiteY67" fmla="*/ 3505901 h 3628102"/>
              <a:gd name="connsiteX68" fmla="*/ 155911 w 2701062"/>
              <a:gd name="connsiteY68" fmla="*/ 3548039 h 3628102"/>
              <a:gd name="connsiteX69" fmla="*/ 164339 w 2701062"/>
              <a:gd name="connsiteY69" fmla="*/ 3628102 h 3628102"/>
              <a:gd name="connsiteX70" fmla="*/ 265471 w 2701062"/>
              <a:gd name="connsiteY70" fmla="*/ 3577536 h 3628102"/>
              <a:gd name="connsiteX71" fmla="*/ 252829 w 2701062"/>
              <a:gd name="connsiteY71" fmla="*/ 3518542 h 3628102"/>
              <a:gd name="connsiteX72" fmla="*/ 307609 w 2701062"/>
              <a:gd name="connsiteY72" fmla="*/ 3476404 h 3628102"/>
              <a:gd name="connsiteX73" fmla="*/ 345534 w 2701062"/>
              <a:gd name="connsiteY73" fmla="*/ 3438480 h 3628102"/>
              <a:gd name="connsiteX74" fmla="*/ 375030 w 2701062"/>
              <a:gd name="connsiteY74" fmla="*/ 3396341 h 3628102"/>
              <a:gd name="connsiteX75" fmla="*/ 497231 w 2701062"/>
              <a:gd name="connsiteY75" fmla="*/ 3404769 h 3628102"/>
              <a:gd name="connsiteX76" fmla="*/ 497231 w 2701062"/>
              <a:gd name="connsiteY76" fmla="*/ 3404769 h 3628102"/>
              <a:gd name="connsiteX77" fmla="*/ 568866 w 2701062"/>
              <a:gd name="connsiteY77" fmla="*/ 3438480 h 3628102"/>
              <a:gd name="connsiteX78" fmla="*/ 589935 w 2701062"/>
              <a:gd name="connsiteY78" fmla="*/ 3417411 h 3628102"/>
              <a:gd name="connsiteX79" fmla="*/ 648929 w 2701062"/>
              <a:gd name="connsiteY79" fmla="*/ 3446907 h 3628102"/>
              <a:gd name="connsiteX80" fmla="*/ 674212 w 2701062"/>
              <a:gd name="connsiteY80" fmla="*/ 3442694 h 3628102"/>
              <a:gd name="connsiteX81" fmla="*/ 720564 w 2701062"/>
              <a:gd name="connsiteY81" fmla="*/ 3505901 h 3628102"/>
              <a:gd name="connsiteX82" fmla="*/ 754275 w 2701062"/>
              <a:gd name="connsiteY82" fmla="*/ 3497473 h 3628102"/>
              <a:gd name="connsiteX83" fmla="*/ 804840 w 2701062"/>
              <a:gd name="connsiteY83" fmla="*/ 3421624 h 3628102"/>
              <a:gd name="connsiteX84" fmla="*/ 842765 w 2701062"/>
              <a:gd name="connsiteY84" fmla="*/ 3387914 h 3628102"/>
              <a:gd name="connsiteX85" fmla="*/ 830123 w 2701062"/>
              <a:gd name="connsiteY85" fmla="*/ 3333134 h 3628102"/>
              <a:gd name="connsiteX86" fmla="*/ 859620 w 2701062"/>
              <a:gd name="connsiteY86" fmla="*/ 3278354 h 3628102"/>
              <a:gd name="connsiteX87" fmla="*/ 918614 w 2701062"/>
              <a:gd name="connsiteY87" fmla="*/ 3227789 h 3628102"/>
              <a:gd name="connsiteX88" fmla="*/ 1011318 w 2701062"/>
              <a:gd name="connsiteY88" fmla="*/ 3210933 h 3628102"/>
              <a:gd name="connsiteX89" fmla="*/ 1078739 w 2701062"/>
              <a:gd name="connsiteY89" fmla="*/ 3198292 h 3628102"/>
              <a:gd name="connsiteX90" fmla="*/ 1163016 w 2701062"/>
              <a:gd name="connsiteY90" fmla="*/ 3269927 h 3628102"/>
              <a:gd name="connsiteX91" fmla="*/ 1222009 w 2701062"/>
              <a:gd name="connsiteY91" fmla="*/ 3303637 h 3628102"/>
              <a:gd name="connsiteX92" fmla="*/ 1226223 w 2701062"/>
              <a:gd name="connsiteY92" fmla="*/ 3257285 h 3628102"/>
              <a:gd name="connsiteX93" fmla="*/ 1243078 w 2701062"/>
              <a:gd name="connsiteY93" fmla="*/ 3248858 h 3628102"/>
              <a:gd name="connsiteX94" fmla="*/ 1344210 w 2701062"/>
              <a:gd name="connsiteY94" fmla="*/ 3269927 h 3628102"/>
              <a:gd name="connsiteX95" fmla="*/ 1398990 w 2701062"/>
              <a:gd name="connsiteY95" fmla="*/ 3278354 h 3628102"/>
              <a:gd name="connsiteX96" fmla="*/ 1436914 w 2701062"/>
              <a:gd name="connsiteY96" fmla="*/ 3206719 h 3628102"/>
              <a:gd name="connsiteX97" fmla="*/ 1495908 w 2701062"/>
              <a:gd name="connsiteY97" fmla="*/ 3198292 h 3628102"/>
              <a:gd name="connsiteX98" fmla="*/ 1597040 w 2701062"/>
              <a:gd name="connsiteY98" fmla="*/ 3253071 h 3628102"/>
              <a:gd name="connsiteX99" fmla="*/ 1656033 w 2701062"/>
              <a:gd name="connsiteY99" fmla="*/ 3274141 h 3628102"/>
              <a:gd name="connsiteX100" fmla="*/ 1719240 w 2701062"/>
              <a:gd name="connsiteY100" fmla="*/ 3215147 h 3628102"/>
              <a:gd name="connsiteX101" fmla="*/ 1715027 w 2701062"/>
              <a:gd name="connsiteY101" fmla="*/ 3143512 h 3628102"/>
              <a:gd name="connsiteX102" fmla="*/ 1833014 w 2701062"/>
              <a:gd name="connsiteY102" fmla="*/ 3194078 h 3628102"/>
              <a:gd name="connsiteX103" fmla="*/ 1862510 w 2701062"/>
              <a:gd name="connsiteY103" fmla="*/ 3143512 h 3628102"/>
              <a:gd name="connsiteX104" fmla="*/ 2018422 w 2701062"/>
              <a:gd name="connsiteY104" fmla="*/ 3122443 h 3628102"/>
              <a:gd name="connsiteX105" fmla="*/ 2186975 w 2701062"/>
              <a:gd name="connsiteY105" fmla="*/ 3181436 h 3628102"/>
              <a:gd name="connsiteX106" fmla="*/ 2254396 w 2701062"/>
              <a:gd name="connsiteY106" fmla="*/ 3097160 h 3628102"/>
              <a:gd name="connsiteX107" fmla="*/ 2338673 w 2701062"/>
              <a:gd name="connsiteY107" fmla="*/ 3097160 h 3628102"/>
              <a:gd name="connsiteX108" fmla="*/ 2380811 w 2701062"/>
              <a:gd name="connsiteY108" fmla="*/ 3042380 h 3628102"/>
              <a:gd name="connsiteX109" fmla="*/ 2456660 w 2701062"/>
              <a:gd name="connsiteY109" fmla="*/ 3046594 h 3628102"/>
              <a:gd name="connsiteX110" fmla="*/ 2469301 w 2701062"/>
              <a:gd name="connsiteY110" fmla="*/ 2966531 h 3628102"/>
              <a:gd name="connsiteX111" fmla="*/ 2595716 w 2701062"/>
              <a:gd name="connsiteY111" fmla="*/ 2899110 h 3628102"/>
              <a:gd name="connsiteX112" fmla="*/ 2595716 w 2701062"/>
              <a:gd name="connsiteY112" fmla="*/ 2797978 h 3628102"/>
              <a:gd name="connsiteX113" fmla="*/ 2616785 w 2701062"/>
              <a:gd name="connsiteY113" fmla="*/ 2760054 h 3628102"/>
              <a:gd name="connsiteX114" fmla="*/ 2591502 w 2701062"/>
              <a:gd name="connsiteY114" fmla="*/ 2734771 h 3628102"/>
              <a:gd name="connsiteX115" fmla="*/ 2515653 w 2701062"/>
              <a:gd name="connsiteY115" fmla="*/ 2734771 h 3628102"/>
              <a:gd name="connsiteX116" fmla="*/ 2460874 w 2701062"/>
              <a:gd name="connsiteY116" fmla="*/ 2747412 h 3628102"/>
              <a:gd name="connsiteX117" fmla="*/ 2435591 w 2701062"/>
              <a:gd name="connsiteY117" fmla="*/ 2760054 h 3628102"/>
              <a:gd name="connsiteX118" fmla="*/ 2397666 w 2701062"/>
              <a:gd name="connsiteY118" fmla="*/ 2709488 h 3628102"/>
              <a:gd name="connsiteX119" fmla="*/ 2347100 w 2701062"/>
              <a:gd name="connsiteY119" fmla="*/ 2684205 h 3628102"/>
              <a:gd name="connsiteX120" fmla="*/ 2410308 w 2701062"/>
              <a:gd name="connsiteY120" fmla="*/ 2646281 h 3628102"/>
              <a:gd name="connsiteX121" fmla="*/ 2439804 w 2701062"/>
              <a:gd name="connsiteY121" fmla="*/ 2498797 h 3628102"/>
              <a:gd name="connsiteX122" fmla="*/ 2481943 w 2701062"/>
              <a:gd name="connsiteY122" fmla="*/ 2532507 h 3628102"/>
              <a:gd name="connsiteX123" fmla="*/ 2532509 w 2701062"/>
              <a:gd name="connsiteY123" fmla="*/ 2460872 h 3628102"/>
              <a:gd name="connsiteX124" fmla="*/ 2545150 w 2701062"/>
              <a:gd name="connsiteY124" fmla="*/ 2422948 h 3628102"/>
              <a:gd name="connsiteX125" fmla="*/ 2633640 w 2701062"/>
              <a:gd name="connsiteY125" fmla="*/ 2309175 h 3628102"/>
              <a:gd name="connsiteX126" fmla="*/ 2650496 w 2701062"/>
              <a:gd name="connsiteY126" fmla="*/ 2216471 h 3628102"/>
              <a:gd name="connsiteX127" fmla="*/ 2696848 w 2701062"/>
              <a:gd name="connsiteY127" fmla="*/ 2140622 h 3628102"/>
              <a:gd name="connsiteX128" fmla="*/ 2701062 w 2701062"/>
              <a:gd name="connsiteY128" fmla="*/ 1934144 h 3628102"/>
              <a:gd name="connsiteX129" fmla="*/ 2503012 w 2701062"/>
              <a:gd name="connsiteY129" fmla="*/ 1799302 h 3628102"/>
              <a:gd name="connsiteX130" fmla="*/ 2237541 w 2701062"/>
              <a:gd name="connsiteY130" fmla="*/ 1769805 h 3628102"/>
              <a:gd name="connsiteX131" fmla="*/ 2161692 w 2701062"/>
              <a:gd name="connsiteY131" fmla="*/ 1858295 h 3628102"/>
              <a:gd name="connsiteX132" fmla="*/ 2123768 w 2701062"/>
              <a:gd name="connsiteY132" fmla="*/ 1849868 h 3628102"/>
              <a:gd name="connsiteX133" fmla="*/ 2111126 w 2701062"/>
              <a:gd name="connsiteY133" fmla="*/ 1799302 h 3628102"/>
              <a:gd name="connsiteX134" fmla="*/ 2203830 w 2701062"/>
              <a:gd name="connsiteY134" fmla="*/ 1702384 h 3628102"/>
              <a:gd name="connsiteX135" fmla="*/ 2178547 w 2701062"/>
              <a:gd name="connsiteY135" fmla="*/ 1563328 h 3628102"/>
              <a:gd name="connsiteX136" fmla="*/ 2090057 w 2701062"/>
              <a:gd name="connsiteY136" fmla="*/ 1470624 h 3628102"/>
              <a:gd name="connsiteX137" fmla="*/ 2056346 w 2701062"/>
              <a:gd name="connsiteY137" fmla="*/ 1441127 h 3628102"/>
              <a:gd name="connsiteX138" fmla="*/ 2127981 w 2701062"/>
              <a:gd name="connsiteY138" fmla="*/ 1428485 h 3628102"/>
              <a:gd name="connsiteX139" fmla="*/ 2127981 w 2701062"/>
              <a:gd name="connsiteY139" fmla="*/ 1394775 h 3628102"/>
              <a:gd name="connsiteX140" fmla="*/ 2031063 w 2701062"/>
              <a:gd name="connsiteY140" fmla="*/ 1268360 h 3628102"/>
              <a:gd name="connsiteX141" fmla="*/ 2022636 w 2701062"/>
              <a:gd name="connsiteY141" fmla="*/ 1184083 h 3628102"/>
              <a:gd name="connsiteX142" fmla="*/ 2056346 w 2701062"/>
              <a:gd name="connsiteY142" fmla="*/ 1120876 h 3628102"/>
              <a:gd name="connsiteX143" fmla="*/ 2039491 w 2701062"/>
              <a:gd name="connsiteY143" fmla="*/ 1087165 h 3628102"/>
              <a:gd name="connsiteX144" fmla="*/ 1967856 w 2701062"/>
              <a:gd name="connsiteY144" fmla="*/ 1066096 h 3628102"/>
              <a:gd name="connsiteX145" fmla="*/ 1929932 w 2701062"/>
              <a:gd name="connsiteY145" fmla="*/ 1007103 h 3628102"/>
              <a:gd name="connsiteX146" fmla="*/ 1934146 w 2701062"/>
              <a:gd name="connsiteY146" fmla="*/ 948109 h 3628102"/>
              <a:gd name="connsiteX147" fmla="*/ 1727668 w 2701062"/>
              <a:gd name="connsiteY147" fmla="*/ 830122 h 3628102"/>
              <a:gd name="connsiteX148" fmla="*/ 1664461 w 2701062"/>
              <a:gd name="connsiteY148" fmla="*/ 771129 h 3628102"/>
              <a:gd name="connsiteX149" fmla="*/ 1516977 w 2701062"/>
              <a:gd name="connsiteY149" fmla="*/ 231760 h 3628102"/>
              <a:gd name="connsiteX150" fmla="*/ 1285216 w 2701062"/>
              <a:gd name="connsiteY150" fmla="*/ 0 h 3628102"/>
              <a:gd name="connsiteX0" fmla="*/ 1382134 w 2701062"/>
              <a:gd name="connsiteY0" fmla="*/ 25282 h 3628102"/>
              <a:gd name="connsiteX1" fmla="*/ 1264148 w 2701062"/>
              <a:gd name="connsiteY1" fmla="*/ 172766 h 3628102"/>
              <a:gd name="connsiteX2" fmla="*/ 1281002 w 2701062"/>
              <a:gd name="connsiteY2" fmla="*/ 311823 h 3628102"/>
              <a:gd name="connsiteX3" fmla="*/ 1141946 w 2701062"/>
              <a:gd name="connsiteY3" fmla="*/ 446665 h 3628102"/>
              <a:gd name="connsiteX4" fmla="*/ 876475 w 2701062"/>
              <a:gd name="connsiteY4" fmla="*/ 703707 h 3628102"/>
              <a:gd name="connsiteX5" fmla="*/ 804840 w 2701062"/>
              <a:gd name="connsiteY5" fmla="*/ 775342 h 3628102"/>
              <a:gd name="connsiteX6" fmla="*/ 813268 w 2701062"/>
              <a:gd name="connsiteY6" fmla="*/ 905971 h 3628102"/>
              <a:gd name="connsiteX7" fmla="*/ 897545 w 2701062"/>
              <a:gd name="connsiteY7" fmla="*/ 1074524 h 3628102"/>
              <a:gd name="connsiteX8" fmla="*/ 943897 w 2701062"/>
              <a:gd name="connsiteY8" fmla="*/ 1158800 h 3628102"/>
              <a:gd name="connsiteX9" fmla="*/ 964966 w 2701062"/>
              <a:gd name="connsiteY9" fmla="*/ 1188297 h 3628102"/>
              <a:gd name="connsiteX10" fmla="*/ 994463 w 2701062"/>
              <a:gd name="connsiteY10" fmla="*/ 1163014 h 3628102"/>
              <a:gd name="connsiteX11" fmla="*/ 1011318 w 2701062"/>
              <a:gd name="connsiteY11" fmla="*/ 1108235 h 3628102"/>
              <a:gd name="connsiteX12" fmla="*/ 1057670 w 2701062"/>
              <a:gd name="connsiteY12" fmla="*/ 1099807 h 3628102"/>
              <a:gd name="connsiteX13" fmla="*/ 1053456 w 2701062"/>
              <a:gd name="connsiteY13" fmla="*/ 1163014 h 3628102"/>
              <a:gd name="connsiteX14" fmla="*/ 1040815 w 2701062"/>
              <a:gd name="connsiteY14" fmla="*/ 1196725 h 3628102"/>
              <a:gd name="connsiteX15" fmla="*/ 1049242 w 2701062"/>
              <a:gd name="connsiteY15" fmla="*/ 1222008 h 3628102"/>
              <a:gd name="connsiteX16" fmla="*/ 986035 w 2701062"/>
              <a:gd name="connsiteY16" fmla="*/ 1238863 h 3628102"/>
              <a:gd name="connsiteX17" fmla="*/ 1011318 w 2701062"/>
              <a:gd name="connsiteY17" fmla="*/ 1373706 h 3628102"/>
              <a:gd name="connsiteX18" fmla="*/ 1049242 w 2701062"/>
              <a:gd name="connsiteY18" fmla="*/ 1369492 h 3628102"/>
              <a:gd name="connsiteX19" fmla="*/ 1040815 w 2701062"/>
              <a:gd name="connsiteY19" fmla="*/ 1432699 h 3628102"/>
              <a:gd name="connsiteX20" fmla="*/ 981821 w 2701062"/>
              <a:gd name="connsiteY20" fmla="*/ 1466410 h 3628102"/>
              <a:gd name="connsiteX21" fmla="*/ 931255 w 2701062"/>
              <a:gd name="connsiteY21" fmla="*/ 1466410 h 3628102"/>
              <a:gd name="connsiteX22" fmla="*/ 897545 w 2701062"/>
              <a:gd name="connsiteY22" fmla="*/ 1529617 h 3628102"/>
              <a:gd name="connsiteX23" fmla="*/ 901758 w 2701062"/>
              <a:gd name="connsiteY23" fmla="*/ 1559114 h 3628102"/>
              <a:gd name="connsiteX24" fmla="*/ 948110 w 2701062"/>
              <a:gd name="connsiteY24" fmla="*/ 1567541 h 3628102"/>
              <a:gd name="connsiteX25" fmla="*/ 931255 w 2701062"/>
              <a:gd name="connsiteY25" fmla="*/ 1605466 h 3628102"/>
              <a:gd name="connsiteX26" fmla="*/ 952324 w 2701062"/>
              <a:gd name="connsiteY26" fmla="*/ 1613894 h 3628102"/>
              <a:gd name="connsiteX27" fmla="*/ 1015532 w 2701062"/>
              <a:gd name="connsiteY27" fmla="*/ 1618107 h 3628102"/>
              <a:gd name="connsiteX28" fmla="*/ 1040815 w 2701062"/>
              <a:gd name="connsiteY28" fmla="*/ 1656032 h 3628102"/>
              <a:gd name="connsiteX29" fmla="*/ 1036601 w 2701062"/>
              <a:gd name="connsiteY29" fmla="*/ 1693956 h 3628102"/>
              <a:gd name="connsiteX30" fmla="*/ 1104022 w 2701062"/>
              <a:gd name="connsiteY30" fmla="*/ 1795088 h 3628102"/>
              <a:gd name="connsiteX31" fmla="*/ 1053456 w 2701062"/>
              <a:gd name="connsiteY31" fmla="*/ 1820371 h 3628102"/>
              <a:gd name="connsiteX32" fmla="*/ 998676 w 2701062"/>
              <a:gd name="connsiteY32" fmla="*/ 1816157 h 3628102"/>
              <a:gd name="connsiteX33" fmla="*/ 964966 w 2701062"/>
              <a:gd name="connsiteY33" fmla="*/ 1896220 h 3628102"/>
              <a:gd name="connsiteX34" fmla="*/ 1015532 w 2701062"/>
              <a:gd name="connsiteY34" fmla="*/ 1938358 h 3628102"/>
              <a:gd name="connsiteX35" fmla="*/ 994463 w 2701062"/>
              <a:gd name="connsiteY35" fmla="*/ 2035276 h 3628102"/>
              <a:gd name="connsiteX36" fmla="*/ 1019746 w 2701062"/>
              <a:gd name="connsiteY36" fmla="*/ 2068987 h 3628102"/>
              <a:gd name="connsiteX37" fmla="*/ 990249 w 2701062"/>
              <a:gd name="connsiteY37" fmla="*/ 2102697 h 3628102"/>
              <a:gd name="connsiteX38" fmla="*/ 948110 w 2701062"/>
              <a:gd name="connsiteY38" fmla="*/ 2102697 h 3628102"/>
              <a:gd name="connsiteX39" fmla="*/ 939683 w 2701062"/>
              <a:gd name="connsiteY39" fmla="*/ 2140622 h 3628102"/>
              <a:gd name="connsiteX40" fmla="*/ 994463 w 2701062"/>
              <a:gd name="connsiteY40" fmla="*/ 2186974 h 3628102"/>
              <a:gd name="connsiteX41" fmla="*/ 981821 w 2701062"/>
              <a:gd name="connsiteY41" fmla="*/ 2368168 h 3628102"/>
              <a:gd name="connsiteX42" fmla="*/ 1015532 w 2701062"/>
              <a:gd name="connsiteY42" fmla="*/ 2448231 h 3628102"/>
              <a:gd name="connsiteX43" fmla="*/ 1049242 w 2701062"/>
              <a:gd name="connsiteY43" fmla="*/ 2448231 h 3628102"/>
              <a:gd name="connsiteX44" fmla="*/ 1129305 w 2701062"/>
              <a:gd name="connsiteY44" fmla="*/ 2515652 h 3628102"/>
              <a:gd name="connsiteX45" fmla="*/ 1125091 w 2701062"/>
              <a:gd name="connsiteY45" fmla="*/ 2646281 h 3628102"/>
              <a:gd name="connsiteX46" fmla="*/ 1087167 w 2701062"/>
              <a:gd name="connsiteY46" fmla="*/ 2709488 h 3628102"/>
              <a:gd name="connsiteX47" fmla="*/ 1015532 w 2701062"/>
              <a:gd name="connsiteY47" fmla="*/ 2776909 h 3628102"/>
              <a:gd name="connsiteX48" fmla="*/ 1007104 w 2701062"/>
              <a:gd name="connsiteY48" fmla="*/ 2865400 h 3628102"/>
              <a:gd name="connsiteX49" fmla="*/ 922828 w 2701062"/>
              <a:gd name="connsiteY49" fmla="*/ 2878041 h 3628102"/>
              <a:gd name="connsiteX50" fmla="*/ 868048 w 2701062"/>
              <a:gd name="connsiteY50" fmla="*/ 2882255 h 3628102"/>
              <a:gd name="connsiteX51" fmla="*/ 830123 w 2701062"/>
              <a:gd name="connsiteY51" fmla="*/ 2844330 h 3628102"/>
              <a:gd name="connsiteX52" fmla="*/ 577294 w 2701062"/>
              <a:gd name="connsiteY52" fmla="*/ 2865400 h 3628102"/>
              <a:gd name="connsiteX53" fmla="*/ 568866 w 2701062"/>
              <a:gd name="connsiteY53" fmla="*/ 2970745 h 3628102"/>
              <a:gd name="connsiteX54" fmla="*/ 514087 w 2701062"/>
              <a:gd name="connsiteY54" fmla="*/ 3004456 h 3628102"/>
              <a:gd name="connsiteX55" fmla="*/ 484590 w 2701062"/>
              <a:gd name="connsiteY55" fmla="*/ 2970745 h 3628102"/>
              <a:gd name="connsiteX56" fmla="*/ 446665 w 2701062"/>
              <a:gd name="connsiteY56" fmla="*/ 2996028 h 3628102"/>
              <a:gd name="connsiteX57" fmla="*/ 434024 w 2701062"/>
              <a:gd name="connsiteY57" fmla="*/ 3114015 h 3628102"/>
              <a:gd name="connsiteX58" fmla="*/ 328678 w 2701062"/>
              <a:gd name="connsiteY58" fmla="*/ 3240430 h 3628102"/>
              <a:gd name="connsiteX59" fmla="*/ 273899 w 2701062"/>
              <a:gd name="connsiteY59" fmla="*/ 3253071 h 3628102"/>
              <a:gd name="connsiteX60" fmla="*/ 252829 w 2701062"/>
              <a:gd name="connsiteY60" fmla="*/ 3303637 h 3628102"/>
              <a:gd name="connsiteX61" fmla="*/ 202263 w 2701062"/>
              <a:gd name="connsiteY61" fmla="*/ 3383700 h 3628102"/>
              <a:gd name="connsiteX62" fmla="*/ 164339 w 2701062"/>
              <a:gd name="connsiteY62" fmla="*/ 3413197 h 3628102"/>
              <a:gd name="connsiteX63" fmla="*/ 75849 w 2701062"/>
              <a:gd name="connsiteY63" fmla="*/ 3442694 h 3628102"/>
              <a:gd name="connsiteX64" fmla="*/ 12641 w 2701062"/>
              <a:gd name="connsiteY64" fmla="*/ 3476404 h 3628102"/>
              <a:gd name="connsiteX65" fmla="*/ 0 w 2701062"/>
              <a:gd name="connsiteY65" fmla="*/ 3556467 h 3628102"/>
              <a:gd name="connsiteX66" fmla="*/ 63207 w 2701062"/>
              <a:gd name="connsiteY66" fmla="*/ 3552253 h 3628102"/>
              <a:gd name="connsiteX67" fmla="*/ 96918 w 2701062"/>
              <a:gd name="connsiteY67" fmla="*/ 3505901 h 3628102"/>
              <a:gd name="connsiteX68" fmla="*/ 155911 w 2701062"/>
              <a:gd name="connsiteY68" fmla="*/ 3548039 h 3628102"/>
              <a:gd name="connsiteX69" fmla="*/ 164339 w 2701062"/>
              <a:gd name="connsiteY69" fmla="*/ 3628102 h 3628102"/>
              <a:gd name="connsiteX70" fmla="*/ 265471 w 2701062"/>
              <a:gd name="connsiteY70" fmla="*/ 3577536 h 3628102"/>
              <a:gd name="connsiteX71" fmla="*/ 252829 w 2701062"/>
              <a:gd name="connsiteY71" fmla="*/ 3518542 h 3628102"/>
              <a:gd name="connsiteX72" fmla="*/ 307609 w 2701062"/>
              <a:gd name="connsiteY72" fmla="*/ 3476404 h 3628102"/>
              <a:gd name="connsiteX73" fmla="*/ 345534 w 2701062"/>
              <a:gd name="connsiteY73" fmla="*/ 3438480 h 3628102"/>
              <a:gd name="connsiteX74" fmla="*/ 375030 w 2701062"/>
              <a:gd name="connsiteY74" fmla="*/ 3396341 h 3628102"/>
              <a:gd name="connsiteX75" fmla="*/ 497231 w 2701062"/>
              <a:gd name="connsiteY75" fmla="*/ 3404769 h 3628102"/>
              <a:gd name="connsiteX76" fmla="*/ 497231 w 2701062"/>
              <a:gd name="connsiteY76" fmla="*/ 3404769 h 3628102"/>
              <a:gd name="connsiteX77" fmla="*/ 568866 w 2701062"/>
              <a:gd name="connsiteY77" fmla="*/ 3438480 h 3628102"/>
              <a:gd name="connsiteX78" fmla="*/ 589935 w 2701062"/>
              <a:gd name="connsiteY78" fmla="*/ 3417411 h 3628102"/>
              <a:gd name="connsiteX79" fmla="*/ 648929 w 2701062"/>
              <a:gd name="connsiteY79" fmla="*/ 3446907 h 3628102"/>
              <a:gd name="connsiteX80" fmla="*/ 674212 w 2701062"/>
              <a:gd name="connsiteY80" fmla="*/ 3442694 h 3628102"/>
              <a:gd name="connsiteX81" fmla="*/ 720564 w 2701062"/>
              <a:gd name="connsiteY81" fmla="*/ 3505901 h 3628102"/>
              <a:gd name="connsiteX82" fmla="*/ 754275 w 2701062"/>
              <a:gd name="connsiteY82" fmla="*/ 3497473 h 3628102"/>
              <a:gd name="connsiteX83" fmla="*/ 804840 w 2701062"/>
              <a:gd name="connsiteY83" fmla="*/ 3421624 h 3628102"/>
              <a:gd name="connsiteX84" fmla="*/ 842765 w 2701062"/>
              <a:gd name="connsiteY84" fmla="*/ 3387914 h 3628102"/>
              <a:gd name="connsiteX85" fmla="*/ 830123 w 2701062"/>
              <a:gd name="connsiteY85" fmla="*/ 3333134 h 3628102"/>
              <a:gd name="connsiteX86" fmla="*/ 859620 w 2701062"/>
              <a:gd name="connsiteY86" fmla="*/ 3278354 h 3628102"/>
              <a:gd name="connsiteX87" fmla="*/ 918614 w 2701062"/>
              <a:gd name="connsiteY87" fmla="*/ 3227789 h 3628102"/>
              <a:gd name="connsiteX88" fmla="*/ 1011318 w 2701062"/>
              <a:gd name="connsiteY88" fmla="*/ 3210933 h 3628102"/>
              <a:gd name="connsiteX89" fmla="*/ 1078739 w 2701062"/>
              <a:gd name="connsiteY89" fmla="*/ 3198292 h 3628102"/>
              <a:gd name="connsiteX90" fmla="*/ 1163016 w 2701062"/>
              <a:gd name="connsiteY90" fmla="*/ 3269927 h 3628102"/>
              <a:gd name="connsiteX91" fmla="*/ 1222009 w 2701062"/>
              <a:gd name="connsiteY91" fmla="*/ 3303637 h 3628102"/>
              <a:gd name="connsiteX92" fmla="*/ 1226223 w 2701062"/>
              <a:gd name="connsiteY92" fmla="*/ 3257285 h 3628102"/>
              <a:gd name="connsiteX93" fmla="*/ 1243078 w 2701062"/>
              <a:gd name="connsiteY93" fmla="*/ 3248858 h 3628102"/>
              <a:gd name="connsiteX94" fmla="*/ 1344210 w 2701062"/>
              <a:gd name="connsiteY94" fmla="*/ 3269927 h 3628102"/>
              <a:gd name="connsiteX95" fmla="*/ 1398990 w 2701062"/>
              <a:gd name="connsiteY95" fmla="*/ 3278354 h 3628102"/>
              <a:gd name="connsiteX96" fmla="*/ 1436914 w 2701062"/>
              <a:gd name="connsiteY96" fmla="*/ 3206719 h 3628102"/>
              <a:gd name="connsiteX97" fmla="*/ 1495908 w 2701062"/>
              <a:gd name="connsiteY97" fmla="*/ 3198292 h 3628102"/>
              <a:gd name="connsiteX98" fmla="*/ 1597040 w 2701062"/>
              <a:gd name="connsiteY98" fmla="*/ 3253071 h 3628102"/>
              <a:gd name="connsiteX99" fmla="*/ 1656033 w 2701062"/>
              <a:gd name="connsiteY99" fmla="*/ 3274141 h 3628102"/>
              <a:gd name="connsiteX100" fmla="*/ 1719240 w 2701062"/>
              <a:gd name="connsiteY100" fmla="*/ 3215147 h 3628102"/>
              <a:gd name="connsiteX101" fmla="*/ 1715027 w 2701062"/>
              <a:gd name="connsiteY101" fmla="*/ 3143512 h 3628102"/>
              <a:gd name="connsiteX102" fmla="*/ 1833014 w 2701062"/>
              <a:gd name="connsiteY102" fmla="*/ 3194078 h 3628102"/>
              <a:gd name="connsiteX103" fmla="*/ 1862510 w 2701062"/>
              <a:gd name="connsiteY103" fmla="*/ 3143512 h 3628102"/>
              <a:gd name="connsiteX104" fmla="*/ 2018422 w 2701062"/>
              <a:gd name="connsiteY104" fmla="*/ 3122443 h 3628102"/>
              <a:gd name="connsiteX105" fmla="*/ 2186975 w 2701062"/>
              <a:gd name="connsiteY105" fmla="*/ 3181436 h 3628102"/>
              <a:gd name="connsiteX106" fmla="*/ 2254396 w 2701062"/>
              <a:gd name="connsiteY106" fmla="*/ 3097160 h 3628102"/>
              <a:gd name="connsiteX107" fmla="*/ 2338673 w 2701062"/>
              <a:gd name="connsiteY107" fmla="*/ 3097160 h 3628102"/>
              <a:gd name="connsiteX108" fmla="*/ 2380811 w 2701062"/>
              <a:gd name="connsiteY108" fmla="*/ 3042380 h 3628102"/>
              <a:gd name="connsiteX109" fmla="*/ 2456660 w 2701062"/>
              <a:gd name="connsiteY109" fmla="*/ 3046594 h 3628102"/>
              <a:gd name="connsiteX110" fmla="*/ 2469301 w 2701062"/>
              <a:gd name="connsiteY110" fmla="*/ 2966531 h 3628102"/>
              <a:gd name="connsiteX111" fmla="*/ 2595716 w 2701062"/>
              <a:gd name="connsiteY111" fmla="*/ 2899110 h 3628102"/>
              <a:gd name="connsiteX112" fmla="*/ 2595716 w 2701062"/>
              <a:gd name="connsiteY112" fmla="*/ 2797978 h 3628102"/>
              <a:gd name="connsiteX113" fmla="*/ 2616785 w 2701062"/>
              <a:gd name="connsiteY113" fmla="*/ 2760054 h 3628102"/>
              <a:gd name="connsiteX114" fmla="*/ 2591502 w 2701062"/>
              <a:gd name="connsiteY114" fmla="*/ 2734771 h 3628102"/>
              <a:gd name="connsiteX115" fmla="*/ 2515653 w 2701062"/>
              <a:gd name="connsiteY115" fmla="*/ 2734771 h 3628102"/>
              <a:gd name="connsiteX116" fmla="*/ 2460874 w 2701062"/>
              <a:gd name="connsiteY116" fmla="*/ 2747412 h 3628102"/>
              <a:gd name="connsiteX117" fmla="*/ 2435591 w 2701062"/>
              <a:gd name="connsiteY117" fmla="*/ 2760054 h 3628102"/>
              <a:gd name="connsiteX118" fmla="*/ 2397666 w 2701062"/>
              <a:gd name="connsiteY118" fmla="*/ 2709488 h 3628102"/>
              <a:gd name="connsiteX119" fmla="*/ 2347100 w 2701062"/>
              <a:gd name="connsiteY119" fmla="*/ 2684205 h 3628102"/>
              <a:gd name="connsiteX120" fmla="*/ 2410308 w 2701062"/>
              <a:gd name="connsiteY120" fmla="*/ 2646281 h 3628102"/>
              <a:gd name="connsiteX121" fmla="*/ 2439804 w 2701062"/>
              <a:gd name="connsiteY121" fmla="*/ 2498797 h 3628102"/>
              <a:gd name="connsiteX122" fmla="*/ 2481943 w 2701062"/>
              <a:gd name="connsiteY122" fmla="*/ 2532507 h 3628102"/>
              <a:gd name="connsiteX123" fmla="*/ 2532509 w 2701062"/>
              <a:gd name="connsiteY123" fmla="*/ 2460872 h 3628102"/>
              <a:gd name="connsiteX124" fmla="*/ 2545150 w 2701062"/>
              <a:gd name="connsiteY124" fmla="*/ 2422948 h 3628102"/>
              <a:gd name="connsiteX125" fmla="*/ 2633640 w 2701062"/>
              <a:gd name="connsiteY125" fmla="*/ 2309175 h 3628102"/>
              <a:gd name="connsiteX126" fmla="*/ 2650496 w 2701062"/>
              <a:gd name="connsiteY126" fmla="*/ 2216471 h 3628102"/>
              <a:gd name="connsiteX127" fmla="*/ 2696848 w 2701062"/>
              <a:gd name="connsiteY127" fmla="*/ 2140622 h 3628102"/>
              <a:gd name="connsiteX128" fmla="*/ 2701062 w 2701062"/>
              <a:gd name="connsiteY128" fmla="*/ 1934144 h 3628102"/>
              <a:gd name="connsiteX129" fmla="*/ 2503012 w 2701062"/>
              <a:gd name="connsiteY129" fmla="*/ 1799302 h 3628102"/>
              <a:gd name="connsiteX130" fmla="*/ 2237541 w 2701062"/>
              <a:gd name="connsiteY130" fmla="*/ 1769805 h 3628102"/>
              <a:gd name="connsiteX131" fmla="*/ 2161692 w 2701062"/>
              <a:gd name="connsiteY131" fmla="*/ 1858295 h 3628102"/>
              <a:gd name="connsiteX132" fmla="*/ 2123768 w 2701062"/>
              <a:gd name="connsiteY132" fmla="*/ 1849868 h 3628102"/>
              <a:gd name="connsiteX133" fmla="*/ 2111126 w 2701062"/>
              <a:gd name="connsiteY133" fmla="*/ 1799302 h 3628102"/>
              <a:gd name="connsiteX134" fmla="*/ 2203830 w 2701062"/>
              <a:gd name="connsiteY134" fmla="*/ 1702384 h 3628102"/>
              <a:gd name="connsiteX135" fmla="*/ 2178547 w 2701062"/>
              <a:gd name="connsiteY135" fmla="*/ 1563328 h 3628102"/>
              <a:gd name="connsiteX136" fmla="*/ 2090057 w 2701062"/>
              <a:gd name="connsiteY136" fmla="*/ 1470624 h 3628102"/>
              <a:gd name="connsiteX137" fmla="*/ 2056346 w 2701062"/>
              <a:gd name="connsiteY137" fmla="*/ 1441127 h 3628102"/>
              <a:gd name="connsiteX138" fmla="*/ 2127981 w 2701062"/>
              <a:gd name="connsiteY138" fmla="*/ 1428485 h 3628102"/>
              <a:gd name="connsiteX139" fmla="*/ 2127981 w 2701062"/>
              <a:gd name="connsiteY139" fmla="*/ 1394775 h 3628102"/>
              <a:gd name="connsiteX140" fmla="*/ 2031063 w 2701062"/>
              <a:gd name="connsiteY140" fmla="*/ 1268360 h 3628102"/>
              <a:gd name="connsiteX141" fmla="*/ 2022636 w 2701062"/>
              <a:gd name="connsiteY141" fmla="*/ 1184083 h 3628102"/>
              <a:gd name="connsiteX142" fmla="*/ 2056346 w 2701062"/>
              <a:gd name="connsiteY142" fmla="*/ 1120876 h 3628102"/>
              <a:gd name="connsiteX143" fmla="*/ 2039491 w 2701062"/>
              <a:gd name="connsiteY143" fmla="*/ 1087165 h 3628102"/>
              <a:gd name="connsiteX144" fmla="*/ 1967856 w 2701062"/>
              <a:gd name="connsiteY144" fmla="*/ 1066096 h 3628102"/>
              <a:gd name="connsiteX145" fmla="*/ 1929932 w 2701062"/>
              <a:gd name="connsiteY145" fmla="*/ 1007103 h 3628102"/>
              <a:gd name="connsiteX146" fmla="*/ 1934146 w 2701062"/>
              <a:gd name="connsiteY146" fmla="*/ 948109 h 3628102"/>
              <a:gd name="connsiteX147" fmla="*/ 1727668 w 2701062"/>
              <a:gd name="connsiteY147" fmla="*/ 830122 h 3628102"/>
              <a:gd name="connsiteX148" fmla="*/ 1664461 w 2701062"/>
              <a:gd name="connsiteY148" fmla="*/ 771129 h 3628102"/>
              <a:gd name="connsiteX149" fmla="*/ 1516977 w 2701062"/>
              <a:gd name="connsiteY149" fmla="*/ 231760 h 3628102"/>
              <a:gd name="connsiteX150" fmla="*/ 1285216 w 2701062"/>
              <a:gd name="connsiteY150" fmla="*/ 0 h 3628102"/>
              <a:gd name="connsiteX0" fmla="*/ 1382134 w 2701062"/>
              <a:gd name="connsiteY0" fmla="*/ 25282 h 3628102"/>
              <a:gd name="connsiteX1" fmla="*/ 1264148 w 2701062"/>
              <a:gd name="connsiteY1" fmla="*/ 172766 h 3628102"/>
              <a:gd name="connsiteX2" fmla="*/ 1281002 w 2701062"/>
              <a:gd name="connsiteY2" fmla="*/ 311823 h 3628102"/>
              <a:gd name="connsiteX3" fmla="*/ 1141946 w 2701062"/>
              <a:gd name="connsiteY3" fmla="*/ 446665 h 3628102"/>
              <a:gd name="connsiteX4" fmla="*/ 876475 w 2701062"/>
              <a:gd name="connsiteY4" fmla="*/ 703707 h 3628102"/>
              <a:gd name="connsiteX5" fmla="*/ 804840 w 2701062"/>
              <a:gd name="connsiteY5" fmla="*/ 775342 h 3628102"/>
              <a:gd name="connsiteX6" fmla="*/ 813268 w 2701062"/>
              <a:gd name="connsiteY6" fmla="*/ 905971 h 3628102"/>
              <a:gd name="connsiteX7" fmla="*/ 897545 w 2701062"/>
              <a:gd name="connsiteY7" fmla="*/ 1074524 h 3628102"/>
              <a:gd name="connsiteX8" fmla="*/ 943897 w 2701062"/>
              <a:gd name="connsiteY8" fmla="*/ 1158800 h 3628102"/>
              <a:gd name="connsiteX9" fmla="*/ 964966 w 2701062"/>
              <a:gd name="connsiteY9" fmla="*/ 1188297 h 3628102"/>
              <a:gd name="connsiteX10" fmla="*/ 994463 w 2701062"/>
              <a:gd name="connsiteY10" fmla="*/ 1163014 h 3628102"/>
              <a:gd name="connsiteX11" fmla="*/ 1011318 w 2701062"/>
              <a:gd name="connsiteY11" fmla="*/ 1108235 h 3628102"/>
              <a:gd name="connsiteX12" fmla="*/ 1057670 w 2701062"/>
              <a:gd name="connsiteY12" fmla="*/ 1099807 h 3628102"/>
              <a:gd name="connsiteX13" fmla="*/ 1053456 w 2701062"/>
              <a:gd name="connsiteY13" fmla="*/ 1163014 h 3628102"/>
              <a:gd name="connsiteX14" fmla="*/ 1040815 w 2701062"/>
              <a:gd name="connsiteY14" fmla="*/ 1196725 h 3628102"/>
              <a:gd name="connsiteX15" fmla="*/ 1049242 w 2701062"/>
              <a:gd name="connsiteY15" fmla="*/ 1222008 h 3628102"/>
              <a:gd name="connsiteX16" fmla="*/ 986035 w 2701062"/>
              <a:gd name="connsiteY16" fmla="*/ 1238863 h 3628102"/>
              <a:gd name="connsiteX17" fmla="*/ 1011318 w 2701062"/>
              <a:gd name="connsiteY17" fmla="*/ 1373706 h 3628102"/>
              <a:gd name="connsiteX18" fmla="*/ 1049242 w 2701062"/>
              <a:gd name="connsiteY18" fmla="*/ 1369492 h 3628102"/>
              <a:gd name="connsiteX19" fmla="*/ 1040815 w 2701062"/>
              <a:gd name="connsiteY19" fmla="*/ 1432699 h 3628102"/>
              <a:gd name="connsiteX20" fmla="*/ 981821 w 2701062"/>
              <a:gd name="connsiteY20" fmla="*/ 1466410 h 3628102"/>
              <a:gd name="connsiteX21" fmla="*/ 931255 w 2701062"/>
              <a:gd name="connsiteY21" fmla="*/ 1466410 h 3628102"/>
              <a:gd name="connsiteX22" fmla="*/ 897545 w 2701062"/>
              <a:gd name="connsiteY22" fmla="*/ 1529617 h 3628102"/>
              <a:gd name="connsiteX23" fmla="*/ 901758 w 2701062"/>
              <a:gd name="connsiteY23" fmla="*/ 1559114 h 3628102"/>
              <a:gd name="connsiteX24" fmla="*/ 948110 w 2701062"/>
              <a:gd name="connsiteY24" fmla="*/ 1567541 h 3628102"/>
              <a:gd name="connsiteX25" fmla="*/ 931255 w 2701062"/>
              <a:gd name="connsiteY25" fmla="*/ 1605466 h 3628102"/>
              <a:gd name="connsiteX26" fmla="*/ 952324 w 2701062"/>
              <a:gd name="connsiteY26" fmla="*/ 1613894 h 3628102"/>
              <a:gd name="connsiteX27" fmla="*/ 1015532 w 2701062"/>
              <a:gd name="connsiteY27" fmla="*/ 1618107 h 3628102"/>
              <a:gd name="connsiteX28" fmla="*/ 1040815 w 2701062"/>
              <a:gd name="connsiteY28" fmla="*/ 1656032 h 3628102"/>
              <a:gd name="connsiteX29" fmla="*/ 1036601 w 2701062"/>
              <a:gd name="connsiteY29" fmla="*/ 1693956 h 3628102"/>
              <a:gd name="connsiteX30" fmla="*/ 1104022 w 2701062"/>
              <a:gd name="connsiteY30" fmla="*/ 1795088 h 3628102"/>
              <a:gd name="connsiteX31" fmla="*/ 1053456 w 2701062"/>
              <a:gd name="connsiteY31" fmla="*/ 1820371 h 3628102"/>
              <a:gd name="connsiteX32" fmla="*/ 998676 w 2701062"/>
              <a:gd name="connsiteY32" fmla="*/ 1816157 h 3628102"/>
              <a:gd name="connsiteX33" fmla="*/ 964966 w 2701062"/>
              <a:gd name="connsiteY33" fmla="*/ 1896220 h 3628102"/>
              <a:gd name="connsiteX34" fmla="*/ 1015532 w 2701062"/>
              <a:gd name="connsiteY34" fmla="*/ 1938358 h 3628102"/>
              <a:gd name="connsiteX35" fmla="*/ 994463 w 2701062"/>
              <a:gd name="connsiteY35" fmla="*/ 2035276 h 3628102"/>
              <a:gd name="connsiteX36" fmla="*/ 1019746 w 2701062"/>
              <a:gd name="connsiteY36" fmla="*/ 2068987 h 3628102"/>
              <a:gd name="connsiteX37" fmla="*/ 990249 w 2701062"/>
              <a:gd name="connsiteY37" fmla="*/ 2102697 h 3628102"/>
              <a:gd name="connsiteX38" fmla="*/ 948110 w 2701062"/>
              <a:gd name="connsiteY38" fmla="*/ 2102697 h 3628102"/>
              <a:gd name="connsiteX39" fmla="*/ 939683 w 2701062"/>
              <a:gd name="connsiteY39" fmla="*/ 2140622 h 3628102"/>
              <a:gd name="connsiteX40" fmla="*/ 994463 w 2701062"/>
              <a:gd name="connsiteY40" fmla="*/ 2186974 h 3628102"/>
              <a:gd name="connsiteX41" fmla="*/ 981821 w 2701062"/>
              <a:gd name="connsiteY41" fmla="*/ 2368168 h 3628102"/>
              <a:gd name="connsiteX42" fmla="*/ 1015532 w 2701062"/>
              <a:gd name="connsiteY42" fmla="*/ 2448231 h 3628102"/>
              <a:gd name="connsiteX43" fmla="*/ 1049242 w 2701062"/>
              <a:gd name="connsiteY43" fmla="*/ 2448231 h 3628102"/>
              <a:gd name="connsiteX44" fmla="*/ 1129305 w 2701062"/>
              <a:gd name="connsiteY44" fmla="*/ 2515652 h 3628102"/>
              <a:gd name="connsiteX45" fmla="*/ 1125091 w 2701062"/>
              <a:gd name="connsiteY45" fmla="*/ 2646281 h 3628102"/>
              <a:gd name="connsiteX46" fmla="*/ 1087167 w 2701062"/>
              <a:gd name="connsiteY46" fmla="*/ 2709488 h 3628102"/>
              <a:gd name="connsiteX47" fmla="*/ 1015532 w 2701062"/>
              <a:gd name="connsiteY47" fmla="*/ 2776909 h 3628102"/>
              <a:gd name="connsiteX48" fmla="*/ 1007104 w 2701062"/>
              <a:gd name="connsiteY48" fmla="*/ 2865400 h 3628102"/>
              <a:gd name="connsiteX49" fmla="*/ 922828 w 2701062"/>
              <a:gd name="connsiteY49" fmla="*/ 2878041 h 3628102"/>
              <a:gd name="connsiteX50" fmla="*/ 868048 w 2701062"/>
              <a:gd name="connsiteY50" fmla="*/ 2882255 h 3628102"/>
              <a:gd name="connsiteX51" fmla="*/ 830123 w 2701062"/>
              <a:gd name="connsiteY51" fmla="*/ 2844330 h 3628102"/>
              <a:gd name="connsiteX52" fmla="*/ 577294 w 2701062"/>
              <a:gd name="connsiteY52" fmla="*/ 2865400 h 3628102"/>
              <a:gd name="connsiteX53" fmla="*/ 568866 w 2701062"/>
              <a:gd name="connsiteY53" fmla="*/ 2970745 h 3628102"/>
              <a:gd name="connsiteX54" fmla="*/ 514087 w 2701062"/>
              <a:gd name="connsiteY54" fmla="*/ 3004456 h 3628102"/>
              <a:gd name="connsiteX55" fmla="*/ 484590 w 2701062"/>
              <a:gd name="connsiteY55" fmla="*/ 2970745 h 3628102"/>
              <a:gd name="connsiteX56" fmla="*/ 446665 w 2701062"/>
              <a:gd name="connsiteY56" fmla="*/ 2996028 h 3628102"/>
              <a:gd name="connsiteX57" fmla="*/ 434024 w 2701062"/>
              <a:gd name="connsiteY57" fmla="*/ 3114015 h 3628102"/>
              <a:gd name="connsiteX58" fmla="*/ 328678 w 2701062"/>
              <a:gd name="connsiteY58" fmla="*/ 3240430 h 3628102"/>
              <a:gd name="connsiteX59" fmla="*/ 273899 w 2701062"/>
              <a:gd name="connsiteY59" fmla="*/ 3253071 h 3628102"/>
              <a:gd name="connsiteX60" fmla="*/ 252829 w 2701062"/>
              <a:gd name="connsiteY60" fmla="*/ 3303637 h 3628102"/>
              <a:gd name="connsiteX61" fmla="*/ 202263 w 2701062"/>
              <a:gd name="connsiteY61" fmla="*/ 3383700 h 3628102"/>
              <a:gd name="connsiteX62" fmla="*/ 164339 w 2701062"/>
              <a:gd name="connsiteY62" fmla="*/ 3413197 h 3628102"/>
              <a:gd name="connsiteX63" fmla="*/ 75849 w 2701062"/>
              <a:gd name="connsiteY63" fmla="*/ 3442694 h 3628102"/>
              <a:gd name="connsiteX64" fmla="*/ 12641 w 2701062"/>
              <a:gd name="connsiteY64" fmla="*/ 3476404 h 3628102"/>
              <a:gd name="connsiteX65" fmla="*/ 0 w 2701062"/>
              <a:gd name="connsiteY65" fmla="*/ 3556467 h 3628102"/>
              <a:gd name="connsiteX66" fmla="*/ 63207 w 2701062"/>
              <a:gd name="connsiteY66" fmla="*/ 3552253 h 3628102"/>
              <a:gd name="connsiteX67" fmla="*/ 96918 w 2701062"/>
              <a:gd name="connsiteY67" fmla="*/ 3505901 h 3628102"/>
              <a:gd name="connsiteX68" fmla="*/ 155911 w 2701062"/>
              <a:gd name="connsiteY68" fmla="*/ 3548039 h 3628102"/>
              <a:gd name="connsiteX69" fmla="*/ 164339 w 2701062"/>
              <a:gd name="connsiteY69" fmla="*/ 3628102 h 3628102"/>
              <a:gd name="connsiteX70" fmla="*/ 265471 w 2701062"/>
              <a:gd name="connsiteY70" fmla="*/ 3577536 h 3628102"/>
              <a:gd name="connsiteX71" fmla="*/ 252829 w 2701062"/>
              <a:gd name="connsiteY71" fmla="*/ 3518542 h 3628102"/>
              <a:gd name="connsiteX72" fmla="*/ 307609 w 2701062"/>
              <a:gd name="connsiteY72" fmla="*/ 3476404 h 3628102"/>
              <a:gd name="connsiteX73" fmla="*/ 345534 w 2701062"/>
              <a:gd name="connsiteY73" fmla="*/ 3438480 h 3628102"/>
              <a:gd name="connsiteX74" fmla="*/ 375030 w 2701062"/>
              <a:gd name="connsiteY74" fmla="*/ 3396341 h 3628102"/>
              <a:gd name="connsiteX75" fmla="*/ 497231 w 2701062"/>
              <a:gd name="connsiteY75" fmla="*/ 3404769 h 3628102"/>
              <a:gd name="connsiteX76" fmla="*/ 497231 w 2701062"/>
              <a:gd name="connsiteY76" fmla="*/ 3404769 h 3628102"/>
              <a:gd name="connsiteX77" fmla="*/ 568866 w 2701062"/>
              <a:gd name="connsiteY77" fmla="*/ 3438480 h 3628102"/>
              <a:gd name="connsiteX78" fmla="*/ 589935 w 2701062"/>
              <a:gd name="connsiteY78" fmla="*/ 3417411 h 3628102"/>
              <a:gd name="connsiteX79" fmla="*/ 648929 w 2701062"/>
              <a:gd name="connsiteY79" fmla="*/ 3446907 h 3628102"/>
              <a:gd name="connsiteX80" fmla="*/ 674212 w 2701062"/>
              <a:gd name="connsiteY80" fmla="*/ 3442694 h 3628102"/>
              <a:gd name="connsiteX81" fmla="*/ 720564 w 2701062"/>
              <a:gd name="connsiteY81" fmla="*/ 3505901 h 3628102"/>
              <a:gd name="connsiteX82" fmla="*/ 754275 w 2701062"/>
              <a:gd name="connsiteY82" fmla="*/ 3497473 h 3628102"/>
              <a:gd name="connsiteX83" fmla="*/ 804840 w 2701062"/>
              <a:gd name="connsiteY83" fmla="*/ 3421624 h 3628102"/>
              <a:gd name="connsiteX84" fmla="*/ 842765 w 2701062"/>
              <a:gd name="connsiteY84" fmla="*/ 3387914 h 3628102"/>
              <a:gd name="connsiteX85" fmla="*/ 830123 w 2701062"/>
              <a:gd name="connsiteY85" fmla="*/ 3333134 h 3628102"/>
              <a:gd name="connsiteX86" fmla="*/ 859620 w 2701062"/>
              <a:gd name="connsiteY86" fmla="*/ 3278354 h 3628102"/>
              <a:gd name="connsiteX87" fmla="*/ 918614 w 2701062"/>
              <a:gd name="connsiteY87" fmla="*/ 3227789 h 3628102"/>
              <a:gd name="connsiteX88" fmla="*/ 1011318 w 2701062"/>
              <a:gd name="connsiteY88" fmla="*/ 3210933 h 3628102"/>
              <a:gd name="connsiteX89" fmla="*/ 1078739 w 2701062"/>
              <a:gd name="connsiteY89" fmla="*/ 3198292 h 3628102"/>
              <a:gd name="connsiteX90" fmla="*/ 1163016 w 2701062"/>
              <a:gd name="connsiteY90" fmla="*/ 3269927 h 3628102"/>
              <a:gd name="connsiteX91" fmla="*/ 1222009 w 2701062"/>
              <a:gd name="connsiteY91" fmla="*/ 3303637 h 3628102"/>
              <a:gd name="connsiteX92" fmla="*/ 1226223 w 2701062"/>
              <a:gd name="connsiteY92" fmla="*/ 3257285 h 3628102"/>
              <a:gd name="connsiteX93" fmla="*/ 1243078 w 2701062"/>
              <a:gd name="connsiteY93" fmla="*/ 3248858 h 3628102"/>
              <a:gd name="connsiteX94" fmla="*/ 1344210 w 2701062"/>
              <a:gd name="connsiteY94" fmla="*/ 3269927 h 3628102"/>
              <a:gd name="connsiteX95" fmla="*/ 1398990 w 2701062"/>
              <a:gd name="connsiteY95" fmla="*/ 3278354 h 3628102"/>
              <a:gd name="connsiteX96" fmla="*/ 1436914 w 2701062"/>
              <a:gd name="connsiteY96" fmla="*/ 3206719 h 3628102"/>
              <a:gd name="connsiteX97" fmla="*/ 1495908 w 2701062"/>
              <a:gd name="connsiteY97" fmla="*/ 3198292 h 3628102"/>
              <a:gd name="connsiteX98" fmla="*/ 1597040 w 2701062"/>
              <a:gd name="connsiteY98" fmla="*/ 3253071 h 3628102"/>
              <a:gd name="connsiteX99" fmla="*/ 1656033 w 2701062"/>
              <a:gd name="connsiteY99" fmla="*/ 3274141 h 3628102"/>
              <a:gd name="connsiteX100" fmla="*/ 1719240 w 2701062"/>
              <a:gd name="connsiteY100" fmla="*/ 3215147 h 3628102"/>
              <a:gd name="connsiteX101" fmla="*/ 1715027 w 2701062"/>
              <a:gd name="connsiteY101" fmla="*/ 3143512 h 3628102"/>
              <a:gd name="connsiteX102" fmla="*/ 1833014 w 2701062"/>
              <a:gd name="connsiteY102" fmla="*/ 3194078 h 3628102"/>
              <a:gd name="connsiteX103" fmla="*/ 1862510 w 2701062"/>
              <a:gd name="connsiteY103" fmla="*/ 3143512 h 3628102"/>
              <a:gd name="connsiteX104" fmla="*/ 2018422 w 2701062"/>
              <a:gd name="connsiteY104" fmla="*/ 3122443 h 3628102"/>
              <a:gd name="connsiteX105" fmla="*/ 2186975 w 2701062"/>
              <a:gd name="connsiteY105" fmla="*/ 3181436 h 3628102"/>
              <a:gd name="connsiteX106" fmla="*/ 2254396 w 2701062"/>
              <a:gd name="connsiteY106" fmla="*/ 3097160 h 3628102"/>
              <a:gd name="connsiteX107" fmla="*/ 2338673 w 2701062"/>
              <a:gd name="connsiteY107" fmla="*/ 3097160 h 3628102"/>
              <a:gd name="connsiteX108" fmla="*/ 2380811 w 2701062"/>
              <a:gd name="connsiteY108" fmla="*/ 3042380 h 3628102"/>
              <a:gd name="connsiteX109" fmla="*/ 2456660 w 2701062"/>
              <a:gd name="connsiteY109" fmla="*/ 3046594 h 3628102"/>
              <a:gd name="connsiteX110" fmla="*/ 2469301 w 2701062"/>
              <a:gd name="connsiteY110" fmla="*/ 2966531 h 3628102"/>
              <a:gd name="connsiteX111" fmla="*/ 2595716 w 2701062"/>
              <a:gd name="connsiteY111" fmla="*/ 2899110 h 3628102"/>
              <a:gd name="connsiteX112" fmla="*/ 2595716 w 2701062"/>
              <a:gd name="connsiteY112" fmla="*/ 2797978 h 3628102"/>
              <a:gd name="connsiteX113" fmla="*/ 2616785 w 2701062"/>
              <a:gd name="connsiteY113" fmla="*/ 2760054 h 3628102"/>
              <a:gd name="connsiteX114" fmla="*/ 2591502 w 2701062"/>
              <a:gd name="connsiteY114" fmla="*/ 2734771 h 3628102"/>
              <a:gd name="connsiteX115" fmla="*/ 2515653 w 2701062"/>
              <a:gd name="connsiteY115" fmla="*/ 2734771 h 3628102"/>
              <a:gd name="connsiteX116" fmla="*/ 2460874 w 2701062"/>
              <a:gd name="connsiteY116" fmla="*/ 2747412 h 3628102"/>
              <a:gd name="connsiteX117" fmla="*/ 2435591 w 2701062"/>
              <a:gd name="connsiteY117" fmla="*/ 2760054 h 3628102"/>
              <a:gd name="connsiteX118" fmla="*/ 2397666 w 2701062"/>
              <a:gd name="connsiteY118" fmla="*/ 2709488 h 3628102"/>
              <a:gd name="connsiteX119" fmla="*/ 2347100 w 2701062"/>
              <a:gd name="connsiteY119" fmla="*/ 2684205 h 3628102"/>
              <a:gd name="connsiteX120" fmla="*/ 2410308 w 2701062"/>
              <a:gd name="connsiteY120" fmla="*/ 2646281 h 3628102"/>
              <a:gd name="connsiteX121" fmla="*/ 2439804 w 2701062"/>
              <a:gd name="connsiteY121" fmla="*/ 2498797 h 3628102"/>
              <a:gd name="connsiteX122" fmla="*/ 2481943 w 2701062"/>
              <a:gd name="connsiteY122" fmla="*/ 2532507 h 3628102"/>
              <a:gd name="connsiteX123" fmla="*/ 2532509 w 2701062"/>
              <a:gd name="connsiteY123" fmla="*/ 2460872 h 3628102"/>
              <a:gd name="connsiteX124" fmla="*/ 2545150 w 2701062"/>
              <a:gd name="connsiteY124" fmla="*/ 2422948 h 3628102"/>
              <a:gd name="connsiteX125" fmla="*/ 2633640 w 2701062"/>
              <a:gd name="connsiteY125" fmla="*/ 2309175 h 3628102"/>
              <a:gd name="connsiteX126" fmla="*/ 2650496 w 2701062"/>
              <a:gd name="connsiteY126" fmla="*/ 2216471 h 3628102"/>
              <a:gd name="connsiteX127" fmla="*/ 2696848 w 2701062"/>
              <a:gd name="connsiteY127" fmla="*/ 2140622 h 3628102"/>
              <a:gd name="connsiteX128" fmla="*/ 2701062 w 2701062"/>
              <a:gd name="connsiteY128" fmla="*/ 1934144 h 3628102"/>
              <a:gd name="connsiteX129" fmla="*/ 2503012 w 2701062"/>
              <a:gd name="connsiteY129" fmla="*/ 1799302 h 3628102"/>
              <a:gd name="connsiteX130" fmla="*/ 2237541 w 2701062"/>
              <a:gd name="connsiteY130" fmla="*/ 1769805 h 3628102"/>
              <a:gd name="connsiteX131" fmla="*/ 2161692 w 2701062"/>
              <a:gd name="connsiteY131" fmla="*/ 1858295 h 3628102"/>
              <a:gd name="connsiteX132" fmla="*/ 2123768 w 2701062"/>
              <a:gd name="connsiteY132" fmla="*/ 1849868 h 3628102"/>
              <a:gd name="connsiteX133" fmla="*/ 2111126 w 2701062"/>
              <a:gd name="connsiteY133" fmla="*/ 1799302 h 3628102"/>
              <a:gd name="connsiteX134" fmla="*/ 2203830 w 2701062"/>
              <a:gd name="connsiteY134" fmla="*/ 1702384 h 3628102"/>
              <a:gd name="connsiteX135" fmla="*/ 2178547 w 2701062"/>
              <a:gd name="connsiteY135" fmla="*/ 1563328 h 3628102"/>
              <a:gd name="connsiteX136" fmla="*/ 2090057 w 2701062"/>
              <a:gd name="connsiteY136" fmla="*/ 1470624 h 3628102"/>
              <a:gd name="connsiteX137" fmla="*/ 2056346 w 2701062"/>
              <a:gd name="connsiteY137" fmla="*/ 1441127 h 3628102"/>
              <a:gd name="connsiteX138" fmla="*/ 2127981 w 2701062"/>
              <a:gd name="connsiteY138" fmla="*/ 1428485 h 3628102"/>
              <a:gd name="connsiteX139" fmla="*/ 2127981 w 2701062"/>
              <a:gd name="connsiteY139" fmla="*/ 1394775 h 3628102"/>
              <a:gd name="connsiteX140" fmla="*/ 2031063 w 2701062"/>
              <a:gd name="connsiteY140" fmla="*/ 1268360 h 3628102"/>
              <a:gd name="connsiteX141" fmla="*/ 2022636 w 2701062"/>
              <a:gd name="connsiteY141" fmla="*/ 1184083 h 3628102"/>
              <a:gd name="connsiteX142" fmla="*/ 2056346 w 2701062"/>
              <a:gd name="connsiteY142" fmla="*/ 1120876 h 3628102"/>
              <a:gd name="connsiteX143" fmla="*/ 2039491 w 2701062"/>
              <a:gd name="connsiteY143" fmla="*/ 1087165 h 3628102"/>
              <a:gd name="connsiteX144" fmla="*/ 1967856 w 2701062"/>
              <a:gd name="connsiteY144" fmla="*/ 1066096 h 3628102"/>
              <a:gd name="connsiteX145" fmla="*/ 1929932 w 2701062"/>
              <a:gd name="connsiteY145" fmla="*/ 1007103 h 3628102"/>
              <a:gd name="connsiteX146" fmla="*/ 1934146 w 2701062"/>
              <a:gd name="connsiteY146" fmla="*/ 948109 h 3628102"/>
              <a:gd name="connsiteX147" fmla="*/ 1727668 w 2701062"/>
              <a:gd name="connsiteY147" fmla="*/ 830122 h 3628102"/>
              <a:gd name="connsiteX148" fmla="*/ 1664461 w 2701062"/>
              <a:gd name="connsiteY148" fmla="*/ 771129 h 3628102"/>
              <a:gd name="connsiteX149" fmla="*/ 1516977 w 2701062"/>
              <a:gd name="connsiteY149" fmla="*/ 231760 h 3628102"/>
              <a:gd name="connsiteX150" fmla="*/ 1285216 w 2701062"/>
              <a:gd name="connsiteY150" fmla="*/ 0 h 3628102"/>
              <a:gd name="connsiteX151" fmla="*/ 1382134 w 2701062"/>
              <a:gd name="connsiteY151" fmla="*/ 25282 h 3628102"/>
              <a:gd name="connsiteX0" fmla="*/ 1382134 w 2701062"/>
              <a:gd name="connsiteY0" fmla="*/ 12640 h 3615460"/>
              <a:gd name="connsiteX1" fmla="*/ 1264148 w 2701062"/>
              <a:gd name="connsiteY1" fmla="*/ 160124 h 3615460"/>
              <a:gd name="connsiteX2" fmla="*/ 1281002 w 2701062"/>
              <a:gd name="connsiteY2" fmla="*/ 299181 h 3615460"/>
              <a:gd name="connsiteX3" fmla="*/ 1141946 w 2701062"/>
              <a:gd name="connsiteY3" fmla="*/ 434023 h 3615460"/>
              <a:gd name="connsiteX4" fmla="*/ 876475 w 2701062"/>
              <a:gd name="connsiteY4" fmla="*/ 691065 h 3615460"/>
              <a:gd name="connsiteX5" fmla="*/ 804840 w 2701062"/>
              <a:gd name="connsiteY5" fmla="*/ 762700 h 3615460"/>
              <a:gd name="connsiteX6" fmla="*/ 813268 w 2701062"/>
              <a:gd name="connsiteY6" fmla="*/ 893329 h 3615460"/>
              <a:gd name="connsiteX7" fmla="*/ 897545 w 2701062"/>
              <a:gd name="connsiteY7" fmla="*/ 1061882 h 3615460"/>
              <a:gd name="connsiteX8" fmla="*/ 943897 w 2701062"/>
              <a:gd name="connsiteY8" fmla="*/ 1146158 h 3615460"/>
              <a:gd name="connsiteX9" fmla="*/ 964966 w 2701062"/>
              <a:gd name="connsiteY9" fmla="*/ 1175655 h 3615460"/>
              <a:gd name="connsiteX10" fmla="*/ 994463 w 2701062"/>
              <a:gd name="connsiteY10" fmla="*/ 1150372 h 3615460"/>
              <a:gd name="connsiteX11" fmla="*/ 1011318 w 2701062"/>
              <a:gd name="connsiteY11" fmla="*/ 1095593 h 3615460"/>
              <a:gd name="connsiteX12" fmla="*/ 1057670 w 2701062"/>
              <a:gd name="connsiteY12" fmla="*/ 1087165 h 3615460"/>
              <a:gd name="connsiteX13" fmla="*/ 1053456 w 2701062"/>
              <a:gd name="connsiteY13" fmla="*/ 1150372 h 3615460"/>
              <a:gd name="connsiteX14" fmla="*/ 1040815 w 2701062"/>
              <a:gd name="connsiteY14" fmla="*/ 1184083 h 3615460"/>
              <a:gd name="connsiteX15" fmla="*/ 1049242 w 2701062"/>
              <a:gd name="connsiteY15" fmla="*/ 1209366 h 3615460"/>
              <a:gd name="connsiteX16" fmla="*/ 986035 w 2701062"/>
              <a:gd name="connsiteY16" fmla="*/ 1226221 h 3615460"/>
              <a:gd name="connsiteX17" fmla="*/ 1011318 w 2701062"/>
              <a:gd name="connsiteY17" fmla="*/ 1361064 h 3615460"/>
              <a:gd name="connsiteX18" fmla="*/ 1049242 w 2701062"/>
              <a:gd name="connsiteY18" fmla="*/ 1356850 h 3615460"/>
              <a:gd name="connsiteX19" fmla="*/ 1040815 w 2701062"/>
              <a:gd name="connsiteY19" fmla="*/ 1420057 h 3615460"/>
              <a:gd name="connsiteX20" fmla="*/ 981821 w 2701062"/>
              <a:gd name="connsiteY20" fmla="*/ 1453768 h 3615460"/>
              <a:gd name="connsiteX21" fmla="*/ 931255 w 2701062"/>
              <a:gd name="connsiteY21" fmla="*/ 1453768 h 3615460"/>
              <a:gd name="connsiteX22" fmla="*/ 897545 w 2701062"/>
              <a:gd name="connsiteY22" fmla="*/ 1516975 h 3615460"/>
              <a:gd name="connsiteX23" fmla="*/ 901758 w 2701062"/>
              <a:gd name="connsiteY23" fmla="*/ 1546472 h 3615460"/>
              <a:gd name="connsiteX24" fmla="*/ 948110 w 2701062"/>
              <a:gd name="connsiteY24" fmla="*/ 1554899 h 3615460"/>
              <a:gd name="connsiteX25" fmla="*/ 931255 w 2701062"/>
              <a:gd name="connsiteY25" fmla="*/ 1592824 h 3615460"/>
              <a:gd name="connsiteX26" fmla="*/ 952324 w 2701062"/>
              <a:gd name="connsiteY26" fmla="*/ 1601252 h 3615460"/>
              <a:gd name="connsiteX27" fmla="*/ 1015532 w 2701062"/>
              <a:gd name="connsiteY27" fmla="*/ 1605465 h 3615460"/>
              <a:gd name="connsiteX28" fmla="*/ 1040815 w 2701062"/>
              <a:gd name="connsiteY28" fmla="*/ 1643390 h 3615460"/>
              <a:gd name="connsiteX29" fmla="*/ 1036601 w 2701062"/>
              <a:gd name="connsiteY29" fmla="*/ 1681314 h 3615460"/>
              <a:gd name="connsiteX30" fmla="*/ 1104022 w 2701062"/>
              <a:gd name="connsiteY30" fmla="*/ 1782446 h 3615460"/>
              <a:gd name="connsiteX31" fmla="*/ 1053456 w 2701062"/>
              <a:gd name="connsiteY31" fmla="*/ 1807729 h 3615460"/>
              <a:gd name="connsiteX32" fmla="*/ 998676 w 2701062"/>
              <a:gd name="connsiteY32" fmla="*/ 1803515 h 3615460"/>
              <a:gd name="connsiteX33" fmla="*/ 964966 w 2701062"/>
              <a:gd name="connsiteY33" fmla="*/ 1883578 h 3615460"/>
              <a:gd name="connsiteX34" fmla="*/ 1015532 w 2701062"/>
              <a:gd name="connsiteY34" fmla="*/ 1925716 h 3615460"/>
              <a:gd name="connsiteX35" fmla="*/ 994463 w 2701062"/>
              <a:gd name="connsiteY35" fmla="*/ 2022634 h 3615460"/>
              <a:gd name="connsiteX36" fmla="*/ 1019746 w 2701062"/>
              <a:gd name="connsiteY36" fmla="*/ 2056345 h 3615460"/>
              <a:gd name="connsiteX37" fmla="*/ 990249 w 2701062"/>
              <a:gd name="connsiteY37" fmla="*/ 2090055 h 3615460"/>
              <a:gd name="connsiteX38" fmla="*/ 948110 w 2701062"/>
              <a:gd name="connsiteY38" fmla="*/ 2090055 h 3615460"/>
              <a:gd name="connsiteX39" fmla="*/ 939683 w 2701062"/>
              <a:gd name="connsiteY39" fmla="*/ 2127980 h 3615460"/>
              <a:gd name="connsiteX40" fmla="*/ 994463 w 2701062"/>
              <a:gd name="connsiteY40" fmla="*/ 2174332 h 3615460"/>
              <a:gd name="connsiteX41" fmla="*/ 981821 w 2701062"/>
              <a:gd name="connsiteY41" fmla="*/ 2355526 h 3615460"/>
              <a:gd name="connsiteX42" fmla="*/ 1015532 w 2701062"/>
              <a:gd name="connsiteY42" fmla="*/ 2435589 h 3615460"/>
              <a:gd name="connsiteX43" fmla="*/ 1049242 w 2701062"/>
              <a:gd name="connsiteY43" fmla="*/ 2435589 h 3615460"/>
              <a:gd name="connsiteX44" fmla="*/ 1129305 w 2701062"/>
              <a:gd name="connsiteY44" fmla="*/ 2503010 h 3615460"/>
              <a:gd name="connsiteX45" fmla="*/ 1125091 w 2701062"/>
              <a:gd name="connsiteY45" fmla="*/ 2633639 h 3615460"/>
              <a:gd name="connsiteX46" fmla="*/ 1087167 w 2701062"/>
              <a:gd name="connsiteY46" fmla="*/ 2696846 h 3615460"/>
              <a:gd name="connsiteX47" fmla="*/ 1015532 w 2701062"/>
              <a:gd name="connsiteY47" fmla="*/ 2764267 h 3615460"/>
              <a:gd name="connsiteX48" fmla="*/ 1007104 w 2701062"/>
              <a:gd name="connsiteY48" fmla="*/ 2852758 h 3615460"/>
              <a:gd name="connsiteX49" fmla="*/ 922828 w 2701062"/>
              <a:gd name="connsiteY49" fmla="*/ 2865399 h 3615460"/>
              <a:gd name="connsiteX50" fmla="*/ 868048 w 2701062"/>
              <a:gd name="connsiteY50" fmla="*/ 2869613 h 3615460"/>
              <a:gd name="connsiteX51" fmla="*/ 830123 w 2701062"/>
              <a:gd name="connsiteY51" fmla="*/ 2831688 h 3615460"/>
              <a:gd name="connsiteX52" fmla="*/ 577294 w 2701062"/>
              <a:gd name="connsiteY52" fmla="*/ 2852758 h 3615460"/>
              <a:gd name="connsiteX53" fmla="*/ 568866 w 2701062"/>
              <a:gd name="connsiteY53" fmla="*/ 2958103 h 3615460"/>
              <a:gd name="connsiteX54" fmla="*/ 514087 w 2701062"/>
              <a:gd name="connsiteY54" fmla="*/ 2991814 h 3615460"/>
              <a:gd name="connsiteX55" fmla="*/ 484590 w 2701062"/>
              <a:gd name="connsiteY55" fmla="*/ 2958103 h 3615460"/>
              <a:gd name="connsiteX56" fmla="*/ 446665 w 2701062"/>
              <a:gd name="connsiteY56" fmla="*/ 2983386 h 3615460"/>
              <a:gd name="connsiteX57" fmla="*/ 434024 w 2701062"/>
              <a:gd name="connsiteY57" fmla="*/ 3101373 h 3615460"/>
              <a:gd name="connsiteX58" fmla="*/ 328678 w 2701062"/>
              <a:gd name="connsiteY58" fmla="*/ 3227788 h 3615460"/>
              <a:gd name="connsiteX59" fmla="*/ 273899 w 2701062"/>
              <a:gd name="connsiteY59" fmla="*/ 3240429 h 3615460"/>
              <a:gd name="connsiteX60" fmla="*/ 252829 w 2701062"/>
              <a:gd name="connsiteY60" fmla="*/ 3290995 h 3615460"/>
              <a:gd name="connsiteX61" fmla="*/ 202263 w 2701062"/>
              <a:gd name="connsiteY61" fmla="*/ 3371058 h 3615460"/>
              <a:gd name="connsiteX62" fmla="*/ 164339 w 2701062"/>
              <a:gd name="connsiteY62" fmla="*/ 3400555 h 3615460"/>
              <a:gd name="connsiteX63" fmla="*/ 75849 w 2701062"/>
              <a:gd name="connsiteY63" fmla="*/ 3430052 h 3615460"/>
              <a:gd name="connsiteX64" fmla="*/ 12641 w 2701062"/>
              <a:gd name="connsiteY64" fmla="*/ 3463762 h 3615460"/>
              <a:gd name="connsiteX65" fmla="*/ 0 w 2701062"/>
              <a:gd name="connsiteY65" fmla="*/ 3543825 h 3615460"/>
              <a:gd name="connsiteX66" fmla="*/ 63207 w 2701062"/>
              <a:gd name="connsiteY66" fmla="*/ 3539611 h 3615460"/>
              <a:gd name="connsiteX67" fmla="*/ 96918 w 2701062"/>
              <a:gd name="connsiteY67" fmla="*/ 3493259 h 3615460"/>
              <a:gd name="connsiteX68" fmla="*/ 155911 w 2701062"/>
              <a:gd name="connsiteY68" fmla="*/ 3535397 h 3615460"/>
              <a:gd name="connsiteX69" fmla="*/ 164339 w 2701062"/>
              <a:gd name="connsiteY69" fmla="*/ 3615460 h 3615460"/>
              <a:gd name="connsiteX70" fmla="*/ 265471 w 2701062"/>
              <a:gd name="connsiteY70" fmla="*/ 3564894 h 3615460"/>
              <a:gd name="connsiteX71" fmla="*/ 252829 w 2701062"/>
              <a:gd name="connsiteY71" fmla="*/ 3505900 h 3615460"/>
              <a:gd name="connsiteX72" fmla="*/ 307609 w 2701062"/>
              <a:gd name="connsiteY72" fmla="*/ 3463762 h 3615460"/>
              <a:gd name="connsiteX73" fmla="*/ 345534 w 2701062"/>
              <a:gd name="connsiteY73" fmla="*/ 3425838 h 3615460"/>
              <a:gd name="connsiteX74" fmla="*/ 375030 w 2701062"/>
              <a:gd name="connsiteY74" fmla="*/ 3383699 h 3615460"/>
              <a:gd name="connsiteX75" fmla="*/ 497231 w 2701062"/>
              <a:gd name="connsiteY75" fmla="*/ 3392127 h 3615460"/>
              <a:gd name="connsiteX76" fmla="*/ 497231 w 2701062"/>
              <a:gd name="connsiteY76" fmla="*/ 3392127 h 3615460"/>
              <a:gd name="connsiteX77" fmla="*/ 568866 w 2701062"/>
              <a:gd name="connsiteY77" fmla="*/ 3425838 h 3615460"/>
              <a:gd name="connsiteX78" fmla="*/ 589935 w 2701062"/>
              <a:gd name="connsiteY78" fmla="*/ 3404769 h 3615460"/>
              <a:gd name="connsiteX79" fmla="*/ 648929 w 2701062"/>
              <a:gd name="connsiteY79" fmla="*/ 3434265 h 3615460"/>
              <a:gd name="connsiteX80" fmla="*/ 674212 w 2701062"/>
              <a:gd name="connsiteY80" fmla="*/ 3430052 h 3615460"/>
              <a:gd name="connsiteX81" fmla="*/ 720564 w 2701062"/>
              <a:gd name="connsiteY81" fmla="*/ 3493259 h 3615460"/>
              <a:gd name="connsiteX82" fmla="*/ 754275 w 2701062"/>
              <a:gd name="connsiteY82" fmla="*/ 3484831 h 3615460"/>
              <a:gd name="connsiteX83" fmla="*/ 804840 w 2701062"/>
              <a:gd name="connsiteY83" fmla="*/ 3408982 h 3615460"/>
              <a:gd name="connsiteX84" fmla="*/ 842765 w 2701062"/>
              <a:gd name="connsiteY84" fmla="*/ 3375272 h 3615460"/>
              <a:gd name="connsiteX85" fmla="*/ 830123 w 2701062"/>
              <a:gd name="connsiteY85" fmla="*/ 3320492 h 3615460"/>
              <a:gd name="connsiteX86" fmla="*/ 859620 w 2701062"/>
              <a:gd name="connsiteY86" fmla="*/ 3265712 h 3615460"/>
              <a:gd name="connsiteX87" fmla="*/ 918614 w 2701062"/>
              <a:gd name="connsiteY87" fmla="*/ 3215147 h 3615460"/>
              <a:gd name="connsiteX88" fmla="*/ 1011318 w 2701062"/>
              <a:gd name="connsiteY88" fmla="*/ 3198291 h 3615460"/>
              <a:gd name="connsiteX89" fmla="*/ 1078739 w 2701062"/>
              <a:gd name="connsiteY89" fmla="*/ 3185650 h 3615460"/>
              <a:gd name="connsiteX90" fmla="*/ 1163016 w 2701062"/>
              <a:gd name="connsiteY90" fmla="*/ 3257285 h 3615460"/>
              <a:gd name="connsiteX91" fmla="*/ 1222009 w 2701062"/>
              <a:gd name="connsiteY91" fmla="*/ 3290995 h 3615460"/>
              <a:gd name="connsiteX92" fmla="*/ 1226223 w 2701062"/>
              <a:gd name="connsiteY92" fmla="*/ 3244643 h 3615460"/>
              <a:gd name="connsiteX93" fmla="*/ 1243078 w 2701062"/>
              <a:gd name="connsiteY93" fmla="*/ 3236216 h 3615460"/>
              <a:gd name="connsiteX94" fmla="*/ 1344210 w 2701062"/>
              <a:gd name="connsiteY94" fmla="*/ 3257285 h 3615460"/>
              <a:gd name="connsiteX95" fmla="*/ 1398990 w 2701062"/>
              <a:gd name="connsiteY95" fmla="*/ 3265712 h 3615460"/>
              <a:gd name="connsiteX96" fmla="*/ 1436914 w 2701062"/>
              <a:gd name="connsiteY96" fmla="*/ 3194077 h 3615460"/>
              <a:gd name="connsiteX97" fmla="*/ 1495908 w 2701062"/>
              <a:gd name="connsiteY97" fmla="*/ 3185650 h 3615460"/>
              <a:gd name="connsiteX98" fmla="*/ 1597040 w 2701062"/>
              <a:gd name="connsiteY98" fmla="*/ 3240429 h 3615460"/>
              <a:gd name="connsiteX99" fmla="*/ 1656033 w 2701062"/>
              <a:gd name="connsiteY99" fmla="*/ 3261499 h 3615460"/>
              <a:gd name="connsiteX100" fmla="*/ 1719240 w 2701062"/>
              <a:gd name="connsiteY100" fmla="*/ 3202505 h 3615460"/>
              <a:gd name="connsiteX101" fmla="*/ 1715027 w 2701062"/>
              <a:gd name="connsiteY101" fmla="*/ 3130870 h 3615460"/>
              <a:gd name="connsiteX102" fmla="*/ 1833014 w 2701062"/>
              <a:gd name="connsiteY102" fmla="*/ 3181436 h 3615460"/>
              <a:gd name="connsiteX103" fmla="*/ 1862510 w 2701062"/>
              <a:gd name="connsiteY103" fmla="*/ 3130870 h 3615460"/>
              <a:gd name="connsiteX104" fmla="*/ 2018422 w 2701062"/>
              <a:gd name="connsiteY104" fmla="*/ 3109801 h 3615460"/>
              <a:gd name="connsiteX105" fmla="*/ 2186975 w 2701062"/>
              <a:gd name="connsiteY105" fmla="*/ 3168794 h 3615460"/>
              <a:gd name="connsiteX106" fmla="*/ 2254396 w 2701062"/>
              <a:gd name="connsiteY106" fmla="*/ 3084518 h 3615460"/>
              <a:gd name="connsiteX107" fmla="*/ 2338673 w 2701062"/>
              <a:gd name="connsiteY107" fmla="*/ 3084518 h 3615460"/>
              <a:gd name="connsiteX108" fmla="*/ 2380811 w 2701062"/>
              <a:gd name="connsiteY108" fmla="*/ 3029738 h 3615460"/>
              <a:gd name="connsiteX109" fmla="*/ 2456660 w 2701062"/>
              <a:gd name="connsiteY109" fmla="*/ 3033952 h 3615460"/>
              <a:gd name="connsiteX110" fmla="*/ 2469301 w 2701062"/>
              <a:gd name="connsiteY110" fmla="*/ 2953889 h 3615460"/>
              <a:gd name="connsiteX111" fmla="*/ 2595716 w 2701062"/>
              <a:gd name="connsiteY111" fmla="*/ 2886468 h 3615460"/>
              <a:gd name="connsiteX112" fmla="*/ 2595716 w 2701062"/>
              <a:gd name="connsiteY112" fmla="*/ 2785336 h 3615460"/>
              <a:gd name="connsiteX113" fmla="*/ 2616785 w 2701062"/>
              <a:gd name="connsiteY113" fmla="*/ 2747412 h 3615460"/>
              <a:gd name="connsiteX114" fmla="*/ 2591502 w 2701062"/>
              <a:gd name="connsiteY114" fmla="*/ 2722129 h 3615460"/>
              <a:gd name="connsiteX115" fmla="*/ 2515653 w 2701062"/>
              <a:gd name="connsiteY115" fmla="*/ 2722129 h 3615460"/>
              <a:gd name="connsiteX116" fmla="*/ 2460874 w 2701062"/>
              <a:gd name="connsiteY116" fmla="*/ 2734770 h 3615460"/>
              <a:gd name="connsiteX117" fmla="*/ 2435591 w 2701062"/>
              <a:gd name="connsiteY117" fmla="*/ 2747412 h 3615460"/>
              <a:gd name="connsiteX118" fmla="*/ 2397666 w 2701062"/>
              <a:gd name="connsiteY118" fmla="*/ 2696846 h 3615460"/>
              <a:gd name="connsiteX119" fmla="*/ 2347100 w 2701062"/>
              <a:gd name="connsiteY119" fmla="*/ 2671563 h 3615460"/>
              <a:gd name="connsiteX120" fmla="*/ 2410308 w 2701062"/>
              <a:gd name="connsiteY120" fmla="*/ 2633639 h 3615460"/>
              <a:gd name="connsiteX121" fmla="*/ 2439804 w 2701062"/>
              <a:gd name="connsiteY121" fmla="*/ 2486155 h 3615460"/>
              <a:gd name="connsiteX122" fmla="*/ 2481943 w 2701062"/>
              <a:gd name="connsiteY122" fmla="*/ 2519865 h 3615460"/>
              <a:gd name="connsiteX123" fmla="*/ 2532509 w 2701062"/>
              <a:gd name="connsiteY123" fmla="*/ 2448230 h 3615460"/>
              <a:gd name="connsiteX124" fmla="*/ 2545150 w 2701062"/>
              <a:gd name="connsiteY124" fmla="*/ 2410306 h 3615460"/>
              <a:gd name="connsiteX125" fmla="*/ 2633640 w 2701062"/>
              <a:gd name="connsiteY125" fmla="*/ 2296533 h 3615460"/>
              <a:gd name="connsiteX126" fmla="*/ 2650496 w 2701062"/>
              <a:gd name="connsiteY126" fmla="*/ 2203829 h 3615460"/>
              <a:gd name="connsiteX127" fmla="*/ 2696848 w 2701062"/>
              <a:gd name="connsiteY127" fmla="*/ 2127980 h 3615460"/>
              <a:gd name="connsiteX128" fmla="*/ 2701062 w 2701062"/>
              <a:gd name="connsiteY128" fmla="*/ 1921502 h 3615460"/>
              <a:gd name="connsiteX129" fmla="*/ 2503012 w 2701062"/>
              <a:gd name="connsiteY129" fmla="*/ 1786660 h 3615460"/>
              <a:gd name="connsiteX130" fmla="*/ 2237541 w 2701062"/>
              <a:gd name="connsiteY130" fmla="*/ 1757163 h 3615460"/>
              <a:gd name="connsiteX131" fmla="*/ 2161692 w 2701062"/>
              <a:gd name="connsiteY131" fmla="*/ 1845653 h 3615460"/>
              <a:gd name="connsiteX132" fmla="*/ 2123768 w 2701062"/>
              <a:gd name="connsiteY132" fmla="*/ 1837226 h 3615460"/>
              <a:gd name="connsiteX133" fmla="*/ 2111126 w 2701062"/>
              <a:gd name="connsiteY133" fmla="*/ 1786660 h 3615460"/>
              <a:gd name="connsiteX134" fmla="*/ 2203830 w 2701062"/>
              <a:gd name="connsiteY134" fmla="*/ 1689742 h 3615460"/>
              <a:gd name="connsiteX135" fmla="*/ 2178547 w 2701062"/>
              <a:gd name="connsiteY135" fmla="*/ 1550686 h 3615460"/>
              <a:gd name="connsiteX136" fmla="*/ 2090057 w 2701062"/>
              <a:gd name="connsiteY136" fmla="*/ 1457982 h 3615460"/>
              <a:gd name="connsiteX137" fmla="*/ 2056346 w 2701062"/>
              <a:gd name="connsiteY137" fmla="*/ 1428485 h 3615460"/>
              <a:gd name="connsiteX138" fmla="*/ 2127981 w 2701062"/>
              <a:gd name="connsiteY138" fmla="*/ 1415843 h 3615460"/>
              <a:gd name="connsiteX139" fmla="*/ 2127981 w 2701062"/>
              <a:gd name="connsiteY139" fmla="*/ 1382133 h 3615460"/>
              <a:gd name="connsiteX140" fmla="*/ 2031063 w 2701062"/>
              <a:gd name="connsiteY140" fmla="*/ 1255718 h 3615460"/>
              <a:gd name="connsiteX141" fmla="*/ 2022636 w 2701062"/>
              <a:gd name="connsiteY141" fmla="*/ 1171441 h 3615460"/>
              <a:gd name="connsiteX142" fmla="*/ 2056346 w 2701062"/>
              <a:gd name="connsiteY142" fmla="*/ 1108234 h 3615460"/>
              <a:gd name="connsiteX143" fmla="*/ 2039491 w 2701062"/>
              <a:gd name="connsiteY143" fmla="*/ 1074523 h 3615460"/>
              <a:gd name="connsiteX144" fmla="*/ 1967856 w 2701062"/>
              <a:gd name="connsiteY144" fmla="*/ 1053454 h 3615460"/>
              <a:gd name="connsiteX145" fmla="*/ 1929932 w 2701062"/>
              <a:gd name="connsiteY145" fmla="*/ 994461 h 3615460"/>
              <a:gd name="connsiteX146" fmla="*/ 1934146 w 2701062"/>
              <a:gd name="connsiteY146" fmla="*/ 935467 h 3615460"/>
              <a:gd name="connsiteX147" fmla="*/ 1727668 w 2701062"/>
              <a:gd name="connsiteY147" fmla="*/ 817480 h 3615460"/>
              <a:gd name="connsiteX148" fmla="*/ 1664461 w 2701062"/>
              <a:gd name="connsiteY148" fmla="*/ 758487 h 3615460"/>
              <a:gd name="connsiteX149" fmla="*/ 1516977 w 2701062"/>
              <a:gd name="connsiteY149" fmla="*/ 219118 h 3615460"/>
              <a:gd name="connsiteX150" fmla="*/ 1436914 w 2701062"/>
              <a:gd name="connsiteY150" fmla="*/ 0 h 3615460"/>
              <a:gd name="connsiteX151" fmla="*/ 1382134 w 2701062"/>
              <a:gd name="connsiteY151" fmla="*/ 12640 h 3615460"/>
              <a:gd name="connsiteX0" fmla="*/ 1327354 w 2701062"/>
              <a:gd name="connsiteY0" fmla="*/ 75848 h 3615460"/>
              <a:gd name="connsiteX1" fmla="*/ 1264148 w 2701062"/>
              <a:gd name="connsiteY1" fmla="*/ 160124 h 3615460"/>
              <a:gd name="connsiteX2" fmla="*/ 1281002 w 2701062"/>
              <a:gd name="connsiteY2" fmla="*/ 299181 h 3615460"/>
              <a:gd name="connsiteX3" fmla="*/ 1141946 w 2701062"/>
              <a:gd name="connsiteY3" fmla="*/ 434023 h 3615460"/>
              <a:gd name="connsiteX4" fmla="*/ 876475 w 2701062"/>
              <a:gd name="connsiteY4" fmla="*/ 691065 h 3615460"/>
              <a:gd name="connsiteX5" fmla="*/ 804840 w 2701062"/>
              <a:gd name="connsiteY5" fmla="*/ 762700 h 3615460"/>
              <a:gd name="connsiteX6" fmla="*/ 813268 w 2701062"/>
              <a:gd name="connsiteY6" fmla="*/ 893329 h 3615460"/>
              <a:gd name="connsiteX7" fmla="*/ 897545 w 2701062"/>
              <a:gd name="connsiteY7" fmla="*/ 1061882 h 3615460"/>
              <a:gd name="connsiteX8" fmla="*/ 943897 w 2701062"/>
              <a:gd name="connsiteY8" fmla="*/ 1146158 h 3615460"/>
              <a:gd name="connsiteX9" fmla="*/ 964966 w 2701062"/>
              <a:gd name="connsiteY9" fmla="*/ 1175655 h 3615460"/>
              <a:gd name="connsiteX10" fmla="*/ 994463 w 2701062"/>
              <a:gd name="connsiteY10" fmla="*/ 1150372 h 3615460"/>
              <a:gd name="connsiteX11" fmla="*/ 1011318 w 2701062"/>
              <a:gd name="connsiteY11" fmla="*/ 1095593 h 3615460"/>
              <a:gd name="connsiteX12" fmla="*/ 1057670 w 2701062"/>
              <a:gd name="connsiteY12" fmla="*/ 1087165 h 3615460"/>
              <a:gd name="connsiteX13" fmla="*/ 1053456 w 2701062"/>
              <a:gd name="connsiteY13" fmla="*/ 1150372 h 3615460"/>
              <a:gd name="connsiteX14" fmla="*/ 1040815 w 2701062"/>
              <a:gd name="connsiteY14" fmla="*/ 1184083 h 3615460"/>
              <a:gd name="connsiteX15" fmla="*/ 1049242 w 2701062"/>
              <a:gd name="connsiteY15" fmla="*/ 1209366 h 3615460"/>
              <a:gd name="connsiteX16" fmla="*/ 986035 w 2701062"/>
              <a:gd name="connsiteY16" fmla="*/ 1226221 h 3615460"/>
              <a:gd name="connsiteX17" fmla="*/ 1011318 w 2701062"/>
              <a:gd name="connsiteY17" fmla="*/ 1361064 h 3615460"/>
              <a:gd name="connsiteX18" fmla="*/ 1049242 w 2701062"/>
              <a:gd name="connsiteY18" fmla="*/ 1356850 h 3615460"/>
              <a:gd name="connsiteX19" fmla="*/ 1040815 w 2701062"/>
              <a:gd name="connsiteY19" fmla="*/ 1420057 h 3615460"/>
              <a:gd name="connsiteX20" fmla="*/ 981821 w 2701062"/>
              <a:gd name="connsiteY20" fmla="*/ 1453768 h 3615460"/>
              <a:gd name="connsiteX21" fmla="*/ 931255 w 2701062"/>
              <a:gd name="connsiteY21" fmla="*/ 1453768 h 3615460"/>
              <a:gd name="connsiteX22" fmla="*/ 897545 w 2701062"/>
              <a:gd name="connsiteY22" fmla="*/ 1516975 h 3615460"/>
              <a:gd name="connsiteX23" fmla="*/ 901758 w 2701062"/>
              <a:gd name="connsiteY23" fmla="*/ 1546472 h 3615460"/>
              <a:gd name="connsiteX24" fmla="*/ 948110 w 2701062"/>
              <a:gd name="connsiteY24" fmla="*/ 1554899 h 3615460"/>
              <a:gd name="connsiteX25" fmla="*/ 931255 w 2701062"/>
              <a:gd name="connsiteY25" fmla="*/ 1592824 h 3615460"/>
              <a:gd name="connsiteX26" fmla="*/ 952324 w 2701062"/>
              <a:gd name="connsiteY26" fmla="*/ 1601252 h 3615460"/>
              <a:gd name="connsiteX27" fmla="*/ 1015532 w 2701062"/>
              <a:gd name="connsiteY27" fmla="*/ 1605465 h 3615460"/>
              <a:gd name="connsiteX28" fmla="*/ 1040815 w 2701062"/>
              <a:gd name="connsiteY28" fmla="*/ 1643390 h 3615460"/>
              <a:gd name="connsiteX29" fmla="*/ 1036601 w 2701062"/>
              <a:gd name="connsiteY29" fmla="*/ 1681314 h 3615460"/>
              <a:gd name="connsiteX30" fmla="*/ 1104022 w 2701062"/>
              <a:gd name="connsiteY30" fmla="*/ 1782446 h 3615460"/>
              <a:gd name="connsiteX31" fmla="*/ 1053456 w 2701062"/>
              <a:gd name="connsiteY31" fmla="*/ 1807729 h 3615460"/>
              <a:gd name="connsiteX32" fmla="*/ 998676 w 2701062"/>
              <a:gd name="connsiteY32" fmla="*/ 1803515 h 3615460"/>
              <a:gd name="connsiteX33" fmla="*/ 964966 w 2701062"/>
              <a:gd name="connsiteY33" fmla="*/ 1883578 h 3615460"/>
              <a:gd name="connsiteX34" fmla="*/ 1015532 w 2701062"/>
              <a:gd name="connsiteY34" fmla="*/ 1925716 h 3615460"/>
              <a:gd name="connsiteX35" fmla="*/ 994463 w 2701062"/>
              <a:gd name="connsiteY35" fmla="*/ 2022634 h 3615460"/>
              <a:gd name="connsiteX36" fmla="*/ 1019746 w 2701062"/>
              <a:gd name="connsiteY36" fmla="*/ 2056345 h 3615460"/>
              <a:gd name="connsiteX37" fmla="*/ 990249 w 2701062"/>
              <a:gd name="connsiteY37" fmla="*/ 2090055 h 3615460"/>
              <a:gd name="connsiteX38" fmla="*/ 948110 w 2701062"/>
              <a:gd name="connsiteY38" fmla="*/ 2090055 h 3615460"/>
              <a:gd name="connsiteX39" fmla="*/ 939683 w 2701062"/>
              <a:gd name="connsiteY39" fmla="*/ 2127980 h 3615460"/>
              <a:gd name="connsiteX40" fmla="*/ 994463 w 2701062"/>
              <a:gd name="connsiteY40" fmla="*/ 2174332 h 3615460"/>
              <a:gd name="connsiteX41" fmla="*/ 981821 w 2701062"/>
              <a:gd name="connsiteY41" fmla="*/ 2355526 h 3615460"/>
              <a:gd name="connsiteX42" fmla="*/ 1015532 w 2701062"/>
              <a:gd name="connsiteY42" fmla="*/ 2435589 h 3615460"/>
              <a:gd name="connsiteX43" fmla="*/ 1049242 w 2701062"/>
              <a:gd name="connsiteY43" fmla="*/ 2435589 h 3615460"/>
              <a:gd name="connsiteX44" fmla="*/ 1129305 w 2701062"/>
              <a:gd name="connsiteY44" fmla="*/ 2503010 h 3615460"/>
              <a:gd name="connsiteX45" fmla="*/ 1125091 w 2701062"/>
              <a:gd name="connsiteY45" fmla="*/ 2633639 h 3615460"/>
              <a:gd name="connsiteX46" fmla="*/ 1087167 w 2701062"/>
              <a:gd name="connsiteY46" fmla="*/ 2696846 h 3615460"/>
              <a:gd name="connsiteX47" fmla="*/ 1015532 w 2701062"/>
              <a:gd name="connsiteY47" fmla="*/ 2764267 h 3615460"/>
              <a:gd name="connsiteX48" fmla="*/ 1007104 w 2701062"/>
              <a:gd name="connsiteY48" fmla="*/ 2852758 h 3615460"/>
              <a:gd name="connsiteX49" fmla="*/ 922828 w 2701062"/>
              <a:gd name="connsiteY49" fmla="*/ 2865399 h 3615460"/>
              <a:gd name="connsiteX50" fmla="*/ 868048 w 2701062"/>
              <a:gd name="connsiteY50" fmla="*/ 2869613 h 3615460"/>
              <a:gd name="connsiteX51" fmla="*/ 830123 w 2701062"/>
              <a:gd name="connsiteY51" fmla="*/ 2831688 h 3615460"/>
              <a:gd name="connsiteX52" fmla="*/ 577294 w 2701062"/>
              <a:gd name="connsiteY52" fmla="*/ 2852758 h 3615460"/>
              <a:gd name="connsiteX53" fmla="*/ 568866 w 2701062"/>
              <a:gd name="connsiteY53" fmla="*/ 2958103 h 3615460"/>
              <a:gd name="connsiteX54" fmla="*/ 514087 w 2701062"/>
              <a:gd name="connsiteY54" fmla="*/ 2991814 h 3615460"/>
              <a:gd name="connsiteX55" fmla="*/ 484590 w 2701062"/>
              <a:gd name="connsiteY55" fmla="*/ 2958103 h 3615460"/>
              <a:gd name="connsiteX56" fmla="*/ 446665 w 2701062"/>
              <a:gd name="connsiteY56" fmla="*/ 2983386 h 3615460"/>
              <a:gd name="connsiteX57" fmla="*/ 434024 w 2701062"/>
              <a:gd name="connsiteY57" fmla="*/ 3101373 h 3615460"/>
              <a:gd name="connsiteX58" fmla="*/ 328678 w 2701062"/>
              <a:gd name="connsiteY58" fmla="*/ 3227788 h 3615460"/>
              <a:gd name="connsiteX59" fmla="*/ 273899 w 2701062"/>
              <a:gd name="connsiteY59" fmla="*/ 3240429 h 3615460"/>
              <a:gd name="connsiteX60" fmla="*/ 252829 w 2701062"/>
              <a:gd name="connsiteY60" fmla="*/ 3290995 h 3615460"/>
              <a:gd name="connsiteX61" fmla="*/ 202263 w 2701062"/>
              <a:gd name="connsiteY61" fmla="*/ 3371058 h 3615460"/>
              <a:gd name="connsiteX62" fmla="*/ 164339 w 2701062"/>
              <a:gd name="connsiteY62" fmla="*/ 3400555 h 3615460"/>
              <a:gd name="connsiteX63" fmla="*/ 75849 w 2701062"/>
              <a:gd name="connsiteY63" fmla="*/ 3430052 h 3615460"/>
              <a:gd name="connsiteX64" fmla="*/ 12641 w 2701062"/>
              <a:gd name="connsiteY64" fmla="*/ 3463762 h 3615460"/>
              <a:gd name="connsiteX65" fmla="*/ 0 w 2701062"/>
              <a:gd name="connsiteY65" fmla="*/ 3543825 h 3615460"/>
              <a:gd name="connsiteX66" fmla="*/ 63207 w 2701062"/>
              <a:gd name="connsiteY66" fmla="*/ 3539611 h 3615460"/>
              <a:gd name="connsiteX67" fmla="*/ 96918 w 2701062"/>
              <a:gd name="connsiteY67" fmla="*/ 3493259 h 3615460"/>
              <a:gd name="connsiteX68" fmla="*/ 155911 w 2701062"/>
              <a:gd name="connsiteY68" fmla="*/ 3535397 h 3615460"/>
              <a:gd name="connsiteX69" fmla="*/ 164339 w 2701062"/>
              <a:gd name="connsiteY69" fmla="*/ 3615460 h 3615460"/>
              <a:gd name="connsiteX70" fmla="*/ 265471 w 2701062"/>
              <a:gd name="connsiteY70" fmla="*/ 3564894 h 3615460"/>
              <a:gd name="connsiteX71" fmla="*/ 252829 w 2701062"/>
              <a:gd name="connsiteY71" fmla="*/ 3505900 h 3615460"/>
              <a:gd name="connsiteX72" fmla="*/ 307609 w 2701062"/>
              <a:gd name="connsiteY72" fmla="*/ 3463762 h 3615460"/>
              <a:gd name="connsiteX73" fmla="*/ 345534 w 2701062"/>
              <a:gd name="connsiteY73" fmla="*/ 3425838 h 3615460"/>
              <a:gd name="connsiteX74" fmla="*/ 375030 w 2701062"/>
              <a:gd name="connsiteY74" fmla="*/ 3383699 h 3615460"/>
              <a:gd name="connsiteX75" fmla="*/ 497231 w 2701062"/>
              <a:gd name="connsiteY75" fmla="*/ 3392127 h 3615460"/>
              <a:gd name="connsiteX76" fmla="*/ 497231 w 2701062"/>
              <a:gd name="connsiteY76" fmla="*/ 3392127 h 3615460"/>
              <a:gd name="connsiteX77" fmla="*/ 568866 w 2701062"/>
              <a:gd name="connsiteY77" fmla="*/ 3425838 h 3615460"/>
              <a:gd name="connsiteX78" fmla="*/ 589935 w 2701062"/>
              <a:gd name="connsiteY78" fmla="*/ 3404769 h 3615460"/>
              <a:gd name="connsiteX79" fmla="*/ 648929 w 2701062"/>
              <a:gd name="connsiteY79" fmla="*/ 3434265 h 3615460"/>
              <a:gd name="connsiteX80" fmla="*/ 674212 w 2701062"/>
              <a:gd name="connsiteY80" fmla="*/ 3430052 h 3615460"/>
              <a:gd name="connsiteX81" fmla="*/ 720564 w 2701062"/>
              <a:gd name="connsiteY81" fmla="*/ 3493259 h 3615460"/>
              <a:gd name="connsiteX82" fmla="*/ 754275 w 2701062"/>
              <a:gd name="connsiteY82" fmla="*/ 3484831 h 3615460"/>
              <a:gd name="connsiteX83" fmla="*/ 804840 w 2701062"/>
              <a:gd name="connsiteY83" fmla="*/ 3408982 h 3615460"/>
              <a:gd name="connsiteX84" fmla="*/ 842765 w 2701062"/>
              <a:gd name="connsiteY84" fmla="*/ 3375272 h 3615460"/>
              <a:gd name="connsiteX85" fmla="*/ 830123 w 2701062"/>
              <a:gd name="connsiteY85" fmla="*/ 3320492 h 3615460"/>
              <a:gd name="connsiteX86" fmla="*/ 859620 w 2701062"/>
              <a:gd name="connsiteY86" fmla="*/ 3265712 h 3615460"/>
              <a:gd name="connsiteX87" fmla="*/ 918614 w 2701062"/>
              <a:gd name="connsiteY87" fmla="*/ 3215147 h 3615460"/>
              <a:gd name="connsiteX88" fmla="*/ 1011318 w 2701062"/>
              <a:gd name="connsiteY88" fmla="*/ 3198291 h 3615460"/>
              <a:gd name="connsiteX89" fmla="*/ 1078739 w 2701062"/>
              <a:gd name="connsiteY89" fmla="*/ 3185650 h 3615460"/>
              <a:gd name="connsiteX90" fmla="*/ 1163016 w 2701062"/>
              <a:gd name="connsiteY90" fmla="*/ 3257285 h 3615460"/>
              <a:gd name="connsiteX91" fmla="*/ 1222009 w 2701062"/>
              <a:gd name="connsiteY91" fmla="*/ 3290995 h 3615460"/>
              <a:gd name="connsiteX92" fmla="*/ 1226223 w 2701062"/>
              <a:gd name="connsiteY92" fmla="*/ 3244643 h 3615460"/>
              <a:gd name="connsiteX93" fmla="*/ 1243078 w 2701062"/>
              <a:gd name="connsiteY93" fmla="*/ 3236216 h 3615460"/>
              <a:gd name="connsiteX94" fmla="*/ 1344210 w 2701062"/>
              <a:gd name="connsiteY94" fmla="*/ 3257285 h 3615460"/>
              <a:gd name="connsiteX95" fmla="*/ 1398990 w 2701062"/>
              <a:gd name="connsiteY95" fmla="*/ 3265712 h 3615460"/>
              <a:gd name="connsiteX96" fmla="*/ 1436914 w 2701062"/>
              <a:gd name="connsiteY96" fmla="*/ 3194077 h 3615460"/>
              <a:gd name="connsiteX97" fmla="*/ 1495908 w 2701062"/>
              <a:gd name="connsiteY97" fmla="*/ 3185650 h 3615460"/>
              <a:gd name="connsiteX98" fmla="*/ 1597040 w 2701062"/>
              <a:gd name="connsiteY98" fmla="*/ 3240429 h 3615460"/>
              <a:gd name="connsiteX99" fmla="*/ 1656033 w 2701062"/>
              <a:gd name="connsiteY99" fmla="*/ 3261499 h 3615460"/>
              <a:gd name="connsiteX100" fmla="*/ 1719240 w 2701062"/>
              <a:gd name="connsiteY100" fmla="*/ 3202505 h 3615460"/>
              <a:gd name="connsiteX101" fmla="*/ 1715027 w 2701062"/>
              <a:gd name="connsiteY101" fmla="*/ 3130870 h 3615460"/>
              <a:gd name="connsiteX102" fmla="*/ 1833014 w 2701062"/>
              <a:gd name="connsiteY102" fmla="*/ 3181436 h 3615460"/>
              <a:gd name="connsiteX103" fmla="*/ 1862510 w 2701062"/>
              <a:gd name="connsiteY103" fmla="*/ 3130870 h 3615460"/>
              <a:gd name="connsiteX104" fmla="*/ 2018422 w 2701062"/>
              <a:gd name="connsiteY104" fmla="*/ 3109801 h 3615460"/>
              <a:gd name="connsiteX105" fmla="*/ 2186975 w 2701062"/>
              <a:gd name="connsiteY105" fmla="*/ 3168794 h 3615460"/>
              <a:gd name="connsiteX106" fmla="*/ 2254396 w 2701062"/>
              <a:gd name="connsiteY106" fmla="*/ 3084518 h 3615460"/>
              <a:gd name="connsiteX107" fmla="*/ 2338673 w 2701062"/>
              <a:gd name="connsiteY107" fmla="*/ 3084518 h 3615460"/>
              <a:gd name="connsiteX108" fmla="*/ 2380811 w 2701062"/>
              <a:gd name="connsiteY108" fmla="*/ 3029738 h 3615460"/>
              <a:gd name="connsiteX109" fmla="*/ 2456660 w 2701062"/>
              <a:gd name="connsiteY109" fmla="*/ 3033952 h 3615460"/>
              <a:gd name="connsiteX110" fmla="*/ 2469301 w 2701062"/>
              <a:gd name="connsiteY110" fmla="*/ 2953889 h 3615460"/>
              <a:gd name="connsiteX111" fmla="*/ 2595716 w 2701062"/>
              <a:gd name="connsiteY111" fmla="*/ 2886468 h 3615460"/>
              <a:gd name="connsiteX112" fmla="*/ 2595716 w 2701062"/>
              <a:gd name="connsiteY112" fmla="*/ 2785336 h 3615460"/>
              <a:gd name="connsiteX113" fmla="*/ 2616785 w 2701062"/>
              <a:gd name="connsiteY113" fmla="*/ 2747412 h 3615460"/>
              <a:gd name="connsiteX114" fmla="*/ 2591502 w 2701062"/>
              <a:gd name="connsiteY114" fmla="*/ 2722129 h 3615460"/>
              <a:gd name="connsiteX115" fmla="*/ 2515653 w 2701062"/>
              <a:gd name="connsiteY115" fmla="*/ 2722129 h 3615460"/>
              <a:gd name="connsiteX116" fmla="*/ 2460874 w 2701062"/>
              <a:gd name="connsiteY116" fmla="*/ 2734770 h 3615460"/>
              <a:gd name="connsiteX117" fmla="*/ 2435591 w 2701062"/>
              <a:gd name="connsiteY117" fmla="*/ 2747412 h 3615460"/>
              <a:gd name="connsiteX118" fmla="*/ 2397666 w 2701062"/>
              <a:gd name="connsiteY118" fmla="*/ 2696846 h 3615460"/>
              <a:gd name="connsiteX119" fmla="*/ 2347100 w 2701062"/>
              <a:gd name="connsiteY119" fmla="*/ 2671563 h 3615460"/>
              <a:gd name="connsiteX120" fmla="*/ 2410308 w 2701062"/>
              <a:gd name="connsiteY120" fmla="*/ 2633639 h 3615460"/>
              <a:gd name="connsiteX121" fmla="*/ 2439804 w 2701062"/>
              <a:gd name="connsiteY121" fmla="*/ 2486155 h 3615460"/>
              <a:gd name="connsiteX122" fmla="*/ 2481943 w 2701062"/>
              <a:gd name="connsiteY122" fmla="*/ 2519865 h 3615460"/>
              <a:gd name="connsiteX123" fmla="*/ 2532509 w 2701062"/>
              <a:gd name="connsiteY123" fmla="*/ 2448230 h 3615460"/>
              <a:gd name="connsiteX124" fmla="*/ 2545150 w 2701062"/>
              <a:gd name="connsiteY124" fmla="*/ 2410306 h 3615460"/>
              <a:gd name="connsiteX125" fmla="*/ 2633640 w 2701062"/>
              <a:gd name="connsiteY125" fmla="*/ 2296533 h 3615460"/>
              <a:gd name="connsiteX126" fmla="*/ 2650496 w 2701062"/>
              <a:gd name="connsiteY126" fmla="*/ 2203829 h 3615460"/>
              <a:gd name="connsiteX127" fmla="*/ 2696848 w 2701062"/>
              <a:gd name="connsiteY127" fmla="*/ 2127980 h 3615460"/>
              <a:gd name="connsiteX128" fmla="*/ 2701062 w 2701062"/>
              <a:gd name="connsiteY128" fmla="*/ 1921502 h 3615460"/>
              <a:gd name="connsiteX129" fmla="*/ 2503012 w 2701062"/>
              <a:gd name="connsiteY129" fmla="*/ 1786660 h 3615460"/>
              <a:gd name="connsiteX130" fmla="*/ 2237541 w 2701062"/>
              <a:gd name="connsiteY130" fmla="*/ 1757163 h 3615460"/>
              <a:gd name="connsiteX131" fmla="*/ 2161692 w 2701062"/>
              <a:gd name="connsiteY131" fmla="*/ 1845653 h 3615460"/>
              <a:gd name="connsiteX132" fmla="*/ 2123768 w 2701062"/>
              <a:gd name="connsiteY132" fmla="*/ 1837226 h 3615460"/>
              <a:gd name="connsiteX133" fmla="*/ 2111126 w 2701062"/>
              <a:gd name="connsiteY133" fmla="*/ 1786660 h 3615460"/>
              <a:gd name="connsiteX134" fmla="*/ 2203830 w 2701062"/>
              <a:gd name="connsiteY134" fmla="*/ 1689742 h 3615460"/>
              <a:gd name="connsiteX135" fmla="*/ 2178547 w 2701062"/>
              <a:gd name="connsiteY135" fmla="*/ 1550686 h 3615460"/>
              <a:gd name="connsiteX136" fmla="*/ 2090057 w 2701062"/>
              <a:gd name="connsiteY136" fmla="*/ 1457982 h 3615460"/>
              <a:gd name="connsiteX137" fmla="*/ 2056346 w 2701062"/>
              <a:gd name="connsiteY137" fmla="*/ 1428485 h 3615460"/>
              <a:gd name="connsiteX138" fmla="*/ 2127981 w 2701062"/>
              <a:gd name="connsiteY138" fmla="*/ 1415843 h 3615460"/>
              <a:gd name="connsiteX139" fmla="*/ 2127981 w 2701062"/>
              <a:gd name="connsiteY139" fmla="*/ 1382133 h 3615460"/>
              <a:gd name="connsiteX140" fmla="*/ 2031063 w 2701062"/>
              <a:gd name="connsiteY140" fmla="*/ 1255718 h 3615460"/>
              <a:gd name="connsiteX141" fmla="*/ 2022636 w 2701062"/>
              <a:gd name="connsiteY141" fmla="*/ 1171441 h 3615460"/>
              <a:gd name="connsiteX142" fmla="*/ 2056346 w 2701062"/>
              <a:gd name="connsiteY142" fmla="*/ 1108234 h 3615460"/>
              <a:gd name="connsiteX143" fmla="*/ 2039491 w 2701062"/>
              <a:gd name="connsiteY143" fmla="*/ 1074523 h 3615460"/>
              <a:gd name="connsiteX144" fmla="*/ 1967856 w 2701062"/>
              <a:gd name="connsiteY144" fmla="*/ 1053454 h 3615460"/>
              <a:gd name="connsiteX145" fmla="*/ 1929932 w 2701062"/>
              <a:gd name="connsiteY145" fmla="*/ 994461 h 3615460"/>
              <a:gd name="connsiteX146" fmla="*/ 1934146 w 2701062"/>
              <a:gd name="connsiteY146" fmla="*/ 935467 h 3615460"/>
              <a:gd name="connsiteX147" fmla="*/ 1727668 w 2701062"/>
              <a:gd name="connsiteY147" fmla="*/ 817480 h 3615460"/>
              <a:gd name="connsiteX148" fmla="*/ 1664461 w 2701062"/>
              <a:gd name="connsiteY148" fmla="*/ 758487 h 3615460"/>
              <a:gd name="connsiteX149" fmla="*/ 1516977 w 2701062"/>
              <a:gd name="connsiteY149" fmla="*/ 219118 h 3615460"/>
              <a:gd name="connsiteX150" fmla="*/ 1436914 w 2701062"/>
              <a:gd name="connsiteY150" fmla="*/ 0 h 3615460"/>
              <a:gd name="connsiteX151" fmla="*/ 1327354 w 2701062"/>
              <a:gd name="connsiteY151" fmla="*/ 75848 h 3615460"/>
              <a:gd name="connsiteX0" fmla="*/ 1327354 w 2701062"/>
              <a:gd name="connsiteY0" fmla="*/ 0 h 3539612"/>
              <a:gd name="connsiteX1" fmla="*/ 1264148 w 2701062"/>
              <a:gd name="connsiteY1" fmla="*/ 84276 h 3539612"/>
              <a:gd name="connsiteX2" fmla="*/ 1281002 w 2701062"/>
              <a:gd name="connsiteY2" fmla="*/ 223333 h 3539612"/>
              <a:gd name="connsiteX3" fmla="*/ 1141946 w 2701062"/>
              <a:gd name="connsiteY3" fmla="*/ 358175 h 3539612"/>
              <a:gd name="connsiteX4" fmla="*/ 876475 w 2701062"/>
              <a:gd name="connsiteY4" fmla="*/ 615217 h 3539612"/>
              <a:gd name="connsiteX5" fmla="*/ 804840 w 2701062"/>
              <a:gd name="connsiteY5" fmla="*/ 686852 h 3539612"/>
              <a:gd name="connsiteX6" fmla="*/ 813268 w 2701062"/>
              <a:gd name="connsiteY6" fmla="*/ 817481 h 3539612"/>
              <a:gd name="connsiteX7" fmla="*/ 897545 w 2701062"/>
              <a:gd name="connsiteY7" fmla="*/ 986034 h 3539612"/>
              <a:gd name="connsiteX8" fmla="*/ 943897 w 2701062"/>
              <a:gd name="connsiteY8" fmla="*/ 1070310 h 3539612"/>
              <a:gd name="connsiteX9" fmla="*/ 964966 w 2701062"/>
              <a:gd name="connsiteY9" fmla="*/ 1099807 h 3539612"/>
              <a:gd name="connsiteX10" fmla="*/ 994463 w 2701062"/>
              <a:gd name="connsiteY10" fmla="*/ 1074524 h 3539612"/>
              <a:gd name="connsiteX11" fmla="*/ 1011318 w 2701062"/>
              <a:gd name="connsiteY11" fmla="*/ 1019745 h 3539612"/>
              <a:gd name="connsiteX12" fmla="*/ 1057670 w 2701062"/>
              <a:gd name="connsiteY12" fmla="*/ 1011317 h 3539612"/>
              <a:gd name="connsiteX13" fmla="*/ 1053456 w 2701062"/>
              <a:gd name="connsiteY13" fmla="*/ 1074524 h 3539612"/>
              <a:gd name="connsiteX14" fmla="*/ 1040815 w 2701062"/>
              <a:gd name="connsiteY14" fmla="*/ 1108235 h 3539612"/>
              <a:gd name="connsiteX15" fmla="*/ 1049242 w 2701062"/>
              <a:gd name="connsiteY15" fmla="*/ 1133518 h 3539612"/>
              <a:gd name="connsiteX16" fmla="*/ 986035 w 2701062"/>
              <a:gd name="connsiteY16" fmla="*/ 1150373 h 3539612"/>
              <a:gd name="connsiteX17" fmla="*/ 1011318 w 2701062"/>
              <a:gd name="connsiteY17" fmla="*/ 1285216 h 3539612"/>
              <a:gd name="connsiteX18" fmla="*/ 1049242 w 2701062"/>
              <a:gd name="connsiteY18" fmla="*/ 1281002 h 3539612"/>
              <a:gd name="connsiteX19" fmla="*/ 1040815 w 2701062"/>
              <a:gd name="connsiteY19" fmla="*/ 1344209 h 3539612"/>
              <a:gd name="connsiteX20" fmla="*/ 981821 w 2701062"/>
              <a:gd name="connsiteY20" fmla="*/ 1377920 h 3539612"/>
              <a:gd name="connsiteX21" fmla="*/ 931255 w 2701062"/>
              <a:gd name="connsiteY21" fmla="*/ 1377920 h 3539612"/>
              <a:gd name="connsiteX22" fmla="*/ 897545 w 2701062"/>
              <a:gd name="connsiteY22" fmla="*/ 1441127 h 3539612"/>
              <a:gd name="connsiteX23" fmla="*/ 901758 w 2701062"/>
              <a:gd name="connsiteY23" fmla="*/ 1470624 h 3539612"/>
              <a:gd name="connsiteX24" fmla="*/ 948110 w 2701062"/>
              <a:gd name="connsiteY24" fmla="*/ 1479051 h 3539612"/>
              <a:gd name="connsiteX25" fmla="*/ 931255 w 2701062"/>
              <a:gd name="connsiteY25" fmla="*/ 1516976 h 3539612"/>
              <a:gd name="connsiteX26" fmla="*/ 952324 w 2701062"/>
              <a:gd name="connsiteY26" fmla="*/ 1525404 h 3539612"/>
              <a:gd name="connsiteX27" fmla="*/ 1015532 w 2701062"/>
              <a:gd name="connsiteY27" fmla="*/ 1529617 h 3539612"/>
              <a:gd name="connsiteX28" fmla="*/ 1040815 w 2701062"/>
              <a:gd name="connsiteY28" fmla="*/ 1567542 h 3539612"/>
              <a:gd name="connsiteX29" fmla="*/ 1036601 w 2701062"/>
              <a:gd name="connsiteY29" fmla="*/ 1605466 h 3539612"/>
              <a:gd name="connsiteX30" fmla="*/ 1104022 w 2701062"/>
              <a:gd name="connsiteY30" fmla="*/ 1706598 h 3539612"/>
              <a:gd name="connsiteX31" fmla="*/ 1053456 w 2701062"/>
              <a:gd name="connsiteY31" fmla="*/ 1731881 h 3539612"/>
              <a:gd name="connsiteX32" fmla="*/ 998676 w 2701062"/>
              <a:gd name="connsiteY32" fmla="*/ 1727667 h 3539612"/>
              <a:gd name="connsiteX33" fmla="*/ 964966 w 2701062"/>
              <a:gd name="connsiteY33" fmla="*/ 1807730 h 3539612"/>
              <a:gd name="connsiteX34" fmla="*/ 1015532 w 2701062"/>
              <a:gd name="connsiteY34" fmla="*/ 1849868 h 3539612"/>
              <a:gd name="connsiteX35" fmla="*/ 994463 w 2701062"/>
              <a:gd name="connsiteY35" fmla="*/ 1946786 h 3539612"/>
              <a:gd name="connsiteX36" fmla="*/ 1019746 w 2701062"/>
              <a:gd name="connsiteY36" fmla="*/ 1980497 h 3539612"/>
              <a:gd name="connsiteX37" fmla="*/ 990249 w 2701062"/>
              <a:gd name="connsiteY37" fmla="*/ 2014207 h 3539612"/>
              <a:gd name="connsiteX38" fmla="*/ 948110 w 2701062"/>
              <a:gd name="connsiteY38" fmla="*/ 2014207 h 3539612"/>
              <a:gd name="connsiteX39" fmla="*/ 939683 w 2701062"/>
              <a:gd name="connsiteY39" fmla="*/ 2052132 h 3539612"/>
              <a:gd name="connsiteX40" fmla="*/ 994463 w 2701062"/>
              <a:gd name="connsiteY40" fmla="*/ 2098484 h 3539612"/>
              <a:gd name="connsiteX41" fmla="*/ 981821 w 2701062"/>
              <a:gd name="connsiteY41" fmla="*/ 2279678 h 3539612"/>
              <a:gd name="connsiteX42" fmla="*/ 1015532 w 2701062"/>
              <a:gd name="connsiteY42" fmla="*/ 2359741 h 3539612"/>
              <a:gd name="connsiteX43" fmla="*/ 1049242 w 2701062"/>
              <a:gd name="connsiteY43" fmla="*/ 2359741 h 3539612"/>
              <a:gd name="connsiteX44" fmla="*/ 1129305 w 2701062"/>
              <a:gd name="connsiteY44" fmla="*/ 2427162 h 3539612"/>
              <a:gd name="connsiteX45" fmla="*/ 1125091 w 2701062"/>
              <a:gd name="connsiteY45" fmla="*/ 2557791 h 3539612"/>
              <a:gd name="connsiteX46" fmla="*/ 1087167 w 2701062"/>
              <a:gd name="connsiteY46" fmla="*/ 2620998 h 3539612"/>
              <a:gd name="connsiteX47" fmla="*/ 1015532 w 2701062"/>
              <a:gd name="connsiteY47" fmla="*/ 2688419 h 3539612"/>
              <a:gd name="connsiteX48" fmla="*/ 1007104 w 2701062"/>
              <a:gd name="connsiteY48" fmla="*/ 2776910 h 3539612"/>
              <a:gd name="connsiteX49" fmla="*/ 922828 w 2701062"/>
              <a:gd name="connsiteY49" fmla="*/ 2789551 h 3539612"/>
              <a:gd name="connsiteX50" fmla="*/ 868048 w 2701062"/>
              <a:gd name="connsiteY50" fmla="*/ 2793765 h 3539612"/>
              <a:gd name="connsiteX51" fmla="*/ 830123 w 2701062"/>
              <a:gd name="connsiteY51" fmla="*/ 2755840 h 3539612"/>
              <a:gd name="connsiteX52" fmla="*/ 577294 w 2701062"/>
              <a:gd name="connsiteY52" fmla="*/ 2776910 h 3539612"/>
              <a:gd name="connsiteX53" fmla="*/ 568866 w 2701062"/>
              <a:gd name="connsiteY53" fmla="*/ 2882255 h 3539612"/>
              <a:gd name="connsiteX54" fmla="*/ 514087 w 2701062"/>
              <a:gd name="connsiteY54" fmla="*/ 2915966 h 3539612"/>
              <a:gd name="connsiteX55" fmla="*/ 484590 w 2701062"/>
              <a:gd name="connsiteY55" fmla="*/ 2882255 h 3539612"/>
              <a:gd name="connsiteX56" fmla="*/ 446665 w 2701062"/>
              <a:gd name="connsiteY56" fmla="*/ 2907538 h 3539612"/>
              <a:gd name="connsiteX57" fmla="*/ 434024 w 2701062"/>
              <a:gd name="connsiteY57" fmla="*/ 3025525 h 3539612"/>
              <a:gd name="connsiteX58" fmla="*/ 328678 w 2701062"/>
              <a:gd name="connsiteY58" fmla="*/ 3151940 h 3539612"/>
              <a:gd name="connsiteX59" fmla="*/ 273899 w 2701062"/>
              <a:gd name="connsiteY59" fmla="*/ 3164581 h 3539612"/>
              <a:gd name="connsiteX60" fmla="*/ 252829 w 2701062"/>
              <a:gd name="connsiteY60" fmla="*/ 3215147 h 3539612"/>
              <a:gd name="connsiteX61" fmla="*/ 202263 w 2701062"/>
              <a:gd name="connsiteY61" fmla="*/ 3295210 h 3539612"/>
              <a:gd name="connsiteX62" fmla="*/ 164339 w 2701062"/>
              <a:gd name="connsiteY62" fmla="*/ 3324707 h 3539612"/>
              <a:gd name="connsiteX63" fmla="*/ 75849 w 2701062"/>
              <a:gd name="connsiteY63" fmla="*/ 3354204 h 3539612"/>
              <a:gd name="connsiteX64" fmla="*/ 12641 w 2701062"/>
              <a:gd name="connsiteY64" fmla="*/ 3387914 h 3539612"/>
              <a:gd name="connsiteX65" fmla="*/ 0 w 2701062"/>
              <a:gd name="connsiteY65" fmla="*/ 3467977 h 3539612"/>
              <a:gd name="connsiteX66" fmla="*/ 63207 w 2701062"/>
              <a:gd name="connsiteY66" fmla="*/ 3463763 h 3539612"/>
              <a:gd name="connsiteX67" fmla="*/ 96918 w 2701062"/>
              <a:gd name="connsiteY67" fmla="*/ 3417411 h 3539612"/>
              <a:gd name="connsiteX68" fmla="*/ 155911 w 2701062"/>
              <a:gd name="connsiteY68" fmla="*/ 3459549 h 3539612"/>
              <a:gd name="connsiteX69" fmla="*/ 164339 w 2701062"/>
              <a:gd name="connsiteY69" fmla="*/ 3539612 h 3539612"/>
              <a:gd name="connsiteX70" fmla="*/ 265471 w 2701062"/>
              <a:gd name="connsiteY70" fmla="*/ 3489046 h 3539612"/>
              <a:gd name="connsiteX71" fmla="*/ 252829 w 2701062"/>
              <a:gd name="connsiteY71" fmla="*/ 3430052 h 3539612"/>
              <a:gd name="connsiteX72" fmla="*/ 307609 w 2701062"/>
              <a:gd name="connsiteY72" fmla="*/ 3387914 h 3539612"/>
              <a:gd name="connsiteX73" fmla="*/ 345534 w 2701062"/>
              <a:gd name="connsiteY73" fmla="*/ 3349990 h 3539612"/>
              <a:gd name="connsiteX74" fmla="*/ 375030 w 2701062"/>
              <a:gd name="connsiteY74" fmla="*/ 3307851 h 3539612"/>
              <a:gd name="connsiteX75" fmla="*/ 497231 w 2701062"/>
              <a:gd name="connsiteY75" fmla="*/ 3316279 h 3539612"/>
              <a:gd name="connsiteX76" fmla="*/ 497231 w 2701062"/>
              <a:gd name="connsiteY76" fmla="*/ 3316279 h 3539612"/>
              <a:gd name="connsiteX77" fmla="*/ 568866 w 2701062"/>
              <a:gd name="connsiteY77" fmla="*/ 3349990 h 3539612"/>
              <a:gd name="connsiteX78" fmla="*/ 589935 w 2701062"/>
              <a:gd name="connsiteY78" fmla="*/ 3328921 h 3539612"/>
              <a:gd name="connsiteX79" fmla="*/ 648929 w 2701062"/>
              <a:gd name="connsiteY79" fmla="*/ 3358417 h 3539612"/>
              <a:gd name="connsiteX80" fmla="*/ 674212 w 2701062"/>
              <a:gd name="connsiteY80" fmla="*/ 3354204 h 3539612"/>
              <a:gd name="connsiteX81" fmla="*/ 720564 w 2701062"/>
              <a:gd name="connsiteY81" fmla="*/ 3417411 h 3539612"/>
              <a:gd name="connsiteX82" fmla="*/ 754275 w 2701062"/>
              <a:gd name="connsiteY82" fmla="*/ 3408983 h 3539612"/>
              <a:gd name="connsiteX83" fmla="*/ 804840 w 2701062"/>
              <a:gd name="connsiteY83" fmla="*/ 3333134 h 3539612"/>
              <a:gd name="connsiteX84" fmla="*/ 842765 w 2701062"/>
              <a:gd name="connsiteY84" fmla="*/ 3299424 h 3539612"/>
              <a:gd name="connsiteX85" fmla="*/ 830123 w 2701062"/>
              <a:gd name="connsiteY85" fmla="*/ 3244644 h 3539612"/>
              <a:gd name="connsiteX86" fmla="*/ 859620 w 2701062"/>
              <a:gd name="connsiteY86" fmla="*/ 3189864 h 3539612"/>
              <a:gd name="connsiteX87" fmla="*/ 918614 w 2701062"/>
              <a:gd name="connsiteY87" fmla="*/ 3139299 h 3539612"/>
              <a:gd name="connsiteX88" fmla="*/ 1011318 w 2701062"/>
              <a:gd name="connsiteY88" fmla="*/ 3122443 h 3539612"/>
              <a:gd name="connsiteX89" fmla="*/ 1078739 w 2701062"/>
              <a:gd name="connsiteY89" fmla="*/ 3109802 h 3539612"/>
              <a:gd name="connsiteX90" fmla="*/ 1163016 w 2701062"/>
              <a:gd name="connsiteY90" fmla="*/ 3181437 h 3539612"/>
              <a:gd name="connsiteX91" fmla="*/ 1222009 w 2701062"/>
              <a:gd name="connsiteY91" fmla="*/ 3215147 h 3539612"/>
              <a:gd name="connsiteX92" fmla="*/ 1226223 w 2701062"/>
              <a:gd name="connsiteY92" fmla="*/ 3168795 h 3539612"/>
              <a:gd name="connsiteX93" fmla="*/ 1243078 w 2701062"/>
              <a:gd name="connsiteY93" fmla="*/ 3160368 h 3539612"/>
              <a:gd name="connsiteX94" fmla="*/ 1344210 w 2701062"/>
              <a:gd name="connsiteY94" fmla="*/ 3181437 h 3539612"/>
              <a:gd name="connsiteX95" fmla="*/ 1398990 w 2701062"/>
              <a:gd name="connsiteY95" fmla="*/ 3189864 h 3539612"/>
              <a:gd name="connsiteX96" fmla="*/ 1436914 w 2701062"/>
              <a:gd name="connsiteY96" fmla="*/ 3118229 h 3539612"/>
              <a:gd name="connsiteX97" fmla="*/ 1495908 w 2701062"/>
              <a:gd name="connsiteY97" fmla="*/ 3109802 h 3539612"/>
              <a:gd name="connsiteX98" fmla="*/ 1597040 w 2701062"/>
              <a:gd name="connsiteY98" fmla="*/ 3164581 h 3539612"/>
              <a:gd name="connsiteX99" fmla="*/ 1656033 w 2701062"/>
              <a:gd name="connsiteY99" fmla="*/ 3185651 h 3539612"/>
              <a:gd name="connsiteX100" fmla="*/ 1719240 w 2701062"/>
              <a:gd name="connsiteY100" fmla="*/ 3126657 h 3539612"/>
              <a:gd name="connsiteX101" fmla="*/ 1715027 w 2701062"/>
              <a:gd name="connsiteY101" fmla="*/ 3055022 h 3539612"/>
              <a:gd name="connsiteX102" fmla="*/ 1833014 w 2701062"/>
              <a:gd name="connsiteY102" fmla="*/ 3105588 h 3539612"/>
              <a:gd name="connsiteX103" fmla="*/ 1862510 w 2701062"/>
              <a:gd name="connsiteY103" fmla="*/ 3055022 h 3539612"/>
              <a:gd name="connsiteX104" fmla="*/ 2018422 w 2701062"/>
              <a:gd name="connsiteY104" fmla="*/ 3033953 h 3539612"/>
              <a:gd name="connsiteX105" fmla="*/ 2186975 w 2701062"/>
              <a:gd name="connsiteY105" fmla="*/ 3092946 h 3539612"/>
              <a:gd name="connsiteX106" fmla="*/ 2254396 w 2701062"/>
              <a:gd name="connsiteY106" fmla="*/ 3008670 h 3539612"/>
              <a:gd name="connsiteX107" fmla="*/ 2338673 w 2701062"/>
              <a:gd name="connsiteY107" fmla="*/ 3008670 h 3539612"/>
              <a:gd name="connsiteX108" fmla="*/ 2380811 w 2701062"/>
              <a:gd name="connsiteY108" fmla="*/ 2953890 h 3539612"/>
              <a:gd name="connsiteX109" fmla="*/ 2456660 w 2701062"/>
              <a:gd name="connsiteY109" fmla="*/ 2958104 h 3539612"/>
              <a:gd name="connsiteX110" fmla="*/ 2469301 w 2701062"/>
              <a:gd name="connsiteY110" fmla="*/ 2878041 h 3539612"/>
              <a:gd name="connsiteX111" fmla="*/ 2595716 w 2701062"/>
              <a:gd name="connsiteY111" fmla="*/ 2810620 h 3539612"/>
              <a:gd name="connsiteX112" fmla="*/ 2595716 w 2701062"/>
              <a:gd name="connsiteY112" fmla="*/ 2709488 h 3539612"/>
              <a:gd name="connsiteX113" fmla="*/ 2616785 w 2701062"/>
              <a:gd name="connsiteY113" fmla="*/ 2671564 h 3539612"/>
              <a:gd name="connsiteX114" fmla="*/ 2591502 w 2701062"/>
              <a:gd name="connsiteY114" fmla="*/ 2646281 h 3539612"/>
              <a:gd name="connsiteX115" fmla="*/ 2515653 w 2701062"/>
              <a:gd name="connsiteY115" fmla="*/ 2646281 h 3539612"/>
              <a:gd name="connsiteX116" fmla="*/ 2460874 w 2701062"/>
              <a:gd name="connsiteY116" fmla="*/ 2658922 h 3539612"/>
              <a:gd name="connsiteX117" fmla="*/ 2435591 w 2701062"/>
              <a:gd name="connsiteY117" fmla="*/ 2671564 h 3539612"/>
              <a:gd name="connsiteX118" fmla="*/ 2397666 w 2701062"/>
              <a:gd name="connsiteY118" fmla="*/ 2620998 h 3539612"/>
              <a:gd name="connsiteX119" fmla="*/ 2347100 w 2701062"/>
              <a:gd name="connsiteY119" fmla="*/ 2595715 h 3539612"/>
              <a:gd name="connsiteX120" fmla="*/ 2410308 w 2701062"/>
              <a:gd name="connsiteY120" fmla="*/ 2557791 h 3539612"/>
              <a:gd name="connsiteX121" fmla="*/ 2439804 w 2701062"/>
              <a:gd name="connsiteY121" fmla="*/ 2410307 h 3539612"/>
              <a:gd name="connsiteX122" fmla="*/ 2481943 w 2701062"/>
              <a:gd name="connsiteY122" fmla="*/ 2444017 h 3539612"/>
              <a:gd name="connsiteX123" fmla="*/ 2532509 w 2701062"/>
              <a:gd name="connsiteY123" fmla="*/ 2372382 h 3539612"/>
              <a:gd name="connsiteX124" fmla="*/ 2545150 w 2701062"/>
              <a:gd name="connsiteY124" fmla="*/ 2334458 h 3539612"/>
              <a:gd name="connsiteX125" fmla="*/ 2633640 w 2701062"/>
              <a:gd name="connsiteY125" fmla="*/ 2220685 h 3539612"/>
              <a:gd name="connsiteX126" fmla="*/ 2650496 w 2701062"/>
              <a:gd name="connsiteY126" fmla="*/ 2127981 h 3539612"/>
              <a:gd name="connsiteX127" fmla="*/ 2696848 w 2701062"/>
              <a:gd name="connsiteY127" fmla="*/ 2052132 h 3539612"/>
              <a:gd name="connsiteX128" fmla="*/ 2701062 w 2701062"/>
              <a:gd name="connsiteY128" fmla="*/ 1845654 h 3539612"/>
              <a:gd name="connsiteX129" fmla="*/ 2503012 w 2701062"/>
              <a:gd name="connsiteY129" fmla="*/ 1710812 h 3539612"/>
              <a:gd name="connsiteX130" fmla="*/ 2237541 w 2701062"/>
              <a:gd name="connsiteY130" fmla="*/ 1681315 h 3539612"/>
              <a:gd name="connsiteX131" fmla="*/ 2161692 w 2701062"/>
              <a:gd name="connsiteY131" fmla="*/ 1769805 h 3539612"/>
              <a:gd name="connsiteX132" fmla="*/ 2123768 w 2701062"/>
              <a:gd name="connsiteY132" fmla="*/ 1761378 h 3539612"/>
              <a:gd name="connsiteX133" fmla="*/ 2111126 w 2701062"/>
              <a:gd name="connsiteY133" fmla="*/ 1710812 h 3539612"/>
              <a:gd name="connsiteX134" fmla="*/ 2203830 w 2701062"/>
              <a:gd name="connsiteY134" fmla="*/ 1613894 h 3539612"/>
              <a:gd name="connsiteX135" fmla="*/ 2178547 w 2701062"/>
              <a:gd name="connsiteY135" fmla="*/ 1474838 h 3539612"/>
              <a:gd name="connsiteX136" fmla="*/ 2090057 w 2701062"/>
              <a:gd name="connsiteY136" fmla="*/ 1382134 h 3539612"/>
              <a:gd name="connsiteX137" fmla="*/ 2056346 w 2701062"/>
              <a:gd name="connsiteY137" fmla="*/ 1352637 h 3539612"/>
              <a:gd name="connsiteX138" fmla="*/ 2127981 w 2701062"/>
              <a:gd name="connsiteY138" fmla="*/ 1339995 h 3539612"/>
              <a:gd name="connsiteX139" fmla="*/ 2127981 w 2701062"/>
              <a:gd name="connsiteY139" fmla="*/ 1306285 h 3539612"/>
              <a:gd name="connsiteX140" fmla="*/ 2031063 w 2701062"/>
              <a:gd name="connsiteY140" fmla="*/ 1179870 h 3539612"/>
              <a:gd name="connsiteX141" fmla="*/ 2022636 w 2701062"/>
              <a:gd name="connsiteY141" fmla="*/ 1095593 h 3539612"/>
              <a:gd name="connsiteX142" fmla="*/ 2056346 w 2701062"/>
              <a:gd name="connsiteY142" fmla="*/ 1032386 h 3539612"/>
              <a:gd name="connsiteX143" fmla="*/ 2039491 w 2701062"/>
              <a:gd name="connsiteY143" fmla="*/ 998675 h 3539612"/>
              <a:gd name="connsiteX144" fmla="*/ 1967856 w 2701062"/>
              <a:gd name="connsiteY144" fmla="*/ 977606 h 3539612"/>
              <a:gd name="connsiteX145" fmla="*/ 1929932 w 2701062"/>
              <a:gd name="connsiteY145" fmla="*/ 918613 h 3539612"/>
              <a:gd name="connsiteX146" fmla="*/ 1934146 w 2701062"/>
              <a:gd name="connsiteY146" fmla="*/ 859619 h 3539612"/>
              <a:gd name="connsiteX147" fmla="*/ 1727668 w 2701062"/>
              <a:gd name="connsiteY147" fmla="*/ 741632 h 3539612"/>
              <a:gd name="connsiteX148" fmla="*/ 1664461 w 2701062"/>
              <a:gd name="connsiteY148" fmla="*/ 682639 h 3539612"/>
              <a:gd name="connsiteX149" fmla="*/ 1516977 w 2701062"/>
              <a:gd name="connsiteY149" fmla="*/ 143270 h 3539612"/>
              <a:gd name="connsiteX150" fmla="*/ 1407417 w 2701062"/>
              <a:gd name="connsiteY150" fmla="*/ 25284 h 3539612"/>
              <a:gd name="connsiteX151" fmla="*/ 1327354 w 2701062"/>
              <a:gd name="connsiteY151" fmla="*/ 0 h 3539612"/>
              <a:gd name="connsiteX0" fmla="*/ 1327354 w 2701062"/>
              <a:gd name="connsiteY0" fmla="*/ 0 h 3539612"/>
              <a:gd name="connsiteX1" fmla="*/ 1365279 w 2701062"/>
              <a:gd name="connsiteY1" fmla="*/ 8428 h 3539612"/>
              <a:gd name="connsiteX2" fmla="*/ 1264148 w 2701062"/>
              <a:gd name="connsiteY2" fmla="*/ 84276 h 3539612"/>
              <a:gd name="connsiteX3" fmla="*/ 1281002 w 2701062"/>
              <a:gd name="connsiteY3" fmla="*/ 223333 h 3539612"/>
              <a:gd name="connsiteX4" fmla="*/ 1141946 w 2701062"/>
              <a:gd name="connsiteY4" fmla="*/ 358175 h 3539612"/>
              <a:gd name="connsiteX5" fmla="*/ 876475 w 2701062"/>
              <a:gd name="connsiteY5" fmla="*/ 615217 h 3539612"/>
              <a:gd name="connsiteX6" fmla="*/ 804840 w 2701062"/>
              <a:gd name="connsiteY6" fmla="*/ 686852 h 3539612"/>
              <a:gd name="connsiteX7" fmla="*/ 813268 w 2701062"/>
              <a:gd name="connsiteY7" fmla="*/ 817481 h 3539612"/>
              <a:gd name="connsiteX8" fmla="*/ 897545 w 2701062"/>
              <a:gd name="connsiteY8" fmla="*/ 986034 h 3539612"/>
              <a:gd name="connsiteX9" fmla="*/ 943897 w 2701062"/>
              <a:gd name="connsiteY9" fmla="*/ 1070310 h 3539612"/>
              <a:gd name="connsiteX10" fmla="*/ 964966 w 2701062"/>
              <a:gd name="connsiteY10" fmla="*/ 1099807 h 3539612"/>
              <a:gd name="connsiteX11" fmla="*/ 994463 w 2701062"/>
              <a:gd name="connsiteY11" fmla="*/ 1074524 h 3539612"/>
              <a:gd name="connsiteX12" fmla="*/ 1011318 w 2701062"/>
              <a:gd name="connsiteY12" fmla="*/ 1019745 h 3539612"/>
              <a:gd name="connsiteX13" fmla="*/ 1057670 w 2701062"/>
              <a:gd name="connsiteY13" fmla="*/ 1011317 h 3539612"/>
              <a:gd name="connsiteX14" fmla="*/ 1053456 w 2701062"/>
              <a:gd name="connsiteY14" fmla="*/ 1074524 h 3539612"/>
              <a:gd name="connsiteX15" fmla="*/ 1040815 w 2701062"/>
              <a:gd name="connsiteY15" fmla="*/ 1108235 h 3539612"/>
              <a:gd name="connsiteX16" fmla="*/ 1049242 w 2701062"/>
              <a:gd name="connsiteY16" fmla="*/ 1133518 h 3539612"/>
              <a:gd name="connsiteX17" fmla="*/ 986035 w 2701062"/>
              <a:gd name="connsiteY17" fmla="*/ 1150373 h 3539612"/>
              <a:gd name="connsiteX18" fmla="*/ 1011318 w 2701062"/>
              <a:gd name="connsiteY18" fmla="*/ 1285216 h 3539612"/>
              <a:gd name="connsiteX19" fmla="*/ 1049242 w 2701062"/>
              <a:gd name="connsiteY19" fmla="*/ 1281002 h 3539612"/>
              <a:gd name="connsiteX20" fmla="*/ 1040815 w 2701062"/>
              <a:gd name="connsiteY20" fmla="*/ 1344209 h 3539612"/>
              <a:gd name="connsiteX21" fmla="*/ 981821 w 2701062"/>
              <a:gd name="connsiteY21" fmla="*/ 1377920 h 3539612"/>
              <a:gd name="connsiteX22" fmla="*/ 931255 w 2701062"/>
              <a:gd name="connsiteY22" fmla="*/ 1377920 h 3539612"/>
              <a:gd name="connsiteX23" fmla="*/ 897545 w 2701062"/>
              <a:gd name="connsiteY23" fmla="*/ 1441127 h 3539612"/>
              <a:gd name="connsiteX24" fmla="*/ 901758 w 2701062"/>
              <a:gd name="connsiteY24" fmla="*/ 1470624 h 3539612"/>
              <a:gd name="connsiteX25" fmla="*/ 948110 w 2701062"/>
              <a:gd name="connsiteY25" fmla="*/ 1479051 h 3539612"/>
              <a:gd name="connsiteX26" fmla="*/ 931255 w 2701062"/>
              <a:gd name="connsiteY26" fmla="*/ 1516976 h 3539612"/>
              <a:gd name="connsiteX27" fmla="*/ 952324 w 2701062"/>
              <a:gd name="connsiteY27" fmla="*/ 1525404 h 3539612"/>
              <a:gd name="connsiteX28" fmla="*/ 1015532 w 2701062"/>
              <a:gd name="connsiteY28" fmla="*/ 1529617 h 3539612"/>
              <a:gd name="connsiteX29" fmla="*/ 1040815 w 2701062"/>
              <a:gd name="connsiteY29" fmla="*/ 1567542 h 3539612"/>
              <a:gd name="connsiteX30" fmla="*/ 1036601 w 2701062"/>
              <a:gd name="connsiteY30" fmla="*/ 1605466 h 3539612"/>
              <a:gd name="connsiteX31" fmla="*/ 1104022 w 2701062"/>
              <a:gd name="connsiteY31" fmla="*/ 1706598 h 3539612"/>
              <a:gd name="connsiteX32" fmla="*/ 1053456 w 2701062"/>
              <a:gd name="connsiteY32" fmla="*/ 1731881 h 3539612"/>
              <a:gd name="connsiteX33" fmla="*/ 998676 w 2701062"/>
              <a:gd name="connsiteY33" fmla="*/ 1727667 h 3539612"/>
              <a:gd name="connsiteX34" fmla="*/ 964966 w 2701062"/>
              <a:gd name="connsiteY34" fmla="*/ 1807730 h 3539612"/>
              <a:gd name="connsiteX35" fmla="*/ 1015532 w 2701062"/>
              <a:gd name="connsiteY35" fmla="*/ 1849868 h 3539612"/>
              <a:gd name="connsiteX36" fmla="*/ 994463 w 2701062"/>
              <a:gd name="connsiteY36" fmla="*/ 1946786 h 3539612"/>
              <a:gd name="connsiteX37" fmla="*/ 1019746 w 2701062"/>
              <a:gd name="connsiteY37" fmla="*/ 1980497 h 3539612"/>
              <a:gd name="connsiteX38" fmla="*/ 990249 w 2701062"/>
              <a:gd name="connsiteY38" fmla="*/ 2014207 h 3539612"/>
              <a:gd name="connsiteX39" fmla="*/ 948110 w 2701062"/>
              <a:gd name="connsiteY39" fmla="*/ 2014207 h 3539612"/>
              <a:gd name="connsiteX40" fmla="*/ 939683 w 2701062"/>
              <a:gd name="connsiteY40" fmla="*/ 2052132 h 3539612"/>
              <a:gd name="connsiteX41" fmla="*/ 994463 w 2701062"/>
              <a:gd name="connsiteY41" fmla="*/ 2098484 h 3539612"/>
              <a:gd name="connsiteX42" fmla="*/ 981821 w 2701062"/>
              <a:gd name="connsiteY42" fmla="*/ 2279678 h 3539612"/>
              <a:gd name="connsiteX43" fmla="*/ 1015532 w 2701062"/>
              <a:gd name="connsiteY43" fmla="*/ 2359741 h 3539612"/>
              <a:gd name="connsiteX44" fmla="*/ 1049242 w 2701062"/>
              <a:gd name="connsiteY44" fmla="*/ 2359741 h 3539612"/>
              <a:gd name="connsiteX45" fmla="*/ 1129305 w 2701062"/>
              <a:gd name="connsiteY45" fmla="*/ 2427162 h 3539612"/>
              <a:gd name="connsiteX46" fmla="*/ 1125091 w 2701062"/>
              <a:gd name="connsiteY46" fmla="*/ 2557791 h 3539612"/>
              <a:gd name="connsiteX47" fmla="*/ 1087167 w 2701062"/>
              <a:gd name="connsiteY47" fmla="*/ 2620998 h 3539612"/>
              <a:gd name="connsiteX48" fmla="*/ 1015532 w 2701062"/>
              <a:gd name="connsiteY48" fmla="*/ 2688419 h 3539612"/>
              <a:gd name="connsiteX49" fmla="*/ 1007104 w 2701062"/>
              <a:gd name="connsiteY49" fmla="*/ 2776910 h 3539612"/>
              <a:gd name="connsiteX50" fmla="*/ 922828 w 2701062"/>
              <a:gd name="connsiteY50" fmla="*/ 2789551 h 3539612"/>
              <a:gd name="connsiteX51" fmla="*/ 868048 w 2701062"/>
              <a:gd name="connsiteY51" fmla="*/ 2793765 h 3539612"/>
              <a:gd name="connsiteX52" fmla="*/ 830123 w 2701062"/>
              <a:gd name="connsiteY52" fmla="*/ 2755840 h 3539612"/>
              <a:gd name="connsiteX53" fmla="*/ 577294 w 2701062"/>
              <a:gd name="connsiteY53" fmla="*/ 2776910 h 3539612"/>
              <a:gd name="connsiteX54" fmla="*/ 568866 w 2701062"/>
              <a:gd name="connsiteY54" fmla="*/ 2882255 h 3539612"/>
              <a:gd name="connsiteX55" fmla="*/ 514087 w 2701062"/>
              <a:gd name="connsiteY55" fmla="*/ 2915966 h 3539612"/>
              <a:gd name="connsiteX56" fmla="*/ 484590 w 2701062"/>
              <a:gd name="connsiteY56" fmla="*/ 2882255 h 3539612"/>
              <a:gd name="connsiteX57" fmla="*/ 446665 w 2701062"/>
              <a:gd name="connsiteY57" fmla="*/ 2907538 h 3539612"/>
              <a:gd name="connsiteX58" fmla="*/ 434024 w 2701062"/>
              <a:gd name="connsiteY58" fmla="*/ 3025525 h 3539612"/>
              <a:gd name="connsiteX59" fmla="*/ 328678 w 2701062"/>
              <a:gd name="connsiteY59" fmla="*/ 3151940 h 3539612"/>
              <a:gd name="connsiteX60" fmla="*/ 273899 w 2701062"/>
              <a:gd name="connsiteY60" fmla="*/ 3164581 h 3539612"/>
              <a:gd name="connsiteX61" fmla="*/ 252829 w 2701062"/>
              <a:gd name="connsiteY61" fmla="*/ 3215147 h 3539612"/>
              <a:gd name="connsiteX62" fmla="*/ 202263 w 2701062"/>
              <a:gd name="connsiteY62" fmla="*/ 3295210 h 3539612"/>
              <a:gd name="connsiteX63" fmla="*/ 164339 w 2701062"/>
              <a:gd name="connsiteY63" fmla="*/ 3324707 h 3539612"/>
              <a:gd name="connsiteX64" fmla="*/ 75849 w 2701062"/>
              <a:gd name="connsiteY64" fmla="*/ 3354204 h 3539612"/>
              <a:gd name="connsiteX65" fmla="*/ 12641 w 2701062"/>
              <a:gd name="connsiteY65" fmla="*/ 3387914 h 3539612"/>
              <a:gd name="connsiteX66" fmla="*/ 0 w 2701062"/>
              <a:gd name="connsiteY66" fmla="*/ 3467977 h 3539612"/>
              <a:gd name="connsiteX67" fmla="*/ 63207 w 2701062"/>
              <a:gd name="connsiteY67" fmla="*/ 3463763 h 3539612"/>
              <a:gd name="connsiteX68" fmla="*/ 96918 w 2701062"/>
              <a:gd name="connsiteY68" fmla="*/ 3417411 h 3539612"/>
              <a:gd name="connsiteX69" fmla="*/ 155911 w 2701062"/>
              <a:gd name="connsiteY69" fmla="*/ 3459549 h 3539612"/>
              <a:gd name="connsiteX70" fmla="*/ 164339 w 2701062"/>
              <a:gd name="connsiteY70" fmla="*/ 3539612 h 3539612"/>
              <a:gd name="connsiteX71" fmla="*/ 265471 w 2701062"/>
              <a:gd name="connsiteY71" fmla="*/ 3489046 h 3539612"/>
              <a:gd name="connsiteX72" fmla="*/ 252829 w 2701062"/>
              <a:gd name="connsiteY72" fmla="*/ 3430052 h 3539612"/>
              <a:gd name="connsiteX73" fmla="*/ 307609 w 2701062"/>
              <a:gd name="connsiteY73" fmla="*/ 3387914 h 3539612"/>
              <a:gd name="connsiteX74" fmla="*/ 345534 w 2701062"/>
              <a:gd name="connsiteY74" fmla="*/ 3349990 h 3539612"/>
              <a:gd name="connsiteX75" fmla="*/ 375030 w 2701062"/>
              <a:gd name="connsiteY75" fmla="*/ 3307851 h 3539612"/>
              <a:gd name="connsiteX76" fmla="*/ 497231 w 2701062"/>
              <a:gd name="connsiteY76" fmla="*/ 3316279 h 3539612"/>
              <a:gd name="connsiteX77" fmla="*/ 497231 w 2701062"/>
              <a:gd name="connsiteY77" fmla="*/ 3316279 h 3539612"/>
              <a:gd name="connsiteX78" fmla="*/ 568866 w 2701062"/>
              <a:gd name="connsiteY78" fmla="*/ 3349990 h 3539612"/>
              <a:gd name="connsiteX79" fmla="*/ 589935 w 2701062"/>
              <a:gd name="connsiteY79" fmla="*/ 3328921 h 3539612"/>
              <a:gd name="connsiteX80" fmla="*/ 648929 w 2701062"/>
              <a:gd name="connsiteY80" fmla="*/ 3358417 h 3539612"/>
              <a:gd name="connsiteX81" fmla="*/ 674212 w 2701062"/>
              <a:gd name="connsiteY81" fmla="*/ 3354204 h 3539612"/>
              <a:gd name="connsiteX82" fmla="*/ 720564 w 2701062"/>
              <a:gd name="connsiteY82" fmla="*/ 3417411 h 3539612"/>
              <a:gd name="connsiteX83" fmla="*/ 754275 w 2701062"/>
              <a:gd name="connsiteY83" fmla="*/ 3408983 h 3539612"/>
              <a:gd name="connsiteX84" fmla="*/ 804840 w 2701062"/>
              <a:gd name="connsiteY84" fmla="*/ 3333134 h 3539612"/>
              <a:gd name="connsiteX85" fmla="*/ 842765 w 2701062"/>
              <a:gd name="connsiteY85" fmla="*/ 3299424 h 3539612"/>
              <a:gd name="connsiteX86" fmla="*/ 830123 w 2701062"/>
              <a:gd name="connsiteY86" fmla="*/ 3244644 h 3539612"/>
              <a:gd name="connsiteX87" fmla="*/ 859620 w 2701062"/>
              <a:gd name="connsiteY87" fmla="*/ 3189864 h 3539612"/>
              <a:gd name="connsiteX88" fmla="*/ 918614 w 2701062"/>
              <a:gd name="connsiteY88" fmla="*/ 3139299 h 3539612"/>
              <a:gd name="connsiteX89" fmla="*/ 1011318 w 2701062"/>
              <a:gd name="connsiteY89" fmla="*/ 3122443 h 3539612"/>
              <a:gd name="connsiteX90" fmla="*/ 1078739 w 2701062"/>
              <a:gd name="connsiteY90" fmla="*/ 3109802 h 3539612"/>
              <a:gd name="connsiteX91" fmla="*/ 1163016 w 2701062"/>
              <a:gd name="connsiteY91" fmla="*/ 3181437 h 3539612"/>
              <a:gd name="connsiteX92" fmla="*/ 1222009 w 2701062"/>
              <a:gd name="connsiteY92" fmla="*/ 3215147 h 3539612"/>
              <a:gd name="connsiteX93" fmla="*/ 1226223 w 2701062"/>
              <a:gd name="connsiteY93" fmla="*/ 3168795 h 3539612"/>
              <a:gd name="connsiteX94" fmla="*/ 1243078 w 2701062"/>
              <a:gd name="connsiteY94" fmla="*/ 3160368 h 3539612"/>
              <a:gd name="connsiteX95" fmla="*/ 1344210 w 2701062"/>
              <a:gd name="connsiteY95" fmla="*/ 3181437 h 3539612"/>
              <a:gd name="connsiteX96" fmla="*/ 1398990 w 2701062"/>
              <a:gd name="connsiteY96" fmla="*/ 3189864 h 3539612"/>
              <a:gd name="connsiteX97" fmla="*/ 1436914 w 2701062"/>
              <a:gd name="connsiteY97" fmla="*/ 3118229 h 3539612"/>
              <a:gd name="connsiteX98" fmla="*/ 1495908 w 2701062"/>
              <a:gd name="connsiteY98" fmla="*/ 3109802 h 3539612"/>
              <a:gd name="connsiteX99" fmla="*/ 1597040 w 2701062"/>
              <a:gd name="connsiteY99" fmla="*/ 3164581 h 3539612"/>
              <a:gd name="connsiteX100" fmla="*/ 1656033 w 2701062"/>
              <a:gd name="connsiteY100" fmla="*/ 3185651 h 3539612"/>
              <a:gd name="connsiteX101" fmla="*/ 1719240 w 2701062"/>
              <a:gd name="connsiteY101" fmla="*/ 3126657 h 3539612"/>
              <a:gd name="connsiteX102" fmla="*/ 1715027 w 2701062"/>
              <a:gd name="connsiteY102" fmla="*/ 3055022 h 3539612"/>
              <a:gd name="connsiteX103" fmla="*/ 1833014 w 2701062"/>
              <a:gd name="connsiteY103" fmla="*/ 3105588 h 3539612"/>
              <a:gd name="connsiteX104" fmla="*/ 1862510 w 2701062"/>
              <a:gd name="connsiteY104" fmla="*/ 3055022 h 3539612"/>
              <a:gd name="connsiteX105" fmla="*/ 2018422 w 2701062"/>
              <a:gd name="connsiteY105" fmla="*/ 3033953 h 3539612"/>
              <a:gd name="connsiteX106" fmla="*/ 2186975 w 2701062"/>
              <a:gd name="connsiteY106" fmla="*/ 3092946 h 3539612"/>
              <a:gd name="connsiteX107" fmla="*/ 2254396 w 2701062"/>
              <a:gd name="connsiteY107" fmla="*/ 3008670 h 3539612"/>
              <a:gd name="connsiteX108" fmla="*/ 2338673 w 2701062"/>
              <a:gd name="connsiteY108" fmla="*/ 3008670 h 3539612"/>
              <a:gd name="connsiteX109" fmla="*/ 2380811 w 2701062"/>
              <a:gd name="connsiteY109" fmla="*/ 2953890 h 3539612"/>
              <a:gd name="connsiteX110" fmla="*/ 2456660 w 2701062"/>
              <a:gd name="connsiteY110" fmla="*/ 2958104 h 3539612"/>
              <a:gd name="connsiteX111" fmla="*/ 2469301 w 2701062"/>
              <a:gd name="connsiteY111" fmla="*/ 2878041 h 3539612"/>
              <a:gd name="connsiteX112" fmla="*/ 2595716 w 2701062"/>
              <a:gd name="connsiteY112" fmla="*/ 2810620 h 3539612"/>
              <a:gd name="connsiteX113" fmla="*/ 2595716 w 2701062"/>
              <a:gd name="connsiteY113" fmla="*/ 2709488 h 3539612"/>
              <a:gd name="connsiteX114" fmla="*/ 2616785 w 2701062"/>
              <a:gd name="connsiteY114" fmla="*/ 2671564 h 3539612"/>
              <a:gd name="connsiteX115" fmla="*/ 2591502 w 2701062"/>
              <a:gd name="connsiteY115" fmla="*/ 2646281 h 3539612"/>
              <a:gd name="connsiteX116" fmla="*/ 2515653 w 2701062"/>
              <a:gd name="connsiteY116" fmla="*/ 2646281 h 3539612"/>
              <a:gd name="connsiteX117" fmla="*/ 2460874 w 2701062"/>
              <a:gd name="connsiteY117" fmla="*/ 2658922 h 3539612"/>
              <a:gd name="connsiteX118" fmla="*/ 2435591 w 2701062"/>
              <a:gd name="connsiteY118" fmla="*/ 2671564 h 3539612"/>
              <a:gd name="connsiteX119" fmla="*/ 2397666 w 2701062"/>
              <a:gd name="connsiteY119" fmla="*/ 2620998 h 3539612"/>
              <a:gd name="connsiteX120" fmla="*/ 2347100 w 2701062"/>
              <a:gd name="connsiteY120" fmla="*/ 2595715 h 3539612"/>
              <a:gd name="connsiteX121" fmla="*/ 2410308 w 2701062"/>
              <a:gd name="connsiteY121" fmla="*/ 2557791 h 3539612"/>
              <a:gd name="connsiteX122" fmla="*/ 2439804 w 2701062"/>
              <a:gd name="connsiteY122" fmla="*/ 2410307 h 3539612"/>
              <a:gd name="connsiteX123" fmla="*/ 2481943 w 2701062"/>
              <a:gd name="connsiteY123" fmla="*/ 2444017 h 3539612"/>
              <a:gd name="connsiteX124" fmla="*/ 2532509 w 2701062"/>
              <a:gd name="connsiteY124" fmla="*/ 2372382 h 3539612"/>
              <a:gd name="connsiteX125" fmla="*/ 2545150 w 2701062"/>
              <a:gd name="connsiteY125" fmla="*/ 2334458 h 3539612"/>
              <a:gd name="connsiteX126" fmla="*/ 2633640 w 2701062"/>
              <a:gd name="connsiteY126" fmla="*/ 2220685 h 3539612"/>
              <a:gd name="connsiteX127" fmla="*/ 2650496 w 2701062"/>
              <a:gd name="connsiteY127" fmla="*/ 2127981 h 3539612"/>
              <a:gd name="connsiteX128" fmla="*/ 2696848 w 2701062"/>
              <a:gd name="connsiteY128" fmla="*/ 2052132 h 3539612"/>
              <a:gd name="connsiteX129" fmla="*/ 2701062 w 2701062"/>
              <a:gd name="connsiteY129" fmla="*/ 1845654 h 3539612"/>
              <a:gd name="connsiteX130" fmla="*/ 2503012 w 2701062"/>
              <a:gd name="connsiteY130" fmla="*/ 1710812 h 3539612"/>
              <a:gd name="connsiteX131" fmla="*/ 2237541 w 2701062"/>
              <a:gd name="connsiteY131" fmla="*/ 1681315 h 3539612"/>
              <a:gd name="connsiteX132" fmla="*/ 2161692 w 2701062"/>
              <a:gd name="connsiteY132" fmla="*/ 1769805 h 3539612"/>
              <a:gd name="connsiteX133" fmla="*/ 2123768 w 2701062"/>
              <a:gd name="connsiteY133" fmla="*/ 1761378 h 3539612"/>
              <a:gd name="connsiteX134" fmla="*/ 2111126 w 2701062"/>
              <a:gd name="connsiteY134" fmla="*/ 1710812 h 3539612"/>
              <a:gd name="connsiteX135" fmla="*/ 2203830 w 2701062"/>
              <a:gd name="connsiteY135" fmla="*/ 1613894 h 3539612"/>
              <a:gd name="connsiteX136" fmla="*/ 2178547 w 2701062"/>
              <a:gd name="connsiteY136" fmla="*/ 1474838 h 3539612"/>
              <a:gd name="connsiteX137" fmla="*/ 2090057 w 2701062"/>
              <a:gd name="connsiteY137" fmla="*/ 1382134 h 3539612"/>
              <a:gd name="connsiteX138" fmla="*/ 2056346 w 2701062"/>
              <a:gd name="connsiteY138" fmla="*/ 1352637 h 3539612"/>
              <a:gd name="connsiteX139" fmla="*/ 2127981 w 2701062"/>
              <a:gd name="connsiteY139" fmla="*/ 1339995 h 3539612"/>
              <a:gd name="connsiteX140" fmla="*/ 2127981 w 2701062"/>
              <a:gd name="connsiteY140" fmla="*/ 1306285 h 3539612"/>
              <a:gd name="connsiteX141" fmla="*/ 2031063 w 2701062"/>
              <a:gd name="connsiteY141" fmla="*/ 1179870 h 3539612"/>
              <a:gd name="connsiteX142" fmla="*/ 2022636 w 2701062"/>
              <a:gd name="connsiteY142" fmla="*/ 1095593 h 3539612"/>
              <a:gd name="connsiteX143" fmla="*/ 2056346 w 2701062"/>
              <a:gd name="connsiteY143" fmla="*/ 1032386 h 3539612"/>
              <a:gd name="connsiteX144" fmla="*/ 2039491 w 2701062"/>
              <a:gd name="connsiteY144" fmla="*/ 998675 h 3539612"/>
              <a:gd name="connsiteX145" fmla="*/ 1967856 w 2701062"/>
              <a:gd name="connsiteY145" fmla="*/ 977606 h 3539612"/>
              <a:gd name="connsiteX146" fmla="*/ 1929932 w 2701062"/>
              <a:gd name="connsiteY146" fmla="*/ 918613 h 3539612"/>
              <a:gd name="connsiteX147" fmla="*/ 1934146 w 2701062"/>
              <a:gd name="connsiteY147" fmla="*/ 859619 h 3539612"/>
              <a:gd name="connsiteX148" fmla="*/ 1727668 w 2701062"/>
              <a:gd name="connsiteY148" fmla="*/ 741632 h 3539612"/>
              <a:gd name="connsiteX149" fmla="*/ 1664461 w 2701062"/>
              <a:gd name="connsiteY149" fmla="*/ 682639 h 3539612"/>
              <a:gd name="connsiteX150" fmla="*/ 1516977 w 2701062"/>
              <a:gd name="connsiteY150" fmla="*/ 143270 h 3539612"/>
              <a:gd name="connsiteX151" fmla="*/ 1407417 w 2701062"/>
              <a:gd name="connsiteY151" fmla="*/ 25284 h 3539612"/>
              <a:gd name="connsiteX152" fmla="*/ 1327354 w 2701062"/>
              <a:gd name="connsiteY152" fmla="*/ 0 h 3539612"/>
              <a:gd name="connsiteX0" fmla="*/ 1327354 w 2701062"/>
              <a:gd name="connsiteY0" fmla="*/ 23107 h 3562719"/>
              <a:gd name="connsiteX1" fmla="*/ 1365279 w 2701062"/>
              <a:gd name="connsiteY1" fmla="*/ 31535 h 3562719"/>
              <a:gd name="connsiteX2" fmla="*/ 1264148 w 2701062"/>
              <a:gd name="connsiteY2" fmla="*/ 107383 h 3562719"/>
              <a:gd name="connsiteX3" fmla="*/ 1281002 w 2701062"/>
              <a:gd name="connsiteY3" fmla="*/ 246440 h 3562719"/>
              <a:gd name="connsiteX4" fmla="*/ 1141946 w 2701062"/>
              <a:gd name="connsiteY4" fmla="*/ 381282 h 3562719"/>
              <a:gd name="connsiteX5" fmla="*/ 876475 w 2701062"/>
              <a:gd name="connsiteY5" fmla="*/ 638324 h 3562719"/>
              <a:gd name="connsiteX6" fmla="*/ 804840 w 2701062"/>
              <a:gd name="connsiteY6" fmla="*/ 709959 h 3562719"/>
              <a:gd name="connsiteX7" fmla="*/ 813268 w 2701062"/>
              <a:gd name="connsiteY7" fmla="*/ 840588 h 3562719"/>
              <a:gd name="connsiteX8" fmla="*/ 897545 w 2701062"/>
              <a:gd name="connsiteY8" fmla="*/ 1009141 h 3562719"/>
              <a:gd name="connsiteX9" fmla="*/ 943897 w 2701062"/>
              <a:gd name="connsiteY9" fmla="*/ 1093417 h 3562719"/>
              <a:gd name="connsiteX10" fmla="*/ 964966 w 2701062"/>
              <a:gd name="connsiteY10" fmla="*/ 1122914 h 3562719"/>
              <a:gd name="connsiteX11" fmla="*/ 994463 w 2701062"/>
              <a:gd name="connsiteY11" fmla="*/ 1097631 h 3562719"/>
              <a:gd name="connsiteX12" fmla="*/ 1011318 w 2701062"/>
              <a:gd name="connsiteY12" fmla="*/ 1042852 h 3562719"/>
              <a:gd name="connsiteX13" fmla="*/ 1057670 w 2701062"/>
              <a:gd name="connsiteY13" fmla="*/ 1034424 h 3562719"/>
              <a:gd name="connsiteX14" fmla="*/ 1053456 w 2701062"/>
              <a:gd name="connsiteY14" fmla="*/ 1097631 h 3562719"/>
              <a:gd name="connsiteX15" fmla="*/ 1040815 w 2701062"/>
              <a:gd name="connsiteY15" fmla="*/ 1131342 h 3562719"/>
              <a:gd name="connsiteX16" fmla="*/ 1049242 w 2701062"/>
              <a:gd name="connsiteY16" fmla="*/ 1156625 h 3562719"/>
              <a:gd name="connsiteX17" fmla="*/ 986035 w 2701062"/>
              <a:gd name="connsiteY17" fmla="*/ 1173480 h 3562719"/>
              <a:gd name="connsiteX18" fmla="*/ 1011318 w 2701062"/>
              <a:gd name="connsiteY18" fmla="*/ 1308323 h 3562719"/>
              <a:gd name="connsiteX19" fmla="*/ 1049242 w 2701062"/>
              <a:gd name="connsiteY19" fmla="*/ 1304109 h 3562719"/>
              <a:gd name="connsiteX20" fmla="*/ 1040815 w 2701062"/>
              <a:gd name="connsiteY20" fmla="*/ 1367316 h 3562719"/>
              <a:gd name="connsiteX21" fmla="*/ 981821 w 2701062"/>
              <a:gd name="connsiteY21" fmla="*/ 1401027 h 3562719"/>
              <a:gd name="connsiteX22" fmla="*/ 931255 w 2701062"/>
              <a:gd name="connsiteY22" fmla="*/ 1401027 h 3562719"/>
              <a:gd name="connsiteX23" fmla="*/ 897545 w 2701062"/>
              <a:gd name="connsiteY23" fmla="*/ 1464234 h 3562719"/>
              <a:gd name="connsiteX24" fmla="*/ 901758 w 2701062"/>
              <a:gd name="connsiteY24" fmla="*/ 1493731 h 3562719"/>
              <a:gd name="connsiteX25" fmla="*/ 948110 w 2701062"/>
              <a:gd name="connsiteY25" fmla="*/ 1502158 h 3562719"/>
              <a:gd name="connsiteX26" fmla="*/ 931255 w 2701062"/>
              <a:gd name="connsiteY26" fmla="*/ 1540083 h 3562719"/>
              <a:gd name="connsiteX27" fmla="*/ 952324 w 2701062"/>
              <a:gd name="connsiteY27" fmla="*/ 1548511 h 3562719"/>
              <a:gd name="connsiteX28" fmla="*/ 1015532 w 2701062"/>
              <a:gd name="connsiteY28" fmla="*/ 1552724 h 3562719"/>
              <a:gd name="connsiteX29" fmla="*/ 1040815 w 2701062"/>
              <a:gd name="connsiteY29" fmla="*/ 1590649 h 3562719"/>
              <a:gd name="connsiteX30" fmla="*/ 1036601 w 2701062"/>
              <a:gd name="connsiteY30" fmla="*/ 1628573 h 3562719"/>
              <a:gd name="connsiteX31" fmla="*/ 1104022 w 2701062"/>
              <a:gd name="connsiteY31" fmla="*/ 1729705 h 3562719"/>
              <a:gd name="connsiteX32" fmla="*/ 1053456 w 2701062"/>
              <a:gd name="connsiteY32" fmla="*/ 1754988 h 3562719"/>
              <a:gd name="connsiteX33" fmla="*/ 998676 w 2701062"/>
              <a:gd name="connsiteY33" fmla="*/ 1750774 h 3562719"/>
              <a:gd name="connsiteX34" fmla="*/ 964966 w 2701062"/>
              <a:gd name="connsiteY34" fmla="*/ 1830837 h 3562719"/>
              <a:gd name="connsiteX35" fmla="*/ 1015532 w 2701062"/>
              <a:gd name="connsiteY35" fmla="*/ 1872975 h 3562719"/>
              <a:gd name="connsiteX36" fmla="*/ 994463 w 2701062"/>
              <a:gd name="connsiteY36" fmla="*/ 1969893 h 3562719"/>
              <a:gd name="connsiteX37" fmla="*/ 1019746 w 2701062"/>
              <a:gd name="connsiteY37" fmla="*/ 2003604 h 3562719"/>
              <a:gd name="connsiteX38" fmla="*/ 990249 w 2701062"/>
              <a:gd name="connsiteY38" fmla="*/ 2037314 h 3562719"/>
              <a:gd name="connsiteX39" fmla="*/ 948110 w 2701062"/>
              <a:gd name="connsiteY39" fmla="*/ 2037314 h 3562719"/>
              <a:gd name="connsiteX40" fmla="*/ 939683 w 2701062"/>
              <a:gd name="connsiteY40" fmla="*/ 2075239 h 3562719"/>
              <a:gd name="connsiteX41" fmla="*/ 994463 w 2701062"/>
              <a:gd name="connsiteY41" fmla="*/ 2121591 h 3562719"/>
              <a:gd name="connsiteX42" fmla="*/ 981821 w 2701062"/>
              <a:gd name="connsiteY42" fmla="*/ 2302785 h 3562719"/>
              <a:gd name="connsiteX43" fmla="*/ 1015532 w 2701062"/>
              <a:gd name="connsiteY43" fmla="*/ 2382848 h 3562719"/>
              <a:gd name="connsiteX44" fmla="*/ 1049242 w 2701062"/>
              <a:gd name="connsiteY44" fmla="*/ 2382848 h 3562719"/>
              <a:gd name="connsiteX45" fmla="*/ 1129305 w 2701062"/>
              <a:gd name="connsiteY45" fmla="*/ 2450269 h 3562719"/>
              <a:gd name="connsiteX46" fmla="*/ 1125091 w 2701062"/>
              <a:gd name="connsiteY46" fmla="*/ 2580898 h 3562719"/>
              <a:gd name="connsiteX47" fmla="*/ 1087167 w 2701062"/>
              <a:gd name="connsiteY47" fmla="*/ 2644105 h 3562719"/>
              <a:gd name="connsiteX48" fmla="*/ 1015532 w 2701062"/>
              <a:gd name="connsiteY48" fmla="*/ 2711526 h 3562719"/>
              <a:gd name="connsiteX49" fmla="*/ 1007104 w 2701062"/>
              <a:gd name="connsiteY49" fmla="*/ 2800017 h 3562719"/>
              <a:gd name="connsiteX50" fmla="*/ 922828 w 2701062"/>
              <a:gd name="connsiteY50" fmla="*/ 2812658 h 3562719"/>
              <a:gd name="connsiteX51" fmla="*/ 868048 w 2701062"/>
              <a:gd name="connsiteY51" fmla="*/ 2816872 h 3562719"/>
              <a:gd name="connsiteX52" fmla="*/ 830123 w 2701062"/>
              <a:gd name="connsiteY52" fmla="*/ 2778947 h 3562719"/>
              <a:gd name="connsiteX53" fmla="*/ 577294 w 2701062"/>
              <a:gd name="connsiteY53" fmla="*/ 2800017 h 3562719"/>
              <a:gd name="connsiteX54" fmla="*/ 568866 w 2701062"/>
              <a:gd name="connsiteY54" fmla="*/ 2905362 h 3562719"/>
              <a:gd name="connsiteX55" fmla="*/ 514087 w 2701062"/>
              <a:gd name="connsiteY55" fmla="*/ 2939073 h 3562719"/>
              <a:gd name="connsiteX56" fmla="*/ 484590 w 2701062"/>
              <a:gd name="connsiteY56" fmla="*/ 2905362 h 3562719"/>
              <a:gd name="connsiteX57" fmla="*/ 446665 w 2701062"/>
              <a:gd name="connsiteY57" fmla="*/ 2930645 h 3562719"/>
              <a:gd name="connsiteX58" fmla="*/ 434024 w 2701062"/>
              <a:gd name="connsiteY58" fmla="*/ 3048632 h 3562719"/>
              <a:gd name="connsiteX59" fmla="*/ 328678 w 2701062"/>
              <a:gd name="connsiteY59" fmla="*/ 3175047 h 3562719"/>
              <a:gd name="connsiteX60" fmla="*/ 273899 w 2701062"/>
              <a:gd name="connsiteY60" fmla="*/ 3187688 h 3562719"/>
              <a:gd name="connsiteX61" fmla="*/ 252829 w 2701062"/>
              <a:gd name="connsiteY61" fmla="*/ 3238254 h 3562719"/>
              <a:gd name="connsiteX62" fmla="*/ 202263 w 2701062"/>
              <a:gd name="connsiteY62" fmla="*/ 3318317 h 3562719"/>
              <a:gd name="connsiteX63" fmla="*/ 164339 w 2701062"/>
              <a:gd name="connsiteY63" fmla="*/ 3347814 h 3562719"/>
              <a:gd name="connsiteX64" fmla="*/ 75849 w 2701062"/>
              <a:gd name="connsiteY64" fmla="*/ 3377311 h 3562719"/>
              <a:gd name="connsiteX65" fmla="*/ 12641 w 2701062"/>
              <a:gd name="connsiteY65" fmla="*/ 3411021 h 3562719"/>
              <a:gd name="connsiteX66" fmla="*/ 0 w 2701062"/>
              <a:gd name="connsiteY66" fmla="*/ 3491084 h 3562719"/>
              <a:gd name="connsiteX67" fmla="*/ 63207 w 2701062"/>
              <a:gd name="connsiteY67" fmla="*/ 3486870 h 3562719"/>
              <a:gd name="connsiteX68" fmla="*/ 96918 w 2701062"/>
              <a:gd name="connsiteY68" fmla="*/ 3440518 h 3562719"/>
              <a:gd name="connsiteX69" fmla="*/ 155911 w 2701062"/>
              <a:gd name="connsiteY69" fmla="*/ 3482656 h 3562719"/>
              <a:gd name="connsiteX70" fmla="*/ 164339 w 2701062"/>
              <a:gd name="connsiteY70" fmla="*/ 3562719 h 3562719"/>
              <a:gd name="connsiteX71" fmla="*/ 265471 w 2701062"/>
              <a:gd name="connsiteY71" fmla="*/ 3512153 h 3562719"/>
              <a:gd name="connsiteX72" fmla="*/ 252829 w 2701062"/>
              <a:gd name="connsiteY72" fmla="*/ 3453159 h 3562719"/>
              <a:gd name="connsiteX73" fmla="*/ 307609 w 2701062"/>
              <a:gd name="connsiteY73" fmla="*/ 3411021 h 3562719"/>
              <a:gd name="connsiteX74" fmla="*/ 345534 w 2701062"/>
              <a:gd name="connsiteY74" fmla="*/ 3373097 h 3562719"/>
              <a:gd name="connsiteX75" fmla="*/ 375030 w 2701062"/>
              <a:gd name="connsiteY75" fmla="*/ 3330958 h 3562719"/>
              <a:gd name="connsiteX76" fmla="*/ 497231 w 2701062"/>
              <a:gd name="connsiteY76" fmla="*/ 3339386 h 3562719"/>
              <a:gd name="connsiteX77" fmla="*/ 497231 w 2701062"/>
              <a:gd name="connsiteY77" fmla="*/ 3339386 h 3562719"/>
              <a:gd name="connsiteX78" fmla="*/ 568866 w 2701062"/>
              <a:gd name="connsiteY78" fmla="*/ 3373097 h 3562719"/>
              <a:gd name="connsiteX79" fmla="*/ 589935 w 2701062"/>
              <a:gd name="connsiteY79" fmla="*/ 3352028 h 3562719"/>
              <a:gd name="connsiteX80" fmla="*/ 648929 w 2701062"/>
              <a:gd name="connsiteY80" fmla="*/ 3381524 h 3562719"/>
              <a:gd name="connsiteX81" fmla="*/ 674212 w 2701062"/>
              <a:gd name="connsiteY81" fmla="*/ 3377311 h 3562719"/>
              <a:gd name="connsiteX82" fmla="*/ 720564 w 2701062"/>
              <a:gd name="connsiteY82" fmla="*/ 3440518 h 3562719"/>
              <a:gd name="connsiteX83" fmla="*/ 754275 w 2701062"/>
              <a:gd name="connsiteY83" fmla="*/ 3432090 h 3562719"/>
              <a:gd name="connsiteX84" fmla="*/ 804840 w 2701062"/>
              <a:gd name="connsiteY84" fmla="*/ 3356241 h 3562719"/>
              <a:gd name="connsiteX85" fmla="*/ 842765 w 2701062"/>
              <a:gd name="connsiteY85" fmla="*/ 3322531 h 3562719"/>
              <a:gd name="connsiteX86" fmla="*/ 830123 w 2701062"/>
              <a:gd name="connsiteY86" fmla="*/ 3267751 h 3562719"/>
              <a:gd name="connsiteX87" fmla="*/ 859620 w 2701062"/>
              <a:gd name="connsiteY87" fmla="*/ 3212971 h 3562719"/>
              <a:gd name="connsiteX88" fmla="*/ 918614 w 2701062"/>
              <a:gd name="connsiteY88" fmla="*/ 3162406 h 3562719"/>
              <a:gd name="connsiteX89" fmla="*/ 1011318 w 2701062"/>
              <a:gd name="connsiteY89" fmla="*/ 3145550 h 3562719"/>
              <a:gd name="connsiteX90" fmla="*/ 1078739 w 2701062"/>
              <a:gd name="connsiteY90" fmla="*/ 3132909 h 3562719"/>
              <a:gd name="connsiteX91" fmla="*/ 1163016 w 2701062"/>
              <a:gd name="connsiteY91" fmla="*/ 3204544 h 3562719"/>
              <a:gd name="connsiteX92" fmla="*/ 1222009 w 2701062"/>
              <a:gd name="connsiteY92" fmla="*/ 3238254 h 3562719"/>
              <a:gd name="connsiteX93" fmla="*/ 1226223 w 2701062"/>
              <a:gd name="connsiteY93" fmla="*/ 3191902 h 3562719"/>
              <a:gd name="connsiteX94" fmla="*/ 1243078 w 2701062"/>
              <a:gd name="connsiteY94" fmla="*/ 3183475 h 3562719"/>
              <a:gd name="connsiteX95" fmla="*/ 1344210 w 2701062"/>
              <a:gd name="connsiteY95" fmla="*/ 3204544 h 3562719"/>
              <a:gd name="connsiteX96" fmla="*/ 1398990 w 2701062"/>
              <a:gd name="connsiteY96" fmla="*/ 3212971 h 3562719"/>
              <a:gd name="connsiteX97" fmla="*/ 1436914 w 2701062"/>
              <a:gd name="connsiteY97" fmla="*/ 3141336 h 3562719"/>
              <a:gd name="connsiteX98" fmla="*/ 1495908 w 2701062"/>
              <a:gd name="connsiteY98" fmla="*/ 3132909 h 3562719"/>
              <a:gd name="connsiteX99" fmla="*/ 1597040 w 2701062"/>
              <a:gd name="connsiteY99" fmla="*/ 3187688 h 3562719"/>
              <a:gd name="connsiteX100" fmla="*/ 1656033 w 2701062"/>
              <a:gd name="connsiteY100" fmla="*/ 3208758 h 3562719"/>
              <a:gd name="connsiteX101" fmla="*/ 1719240 w 2701062"/>
              <a:gd name="connsiteY101" fmla="*/ 3149764 h 3562719"/>
              <a:gd name="connsiteX102" fmla="*/ 1715027 w 2701062"/>
              <a:gd name="connsiteY102" fmla="*/ 3078129 h 3562719"/>
              <a:gd name="connsiteX103" fmla="*/ 1833014 w 2701062"/>
              <a:gd name="connsiteY103" fmla="*/ 3128695 h 3562719"/>
              <a:gd name="connsiteX104" fmla="*/ 1862510 w 2701062"/>
              <a:gd name="connsiteY104" fmla="*/ 3078129 h 3562719"/>
              <a:gd name="connsiteX105" fmla="*/ 2018422 w 2701062"/>
              <a:gd name="connsiteY105" fmla="*/ 3057060 h 3562719"/>
              <a:gd name="connsiteX106" fmla="*/ 2186975 w 2701062"/>
              <a:gd name="connsiteY106" fmla="*/ 3116053 h 3562719"/>
              <a:gd name="connsiteX107" fmla="*/ 2254396 w 2701062"/>
              <a:gd name="connsiteY107" fmla="*/ 3031777 h 3562719"/>
              <a:gd name="connsiteX108" fmla="*/ 2338673 w 2701062"/>
              <a:gd name="connsiteY108" fmla="*/ 3031777 h 3562719"/>
              <a:gd name="connsiteX109" fmla="*/ 2380811 w 2701062"/>
              <a:gd name="connsiteY109" fmla="*/ 2976997 h 3562719"/>
              <a:gd name="connsiteX110" fmla="*/ 2456660 w 2701062"/>
              <a:gd name="connsiteY110" fmla="*/ 2981211 h 3562719"/>
              <a:gd name="connsiteX111" fmla="*/ 2469301 w 2701062"/>
              <a:gd name="connsiteY111" fmla="*/ 2901148 h 3562719"/>
              <a:gd name="connsiteX112" fmla="*/ 2595716 w 2701062"/>
              <a:gd name="connsiteY112" fmla="*/ 2833727 h 3562719"/>
              <a:gd name="connsiteX113" fmla="*/ 2595716 w 2701062"/>
              <a:gd name="connsiteY113" fmla="*/ 2732595 h 3562719"/>
              <a:gd name="connsiteX114" fmla="*/ 2616785 w 2701062"/>
              <a:gd name="connsiteY114" fmla="*/ 2694671 h 3562719"/>
              <a:gd name="connsiteX115" fmla="*/ 2591502 w 2701062"/>
              <a:gd name="connsiteY115" fmla="*/ 2669388 h 3562719"/>
              <a:gd name="connsiteX116" fmla="*/ 2515653 w 2701062"/>
              <a:gd name="connsiteY116" fmla="*/ 2669388 h 3562719"/>
              <a:gd name="connsiteX117" fmla="*/ 2460874 w 2701062"/>
              <a:gd name="connsiteY117" fmla="*/ 2682029 h 3562719"/>
              <a:gd name="connsiteX118" fmla="*/ 2435591 w 2701062"/>
              <a:gd name="connsiteY118" fmla="*/ 2694671 h 3562719"/>
              <a:gd name="connsiteX119" fmla="*/ 2397666 w 2701062"/>
              <a:gd name="connsiteY119" fmla="*/ 2644105 h 3562719"/>
              <a:gd name="connsiteX120" fmla="*/ 2347100 w 2701062"/>
              <a:gd name="connsiteY120" fmla="*/ 2618822 h 3562719"/>
              <a:gd name="connsiteX121" fmla="*/ 2410308 w 2701062"/>
              <a:gd name="connsiteY121" fmla="*/ 2580898 h 3562719"/>
              <a:gd name="connsiteX122" fmla="*/ 2439804 w 2701062"/>
              <a:gd name="connsiteY122" fmla="*/ 2433414 h 3562719"/>
              <a:gd name="connsiteX123" fmla="*/ 2481943 w 2701062"/>
              <a:gd name="connsiteY123" fmla="*/ 2467124 h 3562719"/>
              <a:gd name="connsiteX124" fmla="*/ 2532509 w 2701062"/>
              <a:gd name="connsiteY124" fmla="*/ 2395489 h 3562719"/>
              <a:gd name="connsiteX125" fmla="*/ 2545150 w 2701062"/>
              <a:gd name="connsiteY125" fmla="*/ 2357565 h 3562719"/>
              <a:gd name="connsiteX126" fmla="*/ 2633640 w 2701062"/>
              <a:gd name="connsiteY126" fmla="*/ 2243792 h 3562719"/>
              <a:gd name="connsiteX127" fmla="*/ 2650496 w 2701062"/>
              <a:gd name="connsiteY127" fmla="*/ 2151088 h 3562719"/>
              <a:gd name="connsiteX128" fmla="*/ 2696848 w 2701062"/>
              <a:gd name="connsiteY128" fmla="*/ 2075239 h 3562719"/>
              <a:gd name="connsiteX129" fmla="*/ 2701062 w 2701062"/>
              <a:gd name="connsiteY129" fmla="*/ 1868761 h 3562719"/>
              <a:gd name="connsiteX130" fmla="*/ 2503012 w 2701062"/>
              <a:gd name="connsiteY130" fmla="*/ 1733919 h 3562719"/>
              <a:gd name="connsiteX131" fmla="*/ 2237541 w 2701062"/>
              <a:gd name="connsiteY131" fmla="*/ 1704422 h 3562719"/>
              <a:gd name="connsiteX132" fmla="*/ 2161692 w 2701062"/>
              <a:gd name="connsiteY132" fmla="*/ 1792912 h 3562719"/>
              <a:gd name="connsiteX133" fmla="*/ 2123768 w 2701062"/>
              <a:gd name="connsiteY133" fmla="*/ 1784485 h 3562719"/>
              <a:gd name="connsiteX134" fmla="*/ 2111126 w 2701062"/>
              <a:gd name="connsiteY134" fmla="*/ 1733919 h 3562719"/>
              <a:gd name="connsiteX135" fmla="*/ 2203830 w 2701062"/>
              <a:gd name="connsiteY135" fmla="*/ 1637001 h 3562719"/>
              <a:gd name="connsiteX136" fmla="*/ 2178547 w 2701062"/>
              <a:gd name="connsiteY136" fmla="*/ 1497945 h 3562719"/>
              <a:gd name="connsiteX137" fmla="*/ 2090057 w 2701062"/>
              <a:gd name="connsiteY137" fmla="*/ 1405241 h 3562719"/>
              <a:gd name="connsiteX138" fmla="*/ 2056346 w 2701062"/>
              <a:gd name="connsiteY138" fmla="*/ 1375744 h 3562719"/>
              <a:gd name="connsiteX139" fmla="*/ 2127981 w 2701062"/>
              <a:gd name="connsiteY139" fmla="*/ 1363102 h 3562719"/>
              <a:gd name="connsiteX140" fmla="*/ 2127981 w 2701062"/>
              <a:gd name="connsiteY140" fmla="*/ 1329392 h 3562719"/>
              <a:gd name="connsiteX141" fmla="*/ 2031063 w 2701062"/>
              <a:gd name="connsiteY141" fmla="*/ 1202977 h 3562719"/>
              <a:gd name="connsiteX142" fmla="*/ 2022636 w 2701062"/>
              <a:gd name="connsiteY142" fmla="*/ 1118700 h 3562719"/>
              <a:gd name="connsiteX143" fmla="*/ 2056346 w 2701062"/>
              <a:gd name="connsiteY143" fmla="*/ 1055493 h 3562719"/>
              <a:gd name="connsiteX144" fmla="*/ 2039491 w 2701062"/>
              <a:gd name="connsiteY144" fmla="*/ 1021782 h 3562719"/>
              <a:gd name="connsiteX145" fmla="*/ 1967856 w 2701062"/>
              <a:gd name="connsiteY145" fmla="*/ 1000713 h 3562719"/>
              <a:gd name="connsiteX146" fmla="*/ 1929932 w 2701062"/>
              <a:gd name="connsiteY146" fmla="*/ 941720 h 3562719"/>
              <a:gd name="connsiteX147" fmla="*/ 1934146 w 2701062"/>
              <a:gd name="connsiteY147" fmla="*/ 882726 h 3562719"/>
              <a:gd name="connsiteX148" fmla="*/ 1727668 w 2701062"/>
              <a:gd name="connsiteY148" fmla="*/ 764739 h 3562719"/>
              <a:gd name="connsiteX149" fmla="*/ 1664461 w 2701062"/>
              <a:gd name="connsiteY149" fmla="*/ 705746 h 3562719"/>
              <a:gd name="connsiteX150" fmla="*/ 1516977 w 2701062"/>
              <a:gd name="connsiteY150" fmla="*/ 166377 h 3562719"/>
              <a:gd name="connsiteX151" fmla="*/ 1407417 w 2701062"/>
              <a:gd name="connsiteY151" fmla="*/ 48391 h 3562719"/>
              <a:gd name="connsiteX152" fmla="*/ 1327354 w 2701062"/>
              <a:gd name="connsiteY152" fmla="*/ 23107 h 3562719"/>
              <a:gd name="connsiteX0" fmla="*/ 1327354 w 2701062"/>
              <a:gd name="connsiteY0" fmla="*/ 80063 h 3619675"/>
              <a:gd name="connsiteX1" fmla="*/ 1344210 w 2701062"/>
              <a:gd name="connsiteY1" fmla="*/ 0 h 3619675"/>
              <a:gd name="connsiteX2" fmla="*/ 1264148 w 2701062"/>
              <a:gd name="connsiteY2" fmla="*/ 164339 h 3619675"/>
              <a:gd name="connsiteX3" fmla="*/ 1281002 w 2701062"/>
              <a:gd name="connsiteY3" fmla="*/ 303396 h 3619675"/>
              <a:gd name="connsiteX4" fmla="*/ 1141946 w 2701062"/>
              <a:gd name="connsiteY4" fmla="*/ 438238 h 3619675"/>
              <a:gd name="connsiteX5" fmla="*/ 876475 w 2701062"/>
              <a:gd name="connsiteY5" fmla="*/ 695280 h 3619675"/>
              <a:gd name="connsiteX6" fmla="*/ 804840 w 2701062"/>
              <a:gd name="connsiteY6" fmla="*/ 766915 h 3619675"/>
              <a:gd name="connsiteX7" fmla="*/ 813268 w 2701062"/>
              <a:gd name="connsiteY7" fmla="*/ 897544 h 3619675"/>
              <a:gd name="connsiteX8" fmla="*/ 897545 w 2701062"/>
              <a:gd name="connsiteY8" fmla="*/ 1066097 h 3619675"/>
              <a:gd name="connsiteX9" fmla="*/ 943897 w 2701062"/>
              <a:gd name="connsiteY9" fmla="*/ 1150373 h 3619675"/>
              <a:gd name="connsiteX10" fmla="*/ 964966 w 2701062"/>
              <a:gd name="connsiteY10" fmla="*/ 1179870 h 3619675"/>
              <a:gd name="connsiteX11" fmla="*/ 994463 w 2701062"/>
              <a:gd name="connsiteY11" fmla="*/ 1154587 h 3619675"/>
              <a:gd name="connsiteX12" fmla="*/ 1011318 w 2701062"/>
              <a:gd name="connsiteY12" fmla="*/ 1099808 h 3619675"/>
              <a:gd name="connsiteX13" fmla="*/ 1057670 w 2701062"/>
              <a:gd name="connsiteY13" fmla="*/ 1091380 h 3619675"/>
              <a:gd name="connsiteX14" fmla="*/ 1053456 w 2701062"/>
              <a:gd name="connsiteY14" fmla="*/ 1154587 h 3619675"/>
              <a:gd name="connsiteX15" fmla="*/ 1040815 w 2701062"/>
              <a:gd name="connsiteY15" fmla="*/ 1188298 h 3619675"/>
              <a:gd name="connsiteX16" fmla="*/ 1049242 w 2701062"/>
              <a:gd name="connsiteY16" fmla="*/ 1213581 h 3619675"/>
              <a:gd name="connsiteX17" fmla="*/ 986035 w 2701062"/>
              <a:gd name="connsiteY17" fmla="*/ 1230436 h 3619675"/>
              <a:gd name="connsiteX18" fmla="*/ 1011318 w 2701062"/>
              <a:gd name="connsiteY18" fmla="*/ 1365279 h 3619675"/>
              <a:gd name="connsiteX19" fmla="*/ 1049242 w 2701062"/>
              <a:gd name="connsiteY19" fmla="*/ 1361065 h 3619675"/>
              <a:gd name="connsiteX20" fmla="*/ 1040815 w 2701062"/>
              <a:gd name="connsiteY20" fmla="*/ 1424272 h 3619675"/>
              <a:gd name="connsiteX21" fmla="*/ 981821 w 2701062"/>
              <a:gd name="connsiteY21" fmla="*/ 1457983 h 3619675"/>
              <a:gd name="connsiteX22" fmla="*/ 931255 w 2701062"/>
              <a:gd name="connsiteY22" fmla="*/ 1457983 h 3619675"/>
              <a:gd name="connsiteX23" fmla="*/ 897545 w 2701062"/>
              <a:gd name="connsiteY23" fmla="*/ 1521190 h 3619675"/>
              <a:gd name="connsiteX24" fmla="*/ 901758 w 2701062"/>
              <a:gd name="connsiteY24" fmla="*/ 1550687 h 3619675"/>
              <a:gd name="connsiteX25" fmla="*/ 948110 w 2701062"/>
              <a:gd name="connsiteY25" fmla="*/ 1559114 h 3619675"/>
              <a:gd name="connsiteX26" fmla="*/ 931255 w 2701062"/>
              <a:gd name="connsiteY26" fmla="*/ 1597039 h 3619675"/>
              <a:gd name="connsiteX27" fmla="*/ 952324 w 2701062"/>
              <a:gd name="connsiteY27" fmla="*/ 1605467 h 3619675"/>
              <a:gd name="connsiteX28" fmla="*/ 1015532 w 2701062"/>
              <a:gd name="connsiteY28" fmla="*/ 1609680 h 3619675"/>
              <a:gd name="connsiteX29" fmla="*/ 1040815 w 2701062"/>
              <a:gd name="connsiteY29" fmla="*/ 1647605 h 3619675"/>
              <a:gd name="connsiteX30" fmla="*/ 1036601 w 2701062"/>
              <a:gd name="connsiteY30" fmla="*/ 1685529 h 3619675"/>
              <a:gd name="connsiteX31" fmla="*/ 1104022 w 2701062"/>
              <a:gd name="connsiteY31" fmla="*/ 1786661 h 3619675"/>
              <a:gd name="connsiteX32" fmla="*/ 1053456 w 2701062"/>
              <a:gd name="connsiteY32" fmla="*/ 1811944 h 3619675"/>
              <a:gd name="connsiteX33" fmla="*/ 998676 w 2701062"/>
              <a:gd name="connsiteY33" fmla="*/ 1807730 h 3619675"/>
              <a:gd name="connsiteX34" fmla="*/ 964966 w 2701062"/>
              <a:gd name="connsiteY34" fmla="*/ 1887793 h 3619675"/>
              <a:gd name="connsiteX35" fmla="*/ 1015532 w 2701062"/>
              <a:gd name="connsiteY35" fmla="*/ 1929931 h 3619675"/>
              <a:gd name="connsiteX36" fmla="*/ 994463 w 2701062"/>
              <a:gd name="connsiteY36" fmla="*/ 2026849 h 3619675"/>
              <a:gd name="connsiteX37" fmla="*/ 1019746 w 2701062"/>
              <a:gd name="connsiteY37" fmla="*/ 2060560 h 3619675"/>
              <a:gd name="connsiteX38" fmla="*/ 990249 w 2701062"/>
              <a:gd name="connsiteY38" fmla="*/ 2094270 h 3619675"/>
              <a:gd name="connsiteX39" fmla="*/ 948110 w 2701062"/>
              <a:gd name="connsiteY39" fmla="*/ 2094270 h 3619675"/>
              <a:gd name="connsiteX40" fmla="*/ 939683 w 2701062"/>
              <a:gd name="connsiteY40" fmla="*/ 2132195 h 3619675"/>
              <a:gd name="connsiteX41" fmla="*/ 994463 w 2701062"/>
              <a:gd name="connsiteY41" fmla="*/ 2178547 h 3619675"/>
              <a:gd name="connsiteX42" fmla="*/ 981821 w 2701062"/>
              <a:gd name="connsiteY42" fmla="*/ 2359741 h 3619675"/>
              <a:gd name="connsiteX43" fmla="*/ 1015532 w 2701062"/>
              <a:gd name="connsiteY43" fmla="*/ 2439804 h 3619675"/>
              <a:gd name="connsiteX44" fmla="*/ 1049242 w 2701062"/>
              <a:gd name="connsiteY44" fmla="*/ 2439804 h 3619675"/>
              <a:gd name="connsiteX45" fmla="*/ 1129305 w 2701062"/>
              <a:gd name="connsiteY45" fmla="*/ 2507225 h 3619675"/>
              <a:gd name="connsiteX46" fmla="*/ 1125091 w 2701062"/>
              <a:gd name="connsiteY46" fmla="*/ 2637854 h 3619675"/>
              <a:gd name="connsiteX47" fmla="*/ 1087167 w 2701062"/>
              <a:gd name="connsiteY47" fmla="*/ 2701061 h 3619675"/>
              <a:gd name="connsiteX48" fmla="*/ 1015532 w 2701062"/>
              <a:gd name="connsiteY48" fmla="*/ 2768482 h 3619675"/>
              <a:gd name="connsiteX49" fmla="*/ 1007104 w 2701062"/>
              <a:gd name="connsiteY49" fmla="*/ 2856973 h 3619675"/>
              <a:gd name="connsiteX50" fmla="*/ 922828 w 2701062"/>
              <a:gd name="connsiteY50" fmla="*/ 2869614 h 3619675"/>
              <a:gd name="connsiteX51" fmla="*/ 868048 w 2701062"/>
              <a:gd name="connsiteY51" fmla="*/ 2873828 h 3619675"/>
              <a:gd name="connsiteX52" fmla="*/ 830123 w 2701062"/>
              <a:gd name="connsiteY52" fmla="*/ 2835903 h 3619675"/>
              <a:gd name="connsiteX53" fmla="*/ 577294 w 2701062"/>
              <a:gd name="connsiteY53" fmla="*/ 2856973 h 3619675"/>
              <a:gd name="connsiteX54" fmla="*/ 568866 w 2701062"/>
              <a:gd name="connsiteY54" fmla="*/ 2962318 h 3619675"/>
              <a:gd name="connsiteX55" fmla="*/ 514087 w 2701062"/>
              <a:gd name="connsiteY55" fmla="*/ 2996029 h 3619675"/>
              <a:gd name="connsiteX56" fmla="*/ 484590 w 2701062"/>
              <a:gd name="connsiteY56" fmla="*/ 2962318 h 3619675"/>
              <a:gd name="connsiteX57" fmla="*/ 446665 w 2701062"/>
              <a:gd name="connsiteY57" fmla="*/ 2987601 h 3619675"/>
              <a:gd name="connsiteX58" fmla="*/ 434024 w 2701062"/>
              <a:gd name="connsiteY58" fmla="*/ 3105588 h 3619675"/>
              <a:gd name="connsiteX59" fmla="*/ 328678 w 2701062"/>
              <a:gd name="connsiteY59" fmla="*/ 3232003 h 3619675"/>
              <a:gd name="connsiteX60" fmla="*/ 273899 w 2701062"/>
              <a:gd name="connsiteY60" fmla="*/ 3244644 h 3619675"/>
              <a:gd name="connsiteX61" fmla="*/ 252829 w 2701062"/>
              <a:gd name="connsiteY61" fmla="*/ 3295210 h 3619675"/>
              <a:gd name="connsiteX62" fmla="*/ 202263 w 2701062"/>
              <a:gd name="connsiteY62" fmla="*/ 3375273 h 3619675"/>
              <a:gd name="connsiteX63" fmla="*/ 164339 w 2701062"/>
              <a:gd name="connsiteY63" fmla="*/ 3404770 h 3619675"/>
              <a:gd name="connsiteX64" fmla="*/ 75849 w 2701062"/>
              <a:gd name="connsiteY64" fmla="*/ 3434267 h 3619675"/>
              <a:gd name="connsiteX65" fmla="*/ 12641 w 2701062"/>
              <a:gd name="connsiteY65" fmla="*/ 3467977 h 3619675"/>
              <a:gd name="connsiteX66" fmla="*/ 0 w 2701062"/>
              <a:gd name="connsiteY66" fmla="*/ 3548040 h 3619675"/>
              <a:gd name="connsiteX67" fmla="*/ 63207 w 2701062"/>
              <a:gd name="connsiteY67" fmla="*/ 3543826 h 3619675"/>
              <a:gd name="connsiteX68" fmla="*/ 96918 w 2701062"/>
              <a:gd name="connsiteY68" fmla="*/ 3497474 h 3619675"/>
              <a:gd name="connsiteX69" fmla="*/ 155911 w 2701062"/>
              <a:gd name="connsiteY69" fmla="*/ 3539612 h 3619675"/>
              <a:gd name="connsiteX70" fmla="*/ 164339 w 2701062"/>
              <a:gd name="connsiteY70" fmla="*/ 3619675 h 3619675"/>
              <a:gd name="connsiteX71" fmla="*/ 265471 w 2701062"/>
              <a:gd name="connsiteY71" fmla="*/ 3569109 h 3619675"/>
              <a:gd name="connsiteX72" fmla="*/ 252829 w 2701062"/>
              <a:gd name="connsiteY72" fmla="*/ 3510115 h 3619675"/>
              <a:gd name="connsiteX73" fmla="*/ 307609 w 2701062"/>
              <a:gd name="connsiteY73" fmla="*/ 3467977 h 3619675"/>
              <a:gd name="connsiteX74" fmla="*/ 345534 w 2701062"/>
              <a:gd name="connsiteY74" fmla="*/ 3430053 h 3619675"/>
              <a:gd name="connsiteX75" fmla="*/ 375030 w 2701062"/>
              <a:gd name="connsiteY75" fmla="*/ 3387914 h 3619675"/>
              <a:gd name="connsiteX76" fmla="*/ 497231 w 2701062"/>
              <a:gd name="connsiteY76" fmla="*/ 3396342 h 3619675"/>
              <a:gd name="connsiteX77" fmla="*/ 497231 w 2701062"/>
              <a:gd name="connsiteY77" fmla="*/ 3396342 h 3619675"/>
              <a:gd name="connsiteX78" fmla="*/ 568866 w 2701062"/>
              <a:gd name="connsiteY78" fmla="*/ 3430053 h 3619675"/>
              <a:gd name="connsiteX79" fmla="*/ 589935 w 2701062"/>
              <a:gd name="connsiteY79" fmla="*/ 3408984 h 3619675"/>
              <a:gd name="connsiteX80" fmla="*/ 648929 w 2701062"/>
              <a:gd name="connsiteY80" fmla="*/ 3438480 h 3619675"/>
              <a:gd name="connsiteX81" fmla="*/ 674212 w 2701062"/>
              <a:gd name="connsiteY81" fmla="*/ 3434267 h 3619675"/>
              <a:gd name="connsiteX82" fmla="*/ 720564 w 2701062"/>
              <a:gd name="connsiteY82" fmla="*/ 3497474 h 3619675"/>
              <a:gd name="connsiteX83" fmla="*/ 754275 w 2701062"/>
              <a:gd name="connsiteY83" fmla="*/ 3489046 h 3619675"/>
              <a:gd name="connsiteX84" fmla="*/ 804840 w 2701062"/>
              <a:gd name="connsiteY84" fmla="*/ 3413197 h 3619675"/>
              <a:gd name="connsiteX85" fmla="*/ 842765 w 2701062"/>
              <a:gd name="connsiteY85" fmla="*/ 3379487 h 3619675"/>
              <a:gd name="connsiteX86" fmla="*/ 830123 w 2701062"/>
              <a:gd name="connsiteY86" fmla="*/ 3324707 h 3619675"/>
              <a:gd name="connsiteX87" fmla="*/ 859620 w 2701062"/>
              <a:gd name="connsiteY87" fmla="*/ 3269927 h 3619675"/>
              <a:gd name="connsiteX88" fmla="*/ 918614 w 2701062"/>
              <a:gd name="connsiteY88" fmla="*/ 3219362 h 3619675"/>
              <a:gd name="connsiteX89" fmla="*/ 1011318 w 2701062"/>
              <a:gd name="connsiteY89" fmla="*/ 3202506 h 3619675"/>
              <a:gd name="connsiteX90" fmla="*/ 1078739 w 2701062"/>
              <a:gd name="connsiteY90" fmla="*/ 3189865 h 3619675"/>
              <a:gd name="connsiteX91" fmla="*/ 1163016 w 2701062"/>
              <a:gd name="connsiteY91" fmla="*/ 3261500 h 3619675"/>
              <a:gd name="connsiteX92" fmla="*/ 1222009 w 2701062"/>
              <a:gd name="connsiteY92" fmla="*/ 3295210 h 3619675"/>
              <a:gd name="connsiteX93" fmla="*/ 1226223 w 2701062"/>
              <a:gd name="connsiteY93" fmla="*/ 3248858 h 3619675"/>
              <a:gd name="connsiteX94" fmla="*/ 1243078 w 2701062"/>
              <a:gd name="connsiteY94" fmla="*/ 3240431 h 3619675"/>
              <a:gd name="connsiteX95" fmla="*/ 1344210 w 2701062"/>
              <a:gd name="connsiteY95" fmla="*/ 3261500 h 3619675"/>
              <a:gd name="connsiteX96" fmla="*/ 1398990 w 2701062"/>
              <a:gd name="connsiteY96" fmla="*/ 3269927 h 3619675"/>
              <a:gd name="connsiteX97" fmla="*/ 1436914 w 2701062"/>
              <a:gd name="connsiteY97" fmla="*/ 3198292 h 3619675"/>
              <a:gd name="connsiteX98" fmla="*/ 1495908 w 2701062"/>
              <a:gd name="connsiteY98" fmla="*/ 3189865 h 3619675"/>
              <a:gd name="connsiteX99" fmla="*/ 1597040 w 2701062"/>
              <a:gd name="connsiteY99" fmla="*/ 3244644 h 3619675"/>
              <a:gd name="connsiteX100" fmla="*/ 1656033 w 2701062"/>
              <a:gd name="connsiteY100" fmla="*/ 3265714 h 3619675"/>
              <a:gd name="connsiteX101" fmla="*/ 1719240 w 2701062"/>
              <a:gd name="connsiteY101" fmla="*/ 3206720 h 3619675"/>
              <a:gd name="connsiteX102" fmla="*/ 1715027 w 2701062"/>
              <a:gd name="connsiteY102" fmla="*/ 3135085 h 3619675"/>
              <a:gd name="connsiteX103" fmla="*/ 1833014 w 2701062"/>
              <a:gd name="connsiteY103" fmla="*/ 3185651 h 3619675"/>
              <a:gd name="connsiteX104" fmla="*/ 1862510 w 2701062"/>
              <a:gd name="connsiteY104" fmla="*/ 3135085 h 3619675"/>
              <a:gd name="connsiteX105" fmla="*/ 2018422 w 2701062"/>
              <a:gd name="connsiteY105" fmla="*/ 3114016 h 3619675"/>
              <a:gd name="connsiteX106" fmla="*/ 2186975 w 2701062"/>
              <a:gd name="connsiteY106" fmla="*/ 3173009 h 3619675"/>
              <a:gd name="connsiteX107" fmla="*/ 2254396 w 2701062"/>
              <a:gd name="connsiteY107" fmla="*/ 3088733 h 3619675"/>
              <a:gd name="connsiteX108" fmla="*/ 2338673 w 2701062"/>
              <a:gd name="connsiteY108" fmla="*/ 3088733 h 3619675"/>
              <a:gd name="connsiteX109" fmla="*/ 2380811 w 2701062"/>
              <a:gd name="connsiteY109" fmla="*/ 3033953 h 3619675"/>
              <a:gd name="connsiteX110" fmla="*/ 2456660 w 2701062"/>
              <a:gd name="connsiteY110" fmla="*/ 3038167 h 3619675"/>
              <a:gd name="connsiteX111" fmla="*/ 2469301 w 2701062"/>
              <a:gd name="connsiteY111" fmla="*/ 2958104 h 3619675"/>
              <a:gd name="connsiteX112" fmla="*/ 2595716 w 2701062"/>
              <a:gd name="connsiteY112" fmla="*/ 2890683 h 3619675"/>
              <a:gd name="connsiteX113" fmla="*/ 2595716 w 2701062"/>
              <a:gd name="connsiteY113" fmla="*/ 2789551 h 3619675"/>
              <a:gd name="connsiteX114" fmla="*/ 2616785 w 2701062"/>
              <a:gd name="connsiteY114" fmla="*/ 2751627 h 3619675"/>
              <a:gd name="connsiteX115" fmla="*/ 2591502 w 2701062"/>
              <a:gd name="connsiteY115" fmla="*/ 2726344 h 3619675"/>
              <a:gd name="connsiteX116" fmla="*/ 2515653 w 2701062"/>
              <a:gd name="connsiteY116" fmla="*/ 2726344 h 3619675"/>
              <a:gd name="connsiteX117" fmla="*/ 2460874 w 2701062"/>
              <a:gd name="connsiteY117" fmla="*/ 2738985 h 3619675"/>
              <a:gd name="connsiteX118" fmla="*/ 2435591 w 2701062"/>
              <a:gd name="connsiteY118" fmla="*/ 2751627 h 3619675"/>
              <a:gd name="connsiteX119" fmla="*/ 2397666 w 2701062"/>
              <a:gd name="connsiteY119" fmla="*/ 2701061 h 3619675"/>
              <a:gd name="connsiteX120" fmla="*/ 2347100 w 2701062"/>
              <a:gd name="connsiteY120" fmla="*/ 2675778 h 3619675"/>
              <a:gd name="connsiteX121" fmla="*/ 2410308 w 2701062"/>
              <a:gd name="connsiteY121" fmla="*/ 2637854 h 3619675"/>
              <a:gd name="connsiteX122" fmla="*/ 2439804 w 2701062"/>
              <a:gd name="connsiteY122" fmla="*/ 2490370 h 3619675"/>
              <a:gd name="connsiteX123" fmla="*/ 2481943 w 2701062"/>
              <a:gd name="connsiteY123" fmla="*/ 2524080 h 3619675"/>
              <a:gd name="connsiteX124" fmla="*/ 2532509 w 2701062"/>
              <a:gd name="connsiteY124" fmla="*/ 2452445 h 3619675"/>
              <a:gd name="connsiteX125" fmla="*/ 2545150 w 2701062"/>
              <a:gd name="connsiteY125" fmla="*/ 2414521 h 3619675"/>
              <a:gd name="connsiteX126" fmla="*/ 2633640 w 2701062"/>
              <a:gd name="connsiteY126" fmla="*/ 2300748 h 3619675"/>
              <a:gd name="connsiteX127" fmla="*/ 2650496 w 2701062"/>
              <a:gd name="connsiteY127" fmla="*/ 2208044 h 3619675"/>
              <a:gd name="connsiteX128" fmla="*/ 2696848 w 2701062"/>
              <a:gd name="connsiteY128" fmla="*/ 2132195 h 3619675"/>
              <a:gd name="connsiteX129" fmla="*/ 2701062 w 2701062"/>
              <a:gd name="connsiteY129" fmla="*/ 1925717 h 3619675"/>
              <a:gd name="connsiteX130" fmla="*/ 2503012 w 2701062"/>
              <a:gd name="connsiteY130" fmla="*/ 1790875 h 3619675"/>
              <a:gd name="connsiteX131" fmla="*/ 2237541 w 2701062"/>
              <a:gd name="connsiteY131" fmla="*/ 1761378 h 3619675"/>
              <a:gd name="connsiteX132" fmla="*/ 2161692 w 2701062"/>
              <a:gd name="connsiteY132" fmla="*/ 1849868 h 3619675"/>
              <a:gd name="connsiteX133" fmla="*/ 2123768 w 2701062"/>
              <a:gd name="connsiteY133" fmla="*/ 1841441 h 3619675"/>
              <a:gd name="connsiteX134" fmla="*/ 2111126 w 2701062"/>
              <a:gd name="connsiteY134" fmla="*/ 1790875 h 3619675"/>
              <a:gd name="connsiteX135" fmla="*/ 2203830 w 2701062"/>
              <a:gd name="connsiteY135" fmla="*/ 1693957 h 3619675"/>
              <a:gd name="connsiteX136" fmla="*/ 2178547 w 2701062"/>
              <a:gd name="connsiteY136" fmla="*/ 1554901 h 3619675"/>
              <a:gd name="connsiteX137" fmla="*/ 2090057 w 2701062"/>
              <a:gd name="connsiteY137" fmla="*/ 1462197 h 3619675"/>
              <a:gd name="connsiteX138" fmla="*/ 2056346 w 2701062"/>
              <a:gd name="connsiteY138" fmla="*/ 1432700 h 3619675"/>
              <a:gd name="connsiteX139" fmla="*/ 2127981 w 2701062"/>
              <a:gd name="connsiteY139" fmla="*/ 1420058 h 3619675"/>
              <a:gd name="connsiteX140" fmla="*/ 2127981 w 2701062"/>
              <a:gd name="connsiteY140" fmla="*/ 1386348 h 3619675"/>
              <a:gd name="connsiteX141" fmla="*/ 2031063 w 2701062"/>
              <a:gd name="connsiteY141" fmla="*/ 1259933 h 3619675"/>
              <a:gd name="connsiteX142" fmla="*/ 2022636 w 2701062"/>
              <a:gd name="connsiteY142" fmla="*/ 1175656 h 3619675"/>
              <a:gd name="connsiteX143" fmla="*/ 2056346 w 2701062"/>
              <a:gd name="connsiteY143" fmla="*/ 1112449 h 3619675"/>
              <a:gd name="connsiteX144" fmla="*/ 2039491 w 2701062"/>
              <a:gd name="connsiteY144" fmla="*/ 1078738 h 3619675"/>
              <a:gd name="connsiteX145" fmla="*/ 1967856 w 2701062"/>
              <a:gd name="connsiteY145" fmla="*/ 1057669 h 3619675"/>
              <a:gd name="connsiteX146" fmla="*/ 1929932 w 2701062"/>
              <a:gd name="connsiteY146" fmla="*/ 998676 h 3619675"/>
              <a:gd name="connsiteX147" fmla="*/ 1934146 w 2701062"/>
              <a:gd name="connsiteY147" fmla="*/ 939682 h 3619675"/>
              <a:gd name="connsiteX148" fmla="*/ 1727668 w 2701062"/>
              <a:gd name="connsiteY148" fmla="*/ 821695 h 3619675"/>
              <a:gd name="connsiteX149" fmla="*/ 1664461 w 2701062"/>
              <a:gd name="connsiteY149" fmla="*/ 762702 h 3619675"/>
              <a:gd name="connsiteX150" fmla="*/ 1516977 w 2701062"/>
              <a:gd name="connsiteY150" fmla="*/ 223333 h 3619675"/>
              <a:gd name="connsiteX151" fmla="*/ 1407417 w 2701062"/>
              <a:gd name="connsiteY151" fmla="*/ 105347 h 3619675"/>
              <a:gd name="connsiteX152" fmla="*/ 1327354 w 2701062"/>
              <a:gd name="connsiteY152" fmla="*/ 80063 h 3619675"/>
              <a:gd name="connsiteX0" fmla="*/ 1382133 w 2701062"/>
              <a:gd name="connsiteY0" fmla="*/ 12642 h 3619675"/>
              <a:gd name="connsiteX1" fmla="*/ 1344210 w 2701062"/>
              <a:gd name="connsiteY1" fmla="*/ 0 h 3619675"/>
              <a:gd name="connsiteX2" fmla="*/ 1264148 w 2701062"/>
              <a:gd name="connsiteY2" fmla="*/ 164339 h 3619675"/>
              <a:gd name="connsiteX3" fmla="*/ 1281002 w 2701062"/>
              <a:gd name="connsiteY3" fmla="*/ 303396 h 3619675"/>
              <a:gd name="connsiteX4" fmla="*/ 1141946 w 2701062"/>
              <a:gd name="connsiteY4" fmla="*/ 438238 h 3619675"/>
              <a:gd name="connsiteX5" fmla="*/ 876475 w 2701062"/>
              <a:gd name="connsiteY5" fmla="*/ 695280 h 3619675"/>
              <a:gd name="connsiteX6" fmla="*/ 804840 w 2701062"/>
              <a:gd name="connsiteY6" fmla="*/ 766915 h 3619675"/>
              <a:gd name="connsiteX7" fmla="*/ 813268 w 2701062"/>
              <a:gd name="connsiteY7" fmla="*/ 897544 h 3619675"/>
              <a:gd name="connsiteX8" fmla="*/ 897545 w 2701062"/>
              <a:gd name="connsiteY8" fmla="*/ 1066097 h 3619675"/>
              <a:gd name="connsiteX9" fmla="*/ 943897 w 2701062"/>
              <a:gd name="connsiteY9" fmla="*/ 1150373 h 3619675"/>
              <a:gd name="connsiteX10" fmla="*/ 964966 w 2701062"/>
              <a:gd name="connsiteY10" fmla="*/ 1179870 h 3619675"/>
              <a:gd name="connsiteX11" fmla="*/ 994463 w 2701062"/>
              <a:gd name="connsiteY11" fmla="*/ 1154587 h 3619675"/>
              <a:gd name="connsiteX12" fmla="*/ 1011318 w 2701062"/>
              <a:gd name="connsiteY12" fmla="*/ 1099808 h 3619675"/>
              <a:gd name="connsiteX13" fmla="*/ 1057670 w 2701062"/>
              <a:gd name="connsiteY13" fmla="*/ 1091380 h 3619675"/>
              <a:gd name="connsiteX14" fmla="*/ 1053456 w 2701062"/>
              <a:gd name="connsiteY14" fmla="*/ 1154587 h 3619675"/>
              <a:gd name="connsiteX15" fmla="*/ 1040815 w 2701062"/>
              <a:gd name="connsiteY15" fmla="*/ 1188298 h 3619675"/>
              <a:gd name="connsiteX16" fmla="*/ 1049242 w 2701062"/>
              <a:gd name="connsiteY16" fmla="*/ 1213581 h 3619675"/>
              <a:gd name="connsiteX17" fmla="*/ 986035 w 2701062"/>
              <a:gd name="connsiteY17" fmla="*/ 1230436 h 3619675"/>
              <a:gd name="connsiteX18" fmla="*/ 1011318 w 2701062"/>
              <a:gd name="connsiteY18" fmla="*/ 1365279 h 3619675"/>
              <a:gd name="connsiteX19" fmla="*/ 1049242 w 2701062"/>
              <a:gd name="connsiteY19" fmla="*/ 1361065 h 3619675"/>
              <a:gd name="connsiteX20" fmla="*/ 1040815 w 2701062"/>
              <a:gd name="connsiteY20" fmla="*/ 1424272 h 3619675"/>
              <a:gd name="connsiteX21" fmla="*/ 981821 w 2701062"/>
              <a:gd name="connsiteY21" fmla="*/ 1457983 h 3619675"/>
              <a:gd name="connsiteX22" fmla="*/ 931255 w 2701062"/>
              <a:gd name="connsiteY22" fmla="*/ 1457983 h 3619675"/>
              <a:gd name="connsiteX23" fmla="*/ 897545 w 2701062"/>
              <a:gd name="connsiteY23" fmla="*/ 1521190 h 3619675"/>
              <a:gd name="connsiteX24" fmla="*/ 901758 w 2701062"/>
              <a:gd name="connsiteY24" fmla="*/ 1550687 h 3619675"/>
              <a:gd name="connsiteX25" fmla="*/ 948110 w 2701062"/>
              <a:gd name="connsiteY25" fmla="*/ 1559114 h 3619675"/>
              <a:gd name="connsiteX26" fmla="*/ 931255 w 2701062"/>
              <a:gd name="connsiteY26" fmla="*/ 1597039 h 3619675"/>
              <a:gd name="connsiteX27" fmla="*/ 952324 w 2701062"/>
              <a:gd name="connsiteY27" fmla="*/ 1605467 h 3619675"/>
              <a:gd name="connsiteX28" fmla="*/ 1015532 w 2701062"/>
              <a:gd name="connsiteY28" fmla="*/ 1609680 h 3619675"/>
              <a:gd name="connsiteX29" fmla="*/ 1040815 w 2701062"/>
              <a:gd name="connsiteY29" fmla="*/ 1647605 h 3619675"/>
              <a:gd name="connsiteX30" fmla="*/ 1036601 w 2701062"/>
              <a:gd name="connsiteY30" fmla="*/ 1685529 h 3619675"/>
              <a:gd name="connsiteX31" fmla="*/ 1104022 w 2701062"/>
              <a:gd name="connsiteY31" fmla="*/ 1786661 h 3619675"/>
              <a:gd name="connsiteX32" fmla="*/ 1053456 w 2701062"/>
              <a:gd name="connsiteY32" fmla="*/ 1811944 h 3619675"/>
              <a:gd name="connsiteX33" fmla="*/ 998676 w 2701062"/>
              <a:gd name="connsiteY33" fmla="*/ 1807730 h 3619675"/>
              <a:gd name="connsiteX34" fmla="*/ 964966 w 2701062"/>
              <a:gd name="connsiteY34" fmla="*/ 1887793 h 3619675"/>
              <a:gd name="connsiteX35" fmla="*/ 1015532 w 2701062"/>
              <a:gd name="connsiteY35" fmla="*/ 1929931 h 3619675"/>
              <a:gd name="connsiteX36" fmla="*/ 994463 w 2701062"/>
              <a:gd name="connsiteY36" fmla="*/ 2026849 h 3619675"/>
              <a:gd name="connsiteX37" fmla="*/ 1019746 w 2701062"/>
              <a:gd name="connsiteY37" fmla="*/ 2060560 h 3619675"/>
              <a:gd name="connsiteX38" fmla="*/ 990249 w 2701062"/>
              <a:gd name="connsiteY38" fmla="*/ 2094270 h 3619675"/>
              <a:gd name="connsiteX39" fmla="*/ 948110 w 2701062"/>
              <a:gd name="connsiteY39" fmla="*/ 2094270 h 3619675"/>
              <a:gd name="connsiteX40" fmla="*/ 939683 w 2701062"/>
              <a:gd name="connsiteY40" fmla="*/ 2132195 h 3619675"/>
              <a:gd name="connsiteX41" fmla="*/ 994463 w 2701062"/>
              <a:gd name="connsiteY41" fmla="*/ 2178547 h 3619675"/>
              <a:gd name="connsiteX42" fmla="*/ 981821 w 2701062"/>
              <a:gd name="connsiteY42" fmla="*/ 2359741 h 3619675"/>
              <a:gd name="connsiteX43" fmla="*/ 1015532 w 2701062"/>
              <a:gd name="connsiteY43" fmla="*/ 2439804 h 3619675"/>
              <a:gd name="connsiteX44" fmla="*/ 1049242 w 2701062"/>
              <a:gd name="connsiteY44" fmla="*/ 2439804 h 3619675"/>
              <a:gd name="connsiteX45" fmla="*/ 1129305 w 2701062"/>
              <a:gd name="connsiteY45" fmla="*/ 2507225 h 3619675"/>
              <a:gd name="connsiteX46" fmla="*/ 1125091 w 2701062"/>
              <a:gd name="connsiteY46" fmla="*/ 2637854 h 3619675"/>
              <a:gd name="connsiteX47" fmla="*/ 1087167 w 2701062"/>
              <a:gd name="connsiteY47" fmla="*/ 2701061 h 3619675"/>
              <a:gd name="connsiteX48" fmla="*/ 1015532 w 2701062"/>
              <a:gd name="connsiteY48" fmla="*/ 2768482 h 3619675"/>
              <a:gd name="connsiteX49" fmla="*/ 1007104 w 2701062"/>
              <a:gd name="connsiteY49" fmla="*/ 2856973 h 3619675"/>
              <a:gd name="connsiteX50" fmla="*/ 922828 w 2701062"/>
              <a:gd name="connsiteY50" fmla="*/ 2869614 h 3619675"/>
              <a:gd name="connsiteX51" fmla="*/ 868048 w 2701062"/>
              <a:gd name="connsiteY51" fmla="*/ 2873828 h 3619675"/>
              <a:gd name="connsiteX52" fmla="*/ 830123 w 2701062"/>
              <a:gd name="connsiteY52" fmla="*/ 2835903 h 3619675"/>
              <a:gd name="connsiteX53" fmla="*/ 577294 w 2701062"/>
              <a:gd name="connsiteY53" fmla="*/ 2856973 h 3619675"/>
              <a:gd name="connsiteX54" fmla="*/ 568866 w 2701062"/>
              <a:gd name="connsiteY54" fmla="*/ 2962318 h 3619675"/>
              <a:gd name="connsiteX55" fmla="*/ 514087 w 2701062"/>
              <a:gd name="connsiteY55" fmla="*/ 2996029 h 3619675"/>
              <a:gd name="connsiteX56" fmla="*/ 484590 w 2701062"/>
              <a:gd name="connsiteY56" fmla="*/ 2962318 h 3619675"/>
              <a:gd name="connsiteX57" fmla="*/ 446665 w 2701062"/>
              <a:gd name="connsiteY57" fmla="*/ 2987601 h 3619675"/>
              <a:gd name="connsiteX58" fmla="*/ 434024 w 2701062"/>
              <a:gd name="connsiteY58" fmla="*/ 3105588 h 3619675"/>
              <a:gd name="connsiteX59" fmla="*/ 328678 w 2701062"/>
              <a:gd name="connsiteY59" fmla="*/ 3232003 h 3619675"/>
              <a:gd name="connsiteX60" fmla="*/ 273899 w 2701062"/>
              <a:gd name="connsiteY60" fmla="*/ 3244644 h 3619675"/>
              <a:gd name="connsiteX61" fmla="*/ 252829 w 2701062"/>
              <a:gd name="connsiteY61" fmla="*/ 3295210 h 3619675"/>
              <a:gd name="connsiteX62" fmla="*/ 202263 w 2701062"/>
              <a:gd name="connsiteY62" fmla="*/ 3375273 h 3619675"/>
              <a:gd name="connsiteX63" fmla="*/ 164339 w 2701062"/>
              <a:gd name="connsiteY63" fmla="*/ 3404770 h 3619675"/>
              <a:gd name="connsiteX64" fmla="*/ 75849 w 2701062"/>
              <a:gd name="connsiteY64" fmla="*/ 3434267 h 3619675"/>
              <a:gd name="connsiteX65" fmla="*/ 12641 w 2701062"/>
              <a:gd name="connsiteY65" fmla="*/ 3467977 h 3619675"/>
              <a:gd name="connsiteX66" fmla="*/ 0 w 2701062"/>
              <a:gd name="connsiteY66" fmla="*/ 3548040 h 3619675"/>
              <a:gd name="connsiteX67" fmla="*/ 63207 w 2701062"/>
              <a:gd name="connsiteY67" fmla="*/ 3543826 h 3619675"/>
              <a:gd name="connsiteX68" fmla="*/ 96918 w 2701062"/>
              <a:gd name="connsiteY68" fmla="*/ 3497474 h 3619675"/>
              <a:gd name="connsiteX69" fmla="*/ 155911 w 2701062"/>
              <a:gd name="connsiteY69" fmla="*/ 3539612 h 3619675"/>
              <a:gd name="connsiteX70" fmla="*/ 164339 w 2701062"/>
              <a:gd name="connsiteY70" fmla="*/ 3619675 h 3619675"/>
              <a:gd name="connsiteX71" fmla="*/ 265471 w 2701062"/>
              <a:gd name="connsiteY71" fmla="*/ 3569109 h 3619675"/>
              <a:gd name="connsiteX72" fmla="*/ 252829 w 2701062"/>
              <a:gd name="connsiteY72" fmla="*/ 3510115 h 3619675"/>
              <a:gd name="connsiteX73" fmla="*/ 307609 w 2701062"/>
              <a:gd name="connsiteY73" fmla="*/ 3467977 h 3619675"/>
              <a:gd name="connsiteX74" fmla="*/ 345534 w 2701062"/>
              <a:gd name="connsiteY74" fmla="*/ 3430053 h 3619675"/>
              <a:gd name="connsiteX75" fmla="*/ 375030 w 2701062"/>
              <a:gd name="connsiteY75" fmla="*/ 3387914 h 3619675"/>
              <a:gd name="connsiteX76" fmla="*/ 497231 w 2701062"/>
              <a:gd name="connsiteY76" fmla="*/ 3396342 h 3619675"/>
              <a:gd name="connsiteX77" fmla="*/ 497231 w 2701062"/>
              <a:gd name="connsiteY77" fmla="*/ 3396342 h 3619675"/>
              <a:gd name="connsiteX78" fmla="*/ 568866 w 2701062"/>
              <a:gd name="connsiteY78" fmla="*/ 3430053 h 3619675"/>
              <a:gd name="connsiteX79" fmla="*/ 589935 w 2701062"/>
              <a:gd name="connsiteY79" fmla="*/ 3408984 h 3619675"/>
              <a:gd name="connsiteX80" fmla="*/ 648929 w 2701062"/>
              <a:gd name="connsiteY80" fmla="*/ 3438480 h 3619675"/>
              <a:gd name="connsiteX81" fmla="*/ 674212 w 2701062"/>
              <a:gd name="connsiteY81" fmla="*/ 3434267 h 3619675"/>
              <a:gd name="connsiteX82" fmla="*/ 720564 w 2701062"/>
              <a:gd name="connsiteY82" fmla="*/ 3497474 h 3619675"/>
              <a:gd name="connsiteX83" fmla="*/ 754275 w 2701062"/>
              <a:gd name="connsiteY83" fmla="*/ 3489046 h 3619675"/>
              <a:gd name="connsiteX84" fmla="*/ 804840 w 2701062"/>
              <a:gd name="connsiteY84" fmla="*/ 3413197 h 3619675"/>
              <a:gd name="connsiteX85" fmla="*/ 842765 w 2701062"/>
              <a:gd name="connsiteY85" fmla="*/ 3379487 h 3619675"/>
              <a:gd name="connsiteX86" fmla="*/ 830123 w 2701062"/>
              <a:gd name="connsiteY86" fmla="*/ 3324707 h 3619675"/>
              <a:gd name="connsiteX87" fmla="*/ 859620 w 2701062"/>
              <a:gd name="connsiteY87" fmla="*/ 3269927 h 3619675"/>
              <a:gd name="connsiteX88" fmla="*/ 918614 w 2701062"/>
              <a:gd name="connsiteY88" fmla="*/ 3219362 h 3619675"/>
              <a:gd name="connsiteX89" fmla="*/ 1011318 w 2701062"/>
              <a:gd name="connsiteY89" fmla="*/ 3202506 h 3619675"/>
              <a:gd name="connsiteX90" fmla="*/ 1078739 w 2701062"/>
              <a:gd name="connsiteY90" fmla="*/ 3189865 h 3619675"/>
              <a:gd name="connsiteX91" fmla="*/ 1163016 w 2701062"/>
              <a:gd name="connsiteY91" fmla="*/ 3261500 h 3619675"/>
              <a:gd name="connsiteX92" fmla="*/ 1222009 w 2701062"/>
              <a:gd name="connsiteY92" fmla="*/ 3295210 h 3619675"/>
              <a:gd name="connsiteX93" fmla="*/ 1226223 w 2701062"/>
              <a:gd name="connsiteY93" fmla="*/ 3248858 h 3619675"/>
              <a:gd name="connsiteX94" fmla="*/ 1243078 w 2701062"/>
              <a:gd name="connsiteY94" fmla="*/ 3240431 h 3619675"/>
              <a:gd name="connsiteX95" fmla="*/ 1344210 w 2701062"/>
              <a:gd name="connsiteY95" fmla="*/ 3261500 h 3619675"/>
              <a:gd name="connsiteX96" fmla="*/ 1398990 w 2701062"/>
              <a:gd name="connsiteY96" fmla="*/ 3269927 h 3619675"/>
              <a:gd name="connsiteX97" fmla="*/ 1436914 w 2701062"/>
              <a:gd name="connsiteY97" fmla="*/ 3198292 h 3619675"/>
              <a:gd name="connsiteX98" fmla="*/ 1495908 w 2701062"/>
              <a:gd name="connsiteY98" fmla="*/ 3189865 h 3619675"/>
              <a:gd name="connsiteX99" fmla="*/ 1597040 w 2701062"/>
              <a:gd name="connsiteY99" fmla="*/ 3244644 h 3619675"/>
              <a:gd name="connsiteX100" fmla="*/ 1656033 w 2701062"/>
              <a:gd name="connsiteY100" fmla="*/ 3265714 h 3619675"/>
              <a:gd name="connsiteX101" fmla="*/ 1719240 w 2701062"/>
              <a:gd name="connsiteY101" fmla="*/ 3206720 h 3619675"/>
              <a:gd name="connsiteX102" fmla="*/ 1715027 w 2701062"/>
              <a:gd name="connsiteY102" fmla="*/ 3135085 h 3619675"/>
              <a:gd name="connsiteX103" fmla="*/ 1833014 w 2701062"/>
              <a:gd name="connsiteY103" fmla="*/ 3185651 h 3619675"/>
              <a:gd name="connsiteX104" fmla="*/ 1862510 w 2701062"/>
              <a:gd name="connsiteY104" fmla="*/ 3135085 h 3619675"/>
              <a:gd name="connsiteX105" fmla="*/ 2018422 w 2701062"/>
              <a:gd name="connsiteY105" fmla="*/ 3114016 h 3619675"/>
              <a:gd name="connsiteX106" fmla="*/ 2186975 w 2701062"/>
              <a:gd name="connsiteY106" fmla="*/ 3173009 h 3619675"/>
              <a:gd name="connsiteX107" fmla="*/ 2254396 w 2701062"/>
              <a:gd name="connsiteY107" fmla="*/ 3088733 h 3619675"/>
              <a:gd name="connsiteX108" fmla="*/ 2338673 w 2701062"/>
              <a:gd name="connsiteY108" fmla="*/ 3088733 h 3619675"/>
              <a:gd name="connsiteX109" fmla="*/ 2380811 w 2701062"/>
              <a:gd name="connsiteY109" fmla="*/ 3033953 h 3619675"/>
              <a:gd name="connsiteX110" fmla="*/ 2456660 w 2701062"/>
              <a:gd name="connsiteY110" fmla="*/ 3038167 h 3619675"/>
              <a:gd name="connsiteX111" fmla="*/ 2469301 w 2701062"/>
              <a:gd name="connsiteY111" fmla="*/ 2958104 h 3619675"/>
              <a:gd name="connsiteX112" fmla="*/ 2595716 w 2701062"/>
              <a:gd name="connsiteY112" fmla="*/ 2890683 h 3619675"/>
              <a:gd name="connsiteX113" fmla="*/ 2595716 w 2701062"/>
              <a:gd name="connsiteY113" fmla="*/ 2789551 h 3619675"/>
              <a:gd name="connsiteX114" fmla="*/ 2616785 w 2701062"/>
              <a:gd name="connsiteY114" fmla="*/ 2751627 h 3619675"/>
              <a:gd name="connsiteX115" fmla="*/ 2591502 w 2701062"/>
              <a:gd name="connsiteY115" fmla="*/ 2726344 h 3619675"/>
              <a:gd name="connsiteX116" fmla="*/ 2515653 w 2701062"/>
              <a:gd name="connsiteY116" fmla="*/ 2726344 h 3619675"/>
              <a:gd name="connsiteX117" fmla="*/ 2460874 w 2701062"/>
              <a:gd name="connsiteY117" fmla="*/ 2738985 h 3619675"/>
              <a:gd name="connsiteX118" fmla="*/ 2435591 w 2701062"/>
              <a:gd name="connsiteY118" fmla="*/ 2751627 h 3619675"/>
              <a:gd name="connsiteX119" fmla="*/ 2397666 w 2701062"/>
              <a:gd name="connsiteY119" fmla="*/ 2701061 h 3619675"/>
              <a:gd name="connsiteX120" fmla="*/ 2347100 w 2701062"/>
              <a:gd name="connsiteY120" fmla="*/ 2675778 h 3619675"/>
              <a:gd name="connsiteX121" fmla="*/ 2410308 w 2701062"/>
              <a:gd name="connsiteY121" fmla="*/ 2637854 h 3619675"/>
              <a:gd name="connsiteX122" fmla="*/ 2439804 w 2701062"/>
              <a:gd name="connsiteY122" fmla="*/ 2490370 h 3619675"/>
              <a:gd name="connsiteX123" fmla="*/ 2481943 w 2701062"/>
              <a:gd name="connsiteY123" fmla="*/ 2524080 h 3619675"/>
              <a:gd name="connsiteX124" fmla="*/ 2532509 w 2701062"/>
              <a:gd name="connsiteY124" fmla="*/ 2452445 h 3619675"/>
              <a:gd name="connsiteX125" fmla="*/ 2545150 w 2701062"/>
              <a:gd name="connsiteY125" fmla="*/ 2414521 h 3619675"/>
              <a:gd name="connsiteX126" fmla="*/ 2633640 w 2701062"/>
              <a:gd name="connsiteY126" fmla="*/ 2300748 h 3619675"/>
              <a:gd name="connsiteX127" fmla="*/ 2650496 w 2701062"/>
              <a:gd name="connsiteY127" fmla="*/ 2208044 h 3619675"/>
              <a:gd name="connsiteX128" fmla="*/ 2696848 w 2701062"/>
              <a:gd name="connsiteY128" fmla="*/ 2132195 h 3619675"/>
              <a:gd name="connsiteX129" fmla="*/ 2701062 w 2701062"/>
              <a:gd name="connsiteY129" fmla="*/ 1925717 h 3619675"/>
              <a:gd name="connsiteX130" fmla="*/ 2503012 w 2701062"/>
              <a:gd name="connsiteY130" fmla="*/ 1790875 h 3619675"/>
              <a:gd name="connsiteX131" fmla="*/ 2237541 w 2701062"/>
              <a:gd name="connsiteY131" fmla="*/ 1761378 h 3619675"/>
              <a:gd name="connsiteX132" fmla="*/ 2161692 w 2701062"/>
              <a:gd name="connsiteY132" fmla="*/ 1849868 h 3619675"/>
              <a:gd name="connsiteX133" fmla="*/ 2123768 w 2701062"/>
              <a:gd name="connsiteY133" fmla="*/ 1841441 h 3619675"/>
              <a:gd name="connsiteX134" fmla="*/ 2111126 w 2701062"/>
              <a:gd name="connsiteY134" fmla="*/ 1790875 h 3619675"/>
              <a:gd name="connsiteX135" fmla="*/ 2203830 w 2701062"/>
              <a:gd name="connsiteY135" fmla="*/ 1693957 h 3619675"/>
              <a:gd name="connsiteX136" fmla="*/ 2178547 w 2701062"/>
              <a:gd name="connsiteY136" fmla="*/ 1554901 h 3619675"/>
              <a:gd name="connsiteX137" fmla="*/ 2090057 w 2701062"/>
              <a:gd name="connsiteY137" fmla="*/ 1462197 h 3619675"/>
              <a:gd name="connsiteX138" fmla="*/ 2056346 w 2701062"/>
              <a:gd name="connsiteY138" fmla="*/ 1432700 h 3619675"/>
              <a:gd name="connsiteX139" fmla="*/ 2127981 w 2701062"/>
              <a:gd name="connsiteY139" fmla="*/ 1420058 h 3619675"/>
              <a:gd name="connsiteX140" fmla="*/ 2127981 w 2701062"/>
              <a:gd name="connsiteY140" fmla="*/ 1386348 h 3619675"/>
              <a:gd name="connsiteX141" fmla="*/ 2031063 w 2701062"/>
              <a:gd name="connsiteY141" fmla="*/ 1259933 h 3619675"/>
              <a:gd name="connsiteX142" fmla="*/ 2022636 w 2701062"/>
              <a:gd name="connsiteY142" fmla="*/ 1175656 h 3619675"/>
              <a:gd name="connsiteX143" fmla="*/ 2056346 w 2701062"/>
              <a:gd name="connsiteY143" fmla="*/ 1112449 h 3619675"/>
              <a:gd name="connsiteX144" fmla="*/ 2039491 w 2701062"/>
              <a:gd name="connsiteY144" fmla="*/ 1078738 h 3619675"/>
              <a:gd name="connsiteX145" fmla="*/ 1967856 w 2701062"/>
              <a:gd name="connsiteY145" fmla="*/ 1057669 h 3619675"/>
              <a:gd name="connsiteX146" fmla="*/ 1929932 w 2701062"/>
              <a:gd name="connsiteY146" fmla="*/ 998676 h 3619675"/>
              <a:gd name="connsiteX147" fmla="*/ 1934146 w 2701062"/>
              <a:gd name="connsiteY147" fmla="*/ 939682 h 3619675"/>
              <a:gd name="connsiteX148" fmla="*/ 1727668 w 2701062"/>
              <a:gd name="connsiteY148" fmla="*/ 821695 h 3619675"/>
              <a:gd name="connsiteX149" fmla="*/ 1664461 w 2701062"/>
              <a:gd name="connsiteY149" fmla="*/ 762702 h 3619675"/>
              <a:gd name="connsiteX150" fmla="*/ 1516977 w 2701062"/>
              <a:gd name="connsiteY150" fmla="*/ 223333 h 3619675"/>
              <a:gd name="connsiteX151" fmla="*/ 1407417 w 2701062"/>
              <a:gd name="connsiteY151" fmla="*/ 105347 h 3619675"/>
              <a:gd name="connsiteX152" fmla="*/ 1382133 w 2701062"/>
              <a:gd name="connsiteY152" fmla="*/ 12642 h 3619675"/>
              <a:gd name="connsiteX0" fmla="*/ 1382133 w 2701062"/>
              <a:gd name="connsiteY0" fmla="*/ 0 h 3607033"/>
              <a:gd name="connsiteX1" fmla="*/ 1335782 w 2701062"/>
              <a:gd name="connsiteY1" fmla="*/ 63207 h 3607033"/>
              <a:gd name="connsiteX2" fmla="*/ 1264148 w 2701062"/>
              <a:gd name="connsiteY2" fmla="*/ 151697 h 3607033"/>
              <a:gd name="connsiteX3" fmla="*/ 1281002 w 2701062"/>
              <a:gd name="connsiteY3" fmla="*/ 290754 h 3607033"/>
              <a:gd name="connsiteX4" fmla="*/ 1141946 w 2701062"/>
              <a:gd name="connsiteY4" fmla="*/ 425596 h 3607033"/>
              <a:gd name="connsiteX5" fmla="*/ 876475 w 2701062"/>
              <a:gd name="connsiteY5" fmla="*/ 682638 h 3607033"/>
              <a:gd name="connsiteX6" fmla="*/ 804840 w 2701062"/>
              <a:gd name="connsiteY6" fmla="*/ 754273 h 3607033"/>
              <a:gd name="connsiteX7" fmla="*/ 813268 w 2701062"/>
              <a:gd name="connsiteY7" fmla="*/ 884902 h 3607033"/>
              <a:gd name="connsiteX8" fmla="*/ 897545 w 2701062"/>
              <a:gd name="connsiteY8" fmla="*/ 1053455 h 3607033"/>
              <a:gd name="connsiteX9" fmla="*/ 943897 w 2701062"/>
              <a:gd name="connsiteY9" fmla="*/ 1137731 h 3607033"/>
              <a:gd name="connsiteX10" fmla="*/ 964966 w 2701062"/>
              <a:gd name="connsiteY10" fmla="*/ 1167228 h 3607033"/>
              <a:gd name="connsiteX11" fmla="*/ 994463 w 2701062"/>
              <a:gd name="connsiteY11" fmla="*/ 1141945 h 3607033"/>
              <a:gd name="connsiteX12" fmla="*/ 1011318 w 2701062"/>
              <a:gd name="connsiteY12" fmla="*/ 1087166 h 3607033"/>
              <a:gd name="connsiteX13" fmla="*/ 1057670 w 2701062"/>
              <a:gd name="connsiteY13" fmla="*/ 1078738 h 3607033"/>
              <a:gd name="connsiteX14" fmla="*/ 1053456 w 2701062"/>
              <a:gd name="connsiteY14" fmla="*/ 1141945 h 3607033"/>
              <a:gd name="connsiteX15" fmla="*/ 1040815 w 2701062"/>
              <a:gd name="connsiteY15" fmla="*/ 1175656 h 3607033"/>
              <a:gd name="connsiteX16" fmla="*/ 1049242 w 2701062"/>
              <a:gd name="connsiteY16" fmla="*/ 1200939 h 3607033"/>
              <a:gd name="connsiteX17" fmla="*/ 986035 w 2701062"/>
              <a:gd name="connsiteY17" fmla="*/ 1217794 h 3607033"/>
              <a:gd name="connsiteX18" fmla="*/ 1011318 w 2701062"/>
              <a:gd name="connsiteY18" fmla="*/ 1352637 h 3607033"/>
              <a:gd name="connsiteX19" fmla="*/ 1049242 w 2701062"/>
              <a:gd name="connsiteY19" fmla="*/ 1348423 h 3607033"/>
              <a:gd name="connsiteX20" fmla="*/ 1040815 w 2701062"/>
              <a:gd name="connsiteY20" fmla="*/ 1411630 h 3607033"/>
              <a:gd name="connsiteX21" fmla="*/ 981821 w 2701062"/>
              <a:gd name="connsiteY21" fmla="*/ 1445341 h 3607033"/>
              <a:gd name="connsiteX22" fmla="*/ 931255 w 2701062"/>
              <a:gd name="connsiteY22" fmla="*/ 1445341 h 3607033"/>
              <a:gd name="connsiteX23" fmla="*/ 897545 w 2701062"/>
              <a:gd name="connsiteY23" fmla="*/ 1508548 h 3607033"/>
              <a:gd name="connsiteX24" fmla="*/ 901758 w 2701062"/>
              <a:gd name="connsiteY24" fmla="*/ 1538045 h 3607033"/>
              <a:gd name="connsiteX25" fmla="*/ 948110 w 2701062"/>
              <a:gd name="connsiteY25" fmla="*/ 1546472 h 3607033"/>
              <a:gd name="connsiteX26" fmla="*/ 931255 w 2701062"/>
              <a:gd name="connsiteY26" fmla="*/ 1584397 h 3607033"/>
              <a:gd name="connsiteX27" fmla="*/ 952324 w 2701062"/>
              <a:gd name="connsiteY27" fmla="*/ 1592825 h 3607033"/>
              <a:gd name="connsiteX28" fmla="*/ 1015532 w 2701062"/>
              <a:gd name="connsiteY28" fmla="*/ 1597038 h 3607033"/>
              <a:gd name="connsiteX29" fmla="*/ 1040815 w 2701062"/>
              <a:gd name="connsiteY29" fmla="*/ 1634963 h 3607033"/>
              <a:gd name="connsiteX30" fmla="*/ 1036601 w 2701062"/>
              <a:gd name="connsiteY30" fmla="*/ 1672887 h 3607033"/>
              <a:gd name="connsiteX31" fmla="*/ 1104022 w 2701062"/>
              <a:gd name="connsiteY31" fmla="*/ 1774019 h 3607033"/>
              <a:gd name="connsiteX32" fmla="*/ 1053456 w 2701062"/>
              <a:gd name="connsiteY32" fmla="*/ 1799302 h 3607033"/>
              <a:gd name="connsiteX33" fmla="*/ 998676 w 2701062"/>
              <a:gd name="connsiteY33" fmla="*/ 1795088 h 3607033"/>
              <a:gd name="connsiteX34" fmla="*/ 964966 w 2701062"/>
              <a:gd name="connsiteY34" fmla="*/ 1875151 h 3607033"/>
              <a:gd name="connsiteX35" fmla="*/ 1015532 w 2701062"/>
              <a:gd name="connsiteY35" fmla="*/ 1917289 h 3607033"/>
              <a:gd name="connsiteX36" fmla="*/ 994463 w 2701062"/>
              <a:gd name="connsiteY36" fmla="*/ 2014207 h 3607033"/>
              <a:gd name="connsiteX37" fmla="*/ 1019746 w 2701062"/>
              <a:gd name="connsiteY37" fmla="*/ 2047918 h 3607033"/>
              <a:gd name="connsiteX38" fmla="*/ 990249 w 2701062"/>
              <a:gd name="connsiteY38" fmla="*/ 2081628 h 3607033"/>
              <a:gd name="connsiteX39" fmla="*/ 948110 w 2701062"/>
              <a:gd name="connsiteY39" fmla="*/ 2081628 h 3607033"/>
              <a:gd name="connsiteX40" fmla="*/ 939683 w 2701062"/>
              <a:gd name="connsiteY40" fmla="*/ 2119553 h 3607033"/>
              <a:gd name="connsiteX41" fmla="*/ 994463 w 2701062"/>
              <a:gd name="connsiteY41" fmla="*/ 2165905 h 3607033"/>
              <a:gd name="connsiteX42" fmla="*/ 981821 w 2701062"/>
              <a:gd name="connsiteY42" fmla="*/ 2347099 h 3607033"/>
              <a:gd name="connsiteX43" fmla="*/ 1015532 w 2701062"/>
              <a:gd name="connsiteY43" fmla="*/ 2427162 h 3607033"/>
              <a:gd name="connsiteX44" fmla="*/ 1049242 w 2701062"/>
              <a:gd name="connsiteY44" fmla="*/ 2427162 h 3607033"/>
              <a:gd name="connsiteX45" fmla="*/ 1129305 w 2701062"/>
              <a:gd name="connsiteY45" fmla="*/ 2494583 h 3607033"/>
              <a:gd name="connsiteX46" fmla="*/ 1125091 w 2701062"/>
              <a:gd name="connsiteY46" fmla="*/ 2625212 h 3607033"/>
              <a:gd name="connsiteX47" fmla="*/ 1087167 w 2701062"/>
              <a:gd name="connsiteY47" fmla="*/ 2688419 h 3607033"/>
              <a:gd name="connsiteX48" fmla="*/ 1015532 w 2701062"/>
              <a:gd name="connsiteY48" fmla="*/ 2755840 h 3607033"/>
              <a:gd name="connsiteX49" fmla="*/ 1007104 w 2701062"/>
              <a:gd name="connsiteY49" fmla="*/ 2844331 h 3607033"/>
              <a:gd name="connsiteX50" fmla="*/ 922828 w 2701062"/>
              <a:gd name="connsiteY50" fmla="*/ 2856972 h 3607033"/>
              <a:gd name="connsiteX51" fmla="*/ 868048 w 2701062"/>
              <a:gd name="connsiteY51" fmla="*/ 2861186 h 3607033"/>
              <a:gd name="connsiteX52" fmla="*/ 830123 w 2701062"/>
              <a:gd name="connsiteY52" fmla="*/ 2823261 h 3607033"/>
              <a:gd name="connsiteX53" fmla="*/ 577294 w 2701062"/>
              <a:gd name="connsiteY53" fmla="*/ 2844331 h 3607033"/>
              <a:gd name="connsiteX54" fmla="*/ 568866 w 2701062"/>
              <a:gd name="connsiteY54" fmla="*/ 2949676 h 3607033"/>
              <a:gd name="connsiteX55" fmla="*/ 514087 w 2701062"/>
              <a:gd name="connsiteY55" fmla="*/ 2983387 h 3607033"/>
              <a:gd name="connsiteX56" fmla="*/ 484590 w 2701062"/>
              <a:gd name="connsiteY56" fmla="*/ 2949676 h 3607033"/>
              <a:gd name="connsiteX57" fmla="*/ 446665 w 2701062"/>
              <a:gd name="connsiteY57" fmla="*/ 2974959 h 3607033"/>
              <a:gd name="connsiteX58" fmla="*/ 434024 w 2701062"/>
              <a:gd name="connsiteY58" fmla="*/ 3092946 h 3607033"/>
              <a:gd name="connsiteX59" fmla="*/ 328678 w 2701062"/>
              <a:gd name="connsiteY59" fmla="*/ 3219361 h 3607033"/>
              <a:gd name="connsiteX60" fmla="*/ 273899 w 2701062"/>
              <a:gd name="connsiteY60" fmla="*/ 3232002 h 3607033"/>
              <a:gd name="connsiteX61" fmla="*/ 252829 w 2701062"/>
              <a:gd name="connsiteY61" fmla="*/ 3282568 h 3607033"/>
              <a:gd name="connsiteX62" fmla="*/ 202263 w 2701062"/>
              <a:gd name="connsiteY62" fmla="*/ 3362631 h 3607033"/>
              <a:gd name="connsiteX63" fmla="*/ 164339 w 2701062"/>
              <a:gd name="connsiteY63" fmla="*/ 3392128 h 3607033"/>
              <a:gd name="connsiteX64" fmla="*/ 75849 w 2701062"/>
              <a:gd name="connsiteY64" fmla="*/ 3421625 h 3607033"/>
              <a:gd name="connsiteX65" fmla="*/ 12641 w 2701062"/>
              <a:gd name="connsiteY65" fmla="*/ 3455335 h 3607033"/>
              <a:gd name="connsiteX66" fmla="*/ 0 w 2701062"/>
              <a:gd name="connsiteY66" fmla="*/ 3535398 h 3607033"/>
              <a:gd name="connsiteX67" fmla="*/ 63207 w 2701062"/>
              <a:gd name="connsiteY67" fmla="*/ 3531184 h 3607033"/>
              <a:gd name="connsiteX68" fmla="*/ 96918 w 2701062"/>
              <a:gd name="connsiteY68" fmla="*/ 3484832 h 3607033"/>
              <a:gd name="connsiteX69" fmla="*/ 155911 w 2701062"/>
              <a:gd name="connsiteY69" fmla="*/ 3526970 h 3607033"/>
              <a:gd name="connsiteX70" fmla="*/ 164339 w 2701062"/>
              <a:gd name="connsiteY70" fmla="*/ 3607033 h 3607033"/>
              <a:gd name="connsiteX71" fmla="*/ 265471 w 2701062"/>
              <a:gd name="connsiteY71" fmla="*/ 3556467 h 3607033"/>
              <a:gd name="connsiteX72" fmla="*/ 252829 w 2701062"/>
              <a:gd name="connsiteY72" fmla="*/ 3497473 h 3607033"/>
              <a:gd name="connsiteX73" fmla="*/ 307609 w 2701062"/>
              <a:gd name="connsiteY73" fmla="*/ 3455335 h 3607033"/>
              <a:gd name="connsiteX74" fmla="*/ 345534 w 2701062"/>
              <a:gd name="connsiteY74" fmla="*/ 3417411 h 3607033"/>
              <a:gd name="connsiteX75" fmla="*/ 375030 w 2701062"/>
              <a:gd name="connsiteY75" fmla="*/ 3375272 h 3607033"/>
              <a:gd name="connsiteX76" fmla="*/ 497231 w 2701062"/>
              <a:gd name="connsiteY76" fmla="*/ 3383700 h 3607033"/>
              <a:gd name="connsiteX77" fmla="*/ 497231 w 2701062"/>
              <a:gd name="connsiteY77" fmla="*/ 3383700 h 3607033"/>
              <a:gd name="connsiteX78" fmla="*/ 568866 w 2701062"/>
              <a:gd name="connsiteY78" fmla="*/ 3417411 h 3607033"/>
              <a:gd name="connsiteX79" fmla="*/ 589935 w 2701062"/>
              <a:gd name="connsiteY79" fmla="*/ 3396342 h 3607033"/>
              <a:gd name="connsiteX80" fmla="*/ 648929 w 2701062"/>
              <a:gd name="connsiteY80" fmla="*/ 3425838 h 3607033"/>
              <a:gd name="connsiteX81" fmla="*/ 674212 w 2701062"/>
              <a:gd name="connsiteY81" fmla="*/ 3421625 h 3607033"/>
              <a:gd name="connsiteX82" fmla="*/ 720564 w 2701062"/>
              <a:gd name="connsiteY82" fmla="*/ 3484832 h 3607033"/>
              <a:gd name="connsiteX83" fmla="*/ 754275 w 2701062"/>
              <a:gd name="connsiteY83" fmla="*/ 3476404 h 3607033"/>
              <a:gd name="connsiteX84" fmla="*/ 804840 w 2701062"/>
              <a:gd name="connsiteY84" fmla="*/ 3400555 h 3607033"/>
              <a:gd name="connsiteX85" fmla="*/ 842765 w 2701062"/>
              <a:gd name="connsiteY85" fmla="*/ 3366845 h 3607033"/>
              <a:gd name="connsiteX86" fmla="*/ 830123 w 2701062"/>
              <a:gd name="connsiteY86" fmla="*/ 3312065 h 3607033"/>
              <a:gd name="connsiteX87" fmla="*/ 859620 w 2701062"/>
              <a:gd name="connsiteY87" fmla="*/ 3257285 h 3607033"/>
              <a:gd name="connsiteX88" fmla="*/ 918614 w 2701062"/>
              <a:gd name="connsiteY88" fmla="*/ 3206720 h 3607033"/>
              <a:gd name="connsiteX89" fmla="*/ 1011318 w 2701062"/>
              <a:gd name="connsiteY89" fmla="*/ 3189864 h 3607033"/>
              <a:gd name="connsiteX90" fmla="*/ 1078739 w 2701062"/>
              <a:gd name="connsiteY90" fmla="*/ 3177223 h 3607033"/>
              <a:gd name="connsiteX91" fmla="*/ 1163016 w 2701062"/>
              <a:gd name="connsiteY91" fmla="*/ 3248858 h 3607033"/>
              <a:gd name="connsiteX92" fmla="*/ 1222009 w 2701062"/>
              <a:gd name="connsiteY92" fmla="*/ 3282568 h 3607033"/>
              <a:gd name="connsiteX93" fmla="*/ 1226223 w 2701062"/>
              <a:gd name="connsiteY93" fmla="*/ 3236216 h 3607033"/>
              <a:gd name="connsiteX94" fmla="*/ 1243078 w 2701062"/>
              <a:gd name="connsiteY94" fmla="*/ 3227789 h 3607033"/>
              <a:gd name="connsiteX95" fmla="*/ 1344210 w 2701062"/>
              <a:gd name="connsiteY95" fmla="*/ 3248858 h 3607033"/>
              <a:gd name="connsiteX96" fmla="*/ 1398990 w 2701062"/>
              <a:gd name="connsiteY96" fmla="*/ 3257285 h 3607033"/>
              <a:gd name="connsiteX97" fmla="*/ 1436914 w 2701062"/>
              <a:gd name="connsiteY97" fmla="*/ 3185650 h 3607033"/>
              <a:gd name="connsiteX98" fmla="*/ 1495908 w 2701062"/>
              <a:gd name="connsiteY98" fmla="*/ 3177223 h 3607033"/>
              <a:gd name="connsiteX99" fmla="*/ 1597040 w 2701062"/>
              <a:gd name="connsiteY99" fmla="*/ 3232002 h 3607033"/>
              <a:gd name="connsiteX100" fmla="*/ 1656033 w 2701062"/>
              <a:gd name="connsiteY100" fmla="*/ 3253072 h 3607033"/>
              <a:gd name="connsiteX101" fmla="*/ 1719240 w 2701062"/>
              <a:gd name="connsiteY101" fmla="*/ 3194078 h 3607033"/>
              <a:gd name="connsiteX102" fmla="*/ 1715027 w 2701062"/>
              <a:gd name="connsiteY102" fmla="*/ 3122443 h 3607033"/>
              <a:gd name="connsiteX103" fmla="*/ 1833014 w 2701062"/>
              <a:gd name="connsiteY103" fmla="*/ 3173009 h 3607033"/>
              <a:gd name="connsiteX104" fmla="*/ 1862510 w 2701062"/>
              <a:gd name="connsiteY104" fmla="*/ 3122443 h 3607033"/>
              <a:gd name="connsiteX105" fmla="*/ 2018422 w 2701062"/>
              <a:gd name="connsiteY105" fmla="*/ 3101374 h 3607033"/>
              <a:gd name="connsiteX106" fmla="*/ 2186975 w 2701062"/>
              <a:gd name="connsiteY106" fmla="*/ 3160367 h 3607033"/>
              <a:gd name="connsiteX107" fmla="*/ 2254396 w 2701062"/>
              <a:gd name="connsiteY107" fmla="*/ 3076091 h 3607033"/>
              <a:gd name="connsiteX108" fmla="*/ 2338673 w 2701062"/>
              <a:gd name="connsiteY108" fmla="*/ 3076091 h 3607033"/>
              <a:gd name="connsiteX109" fmla="*/ 2380811 w 2701062"/>
              <a:gd name="connsiteY109" fmla="*/ 3021311 h 3607033"/>
              <a:gd name="connsiteX110" fmla="*/ 2456660 w 2701062"/>
              <a:gd name="connsiteY110" fmla="*/ 3025525 h 3607033"/>
              <a:gd name="connsiteX111" fmla="*/ 2469301 w 2701062"/>
              <a:gd name="connsiteY111" fmla="*/ 2945462 h 3607033"/>
              <a:gd name="connsiteX112" fmla="*/ 2595716 w 2701062"/>
              <a:gd name="connsiteY112" fmla="*/ 2878041 h 3607033"/>
              <a:gd name="connsiteX113" fmla="*/ 2595716 w 2701062"/>
              <a:gd name="connsiteY113" fmla="*/ 2776909 h 3607033"/>
              <a:gd name="connsiteX114" fmla="*/ 2616785 w 2701062"/>
              <a:gd name="connsiteY114" fmla="*/ 2738985 h 3607033"/>
              <a:gd name="connsiteX115" fmla="*/ 2591502 w 2701062"/>
              <a:gd name="connsiteY115" fmla="*/ 2713702 h 3607033"/>
              <a:gd name="connsiteX116" fmla="*/ 2515653 w 2701062"/>
              <a:gd name="connsiteY116" fmla="*/ 2713702 h 3607033"/>
              <a:gd name="connsiteX117" fmla="*/ 2460874 w 2701062"/>
              <a:gd name="connsiteY117" fmla="*/ 2726343 h 3607033"/>
              <a:gd name="connsiteX118" fmla="*/ 2435591 w 2701062"/>
              <a:gd name="connsiteY118" fmla="*/ 2738985 h 3607033"/>
              <a:gd name="connsiteX119" fmla="*/ 2397666 w 2701062"/>
              <a:gd name="connsiteY119" fmla="*/ 2688419 h 3607033"/>
              <a:gd name="connsiteX120" fmla="*/ 2347100 w 2701062"/>
              <a:gd name="connsiteY120" fmla="*/ 2663136 h 3607033"/>
              <a:gd name="connsiteX121" fmla="*/ 2410308 w 2701062"/>
              <a:gd name="connsiteY121" fmla="*/ 2625212 h 3607033"/>
              <a:gd name="connsiteX122" fmla="*/ 2439804 w 2701062"/>
              <a:gd name="connsiteY122" fmla="*/ 2477728 h 3607033"/>
              <a:gd name="connsiteX123" fmla="*/ 2481943 w 2701062"/>
              <a:gd name="connsiteY123" fmla="*/ 2511438 h 3607033"/>
              <a:gd name="connsiteX124" fmla="*/ 2532509 w 2701062"/>
              <a:gd name="connsiteY124" fmla="*/ 2439803 h 3607033"/>
              <a:gd name="connsiteX125" fmla="*/ 2545150 w 2701062"/>
              <a:gd name="connsiteY125" fmla="*/ 2401879 h 3607033"/>
              <a:gd name="connsiteX126" fmla="*/ 2633640 w 2701062"/>
              <a:gd name="connsiteY126" fmla="*/ 2288106 h 3607033"/>
              <a:gd name="connsiteX127" fmla="*/ 2650496 w 2701062"/>
              <a:gd name="connsiteY127" fmla="*/ 2195402 h 3607033"/>
              <a:gd name="connsiteX128" fmla="*/ 2696848 w 2701062"/>
              <a:gd name="connsiteY128" fmla="*/ 2119553 h 3607033"/>
              <a:gd name="connsiteX129" fmla="*/ 2701062 w 2701062"/>
              <a:gd name="connsiteY129" fmla="*/ 1913075 h 3607033"/>
              <a:gd name="connsiteX130" fmla="*/ 2503012 w 2701062"/>
              <a:gd name="connsiteY130" fmla="*/ 1778233 h 3607033"/>
              <a:gd name="connsiteX131" fmla="*/ 2237541 w 2701062"/>
              <a:gd name="connsiteY131" fmla="*/ 1748736 h 3607033"/>
              <a:gd name="connsiteX132" fmla="*/ 2161692 w 2701062"/>
              <a:gd name="connsiteY132" fmla="*/ 1837226 h 3607033"/>
              <a:gd name="connsiteX133" fmla="*/ 2123768 w 2701062"/>
              <a:gd name="connsiteY133" fmla="*/ 1828799 h 3607033"/>
              <a:gd name="connsiteX134" fmla="*/ 2111126 w 2701062"/>
              <a:gd name="connsiteY134" fmla="*/ 1778233 h 3607033"/>
              <a:gd name="connsiteX135" fmla="*/ 2203830 w 2701062"/>
              <a:gd name="connsiteY135" fmla="*/ 1681315 h 3607033"/>
              <a:gd name="connsiteX136" fmla="*/ 2178547 w 2701062"/>
              <a:gd name="connsiteY136" fmla="*/ 1542259 h 3607033"/>
              <a:gd name="connsiteX137" fmla="*/ 2090057 w 2701062"/>
              <a:gd name="connsiteY137" fmla="*/ 1449555 h 3607033"/>
              <a:gd name="connsiteX138" fmla="*/ 2056346 w 2701062"/>
              <a:gd name="connsiteY138" fmla="*/ 1420058 h 3607033"/>
              <a:gd name="connsiteX139" fmla="*/ 2127981 w 2701062"/>
              <a:gd name="connsiteY139" fmla="*/ 1407416 h 3607033"/>
              <a:gd name="connsiteX140" fmla="*/ 2127981 w 2701062"/>
              <a:gd name="connsiteY140" fmla="*/ 1373706 h 3607033"/>
              <a:gd name="connsiteX141" fmla="*/ 2031063 w 2701062"/>
              <a:gd name="connsiteY141" fmla="*/ 1247291 h 3607033"/>
              <a:gd name="connsiteX142" fmla="*/ 2022636 w 2701062"/>
              <a:gd name="connsiteY142" fmla="*/ 1163014 h 3607033"/>
              <a:gd name="connsiteX143" fmla="*/ 2056346 w 2701062"/>
              <a:gd name="connsiteY143" fmla="*/ 1099807 h 3607033"/>
              <a:gd name="connsiteX144" fmla="*/ 2039491 w 2701062"/>
              <a:gd name="connsiteY144" fmla="*/ 1066096 h 3607033"/>
              <a:gd name="connsiteX145" fmla="*/ 1967856 w 2701062"/>
              <a:gd name="connsiteY145" fmla="*/ 1045027 h 3607033"/>
              <a:gd name="connsiteX146" fmla="*/ 1929932 w 2701062"/>
              <a:gd name="connsiteY146" fmla="*/ 986034 h 3607033"/>
              <a:gd name="connsiteX147" fmla="*/ 1934146 w 2701062"/>
              <a:gd name="connsiteY147" fmla="*/ 927040 h 3607033"/>
              <a:gd name="connsiteX148" fmla="*/ 1727668 w 2701062"/>
              <a:gd name="connsiteY148" fmla="*/ 809053 h 3607033"/>
              <a:gd name="connsiteX149" fmla="*/ 1664461 w 2701062"/>
              <a:gd name="connsiteY149" fmla="*/ 750060 h 3607033"/>
              <a:gd name="connsiteX150" fmla="*/ 1516977 w 2701062"/>
              <a:gd name="connsiteY150" fmla="*/ 210691 h 3607033"/>
              <a:gd name="connsiteX151" fmla="*/ 1407417 w 2701062"/>
              <a:gd name="connsiteY151" fmla="*/ 92705 h 3607033"/>
              <a:gd name="connsiteX152" fmla="*/ 1382133 w 2701062"/>
              <a:gd name="connsiteY152" fmla="*/ 0 h 3607033"/>
              <a:gd name="connsiteX0" fmla="*/ 1382133 w 2701062"/>
              <a:gd name="connsiteY0" fmla="*/ 0 h 3607033"/>
              <a:gd name="connsiteX1" fmla="*/ 1358300 w 2701062"/>
              <a:gd name="connsiteY1" fmla="*/ 33448 h 3607033"/>
              <a:gd name="connsiteX2" fmla="*/ 1335782 w 2701062"/>
              <a:gd name="connsiteY2" fmla="*/ 63207 h 3607033"/>
              <a:gd name="connsiteX3" fmla="*/ 1264148 w 2701062"/>
              <a:gd name="connsiteY3" fmla="*/ 151697 h 3607033"/>
              <a:gd name="connsiteX4" fmla="*/ 1281002 w 2701062"/>
              <a:gd name="connsiteY4" fmla="*/ 290754 h 3607033"/>
              <a:gd name="connsiteX5" fmla="*/ 1141946 w 2701062"/>
              <a:gd name="connsiteY5" fmla="*/ 425596 h 3607033"/>
              <a:gd name="connsiteX6" fmla="*/ 876475 w 2701062"/>
              <a:gd name="connsiteY6" fmla="*/ 682638 h 3607033"/>
              <a:gd name="connsiteX7" fmla="*/ 804840 w 2701062"/>
              <a:gd name="connsiteY7" fmla="*/ 754273 h 3607033"/>
              <a:gd name="connsiteX8" fmla="*/ 813268 w 2701062"/>
              <a:gd name="connsiteY8" fmla="*/ 884902 h 3607033"/>
              <a:gd name="connsiteX9" fmla="*/ 897545 w 2701062"/>
              <a:gd name="connsiteY9" fmla="*/ 1053455 h 3607033"/>
              <a:gd name="connsiteX10" fmla="*/ 943897 w 2701062"/>
              <a:gd name="connsiteY10" fmla="*/ 1137731 h 3607033"/>
              <a:gd name="connsiteX11" fmla="*/ 964966 w 2701062"/>
              <a:gd name="connsiteY11" fmla="*/ 1167228 h 3607033"/>
              <a:gd name="connsiteX12" fmla="*/ 994463 w 2701062"/>
              <a:gd name="connsiteY12" fmla="*/ 1141945 h 3607033"/>
              <a:gd name="connsiteX13" fmla="*/ 1011318 w 2701062"/>
              <a:gd name="connsiteY13" fmla="*/ 1087166 h 3607033"/>
              <a:gd name="connsiteX14" fmla="*/ 1057670 w 2701062"/>
              <a:gd name="connsiteY14" fmla="*/ 1078738 h 3607033"/>
              <a:gd name="connsiteX15" fmla="*/ 1053456 w 2701062"/>
              <a:gd name="connsiteY15" fmla="*/ 1141945 h 3607033"/>
              <a:gd name="connsiteX16" fmla="*/ 1040815 w 2701062"/>
              <a:gd name="connsiteY16" fmla="*/ 1175656 h 3607033"/>
              <a:gd name="connsiteX17" fmla="*/ 1049242 w 2701062"/>
              <a:gd name="connsiteY17" fmla="*/ 1200939 h 3607033"/>
              <a:gd name="connsiteX18" fmla="*/ 986035 w 2701062"/>
              <a:gd name="connsiteY18" fmla="*/ 1217794 h 3607033"/>
              <a:gd name="connsiteX19" fmla="*/ 1011318 w 2701062"/>
              <a:gd name="connsiteY19" fmla="*/ 1352637 h 3607033"/>
              <a:gd name="connsiteX20" fmla="*/ 1049242 w 2701062"/>
              <a:gd name="connsiteY20" fmla="*/ 1348423 h 3607033"/>
              <a:gd name="connsiteX21" fmla="*/ 1040815 w 2701062"/>
              <a:gd name="connsiteY21" fmla="*/ 1411630 h 3607033"/>
              <a:gd name="connsiteX22" fmla="*/ 981821 w 2701062"/>
              <a:gd name="connsiteY22" fmla="*/ 1445341 h 3607033"/>
              <a:gd name="connsiteX23" fmla="*/ 931255 w 2701062"/>
              <a:gd name="connsiteY23" fmla="*/ 1445341 h 3607033"/>
              <a:gd name="connsiteX24" fmla="*/ 897545 w 2701062"/>
              <a:gd name="connsiteY24" fmla="*/ 1508548 h 3607033"/>
              <a:gd name="connsiteX25" fmla="*/ 901758 w 2701062"/>
              <a:gd name="connsiteY25" fmla="*/ 1538045 h 3607033"/>
              <a:gd name="connsiteX26" fmla="*/ 948110 w 2701062"/>
              <a:gd name="connsiteY26" fmla="*/ 1546472 h 3607033"/>
              <a:gd name="connsiteX27" fmla="*/ 931255 w 2701062"/>
              <a:gd name="connsiteY27" fmla="*/ 1584397 h 3607033"/>
              <a:gd name="connsiteX28" fmla="*/ 952324 w 2701062"/>
              <a:gd name="connsiteY28" fmla="*/ 1592825 h 3607033"/>
              <a:gd name="connsiteX29" fmla="*/ 1015532 w 2701062"/>
              <a:gd name="connsiteY29" fmla="*/ 1597038 h 3607033"/>
              <a:gd name="connsiteX30" fmla="*/ 1040815 w 2701062"/>
              <a:gd name="connsiteY30" fmla="*/ 1634963 h 3607033"/>
              <a:gd name="connsiteX31" fmla="*/ 1036601 w 2701062"/>
              <a:gd name="connsiteY31" fmla="*/ 1672887 h 3607033"/>
              <a:gd name="connsiteX32" fmla="*/ 1104022 w 2701062"/>
              <a:gd name="connsiteY32" fmla="*/ 1774019 h 3607033"/>
              <a:gd name="connsiteX33" fmla="*/ 1053456 w 2701062"/>
              <a:gd name="connsiteY33" fmla="*/ 1799302 h 3607033"/>
              <a:gd name="connsiteX34" fmla="*/ 998676 w 2701062"/>
              <a:gd name="connsiteY34" fmla="*/ 1795088 h 3607033"/>
              <a:gd name="connsiteX35" fmla="*/ 964966 w 2701062"/>
              <a:gd name="connsiteY35" fmla="*/ 1875151 h 3607033"/>
              <a:gd name="connsiteX36" fmla="*/ 1015532 w 2701062"/>
              <a:gd name="connsiteY36" fmla="*/ 1917289 h 3607033"/>
              <a:gd name="connsiteX37" fmla="*/ 994463 w 2701062"/>
              <a:gd name="connsiteY37" fmla="*/ 2014207 h 3607033"/>
              <a:gd name="connsiteX38" fmla="*/ 1019746 w 2701062"/>
              <a:gd name="connsiteY38" fmla="*/ 2047918 h 3607033"/>
              <a:gd name="connsiteX39" fmla="*/ 990249 w 2701062"/>
              <a:gd name="connsiteY39" fmla="*/ 2081628 h 3607033"/>
              <a:gd name="connsiteX40" fmla="*/ 948110 w 2701062"/>
              <a:gd name="connsiteY40" fmla="*/ 2081628 h 3607033"/>
              <a:gd name="connsiteX41" fmla="*/ 939683 w 2701062"/>
              <a:gd name="connsiteY41" fmla="*/ 2119553 h 3607033"/>
              <a:gd name="connsiteX42" fmla="*/ 994463 w 2701062"/>
              <a:gd name="connsiteY42" fmla="*/ 2165905 h 3607033"/>
              <a:gd name="connsiteX43" fmla="*/ 981821 w 2701062"/>
              <a:gd name="connsiteY43" fmla="*/ 2347099 h 3607033"/>
              <a:gd name="connsiteX44" fmla="*/ 1015532 w 2701062"/>
              <a:gd name="connsiteY44" fmla="*/ 2427162 h 3607033"/>
              <a:gd name="connsiteX45" fmla="*/ 1049242 w 2701062"/>
              <a:gd name="connsiteY45" fmla="*/ 2427162 h 3607033"/>
              <a:gd name="connsiteX46" fmla="*/ 1129305 w 2701062"/>
              <a:gd name="connsiteY46" fmla="*/ 2494583 h 3607033"/>
              <a:gd name="connsiteX47" fmla="*/ 1125091 w 2701062"/>
              <a:gd name="connsiteY47" fmla="*/ 2625212 h 3607033"/>
              <a:gd name="connsiteX48" fmla="*/ 1087167 w 2701062"/>
              <a:gd name="connsiteY48" fmla="*/ 2688419 h 3607033"/>
              <a:gd name="connsiteX49" fmla="*/ 1015532 w 2701062"/>
              <a:gd name="connsiteY49" fmla="*/ 2755840 h 3607033"/>
              <a:gd name="connsiteX50" fmla="*/ 1007104 w 2701062"/>
              <a:gd name="connsiteY50" fmla="*/ 2844331 h 3607033"/>
              <a:gd name="connsiteX51" fmla="*/ 922828 w 2701062"/>
              <a:gd name="connsiteY51" fmla="*/ 2856972 h 3607033"/>
              <a:gd name="connsiteX52" fmla="*/ 868048 w 2701062"/>
              <a:gd name="connsiteY52" fmla="*/ 2861186 h 3607033"/>
              <a:gd name="connsiteX53" fmla="*/ 830123 w 2701062"/>
              <a:gd name="connsiteY53" fmla="*/ 2823261 h 3607033"/>
              <a:gd name="connsiteX54" fmla="*/ 577294 w 2701062"/>
              <a:gd name="connsiteY54" fmla="*/ 2844331 h 3607033"/>
              <a:gd name="connsiteX55" fmla="*/ 568866 w 2701062"/>
              <a:gd name="connsiteY55" fmla="*/ 2949676 h 3607033"/>
              <a:gd name="connsiteX56" fmla="*/ 514087 w 2701062"/>
              <a:gd name="connsiteY56" fmla="*/ 2983387 h 3607033"/>
              <a:gd name="connsiteX57" fmla="*/ 484590 w 2701062"/>
              <a:gd name="connsiteY57" fmla="*/ 2949676 h 3607033"/>
              <a:gd name="connsiteX58" fmla="*/ 446665 w 2701062"/>
              <a:gd name="connsiteY58" fmla="*/ 2974959 h 3607033"/>
              <a:gd name="connsiteX59" fmla="*/ 434024 w 2701062"/>
              <a:gd name="connsiteY59" fmla="*/ 3092946 h 3607033"/>
              <a:gd name="connsiteX60" fmla="*/ 328678 w 2701062"/>
              <a:gd name="connsiteY60" fmla="*/ 3219361 h 3607033"/>
              <a:gd name="connsiteX61" fmla="*/ 273899 w 2701062"/>
              <a:gd name="connsiteY61" fmla="*/ 3232002 h 3607033"/>
              <a:gd name="connsiteX62" fmla="*/ 252829 w 2701062"/>
              <a:gd name="connsiteY62" fmla="*/ 3282568 h 3607033"/>
              <a:gd name="connsiteX63" fmla="*/ 202263 w 2701062"/>
              <a:gd name="connsiteY63" fmla="*/ 3362631 h 3607033"/>
              <a:gd name="connsiteX64" fmla="*/ 164339 w 2701062"/>
              <a:gd name="connsiteY64" fmla="*/ 3392128 h 3607033"/>
              <a:gd name="connsiteX65" fmla="*/ 75849 w 2701062"/>
              <a:gd name="connsiteY65" fmla="*/ 3421625 h 3607033"/>
              <a:gd name="connsiteX66" fmla="*/ 12641 w 2701062"/>
              <a:gd name="connsiteY66" fmla="*/ 3455335 h 3607033"/>
              <a:gd name="connsiteX67" fmla="*/ 0 w 2701062"/>
              <a:gd name="connsiteY67" fmla="*/ 3535398 h 3607033"/>
              <a:gd name="connsiteX68" fmla="*/ 63207 w 2701062"/>
              <a:gd name="connsiteY68" fmla="*/ 3531184 h 3607033"/>
              <a:gd name="connsiteX69" fmla="*/ 96918 w 2701062"/>
              <a:gd name="connsiteY69" fmla="*/ 3484832 h 3607033"/>
              <a:gd name="connsiteX70" fmla="*/ 155911 w 2701062"/>
              <a:gd name="connsiteY70" fmla="*/ 3526970 h 3607033"/>
              <a:gd name="connsiteX71" fmla="*/ 164339 w 2701062"/>
              <a:gd name="connsiteY71" fmla="*/ 3607033 h 3607033"/>
              <a:gd name="connsiteX72" fmla="*/ 265471 w 2701062"/>
              <a:gd name="connsiteY72" fmla="*/ 3556467 h 3607033"/>
              <a:gd name="connsiteX73" fmla="*/ 252829 w 2701062"/>
              <a:gd name="connsiteY73" fmla="*/ 3497473 h 3607033"/>
              <a:gd name="connsiteX74" fmla="*/ 307609 w 2701062"/>
              <a:gd name="connsiteY74" fmla="*/ 3455335 h 3607033"/>
              <a:gd name="connsiteX75" fmla="*/ 345534 w 2701062"/>
              <a:gd name="connsiteY75" fmla="*/ 3417411 h 3607033"/>
              <a:gd name="connsiteX76" fmla="*/ 375030 w 2701062"/>
              <a:gd name="connsiteY76" fmla="*/ 3375272 h 3607033"/>
              <a:gd name="connsiteX77" fmla="*/ 497231 w 2701062"/>
              <a:gd name="connsiteY77" fmla="*/ 3383700 h 3607033"/>
              <a:gd name="connsiteX78" fmla="*/ 497231 w 2701062"/>
              <a:gd name="connsiteY78" fmla="*/ 3383700 h 3607033"/>
              <a:gd name="connsiteX79" fmla="*/ 568866 w 2701062"/>
              <a:gd name="connsiteY79" fmla="*/ 3417411 h 3607033"/>
              <a:gd name="connsiteX80" fmla="*/ 589935 w 2701062"/>
              <a:gd name="connsiteY80" fmla="*/ 3396342 h 3607033"/>
              <a:gd name="connsiteX81" fmla="*/ 648929 w 2701062"/>
              <a:gd name="connsiteY81" fmla="*/ 3425838 h 3607033"/>
              <a:gd name="connsiteX82" fmla="*/ 674212 w 2701062"/>
              <a:gd name="connsiteY82" fmla="*/ 3421625 h 3607033"/>
              <a:gd name="connsiteX83" fmla="*/ 720564 w 2701062"/>
              <a:gd name="connsiteY83" fmla="*/ 3484832 h 3607033"/>
              <a:gd name="connsiteX84" fmla="*/ 754275 w 2701062"/>
              <a:gd name="connsiteY84" fmla="*/ 3476404 h 3607033"/>
              <a:gd name="connsiteX85" fmla="*/ 804840 w 2701062"/>
              <a:gd name="connsiteY85" fmla="*/ 3400555 h 3607033"/>
              <a:gd name="connsiteX86" fmla="*/ 842765 w 2701062"/>
              <a:gd name="connsiteY86" fmla="*/ 3366845 h 3607033"/>
              <a:gd name="connsiteX87" fmla="*/ 830123 w 2701062"/>
              <a:gd name="connsiteY87" fmla="*/ 3312065 h 3607033"/>
              <a:gd name="connsiteX88" fmla="*/ 859620 w 2701062"/>
              <a:gd name="connsiteY88" fmla="*/ 3257285 h 3607033"/>
              <a:gd name="connsiteX89" fmla="*/ 918614 w 2701062"/>
              <a:gd name="connsiteY89" fmla="*/ 3206720 h 3607033"/>
              <a:gd name="connsiteX90" fmla="*/ 1011318 w 2701062"/>
              <a:gd name="connsiteY90" fmla="*/ 3189864 h 3607033"/>
              <a:gd name="connsiteX91" fmla="*/ 1078739 w 2701062"/>
              <a:gd name="connsiteY91" fmla="*/ 3177223 h 3607033"/>
              <a:gd name="connsiteX92" fmla="*/ 1163016 w 2701062"/>
              <a:gd name="connsiteY92" fmla="*/ 3248858 h 3607033"/>
              <a:gd name="connsiteX93" fmla="*/ 1222009 w 2701062"/>
              <a:gd name="connsiteY93" fmla="*/ 3282568 h 3607033"/>
              <a:gd name="connsiteX94" fmla="*/ 1226223 w 2701062"/>
              <a:gd name="connsiteY94" fmla="*/ 3236216 h 3607033"/>
              <a:gd name="connsiteX95" fmla="*/ 1243078 w 2701062"/>
              <a:gd name="connsiteY95" fmla="*/ 3227789 h 3607033"/>
              <a:gd name="connsiteX96" fmla="*/ 1344210 w 2701062"/>
              <a:gd name="connsiteY96" fmla="*/ 3248858 h 3607033"/>
              <a:gd name="connsiteX97" fmla="*/ 1398990 w 2701062"/>
              <a:gd name="connsiteY97" fmla="*/ 3257285 h 3607033"/>
              <a:gd name="connsiteX98" fmla="*/ 1436914 w 2701062"/>
              <a:gd name="connsiteY98" fmla="*/ 3185650 h 3607033"/>
              <a:gd name="connsiteX99" fmla="*/ 1495908 w 2701062"/>
              <a:gd name="connsiteY99" fmla="*/ 3177223 h 3607033"/>
              <a:gd name="connsiteX100" fmla="*/ 1597040 w 2701062"/>
              <a:gd name="connsiteY100" fmla="*/ 3232002 h 3607033"/>
              <a:gd name="connsiteX101" fmla="*/ 1656033 w 2701062"/>
              <a:gd name="connsiteY101" fmla="*/ 3253072 h 3607033"/>
              <a:gd name="connsiteX102" fmla="*/ 1719240 w 2701062"/>
              <a:gd name="connsiteY102" fmla="*/ 3194078 h 3607033"/>
              <a:gd name="connsiteX103" fmla="*/ 1715027 w 2701062"/>
              <a:gd name="connsiteY103" fmla="*/ 3122443 h 3607033"/>
              <a:gd name="connsiteX104" fmla="*/ 1833014 w 2701062"/>
              <a:gd name="connsiteY104" fmla="*/ 3173009 h 3607033"/>
              <a:gd name="connsiteX105" fmla="*/ 1862510 w 2701062"/>
              <a:gd name="connsiteY105" fmla="*/ 3122443 h 3607033"/>
              <a:gd name="connsiteX106" fmla="*/ 2018422 w 2701062"/>
              <a:gd name="connsiteY106" fmla="*/ 3101374 h 3607033"/>
              <a:gd name="connsiteX107" fmla="*/ 2186975 w 2701062"/>
              <a:gd name="connsiteY107" fmla="*/ 3160367 h 3607033"/>
              <a:gd name="connsiteX108" fmla="*/ 2254396 w 2701062"/>
              <a:gd name="connsiteY108" fmla="*/ 3076091 h 3607033"/>
              <a:gd name="connsiteX109" fmla="*/ 2338673 w 2701062"/>
              <a:gd name="connsiteY109" fmla="*/ 3076091 h 3607033"/>
              <a:gd name="connsiteX110" fmla="*/ 2380811 w 2701062"/>
              <a:gd name="connsiteY110" fmla="*/ 3021311 h 3607033"/>
              <a:gd name="connsiteX111" fmla="*/ 2456660 w 2701062"/>
              <a:gd name="connsiteY111" fmla="*/ 3025525 h 3607033"/>
              <a:gd name="connsiteX112" fmla="*/ 2469301 w 2701062"/>
              <a:gd name="connsiteY112" fmla="*/ 2945462 h 3607033"/>
              <a:gd name="connsiteX113" fmla="*/ 2595716 w 2701062"/>
              <a:gd name="connsiteY113" fmla="*/ 2878041 h 3607033"/>
              <a:gd name="connsiteX114" fmla="*/ 2595716 w 2701062"/>
              <a:gd name="connsiteY114" fmla="*/ 2776909 h 3607033"/>
              <a:gd name="connsiteX115" fmla="*/ 2616785 w 2701062"/>
              <a:gd name="connsiteY115" fmla="*/ 2738985 h 3607033"/>
              <a:gd name="connsiteX116" fmla="*/ 2591502 w 2701062"/>
              <a:gd name="connsiteY116" fmla="*/ 2713702 h 3607033"/>
              <a:gd name="connsiteX117" fmla="*/ 2515653 w 2701062"/>
              <a:gd name="connsiteY117" fmla="*/ 2713702 h 3607033"/>
              <a:gd name="connsiteX118" fmla="*/ 2460874 w 2701062"/>
              <a:gd name="connsiteY118" fmla="*/ 2726343 h 3607033"/>
              <a:gd name="connsiteX119" fmla="*/ 2435591 w 2701062"/>
              <a:gd name="connsiteY119" fmla="*/ 2738985 h 3607033"/>
              <a:gd name="connsiteX120" fmla="*/ 2397666 w 2701062"/>
              <a:gd name="connsiteY120" fmla="*/ 2688419 h 3607033"/>
              <a:gd name="connsiteX121" fmla="*/ 2347100 w 2701062"/>
              <a:gd name="connsiteY121" fmla="*/ 2663136 h 3607033"/>
              <a:gd name="connsiteX122" fmla="*/ 2410308 w 2701062"/>
              <a:gd name="connsiteY122" fmla="*/ 2625212 h 3607033"/>
              <a:gd name="connsiteX123" fmla="*/ 2439804 w 2701062"/>
              <a:gd name="connsiteY123" fmla="*/ 2477728 h 3607033"/>
              <a:gd name="connsiteX124" fmla="*/ 2481943 w 2701062"/>
              <a:gd name="connsiteY124" fmla="*/ 2511438 h 3607033"/>
              <a:gd name="connsiteX125" fmla="*/ 2532509 w 2701062"/>
              <a:gd name="connsiteY125" fmla="*/ 2439803 h 3607033"/>
              <a:gd name="connsiteX126" fmla="*/ 2545150 w 2701062"/>
              <a:gd name="connsiteY126" fmla="*/ 2401879 h 3607033"/>
              <a:gd name="connsiteX127" fmla="*/ 2633640 w 2701062"/>
              <a:gd name="connsiteY127" fmla="*/ 2288106 h 3607033"/>
              <a:gd name="connsiteX128" fmla="*/ 2650496 w 2701062"/>
              <a:gd name="connsiteY128" fmla="*/ 2195402 h 3607033"/>
              <a:gd name="connsiteX129" fmla="*/ 2696848 w 2701062"/>
              <a:gd name="connsiteY129" fmla="*/ 2119553 h 3607033"/>
              <a:gd name="connsiteX130" fmla="*/ 2701062 w 2701062"/>
              <a:gd name="connsiteY130" fmla="*/ 1913075 h 3607033"/>
              <a:gd name="connsiteX131" fmla="*/ 2503012 w 2701062"/>
              <a:gd name="connsiteY131" fmla="*/ 1778233 h 3607033"/>
              <a:gd name="connsiteX132" fmla="*/ 2237541 w 2701062"/>
              <a:gd name="connsiteY132" fmla="*/ 1748736 h 3607033"/>
              <a:gd name="connsiteX133" fmla="*/ 2161692 w 2701062"/>
              <a:gd name="connsiteY133" fmla="*/ 1837226 h 3607033"/>
              <a:gd name="connsiteX134" fmla="*/ 2123768 w 2701062"/>
              <a:gd name="connsiteY134" fmla="*/ 1828799 h 3607033"/>
              <a:gd name="connsiteX135" fmla="*/ 2111126 w 2701062"/>
              <a:gd name="connsiteY135" fmla="*/ 1778233 h 3607033"/>
              <a:gd name="connsiteX136" fmla="*/ 2203830 w 2701062"/>
              <a:gd name="connsiteY136" fmla="*/ 1681315 h 3607033"/>
              <a:gd name="connsiteX137" fmla="*/ 2178547 w 2701062"/>
              <a:gd name="connsiteY137" fmla="*/ 1542259 h 3607033"/>
              <a:gd name="connsiteX138" fmla="*/ 2090057 w 2701062"/>
              <a:gd name="connsiteY138" fmla="*/ 1449555 h 3607033"/>
              <a:gd name="connsiteX139" fmla="*/ 2056346 w 2701062"/>
              <a:gd name="connsiteY139" fmla="*/ 1420058 h 3607033"/>
              <a:gd name="connsiteX140" fmla="*/ 2127981 w 2701062"/>
              <a:gd name="connsiteY140" fmla="*/ 1407416 h 3607033"/>
              <a:gd name="connsiteX141" fmla="*/ 2127981 w 2701062"/>
              <a:gd name="connsiteY141" fmla="*/ 1373706 h 3607033"/>
              <a:gd name="connsiteX142" fmla="*/ 2031063 w 2701062"/>
              <a:gd name="connsiteY142" fmla="*/ 1247291 h 3607033"/>
              <a:gd name="connsiteX143" fmla="*/ 2022636 w 2701062"/>
              <a:gd name="connsiteY143" fmla="*/ 1163014 h 3607033"/>
              <a:gd name="connsiteX144" fmla="*/ 2056346 w 2701062"/>
              <a:gd name="connsiteY144" fmla="*/ 1099807 h 3607033"/>
              <a:gd name="connsiteX145" fmla="*/ 2039491 w 2701062"/>
              <a:gd name="connsiteY145" fmla="*/ 1066096 h 3607033"/>
              <a:gd name="connsiteX146" fmla="*/ 1967856 w 2701062"/>
              <a:gd name="connsiteY146" fmla="*/ 1045027 h 3607033"/>
              <a:gd name="connsiteX147" fmla="*/ 1929932 w 2701062"/>
              <a:gd name="connsiteY147" fmla="*/ 986034 h 3607033"/>
              <a:gd name="connsiteX148" fmla="*/ 1934146 w 2701062"/>
              <a:gd name="connsiteY148" fmla="*/ 927040 h 3607033"/>
              <a:gd name="connsiteX149" fmla="*/ 1727668 w 2701062"/>
              <a:gd name="connsiteY149" fmla="*/ 809053 h 3607033"/>
              <a:gd name="connsiteX150" fmla="*/ 1664461 w 2701062"/>
              <a:gd name="connsiteY150" fmla="*/ 750060 h 3607033"/>
              <a:gd name="connsiteX151" fmla="*/ 1516977 w 2701062"/>
              <a:gd name="connsiteY151" fmla="*/ 210691 h 3607033"/>
              <a:gd name="connsiteX152" fmla="*/ 1407417 w 2701062"/>
              <a:gd name="connsiteY152" fmla="*/ 92705 h 3607033"/>
              <a:gd name="connsiteX153" fmla="*/ 1382133 w 2701062"/>
              <a:gd name="connsiteY153" fmla="*/ 0 h 3607033"/>
              <a:gd name="connsiteX0" fmla="*/ 1382133 w 2701062"/>
              <a:gd name="connsiteY0" fmla="*/ 28464 h 3635497"/>
              <a:gd name="connsiteX1" fmla="*/ 1253525 w 2701062"/>
              <a:gd name="connsiteY1" fmla="*/ 0 h 3635497"/>
              <a:gd name="connsiteX2" fmla="*/ 1335782 w 2701062"/>
              <a:gd name="connsiteY2" fmla="*/ 91671 h 3635497"/>
              <a:gd name="connsiteX3" fmla="*/ 1264148 w 2701062"/>
              <a:gd name="connsiteY3" fmla="*/ 180161 h 3635497"/>
              <a:gd name="connsiteX4" fmla="*/ 1281002 w 2701062"/>
              <a:gd name="connsiteY4" fmla="*/ 319218 h 3635497"/>
              <a:gd name="connsiteX5" fmla="*/ 1141946 w 2701062"/>
              <a:gd name="connsiteY5" fmla="*/ 454060 h 3635497"/>
              <a:gd name="connsiteX6" fmla="*/ 876475 w 2701062"/>
              <a:gd name="connsiteY6" fmla="*/ 711102 h 3635497"/>
              <a:gd name="connsiteX7" fmla="*/ 804840 w 2701062"/>
              <a:gd name="connsiteY7" fmla="*/ 782737 h 3635497"/>
              <a:gd name="connsiteX8" fmla="*/ 813268 w 2701062"/>
              <a:gd name="connsiteY8" fmla="*/ 913366 h 3635497"/>
              <a:gd name="connsiteX9" fmla="*/ 897545 w 2701062"/>
              <a:gd name="connsiteY9" fmla="*/ 1081919 h 3635497"/>
              <a:gd name="connsiteX10" fmla="*/ 943897 w 2701062"/>
              <a:gd name="connsiteY10" fmla="*/ 1166195 h 3635497"/>
              <a:gd name="connsiteX11" fmla="*/ 964966 w 2701062"/>
              <a:gd name="connsiteY11" fmla="*/ 1195692 h 3635497"/>
              <a:gd name="connsiteX12" fmla="*/ 994463 w 2701062"/>
              <a:gd name="connsiteY12" fmla="*/ 1170409 h 3635497"/>
              <a:gd name="connsiteX13" fmla="*/ 1011318 w 2701062"/>
              <a:gd name="connsiteY13" fmla="*/ 1115630 h 3635497"/>
              <a:gd name="connsiteX14" fmla="*/ 1057670 w 2701062"/>
              <a:gd name="connsiteY14" fmla="*/ 1107202 h 3635497"/>
              <a:gd name="connsiteX15" fmla="*/ 1053456 w 2701062"/>
              <a:gd name="connsiteY15" fmla="*/ 1170409 h 3635497"/>
              <a:gd name="connsiteX16" fmla="*/ 1040815 w 2701062"/>
              <a:gd name="connsiteY16" fmla="*/ 1204120 h 3635497"/>
              <a:gd name="connsiteX17" fmla="*/ 1049242 w 2701062"/>
              <a:gd name="connsiteY17" fmla="*/ 1229403 h 3635497"/>
              <a:gd name="connsiteX18" fmla="*/ 986035 w 2701062"/>
              <a:gd name="connsiteY18" fmla="*/ 1246258 h 3635497"/>
              <a:gd name="connsiteX19" fmla="*/ 1011318 w 2701062"/>
              <a:gd name="connsiteY19" fmla="*/ 1381101 h 3635497"/>
              <a:gd name="connsiteX20" fmla="*/ 1049242 w 2701062"/>
              <a:gd name="connsiteY20" fmla="*/ 1376887 h 3635497"/>
              <a:gd name="connsiteX21" fmla="*/ 1040815 w 2701062"/>
              <a:gd name="connsiteY21" fmla="*/ 1440094 h 3635497"/>
              <a:gd name="connsiteX22" fmla="*/ 981821 w 2701062"/>
              <a:gd name="connsiteY22" fmla="*/ 1473805 h 3635497"/>
              <a:gd name="connsiteX23" fmla="*/ 931255 w 2701062"/>
              <a:gd name="connsiteY23" fmla="*/ 1473805 h 3635497"/>
              <a:gd name="connsiteX24" fmla="*/ 897545 w 2701062"/>
              <a:gd name="connsiteY24" fmla="*/ 1537012 h 3635497"/>
              <a:gd name="connsiteX25" fmla="*/ 901758 w 2701062"/>
              <a:gd name="connsiteY25" fmla="*/ 1566509 h 3635497"/>
              <a:gd name="connsiteX26" fmla="*/ 948110 w 2701062"/>
              <a:gd name="connsiteY26" fmla="*/ 1574936 h 3635497"/>
              <a:gd name="connsiteX27" fmla="*/ 931255 w 2701062"/>
              <a:gd name="connsiteY27" fmla="*/ 1612861 h 3635497"/>
              <a:gd name="connsiteX28" fmla="*/ 952324 w 2701062"/>
              <a:gd name="connsiteY28" fmla="*/ 1621289 h 3635497"/>
              <a:gd name="connsiteX29" fmla="*/ 1015532 w 2701062"/>
              <a:gd name="connsiteY29" fmla="*/ 1625502 h 3635497"/>
              <a:gd name="connsiteX30" fmla="*/ 1040815 w 2701062"/>
              <a:gd name="connsiteY30" fmla="*/ 1663427 h 3635497"/>
              <a:gd name="connsiteX31" fmla="*/ 1036601 w 2701062"/>
              <a:gd name="connsiteY31" fmla="*/ 1701351 h 3635497"/>
              <a:gd name="connsiteX32" fmla="*/ 1104022 w 2701062"/>
              <a:gd name="connsiteY32" fmla="*/ 1802483 h 3635497"/>
              <a:gd name="connsiteX33" fmla="*/ 1053456 w 2701062"/>
              <a:gd name="connsiteY33" fmla="*/ 1827766 h 3635497"/>
              <a:gd name="connsiteX34" fmla="*/ 998676 w 2701062"/>
              <a:gd name="connsiteY34" fmla="*/ 1823552 h 3635497"/>
              <a:gd name="connsiteX35" fmla="*/ 964966 w 2701062"/>
              <a:gd name="connsiteY35" fmla="*/ 1903615 h 3635497"/>
              <a:gd name="connsiteX36" fmla="*/ 1015532 w 2701062"/>
              <a:gd name="connsiteY36" fmla="*/ 1945753 h 3635497"/>
              <a:gd name="connsiteX37" fmla="*/ 994463 w 2701062"/>
              <a:gd name="connsiteY37" fmla="*/ 2042671 h 3635497"/>
              <a:gd name="connsiteX38" fmla="*/ 1019746 w 2701062"/>
              <a:gd name="connsiteY38" fmla="*/ 2076382 h 3635497"/>
              <a:gd name="connsiteX39" fmla="*/ 990249 w 2701062"/>
              <a:gd name="connsiteY39" fmla="*/ 2110092 h 3635497"/>
              <a:gd name="connsiteX40" fmla="*/ 948110 w 2701062"/>
              <a:gd name="connsiteY40" fmla="*/ 2110092 h 3635497"/>
              <a:gd name="connsiteX41" fmla="*/ 939683 w 2701062"/>
              <a:gd name="connsiteY41" fmla="*/ 2148017 h 3635497"/>
              <a:gd name="connsiteX42" fmla="*/ 994463 w 2701062"/>
              <a:gd name="connsiteY42" fmla="*/ 2194369 h 3635497"/>
              <a:gd name="connsiteX43" fmla="*/ 981821 w 2701062"/>
              <a:gd name="connsiteY43" fmla="*/ 2375563 h 3635497"/>
              <a:gd name="connsiteX44" fmla="*/ 1015532 w 2701062"/>
              <a:gd name="connsiteY44" fmla="*/ 2455626 h 3635497"/>
              <a:gd name="connsiteX45" fmla="*/ 1049242 w 2701062"/>
              <a:gd name="connsiteY45" fmla="*/ 2455626 h 3635497"/>
              <a:gd name="connsiteX46" fmla="*/ 1129305 w 2701062"/>
              <a:gd name="connsiteY46" fmla="*/ 2523047 h 3635497"/>
              <a:gd name="connsiteX47" fmla="*/ 1125091 w 2701062"/>
              <a:gd name="connsiteY47" fmla="*/ 2653676 h 3635497"/>
              <a:gd name="connsiteX48" fmla="*/ 1087167 w 2701062"/>
              <a:gd name="connsiteY48" fmla="*/ 2716883 h 3635497"/>
              <a:gd name="connsiteX49" fmla="*/ 1015532 w 2701062"/>
              <a:gd name="connsiteY49" fmla="*/ 2784304 h 3635497"/>
              <a:gd name="connsiteX50" fmla="*/ 1007104 w 2701062"/>
              <a:gd name="connsiteY50" fmla="*/ 2872795 h 3635497"/>
              <a:gd name="connsiteX51" fmla="*/ 922828 w 2701062"/>
              <a:gd name="connsiteY51" fmla="*/ 2885436 h 3635497"/>
              <a:gd name="connsiteX52" fmla="*/ 868048 w 2701062"/>
              <a:gd name="connsiteY52" fmla="*/ 2889650 h 3635497"/>
              <a:gd name="connsiteX53" fmla="*/ 830123 w 2701062"/>
              <a:gd name="connsiteY53" fmla="*/ 2851725 h 3635497"/>
              <a:gd name="connsiteX54" fmla="*/ 577294 w 2701062"/>
              <a:gd name="connsiteY54" fmla="*/ 2872795 h 3635497"/>
              <a:gd name="connsiteX55" fmla="*/ 568866 w 2701062"/>
              <a:gd name="connsiteY55" fmla="*/ 2978140 h 3635497"/>
              <a:gd name="connsiteX56" fmla="*/ 514087 w 2701062"/>
              <a:gd name="connsiteY56" fmla="*/ 3011851 h 3635497"/>
              <a:gd name="connsiteX57" fmla="*/ 484590 w 2701062"/>
              <a:gd name="connsiteY57" fmla="*/ 2978140 h 3635497"/>
              <a:gd name="connsiteX58" fmla="*/ 446665 w 2701062"/>
              <a:gd name="connsiteY58" fmla="*/ 3003423 h 3635497"/>
              <a:gd name="connsiteX59" fmla="*/ 434024 w 2701062"/>
              <a:gd name="connsiteY59" fmla="*/ 3121410 h 3635497"/>
              <a:gd name="connsiteX60" fmla="*/ 328678 w 2701062"/>
              <a:gd name="connsiteY60" fmla="*/ 3247825 h 3635497"/>
              <a:gd name="connsiteX61" fmla="*/ 273899 w 2701062"/>
              <a:gd name="connsiteY61" fmla="*/ 3260466 h 3635497"/>
              <a:gd name="connsiteX62" fmla="*/ 252829 w 2701062"/>
              <a:gd name="connsiteY62" fmla="*/ 3311032 h 3635497"/>
              <a:gd name="connsiteX63" fmla="*/ 202263 w 2701062"/>
              <a:gd name="connsiteY63" fmla="*/ 3391095 h 3635497"/>
              <a:gd name="connsiteX64" fmla="*/ 164339 w 2701062"/>
              <a:gd name="connsiteY64" fmla="*/ 3420592 h 3635497"/>
              <a:gd name="connsiteX65" fmla="*/ 75849 w 2701062"/>
              <a:gd name="connsiteY65" fmla="*/ 3450089 h 3635497"/>
              <a:gd name="connsiteX66" fmla="*/ 12641 w 2701062"/>
              <a:gd name="connsiteY66" fmla="*/ 3483799 h 3635497"/>
              <a:gd name="connsiteX67" fmla="*/ 0 w 2701062"/>
              <a:gd name="connsiteY67" fmla="*/ 3563862 h 3635497"/>
              <a:gd name="connsiteX68" fmla="*/ 63207 w 2701062"/>
              <a:gd name="connsiteY68" fmla="*/ 3559648 h 3635497"/>
              <a:gd name="connsiteX69" fmla="*/ 96918 w 2701062"/>
              <a:gd name="connsiteY69" fmla="*/ 3513296 h 3635497"/>
              <a:gd name="connsiteX70" fmla="*/ 155911 w 2701062"/>
              <a:gd name="connsiteY70" fmla="*/ 3555434 h 3635497"/>
              <a:gd name="connsiteX71" fmla="*/ 164339 w 2701062"/>
              <a:gd name="connsiteY71" fmla="*/ 3635497 h 3635497"/>
              <a:gd name="connsiteX72" fmla="*/ 265471 w 2701062"/>
              <a:gd name="connsiteY72" fmla="*/ 3584931 h 3635497"/>
              <a:gd name="connsiteX73" fmla="*/ 252829 w 2701062"/>
              <a:gd name="connsiteY73" fmla="*/ 3525937 h 3635497"/>
              <a:gd name="connsiteX74" fmla="*/ 307609 w 2701062"/>
              <a:gd name="connsiteY74" fmla="*/ 3483799 h 3635497"/>
              <a:gd name="connsiteX75" fmla="*/ 345534 w 2701062"/>
              <a:gd name="connsiteY75" fmla="*/ 3445875 h 3635497"/>
              <a:gd name="connsiteX76" fmla="*/ 375030 w 2701062"/>
              <a:gd name="connsiteY76" fmla="*/ 3403736 h 3635497"/>
              <a:gd name="connsiteX77" fmla="*/ 497231 w 2701062"/>
              <a:gd name="connsiteY77" fmla="*/ 3412164 h 3635497"/>
              <a:gd name="connsiteX78" fmla="*/ 497231 w 2701062"/>
              <a:gd name="connsiteY78" fmla="*/ 3412164 h 3635497"/>
              <a:gd name="connsiteX79" fmla="*/ 568866 w 2701062"/>
              <a:gd name="connsiteY79" fmla="*/ 3445875 h 3635497"/>
              <a:gd name="connsiteX80" fmla="*/ 589935 w 2701062"/>
              <a:gd name="connsiteY80" fmla="*/ 3424806 h 3635497"/>
              <a:gd name="connsiteX81" fmla="*/ 648929 w 2701062"/>
              <a:gd name="connsiteY81" fmla="*/ 3454302 h 3635497"/>
              <a:gd name="connsiteX82" fmla="*/ 674212 w 2701062"/>
              <a:gd name="connsiteY82" fmla="*/ 3450089 h 3635497"/>
              <a:gd name="connsiteX83" fmla="*/ 720564 w 2701062"/>
              <a:gd name="connsiteY83" fmla="*/ 3513296 h 3635497"/>
              <a:gd name="connsiteX84" fmla="*/ 754275 w 2701062"/>
              <a:gd name="connsiteY84" fmla="*/ 3504868 h 3635497"/>
              <a:gd name="connsiteX85" fmla="*/ 804840 w 2701062"/>
              <a:gd name="connsiteY85" fmla="*/ 3429019 h 3635497"/>
              <a:gd name="connsiteX86" fmla="*/ 842765 w 2701062"/>
              <a:gd name="connsiteY86" fmla="*/ 3395309 h 3635497"/>
              <a:gd name="connsiteX87" fmla="*/ 830123 w 2701062"/>
              <a:gd name="connsiteY87" fmla="*/ 3340529 h 3635497"/>
              <a:gd name="connsiteX88" fmla="*/ 859620 w 2701062"/>
              <a:gd name="connsiteY88" fmla="*/ 3285749 h 3635497"/>
              <a:gd name="connsiteX89" fmla="*/ 918614 w 2701062"/>
              <a:gd name="connsiteY89" fmla="*/ 3235184 h 3635497"/>
              <a:gd name="connsiteX90" fmla="*/ 1011318 w 2701062"/>
              <a:gd name="connsiteY90" fmla="*/ 3218328 h 3635497"/>
              <a:gd name="connsiteX91" fmla="*/ 1078739 w 2701062"/>
              <a:gd name="connsiteY91" fmla="*/ 3205687 h 3635497"/>
              <a:gd name="connsiteX92" fmla="*/ 1163016 w 2701062"/>
              <a:gd name="connsiteY92" fmla="*/ 3277322 h 3635497"/>
              <a:gd name="connsiteX93" fmla="*/ 1222009 w 2701062"/>
              <a:gd name="connsiteY93" fmla="*/ 3311032 h 3635497"/>
              <a:gd name="connsiteX94" fmla="*/ 1226223 w 2701062"/>
              <a:gd name="connsiteY94" fmla="*/ 3264680 h 3635497"/>
              <a:gd name="connsiteX95" fmla="*/ 1243078 w 2701062"/>
              <a:gd name="connsiteY95" fmla="*/ 3256253 h 3635497"/>
              <a:gd name="connsiteX96" fmla="*/ 1344210 w 2701062"/>
              <a:gd name="connsiteY96" fmla="*/ 3277322 h 3635497"/>
              <a:gd name="connsiteX97" fmla="*/ 1398990 w 2701062"/>
              <a:gd name="connsiteY97" fmla="*/ 3285749 h 3635497"/>
              <a:gd name="connsiteX98" fmla="*/ 1436914 w 2701062"/>
              <a:gd name="connsiteY98" fmla="*/ 3214114 h 3635497"/>
              <a:gd name="connsiteX99" fmla="*/ 1495908 w 2701062"/>
              <a:gd name="connsiteY99" fmla="*/ 3205687 h 3635497"/>
              <a:gd name="connsiteX100" fmla="*/ 1597040 w 2701062"/>
              <a:gd name="connsiteY100" fmla="*/ 3260466 h 3635497"/>
              <a:gd name="connsiteX101" fmla="*/ 1656033 w 2701062"/>
              <a:gd name="connsiteY101" fmla="*/ 3281536 h 3635497"/>
              <a:gd name="connsiteX102" fmla="*/ 1719240 w 2701062"/>
              <a:gd name="connsiteY102" fmla="*/ 3222542 h 3635497"/>
              <a:gd name="connsiteX103" fmla="*/ 1715027 w 2701062"/>
              <a:gd name="connsiteY103" fmla="*/ 3150907 h 3635497"/>
              <a:gd name="connsiteX104" fmla="*/ 1833014 w 2701062"/>
              <a:gd name="connsiteY104" fmla="*/ 3201473 h 3635497"/>
              <a:gd name="connsiteX105" fmla="*/ 1862510 w 2701062"/>
              <a:gd name="connsiteY105" fmla="*/ 3150907 h 3635497"/>
              <a:gd name="connsiteX106" fmla="*/ 2018422 w 2701062"/>
              <a:gd name="connsiteY106" fmla="*/ 3129838 h 3635497"/>
              <a:gd name="connsiteX107" fmla="*/ 2186975 w 2701062"/>
              <a:gd name="connsiteY107" fmla="*/ 3188831 h 3635497"/>
              <a:gd name="connsiteX108" fmla="*/ 2254396 w 2701062"/>
              <a:gd name="connsiteY108" fmla="*/ 3104555 h 3635497"/>
              <a:gd name="connsiteX109" fmla="*/ 2338673 w 2701062"/>
              <a:gd name="connsiteY109" fmla="*/ 3104555 h 3635497"/>
              <a:gd name="connsiteX110" fmla="*/ 2380811 w 2701062"/>
              <a:gd name="connsiteY110" fmla="*/ 3049775 h 3635497"/>
              <a:gd name="connsiteX111" fmla="*/ 2456660 w 2701062"/>
              <a:gd name="connsiteY111" fmla="*/ 3053989 h 3635497"/>
              <a:gd name="connsiteX112" fmla="*/ 2469301 w 2701062"/>
              <a:gd name="connsiteY112" fmla="*/ 2973926 h 3635497"/>
              <a:gd name="connsiteX113" fmla="*/ 2595716 w 2701062"/>
              <a:gd name="connsiteY113" fmla="*/ 2906505 h 3635497"/>
              <a:gd name="connsiteX114" fmla="*/ 2595716 w 2701062"/>
              <a:gd name="connsiteY114" fmla="*/ 2805373 h 3635497"/>
              <a:gd name="connsiteX115" fmla="*/ 2616785 w 2701062"/>
              <a:gd name="connsiteY115" fmla="*/ 2767449 h 3635497"/>
              <a:gd name="connsiteX116" fmla="*/ 2591502 w 2701062"/>
              <a:gd name="connsiteY116" fmla="*/ 2742166 h 3635497"/>
              <a:gd name="connsiteX117" fmla="*/ 2515653 w 2701062"/>
              <a:gd name="connsiteY117" fmla="*/ 2742166 h 3635497"/>
              <a:gd name="connsiteX118" fmla="*/ 2460874 w 2701062"/>
              <a:gd name="connsiteY118" fmla="*/ 2754807 h 3635497"/>
              <a:gd name="connsiteX119" fmla="*/ 2435591 w 2701062"/>
              <a:gd name="connsiteY119" fmla="*/ 2767449 h 3635497"/>
              <a:gd name="connsiteX120" fmla="*/ 2397666 w 2701062"/>
              <a:gd name="connsiteY120" fmla="*/ 2716883 h 3635497"/>
              <a:gd name="connsiteX121" fmla="*/ 2347100 w 2701062"/>
              <a:gd name="connsiteY121" fmla="*/ 2691600 h 3635497"/>
              <a:gd name="connsiteX122" fmla="*/ 2410308 w 2701062"/>
              <a:gd name="connsiteY122" fmla="*/ 2653676 h 3635497"/>
              <a:gd name="connsiteX123" fmla="*/ 2439804 w 2701062"/>
              <a:gd name="connsiteY123" fmla="*/ 2506192 h 3635497"/>
              <a:gd name="connsiteX124" fmla="*/ 2481943 w 2701062"/>
              <a:gd name="connsiteY124" fmla="*/ 2539902 h 3635497"/>
              <a:gd name="connsiteX125" fmla="*/ 2532509 w 2701062"/>
              <a:gd name="connsiteY125" fmla="*/ 2468267 h 3635497"/>
              <a:gd name="connsiteX126" fmla="*/ 2545150 w 2701062"/>
              <a:gd name="connsiteY126" fmla="*/ 2430343 h 3635497"/>
              <a:gd name="connsiteX127" fmla="*/ 2633640 w 2701062"/>
              <a:gd name="connsiteY127" fmla="*/ 2316570 h 3635497"/>
              <a:gd name="connsiteX128" fmla="*/ 2650496 w 2701062"/>
              <a:gd name="connsiteY128" fmla="*/ 2223866 h 3635497"/>
              <a:gd name="connsiteX129" fmla="*/ 2696848 w 2701062"/>
              <a:gd name="connsiteY129" fmla="*/ 2148017 h 3635497"/>
              <a:gd name="connsiteX130" fmla="*/ 2701062 w 2701062"/>
              <a:gd name="connsiteY130" fmla="*/ 1941539 h 3635497"/>
              <a:gd name="connsiteX131" fmla="*/ 2503012 w 2701062"/>
              <a:gd name="connsiteY131" fmla="*/ 1806697 h 3635497"/>
              <a:gd name="connsiteX132" fmla="*/ 2237541 w 2701062"/>
              <a:gd name="connsiteY132" fmla="*/ 1777200 h 3635497"/>
              <a:gd name="connsiteX133" fmla="*/ 2161692 w 2701062"/>
              <a:gd name="connsiteY133" fmla="*/ 1865690 h 3635497"/>
              <a:gd name="connsiteX134" fmla="*/ 2123768 w 2701062"/>
              <a:gd name="connsiteY134" fmla="*/ 1857263 h 3635497"/>
              <a:gd name="connsiteX135" fmla="*/ 2111126 w 2701062"/>
              <a:gd name="connsiteY135" fmla="*/ 1806697 h 3635497"/>
              <a:gd name="connsiteX136" fmla="*/ 2203830 w 2701062"/>
              <a:gd name="connsiteY136" fmla="*/ 1709779 h 3635497"/>
              <a:gd name="connsiteX137" fmla="*/ 2178547 w 2701062"/>
              <a:gd name="connsiteY137" fmla="*/ 1570723 h 3635497"/>
              <a:gd name="connsiteX138" fmla="*/ 2090057 w 2701062"/>
              <a:gd name="connsiteY138" fmla="*/ 1478019 h 3635497"/>
              <a:gd name="connsiteX139" fmla="*/ 2056346 w 2701062"/>
              <a:gd name="connsiteY139" fmla="*/ 1448522 h 3635497"/>
              <a:gd name="connsiteX140" fmla="*/ 2127981 w 2701062"/>
              <a:gd name="connsiteY140" fmla="*/ 1435880 h 3635497"/>
              <a:gd name="connsiteX141" fmla="*/ 2127981 w 2701062"/>
              <a:gd name="connsiteY141" fmla="*/ 1402170 h 3635497"/>
              <a:gd name="connsiteX142" fmla="*/ 2031063 w 2701062"/>
              <a:gd name="connsiteY142" fmla="*/ 1275755 h 3635497"/>
              <a:gd name="connsiteX143" fmla="*/ 2022636 w 2701062"/>
              <a:gd name="connsiteY143" fmla="*/ 1191478 h 3635497"/>
              <a:gd name="connsiteX144" fmla="*/ 2056346 w 2701062"/>
              <a:gd name="connsiteY144" fmla="*/ 1128271 h 3635497"/>
              <a:gd name="connsiteX145" fmla="*/ 2039491 w 2701062"/>
              <a:gd name="connsiteY145" fmla="*/ 1094560 h 3635497"/>
              <a:gd name="connsiteX146" fmla="*/ 1967856 w 2701062"/>
              <a:gd name="connsiteY146" fmla="*/ 1073491 h 3635497"/>
              <a:gd name="connsiteX147" fmla="*/ 1929932 w 2701062"/>
              <a:gd name="connsiteY147" fmla="*/ 1014498 h 3635497"/>
              <a:gd name="connsiteX148" fmla="*/ 1934146 w 2701062"/>
              <a:gd name="connsiteY148" fmla="*/ 955504 h 3635497"/>
              <a:gd name="connsiteX149" fmla="*/ 1727668 w 2701062"/>
              <a:gd name="connsiteY149" fmla="*/ 837517 h 3635497"/>
              <a:gd name="connsiteX150" fmla="*/ 1664461 w 2701062"/>
              <a:gd name="connsiteY150" fmla="*/ 778524 h 3635497"/>
              <a:gd name="connsiteX151" fmla="*/ 1516977 w 2701062"/>
              <a:gd name="connsiteY151" fmla="*/ 239155 h 3635497"/>
              <a:gd name="connsiteX152" fmla="*/ 1407417 w 2701062"/>
              <a:gd name="connsiteY152" fmla="*/ 121169 h 3635497"/>
              <a:gd name="connsiteX153" fmla="*/ 1382133 w 2701062"/>
              <a:gd name="connsiteY153" fmla="*/ 28464 h 3635497"/>
              <a:gd name="connsiteX0" fmla="*/ 1365464 w 2701062"/>
              <a:gd name="connsiteY0" fmla="*/ 33227 h 3635497"/>
              <a:gd name="connsiteX1" fmla="*/ 1253525 w 2701062"/>
              <a:gd name="connsiteY1" fmla="*/ 0 h 3635497"/>
              <a:gd name="connsiteX2" fmla="*/ 1335782 w 2701062"/>
              <a:gd name="connsiteY2" fmla="*/ 91671 h 3635497"/>
              <a:gd name="connsiteX3" fmla="*/ 1264148 w 2701062"/>
              <a:gd name="connsiteY3" fmla="*/ 180161 h 3635497"/>
              <a:gd name="connsiteX4" fmla="*/ 1281002 w 2701062"/>
              <a:gd name="connsiteY4" fmla="*/ 319218 h 3635497"/>
              <a:gd name="connsiteX5" fmla="*/ 1141946 w 2701062"/>
              <a:gd name="connsiteY5" fmla="*/ 454060 h 3635497"/>
              <a:gd name="connsiteX6" fmla="*/ 876475 w 2701062"/>
              <a:gd name="connsiteY6" fmla="*/ 711102 h 3635497"/>
              <a:gd name="connsiteX7" fmla="*/ 804840 w 2701062"/>
              <a:gd name="connsiteY7" fmla="*/ 782737 h 3635497"/>
              <a:gd name="connsiteX8" fmla="*/ 813268 w 2701062"/>
              <a:gd name="connsiteY8" fmla="*/ 913366 h 3635497"/>
              <a:gd name="connsiteX9" fmla="*/ 897545 w 2701062"/>
              <a:gd name="connsiteY9" fmla="*/ 1081919 h 3635497"/>
              <a:gd name="connsiteX10" fmla="*/ 943897 w 2701062"/>
              <a:gd name="connsiteY10" fmla="*/ 1166195 h 3635497"/>
              <a:gd name="connsiteX11" fmla="*/ 964966 w 2701062"/>
              <a:gd name="connsiteY11" fmla="*/ 1195692 h 3635497"/>
              <a:gd name="connsiteX12" fmla="*/ 994463 w 2701062"/>
              <a:gd name="connsiteY12" fmla="*/ 1170409 h 3635497"/>
              <a:gd name="connsiteX13" fmla="*/ 1011318 w 2701062"/>
              <a:gd name="connsiteY13" fmla="*/ 1115630 h 3635497"/>
              <a:gd name="connsiteX14" fmla="*/ 1057670 w 2701062"/>
              <a:gd name="connsiteY14" fmla="*/ 1107202 h 3635497"/>
              <a:gd name="connsiteX15" fmla="*/ 1053456 w 2701062"/>
              <a:gd name="connsiteY15" fmla="*/ 1170409 h 3635497"/>
              <a:gd name="connsiteX16" fmla="*/ 1040815 w 2701062"/>
              <a:gd name="connsiteY16" fmla="*/ 1204120 h 3635497"/>
              <a:gd name="connsiteX17" fmla="*/ 1049242 w 2701062"/>
              <a:gd name="connsiteY17" fmla="*/ 1229403 h 3635497"/>
              <a:gd name="connsiteX18" fmla="*/ 986035 w 2701062"/>
              <a:gd name="connsiteY18" fmla="*/ 1246258 h 3635497"/>
              <a:gd name="connsiteX19" fmla="*/ 1011318 w 2701062"/>
              <a:gd name="connsiteY19" fmla="*/ 1381101 h 3635497"/>
              <a:gd name="connsiteX20" fmla="*/ 1049242 w 2701062"/>
              <a:gd name="connsiteY20" fmla="*/ 1376887 h 3635497"/>
              <a:gd name="connsiteX21" fmla="*/ 1040815 w 2701062"/>
              <a:gd name="connsiteY21" fmla="*/ 1440094 h 3635497"/>
              <a:gd name="connsiteX22" fmla="*/ 981821 w 2701062"/>
              <a:gd name="connsiteY22" fmla="*/ 1473805 h 3635497"/>
              <a:gd name="connsiteX23" fmla="*/ 931255 w 2701062"/>
              <a:gd name="connsiteY23" fmla="*/ 1473805 h 3635497"/>
              <a:gd name="connsiteX24" fmla="*/ 897545 w 2701062"/>
              <a:gd name="connsiteY24" fmla="*/ 1537012 h 3635497"/>
              <a:gd name="connsiteX25" fmla="*/ 901758 w 2701062"/>
              <a:gd name="connsiteY25" fmla="*/ 1566509 h 3635497"/>
              <a:gd name="connsiteX26" fmla="*/ 948110 w 2701062"/>
              <a:gd name="connsiteY26" fmla="*/ 1574936 h 3635497"/>
              <a:gd name="connsiteX27" fmla="*/ 931255 w 2701062"/>
              <a:gd name="connsiteY27" fmla="*/ 1612861 h 3635497"/>
              <a:gd name="connsiteX28" fmla="*/ 952324 w 2701062"/>
              <a:gd name="connsiteY28" fmla="*/ 1621289 h 3635497"/>
              <a:gd name="connsiteX29" fmla="*/ 1015532 w 2701062"/>
              <a:gd name="connsiteY29" fmla="*/ 1625502 h 3635497"/>
              <a:gd name="connsiteX30" fmla="*/ 1040815 w 2701062"/>
              <a:gd name="connsiteY30" fmla="*/ 1663427 h 3635497"/>
              <a:gd name="connsiteX31" fmla="*/ 1036601 w 2701062"/>
              <a:gd name="connsiteY31" fmla="*/ 1701351 h 3635497"/>
              <a:gd name="connsiteX32" fmla="*/ 1104022 w 2701062"/>
              <a:gd name="connsiteY32" fmla="*/ 1802483 h 3635497"/>
              <a:gd name="connsiteX33" fmla="*/ 1053456 w 2701062"/>
              <a:gd name="connsiteY33" fmla="*/ 1827766 h 3635497"/>
              <a:gd name="connsiteX34" fmla="*/ 998676 w 2701062"/>
              <a:gd name="connsiteY34" fmla="*/ 1823552 h 3635497"/>
              <a:gd name="connsiteX35" fmla="*/ 964966 w 2701062"/>
              <a:gd name="connsiteY35" fmla="*/ 1903615 h 3635497"/>
              <a:gd name="connsiteX36" fmla="*/ 1015532 w 2701062"/>
              <a:gd name="connsiteY36" fmla="*/ 1945753 h 3635497"/>
              <a:gd name="connsiteX37" fmla="*/ 994463 w 2701062"/>
              <a:gd name="connsiteY37" fmla="*/ 2042671 h 3635497"/>
              <a:gd name="connsiteX38" fmla="*/ 1019746 w 2701062"/>
              <a:gd name="connsiteY38" fmla="*/ 2076382 h 3635497"/>
              <a:gd name="connsiteX39" fmla="*/ 990249 w 2701062"/>
              <a:gd name="connsiteY39" fmla="*/ 2110092 h 3635497"/>
              <a:gd name="connsiteX40" fmla="*/ 948110 w 2701062"/>
              <a:gd name="connsiteY40" fmla="*/ 2110092 h 3635497"/>
              <a:gd name="connsiteX41" fmla="*/ 939683 w 2701062"/>
              <a:gd name="connsiteY41" fmla="*/ 2148017 h 3635497"/>
              <a:gd name="connsiteX42" fmla="*/ 994463 w 2701062"/>
              <a:gd name="connsiteY42" fmla="*/ 2194369 h 3635497"/>
              <a:gd name="connsiteX43" fmla="*/ 981821 w 2701062"/>
              <a:gd name="connsiteY43" fmla="*/ 2375563 h 3635497"/>
              <a:gd name="connsiteX44" fmla="*/ 1015532 w 2701062"/>
              <a:gd name="connsiteY44" fmla="*/ 2455626 h 3635497"/>
              <a:gd name="connsiteX45" fmla="*/ 1049242 w 2701062"/>
              <a:gd name="connsiteY45" fmla="*/ 2455626 h 3635497"/>
              <a:gd name="connsiteX46" fmla="*/ 1129305 w 2701062"/>
              <a:gd name="connsiteY46" fmla="*/ 2523047 h 3635497"/>
              <a:gd name="connsiteX47" fmla="*/ 1125091 w 2701062"/>
              <a:gd name="connsiteY47" fmla="*/ 2653676 h 3635497"/>
              <a:gd name="connsiteX48" fmla="*/ 1087167 w 2701062"/>
              <a:gd name="connsiteY48" fmla="*/ 2716883 h 3635497"/>
              <a:gd name="connsiteX49" fmla="*/ 1015532 w 2701062"/>
              <a:gd name="connsiteY49" fmla="*/ 2784304 h 3635497"/>
              <a:gd name="connsiteX50" fmla="*/ 1007104 w 2701062"/>
              <a:gd name="connsiteY50" fmla="*/ 2872795 h 3635497"/>
              <a:gd name="connsiteX51" fmla="*/ 922828 w 2701062"/>
              <a:gd name="connsiteY51" fmla="*/ 2885436 h 3635497"/>
              <a:gd name="connsiteX52" fmla="*/ 868048 w 2701062"/>
              <a:gd name="connsiteY52" fmla="*/ 2889650 h 3635497"/>
              <a:gd name="connsiteX53" fmla="*/ 830123 w 2701062"/>
              <a:gd name="connsiteY53" fmla="*/ 2851725 h 3635497"/>
              <a:gd name="connsiteX54" fmla="*/ 577294 w 2701062"/>
              <a:gd name="connsiteY54" fmla="*/ 2872795 h 3635497"/>
              <a:gd name="connsiteX55" fmla="*/ 568866 w 2701062"/>
              <a:gd name="connsiteY55" fmla="*/ 2978140 h 3635497"/>
              <a:gd name="connsiteX56" fmla="*/ 514087 w 2701062"/>
              <a:gd name="connsiteY56" fmla="*/ 3011851 h 3635497"/>
              <a:gd name="connsiteX57" fmla="*/ 484590 w 2701062"/>
              <a:gd name="connsiteY57" fmla="*/ 2978140 h 3635497"/>
              <a:gd name="connsiteX58" fmla="*/ 446665 w 2701062"/>
              <a:gd name="connsiteY58" fmla="*/ 3003423 h 3635497"/>
              <a:gd name="connsiteX59" fmla="*/ 434024 w 2701062"/>
              <a:gd name="connsiteY59" fmla="*/ 3121410 h 3635497"/>
              <a:gd name="connsiteX60" fmla="*/ 328678 w 2701062"/>
              <a:gd name="connsiteY60" fmla="*/ 3247825 h 3635497"/>
              <a:gd name="connsiteX61" fmla="*/ 273899 w 2701062"/>
              <a:gd name="connsiteY61" fmla="*/ 3260466 h 3635497"/>
              <a:gd name="connsiteX62" fmla="*/ 252829 w 2701062"/>
              <a:gd name="connsiteY62" fmla="*/ 3311032 h 3635497"/>
              <a:gd name="connsiteX63" fmla="*/ 202263 w 2701062"/>
              <a:gd name="connsiteY63" fmla="*/ 3391095 h 3635497"/>
              <a:gd name="connsiteX64" fmla="*/ 164339 w 2701062"/>
              <a:gd name="connsiteY64" fmla="*/ 3420592 h 3635497"/>
              <a:gd name="connsiteX65" fmla="*/ 75849 w 2701062"/>
              <a:gd name="connsiteY65" fmla="*/ 3450089 h 3635497"/>
              <a:gd name="connsiteX66" fmla="*/ 12641 w 2701062"/>
              <a:gd name="connsiteY66" fmla="*/ 3483799 h 3635497"/>
              <a:gd name="connsiteX67" fmla="*/ 0 w 2701062"/>
              <a:gd name="connsiteY67" fmla="*/ 3563862 h 3635497"/>
              <a:gd name="connsiteX68" fmla="*/ 63207 w 2701062"/>
              <a:gd name="connsiteY68" fmla="*/ 3559648 h 3635497"/>
              <a:gd name="connsiteX69" fmla="*/ 96918 w 2701062"/>
              <a:gd name="connsiteY69" fmla="*/ 3513296 h 3635497"/>
              <a:gd name="connsiteX70" fmla="*/ 155911 w 2701062"/>
              <a:gd name="connsiteY70" fmla="*/ 3555434 h 3635497"/>
              <a:gd name="connsiteX71" fmla="*/ 164339 w 2701062"/>
              <a:gd name="connsiteY71" fmla="*/ 3635497 h 3635497"/>
              <a:gd name="connsiteX72" fmla="*/ 265471 w 2701062"/>
              <a:gd name="connsiteY72" fmla="*/ 3584931 h 3635497"/>
              <a:gd name="connsiteX73" fmla="*/ 252829 w 2701062"/>
              <a:gd name="connsiteY73" fmla="*/ 3525937 h 3635497"/>
              <a:gd name="connsiteX74" fmla="*/ 307609 w 2701062"/>
              <a:gd name="connsiteY74" fmla="*/ 3483799 h 3635497"/>
              <a:gd name="connsiteX75" fmla="*/ 345534 w 2701062"/>
              <a:gd name="connsiteY75" fmla="*/ 3445875 h 3635497"/>
              <a:gd name="connsiteX76" fmla="*/ 375030 w 2701062"/>
              <a:gd name="connsiteY76" fmla="*/ 3403736 h 3635497"/>
              <a:gd name="connsiteX77" fmla="*/ 497231 w 2701062"/>
              <a:gd name="connsiteY77" fmla="*/ 3412164 h 3635497"/>
              <a:gd name="connsiteX78" fmla="*/ 497231 w 2701062"/>
              <a:gd name="connsiteY78" fmla="*/ 3412164 h 3635497"/>
              <a:gd name="connsiteX79" fmla="*/ 568866 w 2701062"/>
              <a:gd name="connsiteY79" fmla="*/ 3445875 h 3635497"/>
              <a:gd name="connsiteX80" fmla="*/ 589935 w 2701062"/>
              <a:gd name="connsiteY80" fmla="*/ 3424806 h 3635497"/>
              <a:gd name="connsiteX81" fmla="*/ 648929 w 2701062"/>
              <a:gd name="connsiteY81" fmla="*/ 3454302 h 3635497"/>
              <a:gd name="connsiteX82" fmla="*/ 674212 w 2701062"/>
              <a:gd name="connsiteY82" fmla="*/ 3450089 h 3635497"/>
              <a:gd name="connsiteX83" fmla="*/ 720564 w 2701062"/>
              <a:gd name="connsiteY83" fmla="*/ 3513296 h 3635497"/>
              <a:gd name="connsiteX84" fmla="*/ 754275 w 2701062"/>
              <a:gd name="connsiteY84" fmla="*/ 3504868 h 3635497"/>
              <a:gd name="connsiteX85" fmla="*/ 804840 w 2701062"/>
              <a:gd name="connsiteY85" fmla="*/ 3429019 h 3635497"/>
              <a:gd name="connsiteX86" fmla="*/ 842765 w 2701062"/>
              <a:gd name="connsiteY86" fmla="*/ 3395309 h 3635497"/>
              <a:gd name="connsiteX87" fmla="*/ 830123 w 2701062"/>
              <a:gd name="connsiteY87" fmla="*/ 3340529 h 3635497"/>
              <a:gd name="connsiteX88" fmla="*/ 859620 w 2701062"/>
              <a:gd name="connsiteY88" fmla="*/ 3285749 h 3635497"/>
              <a:gd name="connsiteX89" fmla="*/ 918614 w 2701062"/>
              <a:gd name="connsiteY89" fmla="*/ 3235184 h 3635497"/>
              <a:gd name="connsiteX90" fmla="*/ 1011318 w 2701062"/>
              <a:gd name="connsiteY90" fmla="*/ 3218328 h 3635497"/>
              <a:gd name="connsiteX91" fmla="*/ 1078739 w 2701062"/>
              <a:gd name="connsiteY91" fmla="*/ 3205687 h 3635497"/>
              <a:gd name="connsiteX92" fmla="*/ 1163016 w 2701062"/>
              <a:gd name="connsiteY92" fmla="*/ 3277322 h 3635497"/>
              <a:gd name="connsiteX93" fmla="*/ 1222009 w 2701062"/>
              <a:gd name="connsiteY93" fmla="*/ 3311032 h 3635497"/>
              <a:gd name="connsiteX94" fmla="*/ 1226223 w 2701062"/>
              <a:gd name="connsiteY94" fmla="*/ 3264680 h 3635497"/>
              <a:gd name="connsiteX95" fmla="*/ 1243078 w 2701062"/>
              <a:gd name="connsiteY95" fmla="*/ 3256253 h 3635497"/>
              <a:gd name="connsiteX96" fmla="*/ 1344210 w 2701062"/>
              <a:gd name="connsiteY96" fmla="*/ 3277322 h 3635497"/>
              <a:gd name="connsiteX97" fmla="*/ 1398990 w 2701062"/>
              <a:gd name="connsiteY97" fmla="*/ 3285749 h 3635497"/>
              <a:gd name="connsiteX98" fmla="*/ 1436914 w 2701062"/>
              <a:gd name="connsiteY98" fmla="*/ 3214114 h 3635497"/>
              <a:gd name="connsiteX99" fmla="*/ 1495908 w 2701062"/>
              <a:gd name="connsiteY99" fmla="*/ 3205687 h 3635497"/>
              <a:gd name="connsiteX100" fmla="*/ 1597040 w 2701062"/>
              <a:gd name="connsiteY100" fmla="*/ 3260466 h 3635497"/>
              <a:gd name="connsiteX101" fmla="*/ 1656033 w 2701062"/>
              <a:gd name="connsiteY101" fmla="*/ 3281536 h 3635497"/>
              <a:gd name="connsiteX102" fmla="*/ 1719240 w 2701062"/>
              <a:gd name="connsiteY102" fmla="*/ 3222542 h 3635497"/>
              <a:gd name="connsiteX103" fmla="*/ 1715027 w 2701062"/>
              <a:gd name="connsiteY103" fmla="*/ 3150907 h 3635497"/>
              <a:gd name="connsiteX104" fmla="*/ 1833014 w 2701062"/>
              <a:gd name="connsiteY104" fmla="*/ 3201473 h 3635497"/>
              <a:gd name="connsiteX105" fmla="*/ 1862510 w 2701062"/>
              <a:gd name="connsiteY105" fmla="*/ 3150907 h 3635497"/>
              <a:gd name="connsiteX106" fmla="*/ 2018422 w 2701062"/>
              <a:gd name="connsiteY106" fmla="*/ 3129838 h 3635497"/>
              <a:gd name="connsiteX107" fmla="*/ 2186975 w 2701062"/>
              <a:gd name="connsiteY107" fmla="*/ 3188831 h 3635497"/>
              <a:gd name="connsiteX108" fmla="*/ 2254396 w 2701062"/>
              <a:gd name="connsiteY108" fmla="*/ 3104555 h 3635497"/>
              <a:gd name="connsiteX109" fmla="*/ 2338673 w 2701062"/>
              <a:gd name="connsiteY109" fmla="*/ 3104555 h 3635497"/>
              <a:gd name="connsiteX110" fmla="*/ 2380811 w 2701062"/>
              <a:gd name="connsiteY110" fmla="*/ 3049775 h 3635497"/>
              <a:gd name="connsiteX111" fmla="*/ 2456660 w 2701062"/>
              <a:gd name="connsiteY111" fmla="*/ 3053989 h 3635497"/>
              <a:gd name="connsiteX112" fmla="*/ 2469301 w 2701062"/>
              <a:gd name="connsiteY112" fmla="*/ 2973926 h 3635497"/>
              <a:gd name="connsiteX113" fmla="*/ 2595716 w 2701062"/>
              <a:gd name="connsiteY113" fmla="*/ 2906505 h 3635497"/>
              <a:gd name="connsiteX114" fmla="*/ 2595716 w 2701062"/>
              <a:gd name="connsiteY114" fmla="*/ 2805373 h 3635497"/>
              <a:gd name="connsiteX115" fmla="*/ 2616785 w 2701062"/>
              <a:gd name="connsiteY115" fmla="*/ 2767449 h 3635497"/>
              <a:gd name="connsiteX116" fmla="*/ 2591502 w 2701062"/>
              <a:gd name="connsiteY116" fmla="*/ 2742166 h 3635497"/>
              <a:gd name="connsiteX117" fmla="*/ 2515653 w 2701062"/>
              <a:gd name="connsiteY117" fmla="*/ 2742166 h 3635497"/>
              <a:gd name="connsiteX118" fmla="*/ 2460874 w 2701062"/>
              <a:gd name="connsiteY118" fmla="*/ 2754807 h 3635497"/>
              <a:gd name="connsiteX119" fmla="*/ 2435591 w 2701062"/>
              <a:gd name="connsiteY119" fmla="*/ 2767449 h 3635497"/>
              <a:gd name="connsiteX120" fmla="*/ 2397666 w 2701062"/>
              <a:gd name="connsiteY120" fmla="*/ 2716883 h 3635497"/>
              <a:gd name="connsiteX121" fmla="*/ 2347100 w 2701062"/>
              <a:gd name="connsiteY121" fmla="*/ 2691600 h 3635497"/>
              <a:gd name="connsiteX122" fmla="*/ 2410308 w 2701062"/>
              <a:gd name="connsiteY122" fmla="*/ 2653676 h 3635497"/>
              <a:gd name="connsiteX123" fmla="*/ 2439804 w 2701062"/>
              <a:gd name="connsiteY123" fmla="*/ 2506192 h 3635497"/>
              <a:gd name="connsiteX124" fmla="*/ 2481943 w 2701062"/>
              <a:gd name="connsiteY124" fmla="*/ 2539902 h 3635497"/>
              <a:gd name="connsiteX125" fmla="*/ 2532509 w 2701062"/>
              <a:gd name="connsiteY125" fmla="*/ 2468267 h 3635497"/>
              <a:gd name="connsiteX126" fmla="*/ 2545150 w 2701062"/>
              <a:gd name="connsiteY126" fmla="*/ 2430343 h 3635497"/>
              <a:gd name="connsiteX127" fmla="*/ 2633640 w 2701062"/>
              <a:gd name="connsiteY127" fmla="*/ 2316570 h 3635497"/>
              <a:gd name="connsiteX128" fmla="*/ 2650496 w 2701062"/>
              <a:gd name="connsiteY128" fmla="*/ 2223866 h 3635497"/>
              <a:gd name="connsiteX129" fmla="*/ 2696848 w 2701062"/>
              <a:gd name="connsiteY129" fmla="*/ 2148017 h 3635497"/>
              <a:gd name="connsiteX130" fmla="*/ 2701062 w 2701062"/>
              <a:gd name="connsiteY130" fmla="*/ 1941539 h 3635497"/>
              <a:gd name="connsiteX131" fmla="*/ 2503012 w 2701062"/>
              <a:gd name="connsiteY131" fmla="*/ 1806697 h 3635497"/>
              <a:gd name="connsiteX132" fmla="*/ 2237541 w 2701062"/>
              <a:gd name="connsiteY132" fmla="*/ 1777200 h 3635497"/>
              <a:gd name="connsiteX133" fmla="*/ 2161692 w 2701062"/>
              <a:gd name="connsiteY133" fmla="*/ 1865690 h 3635497"/>
              <a:gd name="connsiteX134" fmla="*/ 2123768 w 2701062"/>
              <a:gd name="connsiteY134" fmla="*/ 1857263 h 3635497"/>
              <a:gd name="connsiteX135" fmla="*/ 2111126 w 2701062"/>
              <a:gd name="connsiteY135" fmla="*/ 1806697 h 3635497"/>
              <a:gd name="connsiteX136" fmla="*/ 2203830 w 2701062"/>
              <a:gd name="connsiteY136" fmla="*/ 1709779 h 3635497"/>
              <a:gd name="connsiteX137" fmla="*/ 2178547 w 2701062"/>
              <a:gd name="connsiteY137" fmla="*/ 1570723 h 3635497"/>
              <a:gd name="connsiteX138" fmla="*/ 2090057 w 2701062"/>
              <a:gd name="connsiteY138" fmla="*/ 1478019 h 3635497"/>
              <a:gd name="connsiteX139" fmla="*/ 2056346 w 2701062"/>
              <a:gd name="connsiteY139" fmla="*/ 1448522 h 3635497"/>
              <a:gd name="connsiteX140" fmla="*/ 2127981 w 2701062"/>
              <a:gd name="connsiteY140" fmla="*/ 1435880 h 3635497"/>
              <a:gd name="connsiteX141" fmla="*/ 2127981 w 2701062"/>
              <a:gd name="connsiteY141" fmla="*/ 1402170 h 3635497"/>
              <a:gd name="connsiteX142" fmla="*/ 2031063 w 2701062"/>
              <a:gd name="connsiteY142" fmla="*/ 1275755 h 3635497"/>
              <a:gd name="connsiteX143" fmla="*/ 2022636 w 2701062"/>
              <a:gd name="connsiteY143" fmla="*/ 1191478 h 3635497"/>
              <a:gd name="connsiteX144" fmla="*/ 2056346 w 2701062"/>
              <a:gd name="connsiteY144" fmla="*/ 1128271 h 3635497"/>
              <a:gd name="connsiteX145" fmla="*/ 2039491 w 2701062"/>
              <a:gd name="connsiteY145" fmla="*/ 1094560 h 3635497"/>
              <a:gd name="connsiteX146" fmla="*/ 1967856 w 2701062"/>
              <a:gd name="connsiteY146" fmla="*/ 1073491 h 3635497"/>
              <a:gd name="connsiteX147" fmla="*/ 1929932 w 2701062"/>
              <a:gd name="connsiteY147" fmla="*/ 1014498 h 3635497"/>
              <a:gd name="connsiteX148" fmla="*/ 1934146 w 2701062"/>
              <a:gd name="connsiteY148" fmla="*/ 955504 h 3635497"/>
              <a:gd name="connsiteX149" fmla="*/ 1727668 w 2701062"/>
              <a:gd name="connsiteY149" fmla="*/ 837517 h 3635497"/>
              <a:gd name="connsiteX150" fmla="*/ 1664461 w 2701062"/>
              <a:gd name="connsiteY150" fmla="*/ 778524 h 3635497"/>
              <a:gd name="connsiteX151" fmla="*/ 1516977 w 2701062"/>
              <a:gd name="connsiteY151" fmla="*/ 239155 h 3635497"/>
              <a:gd name="connsiteX152" fmla="*/ 1407417 w 2701062"/>
              <a:gd name="connsiteY152" fmla="*/ 121169 h 3635497"/>
              <a:gd name="connsiteX153" fmla="*/ 1365464 w 2701062"/>
              <a:gd name="connsiteY153" fmla="*/ 33227 h 36354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</a:cxnLst>
            <a:rect l="l" t="t" r="r" b="b"/>
            <a:pathLst>
              <a:path w="2701062" h="3635497">
                <a:moveTo>
                  <a:pt x="1365464" y="33227"/>
                </a:moveTo>
                <a:lnTo>
                  <a:pt x="1253525" y="0"/>
                </a:lnTo>
                <a:lnTo>
                  <a:pt x="1335782" y="91671"/>
                </a:lnTo>
                <a:lnTo>
                  <a:pt x="1264148" y="180161"/>
                </a:lnTo>
                <a:lnTo>
                  <a:pt x="1281002" y="319218"/>
                </a:lnTo>
                <a:lnTo>
                  <a:pt x="1141946" y="454060"/>
                </a:lnTo>
                <a:lnTo>
                  <a:pt x="876475" y="711102"/>
                </a:lnTo>
                <a:lnTo>
                  <a:pt x="804840" y="782737"/>
                </a:lnTo>
                <a:lnTo>
                  <a:pt x="813268" y="913366"/>
                </a:lnTo>
                <a:lnTo>
                  <a:pt x="897545" y="1081919"/>
                </a:lnTo>
                <a:lnTo>
                  <a:pt x="943897" y="1166195"/>
                </a:lnTo>
                <a:lnTo>
                  <a:pt x="964966" y="1195692"/>
                </a:lnTo>
                <a:lnTo>
                  <a:pt x="994463" y="1170409"/>
                </a:lnTo>
                <a:lnTo>
                  <a:pt x="1011318" y="1115630"/>
                </a:lnTo>
                <a:lnTo>
                  <a:pt x="1057670" y="1107202"/>
                </a:lnTo>
                <a:lnTo>
                  <a:pt x="1053456" y="1170409"/>
                </a:lnTo>
                <a:lnTo>
                  <a:pt x="1040815" y="1204120"/>
                </a:lnTo>
                <a:lnTo>
                  <a:pt x="1049242" y="1229403"/>
                </a:lnTo>
                <a:lnTo>
                  <a:pt x="986035" y="1246258"/>
                </a:lnTo>
                <a:lnTo>
                  <a:pt x="1011318" y="1381101"/>
                </a:lnTo>
                <a:lnTo>
                  <a:pt x="1049242" y="1376887"/>
                </a:lnTo>
                <a:lnTo>
                  <a:pt x="1040815" y="1440094"/>
                </a:lnTo>
                <a:lnTo>
                  <a:pt x="981821" y="1473805"/>
                </a:lnTo>
                <a:lnTo>
                  <a:pt x="931255" y="1473805"/>
                </a:lnTo>
                <a:lnTo>
                  <a:pt x="897545" y="1537012"/>
                </a:lnTo>
                <a:lnTo>
                  <a:pt x="901758" y="1566509"/>
                </a:lnTo>
                <a:lnTo>
                  <a:pt x="948110" y="1574936"/>
                </a:lnTo>
                <a:lnTo>
                  <a:pt x="931255" y="1612861"/>
                </a:lnTo>
                <a:lnTo>
                  <a:pt x="952324" y="1621289"/>
                </a:lnTo>
                <a:lnTo>
                  <a:pt x="1015532" y="1625502"/>
                </a:lnTo>
                <a:lnTo>
                  <a:pt x="1040815" y="1663427"/>
                </a:lnTo>
                <a:lnTo>
                  <a:pt x="1036601" y="1701351"/>
                </a:lnTo>
                <a:lnTo>
                  <a:pt x="1104022" y="1802483"/>
                </a:lnTo>
                <a:lnTo>
                  <a:pt x="1053456" y="1827766"/>
                </a:lnTo>
                <a:lnTo>
                  <a:pt x="998676" y="1823552"/>
                </a:lnTo>
                <a:lnTo>
                  <a:pt x="964966" y="1903615"/>
                </a:lnTo>
                <a:lnTo>
                  <a:pt x="1015532" y="1945753"/>
                </a:lnTo>
                <a:lnTo>
                  <a:pt x="994463" y="2042671"/>
                </a:lnTo>
                <a:lnTo>
                  <a:pt x="1019746" y="2076382"/>
                </a:lnTo>
                <a:lnTo>
                  <a:pt x="990249" y="2110092"/>
                </a:lnTo>
                <a:lnTo>
                  <a:pt x="948110" y="2110092"/>
                </a:lnTo>
                <a:lnTo>
                  <a:pt x="939683" y="2148017"/>
                </a:lnTo>
                <a:lnTo>
                  <a:pt x="994463" y="2194369"/>
                </a:lnTo>
                <a:lnTo>
                  <a:pt x="981821" y="2375563"/>
                </a:lnTo>
                <a:lnTo>
                  <a:pt x="1015532" y="2455626"/>
                </a:lnTo>
                <a:lnTo>
                  <a:pt x="1049242" y="2455626"/>
                </a:lnTo>
                <a:lnTo>
                  <a:pt x="1129305" y="2523047"/>
                </a:lnTo>
                <a:lnTo>
                  <a:pt x="1125091" y="2653676"/>
                </a:lnTo>
                <a:lnTo>
                  <a:pt x="1087167" y="2716883"/>
                </a:lnTo>
                <a:lnTo>
                  <a:pt x="1015532" y="2784304"/>
                </a:lnTo>
                <a:lnTo>
                  <a:pt x="1007104" y="2872795"/>
                </a:lnTo>
                <a:lnTo>
                  <a:pt x="922828" y="2885436"/>
                </a:lnTo>
                <a:lnTo>
                  <a:pt x="868048" y="2889650"/>
                </a:lnTo>
                <a:lnTo>
                  <a:pt x="830123" y="2851725"/>
                </a:lnTo>
                <a:lnTo>
                  <a:pt x="577294" y="2872795"/>
                </a:lnTo>
                <a:lnTo>
                  <a:pt x="568866" y="2978140"/>
                </a:lnTo>
                <a:lnTo>
                  <a:pt x="514087" y="3011851"/>
                </a:lnTo>
                <a:lnTo>
                  <a:pt x="484590" y="2978140"/>
                </a:lnTo>
                <a:lnTo>
                  <a:pt x="446665" y="3003423"/>
                </a:lnTo>
                <a:lnTo>
                  <a:pt x="434024" y="3121410"/>
                </a:lnTo>
                <a:lnTo>
                  <a:pt x="328678" y="3247825"/>
                </a:lnTo>
                <a:lnTo>
                  <a:pt x="273899" y="3260466"/>
                </a:lnTo>
                <a:lnTo>
                  <a:pt x="252829" y="3311032"/>
                </a:lnTo>
                <a:lnTo>
                  <a:pt x="202263" y="3391095"/>
                </a:lnTo>
                <a:lnTo>
                  <a:pt x="164339" y="3420592"/>
                </a:lnTo>
                <a:lnTo>
                  <a:pt x="75849" y="3450089"/>
                </a:lnTo>
                <a:lnTo>
                  <a:pt x="12641" y="3483799"/>
                </a:lnTo>
                <a:lnTo>
                  <a:pt x="0" y="3563862"/>
                </a:lnTo>
                <a:lnTo>
                  <a:pt x="63207" y="3559648"/>
                </a:lnTo>
                <a:lnTo>
                  <a:pt x="96918" y="3513296"/>
                </a:lnTo>
                <a:lnTo>
                  <a:pt x="155911" y="3555434"/>
                </a:lnTo>
                <a:lnTo>
                  <a:pt x="164339" y="3635497"/>
                </a:lnTo>
                <a:lnTo>
                  <a:pt x="265471" y="3584931"/>
                </a:lnTo>
                <a:lnTo>
                  <a:pt x="252829" y="3525937"/>
                </a:lnTo>
                <a:lnTo>
                  <a:pt x="307609" y="3483799"/>
                </a:lnTo>
                <a:lnTo>
                  <a:pt x="345534" y="3445875"/>
                </a:lnTo>
                <a:lnTo>
                  <a:pt x="375030" y="3403736"/>
                </a:lnTo>
                <a:lnTo>
                  <a:pt x="497231" y="3412164"/>
                </a:lnTo>
                <a:lnTo>
                  <a:pt x="497231" y="3412164"/>
                </a:lnTo>
                <a:lnTo>
                  <a:pt x="568866" y="3445875"/>
                </a:lnTo>
                <a:lnTo>
                  <a:pt x="589935" y="3424806"/>
                </a:lnTo>
                <a:lnTo>
                  <a:pt x="648929" y="3454302"/>
                </a:lnTo>
                <a:lnTo>
                  <a:pt x="674212" y="3450089"/>
                </a:lnTo>
                <a:lnTo>
                  <a:pt x="720564" y="3513296"/>
                </a:lnTo>
                <a:lnTo>
                  <a:pt x="754275" y="3504868"/>
                </a:lnTo>
                <a:lnTo>
                  <a:pt x="804840" y="3429019"/>
                </a:lnTo>
                <a:lnTo>
                  <a:pt x="842765" y="3395309"/>
                </a:lnTo>
                <a:lnTo>
                  <a:pt x="830123" y="3340529"/>
                </a:lnTo>
                <a:lnTo>
                  <a:pt x="859620" y="3285749"/>
                </a:lnTo>
                <a:lnTo>
                  <a:pt x="918614" y="3235184"/>
                </a:lnTo>
                <a:lnTo>
                  <a:pt x="1011318" y="3218328"/>
                </a:lnTo>
                <a:lnTo>
                  <a:pt x="1078739" y="3205687"/>
                </a:lnTo>
                <a:lnTo>
                  <a:pt x="1163016" y="3277322"/>
                </a:lnTo>
                <a:lnTo>
                  <a:pt x="1222009" y="3311032"/>
                </a:lnTo>
                <a:lnTo>
                  <a:pt x="1226223" y="3264680"/>
                </a:lnTo>
                <a:lnTo>
                  <a:pt x="1243078" y="3256253"/>
                </a:lnTo>
                <a:lnTo>
                  <a:pt x="1344210" y="3277322"/>
                </a:lnTo>
                <a:lnTo>
                  <a:pt x="1398990" y="3285749"/>
                </a:lnTo>
                <a:lnTo>
                  <a:pt x="1436914" y="3214114"/>
                </a:lnTo>
                <a:lnTo>
                  <a:pt x="1495908" y="3205687"/>
                </a:lnTo>
                <a:lnTo>
                  <a:pt x="1597040" y="3260466"/>
                </a:lnTo>
                <a:lnTo>
                  <a:pt x="1656033" y="3281536"/>
                </a:lnTo>
                <a:lnTo>
                  <a:pt x="1719240" y="3222542"/>
                </a:lnTo>
                <a:lnTo>
                  <a:pt x="1715027" y="3150907"/>
                </a:lnTo>
                <a:lnTo>
                  <a:pt x="1833014" y="3201473"/>
                </a:lnTo>
                <a:lnTo>
                  <a:pt x="1862510" y="3150907"/>
                </a:lnTo>
                <a:lnTo>
                  <a:pt x="2018422" y="3129838"/>
                </a:lnTo>
                <a:lnTo>
                  <a:pt x="2186975" y="3188831"/>
                </a:lnTo>
                <a:lnTo>
                  <a:pt x="2254396" y="3104555"/>
                </a:lnTo>
                <a:lnTo>
                  <a:pt x="2338673" y="3104555"/>
                </a:lnTo>
                <a:lnTo>
                  <a:pt x="2380811" y="3049775"/>
                </a:lnTo>
                <a:lnTo>
                  <a:pt x="2456660" y="3053989"/>
                </a:lnTo>
                <a:lnTo>
                  <a:pt x="2469301" y="2973926"/>
                </a:lnTo>
                <a:lnTo>
                  <a:pt x="2595716" y="2906505"/>
                </a:lnTo>
                <a:lnTo>
                  <a:pt x="2595716" y="2805373"/>
                </a:lnTo>
                <a:lnTo>
                  <a:pt x="2616785" y="2767449"/>
                </a:lnTo>
                <a:lnTo>
                  <a:pt x="2591502" y="2742166"/>
                </a:lnTo>
                <a:lnTo>
                  <a:pt x="2515653" y="2742166"/>
                </a:lnTo>
                <a:lnTo>
                  <a:pt x="2460874" y="2754807"/>
                </a:lnTo>
                <a:lnTo>
                  <a:pt x="2435591" y="2767449"/>
                </a:lnTo>
                <a:lnTo>
                  <a:pt x="2397666" y="2716883"/>
                </a:lnTo>
                <a:lnTo>
                  <a:pt x="2347100" y="2691600"/>
                </a:lnTo>
                <a:lnTo>
                  <a:pt x="2410308" y="2653676"/>
                </a:lnTo>
                <a:lnTo>
                  <a:pt x="2439804" y="2506192"/>
                </a:lnTo>
                <a:lnTo>
                  <a:pt x="2481943" y="2539902"/>
                </a:lnTo>
                <a:lnTo>
                  <a:pt x="2532509" y="2468267"/>
                </a:lnTo>
                <a:lnTo>
                  <a:pt x="2545150" y="2430343"/>
                </a:lnTo>
                <a:lnTo>
                  <a:pt x="2633640" y="2316570"/>
                </a:lnTo>
                <a:lnTo>
                  <a:pt x="2650496" y="2223866"/>
                </a:lnTo>
                <a:lnTo>
                  <a:pt x="2696848" y="2148017"/>
                </a:lnTo>
                <a:cubicBezTo>
                  <a:pt x="2698253" y="2079191"/>
                  <a:pt x="2699657" y="2010365"/>
                  <a:pt x="2701062" y="1941539"/>
                </a:cubicBezTo>
                <a:lnTo>
                  <a:pt x="2503012" y="1806697"/>
                </a:lnTo>
                <a:lnTo>
                  <a:pt x="2237541" y="1777200"/>
                </a:lnTo>
                <a:lnTo>
                  <a:pt x="2161692" y="1865690"/>
                </a:lnTo>
                <a:lnTo>
                  <a:pt x="2123768" y="1857263"/>
                </a:lnTo>
                <a:lnTo>
                  <a:pt x="2111126" y="1806697"/>
                </a:lnTo>
                <a:lnTo>
                  <a:pt x="2203830" y="1709779"/>
                </a:lnTo>
                <a:lnTo>
                  <a:pt x="2178547" y="1570723"/>
                </a:lnTo>
                <a:lnTo>
                  <a:pt x="2090057" y="1478019"/>
                </a:lnTo>
                <a:lnTo>
                  <a:pt x="2056346" y="1448522"/>
                </a:lnTo>
                <a:lnTo>
                  <a:pt x="2127981" y="1435880"/>
                </a:lnTo>
                <a:lnTo>
                  <a:pt x="2127981" y="1402170"/>
                </a:lnTo>
                <a:lnTo>
                  <a:pt x="2031063" y="1275755"/>
                </a:lnTo>
                <a:lnTo>
                  <a:pt x="2022636" y="1191478"/>
                </a:lnTo>
                <a:lnTo>
                  <a:pt x="2056346" y="1128271"/>
                </a:lnTo>
                <a:lnTo>
                  <a:pt x="2039491" y="1094560"/>
                </a:lnTo>
                <a:lnTo>
                  <a:pt x="1967856" y="1073491"/>
                </a:lnTo>
                <a:lnTo>
                  <a:pt x="1929932" y="1014498"/>
                </a:lnTo>
                <a:lnTo>
                  <a:pt x="1934146" y="955504"/>
                </a:lnTo>
                <a:lnTo>
                  <a:pt x="1727668" y="837517"/>
                </a:lnTo>
                <a:lnTo>
                  <a:pt x="1664461" y="778524"/>
                </a:lnTo>
                <a:lnTo>
                  <a:pt x="1516977" y="239155"/>
                </a:lnTo>
                <a:lnTo>
                  <a:pt x="1407417" y="121169"/>
                </a:lnTo>
                <a:cubicBezTo>
                  <a:pt x="1368087" y="24250"/>
                  <a:pt x="1392152" y="41655"/>
                  <a:pt x="1365464" y="33227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 dirty="0"/>
          </a:p>
        </p:txBody>
      </p:sp>
      <p:sp>
        <p:nvSpPr>
          <p:cNvPr id="21" name="Freeform 20"/>
          <p:cNvSpPr/>
          <p:nvPr/>
        </p:nvSpPr>
        <p:spPr>
          <a:xfrm>
            <a:off x="3744913" y="4002088"/>
            <a:ext cx="155575" cy="225425"/>
          </a:xfrm>
          <a:custGeom>
            <a:avLst/>
            <a:gdLst>
              <a:gd name="connsiteX0" fmla="*/ 156456 w 156456"/>
              <a:gd name="connsiteY0" fmla="*/ 0 h 225992"/>
              <a:gd name="connsiteX1" fmla="*/ 156456 w 156456"/>
              <a:gd name="connsiteY1" fmla="*/ 104304 h 225992"/>
              <a:gd name="connsiteX2" fmla="*/ 45199 w 156456"/>
              <a:gd name="connsiteY2" fmla="*/ 215562 h 225992"/>
              <a:gd name="connsiteX3" fmla="*/ 0 w 156456"/>
              <a:gd name="connsiteY3" fmla="*/ 225992 h 225992"/>
              <a:gd name="connsiteX4" fmla="*/ 6954 w 156456"/>
              <a:gd name="connsiteY4" fmla="*/ 180794 h 225992"/>
              <a:gd name="connsiteX5" fmla="*/ 52152 w 156456"/>
              <a:gd name="connsiteY5" fmla="*/ 93874 h 225992"/>
              <a:gd name="connsiteX6" fmla="*/ 55629 w 156456"/>
              <a:gd name="connsiteY6" fmla="*/ 48675 h 225992"/>
              <a:gd name="connsiteX7" fmla="*/ 156456 w 156456"/>
              <a:gd name="connsiteY7" fmla="*/ 0 h 225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6456" h="225992">
                <a:moveTo>
                  <a:pt x="156456" y="0"/>
                </a:moveTo>
                <a:lnTo>
                  <a:pt x="156456" y="104304"/>
                </a:lnTo>
                <a:lnTo>
                  <a:pt x="45199" y="215562"/>
                </a:lnTo>
                <a:lnTo>
                  <a:pt x="0" y="225992"/>
                </a:lnTo>
                <a:lnTo>
                  <a:pt x="6954" y="180794"/>
                </a:lnTo>
                <a:lnTo>
                  <a:pt x="52152" y="93874"/>
                </a:lnTo>
                <a:lnTo>
                  <a:pt x="55629" y="48675"/>
                </a:lnTo>
                <a:lnTo>
                  <a:pt x="156456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2" name="Freeform 21"/>
          <p:cNvSpPr/>
          <p:nvPr/>
        </p:nvSpPr>
        <p:spPr>
          <a:xfrm>
            <a:off x="3184525" y="1414463"/>
            <a:ext cx="1568450" cy="2459037"/>
          </a:xfrm>
          <a:custGeom>
            <a:avLst/>
            <a:gdLst>
              <a:gd name="connsiteX0" fmla="*/ 1192545 w 1568040"/>
              <a:gd name="connsiteY0" fmla="*/ 41722 h 2458102"/>
              <a:gd name="connsiteX1" fmla="*/ 1161254 w 1568040"/>
              <a:gd name="connsiteY1" fmla="*/ 139072 h 2458102"/>
              <a:gd name="connsiteX2" fmla="*/ 1189068 w 1568040"/>
              <a:gd name="connsiteY2" fmla="*/ 170364 h 2458102"/>
              <a:gd name="connsiteX3" fmla="*/ 1074333 w 1568040"/>
              <a:gd name="connsiteY3" fmla="*/ 267714 h 2458102"/>
              <a:gd name="connsiteX4" fmla="*/ 872679 w 1568040"/>
              <a:gd name="connsiteY4" fmla="*/ 448508 h 2458102"/>
              <a:gd name="connsiteX5" fmla="*/ 872679 w 1568040"/>
              <a:gd name="connsiteY5" fmla="*/ 490230 h 2458102"/>
              <a:gd name="connsiteX6" fmla="*/ 792712 w 1568040"/>
              <a:gd name="connsiteY6" fmla="*/ 500660 h 2458102"/>
              <a:gd name="connsiteX7" fmla="*/ 862248 w 1568040"/>
              <a:gd name="connsiteY7" fmla="*/ 521521 h 2458102"/>
              <a:gd name="connsiteX8" fmla="*/ 952645 w 1568040"/>
              <a:gd name="connsiteY8" fmla="*/ 518044 h 2458102"/>
              <a:gd name="connsiteX9" fmla="*/ 792712 w 1568040"/>
              <a:gd name="connsiteY9" fmla="*/ 702315 h 2458102"/>
              <a:gd name="connsiteX10" fmla="*/ 1015228 w 1568040"/>
              <a:gd name="connsiteY10" fmla="*/ 618872 h 2458102"/>
              <a:gd name="connsiteX11" fmla="*/ 1088241 w 1568040"/>
              <a:gd name="connsiteY11" fmla="*/ 584103 h 2458102"/>
              <a:gd name="connsiteX12" fmla="*/ 1147346 w 1568040"/>
              <a:gd name="connsiteY12" fmla="*/ 625825 h 2458102"/>
              <a:gd name="connsiteX13" fmla="*/ 1216883 w 1568040"/>
              <a:gd name="connsiteY13" fmla="*/ 615395 h 2458102"/>
              <a:gd name="connsiteX14" fmla="*/ 1477643 w 1568040"/>
              <a:gd name="connsiteY14" fmla="*/ 604964 h 2458102"/>
              <a:gd name="connsiteX15" fmla="*/ 1568040 w 1568040"/>
              <a:gd name="connsiteY15" fmla="*/ 726653 h 2458102"/>
              <a:gd name="connsiteX16" fmla="*/ 1477643 w 1568040"/>
              <a:gd name="connsiteY16" fmla="*/ 883109 h 2458102"/>
              <a:gd name="connsiteX17" fmla="*/ 1470689 w 1568040"/>
              <a:gd name="connsiteY17" fmla="*/ 976983 h 2458102"/>
              <a:gd name="connsiteX18" fmla="*/ 1415060 w 1568040"/>
              <a:gd name="connsiteY18" fmla="*/ 1102148 h 2458102"/>
              <a:gd name="connsiteX19" fmla="*/ 1335094 w 1568040"/>
              <a:gd name="connsiteY19" fmla="*/ 1241220 h 2458102"/>
              <a:gd name="connsiteX20" fmla="*/ 1324663 w 1568040"/>
              <a:gd name="connsiteY20" fmla="*/ 1303802 h 2458102"/>
              <a:gd name="connsiteX21" fmla="*/ 1237743 w 1568040"/>
              <a:gd name="connsiteY21" fmla="*/ 1373338 h 2458102"/>
              <a:gd name="connsiteX22" fmla="*/ 1282942 w 1568040"/>
              <a:gd name="connsiteY22" fmla="*/ 1442875 h 2458102"/>
              <a:gd name="connsiteX23" fmla="*/ 1289895 w 1568040"/>
              <a:gd name="connsiteY23" fmla="*/ 1512411 h 2458102"/>
              <a:gd name="connsiteX24" fmla="*/ 1227313 w 1568040"/>
              <a:gd name="connsiteY24" fmla="*/ 1533272 h 2458102"/>
              <a:gd name="connsiteX25" fmla="*/ 1178638 w 1568040"/>
              <a:gd name="connsiteY25" fmla="*/ 1519364 h 2458102"/>
              <a:gd name="connsiteX26" fmla="*/ 1109102 w 1568040"/>
              <a:gd name="connsiteY26" fmla="*/ 1606284 h 2458102"/>
              <a:gd name="connsiteX27" fmla="*/ 931784 w 1568040"/>
              <a:gd name="connsiteY27" fmla="*/ 1616715 h 2458102"/>
              <a:gd name="connsiteX28" fmla="*/ 1164730 w 1568040"/>
              <a:gd name="connsiteY28" fmla="*/ 1668867 h 2458102"/>
              <a:gd name="connsiteX29" fmla="*/ 1223836 w 1568040"/>
              <a:gd name="connsiteY29" fmla="*/ 1609761 h 2458102"/>
              <a:gd name="connsiteX30" fmla="*/ 1383769 w 1568040"/>
              <a:gd name="connsiteY30" fmla="*/ 1675821 h 2458102"/>
              <a:gd name="connsiteX31" fmla="*/ 1442875 w 1568040"/>
              <a:gd name="connsiteY31" fmla="*/ 1759264 h 2458102"/>
              <a:gd name="connsiteX32" fmla="*/ 1376816 w 1568040"/>
              <a:gd name="connsiteY32" fmla="*/ 1846184 h 2458102"/>
              <a:gd name="connsiteX33" fmla="*/ 1394200 w 1568040"/>
              <a:gd name="connsiteY33" fmla="*/ 2006117 h 2458102"/>
              <a:gd name="connsiteX34" fmla="*/ 1046519 w 1568040"/>
              <a:gd name="connsiteY34" fmla="*/ 2287738 h 2458102"/>
              <a:gd name="connsiteX35" fmla="*/ 973506 w 1568040"/>
              <a:gd name="connsiteY35" fmla="*/ 2280785 h 2458102"/>
              <a:gd name="connsiteX36" fmla="*/ 970029 w 1568040"/>
              <a:gd name="connsiteY36" fmla="*/ 2332937 h 2458102"/>
              <a:gd name="connsiteX37" fmla="*/ 897016 w 1568040"/>
              <a:gd name="connsiteY37" fmla="*/ 2343367 h 2458102"/>
              <a:gd name="connsiteX38" fmla="*/ 820527 w 1568040"/>
              <a:gd name="connsiteY38" fmla="*/ 2392043 h 2458102"/>
              <a:gd name="connsiteX39" fmla="*/ 726653 w 1568040"/>
              <a:gd name="connsiteY39" fmla="*/ 2353798 h 2458102"/>
              <a:gd name="connsiteX40" fmla="*/ 719699 w 1568040"/>
              <a:gd name="connsiteY40" fmla="*/ 2437241 h 2458102"/>
              <a:gd name="connsiteX41" fmla="*/ 681454 w 1568040"/>
              <a:gd name="connsiteY41" fmla="*/ 2447672 h 2458102"/>
              <a:gd name="connsiteX42" fmla="*/ 604965 w 1568040"/>
              <a:gd name="connsiteY42" fmla="*/ 2402473 h 2458102"/>
              <a:gd name="connsiteX43" fmla="*/ 566720 w 1568040"/>
              <a:gd name="connsiteY43" fmla="*/ 2332937 h 2458102"/>
              <a:gd name="connsiteX44" fmla="*/ 524998 w 1568040"/>
              <a:gd name="connsiteY44" fmla="*/ 2353798 h 2458102"/>
              <a:gd name="connsiteX45" fmla="*/ 556289 w 1568040"/>
              <a:gd name="connsiteY45" fmla="*/ 2426811 h 2458102"/>
              <a:gd name="connsiteX46" fmla="*/ 535429 w 1568040"/>
              <a:gd name="connsiteY46" fmla="*/ 2458102 h 2458102"/>
              <a:gd name="connsiteX47" fmla="*/ 500660 w 1568040"/>
              <a:gd name="connsiteY47" fmla="*/ 2458102 h 2458102"/>
              <a:gd name="connsiteX48" fmla="*/ 493707 w 1568040"/>
              <a:gd name="connsiteY48" fmla="*/ 2392043 h 2458102"/>
              <a:gd name="connsiteX49" fmla="*/ 455462 w 1568040"/>
              <a:gd name="connsiteY49" fmla="*/ 2315553 h 2458102"/>
              <a:gd name="connsiteX50" fmla="*/ 445032 w 1568040"/>
              <a:gd name="connsiteY50" fmla="*/ 2235586 h 2458102"/>
              <a:gd name="connsiteX51" fmla="*/ 486753 w 1568040"/>
              <a:gd name="connsiteY51" fmla="*/ 2263401 h 2458102"/>
              <a:gd name="connsiteX52" fmla="*/ 476323 w 1568040"/>
              <a:gd name="connsiteY52" fmla="*/ 2186911 h 2458102"/>
              <a:gd name="connsiteX53" fmla="*/ 556289 w 1568040"/>
              <a:gd name="connsiteY53" fmla="*/ 2099991 h 2458102"/>
              <a:gd name="connsiteX54" fmla="*/ 570197 w 1568040"/>
              <a:gd name="connsiteY54" fmla="*/ 2030455 h 2458102"/>
              <a:gd name="connsiteX55" fmla="*/ 646686 w 1568040"/>
              <a:gd name="connsiteY55" fmla="*/ 1919197 h 2458102"/>
              <a:gd name="connsiteX56" fmla="*/ 601488 w 1568040"/>
              <a:gd name="connsiteY56" fmla="*/ 1849661 h 2458102"/>
              <a:gd name="connsiteX57" fmla="*/ 566720 w 1568040"/>
              <a:gd name="connsiteY57" fmla="*/ 1794032 h 2458102"/>
              <a:gd name="connsiteX58" fmla="*/ 538905 w 1568040"/>
              <a:gd name="connsiteY58" fmla="*/ 1693205 h 2458102"/>
              <a:gd name="connsiteX59" fmla="*/ 524998 w 1568040"/>
              <a:gd name="connsiteY59" fmla="*/ 1807939 h 2458102"/>
              <a:gd name="connsiteX60" fmla="*/ 434601 w 1568040"/>
              <a:gd name="connsiteY60" fmla="*/ 1721019 h 2458102"/>
              <a:gd name="connsiteX61" fmla="*/ 372019 w 1568040"/>
              <a:gd name="connsiteY61" fmla="*/ 1787078 h 2458102"/>
              <a:gd name="connsiteX62" fmla="*/ 368542 w 1568040"/>
              <a:gd name="connsiteY62" fmla="*/ 1926151 h 2458102"/>
              <a:gd name="connsiteX63" fmla="*/ 333774 w 1568040"/>
              <a:gd name="connsiteY63" fmla="*/ 1964396 h 2458102"/>
              <a:gd name="connsiteX64" fmla="*/ 361588 w 1568040"/>
              <a:gd name="connsiteY64" fmla="*/ 2006117 h 2458102"/>
              <a:gd name="connsiteX65" fmla="*/ 292052 w 1568040"/>
              <a:gd name="connsiteY65" fmla="*/ 2051316 h 2458102"/>
              <a:gd name="connsiteX66" fmla="*/ 222516 w 1568040"/>
              <a:gd name="connsiteY66" fmla="*/ 2023501 h 2458102"/>
              <a:gd name="connsiteX67" fmla="*/ 267714 w 1568040"/>
              <a:gd name="connsiteY67" fmla="*/ 1929627 h 2458102"/>
              <a:gd name="connsiteX68" fmla="*/ 295529 w 1568040"/>
              <a:gd name="connsiteY68" fmla="*/ 1842707 h 2458102"/>
              <a:gd name="connsiteX69" fmla="*/ 316390 w 1568040"/>
              <a:gd name="connsiteY69" fmla="*/ 1762741 h 2458102"/>
              <a:gd name="connsiteX70" fmla="*/ 299006 w 1568040"/>
              <a:gd name="connsiteY70" fmla="*/ 1689728 h 2458102"/>
              <a:gd name="connsiteX71" fmla="*/ 267714 w 1568040"/>
              <a:gd name="connsiteY71" fmla="*/ 1592377 h 2458102"/>
              <a:gd name="connsiteX72" fmla="*/ 205132 w 1568040"/>
              <a:gd name="connsiteY72" fmla="*/ 1741880 h 2458102"/>
              <a:gd name="connsiteX73" fmla="*/ 184271 w 1568040"/>
              <a:gd name="connsiteY73" fmla="*/ 1738403 h 2458102"/>
              <a:gd name="connsiteX74" fmla="*/ 205132 w 1568040"/>
              <a:gd name="connsiteY74" fmla="*/ 1807939 h 2458102"/>
              <a:gd name="connsiteX75" fmla="*/ 104305 w 1568040"/>
              <a:gd name="connsiteY75" fmla="*/ 1853138 h 2458102"/>
              <a:gd name="connsiteX76" fmla="*/ 79967 w 1568040"/>
              <a:gd name="connsiteY76" fmla="*/ 1839230 h 2458102"/>
              <a:gd name="connsiteX77" fmla="*/ 93874 w 1568040"/>
              <a:gd name="connsiteY77" fmla="*/ 1748834 h 2458102"/>
              <a:gd name="connsiteX78" fmla="*/ 34768 w 1568040"/>
              <a:gd name="connsiteY78" fmla="*/ 1794032 h 2458102"/>
              <a:gd name="connsiteX79" fmla="*/ 41722 w 1568040"/>
              <a:gd name="connsiteY79" fmla="*/ 1700158 h 2458102"/>
              <a:gd name="connsiteX80" fmla="*/ 83444 w 1568040"/>
              <a:gd name="connsiteY80" fmla="*/ 1651483 h 2458102"/>
              <a:gd name="connsiteX81" fmla="*/ 152980 w 1568040"/>
              <a:gd name="connsiteY81" fmla="*/ 1627145 h 2458102"/>
              <a:gd name="connsiteX82" fmla="*/ 156457 w 1568040"/>
              <a:gd name="connsiteY82" fmla="*/ 1672344 h 2458102"/>
              <a:gd name="connsiteX83" fmla="*/ 212086 w 1568040"/>
              <a:gd name="connsiteY83" fmla="*/ 1630622 h 2458102"/>
              <a:gd name="connsiteX84" fmla="*/ 225993 w 1568040"/>
              <a:gd name="connsiteY84" fmla="*/ 1578470 h 2458102"/>
              <a:gd name="connsiteX85" fmla="*/ 271191 w 1568040"/>
              <a:gd name="connsiteY85" fmla="*/ 1540225 h 2458102"/>
              <a:gd name="connsiteX86" fmla="*/ 299006 w 1568040"/>
              <a:gd name="connsiteY86" fmla="*/ 1470689 h 2458102"/>
              <a:gd name="connsiteX87" fmla="*/ 472846 w 1568040"/>
              <a:gd name="connsiteY87" fmla="*/ 1209929 h 2458102"/>
              <a:gd name="connsiteX88" fmla="*/ 458939 w 1568040"/>
              <a:gd name="connsiteY88" fmla="*/ 1182114 h 2458102"/>
              <a:gd name="connsiteX89" fmla="*/ 344204 w 1568040"/>
              <a:gd name="connsiteY89" fmla="*/ 1321186 h 2458102"/>
              <a:gd name="connsiteX90" fmla="*/ 333774 w 1568040"/>
              <a:gd name="connsiteY90" fmla="*/ 1362908 h 2458102"/>
              <a:gd name="connsiteX91" fmla="*/ 264238 w 1568040"/>
              <a:gd name="connsiteY91" fmla="*/ 1415060 h 2458102"/>
              <a:gd name="connsiteX92" fmla="*/ 142549 w 1568040"/>
              <a:gd name="connsiteY92" fmla="*/ 1418537 h 2458102"/>
              <a:gd name="connsiteX93" fmla="*/ 121689 w 1568040"/>
              <a:gd name="connsiteY93" fmla="*/ 1432444 h 2458102"/>
              <a:gd name="connsiteX94" fmla="*/ 76490 w 1568040"/>
              <a:gd name="connsiteY94" fmla="*/ 1373338 h 2458102"/>
              <a:gd name="connsiteX95" fmla="*/ 163410 w 1568040"/>
              <a:gd name="connsiteY95" fmla="*/ 1380292 h 2458102"/>
              <a:gd name="connsiteX96" fmla="*/ 163410 w 1568040"/>
              <a:gd name="connsiteY96" fmla="*/ 1345524 h 2458102"/>
              <a:gd name="connsiteX97" fmla="*/ 191225 w 1568040"/>
              <a:gd name="connsiteY97" fmla="*/ 1317710 h 2458102"/>
              <a:gd name="connsiteX98" fmla="*/ 135596 w 1568040"/>
              <a:gd name="connsiteY98" fmla="*/ 1317710 h 2458102"/>
              <a:gd name="connsiteX99" fmla="*/ 111258 w 1568040"/>
              <a:gd name="connsiteY99" fmla="*/ 1251650 h 2458102"/>
              <a:gd name="connsiteX100" fmla="*/ 187748 w 1568040"/>
              <a:gd name="connsiteY100" fmla="*/ 1196021 h 2458102"/>
              <a:gd name="connsiteX101" fmla="*/ 219039 w 1568040"/>
              <a:gd name="connsiteY101" fmla="*/ 1234266 h 2458102"/>
              <a:gd name="connsiteX102" fmla="*/ 222516 w 1568040"/>
              <a:gd name="connsiteY102" fmla="*/ 1178637 h 2458102"/>
              <a:gd name="connsiteX103" fmla="*/ 156457 w 1568040"/>
              <a:gd name="connsiteY103" fmla="*/ 1171684 h 2458102"/>
              <a:gd name="connsiteX104" fmla="*/ 180794 w 1568040"/>
              <a:gd name="connsiteY104" fmla="*/ 1136916 h 2458102"/>
              <a:gd name="connsiteX105" fmla="*/ 229470 w 1568040"/>
              <a:gd name="connsiteY105" fmla="*/ 1140392 h 2458102"/>
              <a:gd name="connsiteX106" fmla="*/ 232946 w 1568040"/>
              <a:gd name="connsiteY106" fmla="*/ 1112578 h 2458102"/>
              <a:gd name="connsiteX107" fmla="*/ 264238 w 1568040"/>
              <a:gd name="connsiteY107" fmla="*/ 1102148 h 2458102"/>
              <a:gd name="connsiteX108" fmla="*/ 246854 w 1568040"/>
              <a:gd name="connsiteY108" fmla="*/ 1036088 h 2458102"/>
              <a:gd name="connsiteX109" fmla="*/ 292052 w 1568040"/>
              <a:gd name="connsiteY109" fmla="*/ 1043042 h 2458102"/>
              <a:gd name="connsiteX110" fmla="*/ 295529 w 1568040"/>
              <a:gd name="connsiteY110" fmla="*/ 994367 h 2458102"/>
              <a:gd name="connsiteX111" fmla="*/ 292052 w 1568040"/>
              <a:gd name="connsiteY111" fmla="*/ 983936 h 2458102"/>
              <a:gd name="connsiteX112" fmla="*/ 337251 w 1568040"/>
              <a:gd name="connsiteY112" fmla="*/ 924830 h 2458102"/>
              <a:gd name="connsiteX113" fmla="*/ 406787 w 1568040"/>
              <a:gd name="connsiteY113" fmla="*/ 949168 h 2458102"/>
              <a:gd name="connsiteX114" fmla="*/ 333774 w 1568040"/>
              <a:gd name="connsiteY114" fmla="*/ 879632 h 2458102"/>
              <a:gd name="connsiteX115" fmla="*/ 239900 w 1568040"/>
              <a:gd name="connsiteY115" fmla="*/ 987413 h 2458102"/>
              <a:gd name="connsiteX116" fmla="*/ 215562 w 1568040"/>
              <a:gd name="connsiteY116" fmla="*/ 938738 h 2458102"/>
              <a:gd name="connsiteX117" fmla="*/ 250330 w 1568040"/>
              <a:gd name="connsiteY117" fmla="*/ 893539 h 2458102"/>
              <a:gd name="connsiteX118" fmla="*/ 187748 w 1568040"/>
              <a:gd name="connsiteY118" fmla="*/ 917877 h 2458102"/>
              <a:gd name="connsiteX119" fmla="*/ 118212 w 1568040"/>
              <a:gd name="connsiteY119" fmla="*/ 848341 h 2458102"/>
              <a:gd name="connsiteX120" fmla="*/ 83444 w 1568040"/>
              <a:gd name="connsiteY120" fmla="*/ 757944 h 2458102"/>
              <a:gd name="connsiteX121" fmla="*/ 34768 w 1568040"/>
              <a:gd name="connsiteY121" fmla="*/ 778805 h 2458102"/>
              <a:gd name="connsiteX122" fmla="*/ 0 w 1568040"/>
              <a:gd name="connsiteY122" fmla="*/ 719699 h 2458102"/>
              <a:gd name="connsiteX123" fmla="*/ 20861 w 1568040"/>
              <a:gd name="connsiteY123" fmla="*/ 660593 h 2458102"/>
              <a:gd name="connsiteX124" fmla="*/ 48676 w 1568040"/>
              <a:gd name="connsiteY124" fmla="*/ 688408 h 2458102"/>
              <a:gd name="connsiteX125" fmla="*/ 62583 w 1568040"/>
              <a:gd name="connsiteY125" fmla="*/ 622348 h 2458102"/>
              <a:gd name="connsiteX126" fmla="*/ 125165 w 1568040"/>
              <a:gd name="connsiteY126" fmla="*/ 667547 h 2458102"/>
              <a:gd name="connsiteX127" fmla="*/ 135596 w 1568040"/>
              <a:gd name="connsiteY127" fmla="*/ 573673 h 2458102"/>
              <a:gd name="connsiteX128" fmla="*/ 184271 w 1568040"/>
              <a:gd name="connsiteY128" fmla="*/ 570196 h 2458102"/>
              <a:gd name="connsiteX129" fmla="*/ 225993 w 1568040"/>
              <a:gd name="connsiteY129" fmla="*/ 622348 h 2458102"/>
              <a:gd name="connsiteX130" fmla="*/ 222516 w 1568040"/>
              <a:gd name="connsiteY130" fmla="*/ 671024 h 2458102"/>
              <a:gd name="connsiteX131" fmla="*/ 264238 w 1568040"/>
              <a:gd name="connsiteY131" fmla="*/ 691884 h 2458102"/>
              <a:gd name="connsiteX132" fmla="*/ 267714 w 1568040"/>
              <a:gd name="connsiteY132" fmla="*/ 775328 h 2458102"/>
              <a:gd name="connsiteX133" fmla="*/ 264238 w 1568040"/>
              <a:gd name="connsiteY133" fmla="*/ 841387 h 2458102"/>
              <a:gd name="connsiteX134" fmla="*/ 309436 w 1568040"/>
              <a:gd name="connsiteY134" fmla="*/ 813573 h 2458102"/>
              <a:gd name="connsiteX135" fmla="*/ 340727 w 1568040"/>
              <a:gd name="connsiteY135" fmla="*/ 782281 h 2458102"/>
              <a:gd name="connsiteX136" fmla="*/ 295529 w 1568040"/>
              <a:gd name="connsiteY136" fmla="*/ 764897 h 2458102"/>
              <a:gd name="connsiteX137" fmla="*/ 305959 w 1568040"/>
              <a:gd name="connsiteY137" fmla="*/ 636256 h 2458102"/>
              <a:gd name="connsiteX138" fmla="*/ 385926 w 1568040"/>
              <a:gd name="connsiteY138" fmla="*/ 671024 h 2458102"/>
              <a:gd name="connsiteX139" fmla="*/ 316390 w 1568040"/>
              <a:gd name="connsiteY139" fmla="*/ 587580 h 2458102"/>
              <a:gd name="connsiteX140" fmla="*/ 365065 w 1568040"/>
              <a:gd name="connsiteY140" fmla="*/ 563243 h 2458102"/>
              <a:gd name="connsiteX141" fmla="*/ 316390 w 1568040"/>
              <a:gd name="connsiteY141" fmla="*/ 472846 h 2458102"/>
              <a:gd name="connsiteX142" fmla="*/ 347681 w 1568040"/>
              <a:gd name="connsiteY142" fmla="*/ 479799 h 2458102"/>
              <a:gd name="connsiteX143" fmla="*/ 420694 w 1568040"/>
              <a:gd name="connsiteY143" fmla="*/ 528475 h 2458102"/>
              <a:gd name="connsiteX144" fmla="*/ 389403 w 1568040"/>
              <a:gd name="connsiteY144" fmla="*/ 420694 h 2458102"/>
              <a:gd name="connsiteX145" fmla="*/ 424171 w 1568040"/>
              <a:gd name="connsiteY145" fmla="*/ 451985 h 2458102"/>
              <a:gd name="connsiteX146" fmla="*/ 462416 w 1568040"/>
              <a:gd name="connsiteY146" fmla="*/ 424170 h 2458102"/>
              <a:gd name="connsiteX147" fmla="*/ 504137 w 1568040"/>
              <a:gd name="connsiteY147" fmla="*/ 438078 h 2458102"/>
              <a:gd name="connsiteX148" fmla="*/ 500660 w 1568040"/>
              <a:gd name="connsiteY148" fmla="*/ 403310 h 2458102"/>
              <a:gd name="connsiteX149" fmla="*/ 434601 w 1568040"/>
              <a:gd name="connsiteY149" fmla="*/ 382449 h 2458102"/>
              <a:gd name="connsiteX150" fmla="*/ 434601 w 1568040"/>
              <a:gd name="connsiteY150" fmla="*/ 323343 h 2458102"/>
              <a:gd name="connsiteX151" fmla="*/ 493707 w 1568040"/>
              <a:gd name="connsiteY151" fmla="*/ 337250 h 2458102"/>
              <a:gd name="connsiteX152" fmla="*/ 497184 w 1568040"/>
              <a:gd name="connsiteY152" fmla="*/ 305959 h 2458102"/>
              <a:gd name="connsiteX153" fmla="*/ 458939 w 1568040"/>
              <a:gd name="connsiteY153" fmla="*/ 236423 h 2458102"/>
              <a:gd name="connsiteX154" fmla="*/ 514568 w 1568040"/>
              <a:gd name="connsiteY154" fmla="*/ 232946 h 2458102"/>
              <a:gd name="connsiteX155" fmla="*/ 538905 w 1568040"/>
              <a:gd name="connsiteY155" fmla="*/ 243377 h 2458102"/>
              <a:gd name="connsiteX156" fmla="*/ 552813 w 1568040"/>
              <a:gd name="connsiteY156" fmla="*/ 225992 h 2458102"/>
              <a:gd name="connsiteX157" fmla="*/ 524998 w 1568040"/>
              <a:gd name="connsiteY157" fmla="*/ 177317 h 2458102"/>
              <a:gd name="connsiteX158" fmla="*/ 556289 w 1568040"/>
              <a:gd name="connsiteY158" fmla="*/ 135596 h 2458102"/>
              <a:gd name="connsiteX159" fmla="*/ 570197 w 1568040"/>
              <a:gd name="connsiteY159" fmla="*/ 55629 h 2458102"/>
              <a:gd name="connsiteX160" fmla="*/ 643209 w 1568040"/>
              <a:gd name="connsiteY160" fmla="*/ 31291 h 2458102"/>
              <a:gd name="connsiteX161" fmla="*/ 691885 w 1568040"/>
              <a:gd name="connsiteY161" fmla="*/ 66059 h 2458102"/>
              <a:gd name="connsiteX162" fmla="*/ 740560 w 1568040"/>
              <a:gd name="connsiteY162" fmla="*/ 62583 h 2458102"/>
              <a:gd name="connsiteX163" fmla="*/ 778805 w 1568040"/>
              <a:gd name="connsiteY163" fmla="*/ 79967 h 2458102"/>
              <a:gd name="connsiteX164" fmla="*/ 848341 w 1568040"/>
              <a:gd name="connsiteY164" fmla="*/ 66059 h 2458102"/>
              <a:gd name="connsiteX165" fmla="*/ 883109 w 1568040"/>
              <a:gd name="connsiteY165" fmla="*/ 41722 h 2458102"/>
              <a:gd name="connsiteX166" fmla="*/ 886586 w 1568040"/>
              <a:gd name="connsiteY166" fmla="*/ 59106 h 2458102"/>
              <a:gd name="connsiteX167" fmla="*/ 956122 w 1568040"/>
              <a:gd name="connsiteY167" fmla="*/ 59106 h 2458102"/>
              <a:gd name="connsiteX168" fmla="*/ 983936 w 1568040"/>
              <a:gd name="connsiteY168" fmla="*/ 34768 h 2458102"/>
              <a:gd name="connsiteX169" fmla="*/ 1046519 w 1568040"/>
              <a:gd name="connsiteY169" fmla="*/ 45199 h 2458102"/>
              <a:gd name="connsiteX170" fmla="*/ 1081287 w 1568040"/>
              <a:gd name="connsiteY170" fmla="*/ 62583 h 2458102"/>
              <a:gd name="connsiteX171" fmla="*/ 1056949 w 1568040"/>
              <a:gd name="connsiteY171" fmla="*/ 0 h 2458102"/>
              <a:gd name="connsiteX172" fmla="*/ 1102148 w 1568040"/>
              <a:gd name="connsiteY172" fmla="*/ 13907 h 2458102"/>
              <a:gd name="connsiteX173" fmla="*/ 1119532 w 1568040"/>
              <a:gd name="connsiteY173" fmla="*/ 6954 h 2458102"/>
              <a:gd name="connsiteX174" fmla="*/ 1129962 w 1568040"/>
              <a:gd name="connsiteY174" fmla="*/ 24338 h 2458102"/>
              <a:gd name="connsiteX175" fmla="*/ 1192545 w 1568040"/>
              <a:gd name="connsiteY175" fmla="*/ 41722 h 2458102"/>
              <a:gd name="connsiteX0" fmla="*/ 1192545 w 1568040"/>
              <a:gd name="connsiteY0" fmla="*/ 41722 h 2458102"/>
              <a:gd name="connsiteX1" fmla="*/ 1161254 w 1568040"/>
              <a:gd name="connsiteY1" fmla="*/ 139072 h 2458102"/>
              <a:gd name="connsiteX2" fmla="*/ 1189068 w 1568040"/>
              <a:gd name="connsiteY2" fmla="*/ 170364 h 2458102"/>
              <a:gd name="connsiteX3" fmla="*/ 1074333 w 1568040"/>
              <a:gd name="connsiteY3" fmla="*/ 267714 h 2458102"/>
              <a:gd name="connsiteX4" fmla="*/ 872679 w 1568040"/>
              <a:gd name="connsiteY4" fmla="*/ 448508 h 2458102"/>
              <a:gd name="connsiteX5" fmla="*/ 872679 w 1568040"/>
              <a:gd name="connsiteY5" fmla="*/ 490230 h 2458102"/>
              <a:gd name="connsiteX6" fmla="*/ 792712 w 1568040"/>
              <a:gd name="connsiteY6" fmla="*/ 500660 h 2458102"/>
              <a:gd name="connsiteX7" fmla="*/ 862248 w 1568040"/>
              <a:gd name="connsiteY7" fmla="*/ 521521 h 2458102"/>
              <a:gd name="connsiteX8" fmla="*/ 952645 w 1568040"/>
              <a:gd name="connsiteY8" fmla="*/ 518044 h 2458102"/>
              <a:gd name="connsiteX9" fmla="*/ 792712 w 1568040"/>
              <a:gd name="connsiteY9" fmla="*/ 702315 h 2458102"/>
              <a:gd name="connsiteX10" fmla="*/ 1015228 w 1568040"/>
              <a:gd name="connsiteY10" fmla="*/ 618872 h 2458102"/>
              <a:gd name="connsiteX11" fmla="*/ 1088241 w 1568040"/>
              <a:gd name="connsiteY11" fmla="*/ 584103 h 2458102"/>
              <a:gd name="connsiteX12" fmla="*/ 1147346 w 1568040"/>
              <a:gd name="connsiteY12" fmla="*/ 625825 h 2458102"/>
              <a:gd name="connsiteX13" fmla="*/ 1216883 w 1568040"/>
              <a:gd name="connsiteY13" fmla="*/ 615395 h 2458102"/>
              <a:gd name="connsiteX14" fmla="*/ 1477643 w 1568040"/>
              <a:gd name="connsiteY14" fmla="*/ 604964 h 2458102"/>
              <a:gd name="connsiteX15" fmla="*/ 1568040 w 1568040"/>
              <a:gd name="connsiteY15" fmla="*/ 726653 h 2458102"/>
              <a:gd name="connsiteX16" fmla="*/ 1477643 w 1568040"/>
              <a:gd name="connsiteY16" fmla="*/ 883109 h 2458102"/>
              <a:gd name="connsiteX17" fmla="*/ 1470689 w 1568040"/>
              <a:gd name="connsiteY17" fmla="*/ 976983 h 2458102"/>
              <a:gd name="connsiteX18" fmla="*/ 1415060 w 1568040"/>
              <a:gd name="connsiteY18" fmla="*/ 1102148 h 2458102"/>
              <a:gd name="connsiteX19" fmla="*/ 1335094 w 1568040"/>
              <a:gd name="connsiteY19" fmla="*/ 1241220 h 2458102"/>
              <a:gd name="connsiteX20" fmla="*/ 1324663 w 1568040"/>
              <a:gd name="connsiteY20" fmla="*/ 1303802 h 2458102"/>
              <a:gd name="connsiteX21" fmla="*/ 1237743 w 1568040"/>
              <a:gd name="connsiteY21" fmla="*/ 1373338 h 2458102"/>
              <a:gd name="connsiteX22" fmla="*/ 1282942 w 1568040"/>
              <a:gd name="connsiteY22" fmla="*/ 1442875 h 2458102"/>
              <a:gd name="connsiteX23" fmla="*/ 1289895 w 1568040"/>
              <a:gd name="connsiteY23" fmla="*/ 1512411 h 2458102"/>
              <a:gd name="connsiteX24" fmla="*/ 1227313 w 1568040"/>
              <a:gd name="connsiteY24" fmla="*/ 1533272 h 2458102"/>
              <a:gd name="connsiteX25" fmla="*/ 1178638 w 1568040"/>
              <a:gd name="connsiteY25" fmla="*/ 1519364 h 2458102"/>
              <a:gd name="connsiteX26" fmla="*/ 1109102 w 1568040"/>
              <a:gd name="connsiteY26" fmla="*/ 1606284 h 2458102"/>
              <a:gd name="connsiteX27" fmla="*/ 931784 w 1568040"/>
              <a:gd name="connsiteY27" fmla="*/ 1616715 h 2458102"/>
              <a:gd name="connsiteX28" fmla="*/ 1164730 w 1568040"/>
              <a:gd name="connsiteY28" fmla="*/ 1668867 h 2458102"/>
              <a:gd name="connsiteX29" fmla="*/ 1223836 w 1568040"/>
              <a:gd name="connsiteY29" fmla="*/ 1609761 h 2458102"/>
              <a:gd name="connsiteX30" fmla="*/ 1383769 w 1568040"/>
              <a:gd name="connsiteY30" fmla="*/ 1675821 h 2458102"/>
              <a:gd name="connsiteX31" fmla="*/ 1442875 w 1568040"/>
              <a:gd name="connsiteY31" fmla="*/ 1759264 h 2458102"/>
              <a:gd name="connsiteX32" fmla="*/ 1376816 w 1568040"/>
              <a:gd name="connsiteY32" fmla="*/ 1846184 h 2458102"/>
              <a:gd name="connsiteX33" fmla="*/ 1394200 w 1568040"/>
              <a:gd name="connsiteY33" fmla="*/ 2006117 h 2458102"/>
              <a:gd name="connsiteX34" fmla="*/ 1075548 w 1568040"/>
              <a:gd name="connsiteY34" fmla="*/ 2280481 h 2458102"/>
              <a:gd name="connsiteX35" fmla="*/ 973506 w 1568040"/>
              <a:gd name="connsiteY35" fmla="*/ 2280785 h 2458102"/>
              <a:gd name="connsiteX36" fmla="*/ 970029 w 1568040"/>
              <a:gd name="connsiteY36" fmla="*/ 2332937 h 2458102"/>
              <a:gd name="connsiteX37" fmla="*/ 897016 w 1568040"/>
              <a:gd name="connsiteY37" fmla="*/ 2343367 h 2458102"/>
              <a:gd name="connsiteX38" fmla="*/ 820527 w 1568040"/>
              <a:gd name="connsiteY38" fmla="*/ 2392043 h 2458102"/>
              <a:gd name="connsiteX39" fmla="*/ 726653 w 1568040"/>
              <a:gd name="connsiteY39" fmla="*/ 2353798 h 2458102"/>
              <a:gd name="connsiteX40" fmla="*/ 719699 w 1568040"/>
              <a:gd name="connsiteY40" fmla="*/ 2437241 h 2458102"/>
              <a:gd name="connsiteX41" fmla="*/ 681454 w 1568040"/>
              <a:gd name="connsiteY41" fmla="*/ 2447672 h 2458102"/>
              <a:gd name="connsiteX42" fmla="*/ 604965 w 1568040"/>
              <a:gd name="connsiteY42" fmla="*/ 2402473 h 2458102"/>
              <a:gd name="connsiteX43" fmla="*/ 566720 w 1568040"/>
              <a:gd name="connsiteY43" fmla="*/ 2332937 h 2458102"/>
              <a:gd name="connsiteX44" fmla="*/ 524998 w 1568040"/>
              <a:gd name="connsiteY44" fmla="*/ 2353798 h 2458102"/>
              <a:gd name="connsiteX45" fmla="*/ 556289 w 1568040"/>
              <a:gd name="connsiteY45" fmla="*/ 2426811 h 2458102"/>
              <a:gd name="connsiteX46" fmla="*/ 535429 w 1568040"/>
              <a:gd name="connsiteY46" fmla="*/ 2458102 h 2458102"/>
              <a:gd name="connsiteX47" fmla="*/ 500660 w 1568040"/>
              <a:gd name="connsiteY47" fmla="*/ 2458102 h 2458102"/>
              <a:gd name="connsiteX48" fmla="*/ 493707 w 1568040"/>
              <a:gd name="connsiteY48" fmla="*/ 2392043 h 2458102"/>
              <a:gd name="connsiteX49" fmla="*/ 455462 w 1568040"/>
              <a:gd name="connsiteY49" fmla="*/ 2315553 h 2458102"/>
              <a:gd name="connsiteX50" fmla="*/ 445032 w 1568040"/>
              <a:gd name="connsiteY50" fmla="*/ 2235586 h 2458102"/>
              <a:gd name="connsiteX51" fmla="*/ 486753 w 1568040"/>
              <a:gd name="connsiteY51" fmla="*/ 2263401 h 2458102"/>
              <a:gd name="connsiteX52" fmla="*/ 476323 w 1568040"/>
              <a:gd name="connsiteY52" fmla="*/ 2186911 h 2458102"/>
              <a:gd name="connsiteX53" fmla="*/ 556289 w 1568040"/>
              <a:gd name="connsiteY53" fmla="*/ 2099991 h 2458102"/>
              <a:gd name="connsiteX54" fmla="*/ 570197 w 1568040"/>
              <a:gd name="connsiteY54" fmla="*/ 2030455 h 2458102"/>
              <a:gd name="connsiteX55" fmla="*/ 646686 w 1568040"/>
              <a:gd name="connsiteY55" fmla="*/ 1919197 h 2458102"/>
              <a:gd name="connsiteX56" fmla="*/ 601488 w 1568040"/>
              <a:gd name="connsiteY56" fmla="*/ 1849661 h 2458102"/>
              <a:gd name="connsiteX57" fmla="*/ 566720 w 1568040"/>
              <a:gd name="connsiteY57" fmla="*/ 1794032 h 2458102"/>
              <a:gd name="connsiteX58" fmla="*/ 538905 w 1568040"/>
              <a:gd name="connsiteY58" fmla="*/ 1693205 h 2458102"/>
              <a:gd name="connsiteX59" fmla="*/ 524998 w 1568040"/>
              <a:gd name="connsiteY59" fmla="*/ 1807939 h 2458102"/>
              <a:gd name="connsiteX60" fmla="*/ 434601 w 1568040"/>
              <a:gd name="connsiteY60" fmla="*/ 1721019 h 2458102"/>
              <a:gd name="connsiteX61" fmla="*/ 372019 w 1568040"/>
              <a:gd name="connsiteY61" fmla="*/ 1787078 h 2458102"/>
              <a:gd name="connsiteX62" fmla="*/ 368542 w 1568040"/>
              <a:gd name="connsiteY62" fmla="*/ 1926151 h 2458102"/>
              <a:gd name="connsiteX63" fmla="*/ 333774 w 1568040"/>
              <a:gd name="connsiteY63" fmla="*/ 1964396 h 2458102"/>
              <a:gd name="connsiteX64" fmla="*/ 361588 w 1568040"/>
              <a:gd name="connsiteY64" fmla="*/ 2006117 h 2458102"/>
              <a:gd name="connsiteX65" fmla="*/ 292052 w 1568040"/>
              <a:gd name="connsiteY65" fmla="*/ 2051316 h 2458102"/>
              <a:gd name="connsiteX66" fmla="*/ 222516 w 1568040"/>
              <a:gd name="connsiteY66" fmla="*/ 2023501 h 2458102"/>
              <a:gd name="connsiteX67" fmla="*/ 267714 w 1568040"/>
              <a:gd name="connsiteY67" fmla="*/ 1929627 h 2458102"/>
              <a:gd name="connsiteX68" fmla="*/ 295529 w 1568040"/>
              <a:gd name="connsiteY68" fmla="*/ 1842707 h 2458102"/>
              <a:gd name="connsiteX69" fmla="*/ 316390 w 1568040"/>
              <a:gd name="connsiteY69" fmla="*/ 1762741 h 2458102"/>
              <a:gd name="connsiteX70" fmla="*/ 299006 w 1568040"/>
              <a:gd name="connsiteY70" fmla="*/ 1689728 h 2458102"/>
              <a:gd name="connsiteX71" fmla="*/ 267714 w 1568040"/>
              <a:gd name="connsiteY71" fmla="*/ 1592377 h 2458102"/>
              <a:gd name="connsiteX72" fmla="*/ 205132 w 1568040"/>
              <a:gd name="connsiteY72" fmla="*/ 1741880 h 2458102"/>
              <a:gd name="connsiteX73" fmla="*/ 184271 w 1568040"/>
              <a:gd name="connsiteY73" fmla="*/ 1738403 h 2458102"/>
              <a:gd name="connsiteX74" fmla="*/ 205132 w 1568040"/>
              <a:gd name="connsiteY74" fmla="*/ 1807939 h 2458102"/>
              <a:gd name="connsiteX75" fmla="*/ 104305 w 1568040"/>
              <a:gd name="connsiteY75" fmla="*/ 1853138 h 2458102"/>
              <a:gd name="connsiteX76" fmla="*/ 79967 w 1568040"/>
              <a:gd name="connsiteY76" fmla="*/ 1839230 h 2458102"/>
              <a:gd name="connsiteX77" fmla="*/ 93874 w 1568040"/>
              <a:gd name="connsiteY77" fmla="*/ 1748834 h 2458102"/>
              <a:gd name="connsiteX78" fmla="*/ 34768 w 1568040"/>
              <a:gd name="connsiteY78" fmla="*/ 1794032 h 2458102"/>
              <a:gd name="connsiteX79" fmla="*/ 41722 w 1568040"/>
              <a:gd name="connsiteY79" fmla="*/ 1700158 h 2458102"/>
              <a:gd name="connsiteX80" fmla="*/ 83444 w 1568040"/>
              <a:gd name="connsiteY80" fmla="*/ 1651483 h 2458102"/>
              <a:gd name="connsiteX81" fmla="*/ 152980 w 1568040"/>
              <a:gd name="connsiteY81" fmla="*/ 1627145 h 2458102"/>
              <a:gd name="connsiteX82" fmla="*/ 156457 w 1568040"/>
              <a:gd name="connsiteY82" fmla="*/ 1672344 h 2458102"/>
              <a:gd name="connsiteX83" fmla="*/ 212086 w 1568040"/>
              <a:gd name="connsiteY83" fmla="*/ 1630622 h 2458102"/>
              <a:gd name="connsiteX84" fmla="*/ 225993 w 1568040"/>
              <a:gd name="connsiteY84" fmla="*/ 1578470 h 2458102"/>
              <a:gd name="connsiteX85" fmla="*/ 271191 w 1568040"/>
              <a:gd name="connsiteY85" fmla="*/ 1540225 h 2458102"/>
              <a:gd name="connsiteX86" fmla="*/ 299006 w 1568040"/>
              <a:gd name="connsiteY86" fmla="*/ 1470689 h 2458102"/>
              <a:gd name="connsiteX87" fmla="*/ 472846 w 1568040"/>
              <a:gd name="connsiteY87" fmla="*/ 1209929 h 2458102"/>
              <a:gd name="connsiteX88" fmla="*/ 458939 w 1568040"/>
              <a:gd name="connsiteY88" fmla="*/ 1182114 h 2458102"/>
              <a:gd name="connsiteX89" fmla="*/ 344204 w 1568040"/>
              <a:gd name="connsiteY89" fmla="*/ 1321186 h 2458102"/>
              <a:gd name="connsiteX90" fmla="*/ 333774 w 1568040"/>
              <a:gd name="connsiteY90" fmla="*/ 1362908 h 2458102"/>
              <a:gd name="connsiteX91" fmla="*/ 264238 w 1568040"/>
              <a:gd name="connsiteY91" fmla="*/ 1415060 h 2458102"/>
              <a:gd name="connsiteX92" fmla="*/ 142549 w 1568040"/>
              <a:gd name="connsiteY92" fmla="*/ 1418537 h 2458102"/>
              <a:gd name="connsiteX93" fmla="*/ 121689 w 1568040"/>
              <a:gd name="connsiteY93" fmla="*/ 1432444 h 2458102"/>
              <a:gd name="connsiteX94" fmla="*/ 76490 w 1568040"/>
              <a:gd name="connsiteY94" fmla="*/ 1373338 h 2458102"/>
              <a:gd name="connsiteX95" fmla="*/ 163410 w 1568040"/>
              <a:gd name="connsiteY95" fmla="*/ 1380292 h 2458102"/>
              <a:gd name="connsiteX96" fmla="*/ 163410 w 1568040"/>
              <a:gd name="connsiteY96" fmla="*/ 1345524 h 2458102"/>
              <a:gd name="connsiteX97" fmla="*/ 191225 w 1568040"/>
              <a:gd name="connsiteY97" fmla="*/ 1317710 h 2458102"/>
              <a:gd name="connsiteX98" fmla="*/ 135596 w 1568040"/>
              <a:gd name="connsiteY98" fmla="*/ 1317710 h 2458102"/>
              <a:gd name="connsiteX99" fmla="*/ 111258 w 1568040"/>
              <a:gd name="connsiteY99" fmla="*/ 1251650 h 2458102"/>
              <a:gd name="connsiteX100" fmla="*/ 187748 w 1568040"/>
              <a:gd name="connsiteY100" fmla="*/ 1196021 h 2458102"/>
              <a:gd name="connsiteX101" fmla="*/ 219039 w 1568040"/>
              <a:gd name="connsiteY101" fmla="*/ 1234266 h 2458102"/>
              <a:gd name="connsiteX102" fmla="*/ 222516 w 1568040"/>
              <a:gd name="connsiteY102" fmla="*/ 1178637 h 2458102"/>
              <a:gd name="connsiteX103" fmla="*/ 156457 w 1568040"/>
              <a:gd name="connsiteY103" fmla="*/ 1171684 h 2458102"/>
              <a:gd name="connsiteX104" fmla="*/ 180794 w 1568040"/>
              <a:gd name="connsiteY104" fmla="*/ 1136916 h 2458102"/>
              <a:gd name="connsiteX105" fmla="*/ 229470 w 1568040"/>
              <a:gd name="connsiteY105" fmla="*/ 1140392 h 2458102"/>
              <a:gd name="connsiteX106" fmla="*/ 232946 w 1568040"/>
              <a:gd name="connsiteY106" fmla="*/ 1112578 h 2458102"/>
              <a:gd name="connsiteX107" fmla="*/ 264238 w 1568040"/>
              <a:gd name="connsiteY107" fmla="*/ 1102148 h 2458102"/>
              <a:gd name="connsiteX108" fmla="*/ 246854 w 1568040"/>
              <a:gd name="connsiteY108" fmla="*/ 1036088 h 2458102"/>
              <a:gd name="connsiteX109" fmla="*/ 292052 w 1568040"/>
              <a:gd name="connsiteY109" fmla="*/ 1043042 h 2458102"/>
              <a:gd name="connsiteX110" fmla="*/ 295529 w 1568040"/>
              <a:gd name="connsiteY110" fmla="*/ 994367 h 2458102"/>
              <a:gd name="connsiteX111" fmla="*/ 292052 w 1568040"/>
              <a:gd name="connsiteY111" fmla="*/ 983936 h 2458102"/>
              <a:gd name="connsiteX112" fmla="*/ 337251 w 1568040"/>
              <a:gd name="connsiteY112" fmla="*/ 924830 h 2458102"/>
              <a:gd name="connsiteX113" fmla="*/ 406787 w 1568040"/>
              <a:gd name="connsiteY113" fmla="*/ 949168 h 2458102"/>
              <a:gd name="connsiteX114" fmla="*/ 333774 w 1568040"/>
              <a:gd name="connsiteY114" fmla="*/ 879632 h 2458102"/>
              <a:gd name="connsiteX115" fmla="*/ 239900 w 1568040"/>
              <a:gd name="connsiteY115" fmla="*/ 987413 h 2458102"/>
              <a:gd name="connsiteX116" fmla="*/ 215562 w 1568040"/>
              <a:gd name="connsiteY116" fmla="*/ 938738 h 2458102"/>
              <a:gd name="connsiteX117" fmla="*/ 250330 w 1568040"/>
              <a:gd name="connsiteY117" fmla="*/ 893539 h 2458102"/>
              <a:gd name="connsiteX118" fmla="*/ 187748 w 1568040"/>
              <a:gd name="connsiteY118" fmla="*/ 917877 h 2458102"/>
              <a:gd name="connsiteX119" fmla="*/ 118212 w 1568040"/>
              <a:gd name="connsiteY119" fmla="*/ 848341 h 2458102"/>
              <a:gd name="connsiteX120" fmla="*/ 83444 w 1568040"/>
              <a:gd name="connsiteY120" fmla="*/ 757944 h 2458102"/>
              <a:gd name="connsiteX121" fmla="*/ 34768 w 1568040"/>
              <a:gd name="connsiteY121" fmla="*/ 778805 h 2458102"/>
              <a:gd name="connsiteX122" fmla="*/ 0 w 1568040"/>
              <a:gd name="connsiteY122" fmla="*/ 719699 h 2458102"/>
              <a:gd name="connsiteX123" fmla="*/ 20861 w 1568040"/>
              <a:gd name="connsiteY123" fmla="*/ 660593 h 2458102"/>
              <a:gd name="connsiteX124" fmla="*/ 48676 w 1568040"/>
              <a:gd name="connsiteY124" fmla="*/ 688408 h 2458102"/>
              <a:gd name="connsiteX125" fmla="*/ 62583 w 1568040"/>
              <a:gd name="connsiteY125" fmla="*/ 622348 h 2458102"/>
              <a:gd name="connsiteX126" fmla="*/ 125165 w 1568040"/>
              <a:gd name="connsiteY126" fmla="*/ 667547 h 2458102"/>
              <a:gd name="connsiteX127" fmla="*/ 135596 w 1568040"/>
              <a:gd name="connsiteY127" fmla="*/ 573673 h 2458102"/>
              <a:gd name="connsiteX128" fmla="*/ 184271 w 1568040"/>
              <a:gd name="connsiteY128" fmla="*/ 570196 h 2458102"/>
              <a:gd name="connsiteX129" fmla="*/ 225993 w 1568040"/>
              <a:gd name="connsiteY129" fmla="*/ 622348 h 2458102"/>
              <a:gd name="connsiteX130" fmla="*/ 222516 w 1568040"/>
              <a:gd name="connsiteY130" fmla="*/ 671024 h 2458102"/>
              <a:gd name="connsiteX131" fmla="*/ 264238 w 1568040"/>
              <a:gd name="connsiteY131" fmla="*/ 691884 h 2458102"/>
              <a:gd name="connsiteX132" fmla="*/ 267714 w 1568040"/>
              <a:gd name="connsiteY132" fmla="*/ 775328 h 2458102"/>
              <a:gd name="connsiteX133" fmla="*/ 264238 w 1568040"/>
              <a:gd name="connsiteY133" fmla="*/ 841387 h 2458102"/>
              <a:gd name="connsiteX134" fmla="*/ 309436 w 1568040"/>
              <a:gd name="connsiteY134" fmla="*/ 813573 h 2458102"/>
              <a:gd name="connsiteX135" fmla="*/ 340727 w 1568040"/>
              <a:gd name="connsiteY135" fmla="*/ 782281 h 2458102"/>
              <a:gd name="connsiteX136" fmla="*/ 295529 w 1568040"/>
              <a:gd name="connsiteY136" fmla="*/ 764897 h 2458102"/>
              <a:gd name="connsiteX137" fmla="*/ 305959 w 1568040"/>
              <a:gd name="connsiteY137" fmla="*/ 636256 h 2458102"/>
              <a:gd name="connsiteX138" fmla="*/ 385926 w 1568040"/>
              <a:gd name="connsiteY138" fmla="*/ 671024 h 2458102"/>
              <a:gd name="connsiteX139" fmla="*/ 316390 w 1568040"/>
              <a:gd name="connsiteY139" fmla="*/ 587580 h 2458102"/>
              <a:gd name="connsiteX140" fmla="*/ 365065 w 1568040"/>
              <a:gd name="connsiteY140" fmla="*/ 563243 h 2458102"/>
              <a:gd name="connsiteX141" fmla="*/ 316390 w 1568040"/>
              <a:gd name="connsiteY141" fmla="*/ 472846 h 2458102"/>
              <a:gd name="connsiteX142" fmla="*/ 347681 w 1568040"/>
              <a:gd name="connsiteY142" fmla="*/ 479799 h 2458102"/>
              <a:gd name="connsiteX143" fmla="*/ 420694 w 1568040"/>
              <a:gd name="connsiteY143" fmla="*/ 528475 h 2458102"/>
              <a:gd name="connsiteX144" fmla="*/ 389403 w 1568040"/>
              <a:gd name="connsiteY144" fmla="*/ 420694 h 2458102"/>
              <a:gd name="connsiteX145" fmla="*/ 424171 w 1568040"/>
              <a:gd name="connsiteY145" fmla="*/ 451985 h 2458102"/>
              <a:gd name="connsiteX146" fmla="*/ 462416 w 1568040"/>
              <a:gd name="connsiteY146" fmla="*/ 424170 h 2458102"/>
              <a:gd name="connsiteX147" fmla="*/ 504137 w 1568040"/>
              <a:gd name="connsiteY147" fmla="*/ 438078 h 2458102"/>
              <a:gd name="connsiteX148" fmla="*/ 500660 w 1568040"/>
              <a:gd name="connsiteY148" fmla="*/ 403310 h 2458102"/>
              <a:gd name="connsiteX149" fmla="*/ 434601 w 1568040"/>
              <a:gd name="connsiteY149" fmla="*/ 382449 h 2458102"/>
              <a:gd name="connsiteX150" fmla="*/ 434601 w 1568040"/>
              <a:gd name="connsiteY150" fmla="*/ 323343 h 2458102"/>
              <a:gd name="connsiteX151" fmla="*/ 493707 w 1568040"/>
              <a:gd name="connsiteY151" fmla="*/ 337250 h 2458102"/>
              <a:gd name="connsiteX152" fmla="*/ 497184 w 1568040"/>
              <a:gd name="connsiteY152" fmla="*/ 305959 h 2458102"/>
              <a:gd name="connsiteX153" fmla="*/ 458939 w 1568040"/>
              <a:gd name="connsiteY153" fmla="*/ 236423 h 2458102"/>
              <a:gd name="connsiteX154" fmla="*/ 514568 w 1568040"/>
              <a:gd name="connsiteY154" fmla="*/ 232946 h 2458102"/>
              <a:gd name="connsiteX155" fmla="*/ 538905 w 1568040"/>
              <a:gd name="connsiteY155" fmla="*/ 243377 h 2458102"/>
              <a:gd name="connsiteX156" fmla="*/ 552813 w 1568040"/>
              <a:gd name="connsiteY156" fmla="*/ 225992 h 2458102"/>
              <a:gd name="connsiteX157" fmla="*/ 524998 w 1568040"/>
              <a:gd name="connsiteY157" fmla="*/ 177317 h 2458102"/>
              <a:gd name="connsiteX158" fmla="*/ 556289 w 1568040"/>
              <a:gd name="connsiteY158" fmla="*/ 135596 h 2458102"/>
              <a:gd name="connsiteX159" fmla="*/ 570197 w 1568040"/>
              <a:gd name="connsiteY159" fmla="*/ 55629 h 2458102"/>
              <a:gd name="connsiteX160" fmla="*/ 643209 w 1568040"/>
              <a:gd name="connsiteY160" fmla="*/ 31291 h 2458102"/>
              <a:gd name="connsiteX161" fmla="*/ 691885 w 1568040"/>
              <a:gd name="connsiteY161" fmla="*/ 66059 h 2458102"/>
              <a:gd name="connsiteX162" fmla="*/ 740560 w 1568040"/>
              <a:gd name="connsiteY162" fmla="*/ 62583 h 2458102"/>
              <a:gd name="connsiteX163" fmla="*/ 778805 w 1568040"/>
              <a:gd name="connsiteY163" fmla="*/ 79967 h 2458102"/>
              <a:gd name="connsiteX164" fmla="*/ 848341 w 1568040"/>
              <a:gd name="connsiteY164" fmla="*/ 66059 h 2458102"/>
              <a:gd name="connsiteX165" fmla="*/ 883109 w 1568040"/>
              <a:gd name="connsiteY165" fmla="*/ 41722 h 2458102"/>
              <a:gd name="connsiteX166" fmla="*/ 886586 w 1568040"/>
              <a:gd name="connsiteY166" fmla="*/ 59106 h 2458102"/>
              <a:gd name="connsiteX167" fmla="*/ 956122 w 1568040"/>
              <a:gd name="connsiteY167" fmla="*/ 59106 h 2458102"/>
              <a:gd name="connsiteX168" fmla="*/ 983936 w 1568040"/>
              <a:gd name="connsiteY168" fmla="*/ 34768 h 2458102"/>
              <a:gd name="connsiteX169" fmla="*/ 1046519 w 1568040"/>
              <a:gd name="connsiteY169" fmla="*/ 45199 h 2458102"/>
              <a:gd name="connsiteX170" fmla="*/ 1081287 w 1568040"/>
              <a:gd name="connsiteY170" fmla="*/ 62583 h 2458102"/>
              <a:gd name="connsiteX171" fmla="*/ 1056949 w 1568040"/>
              <a:gd name="connsiteY171" fmla="*/ 0 h 2458102"/>
              <a:gd name="connsiteX172" fmla="*/ 1102148 w 1568040"/>
              <a:gd name="connsiteY172" fmla="*/ 13907 h 2458102"/>
              <a:gd name="connsiteX173" fmla="*/ 1119532 w 1568040"/>
              <a:gd name="connsiteY173" fmla="*/ 6954 h 2458102"/>
              <a:gd name="connsiteX174" fmla="*/ 1129962 w 1568040"/>
              <a:gd name="connsiteY174" fmla="*/ 24338 h 2458102"/>
              <a:gd name="connsiteX175" fmla="*/ 1192545 w 1568040"/>
              <a:gd name="connsiteY175" fmla="*/ 41722 h 24581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1568040" h="2458102">
                <a:moveTo>
                  <a:pt x="1192545" y="41722"/>
                </a:moveTo>
                <a:lnTo>
                  <a:pt x="1161254" y="139072"/>
                </a:lnTo>
                <a:lnTo>
                  <a:pt x="1189068" y="170364"/>
                </a:lnTo>
                <a:lnTo>
                  <a:pt x="1074333" y="267714"/>
                </a:lnTo>
                <a:lnTo>
                  <a:pt x="872679" y="448508"/>
                </a:lnTo>
                <a:lnTo>
                  <a:pt x="872679" y="490230"/>
                </a:lnTo>
                <a:lnTo>
                  <a:pt x="792712" y="500660"/>
                </a:lnTo>
                <a:lnTo>
                  <a:pt x="862248" y="521521"/>
                </a:lnTo>
                <a:lnTo>
                  <a:pt x="952645" y="518044"/>
                </a:lnTo>
                <a:lnTo>
                  <a:pt x="792712" y="702315"/>
                </a:lnTo>
                <a:lnTo>
                  <a:pt x="1015228" y="618872"/>
                </a:lnTo>
                <a:lnTo>
                  <a:pt x="1088241" y="584103"/>
                </a:lnTo>
                <a:lnTo>
                  <a:pt x="1147346" y="625825"/>
                </a:lnTo>
                <a:lnTo>
                  <a:pt x="1216883" y="615395"/>
                </a:lnTo>
                <a:lnTo>
                  <a:pt x="1477643" y="604964"/>
                </a:lnTo>
                <a:lnTo>
                  <a:pt x="1568040" y="726653"/>
                </a:lnTo>
                <a:lnTo>
                  <a:pt x="1477643" y="883109"/>
                </a:lnTo>
                <a:lnTo>
                  <a:pt x="1470689" y="976983"/>
                </a:lnTo>
                <a:lnTo>
                  <a:pt x="1415060" y="1102148"/>
                </a:lnTo>
                <a:lnTo>
                  <a:pt x="1335094" y="1241220"/>
                </a:lnTo>
                <a:lnTo>
                  <a:pt x="1324663" y="1303802"/>
                </a:lnTo>
                <a:lnTo>
                  <a:pt x="1237743" y="1373338"/>
                </a:lnTo>
                <a:lnTo>
                  <a:pt x="1282942" y="1442875"/>
                </a:lnTo>
                <a:lnTo>
                  <a:pt x="1289895" y="1512411"/>
                </a:lnTo>
                <a:lnTo>
                  <a:pt x="1227313" y="1533272"/>
                </a:lnTo>
                <a:lnTo>
                  <a:pt x="1178638" y="1519364"/>
                </a:lnTo>
                <a:lnTo>
                  <a:pt x="1109102" y="1606284"/>
                </a:lnTo>
                <a:lnTo>
                  <a:pt x="931784" y="1616715"/>
                </a:lnTo>
                <a:lnTo>
                  <a:pt x="1164730" y="1668867"/>
                </a:lnTo>
                <a:lnTo>
                  <a:pt x="1223836" y="1609761"/>
                </a:lnTo>
                <a:lnTo>
                  <a:pt x="1383769" y="1675821"/>
                </a:lnTo>
                <a:lnTo>
                  <a:pt x="1442875" y="1759264"/>
                </a:lnTo>
                <a:lnTo>
                  <a:pt x="1376816" y="1846184"/>
                </a:lnTo>
                <a:lnTo>
                  <a:pt x="1394200" y="2006117"/>
                </a:lnTo>
                <a:lnTo>
                  <a:pt x="1075548" y="2280481"/>
                </a:lnTo>
                <a:lnTo>
                  <a:pt x="973506" y="2280785"/>
                </a:lnTo>
                <a:lnTo>
                  <a:pt x="970029" y="2332937"/>
                </a:lnTo>
                <a:lnTo>
                  <a:pt x="897016" y="2343367"/>
                </a:lnTo>
                <a:lnTo>
                  <a:pt x="820527" y="2392043"/>
                </a:lnTo>
                <a:lnTo>
                  <a:pt x="726653" y="2353798"/>
                </a:lnTo>
                <a:lnTo>
                  <a:pt x="719699" y="2437241"/>
                </a:lnTo>
                <a:lnTo>
                  <a:pt x="681454" y="2447672"/>
                </a:lnTo>
                <a:lnTo>
                  <a:pt x="604965" y="2402473"/>
                </a:lnTo>
                <a:lnTo>
                  <a:pt x="566720" y="2332937"/>
                </a:lnTo>
                <a:lnTo>
                  <a:pt x="524998" y="2353798"/>
                </a:lnTo>
                <a:lnTo>
                  <a:pt x="556289" y="2426811"/>
                </a:lnTo>
                <a:lnTo>
                  <a:pt x="535429" y="2458102"/>
                </a:lnTo>
                <a:lnTo>
                  <a:pt x="500660" y="2458102"/>
                </a:lnTo>
                <a:lnTo>
                  <a:pt x="493707" y="2392043"/>
                </a:lnTo>
                <a:lnTo>
                  <a:pt x="455462" y="2315553"/>
                </a:lnTo>
                <a:lnTo>
                  <a:pt x="445032" y="2235586"/>
                </a:lnTo>
                <a:lnTo>
                  <a:pt x="486753" y="2263401"/>
                </a:lnTo>
                <a:lnTo>
                  <a:pt x="476323" y="2186911"/>
                </a:lnTo>
                <a:lnTo>
                  <a:pt x="556289" y="2099991"/>
                </a:lnTo>
                <a:lnTo>
                  <a:pt x="570197" y="2030455"/>
                </a:lnTo>
                <a:lnTo>
                  <a:pt x="646686" y="1919197"/>
                </a:lnTo>
                <a:lnTo>
                  <a:pt x="601488" y="1849661"/>
                </a:lnTo>
                <a:lnTo>
                  <a:pt x="566720" y="1794032"/>
                </a:lnTo>
                <a:lnTo>
                  <a:pt x="538905" y="1693205"/>
                </a:lnTo>
                <a:lnTo>
                  <a:pt x="524998" y="1807939"/>
                </a:lnTo>
                <a:lnTo>
                  <a:pt x="434601" y="1721019"/>
                </a:lnTo>
                <a:lnTo>
                  <a:pt x="372019" y="1787078"/>
                </a:lnTo>
                <a:lnTo>
                  <a:pt x="368542" y="1926151"/>
                </a:lnTo>
                <a:lnTo>
                  <a:pt x="333774" y="1964396"/>
                </a:lnTo>
                <a:lnTo>
                  <a:pt x="361588" y="2006117"/>
                </a:lnTo>
                <a:lnTo>
                  <a:pt x="292052" y="2051316"/>
                </a:lnTo>
                <a:lnTo>
                  <a:pt x="222516" y="2023501"/>
                </a:lnTo>
                <a:lnTo>
                  <a:pt x="267714" y="1929627"/>
                </a:lnTo>
                <a:lnTo>
                  <a:pt x="295529" y="1842707"/>
                </a:lnTo>
                <a:lnTo>
                  <a:pt x="316390" y="1762741"/>
                </a:lnTo>
                <a:lnTo>
                  <a:pt x="299006" y="1689728"/>
                </a:lnTo>
                <a:lnTo>
                  <a:pt x="267714" y="1592377"/>
                </a:lnTo>
                <a:lnTo>
                  <a:pt x="205132" y="1741880"/>
                </a:lnTo>
                <a:lnTo>
                  <a:pt x="184271" y="1738403"/>
                </a:lnTo>
                <a:lnTo>
                  <a:pt x="205132" y="1807939"/>
                </a:lnTo>
                <a:lnTo>
                  <a:pt x="104305" y="1853138"/>
                </a:lnTo>
                <a:lnTo>
                  <a:pt x="79967" y="1839230"/>
                </a:lnTo>
                <a:lnTo>
                  <a:pt x="93874" y="1748834"/>
                </a:lnTo>
                <a:lnTo>
                  <a:pt x="34768" y="1794032"/>
                </a:lnTo>
                <a:lnTo>
                  <a:pt x="41722" y="1700158"/>
                </a:lnTo>
                <a:lnTo>
                  <a:pt x="83444" y="1651483"/>
                </a:lnTo>
                <a:lnTo>
                  <a:pt x="152980" y="1627145"/>
                </a:lnTo>
                <a:lnTo>
                  <a:pt x="156457" y="1672344"/>
                </a:lnTo>
                <a:lnTo>
                  <a:pt x="212086" y="1630622"/>
                </a:lnTo>
                <a:lnTo>
                  <a:pt x="225993" y="1578470"/>
                </a:lnTo>
                <a:lnTo>
                  <a:pt x="271191" y="1540225"/>
                </a:lnTo>
                <a:lnTo>
                  <a:pt x="299006" y="1470689"/>
                </a:lnTo>
                <a:lnTo>
                  <a:pt x="472846" y="1209929"/>
                </a:lnTo>
                <a:lnTo>
                  <a:pt x="458939" y="1182114"/>
                </a:lnTo>
                <a:lnTo>
                  <a:pt x="344204" y="1321186"/>
                </a:lnTo>
                <a:lnTo>
                  <a:pt x="333774" y="1362908"/>
                </a:lnTo>
                <a:lnTo>
                  <a:pt x="264238" y="1415060"/>
                </a:lnTo>
                <a:lnTo>
                  <a:pt x="142549" y="1418537"/>
                </a:lnTo>
                <a:lnTo>
                  <a:pt x="121689" y="1432444"/>
                </a:lnTo>
                <a:lnTo>
                  <a:pt x="76490" y="1373338"/>
                </a:lnTo>
                <a:lnTo>
                  <a:pt x="163410" y="1380292"/>
                </a:lnTo>
                <a:lnTo>
                  <a:pt x="163410" y="1345524"/>
                </a:lnTo>
                <a:lnTo>
                  <a:pt x="191225" y="1317710"/>
                </a:lnTo>
                <a:lnTo>
                  <a:pt x="135596" y="1317710"/>
                </a:lnTo>
                <a:lnTo>
                  <a:pt x="111258" y="1251650"/>
                </a:lnTo>
                <a:lnTo>
                  <a:pt x="187748" y="1196021"/>
                </a:lnTo>
                <a:lnTo>
                  <a:pt x="219039" y="1234266"/>
                </a:lnTo>
                <a:lnTo>
                  <a:pt x="222516" y="1178637"/>
                </a:lnTo>
                <a:lnTo>
                  <a:pt x="156457" y="1171684"/>
                </a:lnTo>
                <a:lnTo>
                  <a:pt x="180794" y="1136916"/>
                </a:lnTo>
                <a:lnTo>
                  <a:pt x="229470" y="1140392"/>
                </a:lnTo>
                <a:lnTo>
                  <a:pt x="232946" y="1112578"/>
                </a:lnTo>
                <a:lnTo>
                  <a:pt x="264238" y="1102148"/>
                </a:lnTo>
                <a:lnTo>
                  <a:pt x="246854" y="1036088"/>
                </a:lnTo>
                <a:lnTo>
                  <a:pt x="292052" y="1043042"/>
                </a:lnTo>
                <a:lnTo>
                  <a:pt x="295529" y="994367"/>
                </a:lnTo>
                <a:lnTo>
                  <a:pt x="292052" y="983936"/>
                </a:lnTo>
                <a:lnTo>
                  <a:pt x="337251" y="924830"/>
                </a:lnTo>
                <a:lnTo>
                  <a:pt x="406787" y="949168"/>
                </a:lnTo>
                <a:lnTo>
                  <a:pt x="333774" y="879632"/>
                </a:lnTo>
                <a:lnTo>
                  <a:pt x="239900" y="987413"/>
                </a:lnTo>
                <a:lnTo>
                  <a:pt x="215562" y="938738"/>
                </a:lnTo>
                <a:lnTo>
                  <a:pt x="250330" y="893539"/>
                </a:lnTo>
                <a:lnTo>
                  <a:pt x="187748" y="917877"/>
                </a:lnTo>
                <a:lnTo>
                  <a:pt x="118212" y="848341"/>
                </a:lnTo>
                <a:lnTo>
                  <a:pt x="83444" y="757944"/>
                </a:lnTo>
                <a:lnTo>
                  <a:pt x="34768" y="778805"/>
                </a:lnTo>
                <a:lnTo>
                  <a:pt x="0" y="719699"/>
                </a:lnTo>
                <a:lnTo>
                  <a:pt x="20861" y="660593"/>
                </a:lnTo>
                <a:lnTo>
                  <a:pt x="48676" y="688408"/>
                </a:lnTo>
                <a:lnTo>
                  <a:pt x="62583" y="622348"/>
                </a:lnTo>
                <a:lnTo>
                  <a:pt x="125165" y="667547"/>
                </a:lnTo>
                <a:lnTo>
                  <a:pt x="135596" y="573673"/>
                </a:lnTo>
                <a:lnTo>
                  <a:pt x="184271" y="570196"/>
                </a:lnTo>
                <a:lnTo>
                  <a:pt x="225993" y="622348"/>
                </a:lnTo>
                <a:lnTo>
                  <a:pt x="222516" y="671024"/>
                </a:lnTo>
                <a:lnTo>
                  <a:pt x="264238" y="691884"/>
                </a:lnTo>
                <a:lnTo>
                  <a:pt x="267714" y="775328"/>
                </a:lnTo>
                <a:lnTo>
                  <a:pt x="264238" y="841387"/>
                </a:lnTo>
                <a:lnTo>
                  <a:pt x="309436" y="813573"/>
                </a:lnTo>
                <a:lnTo>
                  <a:pt x="340727" y="782281"/>
                </a:lnTo>
                <a:lnTo>
                  <a:pt x="295529" y="764897"/>
                </a:lnTo>
                <a:lnTo>
                  <a:pt x="305959" y="636256"/>
                </a:lnTo>
                <a:lnTo>
                  <a:pt x="385926" y="671024"/>
                </a:lnTo>
                <a:lnTo>
                  <a:pt x="316390" y="587580"/>
                </a:lnTo>
                <a:lnTo>
                  <a:pt x="365065" y="563243"/>
                </a:lnTo>
                <a:lnTo>
                  <a:pt x="316390" y="472846"/>
                </a:lnTo>
                <a:lnTo>
                  <a:pt x="347681" y="479799"/>
                </a:lnTo>
                <a:lnTo>
                  <a:pt x="420694" y="528475"/>
                </a:lnTo>
                <a:lnTo>
                  <a:pt x="389403" y="420694"/>
                </a:lnTo>
                <a:lnTo>
                  <a:pt x="424171" y="451985"/>
                </a:lnTo>
                <a:lnTo>
                  <a:pt x="462416" y="424170"/>
                </a:lnTo>
                <a:lnTo>
                  <a:pt x="504137" y="438078"/>
                </a:lnTo>
                <a:lnTo>
                  <a:pt x="500660" y="403310"/>
                </a:lnTo>
                <a:lnTo>
                  <a:pt x="434601" y="382449"/>
                </a:lnTo>
                <a:lnTo>
                  <a:pt x="434601" y="323343"/>
                </a:lnTo>
                <a:lnTo>
                  <a:pt x="493707" y="337250"/>
                </a:lnTo>
                <a:lnTo>
                  <a:pt x="497184" y="305959"/>
                </a:lnTo>
                <a:lnTo>
                  <a:pt x="458939" y="236423"/>
                </a:lnTo>
                <a:lnTo>
                  <a:pt x="514568" y="232946"/>
                </a:lnTo>
                <a:lnTo>
                  <a:pt x="538905" y="243377"/>
                </a:lnTo>
                <a:lnTo>
                  <a:pt x="552813" y="225992"/>
                </a:lnTo>
                <a:lnTo>
                  <a:pt x="524998" y="177317"/>
                </a:lnTo>
                <a:lnTo>
                  <a:pt x="556289" y="135596"/>
                </a:lnTo>
                <a:lnTo>
                  <a:pt x="570197" y="55629"/>
                </a:lnTo>
                <a:lnTo>
                  <a:pt x="643209" y="31291"/>
                </a:lnTo>
                <a:lnTo>
                  <a:pt x="691885" y="66059"/>
                </a:lnTo>
                <a:lnTo>
                  <a:pt x="740560" y="62583"/>
                </a:lnTo>
                <a:lnTo>
                  <a:pt x="778805" y="79967"/>
                </a:lnTo>
                <a:lnTo>
                  <a:pt x="848341" y="66059"/>
                </a:lnTo>
                <a:lnTo>
                  <a:pt x="883109" y="41722"/>
                </a:lnTo>
                <a:lnTo>
                  <a:pt x="886586" y="59106"/>
                </a:lnTo>
                <a:lnTo>
                  <a:pt x="956122" y="59106"/>
                </a:lnTo>
                <a:lnTo>
                  <a:pt x="983936" y="34768"/>
                </a:lnTo>
                <a:lnTo>
                  <a:pt x="1046519" y="45199"/>
                </a:lnTo>
                <a:lnTo>
                  <a:pt x="1081287" y="62583"/>
                </a:lnTo>
                <a:lnTo>
                  <a:pt x="1056949" y="0"/>
                </a:lnTo>
                <a:lnTo>
                  <a:pt x="1102148" y="13907"/>
                </a:lnTo>
                <a:lnTo>
                  <a:pt x="1119532" y="6954"/>
                </a:lnTo>
                <a:lnTo>
                  <a:pt x="1129962" y="24338"/>
                </a:lnTo>
                <a:lnTo>
                  <a:pt x="1192545" y="41722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" name="Freeform 1"/>
          <p:cNvSpPr/>
          <p:nvPr/>
        </p:nvSpPr>
        <p:spPr>
          <a:xfrm>
            <a:off x="3109913" y="1498600"/>
            <a:ext cx="327025" cy="431800"/>
          </a:xfrm>
          <a:custGeom>
            <a:avLst/>
            <a:gdLst>
              <a:gd name="connsiteX0" fmla="*/ 326571 w 326571"/>
              <a:gd name="connsiteY0" fmla="*/ 3629 h 431800"/>
              <a:gd name="connsiteX1" fmla="*/ 243114 w 326571"/>
              <a:gd name="connsiteY1" fmla="*/ 0 h 431800"/>
              <a:gd name="connsiteX2" fmla="*/ 163285 w 326571"/>
              <a:gd name="connsiteY2" fmla="*/ 76200 h 431800"/>
              <a:gd name="connsiteX3" fmla="*/ 137885 w 326571"/>
              <a:gd name="connsiteY3" fmla="*/ 72571 h 431800"/>
              <a:gd name="connsiteX4" fmla="*/ 105228 w 326571"/>
              <a:gd name="connsiteY4" fmla="*/ 134257 h 431800"/>
              <a:gd name="connsiteX5" fmla="*/ 29028 w 326571"/>
              <a:gd name="connsiteY5" fmla="*/ 123371 h 431800"/>
              <a:gd name="connsiteX6" fmla="*/ 32657 w 326571"/>
              <a:gd name="connsiteY6" fmla="*/ 177800 h 431800"/>
              <a:gd name="connsiteX7" fmla="*/ 0 w 326571"/>
              <a:gd name="connsiteY7" fmla="*/ 206829 h 431800"/>
              <a:gd name="connsiteX8" fmla="*/ 32657 w 326571"/>
              <a:gd name="connsiteY8" fmla="*/ 290286 h 431800"/>
              <a:gd name="connsiteX9" fmla="*/ 7257 w 326571"/>
              <a:gd name="connsiteY9" fmla="*/ 333829 h 431800"/>
              <a:gd name="connsiteX10" fmla="*/ 76200 w 326571"/>
              <a:gd name="connsiteY10" fmla="*/ 337457 h 431800"/>
              <a:gd name="connsiteX11" fmla="*/ 0 w 326571"/>
              <a:gd name="connsiteY11" fmla="*/ 410029 h 431800"/>
              <a:gd name="connsiteX12" fmla="*/ 36285 w 326571"/>
              <a:gd name="connsiteY12" fmla="*/ 431800 h 431800"/>
              <a:gd name="connsiteX13" fmla="*/ 112485 w 326571"/>
              <a:gd name="connsiteY13" fmla="*/ 399143 h 431800"/>
              <a:gd name="connsiteX14" fmla="*/ 123371 w 326571"/>
              <a:gd name="connsiteY14" fmla="*/ 333829 h 431800"/>
              <a:gd name="connsiteX15" fmla="*/ 170543 w 326571"/>
              <a:gd name="connsiteY15" fmla="*/ 337457 h 431800"/>
              <a:gd name="connsiteX16" fmla="*/ 224971 w 326571"/>
              <a:gd name="connsiteY16" fmla="*/ 283029 h 431800"/>
              <a:gd name="connsiteX17" fmla="*/ 217714 w 326571"/>
              <a:gd name="connsiteY17" fmla="*/ 214086 h 431800"/>
              <a:gd name="connsiteX18" fmla="*/ 254000 w 326571"/>
              <a:gd name="connsiteY18" fmla="*/ 199571 h 431800"/>
              <a:gd name="connsiteX19" fmla="*/ 261257 w 326571"/>
              <a:gd name="connsiteY19" fmla="*/ 177800 h 431800"/>
              <a:gd name="connsiteX20" fmla="*/ 301171 w 326571"/>
              <a:gd name="connsiteY20" fmla="*/ 185057 h 431800"/>
              <a:gd name="connsiteX21" fmla="*/ 322943 w 326571"/>
              <a:gd name="connsiteY21" fmla="*/ 141514 h 431800"/>
              <a:gd name="connsiteX22" fmla="*/ 283028 w 326571"/>
              <a:gd name="connsiteY22" fmla="*/ 127000 h 431800"/>
              <a:gd name="connsiteX23" fmla="*/ 301171 w 326571"/>
              <a:gd name="connsiteY23" fmla="*/ 72571 h 431800"/>
              <a:gd name="connsiteX24" fmla="*/ 326571 w 326571"/>
              <a:gd name="connsiteY24" fmla="*/ 3629 h 431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326571" h="431800">
                <a:moveTo>
                  <a:pt x="326571" y="3629"/>
                </a:moveTo>
                <a:lnTo>
                  <a:pt x="243114" y="0"/>
                </a:lnTo>
                <a:lnTo>
                  <a:pt x="163285" y="76200"/>
                </a:lnTo>
                <a:lnTo>
                  <a:pt x="137885" y="72571"/>
                </a:lnTo>
                <a:lnTo>
                  <a:pt x="105228" y="134257"/>
                </a:lnTo>
                <a:lnTo>
                  <a:pt x="29028" y="123371"/>
                </a:lnTo>
                <a:lnTo>
                  <a:pt x="32657" y="177800"/>
                </a:lnTo>
                <a:lnTo>
                  <a:pt x="0" y="206829"/>
                </a:lnTo>
                <a:lnTo>
                  <a:pt x="32657" y="290286"/>
                </a:lnTo>
                <a:lnTo>
                  <a:pt x="7257" y="333829"/>
                </a:lnTo>
                <a:lnTo>
                  <a:pt x="76200" y="337457"/>
                </a:lnTo>
                <a:lnTo>
                  <a:pt x="0" y="410029"/>
                </a:lnTo>
                <a:lnTo>
                  <a:pt x="36285" y="431800"/>
                </a:lnTo>
                <a:lnTo>
                  <a:pt x="112485" y="399143"/>
                </a:lnTo>
                <a:lnTo>
                  <a:pt x="123371" y="333829"/>
                </a:lnTo>
                <a:lnTo>
                  <a:pt x="170543" y="337457"/>
                </a:lnTo>
                <a:lnTo>
                  <a:pt x="224971" y="283029"/>
                </a:lnTo>
                <a:lnTo>
                  <a:pt x="217714" y="214086"/>
                </a:lnTo>
                <a:lnTo>
                  <a:pt x="254000" y="199571"/>
                </a:lnTo>
                <a:lnTo>
                  <a:pt x="261257" y="177800"/>
                </a:lnTo>
                <a:lnTo>
                  <a:pt x="301171" y="185057"/>
                </a:lnTo>
                <a:lnTo>
                  <a:pt x="322943" y="141514"/>
                </a:lnTo>
                <a:lnTo>
                  <a:pt x="283028" y="127000"/>
                </a:lnTo>
                <a:lnTo>
                  <a:pt x="301171" y="72571"/>
                </a:lnTo>
                <a:lnTo>
                  <a:pt x="326571" y="3629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2" name="Freeform 11"/>
          <p:cNvSpPr/>
          <p:nvPr/>
        </p:nvSpPr>
        <p:spPr>
          <a:xfrm>
            <a:off x="2982913" y="1952625"/>
            <a:ext cx="141287" cy="401638"/>
          </a:xfrm>
          <a:custGeom>
            <a:avLst/>
            <a:gdLst>
              <a:gd name="connsiteX0" fmla="*/ 0 w 141514"/>
              <a:gd name="connsiteY0" fmla="*/ 0 h 402772"/>
              <a:gd name="connsiteX1" fmla="*/ 141514 w 141514"/>
              <a:gd name="connsiteY1" fmla="*/ 25400 h 402772"/>
              <a:gd name="connsiteX2" fmla="*/ 123371 w 141514"/>
              <a:gd name="connsiteY2" fmla="*/ 97972 h 402772"/>
              <a:gd name="connsiteX3" fmla="*/ 130628 w 141514"/>
              <a:gd name="connsiteY3" fmla="*/ 148772 h 402772"/>
              <a:gd name="connsiteX4" fmla="*/ 87085 w 141514"/>
              <a:gd name="connsiteY4" fmla="*/ 177800 h 402772"/>
              <a:gd name="connsiteX5" fmla="*/ 68943 w 141514"/>
              <a:gd name="connsiteY5" fmla="*/ 224972 h 402772"/>
              <a:gd name="connsiteX6" fmla="*/ 90714 w 141514"/>
              <a:gd name="connsiteY6" fmla="*/ 254000 h 402772"/>
              <a:gd name="connsiteX7" fmla="*/ 61685 w 141514"/>
              <a:gd name="connsiteY7" fmla="*/ 304800 h 402772"/>
              <a:gd name="connsiteX8" fmla="*/ 61685 w 141514"/>
              <a:gd name="connsiteY8" fmla="*/ 373743 h 402772"/>
              <a:gd name="connsiteX9" fmla="*/ 29028 w 141514"/>
              <a:gd name="connsiteY9" fmla="*/ 402772 h 402772"/>
              <a:gd name="connsiteX10" fmla="*/ 7257 w 141514"/>
              <a:gd name="connsiteY10" fmla="*/ 359229 h 402772"/>
              <a:gd name="connsiteX11" fmla="*/ 0 w 141514"/>
              <a:gd name="connsiteY11" fmla="*/ 250372 h 402772"/>
              <a:gd name="connsiteX12" fmla="*/ 14514 w 141514"/>
              <a:gd name="connsiteY12" fmla="*/ 170543 h 402772"/>
              <a:gd name="connsiteX13" fmla="*/ 36285 w 141514"/>
              <a:gd name="connsiteY13" fmla="*/ 112486 h 402772"/>
              <a:gd name="connsiteX14" fmla="*/ 3628 w 141514"/>
              <a:gd name="connsiteY14" fmla="*/ 50800 h 402772"/>
              <a:gd name="connsiteX15" fmla="*/ 0 w 141514"/>
              <a:gd name="connsiteY15" fmla="*/ 0 h 402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41514" h="402772">
                <a:moveTo>
                  <a:pt x="0" y="0"/>
                </a:moveTo>
                <a:lnTo>
                  <a:pt x="141514" y="25400"/>
                </a:lnTo>
                <a:lnTo>
                  <a:pt x="123371" y="97972"/>
                </a:lnTo>
                <a:lnTo>
                  <a:pt x="130628" y="148772"/>
                </a:lnTo>
                <a:lnTo>
                  <a:pt x="87085" y="177800"/>
                </a:lnTo>
                <a:lnTo>
                  <a:pt x="68943" y="224972"/>
                </a:lnTo>
                <a:lnTo>
                  <a:pt x="90714" y="254000"/>
                </a:lnTo>
                <a:lnTo>
                  <a:pt x="61685" y="304800"/>
                </a:lnTo>
                <a:lnTo>
                  <a:pt x="61685" y="373743"/>
                </a:lnTo>
                <a:lnTo>
                  <a:pt x="29028" y="402772"/>
                </a:lnTo>
                <a:lnTo>
                  <a:pt x="7257" y="359229"/>
                </a:lnTo>
                <a:lnTo>
                  <a:pt x="0" y="250372"/>
                </a:lnTo>
                <a:lnTo>
                  <a:pt x="14514" y="170543"/>
                </a:lnTo>
                <a:lnTo>
                  <a:pt x="36285" y="112486"/>
                </a:lnTo>
                <a:lnTo>
                  <a:pt x="3628" y="50800"/>
                </a:lnTo>
                <a:lnTo>
                  <a:pt x="0" y="0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3" name="Freeform 12"/>
          <p:cNvSpPr/>
          <p:nvPr/>
        </p:nvSpPr>
        <p:spPr>
          <a:xfrm>
            <a:off x="2917825" y="2362200"/>
            <a:ext cx="93663" cy="68263"/>
          </a:xfrm>
          <a:custGeom>
            <a:avLst/>
            <a:gdLst>
              <a:gd name="connsiteX0" fmla="*/ 0 w 94343"/>
              <a:gd name="connsiteY0" fmla="*/ 43543 h 68943"/>
              <a:gd name="connsiteX1" fmla="*/ 36286 w 94343"/>
              <a:gd name="connsiteY1" fmla="*/ 68943 h 68943"/>
              <a:gd name="connsiteX2" fmla="*/ 94343 w 94343"/>
              <a:gd name="connsiteY2" fmla="*/ 21771 h 68943"/>
              <a:gd name="connsiteX3" fmla="*/ 50800 w 94343"/>
              <a:gd name="connsiteY3" fmla="*/ 0 h 68943"/>
              <a:gd name="connsiteX4" fmla="*/ 0 w 94343"/>
              <a:gd name="connsiteY4" fmla="*/ 43543 h 68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4343" h="68943">
                <a:moveTo>
                  <a:pt x="0" y="43543"/>
                </a:moveTo>
                <a:lnTo>
                  <a:pt x="36286" y="68943"/>
                </a:lnTo>
                <a:lnTo>
                  <a:pt x="94343" y="21771"/>
                </a:lnTo>
                <a:lnTo>
                  <a:pt x="50800" y="0"/>
                </a:lnTo>
                <a:lnTo>
                  <a:pt x="0" y="43543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5" name="Freeform 14"/>
          <p:cNvSpPr/>
          <p:nvPr/>
        </p:nvSpPr>
        <p:spPr>
          <a:xfrm>
            <a:off x="2887663" y="2463800"/>
            <a:ext cx="33337" cy="73025"/>
          </a:xfrm>
          <a:custGeom>
            <a:avLst/>
            <a:gdLst>
              <a:gd name="connsiteX0" fmla="*/ 32657 w 32657"/>
              <a:gd name="connsiteY0" fmla="*/ 0 h 72571"/>
              <a:gd name="connsiteX1" fmla="*/ 0 w 32657"/>
              <a:gd name="connsiteY1" fmla="*/ 25400 h 72571"/>
              <a:gd name="connsiteX2" fmla="*/ 10886 w 32657"/>
              <a:gd name="connsiteY2" fmla="*/ 54429 h 72571"/>
              <a:gd name="connsiteX3" fmla="*/ 29028 w 32657"/>
              <a:gd name="connsiteY3" fmla="*/ 72571 h 72571"/>
              <a:gd name="connsiteX4" fmla="*/ 32657 w 32657"/>
              <a:gd name="connsiteY4" fmla="*/ 0 h 725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657" h="72571">
                <a:moveTo>
                  <a:pt x="32657" y="0"/>
                </a:moveTo>
                <a:lnTo>
                  <a:pt x="0" y="25400"/>
                </a:lnTo>
                <a:lnTo>
                  <a:pt x="10886" y="54429"/>
                </a:lnTo>
                <a:lnTo>
                  <a:pt x="29028" y="72571"/>
                </a:lnTo>
                <a:lnTo>
                  <a:pt x="32657" y="0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7" name="Freeform 16"/>
          <p:cNvSpPr/>
          <p:nvPr/>
        </p:nvSpPr>
        <p:spPr>
          <a:xfrm>
            <a:off x="3233738" y="2344738"/>
            <a:ext cx="50800" cy="53975"/>
          </a:xfrm>
          <a:custGeom>
            <a:avLst/>
            <a:gdLst>
              <a:gd name="connsiteX0" fmla="*/ 0 w 50800"/>
              <a:gd name="connsiteY0" fmla="*/ 0 h 54429"/>
              <a:gd name="connsiteX1" fmla="*/ 21772 w 50800"/>
              <a:gd name="connsiteY1" fmla="*/ 54429 h 54429"/>
              <a:gd name="connsiteX2" fmla="*/ 50800 w 50800"/>
              <a:gd name="connsiteY2" fmla="*/ 21772 h 54429"/>
              <a:gd name="connsiteX3" fmla="*/ 0 w 50800"/>
              <a:gd name="connsiteY3" fmla="*/ 0 h 54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800" h="54429">
                <a:moveTo>
                  <a:pt x="0" y="0"/>
                </a:moveTo>
                <a:lnTo>
                  <a:pt x="21772" y="54429"/>
                </a:lnTo>
                <a:lnTo>
                  <a:pt x="50800" y="21772"/>
                </a:lnTo>
                <a:lnTo>
                  <a:pt x="0" y="0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8" name="Freeform 17"/>
          <p:cNvSpPr/>
          <p:nvPr/>
        </p:nvSpPr>
        <p:spPr>
          <a:xfrm>
            <a:off x="3290888" y="2362200"/>
            <a:ext cx="58737" cy="98425"/>
          </a:xfrm>
          <a:custGeom>
            <a:avLst/>
            <a:gdLst>
              <a:gd name="connsiteX0" fmla="*/ 58057 w 58057"/>
              <a:gd name="connsiteY0" fmla="*/ 0 h 97971"/>
              <a:gd name="connsiteX1" fmla="*/ 0 w 58057"/>
              <a:gd name="connsiteY1" fmla="*/ 7257 h 97971"/>
              <a:gd name="connsiteX2" fmla="*/ 0 w 58057"/>
              <a:gd name="connsiteY2" fmla="*/ 65314 h 97971"/>
              <a:gd name="connsiteX3" fmla="*/ 21772 w 58057"/>
              <a:gd name="connsiteY3" fmla="*/ 97971 h 97971"/>
              <a:gd name="connsiteX4" fmla="*/ 47172 w 58057"/>
              <a:gd name="connsiteY4" fmla="*/ 61686 h 97971"/>
              <a:gd name="connsiteX5" fmla="*/ 58057 w 58057"/>
              <a:gd name="connsiteY5" fmla="*/ 0 h 979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8057" h="97971">
                <a:moveTo>
                  <a:pt x="58057" y="0"/>
                </a:moveTo>
                <a:lnTo>
                  <a:pt x="0" y="7257"/>
                </a:lnTo>
                <a:lnTo>
                  <a:pt x="0" y="65314"/>
                </a:lnTo>
                <a:lnTo>
                  <a:pt x="21772" y="97971"/>
                </a:lnTo>
                <a:lnTo>
                  <a:pt x="47172" y="61686"/>
                </a:lnTo>
                <a:lnTo>
                  <a:pt x="58057" y="0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3" name="Freeform 22"/>
          <p:cNvSpPr/>
          <p:nvPr/>
        </p:nvSpPr>
        <p:spPr>
          <a:xfrm>
            <a:off x="3355975" y="2438400"/>
            <a:ext cx="30163" cy="65088"/>
          </a:xfrm>
          <a:custGeom>
            <a:avLst/>
            <a:gdLst>
              <a:gd name="connsiteX0" fmla="*/ 29028 w 29028"/>
              <a:gd name="connsiteY0" fmla="*/ 0 h 65314"/>
              <a:gd name="connsiteX1" fmla="*/ 0 w 29028"/>
              <a:gd name="connsiteY1" fmla="*/ 65314 h 65314"/>
              <a:gd name="connsiteX2" fmla="*/ 29028 w 29028"/>
              <a:gd name="connsiteY2" fmla="*/ 58057 h 65314"/>
              <a:gd name="connsiteX3" fmla="*/ 29028 w 29028"/>
              <a:gd name="connsiteY3" fmla="*/ 0 h 653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028" h="65314">
                <a:moveTo>
                  <a:pt x="29028" y="0"/>
                </a:moveTo>
                <a:lnTo>
                  <a:pt x="0" y="65314"/>
                </a:lnTo>
                <a:lnTo>
                  <a:pt x="29028" y="58057"/>
                </a:lnTo>
                <a:lnTo>
                  <a:pt x="29028" y="0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4" name="Freeform 23"/>
          <p:cNvSpPr/>
          <p:nvPr/>
        </p:nvSpPr>
        <p:spPr>
          <a:xfrm>
            <a:off x="3214688" y="2582863"/>
            <a:ext cx="50800" cy="84137"/>
          </a:xfrm>
          <a:custGeom>
            <a:avLst/>
            <a:gdLst>
              <a:gd name="connsiteX0" fmla="*/ 50800 w 50800"/>
              <a:gd name="connsiteY0" fmla="*/ 0 h 83457"/>
              <a:gd name="connsiteX1" fmla="*/ 0 w 50800"/>
              <a:gd name="connsiteY1" fmla="*/ 47171 h 83457"/>
              <a:gd name="connsiteX2" fmla="*/ 7257 w 50800"/>
              <a:gd name="connsiteY2" fmla="*/ 83457 h 83457"/>
              <a:gd name="connsiteX3" fmla="*/ 32657 w 50800"/>
              <a:gd name="connsiteY3" fmla="*/ 54428 h 83457"/>
              <a:gd name="connsiteX4" fmla="*/ 50800 w 50800"/>
              <a:gd name="connsiteY4" fmla="*/ 0 h 83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800" h="83457">
                <a:moveTo>
                  <a:pt x="50800" y="0"/>
                </a:moveTo>
                <a:lnTo>
                  <a:pt x="0" y="47171"/>
                </a:lnTo>
                <a:lnTo>
                  <a:pt x="7257" y="83457"/>
                </a:lnTo>
                <a:lnTo>
                  <a:pt x="32657" y="54428"/>
                </a:lnTo>
                <a:lnTo>
                  <a:pt x="50800" y="0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5" name="Freeform 24"/>
          <p:cNvSpPr/>
          <p:nvPr/>
        </p:nvSpPr>
        <p:spPr>
          <a:xfrm>
            <a:off x="3076575" y="2678113"/>
            <a:ext cx="76200" cy="50800"/>
          </a:xfrm>
          <a:custGeom>
            <a:avLst/>
            <a:gdLst>
              <a:gd name="connsiteX0" fmla="*/ 76200 w 76200"/>
              <a:gd name="connsiteY0" fmla="*/ 0 h 50800"/>
              <a:gd name="connsiteX1" fmla="*/ 0 w 76200"/>
              <a:gd name="connsiteY1" fmla="*/ 7257 h 50800"/>
              <a:gd name="connsiteX2" fmla="*/ 25400 w 76200"/>
              <a:gd name="connsiteY2" fmla="*/ 50800 h 50800"/>
              <a:gd name="connsiteX3" fmla="*/ 68942 w 76200"/>
              <a:gd name="connsiteY3" fmla="*/ 50800 h 50800"/>
              <a:gd name="connsiteX4" fmla="*/ 76200 w 76200"/>
              <a:gd name="connsiteY4" fmla="*/ 0 h 50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200" h="50800">
                <a:moveTo>
                  <a:pt x="76200" y="0"/>
                </a:moveTo>
                <a:lnTo>
                  <a:pt x="0" y="7257"/>
                </a:lnTo>
                <a:lnTo>
                  <a:pt x="25400" y="50800"/>
                </a:lnTo>
                <a:lnTo>
                  <a:pt x="68942" y="50800"/>
                </a:lnTo>
                <a:lnTo>
                  <a:pt x="76200" y="0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6" name="Freeform 25"/>
          <p:cNvSpPr/>
          <p:nvPr/>
        </p:nvSpPr>
        <p:spPr>
          <a:xfrm>
            <a:off x="3589338" y="3182938"/>
            <a:ext cx="82550" cy="195262"/>
          </a:xfrm>
          <a:custGeom>
            <a:avLst/>
            <a:gdLst>
              <a:gd name="connsiteX0" fmla="*/ 65314 w 83457"/>
              <a:gd name="connsiteY0" fmla="*/ 39914 h 195943"/>
              <a:gd name="connsiteX1" fmla="*/ 18143 w 83457"/>
              <a:gd name="connsiteY1" fmla="*/ 0 h 195943"/>
              <a:gd name="connsiteX2" fmla="*/ 0 w 83457"/>
              <a:gd name="connsiteY2" fmla="*/ 47172 h 195943"/>
              <a:gd name="connsiteX3" fmla="*/ 0 w 83457"/>
              <a:gd name="connsiteY3" fmla="*/ 159657 h 195943"/>
              <a:gd name="connsiteX4" fmla="*/ 43543 w 83457"/>
              <a:gd name="connsiteY4" fmla="*/ 195943 h 195943"/>
              <a:gd name="connsiteX5" fmla="*/ 83457 w 83457"/>
              <a:gd name="connsiteY5" fmla="*/ 174172 h 195943"/>
              <a:gd name="connsiteX6" fmla="*/ 79829 w 83457"/>
              <a:gd name="connsiteY6" fmla="*/ 130629 h 195943"/>
              <a:gd name="connsiteX7" fmla="*/ 65314 w 83457"/>
              <a:gd name="connsiteY7" fmla="*/ 39914 h 195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457" h="195943">
                <a:moveTo>
                  <a:pt x="65314" y="39914"/>
                </a:moveTo>
                <a:lnTo>
                  <a:pt x="18143" y="0"/>
                </a:lnTo>
                <a:lnTo>
                  <a:pt x="0" y="47172"/>
                </a:lnTo>
                <a:lnTo>
                  <a:pt x="0" y="159657"/>
                </a:lnTo>
                <a:lnTo>
                  <a:pt x="43543" y="195943"/>
                </a:lnTo>
                <a:lnTo>
                  <a:pt x="83457" y="174172"/>
                </a:lnTo>
                <a:lnTo>
                  <a:pt x="79829" y="130629"/>
                </a:lnTo>
                <a:lnTo>
                  <a:pt x="65314" y="39914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7" name="Freeform 26"/>
          <p:cNvSpPr/>
          <p:nvPr/>
        </p:nvSpPr>
        <p:spPr>
          <a:xfrm>
            <a:off x="3309938" y="2932113"/>
            <a:ext cx="34925" cy="93662"/>
          </a:xfrm>
          <a:custGeom>
            <a:avLst/>
            <a:gdLst>
              <a:gd name="connsiteX0" fmla="*/ 32657 w 36286"/>
              <a:gd name="connsiteY0" fmla="*/ 0 h 94343"/>
              <a:gd name="connsiteX1" fmla="*/ 7257 w 36286"/>
              <a:gd name="connsiteY1" fmla="*/ 36285 h 94343"/>
              <a:gd name="connsiteX2" fmla="*/ 0 w 36286"/>
              <a:gd name="connsiteY2" fmla="*/ 94343 h 94343"/>
              <a:gd name="connsiteX3" fmla="*/ 36286 w 36286"/>
              <a:gd name="connsiteY3" fmla="*/ 90714 h 94343"/>
              <a:gd name="connsiteX4" fmla="*/ 32657 w 36286"/>
              <a:gd name="connsiteY4" fmla="*/ 0 h 94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286" h="94343">
                <a:moveTo>
                  <a:pt x="32657" y="0"/>
                </a:moveTo>
                <a:lnTo>
                  <a:pt x="7257" y="36285"/>
                </a:lnTo>
                <a:lnTo>
                  <a:pt x="0" y="94343"/>
                </a:lnTo>
                <a:lnTo>
                  <a:pt x="36286" y="90714"/>
                </a:lnTo>
                <a:lnTo>
                  <a:pt x="32657" y="0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8" name="Freeform 27"/>
          <p:cNvSpPr/>
          <p:nvPr/>
        </p:nvSpPr>
        <p:spPr>
          <a:xfrm>
            <a:off x="4735513" y="185738"/>
            <a:ext cx="293687" cy="554037"/>
          </a:xfrm>
          <a:custGeom>
            <a:avLst/>
            <a:gdLst>
              <a:gd name="connsiteX0" fmla="*/ 177800 w 293914"/>
              <a:gd name="connsiteY0" fmla="*/ 3629 h 555172"/>
              <a:gd name="connsiteX1" fmla="*/ 163285 w 293914"/>
              <a:gd name="connsiteY1" fmla="*/ 90714 h 555172"/>
              <a:gd name="connsiteX2" fmla="*/ 130628 w 293914"/>
              <a:gd name="connsiteY2" fmla="*/ 148772 h 555172"/>
              <a:gd name="connsiteX3" fmla="*/ 127000 w 293914"/>
              <a:gd name="connsiteY3" fmla="*/ 108857 h 555172"/>
              <a:gd name="connsiteX4" fmla="*/ 101600 w 293914"/>
              <a:gd name="connsiteY4" fmla="*/ 54429 h 555172"/>
              <a:gd name="connsiteX5" fmla="*/ 50800 w 293914"/>
              <a:gd name="connsiteY5" fmla="*/ 105229 h 555172"/>
              <a:gd name="connsiteX6" fmla="*/ 36285 w 293914"/>
              <a:gd name="connsiteY6" fmla="*/ 145143 h 555172"/>
              <a:gd name="connsiteX7" fmla="*/ 83457 w 293914"/>
              <a:gd name="connsiteY7" fmla="*/ 166914 h 555172"/>
              <a:gd name="connsiteX8" fmla="*/ 50800 w 293914"/>
              <a:gd name="connsiteY8" fmla="*/ 250372 h 555172"/>
              <a:gd name="connsiteX9" fmla="*/ 21771 w 293914"/>
              <a:gd name="connsiteY9" fmla="*/ 221343 h 555172"/>
              <a:gd name="connsiteX10" fmla="*/ 0 w 293914"/>
              <a:gd name="connsiteY10" fmla="*/ 239486 h 555172"/>
              <a:gd name="connsiteX11" fmla="*/ 29028 w 293914"/>
              <a:gd name="connsiteY11" fmla="*/ 286657 h 555172"/>
              <a:gd name="connsiteX12" fmla="*/ 32657 w 293914"/>
              <a:gd name="connsiteY12" fmla="*/ 330200 h 555172"/>
              <a:gd name="connsiteX13" fmla="*/ 79828 w 293914"/>
              <a:gd name="connsiteY13" fmla="*/ 351972 h 555172"/>
              <a:gd name="connsiteX14" fmla="*/ 116114 w 293914"/>
              <a:gd name="connsiteY14" fmla="*/ 315686 h 555172"/>
              <a:gd name="connsiteX15" fmla="*/ 134257 w 293914"/>
              <a:gd name="connsiteY15" fmla="*/ 381000 h 555172"/>
              <a:gd name="connsiteX16" fmla="*/ 101600 w 293914"/>
              <a:gd name="connsiteY16" fmla="*/ 420914 h 555172"/>
              <a:gd name="connsiteX17" fmla="*/ 127000 w 293914"/>
              <a:gd name="connsiteY17" fmla="*/ 486229 h 555172"/>
              <a:gd name="connsiteX18" fmla="*/ 123371 w 293914"/>
              <a:gd name="connsiteY18" fmla="*/ 555172 h 555172"/>
              <a:gd name="connsiteX19" fmla="*/ 170543 w 293914"/>
              <a:gd name="connsiteY19" fmla="*/ 493486 h 555172"/>
              <a:gd name="connsiteX20" fmla="*/ 185057 w 293914"/>
              <a:gd name="connsiteY20" fmla="*/ 388257 h 555172"/>
              <a:gd name="connsiteX21" fmla="*/ 177800 w 293914"/>
              <a:gd name="connsiteY21" fmla="*/ 326572 h 555172"/>
              <a:gd name="connsiteX22" fmla="*/ 203200 w 293914"/>
              <a:gd name="connsiteY22" fmla="*/ 351972 h 555172"/>
              <a:gd name="connsiteX23" fmla="*/ 214085 w 293914"/>
              <a:gd name="connsiteY23" fmla="*/ 370114 h 555172"/>
              <a:gd name="connsiteX24" fmla="*/ 177800 w 293914"/>
              <a:gd name="connsiteY24" fmla="*/ 290286 h 555172"/>
              <a:gd name="connsiteX25" fmla="*/ 206828 w 293914"/>
              <a:gd name="connsiteY25" fmla="*/ 250372 h 555172"/>
              <a:gd name="connsiteX26" fmla="*/ 250371 w 293914"/>
              <a:gd name="connsiteY26" fmla="*/ 214086 h 555172"/>
              <a:gd name="connsiteX27" fmla="*/ 177800 w 293914"/>
              <a:gd name="connsiteY27" fmla="*/ 177800 h 555172"/>
              <a:gd name="connsiteX28" fmla="*/ 232228 w 293914"/>
              <a:gd name="connsiteY28" fmla="*/ 116114 h 555172"/>
              <a:gd name="connsiteX29" fmla="*/ 293914 w 293914"/>
              <a:gd name="connsiteY29" fmla="*/ 76200 h 555172"/>
              <a:gd name="connsiteX30" fmla="*/ 232228 w 293914"/>
              <a:gd name="connsiteY30" fmla="*/ 47172 h 555172"/>
              <a:gd name="connsiteX31" fmla="*/ 243114 w 293914"/>
              <a:gd name="connsiteY31" fmla="*/ 0 h 555172"/>
              <a:gd name="connsiteX32" fmla="*/ 177800 w 293914"/>
              <a:gd name="connsiteY32" fmla="*/ 3629 h 555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293914" h="555172">
                <a:moveTo>
                  <a:pt x="177800" y="3629"/>
                </a:moveTo>
                <a:lnTo>
                  <a:pt x="163285" y="90714"/>
                </a:lnTo>
                <a:lnTo>
                  <a:pt x="130628" y="148772"/>
                </a:lnTo>
                <a:lnTo>
                  <a:pt x="127000" y="108857"/>
                </a:lnTo>
                <a:lnTo>
                  <a:pt x="101600" y="54429"/>
                </a:lnTo>
                <a:lnTo>
                  <a:pt x="50800" y="105229"/>
                </a:lnTo>
                <a:lnTo>
                  <a:pt x="36285" y="145143"/>
                </a:lnTo>
                <a:lnTo>
                  <a:pt x="83457" y="166914"/>
                </a:lnTo>
                <a:lnTo>
                  <a:pt x="50800" y="250372"/>
                </a:lnTo>
                <a:lnTo>
                  <a:pt x="21771" y="221343"/>
                </a:lnTo>
                <a:lnTo>
                  <a:pt x="0" y="239486"/>
                </a:lnTo>
                <a:lnTo>
                  <a:pt x="29028" y="286657"/>
                </a:lnTo>
                <a:lnTo>
                  <a:pt x="32657" y="330200"/>
                </a:lnTo>
                <a:lnTo>
                  <a:pt x="79828" y="351972"/>
                </a:lnTo>
                <a:lnTo>
                  <a:pt x="116114" y="315686"/>
                </a:lnTo>
                <a:lnTo>
                  <a:pt x="134257" y="381000"/>
                </a:lnTo>
                <a:lnTo>
                  <a:pt x="101600" y="420914"/>
                </a:lnTo>
                <a:lnTo>
                  <a:pt x="127000" y="486229"/>
                </a:lnTo>
                <a:lnTo>
                  <a:pt x="123371" y="555172"/>
                </a:lnTo>
                <a:lnTo>
                  <a:pt x="170543" y="493486"/>
                </a:lnTo>
                <a:lnTo>
                  <a:pt x="185057" y="388257"/>
                </a:lnTo>
                <a:lnTo>
                  <a:pt x="177800" y="326572"/>
                </a:lnTo>
                <a:cubicBezTo>
                  <a:pt x="197349" y="353940"/>
                  <a:pt x="185538" y="351972"/>
                  <a:pt x="203200" y="351972"/>
                </a:cubicBezTo>
                <a:lnTo>
                  <a:pt x="214085" y="370114"/>
                </a:lnTo>
                <a:lnTo>
                  <a:pt x="177800" y="290286"/>
                </a:lnTo>
                <a:lnTo>
                  <a:pt x="206828" y="250372"/>
                </a:lnTo>
                <a:lnTo>
                  <a:pt x="250371" y="214086"/>
                </a:lnTo>
                <a:lnTo>
                  <a:pt x="177800" y="177800"/>
                </a:lnTo>
                <a:lnTo>
                  <a:pt x="232228" y="116114"/>
                </a:lnTo>
                <a:lnTo>
                  <a:pt x="293914" y="76200"/>
                </a:lnTo>
                <a:lnTo>
                  <a:pt x="232228" y="47172"/>
                </a:lnTo>
                <a:lnTo>
                  <a:pt x="243114" y="0"/>
                </a:lnTo>
                <a:lnTo>
                  <a:pt x="177800" y="3629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9" name="Freeform 28"/>
          <p:cNvSpPr/>
          <p:nvPr/>
        </p:nvSpPr>
        <p:spPr>
          <a:xfrm>
            <a:off x="4238625" y="998538"/>
            <a:ext cx="293688" cy="395287"/>
          </a:xfrm>
          <a:custGeom>
            <a:avLst/>
            <a:gdLst>
              <a:gd name="connsiteX0" fmla="*/ 203200 w 293915"/>
              <a:gd name="connsiteY0" fmla="*/ 0 h 395514"/>
              <a:gd name="connsiteX1" fmla="*/ 116115 w 293915"/>
              <a:gd name="connsiteY1" fmla="*/ 32657 h 395514"/>
              <a:gd name="connsiteX2" fmla="*/ 145143 w 293915"/>
              <a:gd name="connsiteY2" fmla="*/ 79829 h 395514"/>
              <a:gd name="connsiteX3" fmla="*/ 174172 w 293915"/>
              <a:gd name="connsiteY3" fmla="*/ 101600 h 395514"/>
              <a:gd name="connsiteX4" fmla="*/ 148772 w 293915"/>
              <a:gd name="connsiteY4" fmla="*/ 137886 h 395514"/>
              <a:gd name="connsiteX5" fmla="*/ 123372 w 293915"/>
              <a:gd name="connsiteY5" fmla="*/ 112486 h 395514"/>
              <a:gd name="connsiteX6" fmla="*/ 94343 w 293915"/>
              <a:gd name="connsiteY6" fmla="*/ 123372 h 395514"/>
              <a:gd name="connsiteX7" fmla="*/ 97972 w 293915"/>
              <a:gd name="connsiteY7" fmla="*/ 148772 h 395514"/>
              <a:gd name="connsiteX8" fmla="*/ 50800 w 293915"/>
              <a:gd name="connsiteY8" fmla="*/ 130629 h 395514"/>
              <a:gd name="connsiteX9" fmla="*/ 14515 w 293915"/>
              <a:gd name="connsiteY9" fmla="*/ 192314 h 395514"/>
              <a:gd name="connsiteX10" fmla="*/ 21772 w 293915"/>
              <a:gd name="connsiteY10" fmla="*/ 246743 h 395514"/>
              <a:gd name="connsiteX11" fmla="*/ 58058 w 293915"/>
              <a:gd name="connsiteY11" fmla="*/ 283029 h 395514"/>
              <a:gd name="connsiteX12" fmla="*/ 0 w 293915"/>
              <a:gd name="connsiteY12" fmla="*/ 286657 h 395514"/>
              <a:gd name="connsiteX13" fmla="*/ 43543 w 293915"/>
              <a:gd name="connsiteY13" fmla="*/ 362857 h 395514"/>
              <a:gd name="connsiteX14" fmla="*/ 90715 w 293915"/>
              <a:gd name="connsiteY14" fmla="*/ 373743 h 395514"/>
              <a:gd name="connsiteX15" fmla="*/ 108858 w 293915"/>
              <a:gd name="connsiteY15" fmla="*/ 337457 h 395514"/>
              <a:gd name="connsiteX16" fmla="*/ 94343 w 293915"/>
              <a:gd name="connsiteY16" fmla="*/ 290286 h 395514"/>
              <a:gd name="connsiteX17" fmla="*/ 134258 w 293915"/>
              <a:gd name="connsiteY17" fmla="*/ 261257 h 395514"/>
              <a:gd name="connsiteX18" fmla="*/ 159658 w 293915"/>
              <a:gd name="connsiteY18" fmla="*/ 304800 h 395514"/>
              <a:gd name="connsiteX19" fmla="*/ 141515 w 293915"/>
              <a:gd name="connsiteY19" fmla="*/ 362857 h 395514"/>
              <a:gd name="connsiteX20" fmla="*/ 137886 w 293915"/>
              <a:gd name="connsiteY20" fmla="*/ 395514 h 395514"/>
              <a:gd name="connsiteX21" fmla="*/ 210458 w 293915"/>
              <a:gd name="connsiteY21" fmla="*/ 290286 h 395514"/>
              <a:gd name="connsiteX22" fmla="*/ 246743 w 293915"/>
              <a:gd name="connsiteY22" fmla="*/ 250372 h 395514"/>
              <a:gd name="connsiteX23" fmla="*/ 134258 w 293915"/>
              <a:gd name="connsiteY23" fmla="*/ 217714 h 395514"/>
              <a:gd name="connsiteX24" fmla="*/ 195943 w 293915"/>
              <a:gd name="connsiteY24" fmla="*/ 224972 h 395514"/>
              <a:gd name="connsiteX25" fmla="*/ 199572 w 293915"/>
              <a:gd name="connsiteY25" fmla="*/ 192314 h 395514"/>
              <a:gd name="connsiteX26" fmla="*/ 170543 w 293915"/>
              <a:gd name="connsiteY26" fmla="*/ 181429 h 395514"/>
              <a:gd name="connsiteX27" fmla="*/ 228600 w 293915"/>
              <a:gd name="connsiteY27" fmla="*/ 97972 h 395514"/>
              <a:gd name="connsiteX28" fmla="*/ 275772 w 293915"/>
              <a:gd name="connsiteY28" fmla="*/ 83457 h 395514"/>
              <a:gd name="connsiteX29" fmla="*/ 293915 w 293915"/>
              <a:gd name="connsiteY29" fmla="*/ 47172 h 395514"/>
              <a:gd name="connsiteX30" fmla="*/ 246743 w 293915"/>
              <a:gd name="connsiteY30" fmla="*/ 47172 h 395514"/>
              <a:gd name="connsiteX31" fmla="*/ 214086 w 293915"/>
              <a:gd name="connsiteY31" fmla="*/ 68943 h 395514"/>
              <a:gd name="connsiteX32" fmla="*/ 170543 w 293915"/>
              <a:gd name="connsiteY32" fmla="*/ 61686 h 395514"/>
              <a:gd name="connsiteX33" fmla="*/ 203200 w 293915"/>
              <a:gd name="connsiteY33" fmla="*/ 0 h 395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293915" h="395514">
                <a:moveTo>
                  <a:pt x="203200" y="0"/>
                </a:moveTo>
                <a:lnTo>
                  <a:pt x="116115" y="32657"/>
                </a:lnTo>
                <a:lnTo>
                  <a:pt x="145143" y="79829"/>
                </a:lnTo>
                <a:lnTo>
                  <a:pt x="174172" y="101600"/>
                </a:lnTo>
                <a:lnTo>
                  <a:pt x="148772" y="137886"/>
                </a:lnTo>
                <a:lnTo>
                  <a:pt x="123372" y="112486"/>
                </a:lnTo>
                <a:lnTo>
                  <a:pt x="94343" y="123372"/>
                </a:lnTo>
                <a:lnTo>
                  <a:pt x="97972" y="148772"/>
                </a:lnTo>
                <a:lnTo>
                  <a:pt x="50800" y="130629"/>
                </a:lnTo>
                <a:lnTo>
                  <a:pt x="14515" y="192314"/>
                </a:lnTo>
                <a:lnTo>
                  <a:pt x="21772" y="246743"/>
                </a:lnTo>
                <a:lnTo>
                  <a:pt x="58058" y="283029"/>
                </a:lnTo>
                <a:lnTo>
                  <a:pt x="0" y="286657"/>
                </a:lnTo>
                <a:lnTo>
                  <a:pt x="43543" y="362857"/>
                </a:lnTo>
                <a:lnTo>
                  <a:pt x="90715" y="373743"/>
                </a:lnTo>
                <a:lnTo>
                  <a:pt x="108858" y="337457"/>
                </a:lnTo>
                <a:lnTo>
                  <a:pt x="94343" y="290286"/>
                </a:lnTo>
                <a:lnTo>
                  <a:pt x="134258" y="261257"/>
                </a:lnTo>
                <a:lnTo>
                  <a:pt x="159658" y="304800"/>
                </a:lnTo>
                <a:lnTo>
                  <a:pt x="141515" y="362857"/>
                </a:lnTo>
                <a:lnTo>
                  <a:pt x="137886" y="395514"/>
                </a:lnTo>
                <a:lnTo>
                  <a:pt x="210458" y="290286"/>
                </a:lnTo>
                <a:lnTo>
                  <a:pt x="246743" y="250372"/>
                </a:lnTo>
                <a:lnTo>
                  <a:pt x="134258" y="217714"/>
                </a:lnTo>
                <a:lnTo>
                  <a:pt x="195943" y="224972"/>
                </a:lnTo>
                <a:lnTo>
                  <a:pt x="199572" y="192314"/>
                </a:lnTo>
                <a:lnTo>
                  <a:pt x="170543" y="181429"/>
                </a:lnTo>
                <a:lnTo>
                  <a:pt x="228600" y="97972"/>
                </a:lnTo>
                <a:lnTo>
                  <a:pt x="275772" y="83457"/>
                </a:lnTo>
                <a:lnTo>
                  <a:pt x="293915" y="47172"/>
                </a:lnTo>
                <a:lnTo>
                  <a:pt x="246743" y="47172"/>
                </a:lnTo>
                <a:lnTo>
                  <a:pt x="214086" y="68943"/>
                </a:lnTo>
                <a:lnTo>
                  <a:pt x="170543" y="61686"/>
                </a:lnTo>
                <a:lnTo>
                  <a:pt x="203200" y="0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30" name="Freeform 29"/>
          <p:cNvSpPr/>
          <p:nvPr/>
        </p:nvSpPr>
        <p:spPr>
          <a:xfrm>
            <a:off x="4535488" y="968375"/>
            <a:ext cx="53975" cy="61913"/>
          </a:xfrm>
          <a:custGeom>
            <a:avLst/>
            <a:gdLst>
              <a:gd name="connsiteX0" fmla="*/ 21772 w 54429"/>
              <a:gd name="connsiteY0" fmla="*/ 0 h 61685"/>
              <a:gd name="connsiteX1" fmla="*/ 0 w 54429"/>
              <a:gd name="connsiteY1" fmla="*/ 32657 h 61685"/>
              <a:gd name="connsiteX2" fmla="*/ 54429 w 54429"/>
              <a:gd name="connsiteY2" fmla="*/ 61685 h 61685"/>
              <a:gd name="connsiteX3" fmla="*/ 21772 w 54429"/>
              <a:gd name="connsiteY3" fmla="*/ 0 h 616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4429" h="61685">
                <a:moveTo>
                  <a:pt x="21772" y="0"/>
                </a:moveTo>
                <a:lnTo>
                  <a:pt x="0" y="32657"/>
                </a:lnTo>
                <a:lnTo>
                  <a:pt x="54429" y="61685"/>
                </a:lnTo>
                <a:lnTo>
                  <a:pt x="21772" y="0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31" name="Freeform 30"/>
          <p:cNvSpPr/>
          <p:nvPr/>
        </p:nvSpPr>
        <p:spPr>
          <a:xfrm>
            <a:off x="4462463" y="1131888"/>
            <a:ext cx="47625" cy="53975"/>
          </a:xfrm>
          <a:custGeom>
            <a:avLst/>
            <a:gdLst>
              <a:gd name="connsiteX0" fmla="*/ 39914 w 47171"/>
              <a:gd name="connsiteY0" fmla="*/ 0 h 54429"/>
              <a:gd name="connsiteX1" fmla="*/ 0 w 47171"/>
              <a:gd name="connsiteY1" fmla="*/ 21772 h 54429"/>
              <a:gd name="connsiteX2" fmla="*/ 7257 w 47171"/>
              <a:gd name="connsiteY2" fmla="*/ 54429 h 54429"/>
              <a:gd name="connsiteX3" fmla="*/ 47171 w 47171"/>
              <a:gd name="connsiteY3" fmla="*/ 54429 h 54429"/>
              <a:gd name="connsiteX4" fmla="*/ 39914 w 47171"/>
              <a:gd name="connsiteY4" fmla="*/ 0 h 54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171" h="54429">
                <a:moveTo>
                  <a:pt x="39914" y="0"/>
                </a:moveTo>
                <a:lnTo>
                  <a:pt x="0" y="21772"/>
                </a:lnTo>
                <a:lnTo>
                  <a:pt x="7257" y="54429"/>
                </a:lnTo>
                <a:lnTo>
                  <a:pt x="47171" y="54429"/>
                </a:lnTo>
                <a:lnTo>
                  <a:pt x="39914" y="0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1504" name="Freeform 21503"/>
          <p:cNvSpPr/>
          <p:nvPr/>
        </p:nvSpPr>
        <p:spPr>
          <a:xfrm>
            <a:off x="1658938" y="3351213"/>
            <a:ext cx="1644650" cy="2338387"/>
          </a:xfrm>
          <a:custGeom>
            <a:avLst/>
            <a:gdLst>
              <a:gd name="connsiteX0" fmla="*/ 1278121 w 1645240"/>
              <a:gd name="connsiteY0" fmla="*/ 203955 h 2338688"/>
              <a:gd name="connsiteX1" fmla="*/ 1373300 w 1645240"/>
              <a:gd name="connsiteY1" fmla="*/ 98578 h 2338688"/>
              <a:gd name="connsiteX2" fmla="*/ 1254326 w 1645240"/>
              <a:gd name="connsiteY2" fmla="*/ 0 h 2338688"/>
              <a:gd name="connsiteX3" fmla="*/ 1240729 w 1645240"/>
              <a:gd name="connsiteY3" fmla="*/ 50989 h 2338688"/>
              <a:gd name="connsiteX4" fmla="*/ 1162546 w 1645240"/>
              <a:gd name="connsiteY4" fmla="*/ 67985 h 2338688"/>
              <a:gd name="connsiteX5" fmla="*/ 1193139 w 1645240"/>
              <a:gd name="connsiteY5" fmla="*/ 183560 h 2338688"/>
              <a:gd name="connsiteX6" fmla="*/ 1152348 w 1645240"/>
              <a:gd name="connsiteY6" fmla="*/ 224351 h 2338688"/>
              <a:gd name="connsiteX7" fmla="*/ 1145550 w 1645240"/>
              <a:gd name="connsiteY7" fmla="*/ 193758 h 2338688"/>
              <a:gd name="connsiteX8" fmla="*/ 1138751 w 1645240"/>
              <a:gd name="connsiteY8" fmla="*/ 78183 h 2338688"/>
              <a:gd name="connsiteX9" fmla="*/ 1046971 w 1645240"/>
              <a:gd name="connsiteY9" fmla="*/ 95179 h 2338688"/>
              <a:gd name="connsiteX10" fmla="*/ 955191 w 1645240"/>
              <a:gd name="connsiteY10" fmla="*/ 122373 h 2338688"/>
              <a:gd name="connsiteX11" fmla="*/ 870210 w 1645240"/>
              <a:gd name="connsiteY11" fmla="*/ 190358 h 2338688"/>
              <a:gd name="connsiteX12" fmla="*/ 870210 w 1645240"/>
              <a:gd name="connsiteY12" fmla="*/ 282138 h 2338688"/>
              <a:gd name="connsiteX13" fmla="*/ 839617 w 1645240"/>
              <a:gd name="connsiteY13" fmla="*/ 316131 h 2338688"/>
              <a:gd name="connsiteX14" fmla="*/ 836217 w 1645240"/>
              <a:gd name="connsiteY14" fmla="*/ 329728 h 2338688"/>
              <a:gd name="connsiteX15" fmla="*/ 775031 w 1645240"/>
              <a:gd name="connsiteY15" fmla="*/ 360321 h 2338688"/>
              <a:gd name="connsiteX16" fmla="*/ 727441 w 1645240"/>
              <a:gd name="connsiteY16" fmla="*/ 441903 h 2338688"/>
              <a:gd name="connsiteX17" fmla="*/ 815822 w 1645240"/>
              <a:gd name="connsiteY17" fmla="*/ 448702 h 2338688"/>
              <a:gd name="connsiteX18" fmla="*/ 877008 w 1645240"/>
              <a:gd name="connsiteY18" fmla="*/ 448702 h 2338688"/>
              <a:gd name="connsiteX19" fmla="*/ 911001 w 1645240"/>
              <a:gd name="connsiteY19" fmla="*/ 435105 h 2338688"/>
              <a:gd name="connsiteX20" fmla="*/ 941594 w 1645240"/>
              <a:gd name="connsiteY20" fmla="*/ 489493 h 2338688"/>
              <a:gd name="connsiteX21" fmla="*/ 873609 w 1645240"/>
              <a:gd name="connsiteY21" fmla="*/ 547280 h 2338688"/>
              <a:gd name="connsiteX22" fmla="*/ 815822 w 1645240"/>
              <a:gd name="connsiteY22" fmla="*/ 540482 h 2338688"/>
              <a:gd name="connsiteX23" fmla="*/ 815822 w 1645240"/>
              <a:gd name="connsiteY23" fmla="*/ 577874 h 2338688"/>
              <a:gd name="connsiteX24" fmla="*/ 754635 w 1645240"/>
              <a:gd name="connsiteY24" fmla="*/ 581273 h 2338688"/>
              <a:gd name="connsiteX25" fmla="*/ 792027 w 1645240"/>
              <a:gd name="connsiteY25" fmla="*/ 625463 h 2338688"/>
              <a:gd name="connsiteX26" fmla="*/ 724042 w 1645240"/>
              <a:gd name="connsiteY26" fmla="*/ 652657 h 2338688"/>
              <a:gd name="connsiteX27" fmla="*/ 649258 w 1645240"/>
              <a:gd name="connsiteY27" fmla="*/ 622064 h 2338688"/>
              <a:gd name="connsiteX28" fmla="*/ 611866 w 1645240"/>
              <a:gd name="connsiteY28" fmla="*/ 666254 h 2338688"/>
              <a:gd name="connsiteX29" fmla="*/ 557478 w 1645240"/>
              <a:gd name="connsiteY29" fmla="*/ 611866 h 2338688"/>
              <a:gd name="connsiteX30" fmla="*/ 428306 w 1645240"/>
              <a:gd name="connsiteY30" fmla="*/ 591471 h 2338688"/>
              <a:gd name="connsiteX31" fmla="*/ 356922 w 1645240"/>
              <a:gd name="connsiteY31" fmla="*/ 554079 h 2338688"/>
              <a:gd name="connsiteX32" fmla="*/ 353523 w 1645240"/>
              <a:gd name="connsiteY32" fmla="*/ 622064 h 2338688"/>
              <a:gd name="connsiteX33" fmla="*/ 316131 w 1645240"/>
              <a:gd name="connsiteY33" fmla="*/ 598269 h 2338688"/>
              <a:gd name="connsiteX34" fmla="*/ 248146 w 1645240"/>
              <a:gd name="connsiteY34" fmla="*/ 703646 h 2338688"/>
              <a:gd name="connsiteX35" fmla="*/ 295735 w 1645240"/>
              <a:gd name="connsiteY35" fmla="*/ 724042 h 2338688"/>
              <a:gd name="connsiteX36" fmla="*/ 336527 w 1645240"/>
              <a:gd name="connsiteY36" fmla="*/ 649258 h 2338688"/>
              <a:gd name="connsiteX37" fmla="*/ 333127 w 1645240"/>
              <a:gd name="connsiteY37" fmla="*/ 768232 h 2338688"/>
              <a:gd name="connsiteX38" fmla="*/ 278739 w 1645240"/>
              <a:gd name="connsiteY38" fmla="*/ 768232 h 2338688"/>
              <a:gd name="connsiteX39" fmla="*/ 224351 w 1645240"/>
              <a:gd name="connsiteY39" fmla="*/ 771631 h 2338688"/>
              <a:gd name="connsiteX40" fmla="*/ 254944 w 1645240"/>
              <a:gd name="connsiteY40" fmla="*/ 826019 h 2338688"/>
              <a:gd name="connsiteX41" fmla="*/ 319530 w 1645240"/>
              <a:gd name="connsiteY41" fmla="*/ 866810 h 2338688"/>
              <a:gd name="connsiteX42" fmla="*/ 401112 w 1645240"/>
              <a:gd name="connsiteY42" fmla="*/ 866810 h 2338688"/>
              <a:gd name="connsiteX43" fmla="*/ 397713 w 1645240"/>
              <a:gd name="connsiteY43" fmla="*/ 907601 h 2338688"/>
              <a:gd name="connsiteX44" fmla="*/ 305933 w 1645240"/>
              <a:gd name="connsiteY44" fmla="*/ 914400 h 2338688"/>
              <a:gd name="connsiteX45" fmla="*/ 302534 w 1645240"/>
              <a:gd name="connsiteY45" fmla="*/ 995982 h 2338688"/>
              <a:gd name="connsiteX46" fmla="*/ 231150 w 1645240"/>
              <a:gd name="connsiteY46" fmla="*/ 1026575 h 2338688"/>
              <a:gd name="connsiteX47" fmla="*/ 220952 w 1645240"/>
              <a:gd name="connsiteY47" fmla="*/ 1097960 h 2338688"/>
              <a:gd name="connsiteX48" fmla="*/ 193758 w 1645240"/>
              <a:gd name="connsiteY48" fmla="*/ 1165945 h 2338688"/>
              <a:gd name="connsiteX49" fmla="*/ 271941 w 1645240"/>
              <a:gd name="connsiteY49" fmla="*/ 1172743 h 2338688"/>
              <a:gd name="connsiteX50" fmla="*/ 309333 w 1645240"/>
              <a:gd name="connsiteY50" fmla="*/ 1213534 h 2338688"/>
              <a:gd name="connsiteX51" fmla="*/ 346724 w 1645240"/>
              <a:gd name="connsiteY51" fmla="*/ 1213534 h 2338688"/>
              <a:gd name="connsiteX52" fmla="*/ 373918 w 1645240"/>
              <a:gd name="connsiteY52" fmla="*/ 1261124 h 2338688"/>
              <a:gd name="connsiteX53" fmla="*/ 455501 w 1645240"/>
              <a:gd name="connsiteY53" fmla="*/ 1267923 h 2338688"/>
              <a:gd name="connsiteX54" fmla="*/ 567676 w 1645240"/>
              <a:gd name="connsiteY54" fmla="*/ 1281520 h 2338688"/>
              <a:gd name="connsiteX55" fmla="*/ 564277 w 1645240"/>
              <a:gd name="connsiteY55" fmla="*/ 1312113 h 2338688"/>
              <a:gd name="connsiteX56" fmla="*/ 526885 w 1645240"/>
              <a:gd name="connsiteY56" fmla="*/ 1318911 h 2338688"/>
              <a:gd name="connsiteX57" fmla="*/ 496292 w 1645240"/>
              <a:gd name="connsiteY57" fmla="*/ 1318911 h 2338688"/>
              <a:gd name="connsiteX58" fmla="*/ 411310 w 1645240"/>
              <a:gd name="connsiteY58" fmla="*/ 1458281 h 2338688"/>
              <a:gd name="connsiteX59" fmla="*/ 435105 w 1645240"/>
              <a:gd name="connsiteY59" fmla="*/ 1471878 h 2338688"/>
              <a:gd name="connsiteX60" fmla="*/ 384116 w 1645240"/>
              <a:gd name="connsiteY60" fmla="*/ 1563658 h 2338688"/>
              <a:gd name="connsiteX61" fmla="*/ 295735 w 1645240"/>
              <a:gd name="connsiteY61" fmla="*/ 1597650 h 2338688"/>
              <a:gd name="connsiteX62" fmla="*/ 214153 w 1645240"/>
              <a:gd name="connsiteY62" fmla="*/ 1672434 h 2338688"/>
              <a:gd name="connsiteX63" fmla="*/ 278739 w 1645240"/>
              <a:gd name="connsiteY63" fmla="*/ 1679233 h 2338688"/>
              <a:gd name="connsiteX64" fmla="*/ 339926 w 1645240"/>
              <a:gd name="connsiteY64" fmla="*/ 1631643 h 2338688"/>
              <a:gd name="connsiteX65" fmla="*/ 458900 w 1645240"/>
              <a:gd name="connsiteY65" fmla="*/ 1624845 h 2338688"/>
              <a:gd name="connsiteX66" fmla="*/ 588072 w 1645240"/>
              <a:gd name="connsiteY66" fmla="*/ 1550061 h 2338688"/>
              <a:gd name="connsiteX67" fmla="*/ 581273 w 1645240"/>
              <a:gd name="connsiteY67" fmla="*/ 1614647 h 2338688"/>
              <a:gd name="connsiteX68" fmla="*/ 503090 w 1645240"/>
              <a:gd name="connsiteY68" fmla="*/ 1638442 h 2338688"/>
              <a:gd name="connsiteX69" fmla="*/ 407911 w 1645240"/>
              <a:gd name="connsiteY69" fmla="*/ 1652039 h 2338688"/>
              <a:gd name="connsiteX70" fmla="*/ 305933 w 1645240"/>
              <a:gd name="connsiteY70" fmla="*/ 1686031 h 2338688"/>
              <a:gd name="connsiteX71" fmla="*/ 261743 w 1645240"/>
              <a:gd name="connsiteY71" fmla="*/ 1726822 h 2338688"/>
              <a:gd name="connsiteX72" fmla="*/ 203956 w 1645240"/>
              <a:gd name="connsiteY72" fmla="*/ 1740419 h 2338688"/>
              <a:gd name="connsiteX73" fmla="*/ 244747 w 1645240"/>
              <a:gd name="connsiteY73" fmla="*/ 1774412 h 2338688"/>
              <a:gd name="connsiteX74" fmla="*/ 254944 w 1645240"/>
              <a:gd name="connsiteY74" fmla="*/ 1822001 h 2338688"/>
              <a:gd name="connsiteX75" fmla="*/ 227750 w 1645240"/>
              <a:gd name="connsiteY75" fmla="*/ 1845796 h 2338688"/>
              <a:gd name="connsiteX76" fmla="*/ 197157 w 1645240"/>
              <a:gd name="connsiteY76" fmla="*/ 1798207 h 2338688"/>
              <a:gd name="connsiteX77" fmla="*/ 142769 w 1645240"/>
              <a:gd name="connsiteY77" fmla="*/ 1815203 h 2338688"/>
              <a:gd name="connsiteX78" fmla="*/ 122373 w 1645240"/>
              <a:gd name="connsiteY78" fmla="*/ 1788009 h 2338688"/>
              <a:gd name="connsiteX79" fmla="*/ 54388 w 1645240"/>
              <a:gd name="connsiteY79" fmla="*/ 1825401 h 2338688"/>
              <a:gd name="connsiteX80" fmla="*/ 0 w 1645240"/>
              <a:gd name="connsiteY80" fmla="*/ 1900184 h 2338688"/>
              <a:gd name="connsiteX81" fmla="*/ 108776 w 1645240"/>
              <a:gd name="connsiteY81" fmla="*/ 1930778 h 2338688"/>
              <a:gd name="connsiteX82" fmla="*/ 183560 w 1645240"/>
              <a:gd name="connsiteY82" fmla="*/ 1896785 h 2338688"/>
              <a:gd name="connsiteX83" fmla="*/ 234549 w 1645240"/>
              <a:gd name="connsiteY83" fmla="*/ 1900184 h 2338688"/>
              <a:gd name="connsiteX84" fmla="*/ 176762 w 1645240"/>
              <a:gd name="connsiteY84" fmla="*/ 1951173 h 2338688"/>
              <a:gd name="connsiteX85" fmla="*/ 81582 w 1645240"/>
              <a:gd name="connsiteY85" fmla="*/ 1974968 h 2338688"/>
              <a:gd name="connsiteX86" fmla="*/ 27194 w 1645240"/>
              <a:gd name="connsiteY86" fmla="*/ 2008961 h 2338688"/>
              <a:gd name="connsiteX87" fmla="*/ 20396 w 1645240"/>
              <a:gd name="connsiteY87" fmla="*/ 2059949 h 2338688"/>
              <a:gd name="connsiteX88" fmla="*/ 84982 w 1645240"/>
              <a:gd name="connsiteY88" fmla="*/ 2100740 h 2338688"/>
              <a:gd name="connsiteX89" fmla="*/ 81582 w 1645240"/>
              <a:gd name="connsiteY89" fmla="*/ 2138132 h 2338688"/>
              <a:gd name="connsiteX90" fmla="*/ 163164 w 1645240"/>
              <a:gd name="connsiteY90" fmla="*/ 2127934 h 2338688"/>
              <a:gd name="connsiteX91" fmla="*/ 220952 w 1645240"/>
              <a:gd name="connsiteY91" fmla="*/ 2100740 h 2338688"/>
              <a:gd name="connsiteX92" fmla="*/ 166564 w 1645240"/>
              <a:gd name="connsiteY92" fmla="*/ 2161927 h 2338688"/>
              <a:gd name="connsiteX93" fmla="*/ 88381 w 1645240"/>
              <a:gd name="connsiteY93" fmla="*/ 2199319 h 2338688"/>
              <a:gd name="connsiteX94" fmla="*/ 54388 w 1645240"/>
              <a:gd name="connsiteY94" fmla="*/ 2229912 h 2338688"/>
              <a:gd name="connsiteX95" fmla="*/ 146168 w 1645240"/>
              <a:gd name="connsiteY95" fmla="*/ 2236711 h 2338688"/>
              <a:gd name="connsiteX96" fmla="*/ 234549 w 1645240"/>
              <a:gd name="connsiteY96" fmla="*/ 2185722 h 2338688"/>
              <a:gd name="connsiteX97" fmla="*/ 339926 w 1645240"/>
              <a:gd name="connsiteY97" fmla="*/ 2161927 h 2338688"/>
              <a:gd name="connsiteX98" fmla="*/ 241347 w 1645240"/>
              <a:gd name="connsiteY98" fmla="*/ 2253707 h 2338688"/>
              <a:gd name="connsiteX99" fmla="*/ 197157 w 1645240"/>
              <a:gd name="connsiteY99" fmla="*/ 2325091 h 2338688"/>
              <a:gd name="connsiteX100" fmla="*/ 251545 w 1645240"/>
              <a:gd name="connsiteY100" fmla="*/ 2338688 h 2338688"/>
              <a:gd name="connsiteX101" fmla="*/ 288937 w 1645240"/>
              <a:gd name="connsiteY101" fmla="*/ 2304696 h 2338688"/>
              <a:gd name="connsiteX102" fmla="*/ 336527 w 1645240"/>
              <a:gd name="connsiteY102" fmla="*/ 2328491 h 2338688"/>
              <a:gd name="connsiteX103" fmla="*/ 458900 w 1645240"/>
              <a:gd name="connsiteY103" fmla="*/ 2328491 h 2338688"/>
              <a:gd name="connsiteX104" fmla="*/ 469098 w 1645240"/>
              <a:gd name="connsiteY104" fmla="*/ 2294498 h 2338688"/>
              <a:gd name="connsiteX105" fmla="*/ 520086 w 1645240"/>
              <a:gd name="connsiteY105" fmla="*/ 2311494 h 2338688"/>
              <a:gd name="connsiteX106" fmla="*/ 567676 w 1645240"/>
              <a:gd name="connsiteY106" fmla="*/ 2277502 h 2338688"/>
              <a:gd name="connsiteX107" fmla="*/ 601669 w 1645240"/>
              <a:gd name="connsiteY107" fmla="*/ 2308095 h 2338688"/>
              <a:gd name="connsiteX108" fmla="*/ 645859 w 1645240"/>
              <a:gd name="connsiteY108" fmla="*/ 2246908 h 2338688"/>
              <a:gd name="connsiteX109" fmla="*/ 710445 w 1645240"/>
              <a:gd name="connsiteY109" fmla="*/ 2253707 h 2338688"/>
              <a:gd name="connsiteX110" fmla="*/ 744437 w 1645240"/>
              <a:gd name="connsiteY110" fmla="*/ 2195920 h 2338688"/>
              <a:gd name="connsiteX111" fmla="*/ 781829 w 1645240"/>
              <a:gd name="connsiteY111" fmla="*/ 2165326 h 2338688"/>
              <a:gd name="connsiteX112" fmla="*/ 843016 w 1645240"/>
              <a:gd name="connsiteY112" fmla="*/ 2189121 h 2338688"/>
              <a:gd name="connsiteX113" fmla="*/ 914400 w 1645240"/>
              <a:gd name="connsiteY113" fmla="*/ 2151729 h 2338688"/>
              <a:gd name="connsiteX114" fmla="*/ 955191 w 1645240"/>
              <a:gd name="connsiteY114" fmla="*/ 2100740 h 2338688"/>
              <a:gd name="connsiteX115" fmla="*/ 1016378 w 1645240"/>
              <a:gd name="connsiteY115" fmla="*/ 2090543 h 2338688"/>
              <a:gd name="connsiteX116" fmla="*/ 1060568 w 1645240"/>
              <a:gd name="connsiteY116" fmla="*/ 2029356 h 2338688"/>
              <a:gd name="connsiteX117" fmla="*/ 1125154 w 1645240"/>
              <a:gd name="connsiteY117" fmla="*/ 1995363 h 2338688"/>
              <a:gd name="connsiteX118" fmla="*/ 1240729 w 1645240"/>
              <a:gd name="connsiteY118" fmla="*/ 1991964 h 2338688"/>
              <a:gd name="connsiteX119" fmla="*/ 1356304 w 1645240"/>
              <a:gd name="connsiteY119" fmla="*/ 1961371 h 2338688"/>
              <a:gd name="connsiteX120" fmla="*/ 1400494 w 1645240"/>
              <a:gd name="connsiteY120" fmla="*/ 1998763 h 2338688"/>
              <a:gd name="connsiteX121" fmla="*/ 1468479 w 1645240"/>
              <a:gd name="connsiteY121" fmla="*/ 1978367 h 2338688"/>
              <a:gd name="connsiteX122" fmla="*/ 1485475 w 1645240"/>
              <a:gd name="connsiteY122" fmla="*/ 1930778 h 2338688"/>
              <a:gd name="connsiteX123" fmla="*/ 1461680 w 1645240"/>
              <a:gd name="connsiteY123" fmla="*/ 1869591 h 2338688"/>
              <a:gd name="connsiteX124" fmla="*/ 1529666 w 1645240"/>
              <a:gd name="connsiteY124" fmla="*/ 1781210 h 2338688"/>
              <a:gd name="connsiteX125" fmla="*/ 1539863 w 1645240"/>
              <a:gd name="connsiteY125" fmla="*/ 1699628 h 2338688"/>
              <a:gd name="connsiteX126" fmla="*/ 1635043 w 1645240"/>
              <a:gd name="connsiteY126" fmla="*/ 1533065 h 2338688"/>
              <a:gd name="connsiteX127" fmla="*/ 1597651 w 1645240"/>
              <a:gd name="connsiteY127" fmla="*/ 1301915 h 2338688"/>
              <a:gd name="connsiteX128" fmla="*/ 1570457 w 1645240"/>
              <a:gd name="connsiteY128" fmla="*/ 1257725 h 2338688"/>
              <a:gd name="connsiteX129" fmla="*/ 1604449 w 1645240"/>
              <a:gd name="connsiteY129" fmla="*/ 1250926 h 2338688"/>
              <a:gd name="connsiteX130" fmla="*/ 1584054 w 1645240"/>
              <a:gd name="connsiteY130" fmla="*/ 1206736 h 2338688"/>
              <a:gd name="connsiteX131" fmla="*/ 1607849 w 1645240"/>
              <a:gd name="connsiteY131" fmla="*/ 1162546 h 2338688"/>
              <a:gd name="connsiteX132" fmla="*/ 1567057 w 1645240"/>
              <a:gd name="connsiteY132" fmla="*/ 1097960 h 2338688"/>
              <a:gd name="connsiteX133" fmla="*/ 1563658 w 1645240"/>
              <a:gd name="connsiteY133" fmla="*/ 961990 h 2338688"/>
              <a:gd name="connsiteX134" fmla="*/ 1516069 w 1645240"/>
              <a:gd name="connsiteY134" fmla="*/ 931396 h 2338688"/>
              <a:gd name="connsiteX135" fmla="*/ 1533065 w 1645240"/>
              <a:gd name="connsiteY135" fmla="*/ 870210 h 2338688"/>
              <a:gd name="connsiteX136" fmla="*/ 1607849 w 1645240"/>
              <a:gd name="connsiteY136" fmla="*/ 877008 h 2338688"/>
              <a:gd name="connsiteX137" fmla="*/ 1645240 w 1645240"/>
              <a:gd name="connsiteY137" fmla="*/ 866810 h 2338688"/>
              <a:gd name="connsiteX138" fmla="*/ 1587453 w 1645240"/>
              <a:gd name="connsiteY138" fmla="*/ 826019 h 2338688"/>
              <a:gd name="connsiteX139" fmla="*/ 1465080 w 1645240"/>
              <a:gd name="connsiteY139" fmla="*/ 839616 h 2338688"/>
              <a:gd name="connsiteX140" fmla="*/ 1451483 w 1645240"/>
              <a:gd name="connsiteY140" fmla="*/ 778430 h 2338688"/>
              <a:gd name="connsiteX141" fmla="*/ 1403893 w 1645240"/>
              <a:gd name="connsiteY141" fmla="*/ 747836 h 2338688"/>
              <a:gd name="connsiteX142" fmla="*/ 1359703 w 1645240"/>
              <a:gd name="connsiteY142" fmla="*/ 622064 h 2338688"/>
              <a:gd name="connsiteX143" fmla="*/ 1274721 w 1645240"/>
              <a:gd name="connsiteY143" fmla="*/ 649258 h 2338688"/>
              <a:gd name="connsiteX144" fmla="*/ 1278121 w 1645240"/>
              <a:gd name="connsiteY144" fmla="*/ 693448 h 2338688"/>
              <a:gd name="connsiteX145" fmla="*/ 1284919 w 1645240"/>
              <a:gd name="connsiteY145" fmla="*/ 727441 h 2338688"/>
              <a:gd name="connsiteX146" fmla="*/ 1240729 w 1645240"/>
              <a:gd name="connsiteY146" fmla="*/ 788627 h 2338688"/>
              <a:gd name="connsiteX147" fmla="*/ 1220333 w 1645240"/>
              <a:gd name="connsiteY147" fmla="*/ 812422 h 2338688"/>
              <a:gd name="connsiteX148" fmla="*/ 1165945 w 1645240"/>
              <a:gd name="connsiteY148" fmla="*/ 795426 h 2338688"/>
              <a:gd name="connsiteX149" fmla="*/ 1128553 w 1645240"/>
              <a:gd name="connsiteY149" fmla="*/ 775030 h 2338688"/>
              <a:gd name="connsiteX150" fmla="*/ 1101359 w 1645240"/>
              <a:gd name="connsiteY150" fmla="*/ 734239 h 2338688"/>
              <a:gd name="connsiteX151" fmla="*/ 1063967 w 1645240"/>
              <a:gd name="connsiteY151" fmla="*/ 758034 h 2338688"/>
              <a:gd name="connsiteX152" fmla="*/ 1063967 w 1645240"/>
              <a:gd name="connsiteY152" fmla="*/ 703646 h 2338688"/>
              <a:gd name="connsiteX153" fmla="*/ 1012979 w 1645240"/>
              <a:gd name="connsiteY153" fmla="*/ 639060 h 2338688"/>
              <a:gd name="connsiteX154" fmla="*/ 958591 w 1645240"/>
              <a:gd name="connsiteY154" fmla="*/ 601668 h 2338688"/>
              <a:gd name="connsiteX155" fmla="*/ 982385 w 1645240"/>
              <a:gd name="connsiteY155" fmla="*/ 554079 h 2338688"/>
              <a:gd name="connsiteX156" fmla="*/ 1077564 w 1645240"/>
              <a:gd name="connsiteY156" fmla="*/ 537082 h 2338688"/>
              <a:gd name="connsiteX157" fmla="*/ 1101359 w 1645240"/>
              <a:gd name="connsiteY157" fmla="*/ 489493 h 2338688"/>
              <a:gd name="connsiteX158" fmla="*/ 1046971 w 1645240"/>
              <a:gd name="connsiteY158" fmla="*/ 438504 h 2338688"/>
              <a:gd name="connsiteX159" fmla="*/ 1128553 w 1645240"/>
              <a:gd name="connsiteY159" fmla="*/ 414709 h 2338688"/>
              <a:gd name="connsiteX160" fmla="*/ 1196538 w 1645240"/>
              <a:gd name="connsiteY160" fmla="*/ 346724 h 2338688"/>
              <a:gd name="connsiteX161" fmla="*/ 1223733 w 1645240"/>
              <a:gd name="connsiteY161" fmla="*/ 224351 h 2338688"/>
              <a:gd name="connsiteX162" fmla="*/ 1359703 w 1645240"/>
              <a:gd name="connsiteY162" fmla="*/ 132571 h 2338688"/>
              <a:gd name="connsiteX163" fmla="*/ 1363102 w 1645240"/>
              <a:gd name="connsiteY163" fmla="*/ 118974 h 2338688"/>
              <a:gd name="connsiteX164" fmla="*/ 1363102 w 1645240"/>
              <a:gd name="connsiteY164" fmla="*/ 101978 h 2338688"/>
              <a:gd name="connsiteX165" fmla="*/ 1339307 w 1645240"/>
              <a:gd name="connsiteY165" fmla="*/ 81582 h 2338688"/>
              <a:gd name="connsiteX166" fmla="*/ 1359703 w 1645240"/>
              <a:gd name="connsiteY166" fmla="*/ 108776 h 2338688"/>
              <a:gd name="connsiteX0" fmla="*/ 1278121 w 1645240"/>
              <a:gd name="connsiteY0" fmla="*/ 203955 h 2338688"/>
              <a:gd name="connsiteX1" fmla="*/ 1373300 w 1645240"/>
              <a:gd name="connsiteY1" fmla="*/ 98578 h 2338688"/>
              <a:gd name="connsiteX2" fmla="*/ 1254326 w 1645240"/>
              <a:gd name="connsiteY2" fmla="*/ 0 h 2338688"/>
              <a:gd name="connsiteX3" fmla="*/ 1240729 w 1645240"/>
              <a:gd name="connsiteY3" fmla="*/ 50989 h 2338688"/>
              <a:gd name="connsiteX4" fmla="*/ 1162546 w 1645240"/>
              <a:gd name="connsiteY4" fmla="*/ 67985 h 2338688"/>
              <a:gd name="connsiteX5" fmla="*/ 1193139 w 1645240"/>
              <a:gd name="connsiteY5" fmla="*/ 183560 h 2338688"/>
              <a:gd name="connsiteX6" fmla="*/ 1152348 w 1645240"/>
              <a:gd name="connsiteY6" fmla="*/ 224351 h 2338688"/>
              <a:gd name="connsiteX7" fmla="*/ 1145550 w 1645240"/>
              <a:gd name="connsiteY7" fmla="*/ 193758 h 2338688"/>
              <a:gd name="connsiteX8" fmla="*/ 1138751 w 1645240"/>
              <a:gd name="connsiteY8" fmla="*/ 78183 h 2338688"/>
              <a:gd name="connsiteX9" fmla="*/ 1046971 w 1645240"/>
              <a:gd name="connsiteY9" fmla="*/ 95179 h 2338688"/>
              <a:gd name="connsiteX10" fmla="*/ 955191 w 1645240"/>
              <a:gd name="connsiteY10" fmla="*/ 122373 h 2338688"/>
              <a:gd name="connsiteX11" fmla="*/ 870210 w 1645240"/>
              <a:gd name="connsiteY11" fmla="*/ 190358 h 2338688"/>
              <a:gd name="connsiteX12" fmla="*/ 870210 w 1645240"/>
              <a:gd name="connsiteY12" fmla="*/ 282138 h 2338688"/>
              <a:gd name="connsiteX13" fmla="*/ 839617 w 1645240"/>
              <a:gd name="connsiteY13" fmla="*/ 316131 h 2338688"/>
              <a:gd name="connsiteX14" fmla="*/ 836217 w 1645240"/>
              <a:gd name="connsiteY14" fmla="*/ 329728 h 2338688"/>
              <a:gd name="connsiteX15" fmla="*/ 775031 w 1645240"/>
              <a:gd name="connsiteY15" fmla="*/ 360321 h 2338688"/>
              <a:gd name="connsiteX16" fmla="*/ 727441 w 1645240"/>
              <a:gd name="connsiteY16" fmla="*/ 441903 h 2338688"/>
              <a:gd name="connsiteX17" fmla="*/ 815822 w 1645240"/>
              <a:gd name="connsiteY17" fmla="*/ 448702 h 2338688"/>
              <a:gd name="connsiteX18" fmla="*/ 877008 w 1645240"/>
              <a:gd name="connsiteY18" fmla="*/ 448702 h 2338688"/>
              <a:gd name="connsiteX19" fmla="*/ 911001 w 1645240"/>
              <a:gd name="connsiteY19" fmla="*/ 435105 h 2338688"/>
              <a:gd name="connsiteX20" fmla="*/ 941594 w 1645240"/>
              <a:gd name="connsiteY20" fmla="*/ 489493 h 2338688"/>
              <a:gd name="connsiteX21" fmla="*/ 873609 w 1645240"/>
              <a:gd name="connsiteY21" fmla="*/ 547280 h 2338688"/>
              <a:gd name="connsiteX22" fmla="*/ 815822 w 1645240"/>
              <a:gd name="connsiteY22" fmla="*/ 540482 h 2338688"/>
              <a:gd name="connsiteX23" fmla="*/ 815822 w 1645240"/>
              <a:gd name="connsiteY23" fmla="*/ 577874 h 2338688"/>
              <a:gd name="connsiteX24" fmla="*/ 754635 w 1645240"/>
              <a:gd name="connsiteY24" fmla="*/ 581273 h 2338688"/>
              <a:gd name="connsiteX25" fmla="*/ 792027 w 1645240"/>
              <a:gd name="connsiteY25" fmla="*/ 625463 h 2338688"/>
              <a:gd name="connsiteX26" fmla="*/ 724042 w 1645240"/>
              <a:gd name="connsiteY26" fmla="*/ 652657 h 2338688"/>
              <a:gd name="connsiteX27" fmla="*/ 649258 w 1645240"/>
              <a:gd name="connsiteY27" fmla="*/ 622064 h 2338688"/>
              <a:gd name="connsiteX28" fmla="*/ 611866 w 1645240"/>
              <a:gd name="connsiteY28" fmla="*/ 666254 h 2338688"/>
              <a:gd name="connsiteX29" fmla="*/ 557478 w 1645240"/>
              <a:gd name="connsiteY29" fmla="*/ 611866 h 2338688"/>
              <a:gd name="connsiteX30" fmla="*/ 428306 w 1645240"/>
              <a:gd name="connsiteY30" fmla="*/ 591471 h 2338688"/>
              <a:gd name="connsiteX31" fmla="*/ 356922 w 1645240"/>
              <a:gd name="connsiteY31" fmla="*/ 554079 h 2338688"/>
              <a:gd name="connsiteX32" fmla="*/ 353523 w 1645240"/>
              <a:gd name="connsiteY32" fmla="*/ 622064 h 2338688"/>
              <a:gd name="connsiteX33" fmla="*/ 316131 w 1645240"/>
              <a:gd name="connsiteY33" fmla="*/ 598269 h 2338688"/>
              <a:gd name="connsiteX34" fmla="*/ 248146 w 1645240"/>
              <a:gd name="connsiteY34" fmla="*/ 703646 h 2338688"/>
              <a:gd name="connsiteX35" fmla="*/ 295735 w 1645240"/>
              <a:gd name="connsiteY35" fmla="*/ 724042 h 2338688"/>
              <a:gd name="connsiteX36" fmla="*/ 336527 w 1645240"/>
              <a:gd name="connsiteY36" fmla="*/ 649258 h 2338688"/>
              <a:gd name="connsiteX37" fmla="*/ 333127 w 1645240"/>
              <a:gd name="connsiteY37" fmla="*/ 768232 h 2338688"/>
              <a:gd name="connsiteX38" fmla="*/ 278739 w 1645240"/>
              <a:gd name="connsiteY38" fmla="*/ 768232 h 2338688"/>
              <a:gd name="connsiteX39" fmla="*/ 224351 w 1645240"/>
              <a:gd name="connsiteY39" fmla="*/ 771631 h 2338688"/>
              <a:gd name="connsiteX40" fmla="*/ 254944 w 1645240"/>
              <a:gd name="connsiteY40" fmla="*/ 826019 h 2338688"/>
              <a:gd name="connsiteX41" fmla="*/ 319530 w 1645240"/>
              <a:gd name="connsiteY41" fmla="*/ 866810 h 2338688"/>
              <a:gd name="connsiteX42" fmla="*/ 401112 w 1645240"/>
              <a:gd name="connsiteY42" fmla="*/ 866810 h 2338688"/>
              <a:gd name="connsiteX43" fmla="*/ 397713 w 1645240"/>
              <a:gd name="connsiteY43" fmla="*/ 907601 h 2338688"/>
              <a:gd name="connsiteX44" fmla="*/ 305933 w 1645240"/>
              <a:gd name="connsiteY44" fmla="*/ 914400 h 2338688"/>
              <a:gd name="connsiteX45" fmla="*/ 302534 w 1645240"/>
              <a:gd name="connsiteY45" fmla="*/ 995982 h 2338688"/>
              <a:gd name="connsiteX46" fmla="*/ 231150 w 1645240"/>
              <a:gd name="connsiteY46" fmla="*/ 1026575 h 2338688"/>
              <a:gd name="connsiteX47" fmla="*/ 220952 w 1645240"/>
              <a:gd name="connsiteY47" fmla="*/ 1097960 h 2338688"/>
              <a:gd name="connsiteX48" fmla="*/ 193758 w 1645240"/>
              <a:gd name="connsiteY48" fmla="*/ 1165945 h 2338688"/>
              <a:gd name="connsiteX49" fmla="*/ 271941 w 1645240"/>
              <a:gd name="connsiteY49" fmla="*/ 1172743 h 2338688"/>
              <a:gd name="connsiteX50" fmla="*/ 309333 w 1645240"/>
              <a:gd name="connsiteY50" fmla="*/ 1213534 h 2338688"/>
              <a:gd name="connsiteX51" fmla="*/ 346724 w 1645240"/>
              <a:gd name="connsiteY51" fmla="*/ 1213534 h 2338688"/>
              <a:gd name="connsiteX52" fmla="*/ 373918 w 1645240"/>
              <a:gd name="connsiteY52" fmla="*/ 1261124 h 2338688"/>
              <a:gd name="connsiteX53" fmla="*/ 455501 w 1645240"/>
              <a:gd name="connsiteY53" fmla="*/ 1267923 h 2338688"/>
              <a:gd name="connsiteX54" fmla="*/ 567676 w 1645240"/>
              <a:gd name="connsiteY54" fmla="*/ 1281520 h 2338688"/>
              <a:gd name="connsiteX55" fmla="*/ 564277 w 1645240"/>
              <a:gd name="connsiteY55" fmla="*/ 1312113 h 2338688"/>
              <a:gd name="connsiteX56" fmla="*/ 526885 w 1645240"/>
              <a:gd name="connsiteY56" fmla="*/ 1318911 h 2338688"/>
              <a:gd name="connsiteX57" fmla="*/ 496292 w 1645240"/>
              <a:gd name="connsiteY57" fmla="*/ 1318911 h 2338688"/>
              <a:gd name="connsiteX58" fmla="*/ 411310 w 1645240"/>
              <a:gd name="connsiteY58" fmla="*/ 1458281 h 2338688"/>
              <a:gd name="connsiteX59" fmla="*/ 435105 w 1645240"/>
              <a:gd name="connsiteY59" fmla="*/ 1471878 h 2338688"/>
              <a:gd name="connsiteX60" fmla="*/ 384116 w 1645240"/>
              <a:gd name="connsiteY60" fmla="*/ 1563658 h 2338688"/>
              <a:gd name="connsiteX61" fmla="*/ 295735 w 1645240"/>
              <a:gd name="connsiteY61" fmla="*/ 1597650 h 2338688"/>
              <a:gd name="connsiteX62" fmla="*/ 214153 w 1645240"/>
              <a:gd name="connsiteY62" fmla="*/ 1672434 h 2338688"/>
              <a:gd name="connsiteX63" fmla="*/ 278739 w 1645240"/>
              <a:gd name="connsiteY63" fmla="*/ 1679233 h 2338688"/>
              <a:gd name="connsiteX64" fmla="*/ 339926 w 1645240"/>
              <a:gd name="connsiteY64" fmla="*/ 1631643 h 2338688"/>
              <a:gd name="connsiteX65" fmla="*/ 458900 w 1645240"/>
              <a:gd name="connsiteY65" fmla="*/ 1624845 h 2338688"/>
              <a:gd name="connsiteX66" fmla="*/ 588072 w 1645240"/>
              <a:gd name="connsiteY66" fmla="*/ 1550061 h 2338688"/>
              <a:gd name="connsiteX67" fmla="*/ 581273 w 1645240"/>
              <a:gd name="connsiteY67" fmla="*/ 1614647 h 2338688"/>
              <a:gd name="connsiteX68" fmla="*/ 503090 w 1645240"/>
              <a:gd name="connsiteY68" fmla="*/ 1638442 h 2338688"/>
              <a:gd name="connsiteX69" fmla="*/ 407911 w 1645240"/>
              <a:gd name="connsiteY69" fmla="*/ 1652039 h 2338688"/>
              <a:gd name="connsiteX70" fmla="*/ 305933 w 1645240"/>
              <a:gd name="connsiteY70" fmla="*/ 1686031 h 2338688"/>
              <a:gd name="connsiteX71" fmla="*/ 261743 w 1645240"/>
              <a:gd name="connsiteY71" fmla="*/ 1726822 h 2338688"/>
              <a:gd name="connsiteX72" fmla="*/ 203956 w 1645240"/>
              <a:gd name="connsiteY72" fmla="*/ 1740419 h 2338688"/>
              <a:gd name="connsiteX73" fmla="*/ 244747 w 1645240"/>
              <a:gd name="connsiteY73" fmla="*/ 1774412 h 2338688"/>
              <a:gd name="connsiteX74" fmla="*/ 254944 w 1645240"/>
              <a:gd name="connsiteY74" fmla="*/ 1822001 h 2338688"/>
              <a:gd name="connsiteX75" fmla="*/ 227750 w 1645240"/>
              <a:gd name="connsiteY75" fmla="*/ 1845796 h 2338688"/>
              <a:gd name="connsiteX76" fmla="*/ 197157 w 1645240"/>
              <a:gd name="connsiteY76" fmla="*/ 1798207 h 2338688"/>
              <a:gd name="connsiteX77" fmla="*/ 142769 w 1645240"/>
              <a:gd name="connsiteY77" fmla="*/ 1815203 h 2338688"/>
              <a:gd name="connsiteX78" fmla="*/ 122373 w 1645240"/>
              <a:gd name="connsiteY78" fmla="*/ 1788009 h 2338688"/>
              <a:gd name="connsiteX79" fmla="*/ 54388 w 1645240"/>
              <a:gd name="connsiteY79" fmla="*/ 1825401 h 2338688"/>
              <a:gd name="connsiteX80" fmla="*/ 0 w 1645240"/>
              <a:gd name="connsiteY80" fmla="*/ 1900184 h 2338688"/>
              <a:gd name="connsiteX81" fmla="*/ 108776 w 1645240"/>
              <a:gd name="connsiteY81" fmla="*/ 1930778 h 2338688"/>
              <a:gd name="connsiteX82" fmla="*/ 183560 w 1645240"/>
              <a:gd name="connsiteY82" fmla="*/ 1896785 h 2338688"/>
              <a:gd name="connsiteX83" fmla="*/ 234549 w 1645240"/>
              <a:gd name="connsiteY83" fmla="*/ 1900184 h 2338688"/>
              <a:gd name="connsiteX84" fmla="*/ 176762 w 1645240"/>
              <a:gd name="connsiteY84" fmla="*/ 1951173 h 2338688"/>
              <a:gd name="connsiteX85" fmla="*/ 81582 w 1645240"/>
              <a:gd name="connsiteY85" fmla="*/ 1974968 h 2338688"/>
              <a:gd name="connsiteX86" fmla="*/ 27194 w 1645240"/>
              <a:gd name="connsiteY86" fmla="*/ 2008961 h 2338688"/>
              <a:gd name="connsiteX87" fmla="*/ 20396 w 1645240"/>
              <a:gd name="connsiteY87" fmla="*/ 2059949 h 2338688"/>
              <a:gd name="connsiteX88" fmla="*/ 84982 w 1645240"/>
              <a:gd name="connsiteY88" fmla="*/ 2100740 h 2338688"/>
              <a:gd name="connsiteX89" fmla="*/ 81582 w 1645240"/>
              <a:gd name="connsiteY89" fmla="*/ 2138132 h 2338688"/>
              <a:gd name="connsiteX90" fmla="*/ 163164 w 1645240"/>
              <a:gd name="connsiteY90" fmla="*/ 2127934 h 2338688"/>
              <a:gd name="connsiteX91" fmla="*/ 220952 w 1645240"/>
              <a:gd name="connsiteY91" fmla="*/ 2100740 h 2338688"/>
              <a:gd name="connsiteX92" fmla="*/ 166564 w 1645240"/>
              <a:gd name="connsiteY92" fmla="*/ 2161927 h 2338688"/>
              <a:gd name="connsiteX93" fmla="*/ 88381 w 1645240"/>
              <a:gd name="connsiteY93" fmla="*/ 2199319 h 2338688"/>
              <a:gd name="connsiteX94" fmla="*/ 54388 w 1645240"/>
              <a:gd name="connsiteY94" fmla="*/ 2229912 h 2338688"/>
              <a:gd name="connsiteX95" fmla="*/ 146168 w 1645240"/>
              <a:gd name="connsiteY95" fmla="*/ 2236711 h 2338688"/>
              <a:gd name="connsiteX96" fmla="*/ 234549 w 1645240"/>
              <a:gd name="connsiteY96" fmla="*/ 2185722 h 2338688"/>
              <a:gd name="connsiteX97" fmla="*/ 339926 w 1645240"/>
              <a:gd name="connsiteY97" fmla="*/ 2161927 h 2338688"/>
              <a:gd name="connsiteX98" fmla="*/ 241347 w 1645240"/>
              <a:gd name="connsiteY98" fmla="*/ 2253707 h 2338688"/>
              <a:gd name="connsiteX99" fmla="*/ 197157 w 1645240"/>
              <a:gd name="connsiteY99" fmla="*/ 2325091 h 2338688"/>
              <a:gd name="connsiteX100" fmla="*/ 251545 w 1645240"/>
              <a:gd name="connsiteY100" fmla="*/ 2338688 h 2338688"/>
              <a:gd name="connsiteX101" fmla="*/ 288937 w 1645240"/>
              <a:gd name="connsiteY101" fmla="*/ 2304696 h 2338688"/>
              <a:gd name="connsiteX102" fmla="*/ 336527 w 1645240"/>
              <a:gd name="connsiteY102" fmla="*/ 2328491 h 2338688"/>
              <a:gd name="connsiteX103" fmla="*/ 458900 w 1645240"/>
              <a:gd name="connsiteY103" fmla="*/ 2328491 h 2338688"/>
              <a:gd name="connsiteX104" fmla="*/ 469098 w 1645240"/>
              <a:gd name="connsiteY104" fmla="*/ 2294498 h 2338688"/>
              <a:gd name="connsiteX105" fmla="*/ 520086 w 1645240"/>
              <a:gd name="connsiteY105" fmla="*/ 2311494 h 2338688"/>
              <a:gd name="connsiteX106" fmla="*/ 567676 w 1645240"/>
              <a:gd name="connsiteY106" fmla="*/ 2277502 h 2338688"/>
              <a:gd name="connsiteX107" fmla="*/ 601669 w 1645240"/>
              <a:gd name="connsiteY107" fmla="*/ 2308095 h 2338688"/>
              <a:gd name="connsiteX108" fmla="*/ 645859 w 1645240"/>
              <a:gd name="connsiteY108" fmla="*/ 2246908 h 2338688"/>
              <a:gd name="connsiteX109" fmla="*/ 710445 w 1645240"/>
              <a:gd name="connsiteY109" fmla="*/ 2253707 h 2338688"/>
              <a:gd name="connsiteX110" fmla="*/ 744437 w 1645240"/>
              <a:gd name="connsiteY110" fmla="*/ 2195920 h 2338688"/>
              <a:gd name="connsiteX111" fmla="*/ 781829 w 1645240"/>
              <a:gd name="connsiteY111" fmla="*/ 2165326 h 2338688"/>
              <a:gd name="connsiteX112" fmla="*/ 843016 w 1645240"/>
              <a:gd name="connsiteY112" fmla="*/ 2189121 h 2338688"/>
              <a:gd name="connsiteX113" fmla="*/ 914400 w 1645240"/>
              <a:gd name="connsiteY113" fmla="*/ 2151729 h 2338688"/>
              <a:gd name="connsiteX114" fmla="*/ 955191 w 1645240"/>
              <a:gd name="connsiteY114" fmla="*/ 2100740 h 2338688"/>
              <a:gd name="connsiteX115" fmla="*/ 1016378 w 1645240"/>
              <a:gd name="connsiteY115" fmla="*/ 2090543 h 2338688"/>
              <a:gd name="connsiteX116" fmla="*/ 1060568 w 1645240"/>
              <a:gd name="connsiteY116" fmla="*/ 2029356 h 2338688"/>
              <a:gd name="connsiteX117" fmla="*/ 1125154 w 1645240"/>
              <a:gd name="connsiteY117" fmla="*/ 1995363 h 2338688"/>
              <a:gd name="connsiteX118" fmla="*/ 1240729 w 1645240"/>
              <a:gd name="connsiteY118" fmla="*/ 1991964 h 2338688"/>
              <a:gd name="connsiteX119" fmla="*/ 1356304 w 1645240"/>
              <a:gd name="connsiteY119" fmla="*/ 1961371 h 2338688"/>
              <a:gd name="connsiteX120" fmla="*/ 1400494 w 1645240"/>
              <a:gd name="connsiteY120" fmla="*/ 1998763 h 2338688"/>
              <a:gd name="connsiteX121" fmla="*/ 1468479 w 1645240"/>
              <a:gd name="connsiteY121" fmla="*/ 1978367 h 2338688"/>
              <a:gd name="connsiteX122" fmla="*/ 1485475 w 1645240"/>
              <a:gd name="connsiteY122" fmla="*/ 1930778 h 2338688"/>
              <a:gd name="connsiteX123" fmla="*/ 1461680 w 1645240"/>
              <a:gd name="connsiteY123" fmla="*/ 1869591 h 2338688"/>
              <a:gd name="connsiteX124" fmla="*/ 1529666 w 1645240"/>
              <a:gd name="connsiteY124" fmla="*/ 1781210 h 2338688"/>
              <a:gd name="connsiteX125" fmla="*/ 1539863 w 1645240"/>
              <a:gd name="connsiteY125" fmla="*/ 1699628 h 2338688"/>
              <a:gd name="connsiteX126" fmla="*/ 1635043 w 1645240"/>
              <a:gd name="connsiteY126" fmla="*/ 1533065 h 2338688"/>
              <a:gd name="connsiteX127" fmla="*/ 1597651 w 1645240"/>
              <a:gd name="connsiteY127" fmla="*/ 1301915 h 2338688"/>
              <a:gd name="connsiteX128" fmla="*/ 1570457 w 1645240"/>
              <a:gd name="connsiteY128" fmla="*/ 1257725 h 2338688"/>
              <a:gd name="connsiteX129" fmla="*/ 1604449 w 1645240"/>
              <a:gd name="connsiteY129" fmla="*/ 1250926 h 2338688"/>
              <a:gd name="connsiteX130" fmla="*/ 1584054 w 1645240"/>
              <a:gd name="connsiteY130" fmla="*/ 1206736 h 2338688"/>
              <a:gd name="connsiteX131" fmla="*/ 1607849 w 1645240"/>
              <a:gd name="connsiteY131" fmla="*/ 1162546 h 2338688"/>
              <a:gd name="connsiteX132" fmla="*/ 1567057 w 1645240"/>
              <a:gd name="connsiteY132" fmla="*/ 1097960 h 2338688"/>
              <a:gd name="connsiteX133" fmla="*/ 1563658 w 1645240"/>
              <a:gd name="connsiteY133" fmla="*/ 961990 h 2338688"/>
              <a:gd name="connsiteX134" fmla="*/ 1516069 w 1645240"/>
              <a:gd name="connsiteY134" fmla="*/ 931396 h 2338688"/>
              <a:gd name="connsiteX135" fmla="*/ 1533065 w 1645240"/>
              <a:gd name="connsiteY135" fmla="*/ 870210 h 2338688"/>
              <a:gd name="connsiteX136" fmla="*/ 1607849 w 1645240"/>
              <a:gd name="connsiteY136" fmla="*/ 877008 h 2338688"/>
              <a:gd name="connsiteX137" fmla="*/ 1645240 w 1645240"/>
              <a:gd name="connsiteY137" fmla="*/ 866810 h 2338688"/>
              <a:gd name="connsiteX138" fmla="*/ 1587453 w 1645240"/>
              <a:gd name="connsiteY138" fmla="*/ 826019 h 2338688"/>
              <a:gd name="connsiteX139" fmla="*/ 1465080 w 1645240"/>
              <a:gd name="connsiteY139" fmla="*/ 839616 h 2338688"/>
              <a:gd name="connsiteX140" fmla="*/ 1451483 w 1645240"/>
              <a:gd name="connsiteY140" fmla="*/ 778430 h 2338688"/>
              <a:gd name="connsiteX141" fmla="*/ 1403893 w 1645240"/>
              <a:gd name="connsiteY141" fmla="*/ 747836 h 2338688"/>
              <a:gd name="connsiteX142" fmla="*/ 1359703 w 1645240"/>
              <a:gd name="connsiteY142" fmla="*/ 622064 h 2338688"/>
              <a:gd name="connsiteX143" fmla="*/ 1274721 w 1645240"/>
              <a:gd name="connsiteY143" fmla="*/ 649258 h 2338688"/>
              <a:gd name="connsiteX144" fmla="*/ 1278121 w 1645240"/>
              <a:gd name="connsiteY144" fmla="*/ 693448 h 2338688"/>
              <a:gd name="connsiteX145" fmla="*/ 1284919 w 1645240"/>
              <a:gd name="connsiteY145" fmla="*/ 727441 h 2338688"/>
              <a:gd name="connsiteX146" fmla="*/ 1240729 w 1645240"/>
              <a:gd name="connsiteY146" fmla="*/ 788627 h 2338688"/>
              <a:gd name="connsiteX147" fmla="*/ 1220333 w 1645240"/>
              <a:gd name="connsiteY147" fmla="*/ 812422 h 2338688"/>
              <a:gd name="connsiteX148" fmla="*/ 1165945 w 1645240"/>
              <a:gd name="connsiteY148" fmla="*/ 795426 h 2338688"/>
              <a:gd name="connsiteX149" fmla="*/ 1128553 w 1645240"/>
              <a:gd name="connsiteY149" fmla="*/ 775030 h 2338688"/>
              <a:gd name="connsiteX150" fmla="*/ 1101359 w 1645240"/>
              <a:gd name="connsiteY150" fmla="*/ 734239 h 2338688"/>
              <a:gd name="connsiteX151" fmla="*/ 1063967 w 1645240"/>
              <a:gd name="connsiteY151" fmla="*/ 758034 h 2338688"/>
              <a:gd name="connsiteX152" fmla="*/ 1063967 w 1645240"/>
              <a:gd name="connsiteY152" fmla="*/ 703646 h 2338688"/>
              <a:gd name="connsiteX153" fmla="*/ 1012979 w 1645240"/>
              <a:gd name="connsiteY153" fmla="*/ 639060 h 2338688"/>
              <a:gd name="connsiteX154" fmla="*/ 958591 w 1645240"/>
              <a:gd name="connsiteY154" fmla="*/ 601668 h 2338688"/>
              <a:gd name="connsiteX155" fmla="*/ 982385 w 1645240"/>
              <a:gd name="connsiteY155" fmla="*/ 554079 h 2338688"/>
              <a:gd name="connsiteX156" fmla="*/ 1077564 w 1645240"/>
              <a:gd name="connsiteY156" fmla="*/ 537082 h 2338688"/>
              <a:gd name="connsiteX157" fmla="*/ 1101359 w 1645240"/>
              <a:gd name="connsiteY157" fmla="*/ 489493 h 2338688"/>
              <a:gd name="connsiteX158" fmla="*/ 1046971 w 1645240"/>
              <a:gd name="connsiteY158" fmla="*/ 438504 h 2338688"/>
              <a:gd name="connsiteX159" fmla="*/ 1128553 w 1645240"/>
              <a:gd name="connsiteY159" fmla="*/ 414709 h 2338688"/>
              <a:gd name="connsiteX160" fmla="*/ 1196538 w 1645240"/>
              <a:gd name="connsiteY160" fmla="*/ 346724 h 2338688"/>
              <a:gd name="connsiteX161" fmla="*/ 1223733 w 1645240"/>
              <a:gd name="connsiteY161" fmla="*/ 224351 h 2338688"/>
              <a:gd name="connsiteX162" fmla="*/ 1359703 w 1645240"/>
              <a:gd name="connsiteY162" fmla="*/ 132571 h 2338688"/>
              <a:gd name="connsiteX163" fmla="*/ 1363102 w 1645240"/>
              <a:gd name="connsiteY163" fmla="*/ 118974 h 2338688"/>
              <a:gd name="connsiteX164" fmla="*/ 1363102 w 1645240"/>
              <a:gd name="connsiteY164" fmla="*/ 101978 h 2338688"/>
              <a:gd name="connsiteX165" fmla="*/ 1339307 w 1645240"/>
              <a:gd name="connsiteY165" fmla="*/ 81582 h 2338688"/>
              <a:gd name="connsiteX0" fmla="*/ 1278121 w 1645240"/>
              <a:gd name="connsiteY0" fmla="*/ 203955 h 2338688"/>
              <a:gd name="connsiteX1" fmla="*/ 1373300 w 1645240"/>
              <a:gd name="connsiteY1" fmla="*/ 98578 h 2338688"/>
              <a:gd name="connsiteX2" fmla="*/ 1254326 w 1645240"/>
              <a:gd name="connsiteY2" fmla="*/ 0 h 2338688"/>
              <a:gd name="connsiteX3" fmla="*/ 1240729 w 1645240"/>
              <a:gd name="connsiteY3" fmla="*/ 50989 h 2338688"/>
              <a:gd name="connsiteX4" fmla="*/ 1162546 w 1645240"/>
              <a:gd name="connsiteY4" fmla="*/ 67985 h 2338688"/>
              <a:gd name="connsiteX5" fmla="*/ 1193139 w 1645240"/>
              <a:gd name="connsiteY5" fmla="*/ 183560 h 2338688"/>
              <a:gd name="connsiteX6" fmla="*/ 1152348 w 1645240"/>
              <a:gd name="connsiteY6" fmla="*/ 224351 h 2338688"/>
              <a:gd name="connsiteX7" fmla="*/ 1145550 w 1645240"/>
              <a:gd name="connsiteY7" fmla="*/ 193758 h 2338688"/>
              <a:gd name="connsiteX8" fmla="*/ 1138751 w 1645240"/>
              <a:gd name="connsiteY8" fmla="*/ 78183 h 2338688"/>
              <a:gd name="connsiteX9" fmla="*/ 1046971 w 1645240"/>
              <a:gd name="connsiteY9" fmla="*/ 95179 h 2338688"/>
              <a:gd name="connsiteX10" fmla="*/ 955191 w 1645240"/>
              <a:gd name="connsiteY10" fmla="*/ 122373 h 2338688"/>
              <a:gd name="connsiteX11" fmla="*/ 870210 w 1645240"/>
              <a:gd name="connsiteY11" fmla="*/ 190358 h 2338688"/>
              <a:gd name="connsiteX12" fmla="*/ 870210 w 1645240"/>
              <a:gd name="connsiteY12" fmla="*/ 282138 h 2338688"/>
              <a:gd name="connsiteX13" fmla="*/ 839617 w 1645240"/>
              <a:gd name="connsiteY13" fmla="*/ 316131 h 2338688"/>
              <a:gd name="connsiteX14" fmla="*/ 836217 w 1645240"/>
              <a:gd name="connsiteY14" fmla="*/ 329728 h 2338688"/>
              <a:gd name="connsiteX15" fmla="*/ 775031 w 1645240"/>
              <a:gd name="connsiteY15" fmla="*/ 360321 h 2338688"/>
              <a:gd name="connsiteX16" fmla="*/ 727441 w 1645240"/>
              <a:gd name="connsiteY16" fmla="*/ 441903 h 2338688"/>
              <a:gd name="connsiteX17" fmla="*/ 815822 w 1645240"/>
              <a:gd name="connsiteY17" fmla="*/ 448702 h 2338688"/>
              <a:gd name="connsiteX18" fmla="*/ 877008 w 1645240"/>
              <a:gd name="connsiteY18" fmla="*/ 448702 h 2338688"/>
              <a:gd name="connsiteX19" fmla="*/ 911001 w 1645240"/>
              <a:gd name="connsiteY19" fmla="*/ 435105 h 2338688"/>
              <a:gd name="connsiteX20" fmla="*/ 941594 w 1645240"/>
              <a:gd name="connsiteY20" fmla="*/ 489493 h 2338688"/>
              <a:gd name="connsiteX21" fmla="*/ 873609 w 1645240"/>
              <a:gd name="connsiteY21" fmla="*/ 547280 h 2338688"/>
              <a:gd name="connsiteX22" fmla="*/ 815822 w 1645240"/>
              <a:gd name="connsiteY22" fmla="*/ 540482 h 2338688"/>
              <a:gd name="connsiteX23" fmla="*/ 815822 w 1645240"/>
              <a:gd name="connsiteY23" fmla="*/ 577874 h 2338688"/>
              <a:gd name="connsiteX24" fmla="*/ 754635 w 1645240"/>
              <a:gd name="connsiteY24" fmla="*/ 581273 h 2338688"/>
              <a:gd name="connsiteX25" fmla="*/ 792027 w 1645240"/>
              <a:gd name="connsiteY25" fmla="*/ 625463 h 2338688"/>
              <a:gd name="connsiteX26" fmla="*/ 724042 w 1645240"/>
              <a:gd name="connsiteY26" fmla="*/ 652657 h 2338688"/>
              <a:gd name="connsiteX27" fmla="*/ 649258 w 1645240"/>
              <a:gd name="connsiteY27" fmla="*/ 622064 h 2338688"/>
              <a:gd name="connsiteX28" fmla="*/ 611866 w 1645240"/>
              <a:gd name="connsiteY28" fmla="*/ 666254 h 2338688"/>
              <a:gd name="connsiteX29" fmla="*/ 557478 w 1645240"/>
              <a:gd name="connsiteY29" fmla="*/ 611866 h 2338688"/>
              <a:gd name="connsiteX30" fmla="*/ 428306 w 1645240"/>
              <a:gd name="connsiteY30" fmla="*/ 591471 h 2338688"/>
              <a:gd name="connsiteX31" fmla="*/ 356922 w 1645240"/>
              <a:gd name="connsiteY31" fmla="*/ 554079 h 2338688"/>
              <a:gd name="connsiteX32" fmla="*/ 353523 w 1645240"/>
              <a:gd name="connsiteY32" fmla="*/ 622064 h 2338688"/>
              <a:gd name="connsiteX33" fmla="*/ 316131 w 1645240"/>
              <a:gd name="connsiteY33" fmla="*/ 598269 h 2338688"/>
              <a:gd name="connsiteX34" fmla="*/ 248146 w 1645240"/>
              <a:gd name="connsiteY34" fmla="*/ 703646 h 2338688"/>
              <a:gd name="connsiteX35" fmla="*/ 295735 w 1645240"/>
              <a:gd name="connsiteY35" fmla="*/ 724042 h 2338688"/>
              <a:gd name="connsiteX36" fmla="*/ 336527 w 1645240"/>
              <a:gd name="connsiteY36" fmla="*/ 649258 h 2338688"/>
              <a:gd name="connsiteX37" fmla="*/ 333127 w 1645240"/>
              <a:gd name="connsiteY37" fmla="*/ 768232 h 2338688"/>
              <a:gd name="connsiteX38" fmla="*/ 278739 w 1645240"/>
              <a:gd name="connsiteY38" fmla="*/ 768232 h 2338688"/>
              <a:gd name="connsiteX39" fmla="*/ 224351 w 1645240"/>
              <a:gd name="connsiteY39" fmla="*/ 771631 h 2338688"/>
              <a:gd name="connsiteX40" fmla="*/ 254944 w 1645240"/>
              <a:gd name="connsiteY40" fmla="*/ 826019 h 2338688"/>
              <a:gd name="connsiteX41" fmla="*/ 319530 w 1645240"/>
              <a:gd name="connsiteY41" fmla="*/ 866810 h 2338688"/>
              <a:gd name="connsiteX42" fmla="*/ 401112 w 1645240"/>
              <a:gd name="connsiteY42" fmla="*/ 866810 h 2338688"/>
              <a:gd name="connsiteX43" fmla="*/ 397713 w 1645240"/>
              <a:gd name="connsiteY43" fmla="*/ 907601 h 2338688"/>
              <a:gd name="connsiteX44" fmla="*/ 305933 w 1645240"/>
              <a:gd name="connsiteY44" fmla="*/ 914400 h 2338688"/>
              <a:gd name="connsiteX45" fmla="*/ 302534 w 1645240"/>
              <a:gd name="connsiteY45" fmla="*/ 995982 h 2338688"/>
              <a:gd name="connsiteX46" fmla="*/ 231150 w 1645240"/>
              <a:gd name="connsiteY46" fmla="*/ 1026575 h 2338688"/>
              <a:gd name="connsiteX47" fmla="*/ 220952 w 1645240"/>
              <a:gd name="connsiteY47" fmla="*/ 1097960 h 2338688"/>
              <a:gd name="connsiteX48" fmla="*/ 193758 w 1645240"/>
              <a:gd name="connsiteY48" fmla="*/ 1165945 h 2338688"/>
              <a:gd name="connsiteX49" fmla="*/ 271941 w 1645240"/>
              <a:gd name="connsiteY49" fmla="*/ 1172743 h 2338688"/>
              <a:gd name="connsiteX50" fmla="*/ 309333 w 1645240"/>
              <a:gd name="connsiteY50" fmla="*/ 1213534 h 2338688"/>
              <a:gd name="connsiteX51" fmla="*/ 346724 w 1645240"/>
              <a:gd name="connsiteY51" fmla="*/ 1213534 h 2338688"/>
              <a:gd name="connsiteX52" fmla="*/ 373918 w 1645240"/>
              <a:gd name="connsiteY52" fmla="*/ 1261124 h 2338688"/>
              <a:gd name="connsiteX53" fmla="*/ 455501 w 1645240"/>
              <a:gd name="connsiteY53" fmla="*/ 1267923 h 2338688"/>
              <a:gd name="connsiteX54" fmla="*/ 567676 w 1645240"/>
              <a:gd name="connsiteY54" fmla="*/ 1281520 h 2338688"/>
              <a:gd name="connsiteX55" fmla="*/ 564277 w 1645240"/>
              <a:gd name="connsiteY55" fmla="*/ 1312113 h 2338688"/>
              <a:gd name="connsiteX56" fmla="*/ 526885 w 1645240"/>
              <a:gd name="connsiteY56" fmla="*/ 1318911 h 2338688"/>
              <a:gd name="connsiteX57" fmla="*/ 496292 w 1645240"/>
              <a:gd name="connsiteY57" fmla="*/ 1318911 h 2338688"/>
              <a:gd name="connsiteX58" fmla="*/ 411310 w 1645240"/>
              <a:gd name="connsiteY58" fmla="*/ 1458281 h 2338688"/>
              <a:gd name="connsiteX59" fmla="*/ 435105 w 1645240"/>
              <a:gd name="connsiteY59" fmla="*/ 1471878 h 2338688"/>
              <a:gd name="connsiteX60" fmla="*/ 384116 w 1645240"/>
              <a:gd name="connsiteY60" fmla="*/ 1563658 h 2338688"/>
              <a:gd name="connsiteX61" fmla="*/ 295735 w 1645240"/>
              <a:gd name="connsiteY61" fmla="*/ 1597650 h 2338688"/>
              <a:gd name="connsiteX62" fmla="*/ 214153 w 1645240"/>
              <a:gd name="connsiteY62" fmla="*/ 1672434 h 2338688"/>
              <a:gd name="connsiteX63" fmla="*/ 278739 w 1645240"/>
              <a:gd name="connsiteY63" fmla="*/ 1679233 h 2338688"/>
              <a:gd name="connsiteX64" fmla="*/ 339926 w 1645240"/>
              <a:gd name="connsiteY64" fmla="*/ 1631643 h 2338688"/>
              <a:gd name="connsiteX65" fmla="*/ 458900 w 1645240"/>
              <a:gd name="connsiteY65" fmla="*/ 1624845 h 2338688"/>
              <a:gd name="connsiteX66" fmla="*/ 588072 w 1645240"/>
              <a:gd name="connsiteY66" fmla="*/ 1550061 h 2338688"/>
              <a:gd name="connsiteX67" fmla="*/ 581273 w 1645240"/>
              <a:gd name="connsiteY67" fmla="*/ 1614647 h 2338688"/>
              <a:gd name="connsiteX68" fmla="*/ 503090 w 1645240"/>
              <a:gd name="connsiteY68" fmla="*/ 1638442 h 2338688"/>
              <a:gd name="connsiteX69" fmla="*/ 407911 w 1645240"/>
              <a:gd name="connsiteY69" fmla="*/ 1652039 h 2338688"/>
              <a:gd name="connsiteX70" fmla="*/ 305933 w 1645240"/>
              <a:gd name="connsiteY70" fmla="*/ 1686031 h 2338688"/>
              <a:gd name="connsiteX71" fmla="*/ 261743 w 1645240"/>
              <a:gd name="connsiteY71" fmla="*/ 1726822 h 2338688"/>
              <a:gd name="connsiteX72" fmla="*/ 203956 w 1645240"/>
              <a:gd name="connsiteY72" fmla="*/ 1740419 h 2338688"/>
              <a:gd name="connsiteX73" fmla="*/ 244747 w 1645240"/>
              <a:gd name="connsiteY73" fmla="*/ 1774412 h 2338688"/>
              <a:gd name="connsiteX74" fmla="*/ 254944 w 1645240"/>
              <a:gd name="connsiteY74" fmla="*/ 1822001 h 2338688"/>
              <a:gd name="connsiteX75" fmla="*/ 227750 w 1645240"/>
              <a:gd name="connsiteY75" fmla="*/ 1845796 h 2338688"/>
              <a:gd name="connsiteX76" fmla="*/ 197157 w 1645240"/>
              <a:gd name="connsiteY76" fmla="*/ 1798207 h 2338688"/>
              <a:gd name="connsiteX77" fmla="*/ 142769 w 1645240"/>
              <a:gd name="connsiteY77" fmla="*/ 1815203 h 2338688"/>
              <a:gd name="connsiteX78" fmla="*/ 122373 w 1645240"/>
              <a:gd name="connsiteY78" fmla="*/ 1788009 h 2338688"/>
              <a:gd name="connsiteX79" fmla="*/ 54388 w 1645240"/>
              <a:gd name="connsiteY79" fmla="*/ 1825401 h 2338688"/>
              <a:gd name="connsiteX80" fmla="*/ 0 w 1645240"/>
              <a:gd name="connsiteY80" fmla="*/ 1900184 h 2338688"/>
              <a:gd name="connsiteX81" fmla="*/ 108776 w 1645240"/>
              <a:gd name="connsiteY81" fmla="*/ 1930778 h 2338688"/>
              <a:gd name="connsiteX82" fmla="*/ 183560 w 1645240"/>
              <a:gd name="connsiteY82" fmla="*/ 1896785 h 2338688"/>
              <a:gd name="connsiteX83" fmla="*/ 234549 w 1645240"/>
              <a:gd name="connsiteY83" fmla="*/ 1900184 h 2338688"/>
              <a:gd name="connsiteX84" fmla="*/ 176762 w 1645240"/>
              <a:gd name="connsiteY84" fmla="*/ 1951173 h 2338688"/>
              <a:gd name="connsiteX85" fmla="*/ 81582 w 1645240"/>
              <a:gd name="connsiteY85" fmla="*/ 1974968 h 2338688"/>
              <a:gd name="connsiteX86" fmla="*/ 27194 w 1645240"/>
              <a:gd name="connsiteY86" fmla="*/ 2008961 h 2338688"/>
              <a:gd name="connsiteX87" fmla="*/ 20396 w 1645240"/>
              <a:gd name="connsiteY87" fmla="*/ 2059949 h 2338688"/>
              <a:gd name="connsiteX88" fmla="*/ 84982 w 1645240"/>
              <a:gd name="connsiteY88" fmla="*/ 2100740 h 2338688"/>
              <a:gd name="connsiteX89" fmla="*/ 81582 w 1645240"/>
              <a:gd name="connsiteY89" fmla="*/ 2138132 h 2338688"/>
              <a:gd name="connsiteX90" fmla="*/ 163164 w 1645240"/>
              <a:gd name="connsiteY90" fmla="*/ 2127934 h 2338688"/>
              <a:gd name="connsiteX91" fmla="*/ 220952 w 1645240"/>
              <a:gd name="connsiteY91" fmla="*/ 2100740 h 2338688"/>
              <a:gd name="connsiteX92" fmla="*/ 166564 w 1645240"/>
              <a:gd name="connsiteY92" fmla="*/ 2161927 h 2338688"/>
              <a:gd name="connsiteX93" fmla="*/ 88381 w 1645240"/>
              <a:gd name="connsiteY93" fmla="*/ 2199319 h 2338688"/>
              <a:gd name="connsiteX94" fmla="*/ 54388 w 1645240"/>
              <a:gd name="connsiteY94" fmla="*/ 2229912 h 2338688"/>
              <a:gd name="connsiteX95" fmla="*/ 146168 w 1645240"/>
              <a:gd name="connsiteY95" fmla="*/ 2236711 h 2338688"/>
              <a:gd name="connsiteX96" fmla="*/ 234549 w 1645240"/>
              <a:gd name="connsiteY96" fmla="*/ 2185722 h 2338688"/>
              <a:gd name="connsiteX97" fmla="*/ 339926 w 1645240"/>
              <a:gd name="connsiteY97" fmla="*/ 2161927 h 2338688"/>
              <a:gd name="connsiteX98" fmla="*/ 241347 w 1645240"/>
              <a:gd name="connsiteY98" fmla="*/ 2253707 h 2338688"/>
              <a:gd name="connsiteX99" fmla="*/ 197157 w 1645240"/>
              <a:gd name="connsiteY99" fmla="*/ 2325091 h 2338688"/>
              <a:gd name="connsiteX100" fmla="*/ 251545 w 1645240"/>
              <a:gd name="connsiteY100" fmla="*/ 2338688 h 2338688"/>
              <a:gd name="connsiteX101" fmla="*/ 288937 w 1645240"/>
              <a:gd name="connsiteY101" fmla="*/ 2304696 h 2338688"/>
              <a:gd name="connsiteX102" fmla="*/ 336527 w 1645240"/>
              <a:gd name="connsiteY102" fmla="*/ 2328491 h 2338688"/>
              <a:gd name="connsiteX103" fmla="*/ 458900 w 1645240"/>
              <a:gd name="connsiteY103" fmla="*/ 2328491 h 2338688"/>
              <a:gd name="connsiteX104" fmla="*/ 469098 w 1645240"/>
              <a:gd name="connsiteY104" fmla="*/ 2294498 h 2338688"/>
              <a:gd name="connsiteX105" fmla="*/ 520086 w 1645240"/>
              <a:gd name="connsiteY105" fmla="*/ 2311494 h 2338688"/>
              <a:gd name="connsiteX106" fmla="*/ 567676 w 1645240"/>
              <a:gd name="connsiteY106" fmla="*/ 2277502 h 2338688"/>
              <a:gd name="connsiteX107" fmla="*/ 601669 w 1645240"/>
              <a:gd name="connsiteY107" fmla="*/ 2308095 h 2338688"/>
              <a:gd name="connsiteX108" fmla="*/ 645859 w 1645240"/>
              <a:gd name="connsiteY108" fmla="*/ 2246908 h 2338688"/>
              <a:gd name="connsiteX109" fmla="*/ 710445 w 1645240"/>
              <a:gd name="connsiteY109" fmla="*/ 2253707 h 2338688"/>
              <a:gd name="connsiteX110" fmla="*/ 744437 w 1645240"/>
              <a:gd name="connsiteY110" fmla="*/ 2195920 h 2338688"/>
              <a:gd name="connsiteX111" fmla="*/ 781829 w 1645240"/>
              <a:gd name="connsiteY111" fmla="*/ 2165326 h 2338688"/>
              <a:gd name="connsiteX112" fmla="*/ 843016 w 1645240"/>
              <a:gd name="connsiteY112" fmla="*/ 2189121 h 2338688"/>
              <a:gd name="connsiteX113" fmla="*/ 914400 w 1645240"/>
              <a:gd name="connsiteY113" fmla="*/ 2151729 h 2338688"/>
              <a:gd name="connsiteX114" fmla="*/ 955191 w 1645240"/>
              <a:gd name="connsiteY114" fmla="*/ 2100740 h 2338688"/>
              <a:gd name="connsiteX115" fmla="*/ 1016378 w 1645240"/>
              <a:gd name="connsiteY115" fmla="*/ 2090543 h 2338688"/>
              <a:gd name="connsiteX116" fmla="*/ 1060568 w 1645240"/>
              <a:gd name="connsiteY116" fmla="*/ 2029356 h 2338688"/>
              <a:gd name="connsiteX117" fmla="*/ 1125154 w 1645240"/>
              <a:gd name="connsiteY117" fmla="*/ 1995363 h 2338688"/>
              <a:gd name="connsiteX118" fmla="*/ 1240729 w 1645240"/>
              <a:gd name="connsiteY118" fmla="*/ 1991964 h 2338688"/>
              <a:gd name="connsiteX119" fmla="*/ 1356304 w 1645240"/>
              <a:gd name="connsiteY119" fmla="*/ 1961371 h 2338688"/>
              <a:gd name="connsiteX120" fmla="*/ 1400494 w 1645240"/>
              <a:gd name="connsiteY120" fmla="*/ 1998763 h 2338688"/>
              <a:gd name="connsiteX121" fmla="*/ 1468479 w 1645240"/>
              <a:gd name="connsiteY121" fmla="*/ 1978367 h 2338688"/>
              <a:gd name="connsiteX122" fmla="*/ 1485475 w 1645240"/>
              <a:gd name="connsiteY122" fmla="*/ 1930778 h 2338688"/>
              <a:gd name="connsiteX123" fmla="*/ 1461680 w 1645240"/>
              <a:gd name="connsiteY123" fmla="*/ 1869591 h 2338688"/>
              <a:gd name="connsiteX124" fmla="*/ 1529666 w 1645240"/>
              <a:gd name="connsiteY124" fmla="*/ 1781210 h 2338688"/>
              <a:gd name="connsiteX125" fmla="*/ 1539863 w 1645240"/>
              <a:gd name="connsiteY125" fmla="*/ 1699628 h 2338688"/>
              <a:gd name="connsiteX126" fmla="*/ 1635043 w 1645240"/>
              <a:gd name="connsiteY126" fmla="*/ 1533065 h 2338688"/>
              <a:gd name="connsiteX127" fmla="*/ 1597651 w 1645240"/>
              <a:gd name="connsiteY127" fmla="*/ 1301915 h 2338688"/>
              <a:gd name="connsiteX128" fmla="*/ 1570457 w 1645240"/>
              <a:gd name="connsiteY128" fmla="*/ 1257725 h 2338688"/>
              <a:gd name="connsiteX129" fmla="*/ 1604449 w 1645240"/>
              <a:gd name="connsiteY129" fmla="*/ 1250926 h 2338688"/>
              <a:gd name="connsiteX130" fmla="*/ 1584054 w 1645240"/>
              <a:gd name="connsiteY130" fmla="*/ 1206736 h 2338688"/>
              <a:gd name="connsiteX131" fmla="*/ 1607849 w 1645240"/>
              <a:gd name="connsiteY131" fmla="*/ 1162546 h 2338688"/>
              <a:gd name="connsiteX132" fmla="*/ 1567057 w 1645240"/>
              <a:gd name="connsiteY132" fmla="*/ 1097960 h 2338688"/>
              <a:gd name="connsiteX133" fmla="*/ 1563658 w 1645240"/>
              <a:gd name="connsiteY133" fmla="*/ 961990 h 2338688"/>
              <a:gd name="connsiteX134" fmla="*/ 1516069 w 1645240"/>
              <a:gd name="connsiteY134" fmla="*/ 931396 h 2338688"/>
              <a:gd name="connsiteX135" fmla="*/ 1533065 w 1645240"/>
              <a:gd name="connsiteY135" fmla="*/ 870210 h 2338688"/>
              <a:gd name="connsiteX136" fmla="*/ 1607849 w 1645240"/>
              <a:gd name="connsiteY136" fmla="*/ 877008 h 2338688"/>
              <a:gd name="connsiteX137" fmla="*/ 1645240 w 1645240"/>
              <a:gd name="connsiteY137" fmla="*/ 866810 h 2338688"/>
              <a:gd name="connsiteX138" fmla="*/ 1587453 w 1645240"/>
              <a:gd name="connsiteY138" fmla="*/ 826019 h 2338688"/>
              <a:gd name="connsiteX139" fmla="*/ 1465080 w 1645240"/>
              <a:gd name="connsiteY139" fmla="*/ 839616 h 2338688"/>
              <a:gd name="connsiteX140" fmla="*/ 1451483 w 1645240"/>
              <a:gd name="connsiteY140" fmla="*/ 778430 h 2338688"/>
              <a:gd name="connsiteX141" fmla="*/ 1403893 w 1645240"/>
              <a:gd name="connsiteY141" fmla="*/ 747836 h 2338688"/>
              <a:gd name="connsiteX142" fmla="*/ 1359703 w 1645240"/>
              <a:gd name="connsiteY142" fmla="*/ 622064 h 2338688"/>
              <a:gd name="connsiteX143" fmla="*/ 1274721 w 1645240"/>
              <a:gd name="connsiteY143" fmla="*/ 649258 h 2338688"/>
              <a:gd name="connsiteX144" fmla="*/ 1278121 w 1645240"/>
              <a:gd name="connsiteY144" fmla="*/ 693448 h 2338688"/>
              <a:gd name="connsiteX145" fmla="*/ 1284919 w 1645240"/>
              <a:gd name="connsiteY145" fmla="*/ 727441 h 2338688"/>
              <a:gd name="connsiteX146" fmla="*/ 1240729 w 1645240"/>
              <a:gd name="connsiteY146" fmla="*/ 788627 h 2338688"/>
              <a:gd name="connsiteX147" fmla="*/ 1220333 w 1645240"/>
              <a:gd name="connsiteY147" fmla="*/ 812422 h 2338688"/>
              <a:gd name="connsiteX148" fmla="*/ 1165945 w 1645240"/>
              <a:gd name="connsiteY148" fmla="*/ 795426 h 2338688"/>
              <a:gd name="connsiteX149" fmla="*/ 1128553 w 1645240"/>
              <a:gd name="connsiteY149" fmla="*/ 775030 h 2338688"/>
              <a:gd name="connsiteX150" fmla="*/ 1101359 w 1645240"/>
              <a:gd name="connsiteY150" fmla="*/ 734239 h 2338688"/>
              <a:gd name="connsiteX151" fmla="*/ 1063967 w 1645240"/>
              <a:gd name="connsiteY151" fmla="*/ 758034 h 2338688"/>
              <a:gd name="connsiteX152" fmla="*/ 1063967 w 1645240"/>
              <a:gd name="connsiteY152" fmla="*/ 703646 h 2338688"/>
              <a:gd name="connsiteX153" fmla="*/ 1012979 w 1645240"/>
              <a:gd name="connsiteY153" fmla="*/ 639060 h 2338688"/>
              <a:gd name="connsiteX154" fmla="*/ 958591 w 1645240"/>
              <a:gd name="connsiteY154" fmla="*/ 601668 h 2338688"/>
              <a:gd name="connsiteX155" fmla="*/ 982385 w 1645240"/>
              <a:gd name="connsiteY155" fmla="*/ 554079 h 2338688"/>
              <a:gd name="connsiteX156" fmla="*/ 1077564 w 1645240"/>
              <a:gd name="connsiteY156" fmla="*/ 537082 h 2338688"/>
              <a:gd name="connsiteX157" fmla="*/ 1101359 w 1645240"/>
              <a:gd name="connsiteY157" fmla="*/ 489493 h 2338688"/>
              <a:gd name="connsiteX158" fmla="*/ 1046971 w 1645240"/>
              <a:gd name="connsiteY158" fmla="*/ 438504 h 2338688"/>
              <a:gd name="connsiteX159" fmla="*/ 1128553 w 1645240"/>
              <a:gd name="connsiteY159" fmla="*/ 414709 h 2338688"/>
              <a:gd name="connsiteX160" fmla="*/ 1196538 w 1645240"/>
              <a:gd name="connsiteY160" fmla="*/ 346724 h 2338688"/>
              <a:gd name="connsiteX161" fmla="*/ 1223733 w 1645240"/>
              <a:gd name="connsiteY161" fmla="*/ 224351 h 2338688"/>
              <a:gd name="connsiteX162" fmla="*/ 1359703 w 1645240"/>
              <a:gd name="connsiteY162" fmla="*/ 132571 h 2338688"/>
              <a:gd name="connsiteX163" fmla="*/ 1363102 w 1645240"/>
              <a:gd name="connsiteY163" fmla="*/ 118974 h 2338688"/>
              <a:gd name="connsiteX164" fmla="*/ 1339307 w 1645240"/>
              <a:gd name="connsiteY164" fmla="*/ 81582 h 2338688"/>
              <a:gd name="connsiteX0" fmla="*/ 1278121 w 1645240"/>
              <a:gd name="connsiteY0" fmla="*/ 203955 h 2338688"/>
              <a:gd name="connsiteX1" fmla="*/ 1373300 w 1645240"/>
              <a:gd name="connsiteY1" fmla="*/ 98578 h 2338688"/>
              <a:gd name="connsiteX2" fmla="*/ 1254326 w 1645240"/>
              <a:gd name="connsiteY2" fmla="*/ 0 h 2338688"/>
              <a:gd name="connsiteX3" fmla="*/ 1240729 w 1645240"/>
              <a:gd name="connsiteY3" fmla="*/ 50989 h 2338688"/>
              <a:gd name="connsiteX4" fmla="*/ 1162546 w 1645240"/>
              <a:gd name="connsiteY4" fmla="*/ 67985 h 2338688"/>
              <a:gd name="connsiteX5" fmla="*/ 1193139 w 1645240"/>
              <a:gd name="connsiteY5" fmla="*/ 183560 h 2338688"/>
              <a:gd name="connsiteX6" fmla="*/ 1152348 w 1645240"/>
              <a:gd name="connsiteY6" fmla="*/ 224351 h 2338688"/>
              <a:gd name="connsiteX7" fmla="*/ 1145550 w 1645240"/>
              <a:gd name="connsiteY7" fmla="*/ 193758 h 2338688"/>
              <a:gd name="connsiteX8" fmla="*/ 1138751 w 1645240"/>
              <a:gd name="connsiteY8" fmla="*/ 78183 h 2338688"/>
              <a:gd name="connsiteX9" fmla="*/ 1046971 w 1645240"/>
              <a:gd name="connsiteY9" fmla="*/ 95179 h 2338688"/>
              <a:gd name="connsiteX10" fmla="*/ 955191 w 1645240"/>
              <a:gd name="connsiteY10" fmla="*/ 122373 h 2338688"/>
              <a:gd name="connsiteX11" fmla="*/ 870210 w 1645240"/>
              <a:gd name="connsiteY11" fmla="*/ 190358 h 2338688"/>
              <a:gd name="connsiteX12" fmla="*/ 870210 w 1645240"/>
              <a:gd name="connsiteY12" fmla="*/ 282138 h 2338688"/>
              <a:gd name="connsiteX13" fmla="*/ 839617 w 1645240"/>
              <a:gd name="connsiteY13" fmla="*/ 316131 h 2338688"/>
              <a:gd name="connsiteX14" fmla="*/ 836217 w 1645240"/>
              <a:gd name="connsiteY14" fmla="*/ 329728 h 2338688"/>
              <a:gd name="connsiteX15" fmla="*/ 775031 w 1645240"/>
              <a:gd name="connsiteY15" fmla="*/ 360321 h 2338688"/>
              <a:gd name="connsiteX16" fmla="*/ 727441 w 1645240"/>
              <a:gd name="connsiteY16" fmla="*/ 441903 h 2338688"/>
              <a:gd name="connsiteX17" fmla="*/ 815822 w 1645240"/>
              <a:gd name="connsiteY17" fmla="*/ 448702 h 2338688"/>
              <a:gd name="connsiteX18" fmla="*/ 877008 w 1645240"/>
              <a:gd name="connsiteY18" fmla="*/ 448702 h 2338688"/>
              <a:gd name="connsiteX19" fmla="*/ 911001 w 1645240"/>
              <a:gd name="connsiteY19" fmla="*/ 435105 h 2338688"/>
              <a:gd name="connsiteX20" fmla="*/ 941594 w 1645240"/>
              <a:gd name="connsiteY20" fmla="*/ 489493 h 2338688"/>
              <a:gd name="connsiteX21" fmla="*/ 873609 w 1645240"/>
              <a:gd name="connsiteY21" fmla="*/ 547280 h 2338688"/>
              <a:gd name="connsiteX22" fmla="*/ 815822 w 1645240"/>
              <a:gd name="connsiteY22" fmla="*/ 540482 h 2338688"/>
              <a:gd name="connsiteX23" fmla="*/ 815822 w 1645240"/>
              <a:gd name="connsiteY23" fmla="*/ 577874 h 2338688"/>
              <a:gd name="connsiteX24" fmla="*/ 754635 w 1645240"/>
              <a:gd name="connsiteY24" fmla="*/ 581273 h 2338688"/>
              <a:gd name="connsiteX25" fmla="*/ 792027 w 1645240"/>
              <a:gd name="connsiteY25" fmla="*/ 625463 h 2338688"/>
              <a:gd name="connsiteX26" fmla="*/ 724042 w 1645240"/>
              <a:gd name="connsiteY26" fmla="*/ 652657 h 2338688"/>
              <a:gd name="connsiteX27" fmla="*/ 649258 w 1645240"/>
              <a:gd name="connsiteY27" fmla="*/ 622064 h 2338688"/>
              <a:gd name="connsiteX28" fmla="*/ 611866 w 1645240"/>
              <a:gd name="connsiteY28" fmla="*/ 666254 h 2338688"/>
              <a:gd name="connsiteX29" fmla="*/ 557478 w 1645240"/>
              <a:gd name="connsiteY29" fmla="*/ 611866 h 2338688"/>
              <a:gd name="connsiteX30" fmla="*/ 428306 w 1645240"/>
              <a:gd name="connsiteY30" fmla="*/ 591471 h 2338688"/>
              <a:gd name="connsiteX31" fmla="*/ 356922 w 1645240"/>
              <a:gd name="connsiteY31" fmla="*/ 554079 h 2338688"/>
              <a:gd name="connsiteX32" fmla="*/ 353523 w 1645240"/>
              <a:gd name="connsiteY32" fmla="*/ 622064 h 2338688"/>
              <a:gd name="connsiteX33" fmla="*/ 316131 w 1645240"/>
              <a:gd name="connsiteY33" fmla="*/ 598269 h 2338688"/>
              <a:gd name="connsiteX34" fmla="*/ 248146 w 1645240"/>
              <a:gd name="connsiteY34" fmla="*/ 703646 h 2338688"/>
              <a:gd name="connsiteX35" fmla="*/ 295735 w 1645240"/>
              <a:gd name="connsiteY35" fmla="*/ 724042 h 2338688"/>
              <a:gd name="connsiteX36" fmla="*/ 336527 w 1645240"/>
              <a:gd name="connsiteY36" fmla="*/ 649258 h 2338688"/>
              <a:gd name="connsiteX37" fmla="*/ 333127 w 1645240"/>
              <a:gd name="connsiteY37" fmla="*/ 768232 h 2338688"/>
              <a:gd name="connsiteX38" fmla="*/ 278739 w 1645240"/>
              <a:gd name="connsiteY38" fmla="*/ 768232 h 2338688"/>
              <a:gd name="connsiteX39" fmla="*/ 224351 w 1645240"/>
              <a:gd name="connsiteY39" fmla="*/ 771631 h 2338688"/>
              <a:gd name="connsiteX40" fmla="*/ 254944 w 1645240"/>
              <a:gd name="connsiteY40" fmla="*/ 826019 h 2338688"/>
              <a:gd name="connsiteX41" fmla="*/ 319530 w 1645240"/>
              <a:gd name="connsiteY41" fmla="*/ 866810 h 2338688"/>
              <a:gd name="connsiteX42" fmla="*/ 401112 w 1645240"/>
              <a:gd name="connsiteY42" fmla="*/ 866810 h 2338688"/>
              <a:gd name="connsiteX43" fmla="*/ 397713 w 1645240"/>
              <a:gd name="connsiteY43" fmla="*/ 907601 h 2338688"/>
              <a:gd name="connsiteX44" fmla="*/ 305933 w 1645240"/>
              <a:gd name="connsiteY44" fmla="*/ 914400 h 2338688"/>
              <a:gd name="connsiteX45" fmla="*/ 302534 w 1645240"/>
              <a:gd name="connsiteY45" fmla="*/ 995982 h 2338688"/>
              <a:gd name="connsiteX46" fmla="*/ 231150 w 1645240"/>
              <a:gd name="connsiteY46" fmla="*/ 1026575 h 2338688"/>
              <a:gd name="connsiteX47" fmla="*/ 220952 w 1645240"/>
              <a:gd name="connsiteY47" fmla="*/ 1097960 h 2338688"/>
              <a:gd name="connsiteX48" fmla="*/ 193758 w 1645240"/>
              <a:gd name="connsiteY48" fmla="*/ 1165945 h 2338688"/>
              <a:gd name="connsiteX49" fmla="*/ 271941 w 1645240"/>
              <a:gd name="connsiteY49" fmla="*/ 1172743 h 2338688"/>
              <a:gd name="connsiteX50" fmla="*/ 309333 w 1645240"/>
              <a:gd name="connsiteY50" fmla="*/ 1213534 h 2338688"/>
              <a:gd name="connsiteX51" fmla="*/ 346724 w 1645240"/>
              <a:gd name="connsiteY51" fmla="*/ 1213534 h 2338688"/>
              <a:gd name="connsiteX52" fmla="*/ 373918 w 1645240"/>
              <a:gd name="connsiteY52" fmla="*/ 1261124 h 2338688"/>
              <a:gd name="connsiteX53" fmla="*/ 455501 w 1645240"/>
              <a:gd name="connsiteY53" fmla="*/ 1267923 h 2338688"/>
              <a:gd name="connsiteX54" fmla="*/ 567676 w 1645240"/>
              <a:gd name="connsiteY54" fmla="*/ 1281520 h 2338688"/>
              <a:gd name="connsiteX55" fmla="*/ 564277 w 1645240"/>
              <a:gd name="connsiteY55" fmla="*/ 1312113 h 2338688"/>
              <a:gd name="connsiteX56" fmla="*/ 526885 w 1645240"/>
              <a:gd name="connsiteY56" fmla="*/ 1318911 h 2338688"/>
              <a:gd name="connsiteX57" fmla="*/ 496292 w 1645240"/>
              <a:gd name="connsiteY57" fmla="*/ 1318911 h 2338688"/>
              <a:gd name="connsiteX58" fmla="*/ 411310 w 1645240"/>
              <a:gd name="connsiteY58" fmla="*/ 1458281 h 2338688"/>
              <a:gd name="connsiteX59" fmla="*/ 435105 w 1645240"/>
              <a:gd name="connsiteY59" fmla="*/ 1471878 h 2338688"/>
              <a:gd name="connsiteX60" fmla="*/ 384116 w 1645240"/>
              <a:gd name="connsiteY60" fmla="*/ 1563658 h 2338688"/>
              <a:gd name="connsiteX61" fmla="*/ 295735 w 1645240"/>
              <a:gd name="connsiteY61" fmla="*/ 1597650 h 2338688"/>
              <a:gd name="connsiteX62" fmla="*/ 214153 w 1645240"/>
              <a:gd name="connsiteY62" fmla="*/ 1672434 h 2338688"/>
              <a:gd name="connsiteX63" fmla="*/ 278739 w 1645240"/>
              <a:gd name="connsiteY63" fmla="*/ 1679233 h 2338688"/>
              <a:gd name="connsiteX64" fmla="*/ 339926 w 1645240"/>
              <a:gd name="connsiteY64" fmla="*/ 1631643 h 2338688"/>
              <a:gd name="connsiteX65" fmla="*/ 458900 w 1645240"/>
              <a:gd name="connsiteY65" fmla="*/ 1624845 h 2338688"/>
              <a:gd name="connsiteX66" fmla="*/ 588072 w 1645240"/>
              <a:gd name="connsiteY66" fmla="*/ 1550061 h 2338688"/>
              <a:gd name="connsiteX67" fmla="*/ 581273 w 1645240"/>
              <a:gd name="connsiteY67" fmla="*/ 1614647 h 2338688"/>
              <a:gd name="connsiteX68" fmla="*/ 503090 w 1645240"/>
              <a:gd name="connsiteY68" fmla="*/ 1638442 h 2338688"/>
              <a:gd name="connsiteX69" fmla="*/ 407911 w 1645240"/>
              <a:gd name="connsiteY69" fmla="*/ 1652039 h 2338688"/>
              <a:gd name="connsiteX70" fmla="*/ 305933 w 1645240"/>
              <a:gd name="connsiteY70" fmla="*/ 1686031 h 2338688"/>
              <a:gd name="connsiteX71" fmla="*/ 261743 w 1645240"/>
              <a:gd name="connsiteY71" fmla="*/ 1726822 h 2338688"/>
              <a:gd name="connsiteX72" fmla="*/ 203956 w 1645240"/>
              <a:gd name="connsiteY72" fmla="*/ 1740419 h 2338688"/>
              <a:gd name="connsiteX73" fmla="*/ 244747 w 1645240"/>
              <a:gd name="connsiteY73" fmla="*/ 1774412 h 2338688"/>
              <a:gd name="connsiteX74" fmla="*/ 254944 w 1645240"/>
              <a:gd name="connsiteY74" fmla="*/ 1822001 h 2338688"/>
              <a:gd name="connsiteX75" fmla="*/ 227750 w 1645240"/>
              <a:gd name="connsiteY75" fmla="*/ 1845796 h 2338688"/>
              <a:gd name="connsiteX76" fmla="*/ 197157 w 1645240"/>
              <a:gd name="connsiteY76" fmla="*/ 1798207 h 2338688"/>
              <a:gd name="connsiteX77" fmla="*/ 142769 w 1645240"/>
              <a:gd name="connsiteY77" fmla="*/ 1815203 h 2338688"/>
              <a:gd name="connsiteX78" fmla="*/ 122373 w 1645240"/>
              <a:gd name="connsiteY78" fmla="*/ 1788009 h 2338688"/>
              <a:gd name="connsiteX79" fmla="*/ 54388 w 1645240"/>
              <a:gd name="connsiteY79" fmla="*/ 1825401 h 2338688"/>
              <a:gd name="connsiteX80" fmla="*/ 0 w 1645240"/>
              <a:gd name="connsiteY80" fmla="*/ 1900184 h 2338688"/>
              <a:gd name="connsiteX81" fmla="*/ 108776 w 1645240"/>
              <a:gd name="connsiteY81" fmla="*/ 1930778 h 2338688"/>
              <a:gd name="connsiteX82" fmla="*/ 183560 w 1645240"/>
              <a:gd name="connsiteY82" fmla="*/ 1896785 h 2338688"/>
              <a:gd name="connsiteX83" fmla="*/ 234549 w 1645240"/>
              <a:gd name="connsiteY83" fmla="*/ 1900184 h 2338688"/>
              <a:gd name="connsiteX84" fmla="*/ 176762 w 1645240"/>
              <a:gd name="connsiteY84" fmla="*/ 1951173 h 2338688"/>
              <a:gd name="connsiteX85" fmla="*/ 81582 w 1645240"/>
              <a:gd name="connsiteY85" fmla="*/ 1974968 h 2338688"/>
              <a:gd name="connsiteX86" fmla="*/ 27194 w 1645240"/>
              <a:gd name="connsiteY86" fmla="*/ 2008961 h 2338688"/>
              <a:gd name="connsiteX87" fmla="*/ 20396 w 1645240"/>
              <a:gd name="connsiteY87" fmla="*/ 2059949 h 2338688"/>
              <a:gd name="connsiteX88" fmla="*/ 84982 w 1645240"/>
              <a:gd name="connsiteY88" fmla="*/ 2100740 h 2338688"/>
              <a:gd name="connsiteX89" fmla="*/ 81582 w 1645240"/>
              <a:gd name="connsiteY89" fmla="*/ 2138132 h 2338688"/>
              <a:gd name="connsiteX90" fmla="*/ 163164 w 1645240"/>
              <a:gd name="connsiteY90" fmla="*/ 2127934 h 2338688"/>
              <a:gd name="connsiteX91" fmla="*/ 220952 w 1645240"/>
              <a:gd name="connsiteY91" fmla="*/ 2100740 h 2338688"/>
              <a:gd name="connsiteX92" fmla="*/ 166564 w 1645240"/>
              <a:gd name="connsiteY92" fmla="*/ 2161927 h 2338688"/>
              <a:gd name="connsiteX93" fmla="*/ 88381 w 1645240"/>
              <a:gd name="connsiteY93" fmla="*/ 2199319 h 2338688"/>
              <a:gd name="connsiteX94" fmla="*/ 54388 w 1645240"/>
              <a:gd name="connsiteY94" fmla="*/ 2229912 h 2338688"/>
              <a:gd name="connsiteX95" fmla="*/ 146168 w 1645240"/>
              <a:gd name="connsiteY95" fmla="*/ 2236711 h 2338688"/>
              <a:gd name="connsiteX96" fmla="*/ 234549 w 1645240"/>
              <a:gd name="connsiteY96" fmla="*/ 2185722 h 2338688"/>
              <a:gd name="connsiteX97" fmla="*/ 339926 w 1645240"/>
              <a:gd name="connsiteY97" fmla="*/ 2161927 h 2338688"/>
              <a:gd name="connsiteX98" fmla="*/ 241347 w 1645240"/>
              <a:gd name="connsiteY98" fmla="*/ 2253707 h 2338688"/>
              <a:gd name="connsiteX99" fmla="*/ 197157 w 1645240"/>
              <a:gd name="connsiteY99" fmla="*/ 2325091 h 2338688"/>
              <a:gd name="connsiteX100" fmla="*/ 251545 w 1645240"/>
              <a:gd name="connsiteY100" fmla="*/ 2338688 h 2338688"/>
              <a:gd name="connsiteX101" fmla="*/ 288937 w 1645240"/>
              <a:gd name="connsiteY101" fmla="*/ 2304696 h 2338688"/>
              <a:gd name="connsiteX102" fmla="*/ 336527 w 1645240"/>
              <a:gd name="connsiteY102" fmla="*/ 2328491 h 2338688"/>
              <a:gd name="connsiteX103" fmla="*/ 458900 w 1645240"/>
              <a:gd name="connsiteY103" fmla="*/ 2328491 h 2338688"/>
              <a:gd name="connsiteX104" fmla="*/ 469098 w 1645240"/>
              <a:gd name="connsiteY104" fmla="*/ 2294498 h 2338688"/>
              <a:gd name="connsiteX105" fmla="*/ 520086 w 1645240"/>
              <a:gd name="connsiteY105" fmla="*/ 2311494 h 2338688"/>
              <a:gd name="connsiteX106" fmla="*/ 567676 w 1645240"/>
              <a:gd name="connsiteY106" fmla="*/ 2277502 h 2338688"/>
              <a:gd name="connsiteX107" fmla="*/ 601669 w 1645240"/>
              <a:gd name="connsiteY107" fmla="*/ 2308095 h 2338688"/>
              <a:gd name="connsiteX108" fmla="*/ 645859 w 1645240"/>
              <a:gd name="connsiteY108" fmla="*/ 2246908 h 2338688"/>
              <a:gd name="connsiteX109" fmla="*/ 710445 w 1645240"/>
              <a:gd name="connsiteY109" fmla="*/ 2253707 h 2338688"/>
              <a:gd name="connsiteX110" fmla="*/ 744437 w 1645240"/>
              <a:gd name="connsiteY110" fmla="*/ 2195920 h 2338688"/>
              <a:gd name="connsiteX111" fmla="*/ 781829 w 1645240"/>
              <a:gd name="connsiteY111" fmla="*/ 2165326 h 2338688"/>
              <a:gd name="connsiteX112" fmla="*/ 843016 w 1645240"/>
              <a:gd name="connsiteY112" fmla="*/ 2189121 h 2338688"/>
              <a:gd name="connsiteX113" fmla="*/ 914400 w 1645240"/>
              <a:gd name="connsiteY113" fmla="*/ 2151729 h 2338688"/>
              <a:gd name="connsiteX114" fmla="*/ 955191 w 1645240"/>
              <a:gd name="connsiteY114" fmla="*/ 2100740 h 2338688"/>
              <a:gd name="connsiteX115" fmla="*/ 1016378 w 1645240"/>
              <a:gd name="connsiteY115" fmla="*/ 2090543 h 2338688"/>
              <a:gd name="connsiteX116" fmla="*/ 1060568 w 1645240"/>
              <a:gd name="connsiteY116" fmla="*/ 2029356 h 2338688"/>
              <a:gd name="connsiteX117" fmla="*/ 1125154 w 1645240"/>
              <a:gd name="connsiteY117" fmla="*/ 1995363 h 2338688"/>
              <a:gd name="connsiteX118" fmla="*/ 1240729 w 1645240"/>
              <a:gd name="connsiteY118" fmla="*/ 1991964 h 2338688"/>
              <a:gd name="connsiteX119" fmla="*/ 1356304 w 1645240"/>
              <a:gd name="connsiteY119" fmla="*/ 1961371 h 2338688"/>
              <a:gd name="connsiteX120" fmla="*/ 1400494 w 1645240"/>
              <a:gd name="connsiteY120" fmla="*/ 1998763 h 2338688"/>
              <a:gd name="connsiteX121" fmla="*/ 1468479 w 1645240"/>
              <a:gd name="connsiteY121" fmla="*/ 1978367 h 2338688"/>
              <a:gd name="connsiteX122" fmla="*/ 1485475 w 1645240"/>
              <a:gd name="connsiteY122" fmla="*/ 1930778 h 2338688"/>
              <a:gd name="connsiteX123" fmla="*/ 1461680 w 1645240"/>
              <a:gd name="connsiteY123" fmla="*/ 1869591 h 2338688"/>
              <a:gd name="connsiteX124" fmla="*/ 1529666 w 1645240"/>
              <a:gd name="connsiteY124" fmla="*/ 1781210 h 2338688"/>
              <a:gd name="connsiteX125" fmla="*/ 1539863 w 1645240"/>
              <a:gd name="connsiteY125" fmla="*/ 1699628 h 2338688"/>
              <a:gd name="connsiteX126" fmla="*/ 1635043 w 1645240"/>
              <a:gd name="connsiteY126" fmla="*/ 1533065 h 2338688"/>
              <a:gd name="connsiteX127" fmla="*/ 1597651 w 1645240"/>
              <a:gd name="connsiteY127" fmla="*/ 1301915 h 2338688"/>
              <a:gd name="connsiteX128" fmla="*/ 1570457 w 1645240"/>
              <a:gd name="connsiteY128" fmla="*/ 1257725 h 2338688"/>
              <a:gd name="connsiteX129" fmla="*/ 1604449 w 1645240"/>
              <a:gd name="connsiteY129" fmla="*/ 1250926 h 2338688"/>
              <a:gd name="connsiteX130" fmla="*/ 1584054 w 1645240"/>
              <a:gd name="connsiteY130" fmla="*/ 1206736 h 2338688"/>
              <a:gd name="connsiteX131" fmla="*/ 1607849 w 1645240"/>
              <a:gd name="connsiteY131" fmla="*/ 1162546 h 2338688"/>
              <a:gd name="connsiteX132" fmla="*/ 1567057 w 1645240"/>
              <a:gd name="connsiteY132" fmla="*/ 1097960 h 2338688"/>
              <a:gd name="connsiteX133" fmla="*/ 1563658 w 1645240"/>
              <a:gd name="connsiteY133" fmla="*/ 961990 h 2338688"/>
              <a:gd name="connsiteX134" fmla="*/ 1516069 w 1645240"/>
              <a:gd name="connsiteY134" fmla="*/ 931396 h 2338688"/>
              <a:gd name="connsiteX135" fmla="*/ 1533065 w 1645240"/>
              <a:gd name="connsiteY135" fmla="*/ 870210 h 2338688"/>
              <a:gd name="connsiteX136" fmla="*/ 1607849 w 1645240"/>
              <a:gd name="connsiteY136" fmla="*/ 877008 h 2338688"/>
              <a:gd name="connsiteX137" fmla="*/ 1645240 w 1645240"/>
              <a:gd name="connsiteY137" fmla="*/ 866810 h 2338688"/>
              <a:gd name="connsiteX138" fmla="*/ 1587453 w 1645240"/>
              <a:gd name="connsiteY138" fmla="*/ 826019 h 2338688"/>
              <a:gd name="connsiteX139" fmla="*/ 1465080 w 1645240"/>
              <a:gd name="connsiteY139" fmla="*/ 839616 h 2338688"/>
              <a:gd name="connsiteX140" fmla="*/ 1451483 w 1645240"/>
              <a:gd name="connsiteY140" fmla="*/ 778430 h 2338688"/>
              <a:gd name="connsiteX141" fmla="*/ 1403893 w 1645240"/>
              <a:gd name="connsiteY141" fmla="*/ 747836 h 2338688"/>
              <a:gd name="connsiteX142" fmla="*/ 1359703 w 1645240"/>
              <a:gd name="connsiteY142" fmla="*/ 622064 h 2338688"/>
              <a:gd name="connsiteX143" fmla="*/ 1274721 w 1645240"/>
              <a:gd name="connsiteY143" fmla="*/ 649258 h 2338688"/>
              <a:gd name="connsiteX144" fmla="*/ 1278121 w 1645240"/>
              <a:gd name="connsiteY144" fmla="*/ 693448 h 2338688"/>
              <a:gd name="connsiteX145" fmla="*/ 1284919 w 1645240"/>
              <a:gd name="connsiteY145" fmla="*/ 727441 h 2338688"/>
              <a:gd name="connsiteX146" fmla="*/ 1240729 w 1645240"/>
              <a:gd name="connsiteY146" fmla="*/ 788627 h 2338688"/>
              <a:gd name="connsiteX147" fmla="*/ 1220333 w 1645240"/>
              <a:gd name="connsiteY147" fmla="*/ 812422 h 2338688"/>
              <a:gd name="connsiteX148" fmla="*/ 1165945 w 1645240"/>
              <a:gd name="connsiteY148" fmla="*/ 795426 h 2338688"/>
              <a:gd name="connsiteX149" fmla="*/ 1128553 w 1645240"/>
              <a:gd name="connsiteY149" fmla="*/ 775030 h 2338688"/>
              <a:gd name="connsiteX150" fmla="*/ 1101359 w 1645240"/>
              <a:gd name="connsiteY150" fmla="*/ 734239 h 2338688"/>
              <a:gd name="connsiteX151" fmla="*/ 1063967 w 1645240"/>
              <a:gd name="connsiteY151" fmla="*/ 758034 h 2338688"/>
              <a:gd name="connsiteX152" fmla="*/ 1063967 w 1645240"/>
              <a:gd name="connsiteY152" fmla="*/ 703646 h 2338688"/>
              <a:gd name="connsiteX153" fmla="*/ 1012979 w 1645240"/>
              <a:gd name="connsiteY153" fmla="*/ 639060 h 2338688"/>
              <a:gd name="connsiteX154" fmla="*/ 958591 w 1645240"/>
              <a:gd name="connsiteY154" fmla="*/ 601668 h 2338688"/>
              <a:gd name="connsiteX155" fmla="*/ 982385 w 1645240"/>
              <a:gd name="connsiteY155" fmla="*/ 554079 h 2338688"/>
              <a:gd name="connsiteX156" fmla="*/ 1077564 w 1645240"/>
              <a:gd name="connsiteY156" fmla="*/ 537082 h 2338688"/>
              <a:gd name="connsiteX157" fmla="*/ 1101359 w 1645240"/>
              <a:gd name="connsiteY157" fmla="*/ 489493 h 2338688"/>
              <a:gd name="connsiteX158" fmla="*/ 1046971 w 1645240"/>
              <a:gd name="connsiteY158" fmla="*/ 438504 h 2338688"/>
              <a:gd name="connsiteX159" fmla="*/ 1128553 w 1645240"/>
              <a:gd name="connsiteY159" fmla="*/ 414709 h 2338688"/>
              <a:gd name="connsiteX160" fmla="*/ 1196538 w 1645240"/>
              <a:gd name="connsiteY160" fmla="*/ 346724 h 2338688"/>
              <a:gd name="connsiteX161" fmla="*/ 1223733 w 1645240"/>
              <a:gd name="connsiteY161" fmla="*/ 224351 h 2338688"/>
              <a:gd name="connsiteX162" fmla="*/ 1359703 w 1645240"/>
              <a:gd name="connsiteY162" fmla="*/ 132571 h 2338688"/>
              <a:gd name="connsiteX163" fmla="*/ 1339307 w 1645240"/>
              <a:gd name="connsiteY163" fmla="*/ 81582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59703 w 1645240"/>
              <a:gd name="connsiteY141" fmla="*/ 622064 h 2338688"/>
              <a:gd name="connsiteX142" fmla="*/ 1274721 w 1645240"/>
              <a:gd name="connsiteY142" fmla="*/ 649258 h 2338688"/>
              <a:gd name="connsiteX143" fmla="*/ 1278121 w 1645240"/>
              <a:gd name="connsiteY143" fmla="*/ 693448 h 2338688"/>
              <a:gd name="connsiteX144" fmla="*/ 1284919 w 1645240"/>
              <a:gd name="connsiteY144" fmla="*/ 727441 h 2338688"/>
              <a:gd name="connsiteX145" fmla="*/ 1240729 w 1645240"/>
              <a:gd name="connsiteY145" fmla="*/ 788627 h 2338688"/>
              <a:gd name="connsiteX146" fmla="*/ 1220333 w 1645240"/>
              <a:gd name="connsiteY146" fmla="*/ 812422 h 2338688"/>
              <a:gd name="connsiteX147" fmla="*/ 1165945 w 1645240"/>
              <a:gd name="connsiteY147" fmla="*/ 795426 h 2338688"/>
              <a:gd name="connsiteX148" fmla="*/ 1128553 w 1645240"/>
              <a:gd name="connsiteY148" fmla="*/ 775030 h 2338688"/>
              <a:gd name="connsiteX149" fmla="*/ 1101359 w 1645240"/>
              <a:gd name="connsiteY149" fmla="*/ 734239 h 2338688"/>
              <a:gd name="connsiteX150" fmla="*/ 1063967 w 1645240"/>
              <a:gd name="connsiteY150" fmla="*/ 758034 h 2338688"/>
              <a:gd name="connsiteX151" fmla="*/ 1063967 w 1645240"/>
              <a:gd name="connsiteY151" fmla="*/ 703646 h 2338688"/>
              <a:gd name="connsiteX152" fmla="*/ 1012979 w 1645240"/>
              <a:gd name="connsiteY152" fmla="*/ 639060 h 2338688"/>
              <a:gd name="connsiteX153" fmla="*/ 958591 w 1645240"/>
              <a:gd name="connsiteY153" fmla="*/ 601668 h 2338688"/>
              <a:gd name="connsiteX154" fmla="*/ 982385 w 1645240"/>
              <a:gd name="connsiteY154" fmla="*/ 554079 h 2338688"/>
              <a:gd name="connsiteX155" fmla="*/ 1077564 w 1645240"/>
              <a:gd name="connsiteY155" fmla="*/ 537082 h 2338688"/>
              <a:gd name="connsiteX156" fmla="*/ 1101359 w 1645240"/>
              <a:gd name="connsiteY156" fmla="*/ 489493 h 2338688"/>
              <a:gd name="connsiteX157" fmla="*/ 1046971 w 1645240"/>
              <a:gd name="connsiteY157" fmla="*/ 438504 h 2338688"/>
              <a:gd name="connsiteX158" fmla="*/ 1128553 w 1645240"/>
              <a:gd name="connsiteY158" fmla="*/ 414709 h 2338688"/>
              <a:gd name="connsiteX159" fmla="*/ 1196538 w 1645240"/>
              <a:gd name="connsiteY159" fmla="*/ 346724 h 2338688"/>
              <a:gd name="connsiteX160" fmla="*/ 1223733 w 1645240"/>
              <a:gd name="connsiteY160" fmla="*/ 224351 h 2338688"/>
              <a:gd name="connsiteX161" fmla="*/ 1359703 w 1645240"/>
              <a:gd name="connsiteY161" fmla="*/ 132571 h 2338688"/>
              <a:gd name="connsiteX162" fmla="*/ 1339307 w 1645240"/>
              <a:gd name="connsiteY162" fmla="*/ 81582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59703 w 1645240"/>
              <a:gd name="connsiteY141" fmla="*/ 622064 h 2338688"/>
              <a:gd name="connsiteX142" fmla="*/ 1274721 w 1645240"/>
              <a:gd name="connsiteY142" fmla="*/ 649258 h 2338688"/>
              <a:gd name="connsiteX143" fmla="*/ 1278121 w 1645240"/>
              <a:gd name="connsiteY143" fmla="*/ 693448 h 2338688"/>
              <a:gd name="connsiteX144" fmla="*/ 1284919 w 1645240"/>
              <a:gd name="connsiteY144" fmla="*/ 727441 h 2338688"/>
              <a:gd name="connsiteX145" fmla="*/ 1240729 w 1645240"/>
              <a:gd name="connsiteY145" fmla="*/ 788627 h 2338688"/>
              <a:gd name="connsiteX146" fmla="*/ 1220333 w 1645240"/>
              <a:gd name="connsiteY146" fmla="*/ 812422 h 2338688"/>
              <a:gd name="connsiteX147" fmla="*/ 1165945 w 1645240"/>
              <a:gd name="connsiteY147" fmla="*/ 795426 h 2338688"/>
              <a:gd name="connsiteX148" fmla="*/ 1128553 w 1645240"/>
              <a:gd name="connsiteY148" fmla="*/ 775030 h 2338688"/>
              <a:gd name="connsiteX149" fmla="*/ 1101359 w 1645240"/>
              <a:gd name="connsiteY149" fmla="*/ 734239 h 2338688"/>
              <a:gd name="connsiteX150" fmla="*/ 1063967 w 1645240"/>
              <a:gd name="connsiteY150" fmla="*/ 758034 h 2338688"/>
              <a:gd name="connsiteX151" fmla="*/ 1063967 w 1645240"/>
              <a:gd name="connsiteY151" fmla="*/ 703646 h 2338688"/>
              <a:gd name="connsiteX152" fmla="*/ 1012979 w 1645240"/>
              <a:gd name="connsiteY152" fmla="*/ 639060 h 2338688"/>
              <a:gd name="connsiteX153" fmla="*/ 958591 w 1645240"/>
              <a:gd name="connsiteY153" fmla="*/ 601668 h 2338688"/>
              <a:gd name="connsiteX154" fmla="*/ 982385 w 1645240"/>
              <a:gd name="connsiteY154" fmla="*/ 554079 h 2338688"/>
              <a:gd name="connsiteX155" fmla="*/ 1077564 w 1645240"/>
              <a:gd name="connsiteY155" fmla="*/ 537082 h 2338688"/>
              <a:gd name="connsiteX156" fmla="*/ 1101359 w 1645240"/>
              <a:gd name="connsiteY156" fmla="*/ 489493 h 2338688"/>
              <a:gd name="connsiteX157" fmla="*/ 1046971 w 1645240"/>
              <a:gd name="connsiteY157" fmla="*/ 438504 h 2338688"/>
              <a:gd name="connsiteX158" fmla="*/ 1128553 w 1645240"/>
              <a:gd name="connsiteY158" fmla="*/ 414709 h 2338688"/>
              <a:gd name="connsiteX159" fmla="*/ 1196538 w 1645240"/>
              <a:gd name="connsiteY159" fmla="*/ 346724 h 2338688"/>
              <a:gd name="connsiteX160" fmla="*/ 1223733 w 1645240"/>
              <a:gd name="connsiteY160" fmla="*/ 224351 h 2338688"/>
              <a:gd name="connsiteX161" fmla="*/ 1359703 w 1645240"/>
              <a:gd name="connsiteY161" fmla="*/ 132571 h 2338688"/>
              <a:gd name="connsiteX162" fmla="*/ 1376885 w 1645240"/>
              <a:gd name="connsiteY162" fmla="*/ 100371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59703 w 1645240"/>
              <a:gd name="connsiteY141" fmla="*/ 622064 h 2338688"/>
              <a:gd name="connsiteX142" fmla="*/ 1274721 w 1645240"/>
              <a:gd name="connsiteY142" fmla="*/ 649258 h 2338688"/>
              <a:gd name="connsiteX143" fmla="*/ 1278121 w 1645240"/>
              <a:gd name="connsiteY143" fmla="*/ 693448 h 2338688"/>
              <a:gd name="connsiteX144" fmla="*/ 1284919 w 1645240"/>
              <a:gd name="connsiteY144" fmla="*/ 727441 h 2338688"/>
              <a:gd name="connsiteX145" fmla="*/ 1240729 w 1645240"/>
              <a:gd name="connsiteY145" fmla="*/ 788627 h 2338688"/>
              <a:gd name="connsiteX146" fmla="*/ 1220333 w 1645240"/>
              <a:gd name="connsiteY146" fmla="*/ 812422 h 2338688"/>
              <a:gd name="connsiteX147" fmla="*/ 1165945 w 1645240"/>
              <a:gd name="connsiteY147" fmla="*/ 795426 h 2338688"/>
              <a:gd name="connsiteX148" fmla="*/ 1128553 w 1645240"/>
              <a:gd name="connsiteY148" fmla="*/ 775030 h 2338688"/>
              <a:gd name="connsiteX149" fmla="*/ 1101359 w 1645240"/>
              <a:gd name="connsiteY149" fmla="*/ 734239 h 2338688"/>
              <a:gd name="connsiteX150" fmla="*/ 1063967 w 1645240"/>
              <a:gd name="connsiteY150" fmla="*/ 758034 h 2338688"/>
              <a:gd name="connsiteX151" fmla="*/ 1063967 w 1645240"/>
              <a:gd name="connsiteY151" fmla="*/ 703646 h 2338688"/>
              <a:gd name="connsiteX152" fmla="*/ 1012979 w 1645240"/>
              <a:gd name="connsiteY152" fmla="*/ 639060 h 2338688"/>
              <a:gd name="connsiteX153" fmla="*/ 958591 w 1645240"/>
              <a:gd name="connsiteY153" fmla="*/ 601668 h 2338688"/>
              <a:gd name="connsiteX154" fmla="*/ 982385 w 1645240"/>
              <a:gd name="connsiteY154" fmla="*/ 554079 h 2338688"/>
              <a:gd name="connsiteX155" fmla="*/ 1077564 w 1645240"/>
              <a:gd name="connsiteY155" fmla="*/ 537082 h 2338688"/>
              <a:gd name="connsiteX156" fmla="*/ 1101359 w 1645240"/>
              <a:gd name="connsiteY156" fmla="*/ 489493 h 2338688"/>
              <a:gd name="connsiteX157" fmla="*/ 1046971 w 1645240"/>
              <a:gd name="connsiteY157" fmla="*/ 438504 h 2338688"/>
              <a:gd name="connsiteX158" fmla="*/ 1128553 w 1645240"/>
              <a:gd name="connsiteY158" fmla="*/ 414709 h 2338688"/>
              <a:gd name="connsiteX159" fmla="*/ 1196538 w 1645240"/>
              <a:gd name="connsiteY159" fmla="*/ 346724 h 2338688"/>
              <a:gd name="connsiteX160" fmla="*/ 1223733 w 1645240"/>
              <a:gd name="connsiteY160" fmla="*/ 224351 h 2338688"/>
              <a:gd name="connsiteX161" fmla="*/ 1359703 w 1645240"/>
              <a:gd name="connsiteY161" fmla="*/ 132571 h 2338688"/>
              <a:gd name="connsiteX162" fmla="*/ 1376885 w 1645240"/>
              <a:gd name="connsiteY162" fmla="*/ 100371 h 2338688"/>
              <a:gd name="connsiteX163" fmla="*/ 1373300 w 1645240"/>
              <a:gd name="connsiteY163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59703 w 1645240"/>
              <a:gd name="connsiteY141" fmla="*/ 622064 h 2338688"/>
              <a:gd name="connsiteX142" fmla="*/ 1274721 w 1645240"/>
              <a:gd name="connsiteY142" fmla="*/ 649258 h 2338688"/>
              <a:gd name="connsiteX143" fmla="*/ 1278121 w 1645240"/>
              <a:gd name="connsiteY143" fmla="*/ 693448 h 2338688"/>
              <a:gd name="connsiteX144" fmla="*/ 1284919 w 1645240"/>
              <a:gd name="connsiteY144" fmla="*/ 727441 h 2338688"/>
              <a:gd name="connsiteX145" fmla="*/ 1240729 w 1645240"/>
              <a:gd name="connsiteY145" fmla="*/ 788627 h 2338688"/>
              <a:gd name="connsiteX146" fmla="*/ 1220333 w 1645240"/>
              <a:gd name="connsiteY146" fmla="*/ 812422 h 2338688"/>
              <a:gd name="connsiteX147" fmla="*/ 1165945 w 1645240"/>
              <a:gd name="connsiteY147" fmla="*/ 795426 h 2338688"/>
              <a:gd name="connsiteX148" fmla="*/ 1128553 w 1645240"/>
              <a:gd name="connsiteY148" fmla="*/ 775030 h 2338688"/>
              <a:gd name="connsiteX149" fmla="*/ 1101359 w 1645240"/>
              <a:gd name="connsiteY149" fmla="*/ 734239 h 2338688"/>
              <a:gd name="connsiteX150" fmla="*/ 1063967 w 1645240"/>
              <a:gd name="connsiteY150" fmla="*/ 758034 h 2338688"/>
              <a:gd name="connsiteX151" fmla="*/ 1063967 w 1645240"/>
              <a:gd name="connsiteY151" fmla="*/ 703646 h 2338688"/>
              <a:gd name="connsiteX152" fmla="*/ 1012979 w 1645240"/>
              <a:gd name="connsiteY152" fmla="*/ 639060 h 2338688"/>
              <a:gd name="connsiteX153" fmla="*/ 958591 w 1645240"/>
              <a:gd name="connsiteY153" fmla="*/ 601668 h 2338688"/>
              <a:gd name="connsiteX154" fmla="*/ 982385 w 1645240"/>
              <a:gd name="connsiteY154" fmla="*/ 554079 h 2338688"/>
              <a:gd name="connsiteX155" fmla="*/ 1077564 w 1645240"/>
              <a:gd name="connsiteY155" fmla="*/ 537082 h 2338688"/>
              <a:gd name="connsiteX156" fmla="*/ 1101359 w 1645240"/>
              <a:gd name="connsiteY156" fmla="*/ 489493 h 2338688"/>
              <a:gd name="connsiteX157" fmla="*/ 1046971 w 1645240"/>
              <a:gd name="connsiteY157" fmla="*/ 438504 h 2338688"/>
              <a:gd name="connsiteX158" fmla="*/ 1128553 w 1645240"/>
              <a:gd name="connsiteY158" fmla="*/ 414709 h 2338688"/>
              <a:gd name="connsiteX159" fmla="*/ 1196538 w 1645240"/>
              <a:gd name="connsiteY159" fmla="*/ 346724 h 2338688"/>
              <a:gd name="connsiteX160" fmla="*/ 1240402 w 1645240"/>
              <a:gd name="connsiteY160" fmla="*/ 255307 h 2338688"/>
              <a:gd name="connsiteX161" fmla="*/ 1359703 w 1645240"/>
              <a:gd name="connsiteY161" fmla="*/ 132571 h 2338688"/>
              <a:gd name="connsiteX162" fmla="*/ 1376885 w 1645240"/>
              <a:gd name="connsiteY162" fmla="*/ 100371 h 2338688"/>
              <a:gd name="connsiteX163" fmla="*/ 1373300 w 1645240"/>
              <a:gd name="connsiteY163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59703 w 1645240"/>
              <a:gd name="connsiteY141" fmla="*/ 622064 h 2338688"/>
              <a:gd name="connsiteX142" fmla="*/ 1274721 w 1645240"/>
              <a:gd name="connsiteY142" fmla="*/ 649258 h 2338688"/>
              <a:gd name="connsiteX143" fmla="*/ 1278121 w 1645240"/>
              <a:gd name="connsiteY143" fmla="*/ 693448 h 2338688"/>
              <a:gd name="connsiteX144" fmla="*/ 1284919 w 1645240"/>
              <a:gd name="connsiteY144" fmla="*/ 727441 h 2338688"/>
              <a:gd name="connsiteX145" fmla="*/ 1240729 w 1645240"/>
              <a:gd name="connsiteY145" fmla="*/ 788627 h 2338688"/>
              <a:gd name="connsiteX146" fmla="*/ 1220333 w 1645240"/>
              <a:gd name="connsiteY146" fmla="*/ 812422 h 2338688"/>
              <a:gd name="connsiteX147" fmla="*/ 1165945 w 1645240"/>
              <a:gd name="connsiteY147" fmla="*/ 795426 h 2338688"/>
              <a:gd name="connsiteX148" fmla="*/ 1128553 w 1645240"/>
              <a:gd name="connsiteY148" fmla="*/ 775030 h 2338688"/>
              <a:gd name="connsiteX149" fmla="*/ 1101359 w 1645240"/>
              <a:gd name="connsiteY149" fmla="*/ 734239 h 2338688"/>
              <a:gd name="connsiteX150" fmla="*/ 1063967 w 1645240"/>
              <a:gd name="connsiteY150" fmla="*/ 758034 h 2338688"/>
              <a:gd name="connsiteX151" fmla="*/ 1063967 w 1645240"/>
              <a:gd name="connsiteY151" fmla="*/ 703646 h 2338688"/>
              <a:gd name="connsiteX152" fmla="*/ 1012979 w 1645240"/>
              <a:gd name="connsiteY152" fmla="*/ 639060 h 2338688"/>
              <a:gd name="connsiteX153" fmla="*/ 958591 w 1645240"/>
              <a:gd name="connsiteY153" fmla="*/ 601668 h 2338688"/>
              <a:gd name="connsiteX154" fmla="*/ 982385 w 1645240"/>
              <a:gd name="connsiteY154" fmla="*/ 554079 h 2338688"/>
              <a:gd name="connsiteX155" fmla="*/ 1077564 w 1645240"/>
              <a:gd name="connsiteY155" fmla="*/ 537082 h 2338688"/>
              <a:gd name="connsiteX156" fmla="*/ 1101359 w 1645240"/>
              <a:gd name="connsiteY156" fmla="*/ 489493 h 2338688"/>
              <a:gd name="connsiteX157" fmla="*/ 1046971 w 1645240"/>
              <a:gd name="connsiteY157" fmla="*/ 438504 h 2338688"/>
              <a:gd name="connsiteX158" fmla="*/ 1178559 w 1645240"/>
              <a:gd name="connsiteY158" fmla="*/ 405184 h 2338688"/>
              <a:gd name="connsiteX159" fmla="*/ 1196538 w 1645240"/>
              <a:gd name="connsiteY159" fmla="*/ 346724 h 2338688"/>
              <a:gd name="connsiteX160" fmla="*/ 1240402 w 1645240"/>
              <a:gd name="connsiteY160" fmla="*/ 255307 h 2338688"/>
              <a:gd name="connsiteX161" fmla="*/ 1359703 w 1645240"/>
              <a:gd name="connsiteY161" fmla="*/ 132571 h 2338688"/>
              <a:gd name="connsiteX162" fmla="*/ 1376885 w 1645240"/>
              <a:gd name="connsiteY162" fmla="*/ 100371 h 2338688"/>
              <a:gd name="connsiteX163" fmla="*/ 1373300 w 1645240"/>
              <a:gd name="connsiteY163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59703 w 1645240"/>
              <a:gd name="connsiteY141" fmla="*/ 622064 h 2338688"/>
              <a:gd name="connsiteX142" fmla="*/ 1274721 w 1645240"/>
              <a:gd name="connsiteY142" fmla="*/ 649258 h 2338688"/>
              <a:gd name="connsiteX143" fmla="*/ 1278121 w 1645240"/>
              <a:gd name="connsiteY143" fmla="*/ 693448 h 2338688"/>
              <a:gd name="connsiteX144" fmla="*/ 1284919 w 1645240"/>
              <a:gd name="connsiteY144" fmla="*/ 727441 h 2338688"/>
              <a:gd name="connsiteX145" fmla="*/ 1240729 w 1645240"/>
              <a:gd name="connsiteY145" fmla="*/ 788627 h 2338688"/>
              <a:gd name="connsiteX146" fmla="*/ 1220333 w 1645240"/>
              <a:gd name="connsiteY146" fmla="*/ 812422 h 2338688"/>
              <a:gd name="connsiteX147" fmla="*/ 1165945 w 1645240"/>
              <a:gd name="connsiteY147" fmla="*/ 795426 h 2338688"/>
              <a:gd name="connsiteX148" fmla="*/ 1128553 w 1645240"/>
              <a:gd name="connsiteY148" fmla="*/ 775030 h 2338688"/>
              <a:gd name="connsiteX149" fmla="*/ 1101359 w 1645240"/>
              <a:gd name="connsiteY149" fmla="*/ 734239 h 2338688"/>
              <a:gd name="connsiteX150" fmla="*/ 1063967 w 1645240"/>
              <a:gd name="connsiteY150" fmla="*/ 758034 h 2338688"/>
              <a:gd name="connsiteX151" fmla="*/ 1063967 w 1645240"/>
              <a:gd name="connsiteY151" fmla="*/ 703646 h 2338688"/>
              <a:gd name="connsiteX152" fmla="*/ 1012979 w 1645240"/>
              <a:gd name="connsiteY152" fmla="*/ 639060 h 2338688"/>
              <a:gd name="connsiteX153" fmla="*/ 958591 w 1645240"/>
              <a:gd name="connsiteY153" fmla="*/ 601668 h 2338688"/>
              <a:gd name="connsiteX154" fmla="*/ 982385 w 1645240"/>
              <a:gd name="connsiteY154" fmla="*/ 554079 h 2338688"/>
              <a:gd name="connsiteX155" fmla="*/ 1077564 w 1645240"/>
              <a:gd name="connsiteY155" fmla="*/ 537082 h 2338688"/>
              <a:gd name="connsiteX156" fmla="*/ 1101359 w 1645240"/>
              <a:gd name="connsiteY156" fmla="*/ 489493 h 2338688"/>
              <a:gd name="connsiteX157" fmla="*/ 1082690 w 1645240"/>
              <a:gd name="connsiteY157" fmla="*/ 433741 h 2338688"/>
              <a:gd name="connsiteX158" fmla="*/ 1178559 w 1645240"/>
              <a:gd name="connsiteY158" fmla="*/ 405184 h 2338688"/>
              <a:gd name="connsiteX159" fmla="*/ 1196538 w 1645240"/>
              <a:gd name="connsiteY159" fmla="*/ 346724 h 2338688"/>
              <a:gd name="connsiteX160" fmla="*/ 1240402 w 1645240"/>
              <a:gd name="connsiteY160" fmla="*/ 255307 h 2338688"/>
              <a:gd name="connsiteX161" fmla="*/ 1359703 w 1645240"/>
              <a:gd name="connsiteY161" fmla="*/ 132571 h 2338688"/>
              <a:gd name="connsiteX162" fmla="*/ 1376885 w 1645240"/>
              <a:gd name="connsiteY162" fmla="*/ 100371 h 2338688"/>
              <a:gd name="connsiteX163" fmla="*/ 1373300 w 1645240"/>
              <a:gd name="connsiteY163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59703 w 1645240"/>
              <a:gd name="connsiteY141" fmla="*/ 622064 h 2338688"/>
              <a:gd name="connsiteX142" fmla="*/ 1274721 w 1645240"/>
              <a:gd name="connsiteY142" fmla="*/ 649258 h 2338688"/>
              <a:gd name="connsiteX143" fmla="*/ 1278121 w 1645240"/>
              <a:gd name="connsiteY143" fmla="*/ 693448 h 2338688"/>
              <a:gd name="connsiteX144" fmla="*/ 1284919 w 1645240"/>
              <a:gd name="connsiteY144" fmla="*/ 727441 h 2338688"/>
              <a:gd name="connsiteX145" fmla="*/ 1240729 w 1645240"/>
              <a:gd name="connsiteY145" fmla="*/ 788627 h 2338688"/>
              <a:gd name="connsiteX146" fmla="*/ 1220333 w 1645240"/>
              <a:gd name="connsiteY146" fmla="*/ 812422 h 2338688"/>
              <a:gd name="connsiteX147" fmla="*/ 1165945 w 1645240"/>
              <a:gd name="connsiteY147" fmla="*/ 795426 h 2338688"/>
              <a:gd name="connsiteX148" fmla="*/ 1128553 w 1645240"/>
              <a:gd name="connsiteY148" fmla="*/ 775030 h 2338688"/>
              <a:gd name="connsiteX149" fmla="*/ 1101359 w 1645240"/>
              <a:gd name="connsiteY149" fmla="*/ 734239 h 2338688"/>
              <a:gd name="connsiteX150" fmla="*/ 1063967 w 1645240"/>
              <a:gd name="connsiteY150" fmla="*/ 758034 h 2338688"/>
              <a:gd name="connsiteX151" fmla="*/ 1063967 w 1645240"/>
              <a:gd name="connsiteY151" fmla="*/ 703646 h 2338688"/>
              <a:gd name="connsiteX152" fmla="*/ 1012979 w 1645240"/>
              <a:gd name="connsiteY152" fmla="*/ 639060 h 2338688"/>
              <a:gd name="connsiteX153" fmla="*/ 958591 w 1645240"/>
              <a:gd name="connsiteY153" fmla="*/ 601668 h 2338688"/>
              <a:gd name="connsiteX154" fmla="*/ 982385 w 1645240"/>
              <a:gd name="connsiteY154" fmla="*/ 554079 h 2338688"/>
              <a:gd name="connsiteX155" fmla="*/ 1077564 w 1645240"/>
              <a:gd name="connsiteY155" fmla="*/ 537082 h 2338688"/>
              <a:gd name="connsiteX156" fmla="*/ 1132315 w 1645240"/>
              <a:gd name="connsiteY156" fmla="*/ 489493 h 2338688"/>
              <a:gd name="connsiteX157" fmla="*/ 1082690 w 1645240"/>
              <a:gd name="connsiteY157" fmla="*/ 433741 h 2338688"/>
              <a:gd name="connsiteX158" fmla="*/ 1178559 w 1645240"/>
              <a:gd name="connsiteY158" fmla="*/ 405184 h 2338688"/>
              <a:gd name="connsiteX159" fmla="*/ 1196538 w 1645240"/>
              <a:gd name="connsiteY159" fmla="*/ 346724 h 2338688"/>
              <a:gd name="connsiteX160" fmla="*/ 1240402 w 1645240"/>
              <a:gd name="connsiteY160" fmla="*/ 255307 h 2338688"/>
              <a:gd name="connsiteX161" fmla="*/ 1359703 w 1645240"/>
              <a:gd name="connsiteY161" fmla="*/ 132571 h 2338688"/>
              <a:gd name="connsiteX162" fmla="*/ 1376885 w 1645240"/>
              <a:gd name="connsiteY162" fmla="*/ 100371 h 2338688"/>
              <a:gd name="connsiteX163" fmla="*/ 1373300 w 1645240"/>
              <a:gd name="connsiteY163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59703 w 1645240"/>
              <a:gd name="connsiteY141" fmla="*/ 622064 h 2338688"/>
              <a:gd name="connsiteX142" fmla="*/ 1274721 w 1645240"/>
              <a:gd name="connsiteY142" fmla="*/ 649258 h 2338688"/>
              <a:gd name="connsiteX143" fmla="*/ 1278121 w 1645240"/>
              <a:gd name="connsiteY143" fmla="*/ 693448 h 2338688"/>
              <a:gd name="connsiteX144" fmla="*/ 1284919 w 1645240"/>
              <a:gd name="connsiteY144" fmla="*/ 727441 h 2338688"/>
              <a:gd name="connsiteX145" fmla="*/ 1240729 w 1645240"/>
              <a:gd name="connsiteY145" fmla="*/ 788627 h 2338688"/>
              <a:gd name="connsiteX146" fmla="*/ 1220333 w 1645240"/>
              <a:gd name="connsiteY146" fmla="*/ 812422 h 2338688"/>
              <a:gd name="connsiteX147" fmla="*/ 1165945 w 1645240"/>
              <a:gd name="connsiteY147" fmla="*/ 795426 h 2338688"/>
              <a:gd name="connsiteX148" fmla="*/ 1128553 w 1645240"/>
              <a:gd name="connsiteY148" fmla="*/ 775030 h 2338688"/>
              <a:gd name="connsiteX149" fmla="*/ 1101359 w 1645240"/>
              <a:gd name="connsiteY149" fmla="*/ 734239 h 2338688"/>
              <a:gd name="connsiteX150" fmla="*/ 1063967 w 1645240"/>
              <a:gd name="connsiteY150" fmla="*/ 758034 h 2338688"/>
              <a:gd name="connsiteX151" fmla="*/ 1063967 w 1645240"/>
              <a:gd name="connsiteY151" fmla="*/ 703646 h 2338688"/>
              <a:gd name="connsiteX152" fmla="*/ 1012979 w 1645240"/>
              <a:gd name="connsiteY152" fmla="*/ 639060 h 2338688"/>
              <a:gd name="connsiteX153" fmla="*/ 958591 w 1645240"/>
              <a:gd name="connsiteY153" fmla="*/ 601668 h 2338688"/>
              <a:gd name="connsiteX154" fmla="*/ 996673 w 1645240"/>
              <a:gd name="connsiteY154" fmla="*/ 558841 h 2338688"/>
              <a:gd name="connsiteX155" fmla="*/ 1077564 w 1645240"/>
              <a:gd name="connsiteY155" fmla="*/ 537082 h 2338688"/>
              <a:gd name="connsiteX156" fmla="*/ 1132315 w 1645240"/>
              <a:gd name="connsiteY156" fmla="*/ 489493 h 2338688"/>
              <a:gd name="connsiteX157" fmla="*/ 1082690 w 1645240"/>
              <a:gd name="connsiteY157" fmla="*/ 433741 h 2338688"/>
              <a:gd name="connsiteX158" fmla="*/ 1178559 w 1645240"/>
              <a:gd name="connsiteY158" fmla="*/ 405184 h 2338688"/>
              <a:gd name="connsiteX159" fmla="*/ 1196538 w 1645240"/>
              <a:gd name="connsiteY159" fmla="*/ 346724 h 2338688"/>
              <a:gd name="connsiteX160" fmla="*/ 1240402 w 1645240"/>
              <a:gd name="connsiteY160" fmla="*/ 255307 h 2338688"/>
              <a:gd name="connsiteX161" fmla="*/ 1359703 w 1645240"/>
              <a:gd name="connsiteY161" fmla="*/ 132571 h 2338688"/>
              <a:gd name="connsiteX162" fmla="*/ 1376885 w 1645240"/>
              <a:gd name="connsiteY162" fmla="*/ 100371 h 2338688"/>
              <a:gd name="connsiteX163" fmla="*/ 1373300 w 1645240"/>
              <a:gd name="connsiteY163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59703 w 1645240"/>
              <a:gd name="connsiteY141" fmla="*/ 622064 h 2338688"/>
              <a:gd name="connsiteX142" fmla="*/ 1274721 w 1645240"/>
              <a:gd name="connsiteY142" fmla="*/ 649258 h 2338688"/>
              <a:gd name="connsiteX143" fmla="*/ 1278121 w 1645240"/>
              <a:gd name="connsiteY143" fmla="*/ 693448 h 2338688"/>
              <a:gd name="connsiteX144" fmla="*/ 1284919 w 1645240"/>
              <a:gd name="connsiteY144" fmla="*/ 727441 h 2338688"/>
              <a:gd name="connsiteX145" fmla="*/ 1240729 w 1645240"/>
              <a:gd name="connsiteY145" fmla="*/ 788627 h 2338688"/>
              <a:gd name="connsiteX146" fmla="*/ 1220333 w 1645240"/>
              <a:gd name="connsiteY146" fmla="*/ 812422 h 2338688"/>
              <a:gd name="connsiteX147" fmla="*/ 1165945 w 1645240"/>
              <a:gd name="connsiteY147" fmla="*/ 795426 h 2338688"/>
              <a:gd name="connsiteX148" fmla="*/ 1128553 w 1645240"/>
              <a:gd name="connsiteY148" fmla="*/ 775030 h 2338688"/>
              <a:gd name="connsiteX149" fmla="*/ 1101359 w 1645240"/>
              <a:gd name="connsiteY149" fmla="*/ 734239 h 2338688"/>
              <a:gd name="connsiteX150" fmla="*/ 1063967 w 1645240"/>
              <a:gd name="connsiteY150" fmla="*/ 758034 h 2338688"/>
              <a:gd name="connsiteX151" fmla="*/ 1063967 w 1645240"/>
              <a:gd name="connsiteY151" fmla="*/ 703646 h 2338688"/>
              <a:gd name="connsiteX152" fmla="*/ 1012979 w 1645240"/>
              <a:gd name="connsiteY152" fmla="*/ 639060 h 2338688"/>
              <a:gd name="connsiteX153" fmla="*/ 977641 w 1645240"/>
              <a:gd name="connsiteY153" fmla="*/ 589762 h 2338688"/>
              <a:gd name="connsiteX154" fmla="*/ 996673 w 1645240"/>
              <a:gd name="connsiteY154" fmla="*/ 558841 h 2338688"/>
              <a:gd name="connsiteX155" fmla="*/ 1077564 w 1645240"/>
              <a:gd name="connsiteY155" fmla="*/ 537082 h 2338688"/>
              <a:gd name="connsiteX156" fmla="*/ 1132315 w 1645240"/>
              <a:gd name="connsiteY156" fmla="*/ 489493 h 2338688"/>
              <a:gd name="connsiteX157" fmla="*/ 1082690 w 1645240"/>
              <a:gd name="connsiteY157" fmla="*/ 433741 h 2338688"/>
              <a:gd name="connsiteX158" fmla="*/ 1178559 w 1645240"/>
              <a:gd name="connsiteY158" fmla="*/ 405184 h 2338688"/>
              <a:gd name="connsiteX159" fmla="*/ 1196538 w 1645240"/>
              <a:gd name="connsiteY159" fmla="*/ 346724 h 2338688"/>
              <a:gd name="connsiteX160" fmla="*/ 1240402 w 1645240"/>
              <a:gd name="connsiteY160" fmla="*/ 255307 h 2338688"/>
              <a:gd name="connsiteX161" fmla="*/ 1359703 w 1645240"/>
              <a:gd name="connsiteY161" fmla="*/ 132571 h 2338688"/>
              <a:gd name="connsiteX162" fmla="*/ 1376885 w 1645240"/>
              <a:gd name="connsiteY162" fmla="*/ 100371 h 2338688"/>
              <a:gd name="connsiteX163" fmla="*/ 1373300 w 1645240"/>
              <a:gd name="connsiteY163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59703 w 1645240"/>
              <a:gd name="connsiteY141" fmla="*/ 622064 h 2338688"/>
              <a:gd name="connsiteX142" fmla="*/ 1274721 w 1645240"/>
              <a:gd name="connsiteY142" fmla="*/ 649258 h 2338688"/>
              <a:gd name="connsiteX143" fmla="*/ 1278121 w 1645240"/>
              <a:gd name="connsiteY143" fmla="*/ 693448 h 2338688"/>
              <a:gd name="connsiteX144" fmla="*/ 1284919 w 1645240"/>
              <a:gd name="connsiteY144" fmla="*/ 727441 h 2338688"/>
              <a:gd name="connsiteX145" fmla="*/ 1240729 w 1645240"/>
              <a:gd name="connsiteY145" fmla="*/ 788627 h 2338688"/>
              <a:gd name="connsiteX146" fmla="*/ 1220333 w 1645240"/>
              <a:gd name="connsiteY146" fmla="*/ 812422 h 2338688"/>
              <a:gd name="connsiteX147" fmla="*/ 1165945 w 1645240"/>
              <a:gd name="connsiteY147" fmla="*/ 795426 h 2338688"/>
              <a:gd name="connsiteX148" fmla="*/ 1128553 w 1645240"/>
              <a:gd name="connsiteY148" fmla="*/ 775030 h 2338688"/>
              <a:gd name="connsiteX149" fmla="*/ 1101359 w 1645240"/>
              <a:gd name="connsiteY149" fmla="*/ 734239 h 2338688"/>
              <a:gd name="connsiteX150" fmla="*/ 1068730 w 1645240"/>
              <a:gd name="connsiteY150" fmla="*/ 743746 h 2338688"/>
              <a:gd name="connsiteX151" fmla="*/ 1063967 w 1645240"/>
              <a:gd name="connsiteY151" fmla="*/ 703646 h 2338688"/>
              <a:gd name="connsiteX152" fmla="*/ 1012979 w 1645240"/>
              <a:gd name="connsiteY152" fmla="*/ 639060 h 2338688"/>
              <a:gd name="connsiteX153" fmla="*/ 977641 w 1645240"/>
              <a:gd name="connsiteY153" fmla="*/ 589762 h 2338688"/>
              <a:gd name="connsiteX154" fmla="*/ 996673 w 1645240"/>
              <a:gd name="connsiteY154" fmla="*/ 558841 h 2338688"/>
              <a:gd name="connsiteX155" fmla="*/ 1077564 w 1645240"/>
              <a:gd name="connsiteY155" fmla="*/ 537082 h 2338688"/>
              <a:gd name="connsiteX156" fmla="*/ 1132315 w 1645240"/>
              <a:gd name="connsiteY156" fmla="*/ 489493 h 2338688"/>
              <a:gd name="connsiteX157" fmla="*/ 1082690 w 1645240"/>
              <a:gd name="connsiteY157" fmla="*/ 433741 h 2338688"/>
              <a:gd name="connsiteX158" fmla="*/ 1178559 w 1645240"/>
              <a:gd name="connsiteY158" fmla="*/ 405184 h 2338688"/>
              <a:gd name="connsiteX159" fmla="*/ 1196538 w 1645240"/>
              <a:gd name="connsiteY159" fmla="*/ 346724 h 2338688"/>
              <a:gd name="connsiteX160" fmla="*/ 1240402 w 1645240"/>
              <a:gd name="connsiteY160" fmla="*/ 255307 h 2338688"/>
              <a:gd name="connsiteX161" fmla="*/ 1359703 w 1645240"/>
              <a:gd name="connsiteY161" fmla="*/ 132571 h 2338688"/>
              <a:gd name="connsiteX162" fmla="*/ 1376885 w 1645240"/>
              <a:gd name="connsiteY162" fmla="*/ 100371 h 2338688"/>
              <a:gd name="connsiteX163" fmla="*/ 1373300 w 1645240"/>
              <a:gd name="connsiteY163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59703 w 1645240"/>
              <a:gd name="connsiteY141" fmla="*/ 622064 h 2338688"/>
              <a:gd name="connsiteX142" fmla="*/ 1274721 w 1645240"/>
              <a:gd name="connsiteY142" fmla="*/ 649258 h 2338688"/>
              <a:gd name="connsiteX143" fmla="*/ 1278121 w 1645240"/>
              <a:gd name="connsiteY143" fmla="*/ 693448 h 2338688"/>
              <a:gd name="connsiteX144" fmla="*/ 1284919 w 1645240"/>
              <a:gd name="connsiteY144" fmla="*/ 727441 h 2338688"/>
              <a:gd name="connsiteX145" fmla="*/ 1240729 w 1645240"/>
              <a:gd name="connsiteY145" fmla="*/ 788627 h 2338688"/>
              <a:gd name="connsiteX146" fmla="*/ 1220333 w 1645240"/>
              <a:gd name="connsiteY146" fmla="*/ 812422 h 2338688"/>
              <a:gd name="connsiteX147" fmla="*/ 1165945 w 1645240"/>
              <a:gd name="connsiteY147" fmla="*/ 795426 h 2338688"/>
              <a:gd name="connsiteX148" fmla="*/ 1126172 w 1645240"/>
              <a:gd name="connsiteY148" fmla="*/ 755980 h 2338688"/>
              <a:gd name="connsiteX149" fmla="*/ 1101359 w 1645240"/>
              <a:gd name="connsiteY149" fmla="*/ 734239 h 2338688"/>
              <a:gd name="connsiteX150" fmla="*/ 1068730 w 1645240"/>
              <a:gd name="connsiteY150" fmla="*/ 743746 h 2338688"/>
              <a:gd name="connsiteX151" fmla="*/ 1063967 w 1645240"/>
              <a:gd name="connsiteY151" fmla="*/ 703646 h 2338688"/>
              <a:gd name="connsiteX152" fmla="*/ 1012979 w 1645240"/>
              <a:gd name="connsiteY152" fmla="*/ 639060 h 2338688"/>
              <a:gd name="connsiteX153" fmla="*/ 977641 w 1645240"/>
              <a:gd name="connsiteY153" fmla="*/ 589762 h 2338688"/>
              <a:gd name="connsiteX154" fmla="*/ 996673 w 1645240"/>
              <a:gd name="connsiteY154" fmla="*/ 558841 h 2338688"/>
              <a:gd name="connsiteX155" fmla="*/ 1077564 w 1645240"/>
              <a:gd name="connsiteY155" fmla="*/ 537082 h 2338688"/>
              <a:gd name="connsiteX156" fmla="*/ 1132315 w 1645240"/>
              <a:gd name="connsiteY156" fmla="*/ 489493 h 2338688"/>
              <a:gd name="connsiteX157" fmla="*/ 1082690 w 1645240"/>
              <a:gd name="connsiteY157" fmla="*/ 433741 h 2338688"/>
              <a:gd name="connsiteX158" fmla="*/ 1178559 w 1645240"/>
              <a:gd name="connsiteY158" fmla="*/ 405184 h 2338688"/>
              <a:gd name="connsiteX159" fmla="*/ 1196538 w 1645240"/>
              <a:gd name="connsiteY159" fmla="*/ 346724 h 2338688"/>
              <a:gd name="connsiteX160" fmla="*/ 1240402 w 1645240"/>
              <a:gd name="connsiteY160" fmla="*/ 255307 h 2338688"/>
              <a:gd name="connsiteX161" fmla="*/ 1359703 w 1645240"/>
              <a:gd name="connsiteY161" fmla="*/ 132571 h 2338688"/>
              <a:gd name="connsiteX162" fmla="*/ 1376885 w 1645240"/>
              <a:gd name="connsiteY162" fmla="*/ 100371 h 2338688"/>
              <a:gd name="connsiteX163" fmla="*/ 1373300 w 1645240"/>
              <a:gd name="connsiteY163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59703 w 1645240"/>
              <a:gd name="connsiteY141" fmla="*/ 622064 h 2338688"/>
              <a:gd name="connsiteX142" fmla="*/ 1274721 w 1645240"/>
              <a:gd name="connsiteY142" fmla="*/ 649258 h 2338688"/>
              <a:gd name="connsiteX143" fmla="*/ 1278121 w 1645240"/>
              <a:gd name="connsiteY143" fmla="*/ 693448 h 2338688"/>
              <a:gd name="connsiteX144" fmla="*/ 1284919 w 1645240"/>
              <a:gd name="connsiteY144" fmla="*/ 727441 h 2338688"/>
              <a:gd name="connsiteX145" fmla="*/ 1240729 w 1645240"/>
              <a:gd name="connsiteY145" fmla="*/ 788627 h 2338688"/>
              <a:gd name="connsiteX146" fmla="*/ 1206045 w 1645240"/>
              <a:gd name="connsiteY146" fmla="*/ 798134 h 2338688"/>
              <a:gd name="connsiteX147" fmla="*/ 1165945 w 1645240"/>
              <a:gd name="connsiteY147" fmla="*/ 795426 h 2338688"/>
              <a:gd name="connsiteX148" fmla="*/ 1126172 w 1645240"/>
              <a:gd name="connsiteY148" fmla="*/ 755980 h 2338688"/>
              <a:gd name="connsiteX149" fmla="*/ 1101359 w 1645240"/>
              <a:gd name="connsiteY149" fmla="*/ 734239 h 2338688"/>
              <a:gd name="connsiteX150" fmla="*/ 1068730 w 1645240"/>
              <a:gd name="connsiteY150" fmla="*/ 743746 h 2338688"/>
              <a:gd name="connsiteX151" fmla="*/ 1063967 w 1645240"/>
              <a:gd name="connsiteY151" fmla="*/ 703646 h 2338688"/>
              <a:gd name="connsiteX152" fmla="*/ 1012979 w 1645240"/>
              <a:gd name="connsiteY152" fmla="*/ 639060 h 2338688"/>
              <a:gd name="connsiteX153" fmla="*/ 977641 w 1645240"/>
              <a:gd name="connsiteY153" fmla="*/ 589762 h 2338688"/>
              <a:gd name="connsiteX154" fmla="*/ 996673 w 1645240"/>
              <a:gd name="connsiteY154" fmla="*/ 558841 h 2338688"/>
              <a:gd name="connsiteX155" fmla="*/ 1077564 w 1645240"/>
              <a:gd name="connsiteY155" fmla="*/ 537082 h 2338688"/>
              <a:gd name="connsiteX156" fmla="*/ 1132315 w 1645240"/>
              <a:gd name="connsiteY156" fmla="*/ 489493 h 2338688"/>
              <a:gd name="connsiteX157" fmla="*/ 1082690 w 1645240"/>
              <a:gd name="connsiteY157" fmla="*/ 433741 h 2338688"/>
              <a:gd name="connsiteX158" fmla="*/ 1178559 w 1645240"/>
              <a:gd name="connsiteY158" fmla="*/ 405184 h 2338688"/>
              <a:gd name="connsiteX159" fmla="*/ 1196538 w 1645240"/>
              <a:gd name="connsiteY159" fmla="*/ 346724 h 2338688"/>
              <a:gd name="connsiteX160" fmla="*/ 1240402 w 1645240"/>
              <a:gd name="connsiteY160" fmla="*/ 255307 h 2338688"/>
              <a:gd name="connsiteX161" fmla="*/ 1359703 w 1645240"/>
              <a:gd name="connsiteY161" fmla="*/ 132571 h 2338688"/>
              <a:gd name="connsiteX162" fmla="*/ 1376885 w 1645240"/>
              <a:gd name="connsiteY162" fmla="*/ 100371 h 2338688"/>
              <a:gd name="connsiteX163" fmla="*/ 1373300 w 1645240"/>
              <a:gd name="connsiteY163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86782 w 1645240"/>
              <a:gd name="connsiteY141" fmla="*/ 696458 h 2338688"/>
              <a:gd name="connsiteX142" fmla="*/ 1359703 w 1645240"/>
              <a:gd name="connsiteY142" fmla="*/ 622064 h 2338688"/>
              <a:gd name="connsiteX143" fmla="*/ 1274721 w 1645240"/>
              <a:gd name="connsiteY143" fmla="*/ 649258 h 2338688"/>
              <a:gd name="connsiteX144" fmla="*/ 1278121 w 1645240"/>
              <a:gd name="connsiteY144" fmla="*/ 693448 h 2338688"/>
              <a:gd name="connsiteX145" fmla="*/ 1284919 w 1645240"/>
              <a:gd name="connsiteY145" fmla="*/ 727441 h 2338688"/>
              <a:gd name="connsiteX146" fmla="*/ 1240729 w 1645240"/>
              <a:gd name="connsiteY146" fmla="*/ 788627 h 2338688"/>
              <a:gd name="connsiteX147" fmla="*/ 1206045 w 1645240"/>
              <a:gd name="connsiteY147" fmla="*/ 798134 h 2338688"/>
              <a:gd name="connsiteX148" fmla="*/ 1165945 w 1645240"/>
              <a:gd name="connsiteY148" fmla="*/ 795426 h 2338688"/>
              <a:gd name="connsiteX149" fmla="*/ 1126172 w 1645240"/>
              <a:gd name="connsiteY149" fmla="*/ 755980 h 2338688"/>
              <a:gd name="connsiteX150" fmla="*/ 1101359 w 1645240"/>
              <a:gd name="connsiteY150" fmla="*/ 734239 h 2338688"/>
              <a:gd name="connsiteX151" fmla="*/ 1068730 w 1645240"/>
              <a:gd name="connsiteY151" fmla="*/ 743746 h 2338688"/>
              <a:gd name="connsiteX152" fmla="*/ 1063967 w 1645240"/>
              <a:gd name="connsiteY152" fmla="*/ 703646 h 2338688"/>
              <a:gd name="connsiteX153" fmla="*/ 1012979 w 1645240"/>
              <a:gd name="connsiteY153" fmla="*/ 639060 h 2338688"/>
              <a:gd name="connsiteX154" fmla="*/ 977641 w 1645240"/>
              <a:gd name="connsiteY154" fmla="*/ 589762 h 2338688"/>
              <a:gd name="connsiteX155" fmla="*/ 996673 w 1645240"/>
              <a:gd name="connsiteY155" fmla="*/ 558841 h 2338688"/>
              <a:gd name="connsiteX156" fmla="*/ 1077564 w 1645240"/>
              <a:gd name="connsiteY156" fmla="*/ 537082 h 2338688"/>
              <a:gd name="connsiteX157" fmla="*/ 1132315 w 1645240"/>
              <a:gd name="connsiteY157" fmla="*/ 489493 h 2338688"/>
              <a:gd name="connsiteX158" fmla="*/ 1082690 w 1645240"/>
              <a:gd name="connsiteY158" fmla="*/ 433741 h 2338688"/>
              <a:gd name="connsiteX159" fmla="*/ 1178559 w 1645240"/>
              <a:gd name="connsiteY159" fmla="*/ 405184 h 2338688"/>
              <a:gd name="connsiteX160" fmla="*/ 1196538 w 1645240"/>
              <a:gd name="connsiteY160" fmla="*/ 346724 h 2338688"/>
              <a:gd name="connsiteX161" fmla="*/ 1240402 w 1645240"/>
              <a:gd name="connsiteY161" fmla="*/ 255307 h 2338688"/>
              <a:gd name="connsiteX162" fmla="*/ 1359703 w 1645240"/>
              <a:gd name="connsiteY162" fmla="*/ 132571 h 2338688"/>
              <a:gd name="connsiteX163" fmla="*/ 1376885 w 1645240"/>
              <a:gd name="connsiteY163" fmla="*/ 100371 h 2338688"/>
              <a:gd name="connsiteX164" fmla="*/ 1373300 w 1645240"/>
              <a:gd name="connsiteY164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96307 w 1645240"/>
              <a:gd name="connsiteY141" fmla="*/ 679789 h 2338688"/>
              <a:gd name="connsiteX142" fmla="*/ 1359703 w 1645240"/>
              <a:gd name="connsiteY142" fmla="*/ 622064 h 2338688"/>
              <a:gd name="connsiteX143" fmla="*/ 1274721 w 1645240"/>
              <a:gd name="connsiteY143" fmla="*/ 649258 h 2338688"/>
              <a:gd name="connsiteX144" fmla="*/ 1278121 w 1645240"/>
              <a:gd name="connsiteY144" fmla="*/ 693448 h 2338688"/>
              <a:gd name="connsiteX145" fmla="*/ 1284919 w 1645240"/>
              <a:gd name="connsiteY145" fmla="*/ 727441 h 2338688"/>
              <a:gd name="connsiteX146" fmla="*/ 1240729 w 1645240"/>
              <a:gd name="connsiteY146" fmla="*/ 788627 h 2338688"/>
              <a:gd name="connsiteX147" fmla="*/ 1206045 w 1645240"/>
              <a:gd name="connsiteY147" fmla="*/ 798134 h 2338688"/>
              <a:gd name="connsiteX148" fmla="*/ 1165945 w 1645240"/>
              <a:gd name="connsiteY148" fmla="*/ 795426 h 2338688"/>
              <a:gd name="connsiteX149" fmla="*/ 1126172 w 1645240"/>
              <a:gd name="connsiteY149" fmla="*/ 755980 h 2338688"/>
              <a:gd name="connsiteX150" fmla="*/ 1101359 w 1645240"/>
              <a:gd name="connsiteY150" fmla="*/ 734239 h 2338688"/>
              <a:gd name="connsiteX151" fmla="*/ 1068730 w 1645240"/>
              <a:gd name="connsiteY151" fmla="*/ 743746 h 2338688"/>
              <a:gd name="connsiteX152" fmla="*/ 1063967 w 1645240"/>
              <a:gd name="connsiteY152" fmla="*/ 703646 h 2338688"/>
              <a:gd name="connsiteX153" fmla="*/ 1012979 w 1645240"/>
              <a:gd name="connsiteY153" fmla="*/ 639060 h 2338688"/>
              <a:gd name="connsiteX154" fmla="*/ 977641 w 1645240"/>
              <a:gd name="connsiteY154" fmla="*/ 589762 h 2338688"/>
              <a:gd name="connsiteX155" fmla="*/ 996673 w 1645240"/>
              <a:gd name="connsiteY155" fmla="*/ 558841 h 2338688"/>
              <a:gd name="connsiteX156" fmla="*/ 1077564 w 1645240"/>
              <a:gd name="connsiteY156" fmla="*/ 537082 h 2338688"/>
              <a:gd name="connsiteX157" fmla="*/ 1132315 w 1645240"/>
              <a:gd name="connsiteY157" fmla="*/ 489493 h 2338688"/>
              <a:gd name="connsiteX158" fmla="*/ 1082690 w 1645240"/>
              <a:gd name="connsiteY158" fmla="*/ 433741 h 2338688"/>
              <a:gd name="connsiteX159" fmla="*/ 1178559 w 1645240"/>
              <a:gd name="connsiteY159" fmla="*/ 405184 h 2338688"/>
              <a:gd name="connsiteX160" fmla="*/ 1196538 w 1645240"/>
              <a:gd name="connsiteY160" fmla="*/ 346724 h 2338688"/>
              <a:gd name="connsiteX161" fmla="*/ 1240402 w 1645240"/>
              <a:gd name="connsiteY161" fmla="*/ 255307 h 2338688"/>
              <a:gd name="connsiteX162" fmla="*/ 1359703 w 1645240"/>
              <a:gd name="connsiteY162" fmla="*/ 132571 h 2338688"/>
              <a:gd name="connsiteX163" fmla="*/ 1376885 w 1645240"/>
              <a:gd name="connsiteY163" fmla="*/ 100371 h 2338688"/>
              <a:gd name="connsiteX164" fmla="*/ 1373300 w 1645240"/>
              <a:gd name="connsiteY164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3457 w 1645240"/>
              <a:gd name="connsiteY139" fmla="*/ 815521 h 2338688"/>
              <a:gd name="connsiteX140" fmla="*/ 1451483 w 1645240"/>
              <a:gd name="connsiteY140" fmla="*/ 778430 h 2338688"/>
              <a:gd name="connsiteX141" fmla="*/ 1403893 w 1645240"/>
              <a:gd name="connsiteY141" fmla="*/ 747836 h 2338688"/>
              <a:gd name="connsiteX142" fmla="*/ 1396307 w 1645240"/>
              <a:gd name="connsiteY142" fmla="*/ 679789 h 2338688"/>
              <a:gd name="connsiteX143" fmla="*/ 1359703 w 1645240"/>
              <a:gd name="connsiteY143" fmla="*/ 622064 h 2338688"/>
              <a:gd name="connsiteX144" fmla="*/ 1274721 w 1645240"/>
              <a:gd name="connsiteY144" fmla="*/ 649258 h 2338688"/>
              <a:gd name="connsiteX145" fmla="*/ 1278121 w 1645240"/>
              <a:gd name="connsiteY145" fmla="*/ 693448 h 2338688"/>
              <a:gd name="connsiteX146" fmla="*/ 1284919 w 1645240"/>
              <a:gd name="connsiteY146" fmla="*/ 727441 h 2338688"/>
              <a:gd name="connsiteX147" fmla="*/ 1240729 w 1645240"/>
              <a:gd name="connsiteY147" fmla="*/ 788627 h 2338688"/>
              <a:gd name="connsiteX148" fmla="*/ 1206045 w 1645240"/>
              <a:gd name="connsiteY148" fmla="*/ 798134 h 2338688"/>
              <a:gd name="connsiteX149" fmla="*/ 1165945 w 1645240"/>
              <a:gd name="connsiteY149" fmla="*/ 795426 h 2338688"/>
              <a:gd name="connsiteX150" fmla="*/ 1126172 w 1645240"/>
              <a:gd name="connsiteY150" fmla="*/ 755980 h 2338688"/>
              <a:gd name="connsiteX151" fmla="*/ 1101359 w 1645240"/>
              <a:gd name="connsiteY151" fmla="*/ 734239 h 2338688"/>
              <a:gd name="connsiteX152" fmla="*/ 1068730 w 1645240"/>
              <a:gd name="connsiteY152" fmla="*/ 743746 h 2338688"/>
              <a:gd name="connsiteX153" fmla="*/ 1063967 w 1645240"/>
              <a:gd name="connsiteY153" fmla="*/ 703646 h 2338688"/>
              <a:gd name="connsiteX154" fmla="*/ 1012979 w 1645240"/>
              <a:gd name="connsiteY154" fmla="*/ 639060 h 2338688"/>
              <a:gd name="connsiteX155" fmla="*/ 977641 w 1645240"/>
              <a:gd name="connsiteY155" fmla="*/ 589762 h 2338688"/>
              <a:gd name="connsiteX156" fmla="*/ 996673 w 1645240"/>
              <a:gd name="connsiteY156" fmla="*/ 558841 h 2338688"/>
              <a:gd name="connsiteX157" fmla="*/ 1077564 w 1645240"/>
              <a:gd name="connsiteY157" fmla="*/ 537082 h 2338688"/>
              <a:gd name="connsiteX158" fmla="*/ 1132315 w 1645240"/>
              <a:gd name="connsiteY158" fmla="*/ 489493 h 2338688"/>
              <a:gd name="connsiteX159" fmla="*/ 1082690 w 1645240"/>
              <a:gd name="connsiteY159" fmla="*/ 433741 h 2338688"/>
              <a:gd name="connsiteX160" fmla="*/ 1178559 w 1645240"/>
              <a:gd name="connsiteY160" fmla="*/ 405184 h 2338688"/>
              <a:gd name="connsiteX161" fmla="*/ 1196538 w 1645240"/>
              <a:gd name="connsiteY161" fmla="*/ 346724 h 2338688"/>
              <a:gd name="connsiteX162" fmla="*/ 1240402 w 1645240"/>
              <a:gd name="connsiteY162" fmla="*/ 255307 h 2338688"/>
              <a:gd name="connsiteX163" fmla="*/ 1359703 w 1645240"/>
              <a:gd name="connsiteY163" fmla="*/ 132571 h 2338688"/>
              <a:gd name="connsiteX164" fmla="*/ 1376885 w 1645240"/>
              <a:gd name="connsiteY164" fmla="*/ 100371 h 2338688"/>
              <a:gd name="connsiteX165" fmla="*/ 1373300 w 1645240"/>
              <a:gd name="connsiteY165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84414 w 1645240"/>
              <a:gd name="connsiteY139" fmla="*/ 803615 h 2338688"/>
              <a:gd name="connsiteX140" fmla="*/ 1451483 w 1645240"/>
              <a:gd name="connsiteY140" fmla="*/ 778430 h 2338688"/>
              <a:gd name="connsiteX141" fmla="*/ 1403893 w 1645240"/>
              <a:gd name="connsiteY141" fmla="*/ 747836 h 2338688"/>
              <a:gd name="connsiteX142" fmla="*/ 1396307 w 1645240"/>
              <a:gd name="connsiteY142" fmla="*/ 679789 h 2338688"/>
              <a:gd name="connsiteX143" fmla="*/ 1359703 w 1645240"/>
              <a:gd name="connsiteY143" fmla="*/ 622064 h 2338688"/>
              <a:gd name="connsiteX144" fmla="*/ 1274721 w 1645240"/>
              <a:gd name="connsiteY144" fmla="*/ 649258 h 2338688"/>
              <a:gd name="connsiteX145" fmla="*/ 1278121 w 1645240"/>
              <a:gd name="connsiteY145" fmla="*/ 693448 h 2338688"/>
              <a:gd name="connsiteX146" fmla="*/ 1284919 w 1645240"/>
              <a:gd name="connsiteY146" fmla="*/ 727441 h 2338688"/>
              <a:gd name="connsiteX147" fmla="*/ 1240729 w 1645240"/>
              <a:gd name="connsiteY147" fmla="*/ 788627 h 2338688"/>
              <a:gd name="connsiteX148" fmla="*/ 1206045 w 1645240"/>
              <a:gd name="connsiteY148" fmla="*/ 798134 h 2338688"/>
              <a:gd name="connsiteX149" fmla="*/ 1165945 w 1645240"/>
              <a:gd name="connsiteY149" fmla="*/ 795426 h 2338688"/>
              <a:gd name="connsiteX150" fmla="*/ 1126172 w 1645240"/>
              <a:gd name="connsiteY150" fmla="*/ 755980 h 2338688"/>
              <a:gd name="connsiteX151" fmla="*/ 1101359 w 1645240"/>
              <a:gd name="connsiteY151" fmla="*/ 734239 h 2338688"/>
              <a:gd name="connsiteX152" fmla="*/ 1068730 w 1645240"/>
              <a:gd name="connsiteY152" fmla="*/ 743746 h 2338688"/>
              <a:gd name="connsiteX153" fmla="*/ 1063967 w 1645240"/>
              <a:gd name="connsiteY153" fmla="*/ 703646 h 2338688"/>
              <a:gd name="connsiteX154" fmla="*/ 1012979 w 1645240"/>
              <a:gd name="connsiteY154" fmla="*/ 639060 h 2338688"/>
              <a:gd name="connsiteX155" fmla="*/ 977641 w 1645240"/>
              <a:gd name="connsiteY155" fmla="*/ 589762 h 2338688"/>
              <a:gd name="connsiteX156" fmla="*/ 996673 w 1645240"/>
              <a:gd name="connsiteY156" fmla="*/ 558841 h 2338688"/>
              <a:gd name="connsiteX157" fmla="*/ 1077564 w 1645240"/>
              <a:gd name="connsiteY157" fmla="*/ 537082 h 2338688"/>
              <a:gd name="connsiteX158" fmla="*/ 1132315 w 1645240"/>
              <a:gd name="connsiteY158" fmla="*/ 489493 h 2338688"/>
              <a:gd name="connsiteX159" fmla="*/ 1082690 w 1645240"/>
              <a:gd name="connsiteY159" fmla="*/ 433741 h 2338688"/>
              <a:gd name="connsiteX160" fmla="*/ 1178559 w 1645240"/>
              <a:gd name="connsiteY160" fmla="*/ 405184 h 2338688"/>
              <a:gd name="connsiteX161" fmla="*/ 1196538 w 1645240"/>
              <a:gd name="connsiteY161" fmla="*/ 346724 h 2338688"/>
              <a:gd name="connsiteX162" fmla="*/ 1240402 w 1645240"/>
              <a:gd name="connsiteY162" fmla="*/ 255307 h 2338688"/>
              <a:gd name="connsiteX163" fmla="*/ 1359703 w 1645240"/>
              <a:gd name="connsiteY163" fmla="*/ 132571 h 2338688"/>
              <a:gd name="connsiteX164" fmla="*/ 1376885 w 1645240"/>
              <a:gd name="connsiteY164" fmla="*/ 100371 h 2338688"/>
              <a:gd name="connsiteX165" fmla="*/ 1373300 w 1645240"/>
              <a:gd name="connsiteY165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96978 w 1645240"/>
              <a:gd name="connsiteY137" fmla="*/ 816494 h 2338688"/>
              <a:gd name="connsiteX138" fmla="*/ 1465080 w 1645240"/>
              <a:gd name="connsiteY138" fmla="*/ 839616 h 2338688"/>
              <a:gd name="connsiteX139" fmla="*/ 1484414 w 1645240"/>
              <a:gd name="connsiteY139" fmla="*/ 803615 h 2338688"/>
              <a:gd name="connsiteX140" fmla="*/ 1451483 w 1645240"/>
              <a:gd name="connsiteY140" fmla="*/ 778430 h 2338688"/>
              <a:gd name="connsiteX141" fmla="*/ 1403893 w 1645240"/>
              <a:gd name="connsiteY141" fmla="*/ 747836 h 2338688"/>
              <a:gd name="connsiteX142" fmla="*/ 1396307 w 1645240"/>
              <a:gd name="connsiteY142" fmla="*/ 679789 h 2338688"/>
              <a:gd name="connsiteX143" fmla="*/ 1359703 w 1645240"/>
              <a:gd name="connsiteY143" fmla="*/ 622064 h 2338688"/>
              <a:gd name="connsiteX144" fmla="*/ 1274721 w 1645240"/>
              <a:gd name="connsiteY144" fmla="*/ 649258 h 2338688"/>
              <a:gd name="connsiteX145" fmla="*/ 1278121 w 1645240"/>
              <a:gd name="connsiteY145" fmla="*/ 693448 h 2338688"/>
              <a:gd name="connsiteX146" fmla="*/ 1284919 w 1645240"/>
              <a:gd name="connsiteY146" fmla="*/ 727441 h 2338688"/>
              <a:gd name="connsiteX147" fmla="*/ 1240729 w 1645240"/>
              <a:gd name="connsiteY147" fmla="*/ 788627 h 2338688"/>
              <a:gd name="connsiteX148" fmla="*/ 1206045 w 1645240"/>
              <a:gd name="connsiteY148" fmla="*/ 798134 h 2338688"/>
              <a:gd name="connsiteX149" fmla="*/ 1165945 w 1645240"/>
              <a:gd name="connsiteY149" fmla="*/ 795426 h 2338688"/>
              <a:gd name="connsiteX150" fmla="*/ 1126172 w 1645240"/>
              <a:gd name="connsiteY150" fmla="*/ 755980 h 2338688"/>
              <a:gd name="connsiteX151" fmla="*/ 1101359 w 1645240"/>
              <a:gd name="connsiteY151" fmla="*/ 734239 h 2338688"/>
              <a:gd name="connsiteX152" fmla="*/ 1068730 w 1645240"/>
              <a:gd name="connsiteY152" fmla="*/ 743746 h 2338688"/>
              <a:gd name="connsiteX153" fmla="*/ 1063967 w 1645240"/>
              <a:gd name="connsiteY153" fmla="*/ 703646 h 2338688"/>
              <a:gd name="connsiteX154" fmla="*/ 1012979 w 1645240"/>
              <a:gd name="connsiteY154" fmla="*/ 639060 h 2338688"/>
              <a:gd name="connsiteX155" fmla="*/ 977641 w 1645240"/>
              <a:gd name="connsiteY155" fmla="*/ 589762 h 2338688"/>
              <a:gd name="connsiteX156" fmla="*/ 996673 w 1645240"/>
              <a:gd name="connsiteY156" fmla="*/ 558841 h 2338688"/>
              <a:gd name="connsiteX157" fmla="*/ 1077564 w 1645240"/>
              <a:gd name="connsiteY157" fmla="*/ 537082 h 2338688"/>
              <a:gd name="connsiteX158" fmla="*/ 1132315 w 1645240"/>
              <a:gd name="connsiteY158" fmla="*/ 489493 h 2338688"/>
              <a:gd name="connsiteX159" fmla="*/ 1082690 w 1645240"/>
              <a:gd name="connsiteY159" fmla="*/ 433741 h 2338688"/>
              <a:gd name="connsiteX160" fmla="*/ 1178559 w 1645240"/>
              <a:gd name="connsiteY160" fmla="*/ 405184 h 2338688"/>
              <a:gd name="connsiteX161" fmla="*/ 1196538 w 1645240"/>
              <a:gd name="connsiteY161" fmla="*/ 346724 h 2338688"/>
              <a:gd name="connsiteX162" fmla="*/ 1240402 w 1645240"/>
              <a:gd name="connsiteY162" fmla="*/ 255307 h 2338688"/>
              <a:gd name="connsiteX163" fmla="*/ 1359703 w 1645240"/>
              <a:gd name="connsiteY163" fmla="*/ 132571 h 2338688"/>
              <a:gd name="connsiteX164" fmla="*/ 1376885 w 1645240"/>
              <a:gd name="connsiteY164" fmla="*/ 100371 h 2338688"/>
              <a:gd name="connsiteX165" fmla="*/ 1373300 w 1645240"/>
              <a:gd name="connsiteY165" fmla="*/ 98578 h 2338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</a:cxnLst>
            <a:rect l="l" t="t" r="r" b="b"/>
            <a:pathLst>
              <a:path w="1645240" h="2338688">
                <a:moveTo>
                  <a:pt x="1373300" y="98578"/>
                </a:moveTo>
                <a:lnTo>
                  <a:pt x="1254326" y="0"/>
                </a:lnTo>
                <a:lnTo>
                  <a:pt x="1240729" y="50989"/>
                </a:lnTo>
                <a:lnTo>
                  <a:pt x="1162546" y="67985"/>
                </a:lnTo>
                <a:lnTo>
                  <a:pt x="1193139" y="183560"/>
                </a:lnTo>
                <a:lnTo>
                  <a:pt x="1152348" y="224351"/>
                </a:lnTo>
                <a:lnTo>
                  <a:pt x="1145550" y="193758"/>
                </a:lnTo>
                <a:lnTo>
                  <a:pt x="1138751" y="78183"/>
                </a:lnTo>
                <a:lnTo>
                  <a:pt x="1046971" y="95179"/>
                </a:lnTo>
                <a:lnTo>
                  <a:pt x="955191" y="122373"/>
                </a:lnTo>
                <a:lnTo>
                  <a:pt x="870210" y="190358"/>
                </a:lnTo>
                <a:lnTo>
                  <a:pt x="870210" y="282138"/>
                </a:lnTo>
                <a:lnTo>
                  <a:pt x="839617" y="316131"/>
                </a:lnTo>
                <a:lnTo>
                  <a:pt x="836217" y="329728"/>
                </a:lnTo>
                <a:lnTo>
                  <a:pt x="775031" y="360321"/>
                </a:lnTo>
                <a:lnTo>
                  <a:pt x="727441" y="441903"/>
                </a:lnTo>
                <a:lnTo>
                  <a:pt x="815822" y="448702"/>
                </a:lnTo>
                <a:lnTo>
                  <a:pt x="877008" y="448702"/>
                </a:lnTo>
                <a:lnTo>
                  <a:pt x="911001" y="435105"/>
                </a:lnTo>
                <a:lnTo>
                  <a:pt x="941594" y="489493"/>
                </a:lnTo>
                <a:lnTo>
                  <a:pt x="873609" y="547280"/>
                </a:lnTo>
                <a:lnTo>
                  <a:pt x="815822" y="540482"/>
                </a:lnTo>
                <a:lnTo>
                  <a:pt x="815822" y="577874"/>
                </a:lnTo>
                <a:lnTo>
                  <a:pt x="754635" y="581273"/>
                </a:lnTo>
                <a:lnTo>
                  <a:pt x="792027" y="625463"/>
                </a:lnTo>
                <a:lnTo>
                  <a:pt x="724042" y="652657"/>
                </a:lnTo>
                <a:lnTo>
                  <a:pt x="649258" y="622064"/>
                </a:lnTo>
                <a:lnTo>
                  <a:pt x="611866" y="666254"/>
                </a:lnTo>
                <a:lnTo>
                  <a:pt x="557478" y="611866"/>
                </a:lnTo>
                <a:lnTo>
                  <a:pt x="428306" y="591471"/>
                </a:lnTo>
                <a:lnTo>
                  <a:pt x="356922" y="554079"/>
                </a:lnTo>
                <a:lnTo>
                  <a:pt x="353523" y="622064"/>
                </a:lnTo>
                <a:lnTo>
                  <a:pt x="316131" y="598269"/>
                </a:lnTo>
                <a:lnTo>
                  <a:pt x="248146" y="703646"/>
                </a:lnTo>
                <a:lnTo>
                  <a:pt x="295735" y="724042"/>
                </a:lnTo>
                <a:lnTo>
                  <a:pt x="336527" y="649258"/>
                </a:lnTo>
                <a:cubicBezTo>
                  <a:pt x="335394" y="688916"/>
                  <a:pt x="334260" y="728574"/>
                  <a:pt x="333127" y="768232"/>
                </a:cubicBezTo>
                <a:lnTo>
                  <a:pt x="278739" y="768232"/>
                </a:lnTo>
                <a:lnTo>
                  <a:pt x="224351" y="771631"/>
                </a:lnTo>
                <a:lnTo>
                  <a:pt x="254944" y="826019"/>
                </a:lnTo>
                <a:lnTo>
                  <a:pt x="319530" y="866810"/>
                </a:lnTo>
                <a:lnTo>
                  <a:pt x="401112" y="866810"/>
                </a:lnTo>
                <a:lnTo>
                  <a:pt x="397713" y="907601"/>
                </a:lnTo>
                <a:lnTo>
                  <a:pt x="305933" y="914400"/>
                </a:lnTo>
                <a:lnTo>
                  <a:pt x="302534" y="995982"/>
                </a:lnTo>
                <a:lnTo>
                  <a:pt x="231150" y="1026575"/>
                </a:lnTo>
                <a:lnTo>
                  <a:pt x="220952" y="1097960"/>
                </a:lnTo>
                <a:lnTo>
                  <a:pt x="193758" y="1165945"/>
                </a:lnTo>
                <a:lnTo>
                  <a:pt x="271941" y="1172743"/>
                </a:lnTo>
                <a:lnTo>
                  <a:pt x="309333" y="1213534"/>
                </a:lnTo>
                <a:lnTo>
                  <a:pt x="346724" y="1213534"/>
                </a:lnTo>
                <a:lnTo>
                  <a:pt x="373918" y="1261124"/>
                </a:lnTo>
                <a:lnTo>
                  <a:pt x="455501" y="1267923"/>
                </a:lnTo>
                <a:lnTo>
                  <a:pt x="567676" y="1281520"/>
                </a:lnTo>
                <a:lnTo>
                  <a:pt x="564277" y="1312113"/>
                </a:lnTo>
                <a:lnTo>
                  <a:pt x="526885" y="1318911"/>
                </a:lnTo>
                <a:lnTo>
                  <a:pt x="496292" y="1318911"/>
                </a:lnTo>
                <a:lnTo>
                  <a:pt x="411310" y="1458281"/>
                </a:lnTo>
                <a:lnTo>
                  <a:pt x="435105" y="1471878"/>
                </a:lnTo>
                <a:lnTo>
                  <a:pt x="384116" y="1563658"/>
                </a:lnTo>
                <a:lnTo>
                  <a:pt x="295735" y="1597650"/>
                </a:lnTo>
                <a:lnTo>
                  <a:pt x="214153" y="1672434"/>
                </a:lnTo>
                <a:lnTo>
                  <a:pt x="278739" y="1679233"/>
                </a:lnTo>
                <a:lnTo>
                  <a:pt x="339926" y="1631643"/>
                </a:lnTo>
                <a:lnTo>
                  <a:pt x="458900" y="1624845"/>
                </a:lnTo>
                <a:lnTo>
                  <a:pt x="588072" y="1550061"/>
                </a:lnTo>
                <a:lnTo>
                  <a:pt x="581273" y="1614647"/>
                </a:lnTo>
                <a:lnTo>
                  <a:pt x="503090" y="1638442"/>
                </a:lnTo>
                <a:lnTo>
                  <a:pt x="407911" y="1652039"/>
                </a:lnTo>
                <a:lnTo>
                  <a:pt x="305933" y="1686031"/>
                </a:lnTo>
                <a:lnTo>
                  <a:pt x="261743" y="1726822"/>
                </a:lnTo>
                <a:lnTo>
                  <a:pt x="203956" y="1740419"/>
                </a:lnTo>
                <a:lnTo>
                  <a:pt x="244747" y="1774412"/>
                </a:lnTo>
                <a:lnTo>
                  <a:pt x="254944" y="1822001"/>
                </a:lnTo>
                <a:lnTo>
                  <a:pt x="227750" y="1845796"/>
                </a:lnTo>
                <a:lnTo>
                  <a:pt x="197157" y="1798207"/>
                </a:lnTo>
                <a:lnTo>
                  <a:pt x="142769" y="1815203"/>
                </a:lnTo>
                <a:lnTo>
                  <a:pt x="122373" y="1788009"/>
                </a:lnTo>
                <a:lnTo>
                  <a:pt x="54388" y="1825401"/>
                </a:lnTo>
                <a:lnTo>
                  <a:pt x="0" y="1900184"/>
                </a:lnTo>
                <a:lnTo>
                  <a:pt x="108776" y="1930778"/>
                </a:lnTo>
                <a:lnTo>
                  <a:pt x="183560" y="1896785"/>
                </a:lnTo>
                <a:lnTo>
                  <a:pt x="234549" y="1900184"/>
                </a:lnTo>
                <a:lnTo>
                  <a:pt x="176762" y="1951173"/>
                </a:lnTo>
                <a:lnTo>
                  <a:pt x="81582" y="1974968"/>
                </a:lnTo>
                <a:lnTo>
                  <a:pt x="27194" y="2008961"/>
                </a:lnTo>
                <a:lnTo>
                  <a:pt x="20396" y="2059949"/>
                </a:lnTo>
                <a:lnTo>
                  <a:pt x="84982" y="2100740"/>
                </a:lnTo>
                <a:lnTo>
                  <a:pt x="81582" y="2138132"/>
                </a:lnTo>
                <a:lnTo>
                  <a:pt x="163164" y="2127934"/>
                </a:lnTo>
                <a:lnTo>
                  <a:pt x="220952" y="2100740"/>
                </a:lnTo>
                <a:lnTo>
                  <a:pt x="166564" y="2161927"/>
                </a:lnTo>
                <a:lnTo>
                  <a:pt x="88381" y="2199319"/>
                </a:lnTo>
                <a:lnTo>
                  <a:pt x="54388" y="2229912"/>
                </a:lnTo>
                <a:lnTo>
                  <a:pt x="146168" y="2236711"/>
                </a:lnTo>
                <a:lnTo>
                  <a:pt x="234549" y="2185722"/>
                </a:lnTo>
                <a:lnTo>
                  <a:pt x="339926" y="2161927"/>
                </a:lnTo>
                <a:lnTo>
                  <a:pt x="241347" y="2253707"/>
                </a:lnTo>
                <a:lnTo>
                  <a:pt x="197157" y="2325091"/>
                </a:lnTo>
                <a:lnTo>
                  <a:pt x="251545" y="2338688"/>
                </a:lnTo>
                <a:lnTo>
                  <a:pt x="288937" y="2304696"/>
                </a:lnTo>
                <a:lnTo>
                  <a:pt x="336527" y="2328491"/>
                </a:lnTo>
                <a:lnTo>
                  <a:pt x="458900" y="2328491"/>
                </a:lnTo>
                <a:lnTo>
                  <a:pt x="469098" y="2294498"/>
                </a:lnTo>
                <a:lnTo>
                  <a:pt x="520086" y="2311494"/>
                </a:lnTo>
                <a:lnTo>
                  <a:pt x="567676" y="2277502"/>
                </a:lnTo>
                <a:lnTo>
                  <a:pt x="601669" y="2308095"/>
                </a:lnTo>
                <a:lnTo>
                  <a:pt x="645859" y="2246908"/>
                </a:lnTo>
                <a:lnTo>
                  <a:pt x="710445" y="2253707"/>
                </a:lnTo>
                <a:lnTo>
                  <a:pt x="744437" y="2195920"/>
                </a:lnTo>
                <a:lnTo>
                  <a:pt x="781829" y="2165326"/>
                </a:lnTo>
                <a:lnTo>
                  <a:pt x="843016" y="2189121"/>
                </a:lnTo>
                <a:lnTo>
                  <a:pt x="914400" y="2151729"/>
                </a:lnTo>
                <a:lnTo>
                  <a:pt x="955191" y="2100740"/>
                </a:lnTo>
                <a:lnTo>
                  <a:pt x="1016378" y="2090543"/>
                </a:lnTo>
                <a:lnTo>
                  <a:pt x="1060568" y="2029356"/>
                </a:lnTo>
                <a:lnTo>
                  <a:pt x="1125154" y="1995363"/>
                </a:lnTo>
                <a:lnTo>
                  <a:pt x="1240729" y="1991964"/>
                </a:lnTo>
                <a:lnTo>
                  <a:pt x="1356304" y="1961371"/>
                </a:lnTo>
                <a:lnTo>
                  <a:pt x="1400494" y="1998763"/>
                </a:lnTo>
                <a:lnTo>
                  <a:pt x="1468479" y="1978367"/>
                </a:lnTo>
                <a:lnTo>
                  <a:pt x="1485475" y="1930778"/>
                </a:lnTo>
                <a:lnTo>
                  <a:pt x="1461680" y="1869591"/>
                </a:lnTo>
                <a:lnTo>
                  <a:pt x="1529666" y="1781210"/>
                </a:lnTo>
                <a:lnTo>
                  <a:pt x="1539863" y="1699628"/>
                </a:lnTo>
                <a:lnTo>
                  <a:pt x="1635043" y="1533065"/>
                </a:lnTo>
                <a:lnTo>
                  <a:pt x="1597651" y="1301915"/>
                </a:lnTo>
                <a:lnTo>
                  <a:pt x="1570457" y="1257725"/>
                </a:lnTo>
                <a:lnTo>
                  <a:pt x="1604449" y="1250926"/>
                </a:lnTo>
                <a:lnTo>
                  <a:pt x="1584054" y="1206736"/>
                </a:lnTo>
                <a:lnTo>
                  <a:pt x="1607849" y="1162546"/>
                </a:lnTo>
                <a:lnTo>
                  <a:pt x="1567057" y="1097960"/>
                </a:lnTo>
                <a:lnTo>
                  <a:pt x="1563658" y="961990"/>
                </a:lnTo>
                <a:lnTo>
                  <a:pt x="1516069" y="931396"/>
                </a:lnTo>
                <a:lnTo>
                  <a:pt x="1533065" y="870210"/>
                </a:lnTo>
                <a:lnTo>
                  <a:pt x="1607849" y="877008"/>
                </a:lnTo>
                <a:lnTo>
                  <a:pt x="1645240" y="866810"/>
                </a:lnTo>
                <a:lnTo>
                  <a:pt x="1596978" y="816494"/>
                </a:lnTo>
                <a:lnTo>
                  <a:pt x="1465080" y="839616"/>
                </a:lnTo>
                <a:lnTo>
                  <a:pt x="1484414" y="803615"/>
                </a:lnTo>
                <a:lnTo>
                  <a:pt x="1451483" y="778430"/>
                </a:lnTo>
                <a:lnTo>
                  <a:pt x="1403893" y="747836"/>
                </a:lnTo>
                <a:lnTo>
                  <a:pt x="1396307" y="679789"/>
                </a:lnTo>
                <a:lnTo>
                  <a:pt x="1359703" y="622064"/>
                </a:lnTo>
                <a:lnTo>
                  <a:pt x="1274721" y="649258"/>
                </a:lnTo>
                <a:lnTo>
                  <a:pt x="1278121" y="693448"/>
                </a:lnTo>
                <a:lnTo>
                  <a:pt x="1284919" y="727441"/>
                </a:lnTo>
                <a:lnTo>
                  <a:pt x="1240729" y="788627"/>
                </a:lnTo>
                <a:lnTo>
                  <a:pt x="1206045" y="798134"/>
                </a:lnTo>
                <a:lnTo>
                  <a:pt x="1165945" y="795426"/>
                </a:lnTo>
                <a:lnTo>
                  <a:pt x="1126172" y="755980"/>
                </a:lnTo>
                <a:lnTo>
                  <a:pt x="1101359" y="734239"/>
                </a:lnTo>
                <a:lnTo>
                  <a:pt x="1068730" y="743746"/>
                </a:lnTo>
                <a:lnTo>
                  <a:pt x="1063967" y="703646"/>
                </a:lnTo>
                <a:lnTo>
                  <a:pt x="1012979" y="639060"/>
                </a:lnTo>
                <a:lnTo>
                  <a:pt x="977641" y="589762"/>
                </a:lnTo>
                <a:lnTo>
                  <a:pt x="996673" y="558841"/>
                </a:lnTo>
                <a:lnTo>
                  <a:pt x="1077564" y="537082"/>
                </a:lnTo>
                <a:lnTo>
                  <a:pt x="1132315" y="489493"/>
                </a:lnTo>
                <a:lnTo>
                  <a:pt x="1082690" y="433741"/>
                </a:lnTo>
                <a:lnTo>
                  <a:pt x="1178559" y="405184"/>
                </a:lnTo>
                <a:lnTo>
                  <a:pt x="1196538" y="346724"/>
                </a:lnTo>
                <a:lnTo>
                  <a:pt x="1240402" y="255307"/>
                </a:lnTo>
                <a:lnTo>
                  <a:pt x="1359703" y="132571"/>
                </a:lnTo>
                <a:lnTo>
                  <a:pt x="1376885" y="100371"/>
                </a:lnTo>
                <a:lnTo>
                  <a:pt x="1373300" y="9857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1288" name="Rectangle 12"/>
          <p:cNvSpPr>
            <a:spLocks noChangeArrowheads="1"/>
          </p:cNvSpPr>
          <p:nvPr/>
        </p:nvSpPr>
        <p:spPr bwMode="auto">
          <a:xfrm>
            <a:off x="4881563" y="2030413"/>
            <a:ext cx="2252662" cy="552450"/>
          </a:xfrm>
          <a:prstGeom prst="rect">
            <a:avLst/>
          </a:prstGeom>
          <a:solidFill>
            <a:srgbClr val="BBE0E3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bg1"/>
                </a:solidFill>
              </a:rPr>
              <a:t>SCOTLAND</a:t>
            </a:r>
          </a:p>
        </p:txBody>
      </p:sp>
      <p:sp>
        <p:nvSpPr>
          <p:cNvPr id="11289" name="Rectangle 12"/>
          <p:cNvSpPr>
            <a:spLocks noChangeArrowheads="1"/>
          </p:cNvSpPr>
          <p:nvPr/>
        </p:nvSpPr>
        <p:spPr bwMode="auto">
          <a:xfrm>
            <a:off x="5724525" y="3984625"/>
            <a:ext cx="1871663" cy="536575"/>
          </a:xfrm>
          <a:prstGeom prst="rect">
            <a:avLst/>
          </a:prstGeom>
          <a:solidFill>
            <a:srgbClr val="BBE0E3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bg1"/>
                </a:solidFill>
              </a:rPr>
              <a:t>ENGLAND</a:t>
            </a:r>
          </a:p>
        </p:txBody>
      </p:sp>
      <p:sp>
        <p:nvSpPr>
          <p:cNvPr id="11290" name="Rectangle 12"/>
          <p:cNvSpPr>
            <a:spLocks noChangeArrowheads="1"/>
          </p:cNvSpPr>
          <p:nvPr/>
        </p:nvSpPr>
        <p:spPr bwMode="auto">
          <a:xfrm>
            <a:off x="1979613" y="5732463"/>
            <a:ext cx="1851025" cy="536575"/>
          </a:xfrm>
          <a:prstGeom prst="rect">
            <a:avLst/>
          </a:prstGeom>
          <a:solidFill>
            <a:srgbClr val="BBE0E3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bg1"/>
                </a:solidFill>
              </a:rPr>
              <a:t>WALES</a:t>
            </a:r>
          </a:p>
        </p:txBody>
      </p:sp>
      <p:sp>
        <p:nvSpPr>
          <p:cNvPr id="11291" name="Rectangle 12"/>
          <p:cNvSpPr>
            <a:spLocks noChangeArrowheads="1"/>
          </p:cNvSpPr>
          <p:nvPr/>
        </p:nvSpPr>
        <p:spPr bwMode="auto">
          <a:xfrm>
            <a:off x="227013" y="2979738"/>
            <a:ext cx="2819400" cy="584200"/>
          </a:xfrm>
          <a:prstGeom prst="rect">
            <a:avLst/>
          </a:prstGeom>
          <a:solidFill>
            <a:srgbClr val="BBE0E3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bg1"/>
                </a:solidFill>
              </a:rPr>
              <a:t>NORTHERN IRELAND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55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B8D98A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533</TotalTime>
  <Words>217</Words>
  <Application>Microsoft Office PowerPoint</Application>
  <PresentationFormat>On-screen Show (4:3)</PresentationFormat>
  <Paragraphs>52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Arial</vt:lpstr>
      <vt:lpstr>Wingdings</vt:lpstr>
      <vt:lpstr>Office Theme</vt:lpstr>
      <vt:lpstr>PowerPoint Presentation</vt:lpstr>
      <vt:lpstr>PowerPoint Presentation</vt:lpstr>
      <vt:lpstr>PowerPoint Presentation</vt:lpstr>
      <vt:lpstr>Example Bullet Point Slide</vt:lpstr>
      <vt:lpstr>PowerPoint Presentation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jontypearce</dc:creator>
  <cp:lastModifiedBy>Jonty Pearce</cp:lastModifiedBy>
  <cp:revision>64</cp:revision>
  <dcterms:created xsi:type="dcterms:W3CDTF">2011-07-11T11:56:50Z</dcterms:created>
  <dcterms:modified xsi:type="dcterms:W3CDTF">2015-02-22T11:22:57Z</dcterms:modified>
</cp:coreProperties>
</file>