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75" r:id="rId4"/>
    <p:sldId id="273" r:id="rId5"/>
    <p:sldId id="279" r:id="rId6"/>
    <p:sldId id="271" r:id="rId7"/>
    <p:sldId id="276" r:id="rId8"/>
    <p:sldId id="277" r:id="rId9"/>
    <p:sldId id="280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200">
          <p15:clr>
            <a:srgbClr val="A4A3A4"/>
          </p15:clr>
        </p15:guide>
        <p15:guide id="6" orient="horz" pos="3696">
          <p15:clr>
            <a:srgbClr val="A4A3A4"/>
          </p15:clr>
        </p15:guide>
        <p15:guide id="7" orient="horz" pos="2592">
          <p15:clr>
            <a:srgbClr val="A4A3A4"/>
          </p15:clr>
        </p15:guide>
        <p15:guide id="8">
          <p15:clr>
            <a:srgbClr val="A4A3A4"/>
          </p15:clr>
        </p15:guide>
        <p15:guide id="9" pos="3072">
          <p15:clr>
            <a:srgbClr val="A4A3A4"/>
          </p15:clr>
        </p15:guide>
        <p15:guide id="10" pos="3408">
          <p15:clr>
            <a:srgbClr val="A4A3A4"/>
          </p15:clr>
        </p15:guide>
        <p15:guide id="11" pos="2496">
          <p15:clr>
            <a:srgbClr val="A4A3A4"/>
          </p15:clr>
        </p15:guide>
        <p15:guide id="12" pos="624">
          <p15:clr>
            <a:srgbClr val="A4A3A4"/>
          </p15:clr>
        </p15:guide>
        <p15:guide id="13" pos="912">
          <p15:clr>
            <a:srgbClr val="A4A3A4"/>
          </p15:clr>
        </p15:guide>
        <p15:guide id="14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00"/>
    <a:srgbClr val="663300"/>
    <a:srgbClr val="B97B31"/>
    <a:srgbClr val="CF9149"/>
    <a:srgbClr val="C38233"/>
    <a:srgbClr val="CE9542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3" autoAdjust="0"/>
    <p:restoredTop sz="93529" autoAdjust="0"/>
  </p:normalViewPr>
  <p:slideViewPr>
    <p:cSldViewPr>
      <p:cViewPr>
        <p:scale>
          <a:sx n="100" d="100"/>
          <a:sy n="100" d="100"/>
        </p:scale>
        <p:origin x="-306" y="-72"/>
      </p:cViewPr>
      <p:guideLst>
        <p:guide orient="horz" pos="2064"/>
        <p:guide orient="horz" pos="4319"/>
        <p:guide orient="horz" pos="3120"/>
        <p:guide orient="horz"/>
        <p:guide orient="horz" pos="1200"/>
        <p:guide orient="horz" pos="3696"/>
        <p:guide orient="horz" pos="2592"/>
        <p:guide/>
        <p:guide pos="3072"/>
        <p:guide pos="3408"/>
        <p:guide pos="2496"/>
        <p:guide pos="624"/>
        <p:guide pos="912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fld id="{EC8DEF9B-FEB5-42A8-9E48-4C67D7E7C5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86D956-60E3-4E05-8698-AD9665CBF2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3234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47F780F-0764-4CBB-88BB-8669B65E7FB5}" type="slidenum">
              <a:rPr lang="en-GB" altLang="en-US" sz="1200"/>
              <a:pPr/>
              <a:t>10</a:t>
            </a:fld>
            <a:endParaRPr lang="en-GB" altLang="en-US" sz="120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520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A6BFF-F464-480F-95D2-4A29128A8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19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A81FC-D8E9-40EC-8A9F-73B5DB343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0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ACF64-08BB-4FBA-8B5F-41948CBA34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64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D1ACE-1903-4FEA-A9BA-31978E3CF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24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A6834-5EAB-45DF-AE52-31C6C3F5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79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BEAD2-3D8E-4FD4-81B7-23462D361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86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E5040-3BBF-46E6-9774-B197E3B6A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66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FA559-7D11-4580-B9C3-DA2176362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1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B8506-DD0A-4832-BB9C-4580F0F569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07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C1ED5-030E-44D3-B288-240BF1E755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61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176BE-4AA9-41AA-A30C-0B7A8EA6B4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75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23A4FE8-B0D9-4C33-B0D5-45E443AD7A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8163" y="32226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600" b="1" smtClean="0"/>
              <a:t>Avatar Clipart</a:t>
            </a:r>
            <a:endParaRPr lang="en-US" altLang="en-US" sz="6600" smtClean="0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042988" y="5003800"/>
            <a:ext cx="6985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Just copy and paste the images you need into your presentation, </a:t>
            </a:r>
            <a:br>
              <a:rPr lang="en-US" altLang="en-US" sz="1600" i="1">
                <a:solidFill>
                  <a:schemeClr val="bg2"/>
                </a:solidFill>
              </a:rPr>
            </a:br>
            <a:r>
              <a:rPr lang="en-US" altLang="en-US" sz="1600" i="1">
                <a:solidFill>
                  <a:schemeClr val="bg2"/>
                </a:solidFill>
              </a:rPr>
              <a:t>place them in layers and scale them to suit your needs</a:t>
            </a:r>
          </a:p>
        </p:txBody>
      </p:sp>
      <p:grpSp>
        <p:nvGrpSpPr>
          <p:cNvPr id="3076" name="Group 1"/>
          <p:cNvGrpSpPr>
            <a:grpSpLocks/>
          </p:cNvGrpSpPr>
          <p:nvPr/>
        </p:nvGrpSpPr>
        <p:grpSpPr bwMode="auto">
          <a:xfrm>
            <a:off x="158750" y="2341563"/>
            <a:ext cx="1225550" cy="1662112"/>
            <a:chOff x="984529" y="3017124"/>
            <a:chExt cx="1787526" cy="2422550"/>
          </a:xfrm>
        </p:grpSpPr>
        <p:sp>
          <p:nvSpPr>
            <p:cNvPr id="3263" name="Rectangle 6"/>
            <p:cNvSpPr>
              <a:spLocks noChangeArrowheads="1"/>
            </p:cNvSpPr>
            <p:nvPr/>
          </p:nvSpPr>
          <p:spPr bwMode="auto">
            <a:xfrm>
              <a:off x="984529" y="3017124"/>
              <a:ext cx="1787525" cy="241773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3264" name="Group 3090"/>
            <p:cNvGrpSpPr>
              <a:grpSpLocks/>
            </p:cNvGrpSpPr>
            <p:nvPr/>
          </p:nvGrpSpPr>
          <p:grpSpPr bwMode="auto">
            <a:xfrm>
              <a:off x="1382768" y="3546070"/>
              <a:ext cx="960152" cy="1622326"/>
              <a:chOff x="2366963" y="3300751"/>
              <a:chExt cx="1196975" cy="2022475"/>
            </a:xfrm>
          </p:grpSpPr>
          <p:sp>
            <p:nvSpPr>
              <p:cNvPr id="3292" name="Rectangle 28"/>
              <p:cNvSpPr>
                <a:spLocks noChangeArrowheads="1"/>
              </p:cNvSpPr>
              <p:nvPr/>
            </p:nvSpPr>
            <p:spPr bwMode="auto">
              <a:xfrm>
                <a:off x="2611438" y="4332626"/>
                <a:ext cx="701675" cy="990600"/>
              </a:xfrm>
              <a:prstGeom prst="rect">
                <a:avLst/>
              </a:prstGeom>
              <a:solidFill>
                <a:srgbClr val="F1AA5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2400"/>
              </a:p>
            </p:txBody>
          </p:sp>
          <p:sp>
            <p:nvSpPr>
              <p:cNvPr id="3293" name="Freeform 33"/>
              <p:cNvSpPr>
                <a:spLocks/>
              </p:cNvSpPr>
              <p:nvPr/>
            </p:nvSpPr>
            <p:spPr bwMode="auto">
              <a:xfrm>
                <a:off x="2366963" y="3300751"/>
                <a:ext cx="1196975" cy="1711325"/>
              </a:xfrm>
              <a:custGeom>
                <a:avLst/>
                <a:gdLst>
                  <a:gd name="T0" fmla="*/ 2147483646 w 754"/>
                  <a:gd name="T1" fmla="*/ 0 h 1078"/>
                  <a:gd name="T2" fmla="*/ 2147483646 w 754"/>
                  <a:gd name="T3" fmla="*/ 0 h 1078"/>
                  <a:gd name="T4" fmla="*/ 2147483646 w 754"/>
                  <a:gd name="T5" fmla="*/ 0 h 1078"/>
                  <a:gd name="T6" fmla="*/ 2147483646 w 754"/>
                  <a:gd name="T7" fmla="*/ 2147483646 h 1078"/>
                  <a:gd name="T8" fmla="*/ 2147483646 w 754"/>
                  <a:gd name="T9" fmla="*/ 2147483646 h 1078"/>
                  <a:gd name="T10" fmla="*/ 2147483646 w 754"/>
                  <a:gd name="T11" fmla="*/ 2147483646 h 1078"/>
                  <a:gd name="T12" fmla="*/ 2147483646 w 754"/>
                  <a:gd name="T13" fmla="*/ 2147483646 h 1078"/>
                  <a:gd name="T14" fmla="*/ 2147483646 w 754"/>
                  <a:gd name="T15" fmla="*/ 2147483646 h 1078"/>
                  <a:gd name="T16" fmla="*/ 2147483646 w 754"/>
                  <a:gd name="T17" fmla="*/ 2147483646 h 1078"/>
                  <a:gd name="T18" fmla="*/ 2147483646 w 754"/>
                  <a:gd name="T19" fmla="*/ 2147483646 h 1078"/>
                  <a:gd name="T20" fmla="*/ 2147483646 w 754"/>
                  <a:gd name="T21" fmla="*/ 2147483646 h 1078"/>
                  <a:gd name="T22" fmla="*/ 2147483646 w 754"/>
                  <a:gd name="T23" fmla="*/ 2147483646 h 1078"/>
                  <a:gd name="T24" fmla="*/ 2147483646 w 754"/>
                  <a:gd name="T25" fmla="*/ 2147483646 h 1078"/>
                  <a:gd name="T26" fmla="*/ 2147483646 w 754"/>
                  <a:gd name="T27" fmla="*/ 2147483646 h 1078"/>
                  <a:gd name="T28" fmla="*/ 2147483646 w 754"/>
                  <a:gd name="T29" fmla="*/ 2147483646 h 1078"/>
                  <a:gd name="T30" fmla="*/ 2147483646 w 754"/>
                  <a:gd name="T31" fmla="*/ 2147483646 h 1078"/>
                  <a:gd name="T32" fmla="*/ 2147483646 w 754"/>
                  <a:gd name="T33" fmla="*/ 2147483646 h 1078"/>
                  <a:gd name="T34" fmla="*/ 2147483646 w 754"/>
                  <a:gd name="T35" fmla="*/ 2147483646 h 1078"/>
                  <a:gd name="T36" fmla="*/ 2147483646 w 754"/>
                  <a:gd name="T37" fmla="*/ 2147483646 h 1078"/>
                  <a:gd name="T38" fmla="*/ 2147483646 w 754"/>
                  <a:gd name="T39" fmla="*/ 2147483646 h 1078"/>
                  <a:gd name="T40" fmla="*/ 2147483646 w 754"/>
                  <a:gd name="T41" fmla="*/ 2147483646 h 1078"/>
                  <a:gd name="T42" fmla="*/ 2147483646 w 754"/>
                  <a:gd name="T43" fmla="*/ 2147483646 h 1078"/>
                  <a:gd name="T44" fmla="*/ 2147483646 w 754"/>
                  <a:gd name="T45" fmla="*/ 2147483646 h 1078"/>
                  <a:gd name="T46" fmla="*/ 2147483646 w 754"/>
                  <a:gd name="T47" fmla="*/ 2147483646 h 1078"/>
                  <a:gd name="T48" fmla="*/ 2147483646 w 754"/>
                  <a:gd name="T49" fmla="*/ 2147483646 h 1078"/>
                  <a:gd name="T50" fmla="*/ 2147483646 w 754"/>
                  <a:gd name="T51" fmla="*/ 2147483646 h 1078"/>
                  <a:gd name="T52" fmla="*/ 2147483646 w 754"/>
                  <a:gd name="T53" fmla="*/ 2147483646 h 1078"/>
                  <a:gd name="T54" fmla="*/ 2147483646 w 754"/>
                  <a:gd name="T55" fmla="*/ 2147483646 h 1078"/>
                  <a:gd name="T56" fmla="*/ 2147483646 w 754"/>
                  <a:gd name="T57" fmla="*/ 2147483646 h 1078"/>
                  <a:gd name="T58" fmla="*/ 2147483646 w 754"/>
                  <a:gd name="T59" fmla="*/ 2147483646 h 1078"/>
                  <a:gd name="T60" fmla="*/ 2147483646 w 754"/>
                  <a:gd name="T61" fmla="*/ 2147483646 h 1078"/>
                  <a:gd name="T62" fmla="*/ 2147483646 w 754"/>
                  <a:gd name="T63" fmla="*/ 2147483646 h 1078"/>
                  <a:gd name="T64" fmla="*/ 2147483646 w 754"/>
                  <a:gd name="T65" fmla="*/ 2147483646 h 1078"/>
                  <a:gd name="T66" fmla="*/ 2147483646 w 754"/>
                  <a:gd name="T67" fmla="*/ 2147483646 h 1078"/>
                  <a:gd name="T68" fmla="*/ 2147483646 w 754"/>
                  <a:gd name="T69" fmla="*/ 2147483646 h 1078"/>
                  <a:gd name="T70" fmla="*/ 2147483646 w 754"/>
                  <a:gd name="T71" fmla="*/ 2147483646 h 1078"/>
                  <a:gd name="T72" fmla="*/ 2147483646 w 754"/>
                  <a:gd name="T73" fmla="*/ 2147483646 h 1078"/>
                  <a:gd name="T74" fmla="*/ 2147483646 w 754"/>
                  <a:gd name="T75" fmla="*/ 2147483646 h 1078"/>
                  <a:gd name="T76" fmla="*/ 2147483646 w 754"/>
                  <a:gd name="T77" fmla="*/ 2147483646 h 1078"/>
                  <a:gd name="T78" fmla="*/ 2147483646 w 754"/>
                  <a:gd name="T79" fmla="*/ 2147483646 h 1078"/>
                  <a:gd name="T80" fmla="*/ 0 w 754"/>
                  <a:gd name="T81" fmla="*/ 2147483646 h 1078"/>
                  <a:gd name="T82" fmla="*/ 2147483646 w 754"/>
                  <a:gd name="T83" fmla="*/ 2147483646 h 1078"/>
                  <a:gd name="T84" fmla="*/ 2147483646 w 754"/>
                  <a:gd name="T85" fmla="*/ 2147483646 h 1078"/>
                  <a:gd name="T86" fmla="*/ 2147483646 w 754"/>
                  <a:gd name="T87" fmla="*/ 2147483646 h 1078"/>
                  <a:gd name="T88" fmla="*/ 2147483646 w 754"/>
                  <a:gd name="T89" fmla="*/ 2147483646 h 1078"/>
                  <a:gd name="T90" fmla="*/ 2147483646 w 754"/>
                  <a:gd name="T91" fmla="*/ 2147483646 h 1078"/>
                  <a:gd name="T92" fmla="*/ 2147483646 w 754"/>
                  <a:gd name="T93" fmla="*/ 2147483646 h 1078"/>
                  <a:gd name="T94" fmla="*/ 2147483646 w 754"/>
                  <a:gd name="T95" fmla="*/ 2147483646 h 1078"/>
                  <a:gd name="T96" fmla="*/ 2147483646 w 754"/>
                  <a:gd name="T97" fmla="*/ 2147483646 h 1078"/>
                  <a:gd name="T98" fmla="*/ 2147483646 w 754"/>
                  <a:gd name="T99" fmla="*/ 2147483646 h 1078"/>
                  <a:gd name="T100" fmla="*/ 2147483646 w 754"/>
                  <a:gd name="T101" fmla="*/ 0 h 107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754" h="1078">
                    <a:moveTo>
                      <a:pt x="362" y="0"/>
                    </a:moveTo>
                    <a:lnTo>
                      <a:pt x="362" y="0"/>
                    </a:lnTo>
                    <a:lnTo>
                      <a:pt x="366" y="0"/>
                    </a:lnTo>
                    <a:lnTo>
                      <a:pt x="384" y="0"/>
                    </a:lnTo>
                    <a:lnTo>
                      <a:pt x="392" y="0"/>
                    </a:lnTo>
                    <a:lnTo>
                      <a:pt x="406" y="2"/>
                    </a:lnTo>
                    <a:lnTo>
                      <a:pt x="446" y="12"/>
                    </a:lnTo>
                    <a:lnTo>
                      <a:pt x="472" y="18"/>
                    </a:lnTo>
                    <a:lnTo>
                      <a:pt x="500" y="28"/>
                    </a:lnTo>
                    <a:lnTo>
                      <a:pt x="532" y="42"/>
                    </a:lnTo>
                    <a:lnTo>
                      <a:pt x="564" y="56"/>
                    </a:lnTo>
                    <a:lnTo>
                      <a:pt x="596" y="76"/>
                    </a:lnTo>
                    <a:lnTo>
                      <a:pt x="628" y="98"/>
                    </a:lnTo>
                    <a:lnTo>
                      <a:pt x="658" y="124"/>
                    </a:lnTo>
                    <a:lnTo>
                      <a:pt x="674" y="138"/>
                    </a:lnTo>
                    <a:lnTo>
                      <a:pt x="686" y="154"/>
                    </a:lnTo>
                    <a:lnTo>
                      <a:pt x="700" y="170"/>
                    </a:lnTo>
                    <a:lnTo>
                      <a:pt x="712" y="188"/>
                    </a:lnTo>
                    <a:lnTo>
                      <a:pt x="722" y="208"/>
                    </a:lnTo>
                    <a:lnTo>
                      <a:pt x="732" y="228"/>
                    </a:lnTo>
                    <a:lnTo>
                      <a:pt x="738" y="250"/>
                    </a:lnTo>
                    <a:lnTo>
                      <a:pt x="746" y="272"/>
                    </a:lnTo>
                    <a:lnTo>
                      <a:pt x="750" y="296"/>
                    </a:lnTo>
                    <a:lnTo>
                      <a:pt x="754" y="322"/>
                    </a:lnTo>
                    <a:lnTo>
                      <a:pt x="736" y="472"/>
                    </a:lnTo>
                    <a:lnTo>
                      <a:pt x="720" y="586"/>
                    </a:lnTo>
                    <a:lnTo>
                      <a:pt x="712" y="630"/>
                    </a:lnTo>
                    <a:lnTo>
                      <a:pt x="704" y="658"/>
                    </a:lnTo>
                    <a:lnTo>
                      <a:pt x="700" y="676"/>
                    </a:lnTo>
                    <a:lnTo>
                      <a:pt x="698" y="694"/>
                    </a:lnTo>
                    <a:lnTo>
                      <a:pt x="700" y="728"/>
                    </a:lnTo>
                    <a:lnTo>
                      <a:pt x="702" y="746"/>
                    </a:lnTo>
                    <a:lnTo>
                      <a:pt x="700" y="766"/>
                    </a:lnTo>
                    <a:lnTo>
                      <a:pt x="696" y="786"/>
                    </a:lnTo>
                    <a:lnTo>
                      <a:pt x="686" y="808"/>
                    </a:lnTo>
                    <a:lnTo>
                      <a:pt x="670" y="834"/>
                    </a:lnTo>
                    <a:lnTo>
                      <a:pt x="648" y="864"/>
                    </a:lnTo>
                    <a:lnTo>
                      <a:pt x="620" y="898"/>
                    </a:lnTo>
                    <a:lnTo>
                      <a:pt x="592" y="930"/>
                    </a:lnTo>
                    <a:lnTo>
                      <a:pt x="538" y="986"/>
                    </a:lnTo>
                    <a:lnTo>
                      <a:pt x="508" y="1018"/>
                    </a:lnTo>
                    <a:lnTo>
                      <a:pt x="492" y="1032"/>
                    </a:lnTo>
                    <a:lnTo>
                      <a:pt x="470" y="1050"/>
                    </a:lnTo>
                    <a:lnTo>
                      <a:pt x="446" y="1064"/>
                    </a:lnTo>
                    <a:lnTo>
                      <a:pt x="434" y="1070"/>
                    </a:lnTo>
                    <a:lnTo>
                      <a:pt x="422" y="1074"/>
                    </a:lnTo>
                    <a:lnTo>
                      <a:pt x="398" y="1078"/>
                    </a:lnTo>
                    <a:lnTo>
                      <a:pt x="352" y="1078"/>
                    </a:lnTo>
                    <a:lnTo>
                      <a:pt x="334" y="1076"/>
                    </a:lnTo>
                    <a:lnTo>
                      <a:pt x="322" y="1072"/>
                    </a:lnTo>
                    <a:lnTo>
                      <a:pt x="310" y="1066"/>
                    </a:lnTo>
                    <a:lnTo>
                      <a:pt x="284" y="1050"/>
                    </a:lnTo>
                    <a:lnTo>
                      <a:pt x="262" y="1032"/>
                    </a:lnTo>
                    <a:lnTo>
                      <a:pt x="246" y="1018"/>
                    </a:lnTo>
                    <a:lnTo>
                      <a:pt x="216" y="986"/>
                    </a:lnTo>
                    <a:lnTo>
                      <a:pt x="162" y="930"/>
                    </a:lnTo>
                    <a:lnTo>
                      <a:pt x="134" y="898"/>
                    </a:lnTo>
                    <a:lnTo>
                      <a:pt x="106" y="866"/>
                    </a:lnTo>
                    <a:lnTo>
                      <a:pt x="84" y="834"/>
                    </a:lnTo>
                    <a:lnTo>
                      <a:pt x="68" y="808"/>
                    </a:lnTo>
                    <a:lnTo>
                      <a:pt x="58" y="786"/>
                    </a:lnTo>
                    <a:lnTo>
                      <a:pt x="54" y="766"/>
                    </a:lnTo>
                    <a:lnTo>
                      <a:pt x="52" y="746"/>
                    </a:lnTo>
                    <a:lnTo>
                      <a:pt x="54" y="728"/>
                    </a:lnTo>
                    <a:lnTo>
                      <a:pt x="56" y="694"/>
                    </a:lnTo>
                    <a:lnTo>
                      <a:pt x="54" y="676"/>
                    </a:lnTo>
                    <a:lnTo>
                      <a:pt x="50" y="658"/>
                    </a:lnTo>
                    <a:lnTo>
                      <a:pt x="42" y="630"/>
                    </a:lnTo>
                    <a:lnTo>
                      <a:pt x="34" y="586"/>
                    </a:lnTo>
                    <a:lnTo>
                      <a:pt x="18" y="472"/>
                    </a:lnTo>
                    <a:lnTo>
                      <a:pt x="0" y="322"/>
                    </a:lnTo>
                    <a:lnTo>
                      <a:pt x="4" y="296"/>
                    </a:lnTo>
                    <a:lnTo>
                      <a:pt x="8" y="272"/>
                    </a:lnTo>
                    <a:lnTo>
                      <a:pt x="14" y="250"/>
                    </a:lnTo>
                    <a:lnTo>
                      <a:pt x="22" y="228"/>
                    </a:lnTo>
                    <a:lnTo>
                      <a:pt x="32" y="208"/>
                    </a:lnTo>
                    <a:lnTo>
                      <a:pt x="42" y="188"/>
                    </a:lnTo>
                    <a:lnTo>
                      <a:pt x="54" y="170"/>
                    </a:lnTo>
                    <a:lnTo>
                      <a:pt x="68" y="154"/>
                    </a:lnTo>
                    <a:lnTo>
                      <a:pt x="80" y="138"/>
                    </a:lnTo>
                    <a:lnTo>
                      <a:pt x="94" y="124"/>
                    </a:lnTo>
                    <a:lnTo>
                      <a:pt x="126" y="98"/>
                    </a:lnTo>
                    <a:lnTo>
                      <a:pt x="158" y="76"/>
                    </a:lnTo>
                    <a:lnTo>
                      <a:pt x="190" y="56"/>
                    </a:lnTo>
                    <a:lnTo>
                      <a:pt x="222" y="42"/>
                    </a:lnTo>
                    <a:lnTo>
                      <a:pt x="254" y="28"/>
                    </a:lnTo>
                    <a:lnTo>
                      <a:pt x="282" y="20"/>
                    </a:lnTo>
                    <a:lnTo>
                      <a:pt x="308" y="12"/>
                    </a:lnTo>
                    <a:lnTo>
                      <a:pt x="348" y="2"/>
                    </a:lnTo>
                    <a:lnTo>
                      <a:pt x="362" y="0"/>
                    </a:lnTo>
                    <a:close/>
                  </a:path>
                </a:pathLst>
              </a:custGeom>
              <a:solidFill>
                <a:srgbClr val="F1AA5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65" name="Group 3178"/>
            <p:cNvGrpSpPr>
              <a:grpSpLocks/>
            </p:cNvGrpSpPr>
            <p:nvPr/>
          </p:nvGrpSpPr>
          <p:grpSpPr bwMode="auto">
            <a:xfrm>
              <a:off x="1423084" y="4012114"/>
              <a:ext cx="879519" cy="157057"/>
              <a:chOff x="1584325" y="3527425"/>
              <a:chExt cx="1066800" cy="190500"/>
            </a:xfrm>
          </p:grpSpPr>
          <p:sp>
            <p:nvSpPr>
              <p:cNvPr id="3272" name="Freeform 72"/>
              <p:cNvSpPr>
                <a:spLocks/>
              </p:cNvSpPr>
              <p:nvPr/>
            </p:nvSpPr>
            <p:spPr bwMode="auto">
              <a:xfrm>
                <a:off x="1905000" y="3597275"/>
                <a:ext cx="98425" cy="111125"/>
              </a:xfrm>
              <a:custGeom>
                <a:avLst/>
                <a:gdLst>
                  <a:gd name="T0" fmla="*/ 2147483646 w 62"/>
                  <a:gd name="T1" fmla="*/ 2147483646 h 70"/>
                  <a:gd name="T2" fmla="*/ 2147483646 w 62"/>
                  <a:gd name="T3" fmla="*/ 2147483646 h 70"/>
                  <a:gd name="T4" fmla="*/ 2147483646 w 62"/>
                  <a:gd name="T5" fmla="*/ 2147483646 h 70"/>
                  <a:gd name="T6" fmla="*/ 2147483646 w 62"/>
                  <a:gd name="T7" fmla="*/ 2147483646 h 70"/>
                  <a:gd name="T8" fmla="*/ 2147483646 w 62"/>
                  <a:gd name="T9" fmla="*/ 2147483646 h 70"/>
                  <a:gd name="T10" fmla="*/ 2147483646 w 62"/>
                  <a:gd name="T11" fmla="*/ 2147483646 h 70"/>
                  <a:gd name="T12" fmla="*/ 2147483646 w 62"/>
                  <a:gd name="T13" fmla="*/ 2147483646 h 70"/>
                  <a:gd name="T14" fmla="*/ 2147483646 w 62"/>
                  <a:gd name="T15" fmla="*/ 2147483646 h 70"/>
                  <a:gd name="T16" fmla="*/ 2147483646 w 62"/>
                  <a:gd name="T17" fmla="*/ 2147483646 h 70"/>
                  <a:gd name="T18" fmla="*/ 2147483646 w 62"/>
                  <a:gd name="T19" fmla="*/ 2147483646 h 70"/>
                  <a:gd name="T20" fmla="*/ 2147483646 w 62"/>
                  <a:gd name="T21" fmla="*/ 2147483646 h 70"/>
                  <a:gd name="T22" fmla="*/ 2147483646 w 62"/>
                  <a:gd name="T23" fmla="*/ 2147483646 h 70"/>
                  <a:gd name="T24" fmla="*/ 0 w 62"/>
                  <a:gd name="T25" fmla="*/ 0 h 70"/>
                  <a:gd name="T26" fmla="*/ 0 w 62"/>
                  <a:gd name="T27" fmla="*/ 0 h 70"/>
                  <a:gd name="T28" fmla="*/ 2147483646 w 62"/>
                  <a:gd name="T29" fmla="*/ 2147483646 h 70"/>
                  <a:gd name="T30" fmla="*/ 2147483646 w 62"/>
                  <a:gd name="T31" fmla="*/ 2147483646 h 70"/>
                  <a:gd name="T32" fmla="*/ 2147483646 w 62"/>
                  <a:gd name="T33" fmla="*/ 2147483646 h 70"/>
                  <a:gd name="T34" fmla="*/ 2147483646 w 62"/>
                  <a:gd name="T35" fmla="*/ 2147483646 h 70"/>
                  <a:gd name="T36" fmla="*/ 2147483646 w 62"/>
                  <a:gd name="T37" fmla="*/ 2147483646 h 7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62" h="70">
                    <a:moveTo>
                      <a:pt x="62" y="50"/>
                    </a:moveTo>
                    <a:lnTo>
                      <a:pt x="62" y="50"/>
                    </a:lnTo>
                    <a:lnTo>
                      <a:pt x="46" y="56"/>
                    </a:lnTo>
                    <a:lnTo>
                      <a:pt x="26" y="64"/>
                    </a:lnTo>
                    <a:lnTo>
                      <a:pt x="4" y="70"/>
                    </a:lnTo>
                    <a:lnTo>
                      <a:pt x="12" y="58"/>
                    </a:lnTo>
                    <a:lnTo>
                      <a:pt x="14" y="44"/>
                    </a:lnTo>
                    <a:lnTo>
                      <a:pt x="14" y="32"/>
                    </a:lnTo>
                    <a:lnTo>
                      <a:pt x="12" y="20"/>
                    </a:lnTo>
                    <a:lnTo>
                      <a:pt x="8" y="8"/>
                    </a:lnTo>
                    <a:lnTo>
                      <a:pt x="0" y="0"/>
                    </a:lnTo>
                    <a:lnTo>
                      <a:pt x="16" y="6"/>
                    </a:lnTo>
                    <a:lnTo>
                      <a:pt x="32" y="18"/>
                    </a:lnTo>
                    <a:lnTo>
                      <a:pt x="48" y="32"/>
                    </a:lnTo>
                    <a:lnTo>
                      <a:pt x="62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3" name="Freeform 73"/>
              <p:cNvSpPr>
                <a:spLocks noEditPoints="1"/>
              </p:cNvSpPr>
              <p:nvPr/>
            </p:nvSpPr>
            <p:spPr bwMode="auto">
              <a:xfrm>
                <a:off x="1755775" y="3584575"/>
                <a:ext cx="171450" cy="133350"/>
              </a:xfrm>
              <a:custGeom>
                <a:avLst/>
                <a:gdLst>
                  <a:gd name="T0" fmla="*/ 2147483646 w 108"/>
                  <a:gd name="T1" fmla="*/ 2147483646 h 84"/>
                  <a:gd name="T2" fmla="*/ 2147483646 w 108"/>
                  <a:gd name="T3" fmla="*/ 2147483646 h 84"/>
                  <a:gd name="T4" fmla="*/ 2147483646 w 108"/>
                  <a:gd name="T5" fmla="*/ 2147483646 h 84"/>
                  <a:gd name="T6" fmla="*/ 2147483646 w 108"/>
                  <a:gd name="T7" fmla="*/ 2147483646 h 84"/>
                  <a:gd name="T8" fmla="*/ 2147483646 w 108"/>
                  <a:gd name="T9" fmla="*/ 2147483646 h 84"/>
                  <a:gd name="T10" fmla="*/ 2147483646 w 108"/>
                  <a:gd name="T11" fmla="*/ 2147483646 h 84"/>
                  <a:gd name="T12" fmla="*/ 2147483646 w 108"/>
                  <a:gd name="T13" fmla="*/ 2147483646 h 84"/>
                  <a:gd name="T14" fmla="*/ 2147483646 w 108"/>
                  <a:gd name="T15" fmla="*/ 2147483646 h 84"/>
                  <a:gd name="T16" fmla="*/ 2147483646 w 108"/>
                  <a:gd name="T17" fmla="*/ 2147483646 h 84"/>
                  <a:gd name="T18" fmla="*/ 2147483646 w 108"/>
                  <a:gd name="T19" fmla="*/ 2147483646 h 84"/>
                  <a:gd name="T20" fmla="*/ 2147483646 w 108"/>
                  <a:gd name="T21" fmla="*/ 2147483646 h 84"/>
                  <a:gd name="T22" fmla="*/ 2147483646 w 108"/>
                  <a:gd name="T23" fmla="*/ 2147483646 h 84"/>
                  <a:gd name="T24" fmla="*/ 2147483646 w 108"/>
                  <a:gd name="T25" fmla="*/ 2147483646 h 84"/>
                  <a:gd name="T26" fmla="*/ 0 w 108"/>
                  <a:gd name="T27" fmla="*/ 2147483646 h 84"/>
                  <a:gd name="T28" fmla="*/ 0 w 108"/>
                  <a:gd name="T29" fmla="*/ 2147483646 h 84"/>
                  <a:gd name="T30" fmla="*/ 0 w 108"/>
                  <a:gd name="T31" fmla="*/ 2147483646 h 84"/>
                  <a:gd name="T32" fmla="*/ 2147483646 w 108"/>
                  <a:gd name="T33" fmla="*/ 2147483646 h 84"/>
                  <a:gd name="T34" fmla="*/ 2147483646 w 108"/>
                  <a:gd name="T35" fmla="*/ 2147483646 h 84"/>
                  <a:gd name="T36" fmla="*/ 2147483646 w 108"/>
                  <a:gd name="T37" fmla="*/ 2147483646 h 84"/>
                  <a:gd name="T38" fmla="*/ 2147483646 w 108"/>
                  <a:gd name="T39" fmla="*/ 2147483646 h 84"/>
                  <a:gd name="T40" fmla="*/ 2147483646 w 108"/>
                  <a:gd name="T41" fmla="*/ 2147483646 h 84"/>
                  <a:gd name="T42" fmla="*/ 2147483646 w 108"/>
                  <a:gd name="T43" fmla="*/ 0 h 84"/>
                  <a:gd name="T44" fmla="*/ 2147483646 w 108"/>
                  <a:gd name="T45" fmla="*/ 0 h 84"/>
                  <a:gd name="T46" fmla="*/ 2147483646 w 108"/>
                  <a:gd name="T47" fmla="*/ 2147483646 h 84"/>
                  <a:gd name="T48" fmla="*/ 2147483646 w 108"/>
                  <a:gd name="T49" fmla="*/ 2147483646 h 84"/>
                  <a:gd name="T50" fmla="*/ 2147483646 w 108"/>
                  <a:gd name="T51" fmla="*/ 2147483646 h 84"/>
                  <a:gd name="T52" fmla="*/ 2147483646 w 108"/>
                  <a:gd name="T53" fmla="*/ 2147483646 h 84"/>
                  <a:gd name="T54" fmla="*/ 2147483646 w 108"/>
                  <a:gd name="T55" fmla="*/ 2147483646 h 84"/>
                  <a:gd name="T56" fmla="*/ 2147483646 w 108"/>
                  <a:gd name="T57" fmla="*/ 2147483646 h 84"/>
                  <a:gd name="T58" fmla="*/ 2147483646 w 108"/>
                  <a:gd name="T59" fmla="*/ 2147483646 h 84"/>
                  <a:gd name="T60" fmla="*/ 2147483646 w 108"/>
                  <a:gd name="T61" fmla="*/ 2147483646 h 84"/>
                  <a:gd name="T62" fmla="*/ 2147483646 w 108"/>
                  <a:gd name="T63" fmla="*/ 2147483646 h 84"/>
                  <a:gd name="T64" fmla="*/ 2147483646 w 108"/>
                  <a:gd name="T65" fmla="*/ 2147483646 h 84"/>
                  <a:gd name="T66" fmla="*/ 2147483646 w 108"/>
                  <a:gd name="T67" fmla="*/ 2147483646 h 84"/>
                  <a:gd name="T68" fmla="*/ 2147483646 w 108"/>
                  <a:gd name="T69" fmla="*/ 2147483646 h 84"/>
                  <a:gd name="T70" fmla="*/ 2147483646 w 108"/>
                  <a:gd name="T71" fmla="*/ 2147483646 h 84"/>
                  <a:gd name="T72" fmla="*/ 2147483646 w 108"/>
                  <a:gd name="T73" fmla="*/ 2147483646 h 84"/>
                  <a:gd name="T74" fmla="*/ 2147483646 w 108"/>
                  <a:gd name="T75" fmla="*/ 2147483646 h 84"/>
                  <a:gd name="T76" fmla="*/ 2147483646 w 108"/>
                  <a:gd name="T77" fmla="*/ 2147483646 h 84"/>
                  <a:gd name="T78" fmla="*/ 2147483646 w 108"/>
                  <a:gd name="T79" fmla="*/ 2147483646 h 84"/>
                  <a:gd name="T80" fmla="*/ 2147483646 w 108"/>
                  <a:gd name="T81" fmla="*/ 2147483646 h 84"/>
                  <a:gd name="T82" fmla="*/ 2147483646 w 108"/>
                  <a:gd name="T83" fmla="*/ 2147483646 h 84"/>
                  <a:gd name="T84" fmla="*/ 2147483646 w 108"/>
                  <a:gd name="T85" fmla="*/ 2147483646 h 84"/>
                  <a:gd name="T86" fmla="*/ 2147483646 w 108"/>
                  <a:gd name="T87" fmla="*/ 2147483646 h 84"/>
                  <a:gd name="T88" fmla="*/ 2147483646 w 108"/>
                  <a:gd name="T89" fmla="*/ 2147483646 h 84"/>
                  <a:gd name="T90" fmla="*/ 2147483646 w 108"/>
                  <a:gd name="T91" fmla="*/ 2147483646 h 84"/>
                  <a:gd name="T92" fmla="*/ 2147483646 w 108"/>
                  <a:gd name="T93" fmla="*/ 2147483646 h 84"/>
                  <a:gd name="T94" fmla="*/ 2147483646 w 108"/>
                  <a:gd name="T95" fmla="*/ 2147483646 h 84"/>
                  <a:gd name="T96" fmla="*/ 2147483646 w 108"/>
                  <a:gd name="T97" fmla="*/ 2147483646 h 84"/>
                  <a:gd name="T98" fmla="*/ 2147483646 w 108"/>
                  <a:gd name="T99" fmla="*/ 2147483646 h 84"/>
                  <a:gd name="T100" fmla="*/ 2147483646 w 108"/>
                  <a:gd name="T101" fmla="*/ 2147483646 h 84"/>
                  <a:gd name="T102" fmla="*/ 2147483646 w 108"/>
                  <a:gd name="T103" fmla="*/ 2147483646 h 84"/>
                  <a:gd name="T104" fmla="*/ 2147483646 w 108"/>
                  <a:gd name="T105" fmla="*/ 2147483646 h 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08" h="84">
                    <a:moveTo>
                      <a:pt x="108" y="52"/>
                    </a:moveTo>
                    <a:lnTo>
                      <a:pt x="108" y="52"/>
                    </a:lnTo>
                    <a:lnTo>
                      <a:pt x="106" y="66"/>
                    </a:lnTo>
                    <a:lnTo>
                      <a:pt x="98" y="78"/>
                    </a:lnTo>
                    <a:lnTo>
                      <a:pt x="70" y="84"/>
                    </a:lnTo>
                    <a:lnTo>
                      <a:pt x="56" y="84"/>
                    </a:lnTo>
                    <a:lnTo>
                      <a:pt x="44" y="84"/>
                    </a:lnTo>
                    <a:lnTo>
                      <a:pt x="10" y="78"/>
                    </a:lnTo>
                    <a:lnTo>
                      <a:pt x="6" y="70"/>
                    </a:lnTo>
                    <a:lnTo>
                      <a:pt x="2" y="60"/>
                    </a:lnTo>
                    <a:lnTo>
                      <a:pt x="0" y="50"/>
                    </a:lnTo>
                    <a:lnTo>
                      <a:pt x="0" y="38"/>
                    </a:lnTo>
                    <a:lnTo>
                      <a:pt x="2" y="28"/>
                    </a:lnTo>
                    <a:lnTo>
                      <a:pt x="6" y="18"/>
                    </a:lnTo>
                    <a:lnTo>
                      <a:pt x="12" y="10"/>
                    </a:lnTo>
                    <a:lnTo>
                      <a:pt x="18" y="4"/>
                    </a:lnTo>
                    <a:lnTo>
                      <a:pt x="36" y="0"/>
                    </a:lnTo>
                    <a:lnTo>
                      <a:pt x="54" y="0"/>
                    </a:lnTo>
                    <a:lnTo>
                      <a:pt x="74" y="2"/>
                    </a:lnTo>
                    <a:lnTo>
                      <a:pt x="94" y="8"/>
                    </a:lnTo>
                    <a:lnTo>
                      <a:pt x="102" y="16"/>
                    </a:lnTo>
                    <a:lnTo>
                      <a:pt x="106" y="28"/>
                    </a:lnTo>
                    <a:lnTo>
                      <a:pt x="108" y="40"/>
                    </a:lnTo>
                    <a:lnTo>
                      <a:pt x="108" y="52"/>
                    </a:lnTo>
                    <a:close/>
                    <a:moveTo>
                      <a:pt x="78" y="48"/>
                    </a:moveTo>
                    <a:lnTo>
                      <a:pt x="78" y="48"/>
                    </a:lnTo>
                    <a:lnTo>
                      <a:pt x="78" y="38"/>
                    </a:lnTo>
                    <a:lnTo>
                      <a:pt x="74" y="30"/>
                    </a:lnTo>
                    <a:lnTo>
                      <a:pt x="66" y="24"/>
                    </a:lnTo>
                    <a:lnTo>
                      <a:pt x="58" y="22"/>
                    </a:lnTo>
                    <a:lnTo>
                      <a:pt x="48" y="22"/>
                    </a:lnTo>
                    <a:lnTo>
                      <a:pt x="40" y="26"/>
                    </a:lnTo>
                    <a:lnTo>
                      <a:pt x="34" y="34"/>
                    </a:lnTo>
                    <a:lnTo>
                      <a:pt x="30" y="42"/>
                    </a:lnTo>
                    <a:lnTo>
                      <a:pt x="32" y="52"/>
                    </a:lnTo>
                    <a:lnTo>
                      <a:pt x="36" y="60"/>
                    </a:lnTo>
                    <a:lnTo>
                      <a:pt x="42" y="66"/>
                    </a:lnTo>
                    <a:lnTo>
                      <a:pt x="52" y="68"/>
                    </a:lnTo>
                    <a:lnTo>
                      <a:pt x="60" y="68"/>
                    </a:lnTo>
                    <a:lnTo>
                      <a:pt x="70" y="64"/>
                    </a:lnTo>
                    <a:lnTo>
                      <a:pt x="76" y="56"/>
                    </a:lnTo>
                    <a:lnTo>
                      <a:pt x="78" y="48"/>
                    </a:lnTo>
                    <a:close/>
                  </a:path>
                </a:pathLst>
              </a:custGeom>
              <a:solidFill>
                <a:srgbClr val="7995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4" name="Freeform 74"/>
              <p:cNvSpPr>
                <a:spLocks/>
              </p:cNvSpPr>
              <p:nvPr/>
            </p:nvSpPr>
            <p:spPr bwMode="auto">
              <a:xfrm>
                <a:off x="1803400" y="3619500"/>
                <a:ext cx="76200" cy="73025"/>
              </a:xfrm>
              <a:custGeom>
                <a:avLst/>
                <a:gdLst>
                  <a:gd name="T0" fmla="*/ 2147483646 w 48"/>
                  <a:gd name="T1" fmla="*/ 0 h 46"/>
                  <a:gd name="T2" fmla="*/ 2147483646 w 48"/>
                  <a:gd name="T3" fmla="*/ 0 h 46"/>
                  <a:gd name="T4" fmla="*/ 2147483646 w 48"/>
                  <a:gd name="T5" fmla="*/ 2147483646 h 46"/>
                  <a:gd name="T6" fmla="*/ 2147483646 w 48"/>
                  <a:gd name="T7" fmla="*/ 2147483646 h 46"/>
                  <a:gd name="T8" fmla="*/ 2147483646 w 48"/>
                  <a:gd name="T9" fmla="*/ 2147483646 h 46"/>
                  <a:gd name="T10" fmla="*/ 2147483646 w 48"/>
                  <a:gd name="T11" fmla="*/ 2147483646 h 46"/>
                  <a:gd name="T12" fmla="*/ 2147483646 w 48"/>
                  <a:gd name="T13" fmla="*/ 2147483646 h 46"/>
                  <a:gd name="T14" fmla="*/ 2147483646 w 48"/>
                  <a:gd name="T15" fmla="*/ 2147483646 h 46"/>
                  <a:gd name="T16" fmla="*/ 2147483646 w 48"/>
                  <a:gd name="T17" fmla="*/ 2147483646 h 46"/>
                  <a:gd name="T18" fmla="*/ 2147483646 w 48"/>
                  <a:gd name="T19" fmla="*/ 2147483646 h 46"/>
                  <a:gd name="T20" fmla="*/ 2147483646 w 48"/>
                  <a:gd name="T21" fmla="*/ 2147483646 h 46"/>
                  <a:gd name="T22" fmla="*/ 2147483646 w 48"/>
                  <a:gd name="T23" fmla="*/ 2147483646 h 46"/>
                  <a:gd name="T24" fmla="*/ 2147483646 w 48"/>
                  <a:gd name="T25" fmla="*/ 2147483646 h 46"/>
                  <a:gd name="T26" fmla="*/ 2147483646 w 48"/>
                  <a:gd name="T27" fmla="*/ 2147483646 h 46"/>
                  <a:gd name="T28" fmla="*/ 2147483646 w 48"/>
                  <a:gd name="T29" fmla="*/ 2147483646 h 46"/>
                  <a:gd name="T30" fmla="*/ 0 w 48"/>
                  <a:gd name="T31" fmla="*/ 2147483646 h 46"/>
                  <a:gd name="T32" fmla="*/ 0 w 48"/>
                  <a:gd name="T33" fmla="*/ 2147483646 h 46"/>
                  <a:gd name="T34" fmla="*/ 2147483646 w 48"/>
                  <a:gd name="T35" fmla="*/ 2147483646 h 46"/>
                  <a:gd name="T36" fmla="*/ 2147483646 w 48"/>
                  <a:gd name="T37" fmla="*/ 2147483646 h 46"/>
                  <a:gd name="T38" fmla="*/ 2147483646 w 48"/>
                  <a:gd name="T39" fmla="*/ 0 h 46"/>
                  <a:gd name="T40" fmla="*/ 2147483646 w 48"/>
                  <a:gd name="T41" fmla="*/ 0 h 46"/>
                  <a:gd name="T42" fmla="*/ 2147483646 w 48"/>
                  <a:gd name="T43" fmla="*/ 0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8" h="46">
                    <a:moveTo>
                      <a:pt x="28" y="0"/>
                    </a:moveTo>
                    <a:lnTo>
                      <a:pt x="28" y="0"/>
                    </a:lnTo>
                    <a:lnTo>
                      <a:pt x="36" y="2"/>
                    </a:lnTo>
                    <a:lnTo>
                      <a:pt x="44" y="8"/>
                    </a:lnTo>
                    <a:lnTo>
                      <a:pt x="48" y="16"/>
                    </a:lnTo>
                    <a:lnTo>
                      <a:pt x="48" y="26"/>
                    </a:lnTo>
                    <a:lnTo>
                      <a:pt x="46" y="34"/>
                    </a:lnTo>
                    <a:lnTo>
                      <a:pt x="40" y="42"/>
                    </a:lnTo>
                    <a:lnTo>
                      <a:pt x="30" y="46"/>
                    </a:lnTo>
                    <a:lnTo>
                      <a:pt x="22" y="46"/>
                    </a:lnTo>
                    <a:lnTo>
                      <a:pt x="12" y="44"/>
                    </a:lnTo>
                    <a:lnTo>
                      <a:pt x="6" y="38"/>
                    </a:lnTo>
                    <a:lnTo>
                      <a:pt x="2" y="30"/>
                    </a:lnTo>
                    <a:lnTo>
                      <a:pt x="0" y="20"/>
                    </a:lnTo>
                    <a:lnTo>
                      <a:pt x="4" y="12"/>
                    </a:lnTo>
                    <a:lnTo>
                      <a:pt x="10" y="4"/>
                    </a:lnTo>
                    <a:lnTo>
                      <a:pt x="18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5" name="Freeform 75"/>
              <p:cNvSpPr>
                <a:spLocks/>
              </p:cNvSpPr>
              <p:nvPr/>
            </p:nvSpPr>
            <p:spPr bwMode="auto">
              <a:xfrm>
                <a:off x="1647825" y="3590925"/>
                <a:ext cx="136525" cy="117475"/>
              </a:xfrm>
              <a:custGeom>
                <a:avLst/>
                <a:gdLst>
                  <a:gd name="T0" fmla="*/ 2147483646 w 86"/>
                  <a:gd name="T1" fmla="*/ 2147483646 h 74"/>
                  <a:gd name="T2" fmla="*/ 2147483646 w 86"/>
                  <a:gd name="T3" fmla="*/ 2147483646 h 74"/>
                  <a:gd name="T4" fmla="*/ 2147483646 w 86"/>
                  <a:gd name="T5" fmla="*/ 2147483646 h 74"/>
                  <a:gd name="T6" fmla="*/ 2147483646 w 86"/>
                  <a:gd name="T7" fmla="*/ 2147483646 h 74"/>
                  <a:gd name="T8" fmla="*/ 2147483646 w 86"/>
                  <a:gd name="T9" fmla="*/ 2147483646 h 74"/>
                  <a:gd name="T10" fmla="*/ 2147483646 w 86"/>
                  <a:gd name="T11" fmla="*/ 2147483646 h 74"/>
                  <a:gd name="T12" fmla="*/ 2147483646 w 86"/>
                  <a:gd name="T13" fmla="*/ 2147483646 h 74"/>
                  <a:gd name="T14" fmla="*/ 2147483646 w 86"/>
                  <a:gd name="T15" fmla="*/ 2147483646 h 74"/>
                  <a:gd name="T16" fmla="*/ 0 w 86"/>
                  <a:gd name="T17" fmla="*/ 2147483646 h 74"/>
                  <a:gd name="T18" fmla="*/ 0 w 86"/>
                  <a:gd name="T19" fmla="*/ 2147483646 h 74"/>
                  <a:gd name="T20" fmla="*/ 2147483646 w 86"/>
                  <a:gd name="T21" fmla="*/ 2147483646 h 74"/>
                  <a:gd name="T22" fmla="*/ 2147483646 w 86"/>
                  <a:gd name="T23" fmla="*/ 2147483646 h 74"/>
                  <a:gd name="T24" fmla="*/ 2147483646 w 86"/>
                  <a:gd name="T25" fmla="*/ 2147483646 h 74"/>
                  <a:gd name="T26" fmla="*/ 2147483646 w 86"/>
                  <a:gd name="T27" fmla="*/ 2147483646 h 74"/>
                  <a:gd name="T28" fmla="*/ 2147483646 w 86"/>
                  <a:gd name="T29" fmla="*/ 2147483646 h 74"/>
                  <a:gd name="T30" fmla="*/ 2147483646 w 86"/>
                  <a:gd name="T31" fmla="*/ 2147483646 h 74"/>
                  <a:gd name="T32" fmla="*/ 2147483646 w 86"/>
                  <a:gd name="T33" fmla="*/ 2147483646 h 74"/>
                  <a:gd name="T34" fmla="*/ 2147483646 w 86"/>
                  <a:gd name="T35" fmla="*/ 2147483646 h 74"/>
                  <a:gd name="T36" fmla="*/ 2147483646 w 86"/>
                  <a:gd name="T37" fmla="*/ 2147483646 h 74"/>
                  <a:gd name="T38" fmla="*/ 2147483646 w 86"/>
                  <a:gd name="T39" fmla="*/ 0 h 74"/>
                  <a:gd name="T40" fmla="*/ 2147483646 w 86"/>
                  <a:gd name="T41" fmla="*/ 0 h 74"/>
                  <a:gd name="T42" fmla="*/ 2147483646 w 86"/>
                  <a:gd name="T43" fmla="*/ 2147483646 h 74"/>
                  <a:gd name="T44" fmla="*/ 2147483646 w 86"/>
                  <a:gd name="T45" fmla="*/ 2147483646 h 74"/>
                  <a:gd name="T46" fmla="*/ 2147483646 w 86"/>
                  <a:gd name="T47" fmla="*/ 2147483646 h 74"/>
                  <a:gd name="T48" fmla="*/ 2147483646 w 86"/>
                  <a:gd name="T49" fmla="*/ 2147483646 h 74"/>
                  <a:gd name="T50" fmla="*/ 2147483646 w 86"/>
                  <a:gd name="T51" fmla="*/ 2147483646 h 7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86" h="74">
                    <a:moveTo>
                      <a:pt x="68" y="34"/>
                    </a:moveTo>
                    <a:lnTo>
                      <a:pt x="68" y="34"/>
                    </a:lnTo>
                    <a:lnTo>
                      <a:pt x="68" y="46"/>
                    </a:lnTo>
                    <a:lnTo>
                      <a:pt x="70" y="56"/>
                    </a:lnTo>
                    <a:lnTo>
                      <a:pt x="74" y="66"/>
                    </a:lnTo>
                    <a:lnTo>
                      <a:pt x="78" y="74"/>
                    </a:lnTo>
                    <a:lnTo>
                      <a:pt x="24" y="60"/>
                    </a:lnTo>
                    <a:lnTo>
                      <a:pt x="0" y="52"/>
                    </a:lnTo>
                    <a:lnTo>
                      <a:pt x="4" y="52"/>
                    </a:lnTo>
                    <a:lnTo>
                      <a:pt x="12" y="48"/>
                    </a:lnTo>
                    <a:lnTo>
                      <a:pt x="24" y="40"/>
                    </a:lnTo>
                    <a:lnTo>
                      <a:pt x="28" y="34"/>
                    </a:lnTo>
                    <a:lnTo>
                      <a:pt x="34" y="26"/>
                    </a:lnTo>
                    <a:lnTo>
                      <a:pt x="40" y="20"/>
                    </a:lnTo>
                    <a:lnTo>
                      <a:pt x="52" y="12"/>
                    </a:lnTo>
                    <a:lnTo>
                      <a:pt x="68" y="6"/>
                    </a:lnTo>
                    <a:lnTo>
                      <a:pt x="86" y="0"/>
                    </a:lnTo>
                    <a:lnTo>
                      <a:pt x="80" y="6"/>
                    </a:lnTo>
                    <a:lnTo>
                      <a:pt x="74" y="14"/>
                    </a:lnTo>
                    <a:lnTo>
                      <a:pt x="70" y="24"/>
                    </a:lnTo>
                    <a:lnTo>
                      <a:pt x="68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6" name="Freeform 76"/>
              <p:cNvSpPr>
                <a:spLocks/>
              </p:cNvSpPr>
              <p:nvPr/>
            </p:nvSpPr>
            <p:spPr bwMode="auto">
              <a:xfrm>
                <a:off x="1647825" y="3584575"/>
                <a:ext cx="355600" cy="133350"/>
              </a:xfrm>
              <a:custGeom>
                <a:avLst/>
                <a:gdLst>
                  <a:gd name="T0" fmla="*/ 2147483646 w 224"/>
                  <a:gd name="T1" fmla="*/ 2147483646 h 84"/>
                  <a:gd name="T2" fmla="*/ 2147483646 w 224"/>
                  <a:gd name="T3" fmla="*/ 2147483646 h 84"/>
                  <a:gd name="T4" fmla="*/ 2147483646 w 224"/>
                  <a:gd name="T5" fmla="*/ 2147483646 h 84"/>
                  <a:gd name="T6" fmla="*/ 0 w 224"/>
                  <a:gd name="T7" fmla="*/ 2147483646 h 84"/>
                  <a:gd name="T8" fmla="*/ 0 w 224"/>
                  <a:gd name="T9" fmla="*/ 2147483646 h 84"/>
                  <a:gd name="T10" fmla="*/ 2147483646 w 224"/>
                  <a:gd name="T11" fmla="*/ 2147483646 h 84"/>
                  <a:gd name="T12" fmla="*/ 2147483646 w 224"/>
                  <a:gd name="T13" fmla="*/ 2147483646 h 84"/>
                  <a:gd name="T14" fmla="*/ 2147483646 w 224"/>
                  <a:gd name="T15" fmla="*/ 2147483646 h 84"/>
                  <a:gd name="T16" fmla="*/ 2147483646 w 224"/>
                  <a:gd name="T17" fmla="*/ 2147483646 h 84"/>
                  <a:gd name="T18" fmla="*/ 2147483646 w 224"/>
                  <a:gd name="T19" fmla="*/ 2147483646 h 84"/>
                  <a:gd name="T20" fmla="*/ 2147483646 w 224"/>
                  <a:gd name="T21" fmla="*/ 2147483646 h 84"/>
                  <a:gd name="T22" fmla="*/ 2147483646 w 224"/>
                  <a:gd name="T23" fmla="*/ 2147483646 h 84"/>
                  <a:gd name="T24" fmla="*/ 2147483646 w 224"/>
                  <a:gd name="T25" fmla="*/ 2147483646 h 84"/>
                  <a:gd name="T26" fmla="*/ 2147483646 w 224"/>
                  <a:gd name="T27" fmla="*/ 2147483646 h 84"/>
                  <a:gd name="T28" fmla="*/ 2147483646 w 224"/>
                  <a:gd name="T29" fmla="*/ 2147483646 h 84"/>
                  <a:gd name="T30" fmla="*/ 2147483646 w 224"/>
                  <a:gd name="T31" fmla="*/ 2147483646 h 84"/>
                  <a:gd name="T32" fmla="*/ 2147483646 w 224"/>
                  <a:gd name="T33" fmla="*/ 0 h 84"/>
                  <a:gd name="T34" fmla="*/ 2147483646 w 224"/>
                  <a:gd name="T35" fmla="*/ 0 h 84"/>
                  <a:gd name="T36" fmla="*/ 2147483646 w 224"/>
                  <a:gd name="T37" fmla="*/ 2147483646 h 84"/>
                  <a:gd name="T38" fmla="*/ 2147483646 w 224"/>
                  <a:gd name="T39" fmla="*/ 2147483646 h 84"/>
                  <a:gd name="T40" fmla="*/ 2147483646 w 224"/>
                  <a:gd name="T41" fmla="*/ 2147483646 h 84"/>
                  <a:gd name="T42" fmla="*/ 2147483646 w 224"/>
                  <a:gd name="T43" fmla="*/ 2147483646 h 84"/>
                  <a:gd name="T44" fmla="*/ 2147483646 w 224"/>
                  <a:gd name="T45" fmla="*/ 2147483646 h 84"/>
                  <a:gd name="T46" fmla="*/ 2147483646 w 224"/>
                  <a:gd name="T47" fmla="*/ 2147483646 h 84"/>
                  <a:gd name="T48" fmla="*/ 2147483646 w 224"/>
                  <a:gd name="T49" fmla="*/ 2147483646 h 84"/>
                  <a:gd name="T50" fmla="*/ 2147483646 w 224"/>
                  <a:gd name="T51" fmla="*/ 2147483646 h 84"/>
                  <a:gd name="T52" fmla="*/ 2147483646 w 224"/>
                  <a:gd name="T53" fmla="*/ 2147483646 h 84"/>
                  <a:gd name="T54" fmla="*/ 2147483646 w 224"/>
                  <a:gd name="T55" fmla="*/ 2147483646 h 84"/>
                  <a:gd name="T56" fmla="*/ 2147483646 w 224"/>
                  <a:gd name="T57" fmla="*/ 2147483646 h 84"/>
                  <a:gd name="T58" fmla="*/ 2147483646 w 224"/>
                  <a:gd name="T59" fmla="*/ 2147483646 h 84"/>
                  <a:gd name="T60" fmla="*/ 2147483646 w 224"/>
                  <a:gd name="T61" fmla="*/ 2147483646 h 84"/>
                  <a:gd name="T62" fmla="*/ 2147483646 w 224"/>
                  <a:gd name="T63" fmla="*/ 2147483646 h 84"/>
                  <a:gd name="T64" fmla="*/ 2147483646 w 224"/>
                  <a:gd name="T65" fmla="*/ 2147483646 h 84"/>
                  <a:gd name="T66" fmla="*/ 2147483646 w 224"/>
                  <a:gd name="T67" fmla="*/ 2147483646 h 84"/>
                  <a:gd name="T68" fmla="*/ 2147483646 w 224"/>
                  <a:gd name="T69" fmla="*/ 2147483646 h 84"/>
                  <a:gd name="T70" fmla="*/ 2147483646 w 224"/>
                  <a:gd name="T71" fmla="*/ 2147483646 h 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24" h="84">
                    <a:moveTo>
                      <a:pt x="78" y="78"/>
                    </a:moveTo>
                    <a:lnTo>
                      <a:pt x="78" y="78"/>
                    </a:lnTo>
                    <a:lnTo>
                      <a:pt x="24" y="64"/>
                    </a:lnTo>
                    <a:lnTo>
                      <a:pt x="0" y="56"/>
                    </a:lnTo>
                    <a:lnTo>
                      <a:pt x="4" y="56"/>
                    </a:lnTo>
                    <a:lnTo>
                      <a:pt x="12" y="52"/>
                    </a:lnTo>
                    <a:lnTo>
                      <a:pt x="24" y="44"/>
                    </a:lnTo>
                    <a:lnTo>
                      <a:pt x="28" y="38"/>
                    </a:lnTo>
                    <a:lnTo>
                      <a:pt x="34" y="30"/>
                    </a:lnTo>
                    <a:lnTo>
                      <a:pt x="40" y="24"/>
                    </a:lnTo>
                    <a:lnTo>
                      <a:pt x="52" y="16"/>
                    </a:lnTo>
                    <a:lnTo>
                      <a:pt x="68" y="10"/>
                    </a:lnTo>
                    <a:lnTo>
                      <a:pt x="86" y="4"/>
                    </a:lnTo>
                    <a:lnTo>
                      <a:pt x="104" y="0"/>
                    </a:lnTo>
                    <a:lnTo>
                      <a:pt x="122" y="0"/>
                    </a:lnTo>
                    <a:lnTo>
                      <a:pt x="142" y="2"/>
                    </a:lnTo>
                    <a:lnTo>
                      <a:pt x="162" y="8"/>
                    </a:lnTo>
                    <a:lnTo>
                      <a:pt x="178" y="14"/>
                    </a:lnTo>
                    <a:lnTo>
                      <a:pt x="194" y="26"/>
                    </a:lnTo>
                    <a:lnTo>
                      <a:pt x="210" y="40"/>
                    </a:lnTo>
                    <a:lnTo>
                      <a:pt x="224" y="58"/>
                    </a:lnTo>
                    <a:lnTo>
                      <a:pt x="208" y="64"/>
                    </a:lnTo>
                    <a:lnTo>
                      <a:pt x="188" y="72"/>
                    </a:lnTo>
                    <a:lnTo>
                      <a:pt x="166" y="78"/>
                    </a:lnTo>
                    <a:lnTo>
                      <a:pt x="138" y="84"/>
                    </a:lnTo>
                    <a:lnTo>
                      <a:pt x="124" y="84"/>
                    </a:lnTo>
                    <a:lnTo>
                      <a:pt x="112" y="84"/>
                    </a:lnTo>
                    <a:lnTo>
                      <a:pt x="78" y="78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7" name="Freeform 77"/>
              <p:cNvSpPr>
                <a:spLocks/>
              </p:cNvSpPr>
              <p:nvPr/>
            </p:nvSpPr>
            <p:spPr bwMode="auto">
              <a:xfrm>
                <a:off x="1584325" y="3533775"/>
                <a:ext cx="241300" cy="161925"/>
              </a:xfrm>
              <a:custGeom>
                <a:avLst/>
                <a:gdLst>
                  <a:gd name="T0" fmla="*/ 0 w 152"/>
                  <a:gd name="T1" fmla="*/ 2147483646 h 102"/>
                  <a:gd name="T2" fmla="*/ 0 w 152"/>
                  <a:gd name="T3" fmla="*/ 2147483646 h 102"/>
                  <a:gd name="T4" fmla="*/ 2147483646 w 152"/>
                  <a:gd name="T5" fmla="*/ 2147483646 h 102"/>
                  <a:gd name="T6" fmla="*/ 2147483646 w 152"/>
                  <a:gd name="T7" fmla="*/ 2147483646 h 102"/>
                  <a:gd name="T8" fmla="*/ 2147483646 w 152"/>
                  <a:gd name="T9" fmla="*/ 2147483646 h 102"/>
                  <a:gd name="T10" fmla="*/ 2147483646 w 152"/>
                  <a:gd name="T11" fmla="*/ 2147483646 h 102"/>
                  <a:gd name="T12" fmla="*/ 2147483646 w 152"/>
                  <a:gd name="T13" fmla="*/ 2147483646 h 102"/>
                  <a:gd name="T14" fmla="*/ 2147483646 w 152"/>
                  <a:gd name="T15" fmla="*/ 2147483646 h 102"/>
                  <a:gd name="T16" fmla="*/ 2147483646 w 152"/>
                  <a:gd name="T17" fmla="*/ 2147483646 h 102"/>
                  <a:gd name="T18" fmla="*/ 2147483646 w 152"/>
                  <a:gd name="T19" fmla="*/ 2147483646 h 102"/>
                  <a:gd name="T20" fmla="*/ 2147483646 w 152"/>
                  <a:gd name="T21" fmla="*/ 2147483646 h 102"/>
                  <a:gd name="T22" fmla="*/ 2147483646 w 152"/>
                  <a:gd name="T23" fmla="*/ 2147483646 h 102"/>
                  <a:gd name="T24" fmla="*/ 2147483646 w 152"/>
                  <a:gd name="T25" fmla="*/ 0 h 102"/>
                  <a:gd name="T26" fmla="*/ 2147483646 w 152"/>
                  <a:gd name="T27" fmla="*/ 0 h 10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52" h="102">
                    <a:moveTo>
                      <a:pt x="0" y="102"/>
                    </a:moveTo>
                    <a:lnTo>
                      <a:pt x="0" y="102"/>
                    </a:lnTo>
                    <a:lnTo>
                      <a:pt x="20" y="80"/>
                    </a:lnTo>
                    <a:lnTo>
                      <a:pt x="38" y="56"/>
                    </a:lnTo>
                    <a:lnTo>
                      <a:pt x="58" y="32"/>
                    </a:lnTo>
                    <a:lnTo>
                      <a:pt x="62" y="26"/>
                    </a:lnTo>
                    <a:lnTo>
                      <a:pt x="70" y="20"/>
                    </a:lnTo>
                    <a:lnTo>
                      <a:pt x="80" y="14"/>
                    </a:lnTo>
                    <a:lnTo>
                      <a:pt x="90" y="8"/>
                    </a:lnTo>
                    <a:lnTo>
                      <a:pt x="104" y="4"/>
                    </a:lnTo>
                    <a:lnTo>
                      <a:pt x="118" y="2"/>
                    </a:lnTo>
                    <a:lnTo>
                      <a:pt x="134" y="0"/>
                    </a:lnTo>
                    <a:lnTo>
                      <a:pt x="152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8" name="Freeform 78"/>
              <p:cNvSpPr>
                <a:spLocks/>
              </p:cNvSpPr>
              <p:nvPr/>
            </p:nvSpPr>
            <p:spPr bwMode="auto">
              <a:xfrm>
                <a:off x="1755775" y="3590925"/>
                <a:ext cx="28575" cy="117475"/>
              </a:xfrm>
              <a:custGeom>
                <a:avLst/>
                <a:gdLst>
                  <a:gd name="T0" fmla="*/ 2147483646 w 18"/>
                  <a:gd name="T1" fmla="*/ 2147483646 h 74"/>
                  <a:gd name="T2" fmla="*/ 2147483646 w 18"/>
                  <a:gd name="T3" fmla="*/ 2147483646 h 74"/>
                  <a:gd name="T4" fmla="*/ 2147483646 w 18"/>
                  <a:gd name="T5" fmla="*/ 2147483646 h 74"/>
                  <a:gd name="T6" fmla="*/ 2147483646 w 18"/>
                  <a:gd name="T7" fmla="*/ 2147483646 h 74"/>
                  <a:gd name="T8" fmla="*/ 0 w 18"/>
                  <a:gd name="T9" fmla="*/ 2147483646 h 74"/>
                  <a:gd name="T10" fmla="*/ 0 w 18"/>
                  <a:gd name="T11" fmla="*/ 2147483646 h 74"/>
                  <a:gd name="T12" fmla="*/ 0 w 18"/>
                  <a:gd name="T13" fmla="*/ 2147483646 h 74"/>
                  <a:gd name="T14" fmla="*/ 2147483646 w 18"/>
                  <a:gd name="T15" fmla="*/ 2147483646 h 74"/>
                  <a:gd name="T16" fmla="*/ 2147483646 w 18"/>
                  <a:gd name="T17" fmla="*/ 2147483646 h 74"/>
                  <a:gd name="T18" fmla="*/ 2147483646 w 18"/>
                  <a:gd name="T19" fmla="*/ 2147483646 h 74"/>
                  <a:gd name="T20" fmla="*/ 2147483646 w 18"/>
                  <a:gd name="T21" fmla="*/ 0 h 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" h="74">
                    <a:moveTo>
                      <a:pt x="10" y="74"/>
                    </a:moveTo>
                    <a:lnTo>
                      <a:pt x="10" y="74"/>
                    </a:lnTo>
                    <a:lnTo>
                      <a:pt x="6" y="66"/>
                    </a:lnTo>
                    <a:lnTo>
                      <a:pt x="2" y="56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2" y="24"/>
                    </a:lnTo>
                    <a:lnTo>
                      <a:pt x="6" y="14"/>
                    </a:lnTo>
                    <a:lnTo>
                      <a:pt x="12" y="6"/>
                    </a:lnTo>
                    <a:lnTo>
                      <a:pt x="18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9" name="Freeform 79"/>
              <p:cNvSpPr>
                <a:spLocks/>
              </p:cNvSpPr>
              <p:nvPr/>
            </p:nvSpPr>
            <p:spPr bwMode="auto">
              <a:xfrm>
                <a:off x="1905000" y="3597275"/>
                <a:ext cx="22225" cy="111125"/>
              </a:xfrm>
              <a:custGeom>
                <a:avLst/>
                <a:gdLst>
                  <a:gd name="T0" fmla="*/ 0 w 14"/>
                  <a:gd name="T1" fmla="*/ 0 h 70"/>
                  <a:gd name="T2" fmla="*/ 0 w 14"/>
                  <a:gd name="T3" fmla="*/ 0 h 70"/>
                  <a:gd name="T4" fmla="*/ 2147483646 w 14"/>
                  <a:gd name="T5" fmla="*/ 2147483646 h 70"/>
                  <a:gd name="T6" fmla="*/ 2147483646 w 14"/>
                  <a:gd name="T7" fmla="*/ 2147483646 h 70"/>
                  <a:gd name="T8" fmla="*/ 2147483646 w 14"/>
                  <a:gd name="T9" fmla="*/ 2147483646 h 70"/>
                  <a:gd name="T10" fmla="*/ 2147483646 w 14"/>
                  <a:gd name="T11" fmla="*/ 2147483646 h 70"/>
                  <a:gd name="T12" fmla="*/ 2147483646 w 14"/>
                  <a:gd name="T13" fmla="*/ 2147483646 h 70"/>
                  <a:gd name="T14" fmla="*/ 2147483646 w 14"/>
                  <a:gd name="T15" fmla="*/ 2147483646 h 70"/>
                  <a:gd name="T16" fmla="*/ 2147483646 w 14"/>
                  <a:gd name="T17" fmla="*/ 2147483646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70">
                    <a:moveTo>
                      <a:pt x="0" y="0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12" y="20"/>
                    </a:lnTo>
                    <a:lnTo>
                      <a:pt x="14" y="32"/>
                    </a:lnTo>
                    <a:lnTo>
                      <a:pt x="14" y="44"/>
                    </a:lnTo>
                    <a:lnTo>
                      <a:pt x="12" y="58"/>
                    </a:lnTo>
                    <a:lnTo>
                      <a:pt x="4" y="7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0" name="Freeform 80"/>
              <p:cNvSpPr>
                <a:spLocks/>
              </p:cNvSpPr>
              <p:nvPr/>
            </p:nvSpPr>
            <p:spPr bwMode="auto">
              <a:xfrm>
                <a:off x="1803400" y="3619500"/>
                <a:ext cx="76200" cy="73025"/>
              </a:xfrm>
              <a:custGeom>
                <a:avLst/>
                <a:gdLst>
                  <a:gd name="T0" fmla="*/ 2147483646 w 48"/>
                  <a:gd name="T1" fmla="*/ 2147483646 h 46"/>
                  <a:gd name="T2" fmla="*/ 2147483646 w 48"/>
                  <a:gd name="T3" fmla="*/ 2147483646 h 46"/>
                  <a:gd name="T4" fmla="*/ 2147483646 w 48"/>
                  <a:gd name="T5" fmla="*/ 2147483646 h 46"/>
                  <a:gd name="T6" fmla="*/ 2147483646 w 48"/>
                  <a:gd name="T7" fmla="*/ 2147483646 h 46"/>
                  <a:gd name="T8" fmla="*/ 2147483646 w 48"/>
                  <a:gd name="T9" fmla="*/ 2147483646 h 46"/>
                  <a:gd name="T10" fmla="*/ 2147483646 w 48"/>
                  <a:gd name="T11" fmla="*/ 2147483646 h 46"/>
                  <a:gd name="T12" fmla="*/ 2147483646 w 48"/>
                  <a:gd name="T13" fmla="*/ 2147483646 h 46"/>
                  <a:gd name="T14" fmla="*/ 2147483646 w 48"/>
                  <a:gd name="T15" fmla="*/ 2147483646 h 46"/>
                  <a:gd name="T16" fmla="*/ 2147483646 w 48"/>
                  <a:gd name="T17" fmla="*/ 2147483646 h 46"/>
                  <a:gd name="T18" fmla="*/ 2147483646 w 48"/>
                  <a:gd name="T19" fmla="*/ 2147483646 h 46"/>
                  <a:gd name="T20" fmla="*/ 0 w 48"/>
                  <a:gd name="T21" fmla="*/ 2147483646 h 46"/>
                  <a:gd name="T22" fmla="*/ 0 w 48"/>
                  <a:gd name="T23" fmla="*/ 2147483646 h 46"/>
                  <a:gd name="T24" fmla="*/ 2147483646 w 48"/>
                  <a:gd name="T25" fmla="*/ 2147483646 h 46"/>
                  <a:gd name="T26" fmla="*/ 2147483646 w 48"/>
                  <a:gd name="T27" fmla="*/ 2147483646 h 46"/>
                  <a:gd name="T28" fmla="*/ 2147483646 w 48"/>
                  <a:gd name="T29" fmla="*/ 0 h 46"/>
                  <a:gd name="T30" fmla="*/ 2147483646 w 48"/>
                  <a:gd name="T31" fmla="*/ 0 h 46"/>
                  <a:gd name="T32" fmla="*/ 2147483646 w 48"/>
                  <a:gd name="T33" fmla="*/ 0 h 46"/>
                  <a:gd name="T34" fmla="*/ 2147483646 w 48"/>
                  <a:gd name="T35" fmla="*/ 2147483646 h 46"/>
                  <a:gd name="T36" fmla="*/ 2147483646 w 48"/>
                  <a:gd name="T37" fmla="*/ 2147483646 h 46"/>
                  <a:gd name="T38" fmla="*/ 2147483646 w 48"/>
                  <a:gd name="T39" fmla="*/ 2147483646 h 46"/>
                  <a:gd name="T40" fmla="*/ 2147483646 w 48"/>
                  <a:gd name="T41" fmla="*/ 2147483646 h 46"/>
                  <a:gd name="T42" fmla="*/ 2147483646 w 48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8" h="46">
                    <a:moveTo>
                      <a:pt x="48" y="26"/>
                    </a:moveTo>
                    <a:lnTo>
                      <a:pt x="48" y="26"/>
                    </a:lnTo>
                    <a:lnTo>
                      <a:pt x="46" y="34"/>
                    </a:lnTo>
                    <a:lnTo>
                      <a:pt x="40" y="42"/>
                    </a:lnTo>
                    <a:lnTo>
                      <a:pt x="30" y="46"/>
                    </a:lnTo>
                    <a:lnTo>
                      <a:pt x="22" y="46"/>
                    </a:lnTo>
                    <a:lnTo>
                      <a:pt x="12" y="44"/>
                    </a:lnTo>
                    <a:lnTo>
                      <a:pt x="6" y="38"/>
                    </a:lnTo>
                    <a:lnTo>
                      <a:pt x="2" y="30"/>
                    </a:lnTo>
                    <a:lnTo>
                      <a:pt x="0" y="20"/>
                    </a:lnTo>
                    <a:lnTo>
                      <a:pt x="4" y="12"/>
                    </a:lnTo>
                    <a:lnTo>
                      <a:pt x="10" y="4"/>
                    </a:lnTo>
                    <a:lnTo>
                      <a:pt x="18" y="0"/>
                    </a:lnTo>
                    <a:lnTo>
                      <a:pt x="28" y="0"/>
                    </a:lnTo>
                    <a:lnTo>
                      <a:pt x="36" y="2"/>
                    </a:lnTo>
                    <a:lnTo>
                      <a:pt x="44" y="8"/>
                    </a:lnTo>
                    <a:lnTo>
                      <a:pt x="48" y="16"/>
                    </a:lnTo>
                    <a:lnTo>
                      <a:pt x="48" y="26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1" name="Freeform 81"/>
              <p:cNvSpPr>
                <a:spLocks/>
              </p:cNvSpPr>
              <p:nvPr/>
            </p:nvSpPr>
            <p:spPr bwMode="auto">
              <a:xfrm>
                <a:off x="1803400" y="3613150"/>
                <a:ext cx="31750" cy="31750"/>
              </a:xfrm>
              <a:custGeom>
                <a:avLst/>
                <a:gdLst>
                  <a:gd name="T0" fmla="*/ 2147483646 w 20"/>
                  <a:gd name="T1" fmla="*/ 2147483646 h 20"/>
                  <a:gd name="T2" fmla="*/ 2147483646 w 20"/>
                  <a:gd name="T3" fmla="*/ 2147483646 h 20"/>
                  <a:gd name="T4" fmla="*/ 2147483646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0 w 20"/>
                  <a:gd name="T19" fmla="*/ 2147483646 h 20"/>
                  <a:gd name="T20" fmla="*/ 0 w 20"/>
                  <a:gd name="T21" fmla="*/ 2147483646 h 20"/>
                  <a:gd name="T22" fmla="*/ 0 w 20"/>
                  <a:gd name="T23" fmla="*/ 2147483646 h 20"/>
                  <a:gd name="T24" fmla="*/ 0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0 h 20"/>
                  <a:gd name="T36" fmla="*/ 2147483646 w 20"/>
                  <a:gd name="T37" fmla="*/ 2147483646 h 20"/>
                  <a:gd name="T38" fmla="*/ 2147483646 w 20"/>
                  <a:gd name="T39" fmla="*/ 2147483646 h 20"/>
                  <a:gd name="T40" fmla="*/ 2147483646 w 20"/>
                  <a:gd name="T41" fmla="*/ 2147483646 h 20"/>
                  <a:gd name="T42" fmla="*/ 2147483646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20" y="10"/>
                    </a:moveTo>
                    <a:lnTo>
                      <a:pt x="20" y="10"/>
                    </a:lnTo>
                    <a:lnTo>
                      <a:pt x="18" y="14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0" y="20"/>
                    </a:lnTo>
                    <a:lnTo>
                      <a:pt x="6" y="20"/>
                    </a:lnTo>
                    <a:lnTo>
                      <a:pt x="2" y="18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8" y="6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2" name="Freeform 82"/>
              <p:cNvSpPr>
                <a:spLocks/>
              </p:cNvSpPr>
              <p:nvPr/>
            </p:nvSpPr>
            <p:spPr bwMode="auto">
              <a:xfrm>
                <a:off x="2232025" y="3594100"/>
                <a:ext cx="95250" cy="111125"/>
              </a:xfrm>
              <a:custGeom>
                <a:avLst/>
                <a:gdLst>
                  <a:gd name="T0" fmla="*/ 0 w 60"/>
                  <a:gd name="T1" fmla="*/ 2147483646 h 70"/>
                  <a:gd name="T2" fmla="*/ 0 w 60"/>
                  <a:gd name="T3" fmla="*/ 2147483646 h 70"/>
                  <a:gd name="T4" fmla="*/ 2147483646 w 60"/>
                  <a:gd name="T5" fmla="*/ 2147483646 h 70"/>
                  <a:gd name="T6" fmla="*/ 2147483646 w 60"/>
                  <a:gd name="T7" fmla="*/ 2147483646 h 70"/>
                  <a:gd name="T8" fmla="*/ 2147483646 w 60"/>
                  <a:gd name="T9" fmla="*/ 2147483646 h 70"/>
                  <a:gd name="T10" fmla="*/ 2147483646 w 60"/>
                  <a:gd name="T11" fmla="*/ 2147483646 h 70"/>
                  <a:gd name="T12" fmla="*/ 2147483646 w 60"/>
                  <a:gd name="T13" fmla="*/ 2147483646 h 70"/>
                  <a:gd name="T14" fmla="*/ 2147483646 w 60"/>
                  <a:gd name="T15" fmla="*/ 2147483646 h 70"/>
                  <a:gd name="T16" fmla="*/ 2147483646 w 60"/>
                  <a:gd name="T17" fmla="*/ 2147483646 h 70"/>
                  <a:gd name="T18" fmla="*/ 2147483646 w 60"/>
                  <a:gd name="T19" fmla="*/ 2147483646 h 70"/>
                  <a:gd name="T20" fmla="*/ 2147483646 w 60"/>
                  <a:gd name="T21" fmla="*/ 2147483646 h 70"/>
                  <a:gd name="T22" fmla="*/ 2147483646 w 60"/>
                  <a:gd name="T23" fmla="*/ 2147483646 h 70"/>
                  <a:gd name="T24" fmla="*/ 2147483646 w 60"/>
                  <a:gd name="T25" fmla="*/ 0 h 70"/>
                  <a:gd name="T26" fmla="*/ 2147483646 w 60"/>
                  <a:gd name="T27" fmla="*/ 0 h 70"/>
                  <a:gd name="T28" fmla="*/ 2147483646 w 60"/>
                  <a:gd name="T29" fmla="*/ 2147483646 h 70"/>
                  <a:gd name="T30" fmla="*/ 2147483646 w 60"/>
                  <a:gd name="T31" fmla="*/ 2147483646 h 70"/>
                  <a:gd name="T32" fmla="*/ 2147483646 w 60"/>
                  <a:gd name="T33" fmla="*/ 2147483646 h 70"/>
                  <a:gd name="T34" fmla="*/ 0 w 60"/>
                  <a:gd name="T35" fmla="*/ 2147483646 h 70"/>
                  <a:gd name="T36" fmla="*/ 0 w 60"/>
                  <a:gd name="T37" fmla="*/ 2147483646 h 7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60" h="70">
                    <a:moveTo>
                      <a:pt x="0" y="54"/>
                    </a:moveTo>
                    <a:lnTo>
                      <a:pt x="0" y="54"/>
                    </a:lnTo>
                    <a:lnTo>
                      <a:pt x="16" y="60"/>
                    </a:lnTo>
                    <a:lnTo>
                      <a:pt x="36" y="66"/>
                    </a:lnTo>
                    <a:lnTo>
                      <a:pt x="58" y="70"/>
                    </a:lnTo>
                    <a:lnTo>
                      <a:pt x="50" y="58"/>
                    </a:lnTo>
                    <a:lnTo>
                      <a:pt x="46" y="44"/>
                    </a:lnTo>
                    <a:lnTo>
                      <a:pt x="46" y="32"/>
                    </a:lnTo>
                    <a:lnTo>
                      <a:pt x="48" y="20"/>
                    </a:lnTo>
                    <a:lnTo>
                      <a:pt x="52" y="10"/>
                    </a:lnTo>
                    <a:lnTo>
                      <a:pt x="60" y="0"/>
                    </a:lnTo>
                    <a:lnTo>
                      <a:pt x="42" y="8"/>
                    </a:lnTo>
                    <a:lnTo>
                      <a:pt x="28" y="20"/>
                    </a:lnTo>
                    <a:lnTo>
                      <a:pt x="12" y="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3" name="Freeform 83"/>
              <p:cNvSpPr>
                <a:spLocks noEditPoints="1"/>
              </p:cNvSpPr>
              <p:nvPr/>
            </p:nvSpPr>
            <p:spPr bwMode="auto">
              <a:xfrm>
                <a:off x="2305050" y="3578225"/>
                <a:ext cx="174625" cy="133350"/>
              </a:xfrm>
              <a:custGeom>
                <a:avLst/>
                <a:gdLst>
                  <a:gd name="T0" fmla="*/ 0 w 110"/>
                  <a:gd name="T1" fmla="*/ 2147483646 h 84"/>
                  <a:gd name="T2" fmla="*/ 0 w 110"/>
                  <a:gd name="T3" fmla="*/ 2147483646 h 84"/>
                  <a:gd name="T4" fmla="*/ 2147483646 w 110"/>
                  <a:gd name="T5" fmla="*/ 2147483646 h 84"/>
                  <a:gd name="T6" fmla="*/ 2147483646 w 110"/>
                  <a:gd name="T7" fmla="*/ 2147483646 h 84"/>
                  <a:gd name="T8" fmla="*/ 2147483646 w 110"/>
                  <a:gd name="T9" fmla="*/ 2147483646 h 84"/>
                  <a:gd name="T10" fmla="*/ 2147483646 w 110"/>
                  <a:gd name="T11" fmla="*/ 2147483646 h 84"/>
                  <a:gd name="T12" fmla="*/ 2147483646 w 110"/>
                  <a:gd name="T13" fmla="*/ 2147483646 h 84"/>
                  <a:gd name="T14" fmla="*/ 2147483646 w 110"/>
                  <a:gd name="T15" fmla="*/ 2147483646 h 84"/>
                  <a:gd name="T16" fmla="*/ 2147483646 w 110"/>
                  <a:gd name="T17" fmla="*/ 2147483646 h 84"/>
                  <a:gd name="T18" fmla="*/ 2147483646 w 110"/>
                  <a:gd name="T19" fmla="*/ 2147483646 h 84"/>
                  <a:gd name="T20" fmla="*/ 2147483646 w 110"/>
                  <a:gd name="T21" fmla="*/ 2147483646 h 84"/>
                  <a:gd name="T22" fmla="*/ 2147483646 w 110"/>
                  <a:gd name="T23" fmla="*/ 2147483646 h 84"/>
                  <a:gd name="T24" fmla="*/ 2147483646 w 110"/>
                  <a:gd name="T25" fmla="*/ 2147483646 h 84"/>
                  <a:gd name="T26" fmla="*/ 2147483646 w 110"/>
                  <a:gd name="T27" fmla="*/ 2147483646 h 84"/>
                  <a:gd name="T28" fmla="*/ 2147483646 w 110"/>
                  <a:gd name="T29" fmla="*/ 2147483646 h 84"/>
                  <a:gd name="T30" fmla="*/ 2147483646 w 110"/>
                  <a:gd name="T31" fmla="*/ 2147483646 h 84"/>
                  <a:gd name="T32" fmla="*/ 2147483646 w 110"/>
                  <a:gd name="T33" fmla="*/ 2147483646 h 84"/>
                  <a:gd name="T34" fmla="*/ 2147483646 w 110"/>
                  <a:gd name="T35" fmla="*/ 2147483646 h 84"/>
                  <a:gd name="T36" fmla="*/ 2147483646 w 110"/>
                  <a:gd name="T37" fmla="*/ 2147483646 h 84"/>
                  <a:gd name="T38" fmla="*/ 2147483646 w 110"/>
                  <a:gd name="T39" fmla="*/ 2147483646 h 84"/>
                  <a:gd name="T40" fmla="*/ 2147483646 w 110"/>
                  <a:gd name="T41" fmla="*/ 2147483646 h 84"/>
                  <a:gd name="T42" fmla="*/ 2147483646 w 110"/>
                  <a:gd name="T43" fmla="*/ 2147483646 h 84"/>
                  <a:gd name="T44" fmla="*/ 2147483646 w 110"/>
                  <a:gd name="T45" fmla="*/ 0 h 84"/>
                  <a:gd name="T46" fmla="*/ 2147483646 w 110"/>
                  <a:gd name="T47" fmla="*/ 0 h 84"/>
                  <a:gd name="T48" fmla="*/ 2147483646 w 110"/>
                  <a:gd name="T49" fmla="*/ 2147483646 h 84"/>
                  <a:gd name="T50" fmla="*/ 2147483646 w 110"/>
                  <a:gd name="T51" fmla="*/ 2147483646 h 84"/>
                  <a:gd name="T52" fmla="*/ 2147483646 w 110"/>
                  <a:gd name="T53" fmla="*/ 2147483646 h 84"/>
                  <a:gd name="T54" fmla="*/ 2147483646 w 110"/>
                  <a:gd name="T55" fmla="*/ 2147483646 h 84"/>
                  <a:gd name="T56" fmla="*/ 2147483646 w 110"/>
                  <a:gd name="T57" fmla="*/ 2147483646 h 84"/>
                  <a:gd name="T58" fmla="*/ 0 w 110"/>
                  <a:gd name="T59" fmla="*/ 2147483646 h 84"/>
                  <a:gd name="T60" fmla="*/ 0 w 110"/>
                  <a:gd name="T61" fmla="*/ 2147483646 h 84"/>
                  <a:gd name="T62" fmla="*/ 0 w 110"/>
                  <a:gd name="T63" fmla="*/ 2147483646 h 84"/>
                  <a:gd name="T64" fmla="*/ 2147483646 w 110"/>
                  <a:gd name="T65" fmla="*/ 2147483646 h 84"/>
                  <a:gd name="T66" fmla="*/ 2147483646 w 110"/>
                  <a:gd name="T67" fmla="*/ 2147483646 h 84"/>
                  <a:gd name="T68" fmla="*/ 2147483646 w 110"/>
                  <a:gd name="T69" fmla="*/ 2147483646 h 84"/>
                  <a:gd name="T70" fmla="*/ 2147483646 w 110"/>
                  <a:gd name="T71" fmla="*/ 2147483646 h 84"/>
                  <a:gd name="T72" fmla="*/ 2147483646 w 110"/>
                  <a:gd name="T73" fmla="*/ 2147483646 h 84"/>
                  <a:gd name="T74" fmla="*/ 2147483646 w 110"/>
                  <a:gd name="T75" fmla="*/ 2147483646 h 84"/>
                  <a:gd name="T76" fmla="*/ 2147483646 w 110"/>
                  <a:gd name="T77" fmla="*/ 2147483646 h 84"/>
                  <a:gd name="T78" fmla="*/ 2147483646 w 110"/>
                  <a:gd name="T79" fmla="*/ 2147483646 h 84"/>
                  <a:gd name="T80" fmla="*/ 2147483646 w 110"/>
                  <a:gd name="T81" fmla="*/ 2147483646 h 84"/>
                  <a:gd name="T82" fmla="*/ 2147483646 w 110"/>
                  <a:gd name="T83" fmla="*/ 2147483646 h 84"/>
                  <a:gd name="T84" fmla="*/ 2147483646 w 110"/>
                  <a:gd name="T85" fmla="*/ 2147483646 h 84"/>
                  <a:gd name="T86" fmla="*/ 2147483646 w 110"/>
                  <a:gd name="T87" fmla="*/ 2147483646 h 84"/>
                  <a:gd name="T88" fmla="*/ 2147483646 w 110"/>
                  <a:gd name="T89" fmla="*/ 2147483646 h 84"/>
                  <a:gd name="T90" fmla="*/ 2147483646 w 110"/>
                  <a:gd name="T91" fmla="*/ 2147483646 h 84"/>
                  <a:gd name="T92" fmla="*/ 2147483646 w 110"/>
                  <a:gd name="T93" fmla="*/ 2147483646 h 84"/>
                  <a:gd name="T94" fmla="*/ 2147483646 w 110"/>
                  <a:gd name="T95" fmla="*/ 2147483646 h 84"/>
                  <a:gd name="T96" fmla="*/ 2147483646 w 110"/>
                  <a:gd name="T97" fmla="*/ 2147483646 h 84"/>
                  <a:gd name="T98" fmla="*/ 2147483646 w 110"/>
                  <a:gd name="T99" fmla="*/ 2147483646 h 84"/>
                  <a:gd name="T100" fmla="*/ 2147483646 w 110"/>
                  <a:gd name="T101" fmla="*/ 2147483646 h 84"/>
                  <a:gd name="T102" fmla="*/ 2147483646 w 110"/>
                  <a:gd name="T103" fmla="*/ 2147483646 h 84"/>
                  <a:gd name="T104" fmla="*/ 2147483646 w 110"/>
                  <a:gd name="T105" fmla="*/ 2147483646 h 84"/>
                  <a:gd name="T106" fmla="*/ 2147483646 w 110"/>
                  <a:gd name="T107" fmla="*/ 2147483646 h 8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10" h="84">
                    <a:moveTo>
                      <a:pt x="0" y="54"/>
                    </a:moveTo>
                    <a:lnTo>
                      <a:pt x="0" y="54"/>
                    </a:lnTo>
                    <a:lnTo>
                      <a:pt x="4" y="68"/>
                    </a:lnTo>
                    <a:lnTo>
                      <a:pt x="12" y="80"/>
                    </a:lnTo>
                    <a:lnTo>
                      <a:pt x="40" y="84"/>
                    </a:lnTo>
                    <a:lnTo>
                      <a:pt x="54" y="84"/>
                    </a:lnTo>
                    <a:lnTo>
                      <a:pt x="68" y="84"/>
                    </a:lnTo>
                    <a:lnTo>
                      <a:pt x="100" y="76"/>
                    </a:lnTo>
                    <a:lnTo>
                      <a:pt x="104" y="68"/>
                    </a:lnTo>
                    <a:lnTo>
                      <a:pt x="108" y="58"/>
                    </a:lnTo>
                    <a:lnTo>
                      <a:pt x="110" y="48"/>
                    </a:lnTo>
                    <a:lnTo>
                      <a:pt x="108" y="36"/>
                    </a:lnTo>
                    <a:lnTo>
                      <a:pt x="106" y="26"/>
                    </a:lnTo>
                    <a:lnTo>
                      <a:pt x="102" y="18"/>
                    </a:lnTo>
                    <a:lnTo>
                      <a:pt x="96" y="8"/>
                    </a:lnTo>
                    <a:lnTo>
                      <a:pt x="88" y="2"/>
                    </a:lnTo>
                    <a:lnTo>
                      <a:pt x="70" y="0"/>
                    </a:lnTo>
                    <a:lnTo>
                      <a:pt x="52" y="0"/>
                    </a:lnTo>
                    <a:lnTo>
                      <a:pt x="32" y="4"/>
                    </a:lnTo>
                    <a:lnTo>
                      <a:pt x="14" y="10"/>
                    </a:lnTo>
                    <a:lnTo>
                      <a:pt x="6" y="20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54"/>
                    </a:lnTo>
                    <a:close/>
                    <a:moveTo>
                      <a:pt x="32" y="50"/>
                    </a:moveTo>
                    <a:lnTo>
                      <a:pt x="32" y="50"/>
                    </a:lnTo>
                    <a:lnTo>
                      <a:pt x="32" y="40"/>
                    </a:lnTo>
                    <a:lnTo>
                      <a:pt x="36" y="32"/>
                    </a:lnTo>
                    <a:lnTo>
                      <a:pt x="42" y="26"/>
                    </a:lnTo>
                    <a:lnTo>
                      <a:pt x="50" y="22"/>
                    </a:lnTo>
                    <a:lnTo>
                      <a:pt x="60" y="22"/>
                    </a:lnTo>
                    <a:lnTo>
                      <a:pt x="68" y="26"/>
                    </a:lnTo>
                    <a:lnTo>
                      <a:pt x="74" y="32"/>
                    </a:lnTo>
                    <a:lnTo>
                      <a:pt x="78" y="42"/>
                    </a:lnTo>
                    <a:lnTo>
                      <a:pt x="78" y="52"/>
                    </a:lnTo>
                    <a:lnTo>
                      <a:pt x="74" y="60"/>
                    </a:lnTo>
                    <a:lnTo>
                      <a:pt x="68" y="66"/>
                    </a:lnTo>
                    <a:lnTo>
                      <a:pt x="58" y="70"/>
                    </a:lnTo>
                    <a:lnTo>
                      <a:pt x="50" y="68"/>
                    </a:lnTo>
                    <a:lnTo>
                      <a:pt x="40" y="66"/>
                    </a:lnTo>
                    <a:lnTo>
                      <a:pt x="34" y="58"/>
                    </a:lnTo>
                    <a:lnTo>
                      <a:pt x="32" y="50"/>
                    </a:lnTo>
                    <a:close/>
                  </a:path>
                </a:pathLst>
              </a:custGeom>
              <a:solidFill>
                <a:srgbClr val="7995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4" name="Freeform 84"/>
              <p:cNvSpPr>
                <a:spLocks/>
              </p:cNvSpPr>
              <p:nvPr/>
            </p:nvSpPr>
            <p:spPr bwMode="auto">
              <a:xfrm>
                <a:off x="2355850" y="3613150"/>
                <a:ext cx="73025" cy="76200"/>
              </a:xfrm>
              <a:custGeom>
                <a:avLst/>
                <a:gdLst>
                  <a:gd name="T0" fmla="*/ 2147483646 w 46"/>
                  <a:gd name="T1" fmla="*/ 0 h 48"/>
                  <a:gd name="T2" fmla="*/ 2147483646 w 46"/>
                  <a:gd name="T3" fmla="*/ 0 h 48"/>
                  <a:gd name="T4" fmla="*/ 2147483646 w 46"/>
                  <a:gd name="T5" fmla="*/ 2147483646 h 48"/>
                  <a:gd name="T6" fmla="*/ 2147483646 w 46"/>
                  <a:gd name="T7" fmla="*/ 2147483646 h 48"/>
                  <a:gd name="T8" fmla="*/ 0 w 46"/>
                  <a:gd name="T9" fmla="*/ 2147483646 h 48"/>
                  <a:gd name="T10" fmla="*/ 0 w 46"/>
                  <a:gd name="T11" fmla="*/ 2147483646 h 48"/>
                  <a:gd name="T12" fmla="*/ 0 w 46"/>
                  <a:gd name="T13" fmla="*/ 2147483646 h 48"/>
                  <a:gd name="T14" fmla="*/ 2147483646 w 46"/>
                  <a:gd name="T15" fmla="*/ 2147483646 h 48"/>
                  <a:gd name="T16" fmla="*/ 2147483646 w 46"/>
                  <a:gd name="T17" fmla="*/ 2147483646 h 48"/>
                  <a:gd name="T18" fmla="*/ 2147483646 w 46"/>
                  <a:gd name="T19" fmla="*/ 2147483646 h 48"/>
                  <a:gd name="T20" fmla="*/ 2147483646 w 46"/>
                  <a:gd name="T21" fmla="*/ 2147483646 h 48"/>
                  <a:gd name="T22" fmla="*/ 2147483646 w 46"/>
                  <a:gd name="T23" fmla="*/ 2147483646 h 48"/>
                  <a:gd name="T24" fmla="*/ 2147483646 w 46"/>
                  <a:gd name="T25" fmla="*/ 2147483646 h 48"/>
                  <a:gd name="T26" fmla="*/ 2147483646 w 46"/>
                  <a:gd name="T27" fmla="*/ 2147483646 h 48"/>
                  <a:gd name="T28" fmla="*/ 2147483646 w 46"/>
                  <a:gd name="T29" fmla="*/ 2147483646 h 48"/>
                  <a:gd name="T30" fmla="*/ 2147483646 w 46"/>
                  <a:gd name="T31" fmla="*/ 2147483646 h 48"/>
                  <a:gd name="T32" fmla="*/ 2147483646 w 46"/>
                  <a:gd name="T33" fmla="*/ 2147483646 h 48"/>
                  <a:gd name="T34" fmla="*/ 2147483646 w 46"/>
                  <a:gd name="T35" fmla="*/ 2147483646 h 48"/>
                  <a:gd name="T36" fmla="*/ 2147483646 w 46"/>
                  <a:gd name="T37" fmla="*/ 2147483646 h 48"/>
                  <a:gd name="T38" fmla="*/ 2147483646 w 46"/>
                  <a:gd name="T39" fmla="*/ 0 h 48"/>
                  <a:gd name="T40" fmla="*/ 2147483646 w 46"/>
                  <a:gd name="T41" fmla="*/ 0 h 48"/>
                  <a:gd name="T42" fmla="*/ 2147483646 w 46"/>
                  <a:gd name="T43" fmla="*/ 0 h 4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8">
                    <a:moveTo>
                      <a:pt x="18" y="0"/>
                    </a:moveTo>
                    <a:lnTo>
                      <a:pt x="18" y="0"/>
                    </a:lnTo>
                    <a:lnTo>
                      <a:pt x="10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28"/>
                    </a:lnTo>
                    <a:lnTo>
                      <a:pt x="2" y="36"/>
                    </a:lnTo>
                    <a:lnTo>
                      <a:pt x="8" y="44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44"/>
                    </a:lnTo>
                    <a:lnTo>
                      <a:pt x="42" y="38"/>
                    </a:lnTo>
                    <a:lnTo>
                      <a:pt x="46" y="30"/>
                    </a:lnTo>
                    <a:lnTo>
                      <a:pt x="46" y="20"/>
                    </a:lnTo>
                    <a:lnTo>
                      <a:pt x="42" y="10"/>
                    </a:lnTo>
                    <a:lnTo>
                      <a:pt x="36" y="4"/>
                    </a:lnTo>
                    <a:lnTo>
                      <a:pt x="2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5" name="Freeform 85"/>
              <p:cNvSpPr>
                <a:spLocks/>
              </p:cNvSpPr>
              <p:nvPr/>
            </p:nvSpPr>
            <p:spPr bwMode="auto">
              <a:xfrm>
                <a:off x="2444750" y="3581400"/>
                <a:ext cx="142875" cy="117475"/>
              </a:xfrm>
              <a:custGeom>
                <a:avLst/>
                <a:gdLst>
                  <a:gd name="T0" fmla="*/ 2147483646 w 90"/>
                  <a:gd name="T1" fmla="*/ 2147483646 h 74"/>
                  <a:gd name="T2" fmla="*/ 2147483646 w 90"/>
                  <a:gd name="T3" fmla="*/ 2147483646 h 74"/>
                  <a:gd name="T4" fmla="*/ 2147483646 w 90"/>
                  <a:gd name="T5" fmla="*/ 2147483646 h 74"/>
                  <a:gd name="T6" fmla="*/ 2147483646 w 90"/>
                  <a:gd name="T7" fmla="*/ 2147483646 h 74"/>
                  <a:gd name="T8" fmla="*/ 2147483646 w 90"/>
                  <a:gd name="T9" fmla="*/ 2147483646 h 74"/>
                  <a:gd name="T10" fmla="*/ 2147483646 w 90"/>
                  <a:gd name="T11" fmla="*/ 2147483646 h 74"/>
                  <a:gd name="T12" fmla="*/ 2147483646 w 90"/>
                  <a:gd name="T13" fmla="*/ 2147483646 h 74"/>
                  <a:gd name="T14" fmla="*/ 2147483646 w 90"/>
                  <a:gd name="T15" fmla="*/ 2147483646 h 74"/>
                  <a:gd name="T16" fmla="*/ 2147483646 w 90"/>
                  <a:gd name="T17" fmla="*/ 2147483646 h 74"/>
                  <a:gd name="T18" fmla="*/ 2147483646 w 90"/>
                  <a:gd name="T19" fmla="*/ 2147483646 h 74"/>
                  <a:gd name="T20" fmla="*/ 2147483646 w 90"/>
                  <a:gd name="T21" fmla="*/ 2147483646 h 74"/>
                  <a:gd name="T22" fmla="*/ 2147483646 w 90"/>
                  <a:gd name="T23" fmla="*/ 2147483646 h 74"/>
                  <a:gd name="T24" fmla="*/ 2147483646 w 90"/>
                  <a:gd name="T25" fmla="*/ 2147483646 h 74"/>
                  <a:gd name="T26" fmla="*/ 2147483646 w 90"/>
                  <a:gd name="T27" fmla="*/ 2147483646 h 74"/>
                  <a:gd name="T28" fmla="*/ 2147483646 w 90"/>
                  <a:gd name="T29" fmla="*/ 2147483646 h 74"/>
                  <a:gd name="T30" fmla="*/ 2147483646 w 90"/>
                  <a:gd name="T31" fmla="*/ 2147483646 h 74"/>
                  <a:gd name="T32" fmla="*/ 2147483646 w 90"/>
                  <a:gd name="T33" fmla="*/ 2147483646 h 74"/>
                  <a:gd name="T34" fmla="*/ 2147483646 w 90"/>
                  <a:gd name="T35" fmla="*/ 2147483646 h 74"/>
                  <a:gd name="T36" fmla="*/ 2147483646 w 90"/>
                  <a:gd name="T37" fmla="*/ 2147483646 h 74"/>
                  <a:gd name="T38" fmla="*/ 0 w 90"/>
                  <a:gd name="T39" fmla="*/ 0 h 74"/>
                  <a:gd name="T40" fmla="*/ 0 w 90"/>
                  <a:gd name="T41" fmla="*/ 0 h 74"/>
                  <a:gd name="T42" fmla="*/ 2147483646 w 90"/>
                  <a:gd name="T43" fmla="*/ 2147483646 h 74"/>
                  <a:gd name="T44" fmla="*/ 2147483646 w 90"/>
                  <a:gd name="T45" fmla="*/ 2147483646 h 74"/>
                  <a:gd name="T46" fmla="*/ 2147483646 w 90"/>
                  <a:gd name="T47" fmla="*/ 2147483646 h 74"/>
                  <a:gd name="T48" fmla="*/ 2147483646 w 90"/>
                  <a:gd name="T49" fmla="*/ 2147483646 h 74"/>
                  <a:gd name="T50" fmla="*/ 2147483646 w 90"/>
                  <a:gd name="T51" fmla="*/ 2147483646 h 7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90" h="74">
                    <a:moveTo>
                      <a:pt x="20" y="34"/>
                    </a:moveTo>
                    <a:lnTo>
                      <a:pt x="20" y="34"/>
                    </a:lnTo>
                    <a:lnTo>
                      <a:pt x="22" y="46"/>
                    </a:lnTo>
                    <a:lnTo>
                      <a:pt x="20" y="56"/>
                    </a:lnTo>
                    <a:lnTo>
                      <a:pt x="16" y="66"/>
                    </a:lnTo>
                    <a:lnTo>
                      <a:pt x="12" y="74"/>
                    </a:lnTo>
                    <a:lnTo>
                      <a:pt x="66" y="58"/>
                    </a:lnTo>
                    <a:lnTo>
                      <a:pt x="90" y="48"/>
                    </a:lnTo>
                    <a:lnTo>
                      <a:pt x="86" y="48"/>
                    </a:lnTo>
                    <a:lnTo>
                      <a:pt x="76" y="44"/>
                    </a:lnTo>
                    <a:lnTo>
                      <a:pt x="66" y="36"/>
                    </a:lnTo>
                    <a:lnTo>
                      <a:pt x="60" y="32"/>
                    </a:lnTo>
                    <a:lnTo>
                      <a:pt x="54" y="24"/>
                    </a:lnTo>
                    <a:lnTo>
                      <a:pt x="48" y="18"/>
                    </a:lnTo>
                    <a:lnTo>
                      <a:pt x="36" y="12"/>
                    </a:lnTo>
                    <a:lnTo>
                      <a:pt x="20" y="4"/>
                    </a:lnTo>
                    <a:lnTo>
                      <a:pt x="0" y="0"/>
                    </a:lnTo>
                    <a:lnTo>
                      <a:pt x="8" y="6"/>
                    </a:lnTo>
                    <a:lnTo>
                      <a:pt x="14" y="16"/>
                    </a:lnTo>
                    <a:lnTo>
                      <a:pt x="18" y="24"/>
                    </a:lnTo>
                    <a:lnTo>
                      <a:pt x="20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6" name="Freeform 86"/>
              <p:cNvSpPr>
                <a:spLocks/>
              </p:cNvSpPr>
              <p:nvPr/>
            </p:nvSpPr>
            <p:spPr bwMode="auto">
              <a:xfrm>
                <a:off x="2232025" y="3578225"/>
                <a:ext cx="355600" cy="133350"/>
              </a:xfrm>
              <a:custGeom>
                <a:avLst/>
                <a:gdLst>
                  <a:gd name="T0" fmla="*/ 2147483646 w 224"/>
                  <a:gd name="T1" fmla="*/ 2147483646 h 84"/>
                  <a:gd name="T2" fmla="*/ 2147483646 w 224"/>
                  <a:gd name="T3" fmla="*/ 2147483646 h 84"/>
                  <a:gd name="T4" fmla="*/ 2147483646 w 224"/>
                  <a:gd name="T5" fmla="*/ 2147483646 h 84"/>
                  <a:gd name="T6" fmla="*/ 2147483646 w 224"/>
                  <a:gd name="T7" fmla="*/ 2147483646 h 84"/>
                  <a:gd name="T8" fmla="*/ 2147483646 w 224"/>
                  <a:gd name="T9" fmla="*/ 2147483646 h 84"/>
                  <a:gd name="T10" fmla="*/ 2147483646 w 224"/>
                  <a:gd name="T11" fmla="*/ 2147483646 h 84"/>
                  <a:gd name="T12" fmla="*/ 2147483646 w 224"/>
                  <a:gd name="T13" fmla="*/ 2147483646 h 84"/>
                  <a:gd name="T14" fmla="*/ 2147483646 w 224"/>
                  <a:gd name="T15" fmla="*/ 2147483646 h 84"/>
                  <a:gd name="T16" fmla="*/ 2147483646 w 224"/>
                  <a:gd name="T17" fmla="*/ 2147483646 h 84"/>
                  <a:gd name="T18" fmla="*/ 2147483646 w 224"/>
                  <a:gd name="T19" fmla="*/ 2147483646 h 84"/>
                  <a:gd name="T20" fmla="*/ 2147483646 w 224"/>
                  <a:gd name="T21" fmla="*/ 2147483646 h 84"/>
                  <a:gd name="T22" fmla="*/ 2147483646 w 224"/>
                  <a:gd name="T23" fmla="*/ 2147483646 h 84"/>
                  <a:gd name="T24" fmla="*/ 2147483646 w 224"/>
                  <a:gd name="T25" fmla="*/ 2147483646 h 84"/>
                  <a:gd name="T26" fmla="*/ 2147483646 w 224"/>
                  <a:gd name="T27" fmla="*/ 2147483646 h 84"/>
                  <a:gd name="T28" fmla="*/ 2147483646 w 224"/>
                  <a:gd name="T29" fmla="*/ 2147483646 h 84"/>
                  <a:gd name="T30" fmla="*/ 2147483646 w 224"/>
                  <a:gd name="T31" fmla="*/ 2147483646 h 84"/>
                  <a:gd name="T32" fmla="*/ 2147483646 w 224"/>
                  <a:gd name="T33" fmla="*/ 0 h 84"/>
                  <a:gd name="T34" fmla="*/ 2147483646 w 224"/>
                  <a:gd name="T35" fmla="*/ 0 h 84"/>
                  <a:gd name="T36" fmla="*/ 2147483646 w 224"/>
                  <a:gd name="T37" fmla="*/ 2147483646 h 84"/>
                  <a:gd name="T38" fmla="*/ 2147483646 w 224"/>
                  <a:gd name="T39" fmla="*/ 2147483646 h 84"/>
                  <a:gd name="T40" fmla="*/ 2147483646 w 224"/>
                  <a:gd name="T41" fmla="*/ 2147483646 h 84"/>
                  <a:gd name="T42" fmla="*/ 2147483646 w 224"/>
                  <a:gd name="T43" fmla="*/ 2147483646 h 84"/>
                  <a:gd name="T44" fmla="*/ 2147483646 w 224"/>
                  <a:gd name="T45" fmla="*/ 2147483646 h 84"/>
                  <a:gd name="T46" fmla="*/ 2147483646 w 224"/>
                  <a:gd name="T47" fmla="*/ 2147483646 h 84"/>
                  <a:gd name="T48" fmla="*/ 0 w 224"/>
                  <a:gd name="T49" fmla="*/ 2147483646 h 84"/>
                  <a:gd name="T50" fmla="*/ 0 w 224"/>
                  <a:gd name="T51" fmla="*/ 2147483646 h 84"/>
                  <a:gd name="T52" fmla="*/ 2147483646 w 224"/>
                  <a:gd name="T53" fmla="*/ 2147483646 h 84"/>
                  <a:gd name="T54" fmla="*/ 2147483646 w 224"/>
                  <a:gd name="T55" fmla="*/ 2147483646 h 84"/>
                  <a:gd name="T56" fmla="*/ 2147483646 w 224"/>
                  <a:gd name="T57" fmla="*/ 2147483646 h 84"/>
                  <a:gd name="T58" fmla="*/ 2147483646 w 224"/>
                  <a:gd name="T59" fmla="*/ 2147483646 h 84"/>
                  <a:gd name="T60" fmla="*/ 2147483646 w 224"/>
                  <a:gd name="T61" fmla="*/ 2147483646 h 84"/>
                  <a:gd name="T62" fmla="*/ 2147483646 w 224"/>
                  <a:gd name="T63" fmla="*/ 2147483646 h 84"/>
                  <a:gd name="T64" fmla="*/ 2147483646 w 224"/>
                  <a:gd name="T65" fmla="*/ 2147483646 h 84"/>
                  <a:gd name="T66" fmla="*/ 2147483646 w 224"/>
                  <a:gd name="T67" fmla="*/ 2147483646 h 84"/>
                  <a:gd name="T68" fmla="*/ 2147483646 w 224"/>
                  <a:gd name="T69" fmla="*/ 2147483646 h 8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24" h="84">
                    <a:moveTo>
                      <a:pt x="146" y="76"/>
                    </a:moveTo>
                    <a:lnTo>
                      <a:pt x="146" y="76"/>
                    </a:lnTo>
                    <a:lnTo>
                      <a:pt x="200" y="60"/>
                    </a:lnTo>
                    <a:lnTo>
                      <a:pt x="224" y="50"/>
                    </a:lnTo>
                    <a:lnTo>
                      <a:pt x="220" y="50"/>
                    </a:lnTo>
                    <a:lnTo>
                      <a:pt x="210" y="46"/>
                    </a:lnTo>
                    <a:lnTo>
                      <a:pt x="200" y="38"/>
                    </a:lnTo>
                    <a:lnTo>
                      <a:pt x="194" y="34"/>
                    </a:lnTo>
                    <a:lnTo>
                      <a:pt x="188" y="26"/>
                    </a:lnTo>
                    <a:lnTo>
                      <a:pt x="182" y="20"/>
                    </a:lnTo>
                    <a:lnTo>
                      <a:pt x="170" y="14"/>
                    </a:lnTo>
                    <a:lnTo>
                      <a:pt x="154" y="6"/>
                    </a:lnTo>
                    <a:lnTo>
                      <a:pt x="134" y="2"/>
                    </a:lnTo>
                    <a:lnTo>
                      <a:pt x="116" y="0"/>
                    </a:lnTo>
                    <a:lnTo>
                      <a:pt x="98" y="0"/>
                    </a:lnTo>
                    <a:lnTo>
                      <a:pt x="78" y="4"/>
                    </a:lnTo>
                    <a:lnTo>
                      <a:pt x="60" y="10"/>
                    </a:lnTo>
                    <a:lnTo>
                      <a:pt x="42" y="18"/>
                    </a:lnTo>
                    <a:lnTo>
                      <a:pt x="28" y="30"/>
                    </a:lnTo>
                    <a:lnTo>
                      <a:pt x="12" y="44"/>
                    </a:lnTo>
                    <a:lnTo>
                      <a:pt x="0" y="64"/>
                    </a:lnTo>
                    <a:lnTo>
                      <a:pt x="16" y="70"/>
                    </a:lnTo>
                    <a:lnTo>
                      <a:pt x="36" y="76"/>
                    </a:lnTo>
                    <a:lnTo>
                      <a:pt x="58" y="80"/>
                    </a:lnTo>
                    <a:lnTo>
                      <a:pt x="86" y="84"/>
                    </a:lnTo>
                    <a:lnTo>
                      <a:pt x="100" y="84"/>
                    </a:lnTo>
                    <a:lnTo>
                      <a:pt x="114" y="84"/>
                    </a:lnTo>
                    <a:lnTo>
                      <a:pt x="146" y="7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7" name="Freeform 87"/>
              <p:cNvSpPr>
                <a:spLocks/>
              </p:cNvSpPr>
              <p:nvPr/>
            </p:nvSpPr>
            <p:spPr bwMode="auto">
              <a:xfrm>
                <a:off x="2390775" y="3527425"/>
                <a:ext cx="260350" cy="149225"/>
              </a:xfrm>
              <a:custGeom>
                <a:avLst/>
                <a:gdLst>
                  <a:gd name="T0" fmla="*/ 2147483646 w 164"/>
                  <a:gd name="T1" fmla="*/ 2147483646 h 94"/>
                  <a:gd name="T2" fmla="*/ 2147483646 w 164"/>
                  <a:gd name="T3" fmla="*/ 2147483646 h 94"/>
                  <a:gd name="T4" fmla="*/ 2147483646 w 164"/>
                  <a:gd name="T5" fmla="*/ 2147483646 h 94"/>
                  <a:gd name="T6" fmla="*/ 2147483646 w 164"/>
                  <a:gd name="T7" fmla="*/ 2147483646 h 94"/>
                  <a:gd name="T8" fmla="*/ 2147483646 w 164"/>
                  <a:gd name="T9" fmla="*/ 2147483646 h 94"/>
                  <a:gd name="T10" fmla="*/ 2147483646 w 164"/>
                  <a:gd name="T11" fmla="*/ 2147483646 h 94"/>
                  <a:gd name="T12" fmla="*/ 2147483646 w 164"/>
                  <a:gd name="T13" fmla="*/ 2147483646 h 94"/>
                  <a:gd name="T14" fmla="*/ 2147483646 w 164"/>
                  <a:gd name="T15" fmla="*/ 2147483646 h 94"/>
                  <a:gd name="T16" fmla="*/ 2147483646 w 164"/>
                  <a:gd name="T17" fmla="*/ 2147483646 h 94"/>
                  <a:gd name="T18" fmla="*/ 2147483646 w 164"/>
                  <a:gd name="T19" fmla="*/ 2147483646 h 94"/>
                  <a:gd name="T20" fmla="*/ 2147483646 w 164"/>
                  <a:gd name="T21" fmla="*/ 2147483646 h 94"/>
                  <a:gd name="T22" fmla="*/ 2147483646 w 164"/>
                  <a:gd name="T23" fmla="*/ 0 h 94"/>
                  <a:gd name="T24" fmla="*/ 2147483646 w 164"/>
                  <a:gd name="T25" fmla="*/ 0 h 94"/>
                  <a:gd name="T26" fmla="*/ 0 w 164"/>
                  <a:gd name="T27" fmla="*/ 2147483646 h 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4" h="94">
                    <a:moveTo>
                      <a:pt x="164" y="94"/>
                    </a:moveTo>
                    <a:lnTo>
                      <a:pt x="164" y="94"/>
                    </a:lnTo>
                    <a:lnTo>
                      <a:pt x="142" y="72"/>
                    </a:lnTo>
                    <a:lnTo>
                      <a:pt x="122" y="50"/>
                    </a:lnTo>
                    <a:lnTo>
                      <a:pt x="104" y="26"/>
                    </a:lnTo>
                    <a:lnTo>
                      <a:pt x="98" y="20"/>
                    </a:lnTo>
                    <a:lnTo>
                      <a:pt x="90" y="14"/>
                    </a:lnTo>
                    <a:lnTo>
                      <a:pt x="78" y="10"/>
                    </a:lnTo>
                    <a:lnTo>
                      <a:pt x="66" y="4"/>
                    </a:lnTo>
                    <a:lnTo>
                      <a:pt x="52" y="2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8" name="Freeform 88"/>
              <p:cNvSpPr>
                <a:spLocks/>
              </p:cNvSpPr>
              <p:nvPr/>
            </p:nvSpPr>
            <p:spPr bwMode="auto">
              <a:xfrm>
                <a:off x="2444750" y="3581400"/>
                <a:ext cx="34925" cy="117475"/>
              </a:xfrm>
              <a:custGeom>
                <a:avLst/>
                <a:gdLst>
                  <a:gd name="T0" fmla="*/ 2147483646 w 22"/>
                  <a:gd name="T1" fmla="*/ 2147483646 h 74"/>
                  <a:gd name="T2" fmla="*/ 2147483646 w 22"/>
                  <a:gd name="T3" fmla="*/ 2147483646 h 74"/>
                  <a:gd name="T4" fmla="*/ 2147483646 w 22"/>
                  <a:gd name="T5" fmla="*/ 2147483646 h 74"/>
                  <a:gd name="T6" fmla="*/ 2147483646 w 22"/>
                  <a:gd name="T7" fmla="*/ 2147483646 h 74"/>
                  <a:gd name="T8" fmla="*/ 2147483646 w 22"/>
                  <a:gd name="T9" fmla="*/ 2147483646 h 74"/>
                  <a:gd name="T10" fmla="*/ 2147483646 w 22"/>
                  <a:gd name="T11" fmla="*/ 2147483646 h 74"/>
                  <a:gd name="T12" fmla="*/ 2147483646 w 22"/>
                  <a:gd name="T13" fmla="*/ 2147483646 h 74"/>
                  <a:gd name="T14" fmla="*/ 2147483646 w 22"/>
                  <a:gd name="T15" fmla="*/ 2147483646 h 74"/>
                  <a:gd name="T16" fmla="*/ 2147483646 w 22"/>
                  <a:gd name="T17" fmla="*/ 2147483646 h 74"/>
                  <a:gd name="T18" fmla="*/ 2147483646 w 22"/>
                  <a:gd name="T19" fmla="*/ 2147483646 h 74"/>
                  <a:gd name="T20" fmla="*/ 2147483646 w 22"/>
                  <a:gd name="T21" fmla="*/ 2147483646 h 74"/>
                  <a:gd name="T22" fmla="*/ 0 w 22"/>
                  <a:gd name="T23" fmla="*/ 0 h 74"/>
                  <a:gd name="T24" fmla="*/ 0 w 22"/>
                  <a:gd name="T25" fmla="*/ 0 h 74"/>
                  <a:gd name="T26" fmla="*/ 0 w 22"/>
                  <a:gd name="T27" fmla="*/ 0 h 7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2" h="74">
                    <a:moveTo>
                      <a:pt x="12" y="74"/>
                    </a:moveTo>
                    <a:lnTo>
                      <a:pt x="12" y="74"/>
                    </a:lnTo>
                    <a:lnTo>
                      <a:pt x="16" y="66"/>
                    </a:lnTo>
                    <a:lnTo>
                      <a:pt x="20" y="56"/>
                    </a:lnTo>
                    <a:lnTo>
                      <a:pt x="22" y="46"/>
                    </a:lnTo>
                    <a:lnTo>
                      <a:pt x="20" y="34"/>
                    </a:lnTo>
                    <a:lnTo>
                      <a:pt x="18" y="24"/>
                    </a:lnTo>
                    <a:lnTo>
                      <a:pt x="14" y="16"/>
                    </a:lnTo>
                    <a:lnTo>
                      <a:pt x="8" y="6"/>
                    </a:lnTo>
                    <a:lnTo>
                      <a:pt x="0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9" name="Freeform 89"/>
              <p:cNvSpPr>
                <a:spLocks/>
              </p:cNvSpPr>
              <p:nvPr/>
            </p:nvSpPr>
            <p:spPr bwMode="auto">
              <a:xfrm>
                <a:off x="2305050" y="3594100"/>
                <a:ext cx="22225" cy="111125"/>
              </a:xfrm>
              <a:custGeom>
                <a:avLst/>
                <a:gdLst>
                  <a:gd name="T0" fmla="*/ 2147483646 w 14"/>
                  <a:gd name="T1" fmla="*/ 0 h 70"/>
                  <a:gd name="T2" fmla="*/ 2147483646 w 14"/>
                  <a:gd name="T3" fmla="*/ 0 h 70"/>
                  <a:gd name="T4" fmla="*/ 2147483646 w 14"/>
                  <a:gd name="T5" fmla="*/ 2147483646 h 70"/>
                  <a:gd name="T6" fmla="*/ 2147483646 w 14"/>
                  <a:gd name="T7" fmla="*/ 2147483646 h 70"/>
                  <a:gd name="T8" fmla="*/ 0 w 14"/>
                  <a:gd name="T9" fmla="*/ 2147483646 h 70"/>
                  <a:gd name="T10" fmla="*/ 0 w 14"/>
                  <a:gd name="T11" fmla="*/ 2147483646 h 70"/>
                  <a:gd name="T12" fmla="*/ 0 w 14"/>
                  <a:gd name="T13" fmla="*/ 2147483646 h 70"/>
                  <a:gd name="T14" fmla="*/ 2147483646 w 14"/>
                  <a:gd name="T15" fmla="*/ 2147483646 h 70"/>
                  <a:gd name="T16" fmla="*/ 2147483646 w 14"/>
                  <a:gd name="T17" fmla="*/ 2147483646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70">
                    <a:moveTo>
                      <a:pt x="14" y="0"/>
                    </a:moveTo>
                    <a:lnTo>
                      <a:pt x="14" y="0"/>
                    </a:lnTo>
                    <a:lnTo>
                      <a:pt x="6" y="10"/>
                    </a:lnTo>
                    <a:lnTo>
                      <a:pt x="2" y="20"/>
                    </a:lnTo>
                    <a:lnTo>
                      <a:pt x="0" y="32"/>
                    </a:lnTo>
                    <a:lnTo>
                      <a:pt x="0" y="44"/>
                    </a:lnTo>
                    <a:lnTo>
                      <a:pt x="4" y="58"/>
                    </a:lnTo>
                    <a:lnTo>
                      <a:pt x="12" y="7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0" name="Freeform 90"/>
              <p:cNvSpPr>
                <a:spLocks/>
              </p:cNvSpPr>
              <p:nvPr/>
            </p:nvSpPr>
            <p:spPr bwMode="auto">
              <a:xfrm>
                <a:off x="2355850" y="3613150"/>
                <a:ext cx="73025" cy="76200"/>
              </a:xfrm>
              <a:custGeom>
                <a:avLst/>
                <a:gdLst>
                  <a:gd name="T0" fmla="*/ 0 w 46"/>
                  <a:gd name="T1" fmla="*/ 2147483646 h 48"/>
                  <a:gd name="T2" fmla="*/ 0 w 46"/>
                  <a:gd name="T3" fmla="*/ 2147483646 h 48"/>
                  <a:gd name="T4" fmla="*/ 2147483646 w 46"/>
                  <a:gd name="T5" fmla="*/ 2147483646 h 48"/>
                  <a:gd name="T6" fmla="*/ 2147483646 w 46"/>
                  <a:gd name="T7" fmla="*/ 2147483646 h 48"/>
                  <a:gd name="T8" fmla="*/ 2147483646 w 46"/>
                  <a:gd name="T9" fmla="*/ 2147483646 h 48"/>
                  <a:gd name="T10" fmla="*/ 2147483646 w 46"/>
                  <a:gd name="T11" fmla="*/ 2147483646 h 48"/>
                  <a:gd name="T12" fmla="*/ 2147483646 w 46"/>
                  <a:gd name="T13" fmla="*/ 2147483646 h 48"/>
                  <a:gd name="T14" fmla="*/ 2147483646 w 46"/>
                  <a:gd name="T15" fmla="*/ 2147483646 h 48"/>
                  <a:gd name="T16" fmla="*/ 2147483646 w 46"/>
                  <a:gd name="T17" fmla="*/ 2147483646 h 48"/>
                  <a:gd name="T18" fmla="*/ 2147483646 w 46"/>
                  <a:gd name="T19" fmla="*/ 2147483646 h 48"/>
                  <a:gd name="T20" fmla="*/ 2147483646 w 46"/>
                  <a:gd name="T21" fmla="*/ 2147483646 h 48"/>
                  <a:gd name="T22" fmla="*/ 2147483646 w 46"/>
                  <a:gd name="T23" fmla="*/ 2147483646 h 48"/>
                  <a:gd name="T24" fmla="*/ 2147483646 w 46"/>
                  <a:gd name="T25" fmla="*/ 2147483646 h 48"/>
                  <a:gd name="T26" fmla="*/ 2147483646 w 46"/>
                  <a:gd name="T27" fmla="*/ 2147483646 h 48"/>
                  <a:gd name="T28" fmla="*/ 2147483646 w 46"/>
                  <a:gd name="T29" fmla="*/ 0 h 48"/>
                  <a:gd name="T30" fmla="*/ 2147483646 w 46"/>
                  <a:gd name="T31" fmla="*/ 0 h 48"/>
                  <a:gd name="T32" fmla="*/ 2147483646 w 46"/>
                  <a:gd name="T33" fmla="*/ 0 h 48"/>
                  <a:gd name="T34" fmla="*/ 2147483646 w 46"/>
                  <a:gd name="T35" fmla="*/ 2147483646 h 48"/>
                  <a:gd name="T36" fmla="*/ 2147483646 w 46"/>
                  <a:gd name="T37" fmla="*/ 2147483646 h 48"/>
                  <a:gd name="T38" fmla="*/ 0 w 46"/>
                  <a:gd name="T39" fmla="*/ 2147483646 h 48"/>
                  <a:gd name="T40" fmla="*/ 0 w 46"/>
                  <a:gd name="T41" fmla="*/ 2147483646 h 48"/>
                  <a:gd name="T42" fmla="*/ 0 w 46"/>
                  <a:gd name="T43" fmla="*/ 2147483646 h 4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8">
                    <a:moveTo>
                      <a:pt x="0" y="28"/>
                    </a:moveTo>
                    <a:lnTo>
                      <a:pt x="0" y="28"/>
                    </a:lnTo>
                    <a:lnTo>
                      <a:pt x="2" y="36"/>
                    </a:lnTo>
                    <a:lnTo>
                      <a:pt x="8" y="44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44"/>
                    </a:lnTo>
                    <a:lnTo>
                      <a:pt x="42" y="38"/>
                    </a:lnTo>
                    <a:lnTo>
                      <a:pt x="46" y="30"/>
                    </a:lnTo>
                    <a:lnTo>
                      <a:pt x="46" y="20"/>
                    </a:lnTo>
                    <a:lnTo>
                      <a:pt x="42" y="10"/>
                    </a:lnTo>
                    <a:lnTo>
                      <a:pt x="36" y="4"/>
                    </a:lnTo>
                    <a:lnTo>
                      <a:pt x="28" y="0"/>
                    </a:lnTo>
                    <a:lnTo>
                      <a:pt x="18" y="0"/>
                    </a:lnTo>
                    <a:lnTo>
                      <a:pt x="10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28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1" name="Freeform 91"/>
              <p:cNvSpPr>
                <a:spLocks/>
              </p:cNvSpPr>
              <p:nvPr/>
            </p:nvSpPr>
            <p:spPr bwMode="auto">
              <a:xfrm>
                <a:off x="2359025" y="3609975"/>
                <a:ext cx="31750" cy="31750"/>
              </a:xfrm>
              <a:custGeom>
                <a:avLst/>
                <a:gdLst>
                  <a:gd name="T0" fmla="*/ 0 w 20"/>
                  <a:gd name="T1" fmla="*/ 2147483646 h 20"/>
                  <a:gd name="T2" fmla="*/ 0 w 20"/>
                  <a:gd name="T3" fmla="*/ 2147483646 h 20"/>
                  <a:gd name="T4" fmla="*/ 0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2147483646 w 20"/>
                  <a:gd name="T19" fmla="*/ 2147483646 h 20"/>
                  <a:gd name="T20" fmla="*/ 2147483646 w 20"/>
                  <a:gd name="T21" fmla="*/ 2147483646 h 20"/>
                  <a:gd name="T22" fmla="*/ 2147483646 w 20"/>
                  <a:gd name="T23" fmla="*/ 2147483646 h 20"/>
                  <a:gd name="T24" fmla="*/ 2147483646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2147483646 h 20"/>
                  <a:gd name="T36" fmla="*/ 0 w 20"/>
                  <a:gd name="T37" fmla="*/ 2147483646 h 20"/>
                  <a:gd name="T38" fmla="*/ 0 w 20"/>
                  <a:gd name="T39" fmla="*/ 2147483646 h 20"/>
                  <a:gd name="T40" fmla="*/ 0 w 20"/>
                  <a:gd name="T41" fmla="*/ 2147483646 h 20"/>
                  <a:gd name="T42" fmla="*/ 0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0" y="12"/>
                    </a:moveTo>
                    <a:lnTo>
                      <a:pt x="0" y="12"/>
                    </a:lnTo>
                    <a:lnTo>
                      <a:pt x="0" y="16"/>
                    </a:lnTo>
                    <a:lnTo>
                      <a:pt x="4" y="18"/>
                    </a:lnTo>
                    <a:lnTo>
                      <a:pt x="6" y="20"/>
                    </a:lnTo>
                    <a:lnTo>
                      <a:pt x="12" y="20"/>
                    </a:lnTo>
                    <a:lnTo>
                      <a:pt x="14" y="18"/>
                    </a:lnTo>
                    <a:lnTo>
                      <a:pt x="18" y="16"/>
                    </a:lnTo>
                    <a:lnTo>
                      <a:pt x="20" y="12"/>
                    </a:lnTo>
                    <a:lnTo>
                      <a:pt x="20" y="8"/>
                    </a:lnTo>
                    <a:lnTo>
                      <a:pt x="18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266" name="Freeform 184"/>
            <p:cNvSpPr>
              <a:spLocks/>
            </p:cNvSpPr>
            <p:nvPr/>
          </p:nvSpPr>
          <p:spPr bwMode="auto">
            <a:xfrm>
              <a:off x="1708934" y="4588178"/>
              <a:ext cx="285458" cy="81797"/>
            </a:xfrm>
            <a:custGeom>
              <a:avLst/>
              <a:gdLst>
                <a:gd name="T0" fmla="*/ 0 w 282"/>
                <a:gd name="T1" fmla="*/ 2147483646 h 72"/>
                <a:gd name="T2" fmla="*/ 0 w 282"/>
                <a:gd name="T3" fmla="*/ 2147483646 h 72"/>
                <a:gd name="T4" fmla="*/ 2147483646 w 282"/>
                <a:gd name="T5" fmla="*/ 2147483646 h 72"/>
                <a:gd name="T6" fmla="*/ 2147483646 w 282"/>
                <a:gd name="T7" fmla="*/ 2147483646 h 72"/>
                <a:gd name="T8" fmla="*/ 2147483646 w 282"/>
                <a:gd name="T9" fmla="*/ 2147483646 h 72"/>
                <a:gd name="T10" fmla="*/ 2147483646 w 282"/>
                <a:gd name="T11" fmla="*/ 2147483646 h 72"/>
                <a:gd name="T12" fmla="*/ 2147483646 w 282"/>
                <a:gd name="T13" fmla="*/ 2147483646 h 72"/>
                <a:gd name="T14" fmla="*/ 2147483646 w 282"/>
                <a:gd name="T15" fmla="*/ 2147483646 h 72"/>
                <a:gd name="T16" fmla="*/ 2147483646 w 282"/>
                <a:gd name="T17" fmla="*/ 2147483646 h 72"/>
                <a:gd name="T18" fmla="*/ 2147483646 w 282"/>
                <a:gd name="T19" fmla="*/ 2147483646 h 72"/>
                <a:gd name="T20" fmla="*/ 2147483646 w 282"/>
                <a:gd name="T21" fmla="*/ 2147483646 h 72"/>
                <a:gd name="T22" fmla="*/ 2147483646 w 282"/>
                <a:gd name="T23" fmla="*/ 2147483646 h 72"/>
                <a:gd name="T24" fmla="*/ 2147483646 w 282"/>
                <a:gd name="T25" fmla="*/ 2147483646 h 72"/>
                <a:gd name="T26" fmla="*/ 2147483646 w 282"/>
                <a:gd name="T27" fmla="*/ 2147483646 h 72"/>
                <a:gd name="T28" fmla="*/ 2147483646 w 282"/>
                <a:gd name="T29" fmla="*/ 2147483646 h 72"/>
                <a:gd name="T30" fmla="*/ 2147483646 w 282"/>
                <a:gd name="T31" fmla="*/ 2147483646 h 72"/>
                <a:gd name="T32" fmla="*/ 2147483646 w 282"/>
                <a:gd name="T33" fmla="*/ 2147483646 h 72"/>
                <a:gd name="T34" fmla="*/ 0 w 282"/>
                <a:gd name="T35" fmla="*/ 2147483646 h 72"/>
                <a:gd name="T36" fmla="*/ 2147483646 w 282"/>
                <a:gd name="T37" fmla="*/ 2147483646 h 72"/>
                <a:gd name="T38" fmla="*/ 2147483646 w 282"/>
                <a:gd name="T39" fmla="*/ 2147483646 h 72"/>
                <a:gd name="T40" fmla="*/ 2147483646 w 282"/>
                <a:gd name="T41" fmla="*/ 0 h 72"/>
                <a:gd name="T42" fmla="*/ 2147483646 w 282"/>
                <a:gd name="T43" fmla="*/ 0 h 72"/>
                <a:gd name="T44" fmla="*/ 2147483646 w 282"/>
                <a:gd name="T45" fmla="*/ 2147483646 h 72"/>
                <a:gd name="T46" fmla="*/ 2147483646 w 282"/>
                <a:gd name="T47" fmla="*/ 0 h 72"/>
                <a:gd name="T48" fmla="*/ 2147483646 w 282"/>
                <a:gd name="T49" fmla="*/ 0 h 72"/>
                <a:gd name="T50" fmla="*/ 2147483646 w 282"/>
                <a:gd name="T51" fmla="*/ 2147483646 h 72"/>
                <a:gd name="T52" fmla="*/ 2147483646 w 282"/>
                <a:gd name="T53" fmla="*/ 2147483646 h 72"/>
                <a:gd name="T54" fmla="*/ 2147483646 w 282"/>
                <a:gd name="T55" fmla="*/ 2147483646 h 72"/>
                <a:gd name="T56" fmla="*/ 2147483646 w 282"/>
                <a:gd name="T57" fmla="*/ 2147483646 h 72"/>
                <a:gd name="T58" fmla="*/ 2147483646 w 282"/>
                <a:gd name="T59" fmla="*/ 2147483646 h 72"/>
                <a:gd name="T60" fmla="*/ 2147483646 w 282"/>
                <a:gd name="T61" fmla="*/ 2147483646 h 72"/>
                <a:gd name="T62" fmla="*/ 2147483646 w 282"/>
                <a:gd name="T63" fmla="*/ 2147483646 h 72"/>
                <a:gd name="T64" fmla="*/ 2147483646 w 282"/>
                <a:gd name="T65" fmla="*/ 2147483646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2" h="72">
                  <a:moveTo>
                    <a:pt x="0" y="14"/>
                  </a:moveTo>
                  <a:lnTo>
                    <a:pt x="0" y="14"/>
                  </a:lnTo>
                  <a:lnTo>
                    <a:pt x="12" y="16"/>
                  </a:lnTo>
                  <a:lnTo>
                    <a:pt x="42" y="22"/>
                  </a:lnTo>
                  <a:lnTo>
                    <a:pt x="86" y="26"/>
                  </a:lnTo>
                  <a:lnTo>
                    <a:pt x="112" y="28"/>
                  </a:lnTo>
                  <a:lnTo>
                    <a:pt x="140" y="30"/>
                  </a:lnTo>
                  <a:lnTo>
                    <a:pt x="170" y="28"/>
                  </a:lnTo>
                  <a:lnTo>
                    <a:pt x="198" y="26"/>
                  </a:lnTo>
                  <a:lnTo>
                    <a:pt x="242" y="22"/>
                  </a:lnTo>
                  <a:lnTo>
                    <a:pt x="272" y="16"/>
                  </a:lnTo>
                  <a:lnTo>
                    <a:pt x="282" y="14"/>
                  </a:lnTo>
                  <a:lnTo>
                    <a:pt x="278" y="22"/>
                  </a:lnTo>
                  <a:lnTo>
                    <a:pt x="272" y="32"/>
                  </a:lnTo>
                  <a:lnTo>
                    <a:pt x="260" y="42"/>
                  </a:lnTo>
                  <a:lnTo>
                    <a:pt x="244" y="54"/>
                  </a:lnTo>
                  <a:lnTo>
                    <a:pt x="232" y="58"/>
                  </a:lnTo>
                  <a:lnTo>
                    <a:pt x="220" y="62"/>
                  </a:lnTo>
                  <a:lnTo>
                    <a:pt x="204" y="66"/>
                  </a:lnTo>
                  <a:lnTo>
                    <a:pt x="188" y="70"/>
                  </a:lnTo>
                  <a:lnTo>
                    <a:pt x="170" y="72"/>
                  </a:lnTo>
                  <a:lnTo>
                    <a:pt x="148" y="72"/>
                  </a:lnTo>
                  <a:lnTo>
                    <a:pt x="134" y="72"/>
                  </a:lnTo>
                  <a:lnTo>
                    <a:pt x="98" y="70"/>
                  </a:lnTo>
                  <a:lnTo>
                    <a:pt x="68" y="64"/>
                  </a:lnTo>
                  <a:lnTo>
                    <a:pt x="44" y="56"/>
                  </a:lnTo>
                  <a:lnTo>
                    <a:pt x="28" y="46"/>
                  </a:lnTo>
                  <a:lnTo>
                    <a:pt x="16" y="36"/>
                  </a:lnTo>
                  <a:lnTo>
                    <a:pt x="8" y="28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38" y="6"/>
                  </a:lnTo>
                  <a:lnTo>
                    <a:pt x="80" y="0"/>
                  </a:lnTo>
                  <a:lnTo>
                    <a:pt x="100" y="0"/>
                  </a:lnTo>
                  <a:lnTo>
                    <a:pt x="118" y="0"/>
                  </a:lnTo>
                  <a:lnTo>
                    <a:pt x="142" y="4"/>
                  </a:lnTo>
                  <a:lnTo>
                    <a:pt x="166" y="0"/>
                  </a:lnTo>
                  <a:lnTo>
                    <a:pt x="184" y="0"/>
                  </a:lnTo>
                  <a:lnTo>
                    <a:pt x="202" y="0"/>
                  </a:lnTo>
                  <a:lnTo>
                    <a:pt x="226" y="4"/>
                  </a:lnTo>
                  <a:lnTo>
                    <a:pt x="254" y="8"/>
                  </a:lnTo>
                  <a:lnTo>
                    <a:pt x="282" y="14"/>
                  </a:lnTo>
                  <a:lnTo>
                    <a:pt x="272" y="16"/>
                  </a:lnTo>
                  <a:lnTo>
                    <a:pt x="242" y="22"/>
                  </a:lnTo>
                  <a:lnTo>
                    <a:pt x="198" y="26"/>
                  </a:lnTo>
                  <a:lnTo>
                    <a:pt x="170" y="28"/>
                  </a:lnTo>
                  <a:lnTo>
                    <a:pt x="140" y="30"/>
                  </a:lnTo>
                  <a:lnTo>
                    <a:pt x="112" y="28"/>
                  </a:lnTo>
                  <a:lnTo>
                    <a:pt x="86" y="26"/>
                  </a:lnTo>
                  <a:lnTo>
                    <a:pt x="42" y="22"/>
                  </a:lnTo>
                  <a:lnTo>
                    <a:pt x="12" y="1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CF9149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308806" y="3351563"/>
              <a:ext cx="1108075" cy="1017587"/>
              <a:chOff x="4270165" y="3178899"/>
              <a:chExt cx="1108075" cy="1017587"/>
            </a:xfrm>
            <a:solidFill>
              <a:srgbClr val="663300"/>
            </a:solidFill>
          </p:grpSpPr>
          <p:grpSp>
            <p:nvGrpSpPr>
              <p:cNvPr id="34" name="Group 33"/>
              <p:cNvGrpSpPr/>
              <p:nvPr/>
            </p:nvGrpSpPr>
            <p:grpSpPr>
              <a:xfrm>
                <a:off x="4270165" y="3178899"/>
                <a:ext cx="1108075" cy="1017587"/>
                <a:chOff x="4270165" y="3178899"/>
                <a:chExt cx="1108075" cy="1017587"/>
              </a:xfrm>
              <a:grpFill/>
            </p:grpSpPr>
            <p:sp>
              <p:nvSpPr>
                <p:cNvPr id="36" name="Freeform 52"/>
                <p:cNvSpPr>
                  <a:spLocks/>
                </p:cNvSpPr>
                <p:nvPr/>
              </p:nvSpPr>
              <p:spPr bwMode="auto">
                <a:xfrm>
                  <a:off x="4270165" y="3237636"/>
                  <a:ext cx="1108075" cy="958850"/>
                </a:xfrm>
                <a:custGeom>
                  <a:avLst/>
                  <a:gdLst>
                    <a:gd name="T0" fmla="*/ 618 w 698"/>
                    <a:gd name="T1" fmla="*/ 558 h 604"/>
                    <a:gd name="T2" fmla="*/ 627 w 698"/>
                    <a:gd name="T3" fmla="*/ 467 h 604"/>
                    <a:gd name="T4" fmla="*/ 622 w 698"/>
                    <a:gd name="T5" fmla="*/ 415 h 604"/>
                    <a:gd name="T6" fmla="*/ 609 w 698"/>
                    <a:gd name="T7" fmla="*/ 374 h 604"/>
                    <a:gd name="T8" fmla="*/ 597 w 698"/>
                    <a:gd name="T9" fmla="*/ 348 h 604"/>
                    <a:gd name="T10" fmla="*/ 585 w 698"/>
                    <a:gd name="T11" fmla="*/ 296 h 604"/>
                    <a:gd name="T12" fmla="*/ 573 w 698"/>
                    <a:gd name="T13" fmla="*/ 238 h 604"/>
                    <a:gd name="T14" fmla="*/ 560 w 698"/>
                    <a:gd name="T15" fmla="*/ 216 h 604"/>
                    <a:gd name="T16" fmla="*/ 539 w 698"/>
                    <a:gd name="T17" fmla="*/ 207 h 604"/>
                    <a:gd name="T18" fmla="*/ 521 w 698"/>
                    <a:gd name="T19" fmla="*/ 207 h 604"/>
                    <a:gd name="T20" fmla="*/ 456 w 698"/>
                    <a:gd name="T21" fmla="*/ 222 h 604"/>
                    <a:gd name="T22" fmla="*/ 430 w 698"/>
                    <a:gd name="T23" fmla="*/ 226 h 604"/>
                    <a:gd name="T24" fmla="*/ 334 w 698"/>
                    <a:gd name="T25" fmla="*/ 213 h 604"/>
                    <a:gd name="T26" fmla="*/ 253 w 698"/>
                    <a:gd name="T27" fmla="*/ 222 h 604"/>
                    <a:gd name="T28" fmla="*/ 191 w 698"/>
                    <a:gd name="T29" fmla="*/ 249 h 604"/>
                    <a:gd name="T30" fmla="*/ 143 w 698"/>
                    <a:gd name="T31" fmla="*/ 289 h 604"/>
                    <a:gd name="T32" fmla="*/ 108 w 698"/>
                    <a:gd name="T33" fmla="*/ 338 h 604"/>
                    <a:gd name="T34" fmla="*/ 84 w 698"/>
                    <a:gd name="T35" fmla="*/ 392 h 604"/>
                    <a:gd name="T36" fmla="*/ 58 w 698"/>
                    <a:gd name="T37" fmla="*/ 490 h 604"/>
                    <a:gd name="T38" fmla="*/ 52 w 698"/>
                    <a:gd name="T39" fmla="*/ 554 h 604"/>
                    <a:gd name="T40" fmla="*/ 39 w 698"/>
                    <a:gd name="T41" fmla="*/ 524 h 604"/>
                    <a:gd name="T42" fmla="*/ 9 w 698"/>
                    <a:gd name="T43" fmla="*/ 421 h 604"/>
                    <a:gd name="T44" fmla="*/ 0 w 698"/>
                    <a:gd name="T45" fmla="*/ 354 h 604"/>
                    <a:gd name="T46" fmla="*/ 3 w 698"/>
                    <a:gd name="T47" fmla="*/ 290 h 604"/>
                    <a:gd name="T48" fmla="*/ 26 w 698"/>
                    <a:gd name="T49" fmla="*/ 237 h 604"/>
                    <a:gd name="T50" fmla="*/ 24 w 698"/>
                    <a:gd name="T51" fmla="*/ 224 h 604"/>
                    <a:gd name="T52" fmla="*/ 57 w 698"/>
                    <a:gd name="T53" fmla="*/ 188 h 604"/>
                    <a:gd name="T54" fmla="*/ 143 w 698"/>
                    <a:gd name="T55" fmla="*/ 110 h 604"/>
                    <a:gd name="T56" fmla="*/ 219 w 698"/>
                    <a:gd name="T57" fmla="*/ 57 h 604"/>
                    <a:gd name="T58" fmla="*/ 283 w 698"/>
                    <a:gd name="T59" fmla="*/ 24 h 604"/>
                    <a:gd name="T60" fmla="*/ 350 w 698"/>
                    <a:gd name="T61" fmla="*/ 3 h 604"/>
                    <a:gd name="T62" fmla="*/ 418 w 698"/>
                    <a:gd name="T63" fmla="*/ 3 h 604"/>
                    <a:gd name="T64" fmla="*/ 484 w 698"/>
                    <a:gd name="T65" fmla="*/ 24 h 604"/>
                    <a:gd name="T66" fmla="*/ 545 w 698"/>
                    <a:gd name="T67" fmla="*/ 76 h 604"/>
                    <a:gd name="T68" fmla="*/ 564 w 698"/>
                    <a:gd name="T69" fmla="*/ 100 h 604"/>
                    <a:gd name="T70" fmla="*/ 567 w 698"/>
                    <a:gd name="T71" fmla="*/ 113 h 604"/>
                    <a:gd name="T72" fmla="*/ 573 w 698"/>
                    <a:gd name="T73" fmla="*/ 116 h 604"/>
                    <a:gd name="T74" fmla="*/ 582 w 698"/>
                    <a:gd name="T75" fmla="*/ 122 h 604"/>
                    <a:gd name="T76" fmla="*/ 619 w 698"/>
                    <a:gd name="T77" fmla="*/ 152 h 604"/>
                    <a:gd name="T78" fmla="*/ 664 w 698"/>
                    <a:gd name="T79" fmla="*/ 213 h 604"/>
                    <a:gd name="T80" fmla="*/ 683 w 698"/>
                    <a:gd name="T81" fmla="*/ 255 h 604"/>
                    <a:gd name="T82" fmla="*/ 695 w 698"/>
                    <a:gd name="T83" fmla="*/ 305 h 604"/>
                    <a:gd name="T84" fmla="*/ 698 w 698"/>
                    <a:gd name="T85" fmla="*/ 366 h 604"/>
                    <a:gd name="T86" fmla="*/ 688 w 698"/>
                    <a:gd name="T87" fmla="*/ 436 h 604"/>
                    <a:gd name="T88" fmla="*/ 662 w 698"/>
                    <a:gd name="T89" fmla="*/ 515 h 604"/>
                    <a:gd name="T90" fmla="*/ 616 w 698"/>
                    <a:gd name="T91" fmla="*/ 604 h 604"/>
                    <a:gd name="T92" fmla="*/ 613 w 698"/>
                    <a:gd name="T93" fmla="*/ 582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698" h="604">
                      <a:moveTo>
                        <a:pt x="613" y="582"/>
                      </a:moveTo>
                      <a:lnTo>
                        <a:pt x="613" y="582"/>
                      </a:lnTo>
                      <a:lnTo>
                        <a:pt x="618" y="558"/>
                      </a:lnTo>
                      <a:lnTo>
                        <a:pt x="621" y="533"/>
                      </a:lnTo>
                      <a:lnTo>
                        <a:pt x="624" y="502"/>
                      </a:lnTo>
                      <a:lnTo>
                        <a:pt x="627" y="467"/>
                      </a:lnTo>
                      <a:lnTo>
                        <a:pt x="625" y="450"/>
                      </a:lnTo>
                      <a:lnTo>
                        <a:pt x="625" y="432"/>
                      </a:lnTo>
                      <a:lnTo>
                        <a:pt x="622" y="415"/>
                      </a:lnTo>
                      <a:lnTo>
                        <a:pt x="619" y="400"/>
                      </a:lnTo>
                      <a:lnTo>
                        <a:pt x="615" y="386"/>
                      </a:lnTo>
                      <a:lnTo>
                        <a:pt x="609" y="374"/>
                      </a:lnTo>
                      <a:lnTo>
                        <a:pt x="609" y="374"/>
                      </a:lnTo>
                      <a:lnTo>
                        <a:pt x="601" y="362"/>
                      </a:lnTo>
                      <a:lnTo>
                        <a:pt x="597" y="348"/>
                      </a:lnTo>
                      <a:lnTo>
                        <a:pt x="592" y="335"/>
                      </a:lnTo>
                      <a:lnTo>
                        <a:pt x="589" y="323"/>
                      </a:lnTo>
                      <a:lnTo>
                        <a:pt x="585" y="296"/>
                      </a:lnTo>
                      <a:lnTo>
                        <a:pt x="581" y="271"/>
                      </a:lnTo>
                      <a:lnTo>
                        <a:pt x="576" y="249"/>
                      </a:lnTo>
                      <a:lnTo>
                        <a:pt x="573" y="238"/>
                      </a:lnTo>
                      <a:lnTo>
                        <a:pt x="570" y="229"/>
                      </a:lnTo>
                      <a:lnTo>
                        <a:pt x="566" y="222"/>
                      </a:lnTo>
                      <a:lnTo>
                        <a:pt x="560" y="216"/>
                      </a:lnTo>
                      <a:lnTo>
                        <a:pt x="552" y="212"/>
                      </a:lnTo>
                      <a:lnTo>
                        <a:pt x="545" y="209"/>
                      </a:lnTo>
                      <a:lnTo>
                        <a:pt x="539" y="207"/>
                      </a:lnTo>
                      <a:lnTo>
                        <a:pt x="539" y="207"/>
                      </a:lnTo>
                      <a:lnTo>
                        <a:pt x="530" y="206"/>
                      </a:lnTo>
                      <a:lnTo>
                        <a:pt x="521" y="207"/>
                      </a:lnTo>
                      <a:lnTo>
                        <a:pt x="503" y="212"/>
                      </a:lnTo>
                      <a:lnTo>
                        <a:pt x="475" y="219"/>
                      </a:lnTo>
                      <a:lnTo>
                        <a:pt x="456" y="222"/>
                      </a:lnTo>
                      <a:lnTo>
                        <a:pt x="430" y="226"/>
                      </a:lnTo>
                      <a:lnTo>
                        <a:pt x="430" y="226"/>
                      </a:lnTo>
                      <a:lnTo>
                        <a:pt x="430" y="226"/>
                      </a:lnTo>
                      <a:lnTo>
                        <a:pt x="396" y="219"/>
                      </a:lnTo>
                      <a:lnTo>
                        <a:pt x="363" y="215"/>
                      </a:lnTo>
                      <a:lnTo>
                        <a:pt x="334" y="213"/>
                      </a:lnTo>
                      <a:lnTo>
                        <a:pt x="305" y="215"/>
                      </a:lnTo>
                      <a:lnTo>
                        <a:pt x="279" y="218"/>
                      </a:lnTo>
                      <a:lnTo>
                        <a:pt x="253" y="222"/>
                      </a:lnTo>
                      <a:lnTo>
                        <a:pt x="231" y="229"/>
                      </a:lnTo>
                      <a:lnTo>
                        <a:pt x="210" y="238"/>
                      </a:lnTo>
                      <a:lnTo>
                        <a:pt x="191" y="249"/>
                      </a:lnTo>
                      <a:lnTo>
                        <a:pt x="173" y="262"/>
                      </a:lnTo>
                      <a:lnTo>
                        <a:pt x="158" y="276"/>
                      </a:lnTo>
                      <a:lnTo>
                        <a:pt x="143" y="289"/>
                      </a:lnTo>
                      <a:lnTo>
                        <a:pt x="130" y="305"/>
                      </a:lnTo>
                      <a:lnTo>
                        <a:pt x="118" y="322"/>
                      </a:lnTo>
                      <a:lnTo>
                        <a:pt x="108" y="338"/>
                      </a:lnTo>
                      <a:lnTo>
                        <a:pt x="99" y="356"/>
                      </a:lnTo>
                      <a:lnTo>
                        <a:pt x="90" y="374"/>
                      </a:lnTo>
                      <a:lnTo>
                        <a:pt x="84" y="392"/>
                      </a:lnTo>
                      <a:lnTo>
                        <a:pt x="72" y="426"/>
                      </a:lnTo>
                      <a:lnTo>
                        <a:pt x="63" y="460"/>
                      </a:lnTo>
                      <a:lnTo>
                        <a:pt x="58" y="490"/>
                      </a:lnTo>
                      <a:lnTo>
                        <a:pt x="55" y="516"/>
                      </a:lnTo>
                      <a:lnTo>
                        <a:pt x="54" y="536"/>
                      </a:lnTo>
                      <a:lnTo>
                        <a:pt x="52" y="554"/>
                      </a:lnTo>
                      <a:lnTo>
                        <a:pt x="51" y="555"/>
                      </a:lnTo>
                      <a:lnTo>
                        <a:pt x="51" y="555"/>
                      </a:lnTo>
                      <a:lnTo>
                        <a:pt x="39" y="524"/>
                      </a:lnTo>
                      <a:lnTo>
                        <a:pt x="26" y="485"/>
                      </a:lnTo>
                      <a:lnTo>
                        <a:pt x="15" y="444"/>
                      </a:lnTo>
                      <a:lnTo>
                        <a:pt x="9" y="421"/>
                      </a:lnTo>
                      <a:lnTo>
                        <a:pt x="5" y="399"/>
                      </a:lnTo>
                      <a:lnTo>
                        <a:pt x="2" y="377"/>
                      </a:lnTo>
                      <a:lnTo>
                        <a:pt x="0" y="354"/>
                      </a:lnTo>
                      <a:lnTo>
                        <a:pt x="0" y="332"/>
                      </a:lnTo>
                      <a:lnTo>
                        <a:pt x="0" y="311"/>
                      </a:lnTo>
                      <a:lnTo>
                        <a:pt x="3" y="290"/>
                      </a:lnTo>
                      <a:lnTo>
                        <a:pt x="9" y="271"/>
                      </a:lnTo>
                      <a:lnTo>
                        <a:pt x="15" y="253"/>
                      </a:lnTo>
                      <a:lnTo>
                        <a:pt x="26" y="237"/>
                      </a:lnTo>
                      <a:lnTo>
                        <a:pt x="26" y="237"/>
                      </a:lnTo>
                      <a:lnTo>
                        <a:pt x="24" y="234"/>
                      </a:lnTo>
                      <a:lnTo>
                        <a:pt x="24" y="224"/>
                      </a:lnTo>
                      <a:lnTo>
                        <a:pt x="24" y="224"/>
                      </a:lnTo>
                      <a:lnTo>
                        <a:pt x="39" y="207"/>
                      </a:lnTo>
                      <a:lnTo>
                        <a:pt x="57" y="188"/>
                      </a:lnTo>
                      <a:lnTo>
                        <a:pt x="81" y="166"/>
                      </a:lnTo>
                      <a:lnTo>
                        <a:pt x="109" y="139"/>
                      </a:lnTo>
                      <a:lnTo>
                        <a:pt x="143" y="110"/>
                      </a:lnTo>
                      <a:lnTo>
                        <a:pt x="179" y="82"/>
                      </a:lnTo>
                      <a:lnTo>
                        <a:pt x="200" y="69"/>
                      </a:lnTo>
                      <a:lnTo>
                        <a:pt x="219" y="57"/>
                      </a:lnTo>
                      <a:lnTo>
                        <a:pt x="240" y="45"/>
                      </a:lnTo>
                      <a:lnTo>
                        <a:pt x="262" y="33"/>
                      </a:lnTo>
                      <a:lnTo>
                        <a:pt x="283" y="24"/>
                      </a:lnTo>
                      <a:lnTo>
                        <a:pt x="305" y="15"/>
                      </a:lnTo>
                      <a:lnTo>
                        <a:pt x="328" y="9"/>
                      </a:lnTo>
                      <a:lnTo>
                        <a:pt x="350" y="3"/>
                      </a:lnTo>
                      <a:lnTo>
                        <a:pt x="372" y="2"/>
                      </a:lnTo>
                      <a:lnTo>
                        <a:pt x="395" y="0"/>
                      </a:lnTo>
                      <a:lnTo>
                        <a:pt x="418" y="3"/>
                      </a:lnTo>
                      <a:lnTo>
                        <a:pt x="439" y="8"/>
                      </a:lnTo>
                      <a:lnTo>
                        <a:pt x="462" y="14"/>
                      </a:lnTo>
                      <a:lnTo>
                        <a:pt x="484" y="24"/>
                      </a:lnTo>
                      <a:lnTo>
                        <a:pt x="505" y="39"/>
                      </a:lnTo>
                      <a:lnTo>
                        <a:pt x="524" y="55"/>
                      </a:lnTo>
                      <a:lnTo>
                        <a:pt x="545" y="76"/>
                      </a:lnTo>
                      <a:lnTo>
                        <a:pt x="564" y="100"/>
                      </a:lnTo>
                      <a:lnTo>
                        <a:pt x="564" y="100"/>
                      </a:lnTo>
                      <a:lnTo>
                        <a:pt x="564" y="100"/>
                      </a:lnTo>
                      <a:lnTo>
                        <a:pt x="567" y="113"/>
                      </a:lnTo>
                      <a:lnTo>
                        <a:pt x="567" y="113"/>
                      </a:lnTo>
                      <a:lnTo>
                        <a:pt x="567" y="113"/>
                      </a:lnTo>
                      <a:lnTo>
                        <a:pt x="569" y="115"/>
                      </a:lnTo>
                      <a:lnTo>
                        <a:pt x="570" y="116"/>
                      </a:lnTo>
                      <a:lnTo>
                        <a:pt x="573" y="116"/>
                      </a:lnTo>
                      <a:lnTo>
                        <a:pt x="573" y="116"/>
                      </a:lnTo>
                      <a:lnTo>
                        <a:pt x="582" y="122"/>
                      </a:lnTo>
                      <a:lnTo>
                        <a:pt x="582" y="122"/>
                      </a:lnTo>
                      <a:lnTo>
                        <a:pt x="594" y="131"/>
                      </a:lnTo>
                      <a:lnTo>
                        <a:pt x="606" y="140"/>
                      </a:lnTo>
                      <a:lnTo>
                        <a:pt x="619" y="152"/>
                      </a:lnTo>
                      <a:lnTo>
                        <a:pt x="634" y="168"/>
                      </a:lnTo>
                      <a:lnTo>
                        <a:pt x="649" y="189"/>
                      </a:lnTo>
                      <a:lnTo>
                        <a:pt x="664" y="213"/>
                      </a:lnTo>
                      <a:lnTo>
                        <a:pt x="671" y="225"/>
                      </a:lnTo>
                      <a:lnTo>
                        <a:pt x="677" y="240"/>
                      </a:lnTo>
                      <a:lnTo>
                        <a:pt x="683" y="255"/>
                      </a:lnTo>
                      <a:lnTo>
                        <a:pt x="688" y="271"/>
                      </a:lnTo>
                      <a:lnTo>
                        <a:pt x="692" y="287"/>
                      </a:lnTo>
                      <a:lnTo>
                        <a:pt x="695" y="305"/>
                      </a:lnTo>
                      <a:lnTo>
                        <a:pt x="698" y="325"/>
                      </a:lnTo>
                      <a:lnTo>
                        <a:pt x="698" y="345"/>
                      </a:lnTo>
                      <a:lnTo>
                        <a:pt x="698" y="366"/>
                      </a:lnTo>
                      <a:lnTo>
                        <a:pt x="697" y="389"/>
                      </a:lnTo>
                      <a:lnTo>
                        <a:pt x="694" y="411"/>
                      </a:lnTo>
                      <a:lnTo>
                        <a:pt x="688" y="436"/>
                      </a:lnTo>
                      <a:lnTo>
                        <a:pt x="682" y="461"/>
                      </a:lnTo>
                      <a:lnTo>
                        <a:pt x="673" y="488"/>
                      </a:lnTo>
                      <a:lnTo>
                        <a:pt x="662" y="515"/>
                      </a:lnTo>
                      <a:lnTo>
                        <a:pt x="649" y="543"/>
                      </a:lnTo>
                      <a:lnTo>
                        <a:pt x="634" y="573"/>
                      </a:lnTo>
                      <a:lnTo>
                        <a:pt x="616" y="604"/>
                      </a:lnTo>
                      <a:lnTo>
                        <a:pt x="616" y="604"/>
                      </a:lnTo>
                      <a:lnTo>
                        <a:pt x="613" y="582"/>
                      </a:lnTo>
                      <a:lnTo>
                        <a:pt x="613" y="582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37" name="Freeform 53"/>
                <p:cNvSpPr>
                  <a:spLocks/>
                </p:cNvSpPr>
                <p:nvPr/>
              </p:nvSpPr>
              <p:spPr bwMode="auto">
                <a:xfrm>
                  <a:off x="4308265" y="3178899"/>
                  <a:ext cx="857250" cy="414338"/>
                </a:xfrm>
                <a:custGeom>
                  <a:avLst/>
                  <a:gdLst>
                    <a:gd name="T0" fmla="*/ 540 w 540"/>
                    <a:gd name="T1" fmla="*/ 137 h 261"/>
                    <a:gd name="T2" fmla="*/ 540 w 540"/>
                    <a:gd name="T3" fmla="*/ 137 h 261"/>
                    <a:gd name="T4" fmla="*/ 540 w 540"/>
                    <a:gd name="T5" fmla="*/ 137 h 261"/>
                    <a:gd name="T6" fmla="*/ 521 w 540"/>
                    <a:gd name="T7" fmla="*/ 113 h 261"/>
                    <a:gd name="T8" fmla="*/ 500 w 540"/>
                    <a:gd name="T9" fmla="*/ 92 h 261"/>
                    <a:gd name="T10" fmla="*/ 481 w 540"/>
                    <a:gd name="T11" fmla="*/ 76 h 261"/>
                    <a:gd name="T12" fmla="*/ 460 w 540"/>
                    <a:gd name="T13" fmla="*/ 61 h 261"/>
                    <a:gd name="T14" fmla="*/ 438 w 540"/>
                    <a:gd name="T15" fmla="*/ 51 h 261"/>
                    <a:gd name="T16" fmla="*/ 415 w 540"/>
                    <a:gd name="T17" fmla="*/ 45 h 261"/>
                    <a:gd name="T18" fmla="*/ 394 w 540"/>
                    <a:gd name="T19" fmla="*/ 40 h 261"/>
                    <a:gd name="T20" fmla="*/ 371 w 540"/>
                    <a:gd name="T21" fmla="*/ 37 h 261"/>
                    <a:gd name="T22" fmla="*/ 348 w 540"/>
                    <a:gd name="T23" fmla="*/ 39 h 261"/>
                    <a:gd name="T24" fmla="*/ 326 w 540"/>
                    <a:gd name="T25" fmla="*/ 40 h 261"/>
                    <a:gd name="T26" fmla="*/ 304 w 540"/>
                    <a:gd name="T27" fmla="*/ 46 h 261"/>
                    <a:gd name="T28" fmla="*/ 281 w 540"/>
                    <a:gd name="T29" fmla="*/ 52 h 261"/>
                    <a:gd name="T30" fmla="*/ 259 w 540"/>
                    <a:gd name="T31" fmla="*/ 61 h 261"/>
                    <a:gd name="T32" fmla="*/ 238 w 540"/>
                    <a:gd name="T33" fmla="*/ 70 h 261"/>
                    <a:gd name="T34" fmla="*/ 216 w 540"/>
                    <a:gd name="T35" fmla="*/ 82 h 261"/>
                    <a:gd name="T36" fmla="*/ 195 w 540"/>
                    <a:gd name="T37" fmla="*/ 94 h 261"/>
                    <a:gd name="T38" fmla="*/ 176 w 540"/>
                    <a:gd name="T39" fmla="*/ 106 h 261"/>
                    <a:gd name="T40" fmla="*/ 155 w 540"/>
                    <a:gd name="T41" fmla="*/ 119 h 261"/>
                    <a:gd name="T42" fmla="*/ 119 w 540"/>
                    <a:gd name="T43" fmla="*/ 147 h 261"/>
                    <a:gd name="T44" fmla="*/ 85 w 540"/>
                    <a:gd name="T45" fmla="*/ 176 h 261"/>
                    <a:gd name="T46" fmla="*/ 57 w 540"/>
                    <a:gd name="T47" fmla="*/ 203 h 261"/>
                    <a:gd name="T48" fmla="*/ 33 w 540"/>
                    <a:gd name="T49" fmla="*/ 225 h 261"/>
                    <a:gd name="T50" fmla="*/ 15 w 540"/>
                    <a:gd name="T51" fmla="*/ 244 h 261"/>
                    <a:gd name="T52" fmla="*/ 0 w 540"/>
                    <a:gd name="T53" fmla="*/ 261 h 261"/>
                    <a:gd name="T54" fmla="*/ 0 w 540"/>
                    <a:gd name="T55" fmla="*/ 261 h 261"/>
                    <a:gd name="T56" fmla="*/ 3 w 540"/>
                    <a:gd name="T57" fmla="*/ 246 h 261"/>
                    <a:gd name="T58" fmla="*/ 9 w 540"/>
                    <a:gd name="T59" fmla="*/ 228 h 261"/>
                    <a:gd name="T60" fmla="*/ 14 w 540"/>
                    <a:gd name="T61" fmla="*/ 216 h 261"/>
                    <a:gd name="T62" fmla="*/ 21 w 540"/>
                    <a:gd name="T63" fmla="*/ 204 h 261"/>
                    <a:gd name="T64" fmla="*/ 30 w 540"/>
                    <a:gd name="T65" fmla="*/ 191 h 261"/>
                    <a:gd name="T66" fmla="*/ 40 w 540"/>
                    <a:gd name="T67" fmla="*/ 177 h 261"/>
                    <a:gd name="T68" fmla="*/ 52 w 540"/>
                    <a:gd name="T69" fmla="*/ 162 h 261"/>
                    <a:gd name="T70" fmla="*/ 67 w 540"/>
                    <a:gd name="T71" fmla="*/ 146 h 261"/>
                    <a:gd name="T72" fmla="*/ 85 w 540"/>
                    <a:gd name="T73" fmla="*/ 130 h 261"/>
                    <a:gd name="T74" fmla="*/ 106 w 540"/>
                    <a:gd name="T75" fmla="*/ 113 h 261"/>
                    <a:gd name="T76" fmla="*/ 130 w 540"/>
                    <a:gd name="T77" fmla="*/ 95 h 261"/>
                    <a:gd name="T78" fmla="*/ 156 w 540"/>
                    <a:gd name="T79" fmla="*/ 78 h 261"/>
                    <a:gd name="T80" fmla="*/ 186 w 540"/>
                    <a:gd name="T81" fmla="*/ 60 h 261"/>
                    <a:gd name="T82" fmla="*/ 220 w 540"/>
                    <a:gd name="T83" fmla="*/ 40 h 261"/>
                    <a:gd name="T84" fmla="*/ 220 w 540"/>
                    <a:gd name="T85" fmla="*/ 40 h 261"/>
                    <a:gd name="T86" fmla="*/ 255 w 540"/>
                    <a:gd name="T87" fmla="*/ 24 h 261"/>
                    <a:gd name="T88" fmla="*/ 286 w 540"/>
                    <a:gd name="T89" fmla="*/ 12 h 261"/>
                    <a:gd name="T90" fmla="*/ 317 w 540"/>
                    <a:gd name="T91" fmla="*/ 5 h 261"/>
                    <a:gd name="T92" fmla="*/ 345 w 540"/>
                    <a:gd name="T93" fmla="*/ 0 h 261"/>
                    <a:gd name="T94" fmla="*/ 371 w 540"/>
                    <a:gd name="T95" fmla="*/ 0 h 261"/>
                    <a:gd name="T96" fmla="*/ 394 w 540"/>
                    <a:gd name="T97" fmla="*/ 3 h 261"/>
                    <a:gd name="T98" fmla="*/ 418 w 540"/>
                    <a:gd name="T99" fmla="*/ 9 h 261"/>
                    <a:gd name="T100" fmla="*/ 438 w 540"/>
                    <a:gd name="T101" fmla="*/ 17 h 261"/>
                    <a:gd name="T102" fmla="*/ 457 w 540"/>
                    <a:gd name="T103" fmla="*/ 29 h 261"/>
                    <a:gd name="T104" fmla="*/ 473 w 540"/>
                    <a:gd name="T105" fmla="*/ 40 h 261"/>
                    <a:gd name="T106" fmla="*/ 490 w 540"/>
                    <a:gd name="T107" fmla="*/ 55 h 261"/>
                    <a:gd name="T108" fmla="*/ 503 w 540"/>
                    <a:gd name="T109" fmla="*/ 70 h 261"/>
                    <a:gd name="T110" fmla="*/ 515 w 540"/>
                    <a:gd name="T111" fmla="*/ 87 h 261"/>
                    <a:gd name="T112" fmla="*/ 524 w 540"/>
                    <a:gd name="T113" fmla="*/ 103 h 261"/>
                    <a:gd name="T114" fmla="*/ 533 w 540"/>
                    <a:gd name="T115" fmla="*/ 121 h 261"/>
                    <a:gd name="T116" fmla="*/ 540 w 540"/>
                    <a:gd name="T117" fmla="*/ 137 h 261"/>
                    <a:gd name="T118" fmla="*/ 540 w 540"/>
                    <a:gd name="T119" fmla="*/ 137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40" h="261">
                      <a:moveTo>
                        <a:pt x="540" y="137"/>
                      </a:moveTo>
                      <a:lnTo>
                        <a:pt x="540" y="137"/>
                      </a:lnTo>
                      <a:lnTo>
                        <a:pt x="540" y="137"/>
                      </a:lnTo>
                      <a:lnTo>
                        <a:pt x="521" y="113"/>
                      </a:lnTo>
                      <a:lnTo>
                        <a:pt x="500" y="92"/>
                      </a:lnTo>
                      <a:lnTo>
                        <a:pt x="481" y="76"/>
                      </a:lnTo>
                      <a:lnTo>
                        <a:pt x="460" y="61"/>
                      </a:lnTo>
                      <a:lnTo>
                        <a:pt x="438" y="51"/>
                      </a:lnTo>
                      <a:lnTo>
                        <a:pt x="415" y="45"/>
                      </a:lnTo>
                      <a:lnTo>
                        <a:pt x="394" y="40"/>
                      </a:lnTo>
                      <a:lnTo>
                        <a:pt x="371" y="37"/>
                      </a:lnTo>
                      <a:lnTo>
                        <a:pt x="348" y="39"/>
                      </a:lnTo>
                      <a:lnTo>
                        <a:pt x="326" y="40"/>
                      </a:lnTo>
                      <a:lnTo>
                        <a:pt x="304" y="46"/>
                      </a:lnTo>
                      <a:lnTo>
                        <a:pt x="281" y="52"/>
                      </a:lnTo>
                      <a:lnTo>
                        <a:pt x="259" y="61"/>
                      </a:lnTo>
                      <a:lnTo>
                        <a:pt x="238" y="70"/>
                      </a:lnTo>
                      <a:lnTo>
                        <a:pt x="216" y="82"/>
                      </a:lnTo>
                      <a:lnTo>
                        <a:pt x="195" y="94"/>
                      </a:lnTo>
                      <a:lnTo>
                        <a:pt x="176" y="106"/>
                      </a:lnTo>
                      <a:lnTo>
                        <a:pt x="155" y="119"/>
                      </a:lnTo>
                      <a:lnTo>
                        <a:pt x="119" y="147"/>
                      </a:lnTo>
                      <a:lnTo>
                        <a:pt x="85" y="176"/>
                      </a:lnTo>
                      <a:lnTo>
                        <a:pt x="57" y="203"/>
                      </a:lnTo>
                      <a:lnTo>
                        <a:pt x="33" y="225"/>
                      </a:lnTo>
                      <a:lnTo>
                        <a:pt x="15" y="244"/>
                      </a:lnTo>
                      <a:lnTo>
                        <a:pt x="0" y="261"/>
                      </a:lnTo>
                      <a:lnTo>
                        <a:pt x="0" y="261"/>
                      </a:lnTo>
                      <a:lnTo>
                        <a:pt x="3" y="246"/>
                      </a:lnTo>
                      <a:lnTo>
                        <a:pt x="9" y="228"/>
                      </a:lnTo>
                      <a:lnTo>
                        <a:pt x="14" y="216"/>
                      </a:lnTo>
                      <a:lnTo>
                        <a:pt x="21" y="204"/>
                      </a:lnTo>
                      <a:lnTo>
                        <a:pt x="30" y="191"/>
                      </a:lnTo>
                      <a:lnTo>
                        <a:pt x="40" y="177"/>
                      </a:lnTo>
                      <a:lnTo>
                        <a:pt x="52" y="162"/>
                      </a:lnTo>
                      <a:lnTo>
                        <a:pt x="67" y="146"/>
                      </a:lnTo>
                      <a:lnTo>
                        <a:pt x="85" y="130"/>
                      </a:lnTo>
                      <a:lnTo>
                        <a:pt x="106" y="113"/>
                      </a:lnTo>
                      <a:lnTo>
                        <a:pt x="130" y="95"/>
                      </a:lnTo>
                      <a:lnTo>
                        <a:pt x="156" y="78"/>
                      </a:lnTo>
                      <a:lnTo>
                        <a:pt x="186" y="60"/>
                      </a:lnTo>
                      <a:lnTo>
                        <a:pt x="220" y="40"/>
                      </a:lnTo>
                      <a:lnTo>
                        <a:pt x="220" y="40"/>
                      </a:lnTo>
                      <a:lnTo>
                        <a:pt x="255" y="24"/>
                      </a:lnTo>
                      <a:lnTo>
                        <a:pt x="286" y="12"/>
                      </a:lnTo>
                      <a:lnTo>
                        <a:pt x="317" y="5"/>
                      </a:lnTo>
                      <a:lnTo>
                        <a:pt x="345" y="0"/>
                      </a:lnTo>
                      <a:lnTo>
                        <a:pt x="371" y="0"/>
                      </a:lnTo>
                      <a:lnTo>
                        <a:pt x="394" y="3"/>
                      </a:lnTo>
                      <a:lnTo>
                        <a:pt x="418" y="9"/>
                      </a:lnTo>
                      <a:lnTo>
                        <a:pt x="438" y="17"/>
                      </a:lnTo>
                      <a:lnTo>
                        <a:pt x="457" y="29"/>
                      </a:lnTo>
                      <a:lnTo>
                        <a:pt x="473" y="40"/>
                      </a:lnTo>
                      <a:lnTo>
                        <a:pt x="490" y="55"/>
                      </a:lnTo>
                      <a:lnTo>
                        <a:pt x="503" y="70"/>
                      </a:lnTo>
                      <a:lnTo>
                        <a:pt x="515" y="87"/>
                      </a:lnTo>
                      <a:lnTo>
                        <a:pt x="524" y="103"/>
                      </a:lnTo>
                      <a:lnTo>
                        <a:pt x="533" y="121"/>
                      </a:lnTo>
                      <a:lnTo>
                        <a:pt x="540" y="137"/>
                      </a:lnTo>
                      <a:lnTo>
                        <a:pt x="540" y="13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38" name="Freeform 60"/>
                <p:cNvSpPr>
                  <a:spLocks/>
                </p:cNvSpPr>
                <p:nvPr/>
              </p:nvSpPr>
              <p:spPr bwMode="auto">
                <a:xfrm>
                  <a:off x="4395577" y="3293199"/>
                  <a:ext cx="765175" cy="360363"/>
                </a:xfrm>
                <a:custGeom>
                  <a:avLst/>
                  <a:gdLst>
                    <a:gd name="T0" fmla="*/ 412 w 482"/>
                    <a:gd name="T1" fmla="*/ 154 h 227"/>
                    <a:gd name="T2" fmla="*/ 412 w 482"/>
                    <a:gd name="T3" fmla="*/ 154 h 227"/>
                    <a:gd name="T4" fmla="*/ 400 w 482"/>
                    <a:gd name="T5" fmla="*/ 142 h 227"/>
                    <a:gd name="T6" fmla="*/ 387 w 482"/>
                    <a:gd name="T7" fmla="*/ 132 h 227"/>
                    <a:gd name="T8" fmla="*/ 371 w 482"/>
                    <a:gd name="T9" fmla="*/ 123 h 227"/>
                    <a:gd name="T10" fmla="*/ 354 w 482"/>
                    <a:gd name="T11" fmla="*/ 117 h 227"/>
                    <a:gd name="T12" fmla="*/ 336 w 482"/>
                    <a:gd name="T13" fmla="*/ 111 h 227"/>
                    <a:gd name="T14" fmla="*/ 316 w 482"/>
                    <a:gd name="T15" fmla="*/ 108 h 227"/>
                    <a:gd name="T16" fmla="*/ 293 w 482"/>
                    <a:gd name="T17" fmla="*/ 107 h 227"/>
                    <a:gd name="T18" fmla="*/ 269 w 482"/>
                    <a:gd name="T19" fmla="*/ 108 h 227"/>
                    <a:gd name="T20" fmla="*/ 243 w 482"/>
                    <a:gd name="T21" fmla="*/ 113 h 227"/>
                    <a:gd name="T22" fmla="*/ 214 w 482"/>
                    <a:gd name="T23" fmla="*/ 120 h 227"/>
                    <a:gd name="T24" fmla="*/ 185 w 482"/>
                    <a:gd name="T25" fmla="*/ 129 h 227"/>
                    <a:gd name="T26" fmla="*/ 152 w 482"/>
                    <a:gd name="T27" fmla="*/ 142 h 227"/>
                    <a:gd name="T28" fmla="*/ 118 w 482"/>
                    <a:gd name="T29" fmla="*/ 157 h 227"/>
                    <a:gd name="T30" fmla="*/ 81 w 482"/>
                    <a:gd name="T31" fmla="*/ 177 h 227"/>
                    <a:gd name="T32" fmla="*/ 42 w 482"/>
                    <a:gd name="T33" fmla="*/ 200 h 227"/>
                    <a:gd name="T34" fmla="*/ 0 w 482"/>
                    <a:gd name="T35" fmla="*/ 227 h 227"/>
                    <a:gd name="T36" fmla="*/ 0 w 482"/>
                    <a:gd name="T37" fmla="*/ 227 h 227"/>
                    <a:gd name="T38" fmla="*/ 12 w 482"/>
                    <a:gd name="T39" fmla="*/ 209 h 227"/>
                    <a:gd name="T40" fmla="*/ 26 w 482"/>
                    <a:gd name="T41" fmla="*/ 191 h 227"/>
                    <a:gd name="T42" fmla="*/ 45 w 482"/>
                    <a:gd name="T43" fmla="*/ 168 h 227"/>
                    <a:gd name="T44" fmla="*/ 69 w 482"/>
                    <a:gd name="T45" fmla="*/ 141 h 227"/>
                    <a:gd name="T46" fmla="*/ 95 w 482"/>
                    <a:gd name="T47" fmla="*/ 113 h 227"/>
                    <a:gd name="T48" fmla="*/ 125 w 482"/>
                    <a:gd name="T49" fmla="*/ 84 h 227"/>
                    <a:gd name="T50" fmla="*/ 142 w 482"/>
                    <a:gd name="T51" fmla="*/ 71 h 227"/>
                    <a:gd name="T52" fmla="*/ 159 w 482"/>
                    <a:gd name="T53" fmla="*/ 58 h 227"/>
                    <a:gd name="T54" fmla="*/ 176 w 482"/>
                    <a:gd name="T55" fmla="*/ 46 h 227"/>
                    <a:gd name="T56" fmla="*/ 195 w 482"/>
                    <a:gd name="T57" fmla="*/ 34 h 227"/>
                    <a:gd name="T58" fmla="*/ 213 w 482"/>
                    <a:gd name="T59" fmla="*/ 25 h 227"/>
                    <a:gd name="T60" fmla="*/ 232 w 482"/>
                    <a:gd name="T61" fmla="*/ 16 h 227"/>
                    <a:gd name="T62" fmla="*/ 253 w 482"/>
                    <a:gd name="T63" fmla="*/ 9 h 227"/>
                    <a:gd name="T64" fmla="*/ 272 w 482"/>
                    <a:gd name="T65" fmla="*/ 4 h 227"/>
                    <a:gd name="T66" fmla="*/ 293 w 482"/>
                    <a:gd name="T67" fmla="*/ 1 h 227"/>
                    <a:gd name="T68" fmla="*/ 314 w 482"/>
                    <a:gd name="T69" fmla="*/ 0 h 227"/>
                    <a:gd name="T70" fmla="*/ 335 w 482"/>
                    <a:gd name="T71" fmla="*/ 1 h 227"/>
                    <a:gd name="T72" fmla="*/ 356 w 482"/>
                    <a:gd name="T73" fmla="*/ 6 h 227"/>
                    <a:gd name="T74" fmla="*/ 377 w 482"/>
                    <a:gd name="T75" fmla="*/ 13 h 227"/>
                    <a:gd name="T76" fmla="*/ 399 w 482"/>
                    <a:gd name="T77" fmla="*/ 23 h 227"/>
                    <a:gd name="T78" fmla="*/ 420 w 482"/>
                    <a:gd name="T79" fmla="*/ 37 h 227"/>
                    <a:gd name="T80" fmla="*/ 441 w 482"/>
                    <a:gd name="T81" fmla="*/ 53 h 227"/>
                    <a:gd name="T82" fmla="*/ 461 w 482"/>
                    <a:gd name="T83" fmla="*/ 74 h 227"/>
                    <a:gd name="T84" fmla="*/ 482 w 482"/>
                    <a:gd name="T85" fmla="*/ 98 h 227"/>
                    <a:gd name="T86" fmla="*/ 412 w 482"/>
                    <a:gd name="T87" fmla="*/ 154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482" h="227">
                      <a:moveTo>
                        <a:pt x="412" y="154"/>
                      </a:moveTo>
                      <a:lnTo>
                        <a:pt x="412" y="154"/>
                      </a:lnTo>
                      <a:lnTo>
                        <a:pt x="400" y="142"/>
                      </a:lnTo>
                      <a:lnTo>
                        <a:pt x="387" y="132"/>
                      </a:lnTo>
                      <a:lnTo>
                        <a:pt x="371" y="123"/>
                      </a:lnTo>
                      <a:lnTo>
                        <a:pt x="354" y="117"/>
                      </a:lnTo>
                      <a:lnTo>
                        <a:pt x="336" y="111"/>
                      </a:lnTo>
                      <a:lnTo>
                        <a:pt x="316" y="108"/>
                      </a:lnTo>
                      <a:lnTo>
                        <a:pt x="293" y="107"/>
                      </a:lnTo>
                      <a:lnTo>
                        <a:pt x="269" y="108"/>
                      </a:lnTo>
                      <a:lnTo>
                        <a:pt x="243" y="113"/>
                      </a:lnTo>
                      <a:lnTo>
                        <a:pt x="214" y="120"/>
                      </a:lnTo>
                      <a:lnTo>
                        <a:pt x="185" y="129"/>
                      </a:lnTo>
                      <a:lnTo>
                        <a:pt x="152" y="142"/>
                      </a:lnTo>
                      <a:lnTo>
                        <a:pt x="118" y="157"/>
                      </a:lnTo>
                      <a:lnTo>
                        <a:pt x="81" y="177"/>
                      </a:lnTo>
                      <a:lnTo>
                        <a:pt x="42" y="200"/>
                      </a:lnTo>
                      <a:lnTo>
                        <a:pt x="0" y="227"/>
                      </a:lnTo>
                      <a:lnTo>
                        <a:pt x="0" y="227"/>
                      </a:lnTo>
                      <a:lnTo>
                        <a:pt x="12" y="209"/>
                      </a:lnTo>
                      <a:lnTo>
                        <a:pt x="26" y="191"/>
                      </a:lnTo>
                      <a:lnTo>
                        <a:pt x="45" y="168"/>
                      </a:lnTo>
                      <a:lnTo>
                        <a:pt x="69" y="141"/>
                      </a:lnTo>
                      <a:lnTo>
                        <a:pt x="95" y="113"/>
                      </a:lnTo>
                      <a:lnTo>
                        <a:pt x="125" y="84"/>
                      </a:lnTo>
                      <a:lnTo>
                        <a:pt x="142" y="71"/>
                      </a:lnTo>
                      <a:lnTo>
                        <a:pt x="159" y="58"/>
                      </a:lnTo>
                      <a:lnTo>
                        <a:pt x="176" y="46"/>
                      </a:lnTo>
                      <a:lnTo>
                        <a:pt x="195" y="34"/>
                      </a:lnTo>
                      <a:lnTo>
                        <a:pt x="213" y="25"/>
                      </a:lnTo>
                      <a:lnTo>
                        <a:pt x="232" y="16"/>
                      </a:lnTo>
                      <a:lnTo>
                        <a:pt x="253" y="9"/>
                      </a:lnTo>
                      <a:lnTo>
                        <a:pt x="272" y="4"/>
                      </a:lnTo>
                      <a:lnTo>
                        <a:pt x="293" y="1"/>
                      </a:lnTo>
                      <a:lnTo>
                        <a:pt x="314" y="0"/>
                      </a:lnTo>
                      <a:lnTo>
                        <a:pt x="335" y="1"/>
                      </a:lnTo>
                      <a:lnTo>
                        <a:pt x="356" y="6"/>
                      </a:lnTo>
                      <a:lnTo>
                        <a:pt x="377" y="13"/>
                      </a:lnTo>
                      <a:lnTo>
                        <a:pt x="399" y="23"/>
                      </a:lnTo>
                      <a:lnTo>
                        <a:pt x="420" y="37"/>
                      </a:lnTo>
                      <a:lnTo>
                        <a:pt x="441" y="53"/>
                      </a:lnTo>
                      <a:lnTo>
                        <a:pt x="461" y="74"/>
                      </a:lnTo>
                      <a:lnTo>
                        <a:pt x="482" y="98"/>
                      </a:lnTo>
                      <a:lnTo>
                        <a:pt x="412" y="15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39" name="Freeform 63"/>
                <p:cNvSpPr>
                  <a:spLocks/>
                </p:cNvSpPr>
                <p:nvPr/>
              </p:nvSpPr>
              <p:spPr bwMode="auto">
                <a:xfrm>
                  <a:off x="5049627" y="3444011"/>
                  <a:ext cx="279400" cy="488950"/>
                </a:xfrm>
                <a:custGeom>
                  <a:avLst/>
                  <a:gdLst>
                    <a:gd name="T0" fmla="*/ 0 w 176"/>
                    <a:gd name="T1" fmla="*/ 59 h 308"/>
                    <a:gd name="T2" fmla="*/ 0 w 176"/>
                    <a:gd name="T3" fmla="*/ 59 h 308"/>
                    <a:gd name="T4" fmla="*/ 6 w 176"/>
                    <a:gd name="T5" fmla="*/ 56 h 308"/>
                    <a:gd name="T6" fmla="*/ 14 w 176"/>
                    <a:gd name="T7" fmla="*/ 55 h 308"/>
                    <a:gd name="T8" fmla="*/ 23 w 176"/>
                    <a:gd name="T9" fmla="*/ 55 h 308"/>
                    <a:gd name="T10" fmla="*/ 33 w 176"/>
                    <a:gd name="T11" fmla="*/ 55 h 308"/>
                    <a:gd name="T12" fmla="*/ 45 w 176"/>
                    <a:gd name="T13" fmla="*/ 56 h 308"/>
                    <a:gd name="T14" fmla="*/ 58 w 176"/>
                    <a:gd name="T15" fmla="*/ 61 h 308"/>
                    <a:gd name="T16" fmla="*/ 72 w 176"/>
                    <a:gd name="T17" fmla="*/ 68 h 308"/>
                    <a:gd name="T18" fmla="*/ 85 w 176"/>
                    <a:gd name="T19" fmla="*/ 79 h 308"/>
                    <a:gd name="T20" fmla="*/ 100 w 176"/>
                    <a:gd name="T21" fmla="*/ 94 h 308"/>
                    <a:gd name="T22" fmla="*/ 113 w 176"/>
                    <a:gd name="T23" fmla="*/ 114 h 308"/>
                    <a:gd name="T24" fmla="*/ 119 w 176"/>
                    <a:gd name="T25" fmla="*/ 126 h 308"/>
                    <a:gd name="T26" fmla="*/ 125 w 176"/>
                    <a:gd name="T27" fmla="*/ 140 h 308"/>
                    <a:gd name="T28" fmla="*/ 131 w 176"/>
                    <a:gd name="T29" fmla="*/ 154 h 308"/>
                    <a:gd name="T30" fmla="*/ 137 w 176"/>
                    <a:gd name="T31" fmla="*/ 171 h 308"/>
                    <a:gd name="T32" fmla="*/ 146 w 176"/>
                    <a:gd name="T33" fmla="*/ 210 h 308"/>
                    <a:gd name="T34" fmla="*/ 155 w 176"/>
                    <a:gd name="T35" fmla="*/ 254 h 308"/>
                    <a:gd name="T36" fmla="*/ 159 w 176"/>
                    <a:gd name="T37" fmla="*/ 308 h 308"/>
                    <a:gd name="T38" fmla="*/ 159 w 176"/>
                    <a:gd name="T39" fmla="*/ 308 h 308"/>
                    <a:gd name="T40" fmla="*/ 162 w 176"/>
                    <a:gd name="T41" fmla="*/ 297 h 308"/>
                    <a:gd name="T42" fmla="*/ 170 w 176"/>
                    <a:gd name="T43" fmla="*/ 270 h 308"/>
                    <a:gd name="T44" fmla="*/ 173 w 176"/>
                    <a:gd name="T45" fmla="*/ 251 h 308"/>
                    <a:gd name="T46" fmla="*/ 174 w 176"/>
                    <a:gd name="T47" fmla="*/ 230 h 308"/>
                    <a:gd name="T48" fmla="*/ 176 w 176"/>
                    <a:gd name="T49" fmla="*/ 207 h 308"/>
                    <a:gd name="T50" fmla="*/ 176 w 176"/>
                    <a:gd name="T51" fmla="*/ 181 h 308"/>
                    <a:gd name="T52" fmla="*/ 173 w 176"/>
                    <a:gd name="T53" fmla="*/ 156 h 308"/>
                    <a:gd name="T54" fmla="*/ 168 w 176"/>
                    <a:gd name="T55" fmla="*/ 129 h 308"/>
                    <a:gd name="T56" fmla="*/ 161 w 176"/>
                    <a:gd name="T57" fmla="*/ 104 h 308"/>
                    <a:gd name="T58" fmla="*/ 155 w 176"/>
                    <a:gd name="T59" fmla="*/ 92 h 308"/>
                    <a:gd name="T60" fmla="*/ 149 w 176"/>
                    <a:gd name="T61" fmla="*/ 79 h 308"/>
                    <a:gd name="T62" fmla="*/ 143 w 176"/>
                    <a:gd name="T63" fmla="*/ 67 h 308"/>
                    <a:gd name="T64" fmla="*/ 134 w 176"/>
                    <a:gd name="T65" fmla="*/ 56 h 308"/>
                    <a:gd name="T66" fmla="*/ 125 w 176"/>
                    <a:gd name="T67" fmla="*/ 44 h 308"/>
                    <a:gd name="T68" fmla="*/ 115 w 176"/>
                    <a:gd name="T69" fmla="*/ 34 h 308"/>
                    <a:gd name="T70" fmla="*/ 103 w 176"/>
                    <a:gd name="T71" fmla="*/ 25 h 308"/>
                    <a:gd name="T72" fmla="*/ 90 w 176"/>
                    <a:gd name="T73" fmla="*/ 15 h 308"/>
                    <a:gd name="T74" fmla="*/ 76 w 176"/>
                    <a:gd name="T75" fmla="*/ 7 h 308"/>
                    <a:gd name="T76" fmla="*/ 60 w 176"/>
                    <a:gd name="T77" fmla="*/ 0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76" h="308">
                      <a:moveTo>
                        <a:pt x="0" y="59"/>
                      </a:moveTo>
                      <a:lnTo>
                        <a:pt x="0" y="59"/>
                      </a:lnTo>
                      <a:lnTo>
                        <a:pt x="6" y="56"/>
                      </a:lnTo>
                      <a:lnTo>
                        <a:pt x="14" y="55"/>
                      </a:lnTo>
                      <a:lnTo>
                        <a:pt x="23" y="55"/>
                      </a:lnTo>
                      <a:lnTo>
                        <a:pt x="33" y="55"/>
                      </a:lnTo>
                      <a:lnTo>
                        <a:pt x="45" y="56"/>
                      </a:lnTo>
                      <a:lnTo>
                        <a:pt x="58" y="61"/>
                      </a:lnTo>
                      <a:lnTo>
                        <a:pt x="72" y="68"/>
                      </a:lnTo>
                      <a:lnTo>
                        <a:pt x="85" y="79"/>
                      </a:lnTo>
                      <a:lnTo>
                        <a:pt x="100" y="94"/>
                      </a:lnTo>
                      <a:lnTo>
                        <a:pt x="113" y="114"/>
                      </a:lnTo>
                      <a:lnTo>
                        <a:pt x="119" y="126"/>
                      </a:lnTo>
                      <a:lnTo>
                        <a:pt x="125" y="140"/>
                      </a:lnTo>
                      <a:lnTo>
                        <a:pt x="131" y="154"/>
                      </a:lnTo>
                      <a:lnTo>
                        <a:pt x="137" y="171"/>
                      </a:lnTo>
                      <a:lnTo>
                        <a:pt x="146" y="210"/>
                      </a:lnTo>
                      <a:lnTo>
                        <a:pt x="155" y="254"/>
                      </a:lnTo>
                      <a:lnTo>
                        <a:pt x="159" y="308"/>
                      </a:lnTo>
                      <a:lnTo>
                        <a:pt x="159" y="308"/>
                      </a:lnTo>
                      <a:lnTo>
                        <a:pt x="162" y="297"/>
                      </a:lnTo>
                      <a:lnTo>
                        <a:pt x="170" y="270"/>
                      </a:lnTo>
                      <a:lnTo>
                        <a:pt x="173" y="251"/>
                      </a:lnTo>
                      <a:lnTo>
                        <a:pt x="174" y="230"/>
                      </a:lnTo>
                      <a:lnTo>
                        <a:pt x="176" y="207"/>
                      </a:lnTo>
                      <a:lnTo>
                        <a:pt x="176" y="181"/>
                      </a:lnTo>
                      <a:lnTo>
                        <a:pt x="173" y="156"/>
                      </a:lnTo>
                      <a:lnTo>
                        <a:pt x="168" y="129"/>
                      </a:lnTo>
                      <a:lnTo>
                        <a:pt x="161" y="104"/>
                      </a:lnTo>
                      <a:lnTo>
                        <a:pt x="155" y="92"/>
                      </a:lnTo>
                      <a:lnTo>
                        <a:pt x="149" y="79"/>
                      </a:lnTo>
                      <a:lnTo>
                        <a:pt x="143" y="67"/>
                      </a:lnTo>
                      <a:lnTo>
                        <a:pt x="134" y="56"/>
                      </a:lnTo>
                      <a:lnTo>
                        <a:pt x="125" y="44"/>
                      </a:lnTo>
                      <a:lnTo>
                        <a:pt x="115" y="34"/>
                      </a:lnTo>
                      <a:lnTo>
                        <a:pt x="103" y="25"/>
                      </a:lnTo>
                      <a:lnTo>
                        <a:pt x="90" y="15"/>
                      </a:lnTo>
                      <a:lnTo>
                        <a:pt x="76" y="7"/>
                      </a:lnTo>
                      <a:lnTo>
                        <a:pt x="60" y="0"/>
                      </a:lnTo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35" name="Freeform 62"/>
              <p:cNvSpPr>
                <a:spLocks/>
              </p:cNvSpPr>
              <p:nvPr/>
            </p:nvSpPr>
            <p:spPr bwMode="auto">
              <a:xfrm>
                <a:off x="5076694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  <a:gd name="T78" fmla="*/ 0 w 176"/>
                  <a:gd name="T79" fmla="*/ 59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  <a:lnTo>
                      <a:pt x="0" y="59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3268" name="Group 225"/>
            <p:cNvGrpSpPr>
              <a:grpSpLocks/>
            </p:cNvGrpSpPr>
            <p:nvPr/>
          </p:nvGrpSpPr>
          <p:grpSpPr bwMode="auto">
            <a:xfrm>
              <a:off x="1758113" y="5034861"/>
              <a:ext cx="234950" cy="404813"/>
              <a:chOff x="1613892" y="4918497"/>
              <a:chExt cx="234950" cy="404812"/>
            </a:xfrm>
          </p:grpSpPr>
          <p:sp>
            <p:nvSpPr>
              <p:cNvPr id="3270" name="Freeform 131"/>
              <p:cNvSpPr>
                <a:spLocks/>
              </p:cNvSpPr>
              <p:nvPr/>
            </p:nvSpPr>
            <p:spPr bwMode="auto">
              <a:xfrm>
                <a:off x="1613892" y="4918497"/>
                <a:ext cx="234950" cy="228600"/>
              </a:xfrm>
              <a:custGeom>
                <a:avLst/>
                <a:gdLst>
                  <a:gd name="T0" fmla="*/ 2147483646 w 148"/>
                  <a:gd name="T1" fmla="*/ 0 h 144"/>
                  <a:gd name="T2" fmla="*/ 2147483646 w 148"/>
                  <a:gd name="T3" fmla="*/ 2147483646 h 144"/>
                  <a:gd name="T4" fmla="*/ 2147483646 w 148"/>
                  <a:gd name="T5" fmla="*/ 2147483646 h 144"/>
                  <a:gd name="T6" fmla="*/ 2147483646 w 148"/>
                  <a:gd name="T7" fmla="*/ 2147483646 h 144"/>
                  <a:gd name="T8" fmla="*/ 2147483646 w 148"/>
                  <a:gd name="T9" fmla="*/ 2147483646 h 144"/>
                  <a:gd name="T10" fmla="*/ 2147483646 w 148"/>
                  <a:gd name="T11" fmla="*/ 2147483646 h 144"/>
                  <a:gd name="T12" fmla="*/ 2147483646 w 148"/>
                  <a:gd name="T13" fmla="*/ 2147483646 h 144"/>
                  <a:gd name="T14" fmla="*/ 2147483646 w 148"/>
                  <a:gd name="T15" fmla="*/ 2147483646 h 144"/>
                  <a:gd name="T16" fmla="*/ 2147483646 w 148"/>
                  <a:gd name="T17" fmla="*/ 2147483646 h 144"/>
                  <a:gd name="T18" fmla="*/ 2147483646 w 148"/>
                  <a:gd name="T19" fmla="*/ 2147483646 h 144"/>
                  <a:gd name="T20" fmla="*/ 2147483646 w 148"/>
                  <a:gd name="T21" fmla="*/ 2147483646 h 144"/>
                  <a:gd name="T22" fmla="*/ 2147483646 w 148"/>
                  <a:gd name="T23" fmla="*/ 2147483646 h 144"/>
                  <a:gd name="T24" fmla="*/ 2147483646 w 148"/>
                  <a:gd name="T25" fmla="*/ 2147483646 h 144"/>
                  <a:gd name="T26" fmla="*/ 2147483646 w 148"/>
                  <a:gd name="T27" fmla="*/ 2147483646 h 144"/>
                  <a:gd name="T28" fmla="*/ 2147483646 w 148"/>
                  <a:gd name="T29" fmla="*/ 2147483646 h 144"/>
                  <a:gd name="T30" fmla="*/ 2147483646 w 148"/>
                  <a:gd name="T31" fmla="*/ 2147483646 h 144"/>
                  <a:gd name="T32" fmla="*/ 2147483646 w 148"/>
                  <a:gd name="T33" fmla="*/ 2147483646 h 144"/>
                  <a:gd name="T34" fmla="*/ 2147483646 w 148"/>
                  <a:gd name="T35" fmla="*/ 2147483646 h 144"/>
                  <a:gd name="T36" fmla="*/ 2147483646 w 148"/>
                  <a:gd name="T37" fmla="*/ 2147483646 h 144"/>
                  <a:gd name="T38" fmla="*/ 2147483646 w 148"/>
                  <a:gd name="T39" fmla="*/ 2147483646 h 144"/>
                  <a:gd name="T40" fmla="*/ 0 w 148"/>
                  <a:gd name="T41" fmla="*/ 2147483646 h 144"/>
                  <a:gd name="T42" fmla="*/ 2147483646 w 148"/>
                  <a:gd name="T43" fmla="*/ 0 h 144"/>
                  <a:gd name="T44" fmla="*/ 2147483646 w 148"/>
                  <a:gd name="T45" fmla="*/ 0 h 14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48" h="144">
                    <a:moveTo>
                      <a:pt x="90" y="0"/>
                    </a:moveTo>
                    <a:lnTo>
                      <a:pt x="148" y="88"/>
                    </a:lnTo>
                    <a:lnTo>
                      <a:pt x="144" y="93"/>
                    </a:lnTo>
                    <a:lnTo>
                      <a:pt x="133" y="105"/>
                    </a:lnTo>
                    <a:lnTo>
                      <a:pt x="120" y="118"/>
                    </a:lnTo>
                    <a:lnTo>
                      <a:pt x="104" y="131"/>
                    </a:lnTo>
                    <a:lnTo>
                      <a:pt x="96" y="136"/>
                    </a:lnTo>
                    <a:lnTo>
                      <a:pt x="89" y="140"/>
                    </a:lnTo>
                    <a:lnTo>
                      <a:pt x="81" y="143"/>
                    </a:lnTo>
                    <a:lnTo>
                      <a:pt x="73" y="144"/>
                    </a:lnTo>
                    <a:lnTo>
                      <a:pt x="65" y="143"/>
                    </a:lnTo>
                    <a:lnTo>
                      <a:pt x="56" y="140"/>
                    </a:lnTo>
                    <a:lnTo>
                      <a:pt x="48" y="135"/>
                    </a:lnTo>
                    <a:lnTo>
                      <a:pt x="39" y="130"/>
                    </a:lnTo>
                    <a:lnTo>
                      <a:pt x="23" y="117"/>
                    </a:lnTo>
                    <a:lnTo>
                      <a:pt x="11" y="105"/>
                    </a:lnTo>
                    <a:lnTo>
                      <a:pt x="0" y="93"/>
                    </a:lnTo>
                    <a:lnTo>
                      <a:pt x="61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FDE93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1" name="Freeform 132"/>
              <p:cNvSpPr>
                <a:spLocks/>
              </p:cNvSpPr>
              <p:nvPr/>
            </p:nvSpPr>
            <p:spPr bwMode="auto">
              <a:xfrm>
                <a:off x="1631355" y="5085184"/>
                <a:ext cx="198438" cy="238125"/>
              </a:xfrm>
              <a:custGeom>
                <a:avLst/>
                <a:gdLst>
                  <a:gd name="T0" fmla="*/ 2147483646 w 125"/>
                  <a:gd name="T1" fmla="*/ 0 h 150"/>
                  <a:gd name="T2" fmla="*/ 2147483646 w 125"/>
                  <a:gd name="T3" fmla="*/ 2147483646 h 150"/>
                  <a:gd name="T4" fmla="*/ 0 w 125"/>
                  <a:gd name="T5" fmla="*/ 2147483646 h 150"/>
                  <a:gd name="T6" fmla="*/ 0 w 125"/>
                  <a:gd name="T7" fmla="*/ 0 h 150"/>
                  <a:gd name="T8" fmla="*/ 0 w 125"/>
                  <a:gd name="T9" fmla="*/ 0 h 150"/>
                  <a:gd name="T10" fmla="*/ 2147483646 w 125"/>
                  <a:gd name="T11" fmla="*/ 2147483646 h 150"/>
                  <a:gd name="T12" fmla="*/ 2147483646 w 125"/>
                  <a:gd name="T13" fmla="*/ 2147483646 h 150"/>
                  <a:gd name="T14" fmla="*/ 2147483646 w 125"/>
                  <a:gd name="T15" fmla="*/ 2147483646 h 150"/>
                  <a:gd name="T16" fmla="*/ 2147483646 w 125"/>
                  <a:gd name="T17" fmla="*/ 2147483646 h 150"/>
                  <a:gd name="T18" fmla="*/ 2147483646 w 125"/>
                  <a:gd name="T19" fmla="*/ 2147483646 h 150"/>
                  <a:gd name="T20" fmla="*/ 2147483646 w 125"/>
                  <a:gd name="T21" fmla="*/ 2147483646 h 150"/>
                  <a:gd name="T22" fmla="*/ 2147483646 w 125"/>
                  <a:gd name="T23" fmla="*/ 2147483646 h 150"/>
                  <a:gd name="T24" fmla="*/ 2147483646 w 125"/>
                  <a:gd name="T25" fmla="*/ 2147483646 h 150"/>
                  <a:gd name="T26" fmla="*/ 2147483646 w 125"/>
                  <a:gd name="T27" fmla="*/ 2147483646 h 150"/>
                  <a:gd name="T28" fmla="*/ 2147483646 w 125"/>
                  <a:gd name="T29" fmla="*/ 2147483646 h 150"/>
                  <a:gd name="T30" fmla="*/ 2147483646 w 125"/>
                  <a:gd name="T31" fmla="*/ 2147483646 h 150"/>
                  <a:gd name="T32" fmla="*/ 2147483646 w 125"/>
                  <a:gd name="T33" fmla="*/ 2147483646 h 150"/>
                  <a:gd name="T34" fmla="*/ 2147483646 w 125"/>
                  <a:gd name="T35" fmla="*/ 0 h 150"/>
                  <a:gd name="T36" fmla="*/ 2147483646 w 125"/>
                  <a:gd name="T37" fmla="*/ 0 h 15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" h="150">
                    <a:moveTo>
                      <a:pt x="122" y="0"/>
                    </a:moveTo>
                    <a:lnTo>
                      <a:pt x="125" y="150"/>
                    </a:lnTo>
                    <a:lnTo>
                      <a:pt x="0" y="15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8" y="25"/>
                    </a:lnTo>
                    <a:lnTo>
                      <a:pt x="37" y="30"/>
                    </a:lnTo>
                    <a:lnTo>
                      <a:pt x="45" y="35"/>
                    </a:lnTo>
                    <a:lnTo>
                      <a:pt x="54" y="38"/>
                    </a:lnTo>
                    <a:lnTo>
                      <a:pt x="62" y="39"/>
                    </a:lnTo>
                    <a:lnTo>
                      <a:pt x="70" y="38"/>
                    </a:lnTo>
                    <a:lnTo>
                      <a:pt x="78" y="35"/>
                    </a:lnTo>
                    <a:lnTo>
                      <a:pt x="85" y="31"/>
                    </a:lnTo>
                    <a:lnTo>
                      <a:pt x="93" y="26"/>
                    </a:lnTo>
                    <a:lnTo>
                      <a:pt x="109" y="13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FDE93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984530" y="4817324"/>
              <a:ext cx="1787525" cy="617537"/>
              <a:chOff x="779662" y="4005064"/>
              <a:chExt cx="1787525" cy="617537"/>
            </a:xfrm>
            <a:pattFill prst="dkVert">
              <a:fgClr>
                <a:srgbClr val="0070C0"/>
              </a:fgClr>
              <a:bgClr>
                <a:schemeClr val="bg1"/>
              </a:bgClr>
            </a:pattFill>
          </p:grpSpPr>
          <p:sp>
            <p:nvSpPr>
              <p:cNvPr id="44" name="Freeform 129"/>
              <p:cNvSpPr>
                <a:spLocks/>
              </p:cNvSpPr>
              <p:nvPr/>
            </p:nvSpPr>
            <p:spPr bwMode="auto">
              <a:xfrm>
                <a:off x="1751212" y="4152701"/>
                <a:ext cx="815975" cy="469900"/>
              </a:xfrm>
              <a:custGeom>
                <a:avLst/>
                <a:gdLst>
                  <a:gd name="T0" fmla="*/ 514 w 514"/>
                  <a:gd name="T1" fmla="*/ 109 h 296"/>
                  <a:gd name="T2" fmla="*/ 514 w 514"/>
                  <a:gd name="T3" fmla="*/ 296 h 296"/>
                  <a:gd name="T4" fmla="*/ 3 w 514"/>
                  <a:gd name="T5" fmla="*/ 296 h 296"/>
                  <a:gd name="T6" fmla="*/ 0 w 514"/>
                  <a:gd name="T7" fmla="*/ 146 h 296"/>
                  <a:gd name="T8" fmla="*/ 0 w 514"/>
                  <a:gd name="T9" fmla="*/ 146 h 296"/>
                  <a:gd name="T10" fmla="*/ 11 w 514"/>
                  <a:gd name="T11" fmla="*/ 134 h 296"/>
                  <a:gd name="T12" fmla="*/ 15 w 514"/>
                  <a:gd name="T13" fmla="*/ 129 h 296"/>
                  <a:gd name="T14" fmla="*/ 42 w 514"/>
                  <a:gd name="T15" fmla="*/ 172 h 296"/>
                  <a:gd name="T16" fmla="*/ 124 w 514"/>
                  <a:gd name="T17" fmla="*/ 91 h 296"/>
                  <a:gd name="T18" fmla="*/ 124 w 514"/>
                  <a:gd name="T19" fmla="*/ 91 h 296"/>
                  <a:gd name="T20" fmla="*/ 130 w 514"/>
                  <a:gd name="T21" fmla="*/ 82 h 296"/>
                  <a:gd name="T22" fmla="*/ 136 w 514"/>
                  <a:gd name="T23" fmla="*/ 70 h 296"/>
                  <a:gd name="T24" fmla="*/ 140 w 514"/>
                  <a:gd name="T25" fmla="*/ 58 h 296"/>
                  <a:gd name="T26" fmla="*/ 142 w 514"/>
                  <a:gd name="T27" fmla="*/ 46 h 296"/>
                  <a:gd name="T28" fmla="*/ 142 w 514"/>
                  <a:gd name="T29" fmla="*/ 33 h 296"/>
                  <a:gd name="T30" fmla="*/ 142 w 514"/>
                  <a:gd name="T31" fmla="*/ 21 h 296"/>
                  <a:gd name="T32" fmla="*/ 141 w 514"/>
                  <a:gd name="T33" fmla="*/ 0 h 296"/>
                  <a:gd name="T34" fmla="*/ 150 w 514"/>
                  <a:gd name="T35" fmla="*/ 0 h 296"/>
                  <a:gd name="T36" fmla="*/ 150 w 514"/>
                  <a:gd name="T37" fmla="*/ 0 h 296"/>
                  <a:gd name="T38" fmla="*/ 172 w 514"/>
                  <a:gd name="T39" fmla="*/ 3 h 296"/>
                  <a:gd name="T40" fmla="*/ 197 w 514"/>
                  <a:gd name="T41" fmla="*/ 7 h 296"/>
                  <a:gd name="T42" fmla="*/ 225 w 514"/>
                  <a:gd name="T43" fmla="*/ 13 h 296"/>
                  <a:gd name="T44" fmla="*/ 254 w 514"/>
                  <a:gd name="T45" fmla="*/ 20 h 296"/>
                  <a:gd name="T46" fmla="*/ 314 w 514"/>
                  <a:gd name="T47" fmla="*/ 38 h 296"/>
                  <a:gd name="T48" fmla="*/ 374 w 514"/>
                  <a:gd name="T49" fmla="*/ 57 h 296"/>
                  <a:gd name="T50" fmla="*/ 429 w 514"/>
                  <a:gd name="T51" fmla="*/ 76 h 296"/>
                  <a:gd name="T52" fmla="*/ 473 w 514"/>
                  <a:gd name="T53" fmla="*/ 93 h 296"/>
                  <a:gd name="T54" fmla="*/ 514 w 514"/>
                  <a:gd name="T55" fmla="*/ 109 h 296"/>
                  <a:gd name="T56" fmla="*/ 514 w 514"/>
                  <a:gd name="T57" fmla="*/ 109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14" h="296">
                    <a:moveTo>
                      <a:pt x="514" y="109"/>
                    </a:moveTo>
                    <a:lnTo>
                      <a:pt x="514" y="296"/>
                    </a:lnTo>
                    <a:lnTo>
                      <a:pt x="3" y="296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11" y="134"/>
                    </a:lnTo>
                    <a:lnTo>
                      <a:pt x="15" y="129"/>
                    </a:lnTo>
                    <a:lnTo>
                      <a:pt x="42" y="172"/>
                    </a:lnTo>
                    <a:lnTo>
                      <a:pt x="124" y="91"/>
                    </a:lnTo>
                    <a:lnTo>
                      <a:pt x="124" y="91"/>
                    </a:lnTo>
                    <a:lnTo>
                      <a:pt x="130" y="82"/>
                    </a:lnTo>
                    <a:lnTo>
                      <a:pt x="136" y="70"/>
                    </a:lnTo>
                    <a:lnTo>
                      <a:pt x="140" y="58"/>
                    </a:lnTo>
                    <a:lnTo>
                      <a:pt x="142" y="46"/>
                    </a:lnTo>
                    <a:lnTo>
                      <a:pt x="142" y="33"/>
                    </a:lnTo>
                    <a:lnTo>
                      <a:pt x="142" y="21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50" y="0"/>
                    </a:lnTo>
                    <a:lnTo>
                      <a:pt x="172" y="3"/>
                    </a:lnTo>
                    <a:lnTo>
                      <a:pt x="197" y="7"/>
                    </a:lnTo>
                    <a:lnTo>
                      <a:pt x="225" y="13"/>
                    </a:lnTo>
                    <a:lnTo>
                      <a:pt x="254" y="20"/>
                    </a:lnTo>
                    <a:lnTo>
                      <a:pt x="314" y="38"/>
                    </a:lnTo>
                    <a:lnTo>
                      <a:pt x="374" y="57"/>
                    </a:lnTo>
                    <a:lnTo>
                      <a:pt x="429" y="76"/>
                    </a:lnTo>
                    <a:lnTo>
                      <a:pt x="473" y="93"/>
                    </a:lnTo>
                    <a:lnTo>
                      <a:pt x="514" y="109"/>
                    </a:lnTo>
                    <a:lnTo>
                      <a:pt x="514" y="109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45" name="Freeform 130"/>
              <p:cNvSpPr>
                <a:spLocks/>
              </p:cNvSpPr>
              <p:nvPr/>
            </p:nvSpPr>
            <p:spPr bwMode="auto">
              <a:xfrm>
                <a:off x="1682949" y="4005064"/>
                <a:ext cx="293688" cy="420688"/>
              </a:xfrm>
              <a:custGeom>
                <a:avLst/>
                <a:gdLst>
                  <a:gd name="T0" fmla="*/ 184 w 185"/>
                  <a:gd name="T1" fmla="*/ 93 h 265"/>
                  <a:gd name="T2" fmla="*/ 184 w 185"/>
                  <a:gd name="T3" fmla="*/ 93 h 265"/>
                  <a:gd name="T4" fmla="*/ 185 w 185"/>
                  <a:gd name="T5" fmla="*/ 114 h 265"/>
                  <a:gd name="T6" fmla="*/ 185 w 185"/>
                  <a:gd name="T7" fmla="*/ 126 h 265"/>
                  <a:gd name="T8" fmla="*/ 185 w 185"/>
                  <a:gd name="T9" fmla="*/ 139 h 265"/>
                  <a:gd name="T10" fmla="*/ 183 w 185"/>
                  <a:gd name="T11" fmla="*/ 151 h 265"/>
                  <a:gd name="T12" fmla="*/ 179 w 185"/>
                  <a:gd name="T13" fmla="*/ 163 h 265"/>
                  <a:gd name="T14" fmla="*/ 173 w 185"/>
                  <a:gd name="T15" fmla="*/ 175 h 265"/>
                  <a:gd name="T16" fmla="*/ 167 w 185"/>
                  <a:gd name="T17" fmla="*/ 184 h 265"/>
                  <a:gd name="T18" fmla="*/ 85 w 185"/>
                  <a:gd name="T19" fmla="*/ 265 h 265"/>
                  <a:gd name="T20" fmla="*/ 58 w 185"/>
                  <a:gd name="T21" fmla="*/ 222 h 265"/>
                  <a:gd name="T22" fmla="*/ 0 w 185"/>
                  <a:gd name="T23" fmla="*/ 134 h 265"/>
                  <a:gd name="T24" fmla="*/ 0 w 185"/>
                  <a:gd name="T25" fmla="*/ 129 h 265"/>
                  <a:gd name="T26" fmla="*/ 0 w 185"/>
                  <a:gd name="T27" fmla="*/ 129 h 265"/>
                  <a:gd name="T28" fmla="*/ 13 w 185"/>
                  <a:gd name="T29" fmla="*/ 126 h 265"/>
                  <a:gd name="T30" fmla="*/ 26 w 185"/>
                  <a:gd name="T31" fmla="*/ 121 h 265"/>
                  <a:gd name="T32" fmla="*/ 41 w 185"/>
                  <a:gd name="T33" fmla="*/ 113 h 265"/>
                  <a:gd name="T34" fmla="*/ 54 w 185"/>
                  <a:gd name="T35" fmla="*/ 104 h 265"/>
                  <a:gd name="T36" fmla="*/ 67 w 185"/>
                  <a:gd name="T37" fmla="*/ 94 h 265"/>
                  <a:gd name="T38" fmla="*/ 81 w 185"/>
                  <a:gd name="T39" fmla="*/ 83 h 265"/>
                  <a:gd name="T40" fmla="*/ 106 w 185"/>
                  <a:gd name="T41" fmla="*/ 60 h 265"/>
                  <a:gd name="T42" fmla="*/ 129 w 185"/>
                  <a:gd name="T43" fmla="*/ 38 h 265"/>
                  <a:gd name="T44" fmla="*/ 146 w 185"/>
                  <a:gd name="T45" fmla="*/ 18 h 265"/>
                  <a:gd name="T46" fmla="*/ 162 w 185"/>
                  <a:gd name="T47" fmla="*/ 0 h 265"/>
                  <a:gd name="T48" fmla="*/ 180 w 185"/>
                  <a:gd name="T49" fmla="*/ 77 h 265"/>
                  <a:gd name="T50" fmla="*/ 180 w 185"/>
                  <a:gd name="T51" fmla="*/ 77 h 265"/>
                  <a:gd name="T52" fmla="*/ 184 w 185"/>
                  <a:gd name="T53" fmla="*/ 93 h 265"/>
                  <a:gd name="T54" fmla="*/ 184 w 185"/>
                  <a:gd name="T55" fmla="*/ 93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5" h="265">
                    <a:moveTo>
                      <a:pt x="184" y="93"/>
                    </a:moveTo>
                    <a:lnTo>
                      <a:pt x="184" y="93"/>
                    </a:lnTo>
                    <a:lnTo>
                      <a:pt x="185" y="114"/>
                    </a:lnTo>
                    <a:lnTo>
                      <a:pt x="185" y="126"/>
                    </a:lnTo>
                    <a:lnTo>
                      <a:pt x="185" y="139"/>
                    </a:lnTo>
                    <a:lnTo>
                      <a:pt x="183" y="151"/>
                    </a:lnTo>
                    <a:lnTo>
                      <a:pt x="179" y="163"/>
                    </a:lnTo>
                    <a:lnTo>
                      <a:pt x="173" y="175"/>
                    </a:lnTo>
                    <a:lnTo>
                      <a:pt x="167" y="184"/>
                    </a:lnTo>
                    <a:lnTo>
                      <a:pt x="85" y="265"/>
                    </a:lnTo>
                    <a:lnTo>
                      <a:pt x="58" y="222"/>
                    </a:lnTo>
                    <a:lnTo>
                      <a:pt x="0" y="134"/>
                    </a:lnTo>
                    <a:lnTo>
                      <a:pt x="0" y="129"/>
                    </a:lnTo>
                    <a:lnTo>
                      <a:pt x="0" y="129"/>
                    </a:lnTo>
                    <a:lnTo>
                      <a:pt x="13" y="126"/>
                    </a:lnTo>
                    <a:lnTo>
                      <a:pt x="26" y="121"/>
                    </a:lnTo>
                    <a:lnTo>
                      <a:pt x="41" y="113"/>
                    </a:lnTo>
                    <a:lnTo>
                      <a:pt x="54" y="104"/>
                    </a:lnTo>
                    <a:lnTo>
                      <a:pt x="67" y="94"/>
                    </a:lnTo>
                    <a:lnTo>
                      <a:pt x="81" y="83"/>
                    </a:lnTo>
                    <a:lnTo>
                      <a:pt x="106" y="60"/>
                    </a:lnTo>
                    <a:lnTo>
                      <a:pt x="129" y="38"/>
                    </a:lnTo>
                    <a:lnTo>
                      <a:pt x="146" y="18"/>
                    </a:lnTo>
                    <a:lnTo>
                      <a:pt x="162" y="0"/>
                    </a:lnTo>
                    <a:lnTo>
                      <a:pt x="180" y="77"/>
                    </a:lnTo>
                    <a:lnTo>
                      <a:pt x="180" y="77"/>
                    </a:lnTo>
                    <a:lnTo>
                      <a:pt x="184" y="93"/>
                    </a:lnTo>
                    <a:lnTo>
                      <a:pt x="184" y="93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46" name="Freeform 133"/>
              <p:cNvSpPr>
                <a:spLocks/>
              </p:cNvSpPr>
              <p:nvPr/>
            </p:nvSpPr>
            <p:spPr bwMode="auto">
              <a:xfrm>
                <a:off x="1343224" y="4005064"/>
                <a:ext cx="293688" cy="420688"/>
              </a:xfrm>
              <a:custGeom>
                <a:avLst/>
                <a:gdLst>
                  <a:gd name="T0" fmla="*/ 185 w 185"/>
                  <a:gd name="T1" fmla="*/ 129 h 265"/>
                  <a:gd name="T2" fmla="*/ 185 w 185"/>
                  <a:gd name="T3" fmla="*/ 134 h 265"/>
                  <a:gd name="T4" fmla="*/ 124 w 185"/>
                  <a:gd name="T5" fmla="*/ 227 h 265"/>
                  <a:gd name="T6" fmla="*/ 99 w 185"/>
                  <a:gd name="T7" fmla="*/ 265 h 265"/>
                  <a:gd name="T8" fmla="*/ 19 w 185"/>
                  <a:gd name="T9" fmla="*/ 184 h 265"/>
                  <a:gd name="T10" fmla="*/ 19 w 185"/>
                  <a:gd name="T11" fmla="*/ 184 h 265"/>
                  <a:gd name="T12" fmla="*/ 13 w 185"/>
                  <a:gd name="T13" fmla="*/ 177 h 265"/>
                  <a:gd name="T14" fmla="*/ 9 w 185"/>
                  <a:gd name="T15" fmla="*/ 169 h 265"/>
                  <a:gd name="T16" fmla="*/ 5 w 185"/>
                  <a:gd name="T17" fmla="*/ 163 h 265"/>
                  <a:gd name="T18" fmla="*/ 2 w 185"/>
                  <a:gd name="T19" fmla="*/ 155 h 265"/>
                  <a:gd name="T20" fmla="*/ 0 w 185"/>
                  <a:gd name="T21" fmla="*/ 139 h 265"/>
                  <a:gd name="T22" fmla="*/ 0 w 185"/>
                  <a:gd name="T23" fmla="*/ 123 h 265"/>
                  <a:gd name="T24" fmla="*/ 1 w 185"/>
                  <a:gd name="T25" fmla="*/ 110 h 265"/>
                  <a:gd name="T26" fmla="*/ 4 w 185"/>
                  <a:gd name="T27" fmla="*/ 98 h 265"/>
                  <a:gd name="T28" fmla="*/ 6 w 185"/>
                  <a:gd name="T29" fmla="*/ 89 h 265"/>
                  <a:gd name="T30" fmla="*/ 23 w 185"/>
                  <a:gd name="T31" fmla="*/ 0 h 265"/>
                  <a:gd name="T32" fmla="*/ 23 w 185"/>
                  <a:gd name="T33" fmla="*/ 0 h 265"/>
                  <a:gd name="T34" fmla="*/ 39 w 185"/>
                  <a:gd name="T35" fmla="*/ 18 h 265"/>
                  <a:gd name="T36" fmla="*/ 57 w 185"/>
                  <a:gd name="T37" fmla="*/ 38 h 265"/>
                  <a:gd name="T38" fmla="*/ 78 w 185"/>
                  <a:gd name="T39" fmla="*/ 60 h 265"/>
                  <a:gd name="T40" fmla="*/ 105 w 185"/>
                  <a:gd name="T41" fmla="*/ 83 h 265"/>
                  <a:gd name="T42" fmla="*/ 118 w 185"/>
                  <a:gd name="T43" fmla="*/ 94 h 265"/>
                  <a:gd name="T44" fmla="*/ 131 w 185"/>
                  <a:gd name="T45" fmla="*/ 104 h 265"/>
                  <a:gd name="T46" fmla="*/ 145 w 185"/>
                  <a:gd name="T47" fmla="*/ 113 h 265"/>
                  <a:gd name="T48" fmla="*/ 159 w 185"/>
                  <a:gd name="T49" fmla="*/ 121 h 265"/>
                  <a:gd name="T50" fmla="*/ 173 w 185"/>
                  <a:gd name="T51" fmla="*/ 126 h 265"/>
                  <a:gd name="T52" fmla="*/ 185 w 185"/>
                  <a:gd name="T53" fmla="*/ 129 h 265"/>
                  <a:gd name="T54" fmla="*/ 185 w 185"/>
                  <a:gd name="T55" fmla="*/ 129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5" h="265">
                    <a:moveTo>
                      <a:pt x="185" y="129"/>
                    </a:moveTo>
                    <a:lnTo>
                      <a:pt x="185" y="134"/>
                    </a:lnTo>
                    <a:lnTo>
                      <a:pt x="124" y="227"/>
                    </a:lnTo>
                    <a:lnTo>
                      <a:pt x="99" y="265"/>
                    </a:lnTo>
                    <a:lnTo>
                      <a:pt x="19" y="184"/>
                    </a:lnTo>
                    <a:lnTo>
                      <a:pt x="19" y="184"/>
                    </a:lnTo>
                    <a:lnTo>
                      <a:pt x="13" y="177"/>
                    </a:lnTo>
                    <a:lnTo>
                      <a:pt x="9" y="169"/>
                    </a:lnTo>
                    <a:lnTo>
                      <a:pt x="5" y="163"/>
                    </a:lnTo>
                    <a:lnTo>
                      <a:pt x="2" y="155"/>
                    </a:lnTo>
                    <a:lnTo>
                      <a:pt x="0" y="139"/>
                    </a:lnTo>
                    <a:lnTo>
                      <a:pt x="0" y="123"/>
                    </a:lnTo>
                    <a:lnTo>
                      <a:pt x="1" y="110"/>
                    </a:lnTo>
                    <a:lnTo>
                      <a:pt x="4" y="98"/>
                    </a:lnTo>
                    <a:lnTo>
                      <a:pt x="6" y="89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39" y="18"/>
                    </a:lnTo>
                    <a:lnTo>
                      <a:pt x="57" y="38"/>
                    </a:lnTo>
                    <a:lnTo>
                      <a:pt x="78" y="60"/>
                    </a:lnTo>
                    <a:lnTo>
                      <a:pt x="105" y="83"/>
                    </a:lnTo>
                    <a:lnTo>
                      <a:pt x="118" y="94"/>
                    </a:lnTo>
                    <a:lnTo>
                      <a:pt x="131" y="104"/>
                    </a:lnTo>
                    <a:lnTo>
                      <a:pt x="145" y="113"/>
                    </a:lnTo>
                    <a:lnTo>
                      <a:pt x="159" y="121"/>
                    </a:lnTo>
                    <a:lnTo>
                      <a:pt x="173" y="126"/>
                    </a:lnTo>
                    <a:lnTo>
                      <a:pt x="185" y="129"/>
                    </a:lnTo>
                    <a:lnTo>
                      <a:pt x="185" y="129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47" name="Freeform 134"/>
              <p:cNvSpPr>
                <a:spLocks/>
              </p:cNvSpPr>
              <p:nvPr/>
            </p:nvSpPr>
            <p:spPr bwMode="auto">
              <a:xfrm>
                <a:off x="779662" y="4146351"/>
                <a:ext cx="777875" cy="476250"/>
              </a:xfrm>
              <a:custGeom>
                <a:avLst/>
                <a:gdLst>
                  <a:gd name="T0" fmla="*/ 454 w 490"/>
                  <a:gd name="T1" fmla="*/ 176 h 300"/>
                  <a:gd name="T2" fmla="*/ 479 w 490"/>
                  <a:gd name="T3" fmla="*/ 138 h 300"/>
                  <a:gd name="T4" fmla="*/ 479 w 490"/>
                  <a:gd name="T5" fmla="*/ 138 h 300"/>
                  <a:gd name="T6" fmla="*/ 490 w 490"/>
                  <a:gd name="T7" fmla="*/ 150 h 300"/>
                  <a:gd name="T8" fmla="*/ 490 w 490"/>
                  <a:gd name="T9" fmla="*/ 300 h 300"/>
                  <a:gd name="T10" fmla="*/ 0 w 490"/>
                  <a:gd name="T11" fmla="*/ 300 h 300"/>
                  <a:gd name="T12" fmla="*/ 0 w 490"/>
                  <a:gd name="T13" fmla="*/ 104 h 300"/>
                  <a:gd name="T14" fmla="*/ 0 w 490"/>
                  <a:gd name="T15" fmla="*/ 104 h 300"/>
                  <a:gd name="T16" fmla="*/ 40 w 490"/>
                  <a:gd name="T17" fmla="*/ 88 h 300"/>
                  <a:gd name="T18" fmla="*/ 85 w 490"/>
                  <a:gd name="T19" fmla="*/ 72 h 300"/>
                  <a:gd name="T20" fmla="*/ 139 w 490"/>
                  <a:gd name="T21" fmla="*/ 54 h 300"/>
                  <a:gd name="T22" fmla="*/ 198 w 490"/>
                  <a:gd name="T23" fmla="*/ 36 h 300"/>
                  <a:gd name="T24" fmla="*/ 257 w 490"/>
                  <a:gd name="T25" fmla="*/ 19 h 300"/>
                  <a:gd name="T26" fmla="*/ 286 w 490"/>
                  <a:gd name="T27" fmla="*/ 12 h 300"/>
                  <a:gd name="T28" fmla="*/ 314 w 490"/>
                  <a:gd name="T29" fmla="*/ 7 h 300"/>
                  <a:gd name="T30" fmla="*/ 339 w 490"/>
                  <a:gd name="T31" fmla="*/ 1 h 300"/>
                  <a:gd name="T32" fmla="*/ 361 w 490"/>
                  <a:gd name="T33" fmla="*/ 0 h 300"/>
                  <a:gd name="T34" fmla="*/ 361 w 490"/>
                  <a:gd name="T35" fmla="*/ 0 h 300"/>
                  <a:gd name="T36" fmla="*/ 359 w 490"/>
                  <a:gd name="T37" fmla="*/ 9 h 300"/>
                  <a:gd name="T38" fmla="*/ 356 w 490"/>
                  <a:gd name="T39" fmla="*/ 21 h 300"/>
                  <a:gd name="T40" fmla="*/ 355 w 490"/>
                  <a:gd name="T41" fmla="*/ 34 h 300"/>
                  <a:gd name="T42" fmla="*/ 355 w 490"/>
                  <a:gd name="T43" fmla="*/ 50 h 300"/>
                  <a:gd name="T44" fmla="*/ 357 w 490"/>
                  <a:gd name="T45" fmla="*/ 66 h 300"/>
                  <a:gd name="T46" fmla="*/ 360 w 490"/>
                  <a:gd name="T47" fmla="*/ 74 h 300"/>
                  <a:gd name="T48" fmla="*/ 364 w 490"/>
                  <a:gd name="T49" fmla="*/ 80 h 300"/>
                  <a:gd name="T50" fmla="*/ 368 w 490"/>
                  <a:gd name="T51" fmla="*/ 88 h 300"/>
                  <a:gd name="T52" fmla="*/ 374 w 490"/>
                  <a:gd name="T53" fmla="*/ 95 h 300"/>
                  <a:gd name="T54" fmla="*/ 454 w 490"/>
                  <a:gd name="T55" fmla="*/ 176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0" h="300">
                    <a:moveTo>
                      <a:pt x="454" y="176"/>
                    </a:moveTo>
                    <a:lnTo>
                      <a:pt x="479" y="138"/>
                    </a:lnTo>
                    <a:lnTo>
                      <a:pt x="479" y="138"/>
                    </a:lnTo>
                    <a:lnTo>
                      <a:pt x="490" y="150"/>
                    </a:lnTo>
                    <a:lnTo>
                      <a:pt x="490" y="300"/>
                    </a:lnTo>
                    <a:lnTo>
                      <a:pt x="0" y="300"/>
                    </a:lnTo>
                    <a:lnTo>
                      <a:pt x="0" y="104"/>
                    </a:lnTo>
                    <a:lnTo>
                      <a:pt x="0" y="104"/>
                    </a:lnTo>
                    <a:lnTo>
                      <a:pt x="40" y="88"/>
                    </a:lnTo>
                    <a:lnTo>
                      <a:pt x="85" y="72"/>
                    </a:lnTo>
                    <a:lnTo>
                      <a:pt x="139" y="54"/>
                    </a:lnTo>
                    <a:lnTo>
                      <a:pt x="198" y="36"/>
                    </a:lnTo>
                    <a:lnTo>
                      <a:pt x="257" y="19"/>
                    </a:lnTo>
                    <a:lnTo>
                      <a:pt x="286" y="12"/>
                    </a:lnTo>
                    <a:lnTo>
                      <a:pt x="314" y="7"/>
                    </a:lnTo>
                    <a:lnTo>
                      <a:pt x="339" y="1"/>
                    </a:lnTo>
                    <a:lnTo>
                      <a:pt x="361" y="0"/>
                    </a:lnTo>
                    <a:lnTo>
                      <a:pt x="361" y="0"/>
                    </a:lnTo>
                    <a:lnTo>
                      <a:pt x="359" y="9"/>
                    </a:lnTo>
                    <a:lnTo>
                      <a:pt x="356" y="21"/>
                    </a:lnTo>
                    <a:lnTo>
                      <a:pt x="355" y="34"/>
                    </a:lnTo>
                    <a:lnTo>
                      <a:pt x="355" y="50"/>
                    </a:lnTo>
                    <a:lnTo>
                      <a:pt x="357" y="66"/>
                    </a:lnTo>
                    <a:lnTo>
                      <a:pt x="360" y="74"/>
                    </a:lnTo>
                    <a:lnTo>
                      <a:pt x="364" y="80"/>
                    </a:lnTo>
                    <a:lnTo>
                      <a:pt x="368" y="88"/>
                    </a:lnTo>
                    <a:lnTo>
                      <a:pt x="374" y="95"/>
                    </a:lnTo>
                    <a:lnTo>
                      <a:pt x="454" y="176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3077" name="Group 3"/>
          <p:cNvGrpSpPr>
            <a:grpSpLocks/>
          </p:cNvGrpSpPr>
          <p:nvPr/>
        </p:nvGrpSpPr>
        <p:grpSpPr bwMode="auto">
          <a:xfrm>
            <a:off x="3001963" y="2341563"/>
            <a:ext cx="1239837" cy="1662112"/>
            <a:chOff x="5661979" y="3037020"/>
            <a:chExt cx="1807983" cy="2423594"/>
          </a:xfrm>
        </p:grpSpPr>
        <p:sp>
          <p:nvSpPr>
            <p:cNvPr id="3206" name="Rectangle 4"/>
            <p:cNvSpPr>
              <a:spLocks noChangeArrowheads="1"/>
            </p:cNvSpPr>
            <p:nvPr/>
          </p:nvSpPr>
          <p:spPr bwMode="auto">
            <a:xfrm>
              <a:off x="5670095" y="3037020"/>
              <a:ext cx="1799867" cy="241773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93" name="Group 3089"/>
            <p:cNvGrpSpPr>
              <a:grpSpLocks/>
            </p:cNvGrpSpPr>
            <p:nvPr/>
          </p:nvGrpSpPr>
          <p:grpSpPr bwMode="auto">
            <a:xfrm>
              <a:off x="6086505" y="3553886"/>
              <a:ext cx="921042" cy="1630528"/>
              <a:chOff x="827584" y="5013176"/>
              <a:chExt cx="1133475" cy="2006600"/>
            </a:xfrm>
            <a:solidFill>
              <a:srgbClr val="CF9149"/>
            </a:solidFill>
          </p:grpSpPr>
          <p:sp>
            <p:nvSpPr>
              <p:cNvPr id="94" name="Rectangle 18"/>
              <p:cNvSpPr>
                <a:spLocks noChangeArrowheads="1"/>
              </p:cNvSpPr>
              <p:nvPr/>
            </p:nvSpPr>
            <p:spPr bwMode="auto">
              <a:xfrm>
                <a:off x="1043484" y="6029176"/>
                <a:ext cx="698500" cy="99060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5" name="Freeform 23"/>
              <p:cNvSpPr>
                <a:spLocks/>
              </p:cNvSpPr>
              <p:nvPr/>
            </p:nvSpPr>
            <p:spPr bwMode="auto">
              <a:xfrm>
                <a:off x="827584" y="5013176"/>
                <a:ext cx="1133475" cy="1708150"/>
              </a:xfrm>
              <a:custGeom>
                <a:avLst/>
                <a:gdLst>
                  <a:gd name="T0" fmla="*/ 922377188 w 714"/>
                  <a:gd name="T1" fmla="*/ 0 h 1076"/>
                  <a:gd name="T2" fmla="*/ 1063505938 w 714"/>
                  <a:gd name="T3" fmla="*/ 45362813 h 1076"/>
                  <a:gd name="T4" fmla="*/ 1199594375 w 714"/>
                  <a:gd name="T5" fmla="*/ 100806250 h 1076"/>
                  <a:gd name="T6" fmla="*/ 1360884375 w 714"/>
                  <a:gd name="T7" fmla="*/ 191531875 h 1076"/>
                  <a:gd name="T8" fmla="*/ 1522174375 w 714"/>
                  <a:gd name="T9" fmla="*/ 312499375 h 1076"/>
                  <a:gd name="T10" fmla="*/ 1633061250 w 714"/>
                  <a:gd name="T11" fmla="*/ 428426563 h 1076"/>
                  <a:gd name="T12" fmla="*/ 1693545000 w 714"/>
                  <a:gd name="T13" fmla="*/ 514111875 h 1076"/>
                  <a:gd name="T14" fmla="*/ 1743948125 w 714"/>
                  <a:gd name="T15" fmla="*/ 614918125 h 1076"/>
                  <a:gd name="T16" fmla="*/ 1779230313 w 714"/>
                  <a:gd name="T17" fmla="*/ 725805000 h 1076"/>
                  <a:gd name="T18" fmla="*/ 1799391563 w 714"/>
                  <a:gd name="T19" fmla="*/ 841732188 h 1076"/>
                  <a:gd name="T20" fmla="*/ 1799391563 w 714"/>
                  <a:gd name="T21" fmla="*/ 907256250 h 1076"/>
                  <a:gd name="T22" fmla="*/ 1703625625 w 714"/>
                  <a:gd name="T23" fmla="*/ 1658262813 h 1076"/>
                  <a:gd name="T24" fmla="*/ 1688504688 w 714"/>
                  <a:gd name="T25" fmla="*/ 1748988438 h 1076"/>
                  <a:gd name="T26" fmla="*/ 1653222500 w 714"/>
                  <a:gd name="T27" fmla="*/ 1915318750 h 1076"/>
                  <a:gd name="T28" fmla="*/ 1607859688 w 714"/>
                  <a:gd name="T29" fmla="*/ 2061487813 h 1076"/>
                  <a:gd name="T30" fmla="*/ 1547375938 w 714"/>
                  <a:gd name="T31" fmla="*/ 2147483647 h 1076"/>
                  <a:gd name="T32" fmla="*/ 1512093750 w 714"/>
                  <a:gd name="T33" fmla="*/ 2147483647 h 1076"/>
                  <a:gd name="T34" fmla="*/ 1370965000 w 714"/>
                  <a:gd name="T35" fmla="*/ 2147483647 h 1076"/>
                  <a:gd name="T36" fmla="*/ 1199594375 w 714"/>
                  <a:gd name="T37" fmla="*/ 2147483647 h 1076"/>
                  <a:gd name="T38" fmla="*/ 1103828438 w 714"/>
                  <a:gd name="T39" fmla="*/ 2147483647 h 1076"/>
                  <a:gd name="T40" fmla="*/ 1013102813 w 714"/>
                  <a:gd name="T41" fmla="*/ 2147483647 h 1076"/>
                  <a:gd name="T42" fmla="*/ 922377188 w 714"/>
                  <a:gd name="T43" fmla="*/ 2147483647 h 1076"/>
                  <a:gd name="T44" fmla="*/ 871974063 w 714"/>
                  <a:gd name="T45" fmla="*/ 2147483647 h 1076"/>
                  <a:gd name="T46" fmla="*/ 856853125 w 714"/>
                  <a:gd name="T47" fmla="*/ 2147483647 h 1076"/>
                  <a:gd name="T48" fmla="*/ 856853125 w 714"/>
                  <a:gd name="T49" fmla="*/ 2147483647 h 1076"/>
                  <a:gd name="T50" fmla="*/ 766127500 w 714"/>
                  <a:gd name="T51" fmla="*/ 2147483647 h 1076"/>
                  <a:gd name="T52" fmla="*/ 675401875 w 714"/>
                  <a:gd name="T53" fmla="*/ 2147483647 h 1076"/>
                  <a:gd name="T54" fmla="*/ 584676250 w 714"/>
                  <a:gd name="T55" fmla="*/ 2147483647 h 1076"/>
                  <a:gd name="T56" fmla="*/ 423386250 w 714"/>
                  <a:gd name="T57" fmla="*/ 2147483647 h 1076"/>
                  <a:gd name="T58" fmla="*/ 287297813 w 714"/>
                  <a:gd name="T59" fmla="*/ 2147483647 h 1076"/>
                  <a:gd name="T60" fmla="*/ 252015625 w 714"/>
                  <a:gd name="T61" fmla="*/ 2147483647 h 1076"/>
                  <a:gd name="T62" fmla="*/ 191531875 w 714"/>
                  <a:gd name="T63" fmla="*/ 2066528125 h 1076"/>
                  <a:gd name="T64" fmla="*/ 146169063 w 714"/>
                  <a:gd name="T65" fmla="*/ 1920359063 h 1076"/>
                  <a:gd name="T66" fmla="*/ 110886875 w 714"/>
                  <a:gd name="T67" fmla="*/ 1754028750 h 1076"/>
                  <a:gd name="T68" fmla="*/ 95765938 w 714"/>
                  <a:gd name="T69" fmla="*/ 1663303125 h 1076"/>
                  <a:gd name="T70" fmla="*/ 0 w 714"/>
                  <a:gd name="T71" fmla="*/ 912296563 h 1076"/>
                  <a:gd name="T72" fmla="*/ 5040313 w 714"/>
                  <a:gd name="T73" fmla="*/ 846772500 h 1076"/>
                  <a:gd name="T74" fmla="*/ 20161250 w 714"/>
                  <a:gd name="T75" fmla="*/ 725805000 h 1076"/>
                  <a:gd name="T76" fmla="*/ 55443438 w 714"/>
                  <a:gd name="T77" fmla="*/ 614918125 h 1076"/>
                  <a:gd name="T78" fmla="*/ 105846563 w 714"/>
                  <a:gd name="T79" fmla="*/ 519152188 h 1076"/>
                  <a:gd name="T80" fmla="*/ 171370625 w 714"/>
                  <a:gd name="T81" fmla="*/ 428426563 h 1076"/>
                  <a:gd name="T82" fmla="*/ 277217188 w 714"/>
                  <a:gd name="T83" fmla="*/ 312499375 h 1076"/>
                  <a:gd name="T84" fmla="*/ 438507188 w 714"/>
                  <a:gd name="T85" fmla="*/ 191531875 h 1076"/>
                  <a:gd name="T86" fmla="*/ 599797188 w 714"/>
                  <a:gd name="T87" fmla="*/ 105846563 h 1076"/>
                  <a:gd name="T88" fmla="*/ 740925938 w 714"/>
                  <a:gd name="T89" fmla="*/ 45362813 h 1076"/>
                  <a:gd name="T90" fmla="*/ 877014375 w 714"/>
                  <a:gd name="T91" fmla="*/ 5040313 h 1076"/>
                  <a:gd name="T92" fmla="*/ 922377188 w 714"/>
                  <a:gd name="T93" fmla="*/ 0 h 107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714" h="1076">
                    <a:moveTo>
                      <a:pt x="366" y="0"/>
                    </a:moveTo>
                    <a:lnTo>
                      <a:pt x="366" y="0"/>
                    </a:lnTo>
                    <a:lnTo>
                      <a:pt x="382" y="4"/>
                    </a:lnTo>
                    <a:lnTo>
                      <a:pt x="422" y="18"/>
                    </a:lnTo>
                    <a:lnTo>
                      <a:pt x="448" y="28"/>
                    </a:lnTo>
                    <a:lnTo>
                      <a:pt x="476" y="40"/>
                    </a:lnTo>
                    <a:lnTo>
                      <a:pt x="508" y="56"/>
                    </a:lnTo>
                    <a:lnTo>
                      <a:pt x="540" y="76"/>
                    </a:lnTo>
                    <a:lnTo>
                      <a:pt x="572" y="98"/>
                    </a:lnTo>
                    <a:lnTo>
                      <a:pt x="604" y="124"/>
                    </a:lnTo>
                    <a:lnTo>
                      <a:pt x="634" y="152"/>
                    </a:lnTo>
                    <a:lnTo>
                      <a:pt x="648" y="170"/>
                    </a:lnTo>
                    <a:lnTo>
                      <a:pt x="660" y="186"/>
                    </a:lnTo>
                    <a:lnTo>
                      <a:pt x="672" y="204"/>
                    </a:lnTo>
                    <a:lnTo>
                      <a:pt x="682" y="224"/>
                    </a:lnTo>
                    <a:lnTo>
                      <a:pt x="692" y="244"/>
                    </a:lnTo>
                    <a:lnTo>
                      <a:pt x="700" y="264"/>
                    </a:lnTo>
                    <a:lnTo>
                      <a:pt x="706" y="288"/>
                    </a:lnTo>
                    <a:lnTo>
                      <a:pt x="710" y="310"/>
                    </a:lnTo>
                    <a:lnTo>
                      <a:pt x="714" y="334"/>
                    </a:lnTo>
                    <a:lnTo>
                      <a:pt x="714" y="360"/>
                    </a:lnTo>
                    <a:lnTo>
                      <a:pt x="700" y="478"/>
                    </a:lnTo>
                    <a:lnTo>
                      <a:pt x="676" y="658"/>
                    </a:lnTo>
                    <a:lnTo>
                      <a:pt x="670" y="694"/>
                    </a:lnTo>
                    <a:lnTo>
                      <a:pt x="664" y="728"/>
                    </a:lnTo>
                    <a:lnTo>
                      <a:pt x="656" y="760"/>
                    </a:lnTo>
                    <a:lnTo>
                      <a:pt x="648" y="790"/>
                    </a:lnTo>
                    <a:lnTo>
                      <a:pt x="638" y="818"/>
                    </a:lnTo>
                    <a:lnTo>
                      <a:pt x="626" y="842"/>
                    </a:lnTo>
                    <a:lnTo>
                      <a:pt x="614" y="864"/>
                    </a:lnTo>
                    <a:lnTo>
                      <a:pt x="600" y="880"/>
                    </a:lnTo>
                    <a:lnTo>
                      <a:pt x="570" y="916"/>
                    </a:lnTo>
                    <a:lnTo>
                      <a:pt x="544" y="948"/>
                    </a:lnTo>
                    <a:lnTo>
                      <a:pt x="512" y="982"/>
                    </a:lnTo>
                    <a:lnTo>
                      <a:pt x="476" y="1018"/>
                    </a:lnTo>
                    <a:lnTo>
                      <a:pt x="458" y="1032"/>
                    </a:lnTo>
                    <a:lnTo>
                      <a:pt x="438" y="1046"/>
                    </a:lnTo>
                    <a:lnTo>
                      <a:pt x="420" y="1058"/>
                    </a:lnTo>
                    <a:lnTo>
                      <a:pt x="402" y="1068"/>
                    </a:lnTo>
                    <a:lnTo>
                      <a:pt x="384" y="1072"/>
                    </a:lnTo>
                    <a:lnTo>
                      <a:pt x="366" y="1074"/>
                    </a:lnTo>
                    <a:lnTo>
                      <a:pt x="346" y="1074"/>
                    </a:lnTo>
                    <a:lnTo>
                      <a:pt x="340" y="1076"/>
                    </a:lnTo>
                    <a:lnTo>
                      <a:pt x="322" y="1072"/>
                    </a:lnTo>
                    <a:lnTo>
                      <a:pt x="304" y="1066"/>
                    </a:lnTo>
                    <a:lnTo>
                      <a:pt x="286" y="1056"/>
                    </a:lnTo>
                    <a:lnTo>
                      <a:pt x="268" y="1044"/>
                    </a:lnTo>
                    <a:lnTo>
                      <a:pt x="250" y="1030"/>
                    </a:lnTo>
                    <a:lnTo>
                      <a:pt x="232" y="1014"/>
                    </a:lnTo>
                    <a:lnTo>
                      <a:pt x="198" y="980"/>
                    </a:lnTo>
                    <a:lnTo>
                      <a:pt x="168" y="946"/>
                    </a:lnTo>
                    <a:lnTo>
                      <a:pt x="142" y="916"/>
                    </a:lnTo>
                    <a:lnTo>
                      <a:pt x="114" y="882"/>
                    </a:lnTo>
                    <a:lnTo>
                      <a:pt x="100" y="864"/>
                    </a:lnTo>
                    <a:lnTo>
                      <a:pt x="88" y="844"/>
                    </a:lnTo>
                    <a:lnTo>
                      <a:pt x="76" y="820"/>
                    </a:lnTo>
                    <a:lnTo>
                      <a:pt x="66" y="792"/>
                    </a:lnTo>
                    <a:lnTo>
                      <a:pt x="58" y="762"/>
                    </a:lnTo>
                    <a:lnTo>
                      <a:pt x="50" y="730"/>
                    </a:lnTo>
                    <a:lnTo>
                      <a:pt x="44" y="696"/>
                    </a:lnTo>
                    <a:lnTo>
                      <a:pt x="38" y="660"/>
                    </a:lnTo>
                    <a:lnTo>
                      <a:pt x="14" y="480"/>
                    </a:lnTo>
                    <a:lnTo>
                      <a:pt x="0" y="362"/>
                    </a:lnTo>
                    <a:lnTo>
                      <a:pt x="2" y="336"/>
                    </a:lnTo>
                    <a:lnTo>
                      <a:pt x="4" y="312"/>
                    </a:lnTo>
                    <a:lnTo>
                      <a:pt x="8" y="288"/>
                    </a:lnTo>
                    <a:lnTo>
                      <a:pt x="16" y="266"/>
                    </a:lnTo>
                    <a:lnTo>
                      <a:pt x="22" y="244"/>
                    </a:lnTo>
                    <a:lnTo>
                      <a:pt x="32" y="224"/>
                    </a:lnTo>
                    <a:lnTo>
                      <a:pt x="42" y="206"/>
                    </a:lnTo>
                    <a:lnTo>
                      <a:pt x="54" y="188"/>
                    </a:lnTo>
                    <a:lnTo>
                      <a:pt x="68" y="170"/>
                    </a:lnTo>
                    <a:lnTo>
                      <a:pt x="80" y="154"/>
                    </a:lnTo>
                    <a:lnTo>
                      <a:pt x="110" y="124"/>
                    </a:lnTo>
                    <a:lnTo>
                      <a:pt x="142" y="100"/>
                    </a:lnTo>
                    <a:lnTo>
                      <a:pt x="174" y="76"/>
                    </a:lnTo>
                    <a:lnTo>
                      <a:pt x="206" y="58"/>
                    </a:lnTo>
                    <a:lnTo>
                      <a:pt x="238" y="42"/>
                    </a:lnTo>
                    <a:lnTo>
                      <a:pt x="266" y="28"/>
                    </a:lnTo>
                    <a:lnTo>
                      <a:pt x="294" y="18"/>
                    </a:lnTo>
                    <a:lnTo>
                      <a:pt x="332" y="6"/>
                    </a:lnTo>
                    <a:lnTo>
                      <a:pt x="348" y="2"/>
                    </a:lnTo>
                    <a:lnTo>
                      <a:pt x="348" y="0"/>
                    </a:lnTo>
                    <a:lnTo>
                      <a:pt x="366" y="0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3208" name="Group 3177"/>
            <p:cNvGrpSpPr>
              <a:grpSpLocks/>
            </p:cNvGrpSpPr>
            <p:nvPr/>
          </p:nvGrpSpPr>
          <p:grpSpPr bwMode="auto">
            <a:xfrm>
              <a:off x="6174674" y="4025236"/>
              <a:ext cx="728231" cy="169835"/>
              <a:chOff x="3165475" y="3517900"/>
              <a:chExt cx="898525" cy="209550"/>
            </a:xfrm>
          </p:grpSpPr>
          <p:sp>
            <p:nvSpPr>
              <p:cNvPr id="3241" name="Freeform 50"/>
              <p:cNvSpPr>
                <a:spLocks/>
              </p:cNvSpPr>
              <p:nvPr/>
            </p:nvSpPr>
            <p:spPr bwMode="auto">
              <a:xfrm>
                <a:off x="3940175" y="3594100"/>
                <a:ext cx="107950" cy="127000"/>
              </a:xfrm>
              <a:custGeom>
                <a:avLst/>
                <a:gdLst>
                  <a:gd name="T0" fmla="*/ 2147483646 w 68"/>
                  <a:gd name="T1" fmla="*/ 2147483646 h 80"/>
                  <a:gd name="T2" fmla="*/ 2147483646 w 68"/>
                  <a:gd name="T3" fmla="*/ 2147483646 h 80"/>
                  <a:gd name="T4" fmla="*/ 2147483646 w 68"/>
                  <a:gd name="T5" fmla="*/ 2147483646 h 80"/>
                  <a:gd name="T6" fmla="*/ 2147483646 w 68"/>
                  <a:gd name="T7" fmla="*/ 2147483646 h 80"/>
                  <a:gd name="T8" fmla="*/ 2147483646 w 68"/>
                  <a:gd name="T9" fmla="*/ 2147483646 h 80"/>
                  <a:gd name="T10" fmla="*/ 2147483646 w 68"/>
                  <a:gd name="T11" fmla="*/ 2147483646 h 80"/>
                  <a:gd name="T12" fmla="*/ 2147483646 w 68"/>
                  <a:gd name="T13" fmla="*/ 2147483646 h 80"/>
                  <a:gd name="T14" fmla="*/ 0 w 68"/>
                  <a:gd name="T15" fmla="*/ 2147483646 h 80"/>
                  <a:gd name="T16" fmla="*/ 0 w 68"/>
                  <a:gd name="T17" fmla="*/ 2147483646 h 80"/>
                  <a:gd name="T18" fmla="*/ 2147483646 w 68"/>
                  <a:gd name="T19" fmla="*/ 2147483646 h 80"/>
                  <a:gd name="T20" fmla="*/ 2147483646 w 68"/>
                  <a:gd name="T21" fmla="*/ 2147483646 h 80"/>
                  <a:gd name="T22" fmla="*/ 2147483646 w 68"/>
                  <a:gd name="T23" fmla="*/ 2147483646 h 80"/>
                  <a:gd name="T24" fmla="*/ 2147483646 w 68"/>
                  <a:gd name="T25" fmla="*/ 2147483646 h 80"/>
                  <a:gd name="T26" fmla="*/ 2147483646 w 68"/>
                  <a:gd name="T27" fmla="*/ 2147483646 h 80"/>
                  <a:gd name="T28" fmla="*/ 2147483646 w 68"/>
                  <a:gd name="T29" fmla="*/ 2147483646 h 80"/>
                  <a:gd name="T30" fmla="*/ 2147483646 w 68"/>
                  <a:gd name="T31" fmla="*/ 2147483646 h 80"/>
                  <a:gd name="T32" fmla="*/ 2147483646 w 68"/>
                  <a:gd name="T33" fmla="*/ 2147483646 h 80"/>
                  <a:gd name="T34" fmla="*/ 2147483646 w 68"/>
                  <a:gd name="T35" fmla="*/ 0 h 80"/>
                  <a:gd name="T36" fmla="*/ 2147483646 w 68"/>
                  <a:gd name="T37" fmla="*/ 0 h 80"/>
                  <a:gd name="T38" fmla="*/ 2147483646 w 68"/>
                  <a:gd name="T39" fmla="*/ 2147483646 h 80"/>
                  <a:gd name="T40" fmla="*/ 2147483646 w 68"/>
                  <a:gd name="T41" fmla="*/ 2147483646 h 80"/>
                  <a:gd name="T42" fmla="*/ 2147483646 w 68"/>
                  <a:gd name="T43" fmla="*/ 2147483646 h 80"/>
                  <a:gd name="T44" fmla="*/ 2147483646 w 68"/>
                  <a:gd name="T45" fmla="*/ 2147483646 h 80"/>
                  <a:gd name="T46" fmla="*/ 2147483646 w 68"/>
                  <a:gd name="T47" fmla="*/ 2147483646 h 8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8" h="80">
                    <a:moveTo>
                      <a:pt x="68" y="44"/>
                    </a:moveTo>
                    <a:lnTo>
                      <a:pt x="68" y="44"/>
                    </a:lnTo>
                    <a:lnTo>
                      <a:pt x="68" y="50"/>
                    </a:lnTo>
                    <a:lnTo>
                      <a:pt x="66" y="56"/>
                    </a:lnTo>
                    <a:lnTo>
                      <a:pt x="58" y="60"/>
                    </a:lnTo>
                    <a:lnTo>
                      <a:pt x="48" y="66"/>
                    </a:lnTo>
                    <a:lnTo>
                      <a:pt x="24" y="74"/>
                    </a:lnTo>
                    <a:lnTo>
                      <a:pt x="0" y="80"/>
                    </a:lnTo>
                    <a:lnTo>
                      <a:pt x="10" y="72"/>
                    </a:lnTo>
                    <a:lnTo>
                      <a:pt x="16" y="62"/>
                    </a:lnTo>
                    <a:lnTo>
                      <a:pt x="22" y="50"/>
                    </a:lnTo>
                    <a:lnTo>
                      <a:pt x="24" y="38"/>
                    </a:lnTo>
                    <a:lnTo>
                      <a:pt x="22" y="26"/>
                    </a:lnTo>
                    <a:lnTo>
                      <a:pt x="18" y="16"/>
                    </a:lnTo>
                    <a:lnTo>
                      <a:pt x="12" y="8"/>
                    </a:lnTo>
                    <a:lnTo>
                      <a:pt x="4" y="0"/>
                    </a:lnTo>
                    <a:lnTo>
                      <a:pt x="28" y="8"/>
                    </a:lnTo>
                    <a:lnTo>
                      <a:pt x="46" y="18"/>
                    </a:lnTo>
                    <a:lnTo>
                      <a:pt x="60" y="30"/>
                    </a:lnTo>
                    <a:lnTo>
                      <a:pt x="68" y="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2" name="Freeform 51"/>
              <p:cNvSpPr>
                <a:spLocks noEditPoints="1"/>
              </p:cNvSpPr>
              <p:nvPr/>
            </p:nvSpPr>
            <p:spPr bwMode="auto">
              <a:xfrm>
                <a:off x="3822700" y="3584575"/>
                <a:ext cx="155575" cy="139700"/>
              </a:xfrm>
              <a:custGeom>
                <a:avLst/>
                <a:gdLst>
                  <a:gd name="T0" fmla="*/ 2147483646 w 98"/>
                  <a:gd name="T1" fmla="*/ 2147483646 h 88"/>
                  <a:gd name="T2" fmla="*/ 2147483646 w 98"/>
                  <a:gd name="T3" fmla="*/ 2147483646 h 88"/>
                  <a:gd name="T4" fmla="*/ 2147483646 w 98"/>
                  <a:gd name="T5" fmla="*/ 2147483646 h 88"/>
                  <a:gd name="T6" fmla="*/ 2147483646 w 98"/>
                  <a:gd name="T7" fmla="*/ 2147483646 h 88"/>
                  <a:gd name="T8" fmla="*/ 2147483646 w 98"/>
                  <a:gd name="T9" fmla="*/ 2147483646 h 88"/>
                  <a:gd name="T10" fmla="*/ 2147483646 w 98"/>
                  <a:gd name="T11" fmla="*/ 2147483646 h 88"/>
                  <a:gd name="T12" fmla="*/ 2147483646 w 98"/>
                  <a:gd name="T13" fmla="*/ 2147483646 h 88"/>
                  <a:gd name="T14" fmla="*/ 2147483646 w 98"/>
                  <a:gd name="T15" fmla="*/ 2147483646 h 88"/>
                  <a:gd name="T16" fmla="*/ 2147483646 w 98"/>
                  <a:gd name="T17" fmla="*/ 2147483646 h 88"/>
                  <a:gd name="T18" fmla="*/ 2147483646 w 98"/>
                  <a:gd name="T19" fmla="*/ 2147483646 h 88"/>
                  <a:gd name="T20" fmla="*/ 2147483646 w 98"/>
                  <a:gd name="T21" fmla="*/ 2147483646 h 88"/>
                  <a:gd name="T22" fmla="*/ 2147483646 w 98"/>
                  <a:gd name="T23" fmla="*/ 2147483646 h 88"/>
                  <a:gd name="T24" fmla="*/ 2147483646 w 98"/>
                  <a:gd name="T25" fmla="*/ 2147483646 h 88"/>
                  <a:gd name="T26" fmla="*/ 2147483646 w 98"/>
                  <a:gd name="T27" fmla="*/ 2147483646 h 88"/>
                  <a:gd name="T28" fmla="*/ 2147483646 w 98"/>
                  <a:gd name="T29" fmla="*/ 2147483646 h 88"/>
                  <a:gd name="T30" fmla="*/ 2147483646 w 98"/>
                  <a:gd name="T31" fmla="*/ 2147483646 h 88"/>
                  <a:gd name="T32" fmla="*/ 2147483646 w 98"/>
                  <a:gd name="T33" fmla="*/ 2147483646 h 88"/>
                  <a:gd name="T34" fmla="*/ 2147483646 w 98"/>
                  <a:gd name="T35" fmla="*/ 2147483646 h 88"/>
                  <a:gd name="T36" fmla="*/ 2147483646 w 98"/>
                  <a:gd name="T37" fmla="*/ 2147483646 h 88"/>
                  <a:gd name="T38" fmla="*/ 0 w 98"/>
                  <a:gd name="T39" fmla="*/ 2147483646 h 88"/>
                  <a:gd name="T40" fmla="*/ 0 w 98"/>
                  <a:gd name="T41" fmla="*/ 2147483646 h 88"/>
                  <a:gd name="T42" fmla="*/ 0 w 98"/>
                  <a:gd name="T43" fmla="*/ 2147483646 h 88"/>
                  <a:gd name="T44" fmla="*/ 2147483646 w 98"/>
                  <a:gd name="T45" fmla="*/ 2147483646 h 88"/>
                  <a:gd name="T46" fmla="*/ 2147483646 w 98"/>
                  <a:gd name="T47" fmla="*/ 2147483646 h 88"/>
                  <a:gd name="T48" fmla="*/ 2147483646 w 98"/>
                  <a:gd name="T49" fmla="*/ 2147483646 h 88"/>
                  <a:gd name="T50" fmla="*/ 2147483646 w 98"/>
                  <a:gd name="T51" fmla="*/ 0 h 88"/>
                  <a:gd name="T52" fmla="*/ 2147483646 w 98"/>
                  <a:gd name="T53" fmla="*/ 0 h 88"/>
                  <a:gd name="T54" fmla="*/ 2147483646 w 98"/>
                  <a:gd name="T55" fmla="*/ 0 h 88"/>
                  <a:gd name="T56" fmla="*/ 2147483646 w 98"/>
                  <a:gd name="T57" fmla="*/ 0 h 88"/>
                  <a:gd name="T58" fmla="*/ 2147483646 w 98"/>
                  <a:gd name="T59" fmla="*/ 0 h 88"/>
                  <a:gd name="T60" fmla="*/ 2147483646 w 98"/>
                  <a:gd name="T61" fmla="*/ 2147483646 h 88"/>
                  <a:gd name="T62" fmla="*/ 2147483646 w 98"/>
                  <a:gd name="T63" fmla="*/ 2147483646 h 88"/>
                  <a:gd name="T64" fmla="*/ 2147483646 w 98"/>
                  <a:gd name="T65" fmla="*/ 2147483646 h 88"/>
                  <a:gd name="T66" fmla="*/ 2147483646 w 98"/>
                  <a:gd name="T67" fmla="*/ 2147483646 h 88"/>
                  <a:gd name="T68" fmla="*/ 2147483646 w 98"/>
                  <a:gd name="T69" fmla="*/ 2147483646 h 88"/>
                  <a:gd name="T70" fmla="*/ 2147483646 w 98"/>
                  <a:gd name="T71" fmla="*/ 2147483646 h 88"/>
                  <a:gd name="T72" fmla="*/ 2147483646 w 98"/>
                  <a:gd name="T73" fmla="*/ 2147483646 h 88"/>
                  <a:gd name="T74" fmla="*/ 2147483646 w 98"/>
                  <a:gd name="T75" fmla="*/ 2147483646 h 88"/>
                  <a:gd name="T76" fmla="*/ 2147483646 w 98"/>
                  <a:gd name="T77" fmla="*/ 2147483646 h 88"/>
                  <a:gd name="T78" fmla="*/ 2147483646 w 98"/>
                  <a:gd name="T79" fmla="*/ 2147483646 h 88"/>
                  <a:gd name="T80" fmla="*/ 2147483646 w 98"/>
                  <a:gd name="T81" fmla="*/ 2147483646 h 88"/>
                  <a:gd name="T82" fmla="*/ 2147483646 w 98"/>
                  <a:gd name="T83" fmla="*/ 2147483646 h 88"/>
                  <a:gd name="T84" fmla="*/ 2147483646 w 98"/>
                  <a:gd name="T85" fmla="*/ 2147483646 h 88"/>
                  <a:gd name="T86" fmla="*/ 2147483646 w 98"/>
                  <a:gd name="T87" fmla="*/ 2147483646 h 88"/>
                  <a:gd name="T88" fmla="*/ 2147483646 w 98"/>
                  <a:gd name="T89" fmla="*/ 2147483646 h 88"/>
                  <a:gd name="T90" fmla="*/ 2147483646 w 98"/>
                  <a:gd name="T91" fmla="*/ 2147483646 h 88"/>
                  <a:gd name="T92" fmla="*/ 2147483646 w 98"/>
                  <a:gd name="T93" fmla="*/ 2147483646 h 88"/>
                  <a:gd name="T94" fmla="*/ 2147483646 w 98"/>
                  <a:gd name="T95" fmla="*/ 2147483646 h 88"/>
                  <a:gd name="T96" fmla="*/ 2147483646 w 98"/>
                  <a:gd name="T97" fmla="*/ 2147483646 h 88"/>
                  <a:gd name="T98" fmla="*/ 2147483646 w 98"/>
                  <a:gd name="T99" fmla="*/ 2147483646 h 88"/>
                  <a:gd name="T100" fmla="*/ 2147483646 w 98"/>
                  <a:gd name="T101" fmla="*/ 2147483646 h 88"/>
                  <a:gd name="T102" fmla="*/ 2147483646 w 98"/>
                  <a:gd name="T103" fmla="*/ 2147483646 h 88"/>
                  <a:gd name="T104" fmla="*/ 2147483646 w 98"/>
                  <a:gd name="T105" fmla="*/ 2147483646 h 88"/>
                  <a:gd name="T106" fmla="*/ 2147483646 w 98"/>
                  <a:gd name="T107" fmla="*/ 2147483646 h 88"/>
                  <a:gd name="T108" fmla="*/ 2147483646 w 98"/>
                  <a:gd name="T109" fmla="*/ 2147483646 h 8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8" h="88">
                    <a:moveTo>
                      <a:pt x="78" y="6"/>
                    </a:moveTo>
                    <a:lnTo>
                      <a:pt x="78" y="6"/>
                    </a:lnTo>
                    <a:lnTo>
                      <a:pt x="86" y="14"/>
                    </a:lnTo>
                    <a:lnTo>
                      <a:pt x="92" y="22"/>
                    </a:lnTo>
                    <a:lnTo>
                      <a:pt x="96" y="32"/>
                    </a:lnTo>
                    <a:lnTo>
                      <a:pt x="98" y="44"/>
                    </a:lnTo>
                    <a:lnTo>
                      <a:pt x="96" y="56"/>
                    </a:lnTo>
                    <a:lnTo>
                      <a:pt x="90" y="68"/>
                    </a:lnTo>
                    <a:lnTo>
                      <a:pt x="84" y="78"/>
                    </a:lnTo>
                    <a:lnTo>
                      <a:pt x="74" y="86"/>
                    </a:lnTo>
                    <a:lnTo>
                      <a:pt x="54" y="88"/>
                    </a:lnTo>
                    <a:lnTo>
                      <a:pt x="36" y="86"/>
                    </a:lnTo>
                    <a:lnTo>
                      <a:pt x="22" y="84"/>
                    </a:lnTo>
                    <a:lnTo>
                      <a:pt x="12" y="78"/>
                    </a:lnTo>
                    <a:lnTo>
                      <a:pt x="6" y="68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2" y="30"/>
                    </a:lnTo>
                    <a:lnTo>
                      <a:pt x="6" y="18"/>
                    </a:lnTo>
                    <a:lnTo>
                      <a:pt x="16" y="8"/>
                    </a:lnTo>
                    <a:lnTo>
                      <a:pt x="26" y="0"/>
                    </a:lnTo>
                    <a:lnTo>
                      <a:pt x="42" y="0"/>
                    </a:lnTo>
                    <a:lnTo>
                      <a:pt x="62" y="2"/>
                    </a:lnTo>
                    <a:lnTo>
                      <a:pt x="78" y="6"/>
                    </a:lnTo>
                    <a:close/>
                    <a:moveTo>
                      <a:pt x="70" y="44"/>
                    </a:moveTo>
                    <a:lnTo>
                      <a:pt x="70" y="44"/>
                    </a:lnTo>
                    <a:lnTo>
                      <a:pt x="68" y="36"/>
                    </a:lnTo>
                    <a:lnTo>
                      <a:pt x="64" y="28"/>
                    </a:lnTo>
                    <a:lnTo>
                      <a:pt x="56" y="24"/>
                    </a:lnTo>
                    <a:lnTo>
                      <a:pt x="48" y="22"/>
                    </a:lnTo>
                    <a:lnTo>
                      <a:pt x="40" y="24"/>
                    </a:lnTo>
                    <a:lnTo>
                      <a:pt x="32" y="28"/>
                    </a:lnTo>
                    <a:lnTo>
                      <a:pt x="28" y="36"/>
                    </a:lnTo>
                    <a:lnTo>
                      <a:pt x="26" y="44"/>
                    </a:lnTo>
                    <a:lnTo>
                      <a:pt x="28" y="52"/>
                    </a:lnTo>
                    <a:lnTo>
                      <a:pt x="32" y="60"/>
                    </a:lnTo>
                    <a:lnTo>
                      <a:pt x="40" y="64"/>
                    </a:lnTo>
                    <a:lnTo>
                      <a:pt x="48" y="66"/>
                    </a:lnTo>
                    <a:lnTo>
                      <a:pt x="56" y="64"/>
                    </a:lnTo>
                    <a:lnTo>
                      <a:pt x="64" y="60"/>
                    </a:lnTo>
                    <a:lnTo>
                      <a:pt x="68" y="52"/>
                    </a:lnTo>
                    <a:lnTo>
                      <a:pt x="70" y="44"/>
                    </a:lnTo>
                    <a:close/>
                  </a:path>
                </a:pathLst>
              </a:custGeom>
              <a:solidFill>
                <a:srgbClr val="517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3" name="Freeform 52"/>
              <p:cNvSpPr>
                <a:spLocks/>
              </p:cNvSpPr>
              <p:nvPr/>
            </p:nvSpPr>
            <p:spPr bwMode="auto">
              <a:xfrm>
                <a:off x="3863975" y="3619500"/>
                <a:ext cx="69850" cy="69850"/>
              </a:xfrm>
              <a:custGeom>
                <a:avLst/>
                <a:gdLst>
                  <a:gd name="T0" fmla="*/ 2147483646 w 44"/>
                  <a:gd name="T1" fmla="*/ 0 h 44"/>
                  <a:gd name="T2" fmla="*/ 2147483646 w 44"/>
                  <a:gd name="T3" fmla="*/ 0 h 44"/>
                  <a:gd name="T4" fmla="*/ 2147483646 w 44"/>
                  <a:gd name="T5" fmla="*/ 2147483646 h 44"/>
                  <a:gd name="T6" fmla="*/ 2147483646 w 44"/>
                  <a:gd name="T7" fmla="*/ 2147483646 h 44"/>
                  <a:gd name="T8" fmla="*/ 2147483646 w 44"/>
                  <a:gd name="T9" fmla="*/ 2147483646 h 44"/>
                  <a:gd name="T10" fmla="*/ 2147483646 w 44"/>
                  <a:gd name="T11" fmla="*/ 2147483646 h 44"/>
                  <a:gd name="T12" fmla="*/ 2147483646 w 44"/>
                  <a:gd name="T13" fmla="*/ 2147483646 h 44"/>
                  <a:gd name="T14" fmla="*/ 2147483646 w 44"/>
                  <a:gd name="T15" fmla="*/ 2147483646 h 44"/>
                  <a:gd name="T16" fmla="*/ 2147483646 w 44"/>
                  <a:gd name="T17" fmla="*/ 2147483646 h 44"/>
                  <a:gd name="T18" fmla="*/ 2147483646 w 44"/>
                  <a:gd name="T19" fmla="*/ 2147483646 h 44"/>
                  <a:gd name="T20" fmla="*/ 2147483646 w 44"/>
                  <a:gd name="T21" fmla="*/ 2147483646 h 44"/>
                  <a:gd name="T22" fmla="*/ 2147483646 w 44"/>
                  <a:gd name="T23" fmla="*/ 2147483646 h 44"/>
                  <a:gd name="T24" fmla="*/ 2147483646 w 44"/>
                  <a:gd name="T25" fmla="*/ 2147483646 h 44"/>
                  <a:gd name="T26" fmla="*/ 2147483646 w 44"/>
                  <a:gd name="T27" fmla="*/ 2147483646 h 44"/>
                  <a:gd name="T28" fmla="*/ 2147483646 w 44"/>
                  <a:gd name="T29" fmla="*/ 2147483646 h 44"/>
                  <a:gd name="T30" fmla="*/ 0 w 44"/>
                  <a:gd name="T31" fmla="*/ 2147483646 h 44"/>
                  <a:gd name="T32" fmla="*/ 0 w 44"/>
                  <a:gd name="T33" fmla="*/ 2147483646 h 44"/>
                  <a:gd name="T34" fmla="*/ 2147483646 w 44"/>
                  <a:gd name="T35" fmla="*/ 2147483646 h 44"/>
                  <a:gd name="T36" fmla="*/ 2147483646 w 44"/>
                  <a:gd name="T37" fmla="*/ 2147483646 h 44"/>
                  <a:gd name="T38" fmla="*/ 2147483646 w 44"/>
                  <a:gd name="T39" fmla="*/ 2147483646 h 44"/>
                  <a:gd name="T40" fmla="*/ 2147483646 w 44"/>
                  <a:gd name="T41" fmla="*/ 0 h 44"/>
                  <a:gd name="T42" fmla="*/ 2147483646 w 44"/>
                  <a:gd name="T43" fmla="*/ 0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4" h="44">
                    <a:moveTo>
                      <a:pt x="22" y="0"/>
                    </a:moveTo>
                    <a:lnTo>
                      <a:pt x="22" y="0"/>
                    </a:lnTo>
                    <a:lnTo>
                      <a:pt x="30" y="2"/>
                    </a:lnTo>
                    <a:lnTo>
                      <a:pt x="38" y="6"/>
                    </a:lnTo>
                    <a:lnTo>
                      <a:pt x="42" y="14"/>
                    </a:lnTo>
                    <a:lnTo>
                      <a:pt x="44" y="22"/>
                    </a:lnTo>
                    <a:lnTo>
                      <a:pt x="42" y="30"/>
                    </a:lnTo>
                    <a:lnTo>
                      <a:pt x="38" y="38"/>
                    </a:lnTo>
                    <a:lnTo>
                      <a:pt x="30" y="42"/>
                    </a:lnTo>
                    <a:lnTo>
                      <a:pt x="22" y="44"/>
                    </a:lnTo>
                    <a:lnTo>
                      <a:pt x="14" y="42"/>
                    </a:lnTo>
                    <a:lnTo>
                      <a:pt x="6" y="38"/>
                    </a:lnTo>
                    <a:lnTo>
                      <a:pt x="2" y="30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6" y="6"/>
                    </a:lnTo>
                    <a:lnTo>
                      <a:pt x="14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4" name="Freeform 53"/>
              <p:cNvSpPr>
                <a:spLocks/>
              </p:cNvSpPr>
              <p:nvPr/>
            </p:nvSpPr>
            <p:spPr bwMode="auto">
              <a:xfrm>
                <a:off x="3743325" y="3584575"/>
                <a:ext cx="120650" cy="133350"/>
              </a:xfrm>
              <a:custGeom>
                <a:avLst/>
                <a:gdLst>
                  <a:gd name="T0" fmla="*/ 2147483646 w 76"/>
                  <a:gd name="T1" fmla="*/ 2147483646 h 84"/>
                  <a:gd name="T2" fmla="*/ 2147483646 w 76"/>
                  <a:gd name="T3" fmla="*/ 2147483646 h 84"/>
                  <a:gd name="T4" fmla="*/ 2147483646 w 76"/>
                  <a:gd name="T5" fmla="*/ 2147483646 h 84"/>
                  <a:gd name="T6" fmla="*/ 2147483646 w 76"/>
                  <a:gd name="T7" fmla="*/ 2147483646 h 84"/>
                  <a:gd name="T8" fmla="*/ 2147483646 w 76"/>
                  <a:gd name="T9" fmla="*/ 2147483646 h 84"/>
                  <a:gd name="T10" fmla="*/ 2147483646 w 76"/>
                  <a:gd name="T11" fmla="*/ 2147483646 h 84"/>
                  <a:gd name="T12" fmla="*/ 2147483646 w 76"/>
                  <a:gd name="T13" fmla="*/ 2147483646 h 84"/>
                  <a:gd name="T14" fmla="*/ 2147483646 w 76"/>
                  <a:gd name="T15" fmla="*/ 2147483646 h 84"/>
                  <a:gd name="T16" fmla="*/ 2147483646 w 76"/>
                  <a:gd name="T17" fmla="*/ 2147483646 h 84"/>
                  <a:gd name="T18" fmla="*/ 2147483646 w 76"/>
                  <a:gd name="T19" fmla="*/ 2147483646 h 84"/>
                  <a:gd name="T20" fmla="*/ 0 w 76"/>
                  <a:gd name="T21" fmla="*/ 2147483646 h 84"/>
                  <a:gd name="T22" fmla="*/ 0 w 76"/>
                  <a:gd name="T23" fmla="*/ 2147483646 h 84"/>
                  <a:gd name="T24" fmla="*/ 0 w 76"/>
                  <a:gd name="T25" fmla="*/ 2147483646 h 84"/>
                  <a:gd name="T26" fmla="*/ 0 w 76"/>
                  <a:gd name="T27" fmla="*/ 2147483646 h 84"/>
                  <a:gd name="T28" fmla="*/ 0 w 76"/>
                  <a:gd name="T29" fmla="*/ 2147483646 h 84"/>
                  <a:gd name="T30" fmla="*/ 2147483646 w 76"/>
                  <a:gd name="T31" fmla="*/ 2147483646 h 84"/>
                  <a:gd name="T32" fmla="*/ 2147483646 w 76"/>
                  <a:gd name="T33" fmla="*/ 2147483646 h 84"/>
                  <a:gd name="T34" fmla="*/ 2147483646 w 76"/>
                  <a:gd name="T35" fmla="*/ 2147483646 h 84"/>
                  <a:gd name="T36" fmla="*/ 2147483646 w 76"/>
                  <a:gd name="T37" fmla="*/ 2147483646 h 84"/>
                  <a:gd name="T38" fmla="*/ 2147483646 w 76"/>
                  <a:gd name="T39" fmla="*/ 2147483646 h 84"/>
                  <a:gd name="T40" fmla="*/ 2147483646 w 76"/>
                  <a:gd name="T41" fmla="*/ 0 h 84"/>
                  <a:gd name="T42" fmla="*/ 2147483646 w 76"/>
                  <a:gd name="T43" fmla="*/ 0 h 84"/>
                  <a:gd name="T44" fmla="*/ 2147483646 w 76"/>
                  <a:gd name="T45" fmla="*/ 2147483646 h 84"/>
                  <a:gd name="T46" fmla="*/ 2147483646 w 76"/>
                  <a:gd name="T47" fmla="*/ 2147483646 h 84"/>
                  <a:gd name="T48" fmla="*/ 2147483646 w 76"/>
                  <a:gd name="T49" fmla="*/ 2147483646 h 84"/>
                  <a:gd name="T50" fmla="*/ 2147483646 w 76"/>
                  <a:gd name="T51" fmla="*/ 2147483646 h 84"/>
                  <a:gd name="T52" fmla="*/ 2147483646 w 76"/>
                  <a:gd name="T53" fmla="*/ 2147483646 h 84"/>
                  <a:gd name="T54" fmla="*/ 2147483646 w 76"/>
                  <a:gd name="T55" fmla="*/ 2147483646 h 84"/>
                  <a:gd name="T56" fmla="*/ 2147483646 w 76"/>
                  <a:gd name="T57" fmla="*/ 2147483646 h 84"/>
                  <a:gd name="T58" fmla="*/ 2147483646 w 76"/>
                  <a:gd name="T59" fmla="*/ 2147483646 h 84"/>
                  <a:gd name="T60" fmla="*/ 2147483646 w 76"/>
                  <a:gd name="T61" fmla="*/ 2147483646 h 84"/>
                  <a:gd name="T62" fmla="*/ 2147483646 w 76"/>
                  <a:gd name="T63" fmla="*/ 2147483646 h 8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6" h="84">
                    <a:moveTo>
                      <a:pt x="72" y="84"/>
                    </a:moveTo>
                    <a:lnTo>
                      <a:pt x="72" y="84"/>
                    </a:lnTo>
                    <a:lnTo>
                      <a:pt x="52" y="80"/>
                    </a:lnTo>
                    <a:lnTo>
                      <a:pt x="40" y="78"/>
                    </a:lnTo>
                    <a:lnTo>
                      <a:pt x="28" y="74"/>
                    </a:lnTo>
                    <a:lnTo>
                      <a:pt x="14" y="74"/>
                    </a:lnTo>
                    <a:lnTo>
                      <a:pt x="8" y="68"/>
                    </a:lnTo>
                    <a:lnTo>
                      <a:pt x="4" y="64"/>
                    </a:lnTo>
                    <a:lnTo>
                      <a:pt x="0" y="56"/>
                    </a:lnTo>
                    <a:lnTo>
                      <a:pt x="0" y="48"/>
                    </a:lnTo>
                    <a:lnTo>
                      <a:pt x="0" y="46"/>
                    </a:lnTo>
                    <a:lnTo>
                      <a:pt x="10" y="36"/>
                    </a:lnTo>
                    <a:lnTo>
                      <a:pt x="26" y="22"/>
                    </a:lnTo>
                    <a:lnTo>
                      <a:pt x="36" y="16"/>
                    </a:lnTo>
                    <a:lnTo>
                      <a:pt x="48" y="8"/>
                    </a:lnTo>
                    <a:lnTo>
                      <a:pt x="62" y="4"/>
                    </a:lnTo>
                    <a:lnTo>
                      <a:pt x="76" y="0"/>
                    </a:lnTo>
                    <a:lnTo>
                      <a:pt x="66" y="8"/>
                    </a:lnTo>
                    <a:lnTo>
                      <a:pt x="56" y="18"/>
                    </a:lnTo>
                    <a:lnTo>
                      <a:pt x="52" y="30"/>
                    </a:lnTo>
                    <a:lnTo>
                      <a:pt x="50" y="44"/>
                    </a:lnTo>
                    <a:lnTo>
                      <a:pt x="50" y="56"/>
                    </a:lnTo>
                    <a:lnTo>
                      <a:pt x="56" y="68"/>
                    </a:lnTo>
                    <a:lnTo>
                      <a:pt x="62" y="78"/>
                    </a:lnTo>
                    <a:lnTo>
                      <a:pt x="72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5" name="Freeform 54"/>
              <p:cNvSpPr>
                <a:spLocks/>
              </p:cNvSpPr>
              <p:nvPr/>
            </p:nvSpPr>
            <p:spPr bwMode="auto">
              <a:xfrm>
                <a:off x="3717925" y="3584575"/>
                <a:ext cx="330200" cy="139700"/>
              </a:xfrm>
              <a:custGeom>
                <a:avLst/>
                <a:gdLst>
                  <a:gd name="T0" fmla="*/ 2147483646 w 208"/>
                  <a:gd name="T1" fmla="*/ 0 h 88"/>
                  <a:gd name="T2" fmla="*/ 2147483646 w 208"/>
                  <a:gd name="T3" fmla="*/ 0 h 88"/>
                  <a:gd name="T4" fmla="*/ 2147483646 w 208"/>
                  <a:gd name="T5" fmla="*/ 0 h 88"/>
                  <a:gd name="T6" fmla="*/ 2147483646 w 208"/>
                  <a:gd name="T7" fmla="*/ 0 h 88"/>
                  <a:gd name="T8" fmla="*/ 2147483646 w 208"/>
                  <a:gd name="T9" fmla="*/ 2147483646 h 88"/>
                  <a:gd name="T10" fmla="*/ 2147483646 w 208"/>
                  <a:gd name="T11" fmla="*/ 2147483646 h 88"/>
                  <a:gd name="T12" fmla="*/ 2147483646 w 208"/>
                  <a:gd name="T13" fmla="*/ 2147483646 h 88"/>
                  <a:gd name="T14" fmla="*/ 2147483646 w 208"/>
                  <a:gd name="T15" fmla="*/ 2147483646 h 88"/>
                  <a:gd name="T16" fmla="*/ 2147483646 w 208"/>
                  <a:gd name="T17" fmla="*/ 2147483646 h 88"/>
                  <a:gd name="T18" fmla="*/ 2147483646 w 208"/>
                  <a:gd name="T19" fmla="*/ 2147483646 h 88"/>
                  <a:gd name="T20" fmla="*/ 2147483646 w 208"/>
                  <a:gd name="T21" fmla="*/ 2147483646 h 88"/>
                  <a:gd name="T22" fmla="*/ 2147483646 w 208"/>
                  <a:gd name="T23" fmla="*/ 2147483646 h 88"/>
                  <a:gd name="T24" fmla="*/ 2147483646 w 208"/>
                  <a:gd name="T25" fmla="*/ 2147483646 h 88"/>
                  <a:gd name="T26" fmla="*/ 2147483646 w 208"/>
                  <a:gd name="T27" fmla="*/ 2147483646 h 88"/>
                  <a:gd name="T28" fmla="*/ 2147483646 w 208"/>
                  <a:gd name="T29" fmla="*/ 2147483646 h 88"/>
                  <a:gd name="T30" fmla="*/ 2147483646 w 208"/>
                  <a:gd name="T31" fmla="*/ 2147483646 h 88"/>
                  <a:gd name="T32" fmla="*/ 2147483646 w 208"/>
                  <a:gd name="T33" fmla="*/ 2147483646 h 88"/>
                  <a:gd name="T34" fmla="*/ 2147483646 w 208"/>
                  <a:gd name="T35" fmla="*/ 2147483646 h 88"/>
                  <a:gd name="T36" fmla="*/ 2147483646 w 208"/>
                  <a:gd name="T37" fmla="*/ 2147483646 h 88"/>
                  <a:gd name="T38" fmla="*/ 2147483646 w 208"/>
                  <a:gd name="T39" fmla="*/ 2147483646 h 88"/>
                  <a:gd name="T40" fmla="*/ 2147483646 w 208"/>
                  <a:gd name="T41" fmla="*/ 2147483646 h 88"/>
                  <a:gd name="T42" fmla="*/ 2147483646 w 208"/>
                  <a:gd name="T43" fmla="*/ 2147483646 h 88"/>
                  <a:gd name="T44" fmla="*/ 2147483646 w 208"/>
                  <a:gd name="T45" fmla="*/ 2147483646 h 88"/>
                  <a:gd name="T46" fmla="*/ 2147483646 w 208"/>
                  <a:gd name="T47" fmla="*/ 2147483646 h 88"/>
                  <a:gd name="T48" fmla="*/ 2147483646 w 208"/>
                  <a:gd name="T49" fmla="*/ 2147483646 h 88"/>
                  <a:gd name="T50" fmla="*/ 2147483646 w 208"/>
                  <a:gd name="T51" fmla="*/ 2147483646 h 88"/>
                  <a:gd name="T52" fmla="*/ 2147483646 w 208"/>
                  <a:gd name="T53" fmla="*/ 2147483646 h 88"/>
                  <a:gd name="T54" fmla="*/ 2147483646 w 208"/>
                  <a:gd name="T55" fmla="*/ 2147483646 h 88"/>
                  <a:gd name="T56" fmla="*/ 2147483646 w 208"/>
                  <a:gd name="T57" fmla="*/ 2147483646 h 88"/>
                  <a:gd name="T58" fmla="*/ 2147483646 w 208"/>
                  <a:gd name="T59" fmla="*/ 2147483646 h 88"/>
                  <a:gd name="T60" fmla="*/ 2147483646 w 208"/>
                  <a:gd name="T61" fmla="*/ 2147483646 h 88"/>
                  <a:gd name="T62" fmla="*/ 2147483646 w 208"/>
                  <a:gd name="T63" fmla="*/ 2147483646 h 88"/>
                  <a:gd name="T64" fmla="*/ 2147483646 w 208"/>
                  <a:gd name="T65" fmla="*/ 2147483646 h 88"/>
                  <a:gd name="T66" fmla="*/ 2147483646 w 208"/>
                  <a:gd name="T67" fmla="*/ 2147483646 h 88"/>
                  <a:gd name="T68" fmla="*/ 2147483646 w 208"/>
                  <a:gd name="T69" fmla="*/ 2147483646 h 88"/>
                  <a:gd name="T70" fmla="*/ 0 w 208"/>
                  <a:gd name="T71" fmla="*/ 2147483646 h 88"/>
                  <a:gd name="T72" fmla="*/ 0 w 208"/>
                  <a:gd name="T73" fmla="*/ 2147483646 h 88"/>
                  <a:gd name="T74" fmla="*/ 2147483646 w 208"/>
                  <a:gd name="T75" fmla="*/ 2147483646 h 88"/>
                  <a:gd name="T76" fmla="*/ 2147483646 w 208"/>
                  <a:gd name="T77" fmla="*/ 2147483646 h 88"/>
                  <a:gd name="T78" fmla="*/ 2147483646 w 208"/>
                  <a:gd name="T79" fmla="*/ 2147483646 h 88"/>
                  <a:gd name="T80" fmla="*/ 2147483646 w 208"/>
                  <a:gd name="T81" fmla="*/ 2147483646 h 88"/>
                  <a:gd name="T82" fmla="*/ 2147483646 w 208"/>
                  <a:gd name="T83" fmla="*/ 2147483646 h 88"/>
                  <a:gd name="T84" fmla="*/ 2147483646 w 208"/>
                  <a:gd name="T85" fmla="*/ 2147483646 h 88"/>
                  <a:gd name="T86" fmla="*/ 2147483646 w 208"/>
                  <a:gd name="T87" fmla="*/ 2147483646 h 88"/>
                  <a:gd name="T88" fmla="*/ 2147483646 w 208"/>
                  <a:gd name="T89" fmla="*/ 2147483646 h 88"/>
                  <a:gd name="T90" fmla="*/ 2147483646 w 208"/>
                  <a:gd name="T91" fmla="*/ 2147483646 h 88"/>
                  <a:gd name="T92" fmla="*/ 2147483646 w 208"/>
                  <a:gd name="T93" fmla="*/ 2147483646 h 88"/>
                  <a:gd name="T94" fmla="*/ 2147483646 w 208"/>
                  <a:gd name="T95" fmla="*/ 0 h 8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08" h="88">
                    <a:moveTo>
                      <a:pt x="92" y="0"/>
                    </a:moveTo>
                    <a:lnTo>
                      <a:pt x="92" y="0"/>
                    </a:lnTo>
                    <a:lnTo>
                      <a:pt x="108" y="0"/>
                    </a:lnTo>
                    <a:lnTo>
                      <a:pt x="128" y="2"/>
                    </a:lnTo>
                    <a:lnTo>
                      <a:pt x="144" y="6"/>
                    </a:lnTo>
                    <a:lnTo>
                      <a:pt x="168" y="14"/>
                    </a:lnTo>
                    <a:lnTo>
                      <a:pt x="186" y="24"/>
                    </a:lnTo>
                    <a:lnTo>
                      <a:pt x="200" y="36"/>
                    </a:lnTo>
                    <a:lnTo>
                      <a:pt x="208" y="50"/>
                    </a:lnTo>
                    <a:lnTo>
                      <a:pt x="208" y="56"/>
                    </a:lnTo>
                    <a:lnTo>
                      <a:pt x="206" y="62"/>
                    </a:lnTo>
                    <a:lnTo>
                      <a:pt x="198" y="66"/>
                    </a:lnTo>
                    <a:lnTo>
                      <a:pt x="188" y="72"/>
                    </a:lnTo>
                    <a:lnTo>
                      <a:pt x="164" y="80"/>
                    </a:lnTo>
                    <a:lnTo>
                      <a:pt x="140" y="86"/>
                    </a:lnTo>
                    <a:lnTo>
                      <a:pt x="120" y="88"/>
                    </a:lnTo>
                    <a:lnTo>
                      <a:pt x="102" y="86"/>
                    </a:lnTo>
                    <a:lnTo>
                      <a:pt x="88" y="84"/>
                    </a:lnTo>
                    <a:lnTo>
                      <a:pt x="68" y="80"/>
                    </a:lnTo>
                    <a:lnTo>
                      <a:pt x="56" y="78"/>
                    </a:lnTo>
                    <a:lnTo>
                      <a:pt x="44" y="74"/>
                    </a:lnTo>
                    <a:lnTo>
                      <a:pt x="30" y="74"/>
                    </a:lnTo>
                    <a:lnTo>
                      <a:pt x="24" y="74"/>
                    </a:lnTo>
                    <a:lnTo>
                      <a:pt x="16" y="74"/>
                    </a:lnTo>
                    <a:lnTo>
                      <a:pt x="10" y="74"/>
                    </a:lnTo>
                    <a:lnTo>
                      <a:pt x="4" y="72"/>
                    </a:lnTo>
                    <a:lnTo>
                      <a:pt x="0" y="70"/>
                    </a:lnTo>
                    <a:lnTo>
                      <a:pt x="0" y="64"/>
                    </a:lnTo>
                    <a:lnTo>
                      <a:pt x="4" y="58"/>
                    </a:lnTo>
                    <a:lnTo>
                      <a:pt x="14" y="48"/>
                    </a:lnTo>
                    <a:lnTo>
                      <a:pt x="16" y="46"/>
                    </a:lnTo>
                    <a:lnTo>
                      <a:pt x="26" y="36"/>
                    </a:lnTo>
                    <a:lnTo>
                      <a:pt x="42" y="22"/>
                    </a:lnTo>
                    <a:lnTo>
                      <a:pt x="52" y="16"/>
                    </a:lnTo>
                    <a:lnTo>
                      <a:pt x="64" y="8"/>
                    </a:lnTo>
                    <a:lnTo>
                      <a:pt x="78" y="4"/>
                    </a:lnTo>
                    <a:lnTo>
                      <a:pt x="92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6" name="Freeform 55"/>
              <p:cNvSpPr>
                <a:spLocks/>
              </p:cNvSpPr>
              <p:nvPr/>
            </p:nvSpPr>
            <p:spPr bwMode="auto">
              <a:xfrm>
                <a:off x="3727450" y="3517900"/>
                <a:ext cx="336550" cy="76200"/>
              </a:xfrm>
              <a:custGeom>
                <a:avLst/>
                <a:gdLst>
                  <a:gd name="T0" fmla="*/ 0 w 212"/>
                  <a:gd name="T1" fmla="*/ 2147483646 h 48"/>
                  <a:gd name="T2" fmla="*/ 0 w 212"/>
                  <a:gd name="T3" fmla="*/ 2147483646 h 48"/>
                  <a:gd name="T4" fmla="*/ 2147483646 w 212"/>
                  <a:gd name="T5" fmla="*/ 2147483646 h 48"/>
                  <a:gd name="T6" fmla="*/ 2147483646 w 212"/>
                  <a:gd name="T7" fmla="*/ 2147483646 h 48"/>
                  <a:gd name="T8" fmla="*/ 2147483646 w 212"/>
                  <a:gd name="T9" fmla="*/ 2147483646 h 48"/>
                  <a:gd name="T10" fmla="*/ 2147483646 w 212"/>
                  <a:gd name="T11" fmla="*/ 2147483646 h 48"/>
                  <a:gd name="T12" fmla="*/ 2147483646 w 212"/>
                  <a:gd name="T13" fmla="*/ 2147483646 h 48"/>
                  <a:gd name="T14" fmla="*/ 2147483646 w 212"/>
                  <a:gd name="T15" fmla="*/ 0 h 48"/>
                  <a:gd name="T16" fmla="*/ 2147483646 w 212"/>
                  <a:gd name="T17" fmla="*/ 0 h 48"/>
                  <a:gd name="T18" fmla="*/ 2147483646 w 212"/>
                  <a:gd name="T19" fmla="*/ 0 h 48"/>
                  <a:gd name="T20" fmla="*/ 2147483646 w 212"/>
                  <a:gd name="T21" fmla="*/ 0 h 48"/>
                  <a:gd name="T22" fmla="*/ 2147483646 w 212"/>
                  <a:gd name="T23" fmla="*/ 2147483646 h 48"/>
                  <a:gd name="T24" fmla="*/ 2147483646 w 212"/>
                  <a:gd name="T25" fmla="*/ 2147483646 h 48"/>
                  <a:gd name="T26" fmla="*/ 2147483646 w 212"/>
                  <a:gd name="T27" fmla="*/ 2147483646 h 48"/>
                  <a:gd name="T28" fmla="*/ 2147483646 w 212"/>
                  <a:gd name="T29" fmla="*/ 2147483646 h 48"/>
                  <a:gd name="T30" fmla="*/ 2147483646 w 212"/>
                  <a:gd name="T31" fmla="*/ 2147483646 h 48"/>
                  <a:gd name="T32" fmla="*/ 2147483646 w 212"/>
                  <a:gd name="T33" fmla="*/ 2147483646 h 48"/>
                  <a:gd name="T34" fmla="*/ 2147483646 w 212"/>
                  <a:gd name="T35" fmla="*/ 2147483646 h 4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2" h="48">
                    <a:moveTo>
                      <a:pt x="0" y="46"/>
                    </a:moveTo>
                    <a:lnTo>
                      <a:pt x="0" y="46"/>
                    </a:lnTo>
                    <a:lnTo>
                      <a:pt x="4" y="38"/>
                    </a:lnTo>
                    <a:lnTo>
                      <a:pt x="12" y="30"/>
                    </a:lnTo>
                    <a:lnTo>
                      <a:pt x="24" y="22"/>
                    </a:lnTo>
                    <a:lnTo>
                      <a:pt x="38" y="12"/>
                    </a:lnTo>
                    <a:lnTo>
                      <a:pt x="58" y="6"/>
                    </a:lnTo>
                    <a:lnTo>
                      <a:pt x="82" y="0"/>
                    </a:lnTo>
                    <a:lnTo>
                      <a:pt x="96" y="0"/>
                    </a:lnTo>
                    <a:lnTo>
                      <a:pt x="110" y="0"/>
                    </a:lnTo>
                    <a:lnTo>
                      <a:pt x="138" y="4"/>
                    </a:lnTo>
                    <a:lnTo>
                      <a:pt x="160" y="10"/>
                    </a:lnTo>
                    <a:lnTo>
                      <a:pt x="178" y="18"/>
                    </a:lnTo>
                    <a:lnTo>
                      <a:pt x="192" y="26"/>
                    </a:lnTo>
                    <a:lnTo>
                      <a:pt x="202" y="34"/>
                    </a:lnTo>
                    <a:lnTo>
                      <a:pt x="208" y="40"/>
                    </a:lnTo>
                    <a:lnTo>
                      <a:pt x="212" y="4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7" name="Freeform 56"/>
              <p:cNvSpPr>
                <a:spLocks/>
              </p:cNvSpPr>
              <p:nvPr/>
            </p:nvSpPr>
            <p:spPr bwMode="auto">
              <a:xfrm>
                <a:off x="3743325" y="3657600"/>
                <a:ext cx="22225" cy="44450"/>
              </a:xfrm>
              <a:custGeom>
                <a:avLst/>
                <a:gdLst>
                  <a:gd name="T0" fmla="*/ 0 w 14"/>
                  <a:gd name="T1" fmla="*/ 0 h 28"/>
                  <a:gd name="T2" fmla="*/ 0 w 14"/>
                  <a:gd name="T3" fmla="*/ 0 h 28"/>
                  <a:gd name="T4" fmla="*/ 0 w 14"/>
                  <a:gd name="T5" fmla="*/ 2147483646 h 28"/>
                  <a:gd name="T6" fmla="*/ 0 w 14"/>
                  <a:gd name="T7" fmla="*/ 2147483646 h 28"/>
                  <a:gd name="T8" fmla="*/ 2147483646 w 14"/>
                  <a:gd name="T9" fmla="*/ 2147483646 h 28"/>
                  <a:gd name="T10" fmla="*/ 2147483646 w 14"/>
                  <a:gd name="T11" fmla="*/ 2147483646 h 28"/>
                  <a:gd name="T12" fmla="*/ 2147483646 w 14"/>
                  <a:gd name="T13" fmla="*/ 2147483646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28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10"/>
                    </a:lnTo>
                    <a:lnTo>
                      <a:pt x="4" y="18"/>
                    </a:lnTo>
                    <a:lnTo>
                      <a:pt x="8" y="22"/>
                    </a:lnTo>
                    <a:lnTo>
                      <a:pt x="14" y="2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8" name="Freeform 57"/>
              <p:cNvSpPr>
                <a:spLocks/>
              </p:cNvSpPr>
              <p:nvPr/>
            </p:nvSpPr>
            <p:spPr bwMode="auto">
              <a:xfrm>
                <a:off x="3822700" y="3584575"/>
                <a:ext cx="41275" cy="133350"/>
              </a:xfrm>
              <a:custGeom>
                <a:avLst/>
                <a:gdLst>
                  <a:gd name="T0" fmla="*/ 2147483646 w 26"/>
                  <a:gd name="T1" fmla="*/ 2147483646 h 84"/>
                  <a:gd name="T2" fmla="*/ 2147483646 w 26"/>
                  <a:gd name="T3" fmla="*/ 2147483646 h 84"/>
                  <a:gd name="T4" fmla="*/ 2147483646 w 26"/>
                  <a:gd name="T5" fmla="*/ 2147483646 h 84"/>
                  <a:gd name="T6" fmla="*/ 2147483646 w 26"/>
                  <a:gd name="T7" fmla="*/ 2147483646 h 84"/>
                  <a:gd name="T8" fmla="*/ 2147483646 w 26"/>
                  <a:gd name="T9" fmla="*/ 2147483646 h 84"/>
                  <a:gd name="T10" fmla="*/ 2147483646 w 26"/>
                  <a:gd name="T11" fmla="*/ 2147483646 h 84"/>
                  <a:gd name="T12" fmla="*/ 0 w 26"/>
                  <a:gd name="T13" fmla="*/ 2147483646 h 84"/>
                  <a:gd name="T14" fmla="*/ 0 w 26"/>
                  <a:gd name="T15" fmla="*/ 2147483646 h 84"/>
                  <a:gd name="T16" fmla="*/ 0 w 26"/>
                  <a:gd name="T17" fmla="*/ 2147483646 h 84"/>
                  <a:gd name="T18" fmla="*/ 2147483646 w 26"/>
                  <a:gd name="T19" fmla="*/ 2147483646 h 84"/>
                  <a:gd name="T20" fmla="*/ 2147483646 w 26"/>
                  <a:gd name="T21" fmla="*/ 2147483646 h 84"/>
                  <a:gd name="T22" fmla="*/ 2147483646 w 26"/>
                  <a:gd name="T23" fmla="*/ 2147483646 h 84"/>
                  <a:gd name="T24" fmla="*/ 2147483646 w 26"/>
                  <a:gd name="T25" fmla="*/ 0 h 84"/>
                  <a:gd name="T26" fmla="*/ 2147483646 w 26"/>
                  <a:gd name="T27" fmla="*/ 0 h 84"/>
                  <a:gd name="T28" fmla="*/ 2147483646 w 26"/>
                  <a:gd name="T29" fmla="*/ 0 h 84"/>
                  <a:gd name="T30" fmla="*/ 2147483646 w 26"/>
                  <a:gd name="T31" fmla="*/ 0 h 8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84">
                    <a:moveTo>
                      <a:pt x="22" y="84"/>
                    </a:moveTo>
                    <a:lnTo>
                      <a:pt x="22" y="84"/>
                    </a:lnTo>
                    <a:lnTo>
                      <a:pt x="12" y="78"/>
                    </a:lnTo>
                    <a:lnTo>
                      <a:pt x="6" y="68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2" y="30"/>
                    </a:lnTo>
                    <a:lnTo>
                      <a:pt x="6" y="18"/>
                    </a:lnTo>
                    <a:lnTo>
                      <a:pt x="16" y="8"/>
                    </a:lnTo>
                    <a:lnTo>
                      <a:pt x="26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9" name="Freeform 58"/>
              <p:cNvSpPr>
                <a:spLocks/>
              </p:cNvSpPr>
              <p:nvPr/>
            </p:nvSpPr>
            <p:spPr bwMode="auto">
              <a:xfrm>
                <a:off x="3940175" y="3594100"/>
                <a:ext cx="38100" cy="127000"/>
              </a:xfrm>
              <a:custGeom>
                <a:avLst/>
                <a:gdLst>
                  <a:gd name="T0" fmla="*/ 2147483646 w 24"/>
                  <a:gd name="T1" fmla="*/ 0 h 80"/>
                  <a:gd name="T2" fmla="*/ 2147483646 w 24"/>
                  <a:gd name="T3" fmla="*/ 0 h 80"/>
                  <a:gd name="T4" fmla="*/ 2147483646 w 24"/>
                  <a:gd name="T5" fmla="*/ 2147483646 h 80"/>
                  <a:gd name="T6" fmla="*/ 2147483646 w 24"/>
                  <a:gd name="T7" fmla="*/ 2147483646 h 80"/>
                  <a:gd name="T8" fmla="*/ 2147483646 w 24"/>
                  <a:gd name="T9" fmla="*/ 2147483646 h 80"/>
                  <a:gd name="T10" fmla="*/ 2147483646 w 24"/>
                  <a:gd name="T11" fmla="*/ 2147483646 h 80"/>
                  <a:gd name="T12" fmla="*/ 2147483646 w 24"/>
                  <a:gd name="T13" fmla="*/ 2147483646 h 80"/>
                  <a:gd name="T14" fmla="*/ 2147483646 w 24"/>
                  <a:gd name="T15" fmla="*/ 2147483646 h 80"/>
                  <a:gd name="T16" fmla="*/ 2147483646 w 24"/>
                  <a:gd name="T17" fmla="*/ 2147483646 h 80"/>
                  <a:gd name="T18" fmla="*/ 2147483646 w 24"/>
                  <a:gd name="T19" fmla="*/ 2147483646 h 80"/>
                  <a:gd name="T20" fmla="*/ 0 w 24"/>
                  <a:gd name="T21" fmla="*/ 2147483646 h 80"/>
                  <a:gd name="T22" fmla="*/ 0 w 24"/>
                  <a:gd name="T23" fmla="*/ 2147483646 h 80"/>
                  <a:gd name="T24" fmla="*/ 0 w 24"/>
                  <a:gd name="T25" fmla="*/ 2147483646 h 8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80">
                    <a:moveTo>
                      <a:pt x="4" y="0"/>
                    </a:moveTo>
                    <a:lnTo>
                      <a:pt x="4" y="0"/>
                    </a:lnTo>
                    <a:lnTo>
                      <a:pt x="12" y="8"/>
                    </a:lnTo>
                    <a:lnTo>
                      <a:pt x="18" y="16"/>
                    </a:lnTo>
                    <a:lnTo>
                      <a:pt x="22" y="26"/>
                    </a:lnTo>
                    <a:lnTo>
                      <a:pt x="24" y="38"/>
                    </a:lnTo>
                    <a:lnTo>
                      <a:pt x="22" y="50"/>
                    </a:lnTo>
                    <a:lnTo>
                      <a:pt x="16" y="62"/>
                    </a:lnTo>
                    <a:lnTo>
                      <a:pt x="10" y="72"/>
                    </a:lnTo>
                    <a:lnTo>
                      <a:pt x="0" y="8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0" name="Freeform 59"/>
              <p:cNvSpPr>
                <a:spLocks/>
              </p:cNvSpPr>
              <p:nvPr/>
            </p:nvSpPr>
            <p:spPr bwMode="auto">
              <a:xfrm>
                <a:off x="3863975" y="3619500"/>
                <a:ext cx="69850" cy="69850"/>
              </a:xfrm>
              <a:custGeom>
                <a:avLst/>
                <a:gdLst>
                  <a:gd name="T0" fmla="*/ 2147483646 w 44"/>
                  <a:gd name="T1" fmla="*/ 2147483646 h 44"/>
                  <a:gd name="T2" fmla="*/ 2147483646 w 44"/>
                  <a:gd name="T3" fmla="*/ 2147483646 h 44"/>
                  <a:gd name="T4" fmla="*/ 2147483646 w 44"/>
                  <a:gd name="T5" fmla="*/ 2147483646 h 44"/>
                  <a:gd name="T6" fmla="*/ 2147483646 w 44"/>
                  <a:gd name="T7" fmla="*/ 2147483646 h 44"/>
                  <a:gd name="T8" fmla="*/ 2147483646 w 44"/>
                  <a:gd name="T9" fmla="*/ 2147483646 h 44"/>
                  <a:gd name="T10" fmla="*/ 2147483646 w 44"/>
                  <a:gd name="T11" fmla="*/ 2147483646 h 44"/>
                  <a:gd name="T12" fmla="*/ 2147483646 w 44"/>
                  <a:gd name="T13" fmla="*/ 2147483646 h 44"/>
                  <a:gd name="T14" fmla="*/ 2147483646 w 44"/>
                  <a:gd name="T15" fmla="*/ 2147483646 h 44"/>
                  <a:gd name="T16" fmla="*/ 2147483646 w 44"/>
                  <a:gd name="T17" fmla="*/ 2147483646 h 44"/>
                  <a:gd name="T18" fmla="*/ 2147483646 w 44"/>
                  <a:gd name="T19" fmla="*/ 2147483646 h 44"/>
                  <a:gd name="T20" fmla="*/ 0 w 44"/>
                  <a:gd name="T21" fmla="*/ 2147483646 h 44"/>
                  <a:gd name="T22" fmla="*/ 0 w 44"/>
                  <a:gd name="T23" fmla="*/ 2147483646 h 44"/>
                  <a:gd name="T24" fmla="*/ 2147483646 w 44"/>
                  <a:gd name="T25" fmla="*/ 2147483646 h 44"/>
                  <a:gd name="T26" fmla="*/ 2147483646 w 44"/>
                  <a:gd name="T27" fmla="*/ 2147483646 h 44"/>
                  <a:gd name="T28" fmla="*/ 2147483646 w 44"/>
                  <a:gd name="T29" fmla="*/ 2147483646 h 44"/>
                  <a:gd name="T30" fmla="*/ 2147483646 w 44"/>
                  <a:gd name="T31" fmla="*/ 0 h 44"/>
                  <a:gd name="T32" fmla="*/ 2147483646 w 44"/>
                  <a:gd name="T33" fmla="*/ 0 h 44"/>
                  <a:gd name="T34" fmla="*/ 2147483646 w 44"/>
                  <a:gd name="T35" fmla="*/ 2147483646 h 44"/>
                  <a:gd name="T36" fmla="*/ 2147483646 w 44"/>
                  <a:gd name="T37" fmla="*/ 2147483646 h 44"/>
                  <a:gd name="T38" fmla="*/ 2147483646 w 44"/>
                  <a:gd name="T39" fmla="*/ 2147483646 h 44"/>
                  <a:gd name="T40" fmla="*/ 2147483646 w 44"/>
                  <a:gd name="T41" fmla="*/ 2147483646 h 44"/>
                  <a:gd name="T42" fmla="*/ 2147483646 w 44"/>
                  <a:gd name="T43" fmla="*/ 2147483646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4" h="44">
                    <a:moveTo>
                      <a:pt x="44" y="22"/>
                    </a:moveTo>
                    <a:lnTo>
                      <a:pt x="44" y="22"/>
                    </a:lnTo>
                    <a:lnTo>
                      <a:pt x="42" y="30"/>
                    </a:lnTo>
                    <a:lnTo>
                      <a:pt x="38" y="38"/>
                    </a:lnTo>
                    <a:lnTo>
                      <a:pt x="30" y="42"/>
                    </a:lnTo>
                    <a:lnTo>
                      <a:pt x="22" y="44"/>
                    </a:lnTo>
                    <a:lnTo>
                      <a:pt x="14" y="42"/>
                    </a:lnTo>
                    <a:lnTo>
                      <a:pt x="6" y="38"/>
                    </a:lnTo>
                    <a:lnTo>
                      <a:pt x="2" y="30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6" y="6"/>
                    </a:lnTo>
                    <a:lnTo>
                      <a:pt x="14" y="2"/>
                    </a:lnTo>
                    <a:lnTo>
                      <a:pt x="22" y="0"/>
                    </a:lnTo>
                    <a:lnTo>
                      <a:pt x="30" y="2"/>
                    </a:lnTo>
                    <a:lnTo>
                      <a:pt x="38" y="6"/>
                    </a:lnTo>
                    <a:lnTo>
                      <a:pt x="42" y="14"/>
                    </a:lnTo>
                    <a:lnTo>
                      <a:pt x="44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1" name="Freeform 60"/>
              <p:cNvSpPr>
                <a:spLocks/>
              </p:cNvSpPr>
              <p:nvPr/>
            </p:nvSpPr>
            <p:spPr bwMode="auto">
              <a:xfrm>
                <a:off x="3181350" y="3597275"/>
                <a:ext cx="107950" cy="123825"/>
              </a:xfrm>
              <a:custGeom>
                <a:avLst/>
                <a:gdLst>
                  <a:gd name="T0" fmla="*/ 0 w 68"/>
                  <a:gd name="T1" fmla="*/ 2147483646 h 78"/>
                  <a:gd name="T2" fmla="*/ 0 w 68"/>
                  <a:gd name="T3" fmla="*/ 2147483646 h 78"/>
                  <a:gd name="T4" fmla="*/ 0 w 68"/>
                  <a:gd name="T5" fmla="*/ 2147483646 h 78"/>
                  <a:gd name="T6" fmla="*/ 2147483646 w 68"/>
                  <a:gd name="T7" fmla="*/ 2147483646 h 78"/>
                  <a:gd name="T8" fmla="*/ 2147483646 w 68"/>
                  <a:gd name="T9" fmla="*/ 2147483646 h 78"/>
                  <a:gd name="T10" fmla="*/ 2147483646 w 68"/>
                  <a:gd name="T11" fmla="*/ 2147483646 h 78"/>
                  <a:gd name="T12" fmla="*/ 2147483646 w 68"/>
                  <a:gd name="T13" fmla="*/ 2147483646 h 78"/>
                  <a:gd name="T14" fmla="*/ 2147483646 w 68"/>
                  <a:gd name="T15" fmla="*/ 2147483646 h 78"/>
                  <a:gd name="T16" fmla="*/ 2147483646 w 68"/>
                  <a:gd name="T17" fmla="*/ 2147483646 h 78"/>
                  <a:gd name="T18" fmla="*/ 2147483646 w 68"/>
                  <a:gd name="T19" fmla="*/ 2147483646 h 78"/>
                  <a:gd name="T20" fmla="*/ 2147483646 w 68"/>
                  <a:gd name="T21" fmla="*/ 2147483646 h 78"/>
                  <a:gd name="T22" fmla="*/ 2147483646 w 68"/>
                  <a:gd name="T23" fmla="*/ 2147483646 h 78"/>
                  <a:gd name="T24" fmla="*/ 2147483646 w 68"/>
                  <a:gd name="T25" fmla="*/ 2147483646 h 78"/>
                  <a:gd name="T26" fmla="*/ 2147483646 w 68"/>
                  <a:gd name="T27" fmla="*/ 2147483646 h 78"/>
                  <a:gd name="T28" fmla="*/ 2147483646 w 68"/>
                  <a:gd name="T29" fmla="*/ 2147483646 h 78"/>
                  <a:gd name="T30" fmla="*/ 2147483646 w 68"/>
                  <a:gd name="T31" fmla="*/ 2147483646 h 78"/>
                  <a:gd name="T32" fmla="*/ 2147483646 w 68"/>
                  <a:gd name="T33" fmla="*/ 2147483646 h 78"/>
                  <a:gd name="T34" fmla="*/ 2147483646 w 68"/>
                  <a:gd name="T35" fmla="*/ 2147483646 h 78"/>
                  <a:gd name="T36" fmla="*/ 2147483646 w 68"/>
                  <a:gd name="T37" fmla="*/ 0 h 78"/>
                  <a:gd name="T38" fmla="*/ 2147483646 w 68"/>
                  <a:gd name="T39" fmla="*/ 0 h 78"/>
                  <a:gd name="T40" fmla="*/ 2147483646 w 68"/>
                  <a:gd name="T41" fmla="*/ 2147483646 h 78"/>
                  <a:gd name="T42" fmla="*/ 2147483646 w 68"/>
                  <a:gd name="T43" fmla="*/ 2147483646 h 78"/>
                  <a:gd name="T44" fmla="*/ 2147483646 w 68"/>
                  <a:gd name="T45" fmla="*/ 2147483646 h 78"/>
                  <a:gd name="T46" fmla="*/ 0 w 68"/>
                  <a:gd name="T47" fmla="*/ 2147483646 h 78"/>
                  <a:gd name="T48" fmla="*/ 0 w 68"/>
                  <a:gd name="T49" fmla="*/ 2147483646 h 7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8" h="78">
                    <a:moveTo>
                      <a:pt x="0" y="44"/>
                    </a:moveTo>
                    <a:lnTo>
                      <a:pt x="0" y="44"/>
                    </a:lnTo>
                    <a:lnTo>
                      <a:pt x="0" y="50"/>
                    </a:lnTo>
                    <a:lnTo>
                      <a:pt x="4" y="56"/>
                    </a:lnTo>
                    <a:lnTo>
                      <a:pt x="12" y="60"/>
                    </a:lnTo>
                    <a:lnTo>
                      <a:pt x="20" y="66"/>
                    </a:lnTo>
                    <a:lnTo>
                      <a:pt x="44" y="74"/>
                    </a:lnTo>
                    <a:lnTo>
                      <a:pt x="68" y="78"/>
                    </a:lnTo>
                    <a:lnTo>
                      <a:pt x="60" y="70"/>
                    </a:lnTo>
                    <a:lnTo>
                      <a:pt x="52" y="62"/>
                    </a:lnTo>
                    <a:lnTo>
                      <a:pt x="48" y="50"/>
                    </a:lnTo>
                    <a:lnTo>
                      <a:pt x="46" y="38"/>
                    </a:lnTo>
                    <a:lnTo>
                      <a:pt x="48" y="26"/>
                    </a:lnTo>
                    <a:lnTo>
                      <a:pt x="50" y="16"/>
                    </a:lnTo>
                    <a:lnTo>
                      <a:pt x="56" y="8"/>
                    </a:lnTo>
                    <a:lnTo>
                      <a:pt x="64" y="0"/>
                    </a:lnTo>
                    <a:lnTo>
                      <a:pt x="42" y="8"/>
                    </a:lnTo>
                    <a:lnTo>
                      <a:pt x="22" y="18"/>
                    </a:lnTo>
                    <a:lnTo>
                      <a:pt x="10" y="3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2" name="Freeform 61"/>
              <p:cNvSpPr>
                <a:spLocks noEditPoints="1"/>
              </p:cNvSpPr>
              <p:nvPr/>
            </p:nvSpPr>
            <p:spPr bwMode="auto">
              <a:xfrm>
                <a:off x="3254375" y="3587750"/>
                <a:ext cx="155575" cy="139700"/>
              </a:xfrm>
              <a:custGeom>
                <a:avLst/>
                <a:gdLst>
                  <a:gd name="T0" fmla="*/ 2147483646 w 98"/>
                  <a:gd name="T1" fmla="*/ 2147483646 h 88"/>
                  <a:gd name="T2" fmla="*/ 2147483646 w 98"/>
                  <a:gd name="T3" fmla="*/ 2147483646 h 88"/>
                  <a:gd name="T4" fmla="*/ 2147483646 w 98"/>
                  <a:gd name="T5" fmla="*/ 2147483646 h 88"/>
                  <a:gd name="T6" fmla="*/ 2147483646 w 98"/>
                  <a:gd name="T7" fmla="*/ 2147483646 h 88"/>
                  <a:gd name="T8" fmla="*/ 2147483646 w 98"/>
                  <a:gd name="T9" fmla="*/ 2147483646 h 88"/>
                  <a:gd name="T10" fmla="*/ 0 w 98"/>
                  <a:gd name="T11" fmla="*/ 2147483646 h 88"/>
                  <a:gd name="T12" fmla="*/ 0 w 98"/>
                  <a:gd name="T13" fmla="*/ 2147483646 h 88"/>
                  <a:gd name="T14" fmla="*/ 2147483646 w 98"/>
                  <a:gd name="T15" fmla="*/ 2147483646 h 88"/>
                  <a:gd name="T16" fmla="*/ 2147483646 w 98"/>
                  <a:gd name="T17" fmla="*/ 2147483646 h 88"/>
                  <a:gd name="T18" fmla="*/ 2147483646 w 98"/>
                  <a:gd name="T19" fmla="*/ 2147483646 h 88"/>
                  <a:gd name="T20" fmla="*/ 2147483646 w 98"/>
                  <a:gd name="T21" fmla="*/ 2147483646 h 88"/>
                  <a:gd name="T22" fmla="*/ 2147483646 w 98"/>
                  <a:gd name="T23" fmla="*/ 2147483646 h 88"/>
                  <a:gd name="T24" fmla="*/ 2147483646 w 98"/>
                  <a:gd name="T25" fmla="*/ 2147483646 h 88"/>
                  <a:gd name="T26" fmla="*/ 2147483646 w 98"/>
                  <a:gd name="T27" fmla="*/ 2147483646 h 88"/>
                  <a:gd name="T28" fmla="*/ 2147483646 w 98"/>
                  <a:gd name="T29" fmla="*/ 2147483646 h 88"/>
                  <a:gd name="T30" fmla="*/ 2147483646 w 98"/>
                  <a:gd name="T31" fmla="*/ 2147483646 h 88"/>
                  <a:gd name="T32" fmla="*/ 2147483646 w 98"/>
                  <a:gd name="T33" fmla="*/ 2147483646 h 88"/>
                  <a:gd name="T34" fmla="*/ 2147483646 w 98"/>
                  <a:gd name="T35" fmla="*/ 2147483646 h 88"/>
                  <a:gd name="T36" fmla="*/ 2147483646 w 98"/>
                  <a:gd name="T37" fmla="*/ 2147483646 h 88"/>
                  <a:gd name="T38" fmla="*/ 2147483646 w 98"/>
                  <a:gd name="T39" fmla="*/ 2147483646 h 88"/>
                  <a:gd name="T40" fmla="*/ 2147483646 w 98"/>
                  <a:gd name="T41" fmla="*/ 2147483646 h 88"/>
                  <a:gd name="T42" fmla="*/ 2147483646 w 98"/>
                  <a:gd name="T43" fmla="*/ 2147483646 h 88"/>
                  <a:gd name="T44" fmla="*/ 2147483646 w 98"/>
                  <a:gd name="T45" fmla="*/ 2147483646 h 88"/>
                  <a:gd name="T46" fmla="*/ 2147483646 w 98"/>
                  <a:gd name="T47" fmla="*/ 2147483646 h 88"/>
                  <a:gd name="T48" fmla="*/ 2147483646 w 98"/>
                  <a:gd name="T49" fmla="*/ 2147483646 h 88"/>
                  <a:gd name="T50" fmla="*/ 2147483646 w 98"/>
                  <a:gd name="T51" fmla="*/ 2147483646 h 88"/>
                  <a:gd name="T52" fmla="*/ 2147483646 w 98"/>
                  <a:gd name="T53" fmla="*/ 2147483646 h 88"/>
                  <a:gd name="T54" fmla="*/ 2147483646 w 98"/>
                  <a:gd name="T55" fmla="*/ 0 h 88"/>
                  <a:gd name="T56" fmla="*/ 2147483646 w 98"/>
                  <a:gd name="T57" fmla="*/ 0 h 88"/>
                  <a:gd name="T58" fmla="*/ 2147483646 w 98"/>
                  <a:gd name="T59" fmla="*/ 0 h 88"/>
                  <a:gd name="T60" fmla="*/ 2147483646 w 98"/>
                  <a:gd name="T61" fmla="*/ 0 h 88"/>
                  <a:gd name="T62" fmla="*/ 2147483646 w 98"/>
                  <a:gd name="T63" fmla="*/ 2147483646 h 88"/>
                  <a:gd name="T64" fmla="*/ 2147483646 w 98"/>
                  <a:gd name="T65" fmla="*/ 2147483646 h 88"/>
                  <a:gd name="T66" fmla="*/ 2147483646 w 98"/>
                  <a:gd name="T67" fmla="*/ 2147483646 h 88"/>
                  <a:gd name="T68" fmla="*/ 2147483646 w 98"/>
                  <a:gd name="T69" fmla="*/ 2147483646 h 88"/>
                  <a:gd name="T70" fmla="*/ 2147483646 w 98"/>
                  <a:gd name="T71" fmla="*/ 2147483646 h 88"/>
                  <a:gd name="T72" fmla="*/ 2147483646 w 98"/>
                  <a:gd name="T73" fmla="*/ 2147483646 h 88"/>
                  <a:gd name="T74" fmla="*/ 2147483646 w 98"/>
                  <a:gd name="T75" fmla="*/ 2147483646 h 88"/>
                  <a:gd name="T76" fmla="*/ 2147483646 w 98"/>
                  <a:gd name="T77" fmla="*/ 2147483646 h 88"/>
                  <a:gd name="T78" fmla="*/ 2147483646 w 98"/>
                  <a:gd name="T79" fmla="*/ 2147483646 h 88"/>
                  <a:gd name="T80" fmla="*/ 2147483646 w 98"/>
                  <a:gd name="T81" fmla="*/ 2147483646 h 88"/>
                  <a:gd name="T82" fmla="*/ 2147483646 w 98"/>
                  <a:gd name="T83" fmla="*/ 2147483646 h 88"/>
                  <a:gd name="T84" fmla="*/ 2147483646 w 98"/>
                  <a:gd name="T85" fmla="*/ 2147483646 h 88"/>
                  <a:gd name="T86" fmla="*/ 2147483646 w 98"/>
                  <a:gd name="T87" fmla="*/ 2147483646 h 88"/>
                  <a:gd name="T88" fmla="*/ 2147483646 w 98"/>
                  <a:gd name="T89" fmla="*/ 2147483646 h 88"/>
                  <a:gd name="T90" fmla="*/ 2147483646 w 98"/>
                  <a:gd name="T91" fmla="*/ 2147483646 h 88"/>
                  <a:gd name="T92" fmla="*/ 2147483646 w 98"/>
                  <a:gd name="T93" fmla="*/ 2147483646 h 88"/>
                  <a:gd name="T94" fmla="*/ 2147483646 w 98"/>
                  <a:gd name="T95" fmla="*/ 2147483646 h 88"/>
                  <a:gd name="T96" fmla="*/ 2147483646 w 98"/>
                  <a:gd name="T97" fmla="*/ 2147483646 h 88"/>
                  <a:gd name="T98" fmla="*/ 2147483646 w 98"/>
                  <a:gd name="T99" fmla="*/ 2147483646 h 88"/>
                  <a:gd name="T100" fmla="*/ 2147483646 w 98"/>
                  <a:gd name="T101" fmla="*/ 2147483646 h 88"/>
                  <a:gd name="T102" fmla="*/ 2147483646 w 98"/>
                  <a:gd name="T103" fmla="*/ 2147483646 h 88"/>
                  <a:gd name="T104" fmla="*/ 2147483646 w 98"/>
                  <a:gd name="T105" fmla="*/ 2147483646 h 88"/>
                  <a:gd name="T106" fmla="*/ 2147483646 w 98"/>
                  <a:gd name="T107" fmla="*/ 2147483646 h 88"/>
                  <a:gd name="T108" fmla="*/ 2147483646 w 98"/>
                  <a:gd name="T109" fmla="*/ 2147483646 h 88"/>
                  <a:gd name="T110" fmla="*/ 2147483646 w 98"/>
                  <a:gd name="T111" fmla="*/ 2147483646 h 8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98" h="88">
                    <a:moveTo>
                      <a:pt x="18" y="6"/>
                    </a:moveTo>
                    <a:lnTo>
                      <a:pt x="18" y="6"/>
                    </a:lnTo>
                    <a:lnTo>
                      <a:pt x="10" y="14"/>
                    </a:lnTo>
                    <a:lnTo>
                      <a:pt x="4" y="22"/>
                    </a:lnTo>
                    <a:lnTo>
                      <a:pt x="2" y="32"/>
                    </a:lnTo>
                    <a:lnTo>
                      <a:pt x="0" y="44"/>
                    </a:lnTo>
                    <a:lnTo>
                      <a:pt x="2" y="56"/>
                    </a:lnTo>
                    <a:lnTo>
                      <a:pt x="6" y="68"/>
                    </a:lnTo>
                    <a:lnTo>
                      <a:pt x="14" y="76"/>
                    </a:lnTo>
                    <a:lnTo>
                      <a:pt x="22" y="84"/>
                    </a:lnTo>
                    <a:lnTo>
                      <a:pt x="42" y="88"/>
                    </a:lnTo>
                    <a:lnTo>
                      <a:pt x="60" y="86"/>
                    </a:lnTo>
                    <a:lnTo>
                      <a:pt x="76" y="84"/>
                    </a:lnTo>
                    <a:lnTo>
                      <a:pt x="84" y="76"/>
                    </a:lnTo>
                    <a:lnTo>
                      <a:pt x="92" y="68"/>
                    </a:lnTo>
                    <a:lnTo>
                      <a:pt x="96" y="56"/>
                    </a:lnTo>
                    <a:lnTo>
                      <a:pt x="98" y="44"/>
                    </a:lnTo>
                    <a:lnTo>
                      <a:pt x="96" y="30"/>
                    </a:lnTo>
                    <a:lnTo>
                      <a:pt x="90" y="18"/>
                    </a:lnTo>
                    <a:lnTo>
                      <a:pt x="82" y="8"/>
                    </a:lnTo>
                    <a:lnTo>
                      <a:pt x="72" y="0"/>
                    </a:lnTo>
                    <a:lnTo>
                      <a:pt x="54" y="0"/>
                    </a:lnTo>
                    <a:lnTo>
                      <a:pt x="36" y="2"/>
                    </a:lnTo>
                    <a:lnTo>
                      <a:pt x="18" y="6"/>
                    </a:lnTo>
                    <a:close/>
                    <a:moveTo>
                      <a:pt x="28" y="44"/>
                    </a:moveTo>
                    <a:lnTo>
                      <a:pt x="28" y="44"/>
                    </a:lnTo>
                    <a:lnTo>
                      <a:pt x="30" y="36"/>
                    </a:lnTo>
                    <a:lnTo>
                      <a:pt x="34" y="28"/>
                    </a:lnTo>
                    <a:lnTo>
                      <a:pt x="40" y="24"/>
                    </a:lnTo>
                    <a:lnTo>
                      <a:pt x="48" y="22"/>
                    </a:lnTo>
                    <a:lnTo>
                      <a:pt x="58" y="24"/>
                    </a:lnTo>
                    <a:lnTo>
                      <a:pt x="64" y="28"/>
                    </a:lnTo>
                    <a:lnTo>
                      <a:pt x="68" y="36"/>
                    </a:lnTo>
                    <a:lnTo>
                      <a:pt x="70" y="44"/>
                    </a:lnTo>
                    <a:lnTo>
                      <a:pt x="68" y="52"/>
                    </a:lnTo>
                    <a:lnTo>
                      <a:pt x="64" y="58"/>
                    </a:lnTo>
                    <a:lnTo>
                      <a:pt x="58" y="64"/>
                    </a:lnTo>
                    <a:lnTo>
                      <a:pt x="48" y="66"/>
                    </a:lnTo>
                    <a:lnTo>
                      <a:pt x="40" y="64"/>
                    </a:lnTo>
                    <a:lnTo>
                      <a:pt x="34" y="58"/>
                    </a:lnTo>
                    <a:lnTo>
                      <a:pt x="30" y="52"/>
                    </a:lnTo>
                    <a:lnTo>
                      <a:pt x="28" y="44"/>
                    </a:lnTo>
                    <a:close/>
                  </a:path>
                </a:pathLst>
              </a:custGeom>
              <a:solidFill>
                <a:srgbClr val="517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3" name="Freeform 62"/>
              <p:cNvSpPr>
                <a:spLocks/>
              </p:cNvSpPr>
              <p:nvPr/>
            </p:nvSpPr>
            <p:spPr bwMode="auto">
              <a:xfrm>
                <a:off x="3298825" y="3622675"/>
                <a:ext cx="66675" cy="69850"/>
              </a:xfrm>
              <a:custGeom>
                <a:avLst/>
                <a:gdLst>
                  <a:gd name="T0" fmla="*/ 2147483646 w 42"/>
                  <a:gd name="T1" fmla="*/ 0 h 44"/>
                  <a:gd name="T2" fmla="*/ 2147483646 w 42"/>
                  <a:gd name="T3" fmla="*/ 0 h 44"/>
                  <a:gd name="T4" fmla="*/ 2147483646 w 42"/>
                  <a:gd name="T5" fmla="*/ 2147483646 h 44"/>
                  <a:gd name="T6" fmla="*/ 2147483646 w 42"/>
                  <a:gd name="T7" fmla="*/ 2147483646 h 44"/>
                  <a:gd name="T8" fmla="*/ 2147483646 w 42"/>
                  <a:gd name="T9" fmla="*/ 2147483646 h 44"/>
                  <a:gd name="T10" fmla="*/ 0 w 42"/>
                  <a:gd name="T11" fmla="*/ 2147483646 h 44"/>
                  <a:gd name="T12" fmla="*/ 0 w 42"/>
                  <a:gd name="T13" fmla="*/ 2147483646 h 44"/>
                  <a:gd name="T14" fmla="*/ 2147483646 w 42"/>
                  <a:gd name="T15" fmla="*/ 2147483646 h 44"/>
                  <a:gd name="T16" fmla="*/ 2147483646 w 42"/>
                  <a:gd name="T17" fmla="*/ 2147483646 h 44"/>
                  <a:gd name="T18" fmla="*/ 2147483646 w 42"/>
                  <a:gd name="T19" fmla="*/ 2147483646 h 44"/>
                  <a:gd name="T20" fmla="*/ 2147483646 w 42"/>
                  <a:gd name="T21" fmla="*/ 2147483646 h 44"/>
                  <a:gd name="T22" fmla="*/ 2147483646 w 42"/>
                  <a:gd name="T23" fmla="*/ 2147483646 h 44"/>
                  <a:gd name="T24" fmla="*/ 2147483646 w 42"/>
                  <a:gd name="T25" fmla="*/ 2147483646 h 44"/>
                  <a:gd name="T26" fmla="*/ 2147483646 w 42"/>
                  <a:gd name="T27" fmla="*/ 2147483646 h 44"/>
                  <a:gd name="T28" fmla="*/ 2147483646 w 42"/>
                  <a:gd name="T29" fmla="*/ 2147483646 h 44"/>
                  <a:gd name="T30" fmla="*/ 2147483646 w 42"/>
                  <a:gd name="T31" fmla="*/ 2147483646 h 44"/>
                  <a:gd name="T32" fmla="*/ 2147483646 w 42"/>
                  <a:gd name="T33" fmla="*/ 2147483646 h 44"/>
                  <a:gd name="T34" fmla="*/ 2147483646 w 42"/>
                  <a:gd name="T35" fmla="*/ 2147483646 h 44"/>
                  <a:gd name="T36" fmla="*/ 2147483646 w 42"/>
                  <a:gd name="T37" fmla="*/ 2147483646 h 44"/>
                  <a:gd name="T38" fmla="*/ 2147483646 w 42"/>
                  <a:gd name="T39" fmla="*/ 2147483646 h 44"/>
                  <a:gd name="T40" fmla="*/ 2147483646 w 42"/>
                  <a:gd name="T41" fmla="*/ 0 h 44"/>
                  <a:gd name="T42" fmla="*/ 2147483646 w 42"/>
                  <a:gd name="T43" fmla="*/ 0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2" h="44">
                    <a:moveTo>
                      <a:pt x="20" y="0"/>
                    </a:move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12" y="42"/>
                    </a:lnTo>
                    <a:lnTo>
                      <a:pt x="20" y="44"/>
                    </a:lnTo>
                    <a:lnTo>
                      <a:pt x="30" y="42"/>
                    </a:lnTo>
                    <a:lnTo>
                      <a:pt x="36" y="36"/>
                    </a:lnTo>
                    <a:lnTo>
                      <a:pt x="40" y="30"/>
                    </a:lnTo>
                    <a:lnTo>
                      <a:pt x="42" y="22"/>
                    </a:lnTo>
                    <a:lnTo>
                      <a:pt x="40" y="14"/>
                    </a:lnTo>
                    <a:lnTo>
                      <a:pt x="36" y="6"/>
                    </a:lnTo>
                    <a:lnTo>
                      <a:pt x="30" y="2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4" name="Freeform 63"/>
              <p:cNvSpPr>
                <a:spLocks/>
              </p:cNvSpPr>
              <p:nvPr/>
            </p:nvSpPr>
            <p:spPr bwMode="auto">
              <a:xfrm>
                <a:off x="3368675" y="3587750"/>
                <a:ext cx="117475" cy="133350"/>
              </a:xfrm>
              <a:custGeom>
                <a:avLst/>
                <a:gdLst>
                  <a:gd name="T0" fmla="*/ 2147483646 w 74"/>
                  <a:gd name="T1" fmla="*/ 2147483646 h 84"/>
                  <a:gd name="T2" fmla="*/ 2147483646 w 74"/>
                  <a:gd name="T3" fmla="*/ 2147483646 h 84"/>
                  <a:gd name="T4" fmla="*/ 2147483646 w 74"/>
                  <a:gd name="T5" fmla="*/ 2147483646 h 84"/>
                  <a:gd name="T6" fmla="*/ 2147483646 w 74"/>
                  <a:gd name="T7" fmla="*/ 2147483646 h 84"/>
                  <a:gd name="T8" fmla="*/ 2147483646 w 74"/>
                  <a:gd name="T9" fmla="*/ 2147483646 h 84"/>
                  <a:gd name="T10" fmla="*/ 2147483646 w 74"/>
                  <a:gd name="T11" fmla="*/ 2147483646 h 84"/>
                  <a:gd name="T12" fmla="*/ 2147483646 w 74"/>
                  <a:gd name="T13" fmla="*/ 2147483646 h 84"/>
                  <a:gd name="T14" fmla="*/ 2147483646 w 74"/>
                  <a:gd name="T15" fmla="*/ 2147483646 h 84"/>
                  <a:gd name="T16" fmla="*/ 2147483646 w 74"/>
                  <a:gd name="T17" fmla="*/ 2147483646 h 84"/>
                  <a:gd name="T18" fmla="*/ 2147483646 w 74"/>
                  <a:gd name="T19" fmla="*/ 2147483646 h 84"/>
                  <a:gd name="T20" fmla="*/ 2147483646 w 74"/>
                  <a:gd name="T21" fmla="*/ 2147483646 h 84"/>
                  <a:gd name="T22" fmla="*/ 2147483646 w 74"/>
                  <a:gd name="T23" fmla="*/ 2147483646 h 84"/>
                  <a:gd name="T24" fmla="*/ 2147483646 w 74"/>
                  <a:gd name="T25" fmla="*/ 2147483646 h 84"/>
                  <a:gd name="T26" fmla="*/ 2147483646 w 74"/>
                  <a:gd name="T27" fmla="*/ 2147483646 h 84"/>
                  <a:gd name="T28" fmla="*/ 2147483646 w 74"/>
                  <a:gd name="T29" fmla="*/ 2147483646 h 84"/>
                  <a:gd name="T30" fmla="*/ 2147483646 w 74"/>
                  <a:gd name="T31" fmla="*/ 2147483646 h 84"/>
                  <a:gd name="T32" fmla="*/ 2147483646 w 74"/>
                  <a:gd name="T33" fmla="*/ 2147483646 h 84"/>
                  <a:gd name="T34" fmla="*/ 2147483646 w 74"/>
                  <a:gd name="T35" fmla="*/ 2147483646 h 84"/>
                  <a:gd name="T36" fmla="*/ 2147483646 w 74"/>
                  <a:gd name="T37" fmla="*/ 2147483646 h 84"/>
                  <a:gd name="T38" fmla="*/ 0 w 74"/>
                  <a:gd name="T39" fmla="*/ 0 h 84"/>
                  <a:gd name="T40" fmla="*/ 0 w 74"/>
                  <a:gd name="T41" fmla="*/ 0 h 84"/>
                  <a:gd name="T42" fmla="*/ 2147483646 w 74"/>
                  <a:gd name="T43" fmla="*/ 2147483646 h 84"/>
                  <a:gd name="T44" fmla="*/ 2147483646 w 74"/>
                  <a:gd name="T45" fmla="*/ 2147483646 h 84"/>
                  <a:gd name="T46" fmla="*/ 2147483646 w 74"/>
                  <a:gd name="T47" fmla="*/ 2147483646 h 84"/>
                  <a:gd name="T48" fmla="*/ 2147483646 w 74"/>
                  <a:gd name="T49" fmla="*/ 2147483646 h 84"/>
                  <a:gd name="T50" fmla="*/ 2147483646 w 74"/>
                  <a:gd name="T51" fmla="*/ 2147483646 h 84"/>
                  <a:gd name="T52" fmla="*/ 2147483646 w 74"/>
                  <a:gd name="T53" fmla="*/ 2147483646 h 84"/>
                  <a:gd name="T54" fmla="*/ 2147483646 w 74"/>
                  <a:gd name="T55" fmla="*/ 2147483646 h 84"/>
                  <a:gd name="T56" fmla="*/ 2147483646 w 74"/>
                  <a:gd name="T57" fmla="*/ 2147483646 h 84"/>
                  <a:gd name="T58" fmla="*/ 2147483646 w 74"/>
                  <a:gd name="T59" fmla="*/ 2147483646 h 84"/>
                  <a:gd name="T60" fmla="*/ 2147483646 w 74"/>
                  <a:gd name="T61" fmla="*/ 2147483646 h 8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74" h="84">
                    <a:moveTo>
                      <a:pt x="4" y="84"/>
                    </a:moveTo>
                    <a:lnTo>
                      <a:pt x="4" y="84"/>
                    </a:lnTo>
                    <a:lnTo>
                      <a:pt x="22" y="80"/>
                    </a:lnTo>
                    <a:lnTo>
                      <a:pt x="34" y="76"/>
                    </a:lnTo>
                    <a:lnTo>
                      <a:pt x="48" y="74"/>
                    </a:lnTo>
                    <a:lnTo>
                      <a:pt x="60" y="74"/>
                    </a:lnTo>
                    <a:lnTo>
                      <a:pt x="66" y="68"/>
                    </a:lnTo>
                    <a:lnTo>
                      <a:pt x="70" y="64"/>
                    </a:lnTo>
                    <a:lnTo>
                      <a:pt x="74" y="56"/>
                    </a:lnTo>
                    <a:lnTo>
                      <a:pt x="74" y="48"/>
                    </a:lnTo>
                    <a:lnTo>
                      <a:pt x="74" y="46"/>
                    </a:lnTo>
                    <a:lnTo>
                      <a:pt x="66" y="36"/>
                    </a:lnTo>
                    <a:lnTo>
                      <a:pt x="48" y="22"/>
                    </a:lnTo>
                    <a:lnTo>
                      <a:pt x="38" y="14"/>
                    </a:lnTo>
                    <a:lnTo>
                      <a:pt x="26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18" y="18"/>
                    </a:lnTo>
                    <a:lnTo>
                      <a:pt x="24" y="30"/>
                    </a:lnTo>
                    <a:lnTo>
                      <a:pt x="26" y="44"/>
                    </a:lnTo>
                    <a:lnTo>
                      <a:pt x="24" y="56"/>
                    </a:lnTo>
                    <a:lnTo>
                      <a:pt x="20" y="68"/>
                    </a:lnTo>
                    <a:lnTo>
                      <a:pt x="12" y="76"/>
                    </a:lnTo>
                    <a:lnTo>
                      <a:pt x="4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5" name="Freeform 64"/>
              <p:cNvSpPr>
                <a:spLocks/>
              </p:cNvSpPr>
              <p:nvPr/>
            </p:nvSpPr>
            <p:spPr bwMode="auto">
              <a:xfrm>
                <a:off x="3181350" y="3587750"/>
                <a:ext cx="333375" cy="139700"/>
              </a:xfrm>
              <a:custGeom>
                <a:avLst/>
                <a:gdLst>
                  <a:gd name="T0" fmla="*/ 2147483646 w 210"/>
                  <a:gd name="T1" fmla="*/ 2147483646 h 88"/>
                  <a:gd name="T2" fmla="*/ 2147483646 w 210"/>
                  <a:gd name="T3" fmla="*/ 2147483646 h 88"/>
                  <a:gd name="T4" fmla="*/ 2147483646 w 210"/>
                  <a:gd name="T5" fmla="*/ 2147483646 h 88"/>
                  <a:gd name="T6" fmla="*/ 2147483646 w 210"/>
                  <a:gd name="T7" fmla="*/ 2147483646 h 88"/>
                  <a:gd name="T8" fmla="*/ 2147483646 w 210"/>
                  <a:gd name="T9" fmla="*/ 2147483646 h 88"/>
                  <a:gd name="T10" fmla="*/ 2147483646 w 210"/>
                  <a:gd name="T11" fmla="*/ 2147483646 h 88"/>
                  <a:gd name="T12" fmla="*/ 2147483646 w 210"/>
                  <a:gd name="T13" fmla="*/ 2147483646 h 88"/>
                  <a:gd name="T14" fmla="*/ 2147483646 w 210"/>
                  <a:gd name="T15" fmla="*/ 2147483646 h 88"/>
                  <a:gd name="T16" fmla="*/ 2147483646 w 210"/>
                  <a:gd name="T17" fmla="*/ 2147483646 h 88"/>
                  <a:gd name="T18" fmla="*/ 2147483646 w 210"/>
                  <a:gd name="T19" fmla="*/ 2147483646 h 88"/>
                  <a:gd name="T20" fmla="*/ 2147483646 w 210"/>
                  <a:gd name="T21" fmla="*/ 2147483646 h 88"/>
                  <a:gd name="T22" fmla="*/ 2147483646 w 210"/>
                  <a:gd name="T23" fmla="*/ 2147483646 h 88"/>
                  <a:gd name="T24" fmla="*/ 2147483646 w 210"/>
                  <a:gd name="T25" fmla="*/ 2147483646 h 88"/>
                  <a:gd name="T26" fmla="*/ 2147483646 w 210"/>
                  <a:gd name="T27" fmla="*/ 2147483646 h 88"/>
                  <a:gd name="T28" fmla="*/ 2147483646 w 210"/>
                  <a:gd name="T29" fmla="*/ 2147483646 h 88"/>
                  <a:gd name="T30" fmla="*/ 2147483646 w 210"/>
                  <a:gd name="T31" fmla="*/ 2147483646 h 88"/>
                  <a:gd name="T32" fmla="*/ 2147483646 w 210"/>
                  <a:gd name="T33" fmla="*/ 2147483646 h 88"/>
                  <a:gd name="T34" fmla="*/ 2147483646 w 210"/>
                  <a:gd name="T35" fmla="*/ 2147483646 h 88"/>
                  <a:gd name="T36" fmla="*/ 2147483646 w 210"/>
                  <a:gd name="T37" fmla="*/ 2147483646 h 88"/>
                  <a:gd name="T38" fmla="*/ 2147483646 w 210"/>
                  <a:gd name="T39" fmla="*/ 0 h 88"/>
                  <a:gd name="T40" fmla="*/ 2147483646 w 210"/>
                  <a:gd name="T41" fmla="*/ 0 h 88"/>
                  <a:gd name="T42" fmla="*/ 2147483646 w 210"/>
                  <a:gd name="T43" fmla="*/ 0 h 88"/>
                  <a:gd name="T44" fmla="*/ 2147483646 w 210"/>
                  <a:gd name="T45" fmla="*/ 0 h 88"/>
                  <a:gd name="T46" fmla="*/ 2147483646 w 210"/>
                  <a:gd name="T47" fmla="*/ 2147483646 h 88"/>
                  <a:gd name="T48" fmla="*/ 2147483646 w 210"/>
                  <a:gd name="T49" fmla="*/ 2147483646 h 88"/>
                  <a:gd name="T50" fmla="*/ 2147483646 w 210"/>
                  <a:gd name="T51" fmla="*/ 2147483646 h 88"/>
                  <a:gd name="T52" fmla="*/ 2147483646 w 210"/>
                  <a:gd name="T53" fmla="*/ 2147483646 h 88"/>
                  <a:gd name="T54" fmla="*/ 2147483646 w 210"/>
                  <a:gd name="T55" fmla="*/ 2147483646 h 88"/>
                  <a:gd name="T56" fmla="*/ 2147483646 w 210"/>
                  <a:gd name="T57" fmla="*/ 2147483646 h 88"/>
                  <a:gd name="T58" fmla="*/ 0 w 210"/>
                  <a:gd name="T59" fmla="*/ 2147483646 h 88"/>
                  <a:gd name="T60" fmla="*/ 0 w 210"/>
                  <a:gd name="T61" fmla="*/ 2147483646 h 88"/>
                  <a:gd name="T62" fmla="*/ 0 w 210"/>
                  <a:gd name="T63" fmla="*/ 2147483646 h 88"/>
                  <a:gd name="T64" fmla="*/ 2147483646 w 210"/>
                  <a:gd name="T65" fmla="*/ 2147483646 h 88"/>
                  <a:gd name="T66" fmla="*/ 2147483646 w 210"/>
                  <a:gd name="T67" fmla="*/ 2147483646 h 88"/>
                  <a:gd name="T68" fmla="*/ 2147483646 w 210"/>
                  <a:gd name="T69" fmla="*/ 2147483646 h 88"/>
                  <a:gd name="T70" fmla="*/ 2147483646 w 210"/>
                  <a:gd name="T71" fmla="*/ 2147483646 h 88"/>
                  <a:gd name="T72" fmla="*/ 2147483646 w 210"/>
                  <a:gd name="T73" fmla="*/ 2147483646 h 88"/>
                  <a:gd name="T74" fmla="*/ 2147483646 w 210"/>
                  <a:gd name="T75" fmla="*/ 2147483646 h 88"/>
                  <a:gd name="T76" fmla="*/ 2147483646 w 210"/>
                  <a:gd name="T77" fmla="*/ 2147483646 h 88"/>
                  <a:gd name="T78" fmla="*/ 2147483646 w 210"/>
                  <a:gd name="T79" fmla="*/ 2147483646 h 88"/>
                  <a:gd name="T80" fmla="*/ 2147483646 w 210"/>
                  <a:gd name="T81" fmla="*/ 2147483646 h 88"/>
                  <a:gd name="T82" fmla="*/ 2147483646 w 210"/>
                  <a:gd name="T83" fmla="*/ 2147483646 h 88"/>
                  <a:gd name="T84" fmla="*/ 2147483646 w 210"/>
                  <a:gd name="T85" fmla="*/ 2147483646 h 88"/>
                  <a:gd name="T86" fmla="*/ 2147483646 w 210"/>
                  <a:gd name="T87" fmla="*/ 2147483646 h 88"/>
                  <a:gd name="T88" fmla="*/ 2147483646 w 210"/>
                  <a:gd name="T89" fmla="*/ 2147483646 h 88"/>
                  <a:gd name="T90" fmla="*/ 2147483646 w 210"/>
                  <a:gd name="T91" fmla="*/ 2147483646 h 88"/>
                  <a:gd name="T92" fmla="*/ 2147483646 w 210"/>
                  <a:gd name="T93" fmla="*/ 2147483646 h 88"/>
                  <a:gd name="T94" fmla="*/ 2147483646 w 210"/>
                  <a:gd name="T95" fmla="*/ 2147483646 h 88"/>
                  <a:gd name="T96" fmla="*/ 2147483646 w 210"/>
                  <a:gd name="T97" fmla="*/ 2147483646 h 8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10" h="88">
                    <a:moveTo>
                      <a:pt x="178" y="74"/>
                    </a:moveTo>
                    <a:lnTo>
                      <a:pt x="178" y="74"/>
                    </a:lnTo>
                    <a:lnTo>
                      <a:pt x="186" y="74"/>
                    </a:lnTo>
                    <a:lnTo>
                      <a:pt x="194" y="74"/>
                    </a:lnTo>
                    <a:lnTo>
                      <a:pt x="200" y="74"/>
                    </a:lnTo>
                    <a:lnTo>
                      <a:pt x="206" y="72"/>
                    </a:lnTo>
                    <a:lnTo>
                      <a:pt x="208" y="68"/>
                    </a:lnTo>
                    <a:lnTo>
                      <a:pt x="210" y="64"/>
                    </a:lnTo>
                    <a:lnTo>
                      <a:pt x="204" y="58"/>
                    </a:lnTo>
                    <a:lnTo>
                      <a:pt x="194" y="48"/>
                    </a:lnTo>
                    <a:lnTo>
                      <a:pt x="192" y="46"/>
                    </a:lnTo>
                    <a:lnTo>
                      <a:pt x="184" y="36"/>
                    </a:lnTo>
                    <a:lnTo>
                      <a:pt x="166" y="22"/>
                    </a:lnTo>
                    <a:lnTo>
                      <a:pt x="156" y="14"/>
                    </a:lnTo>
                    <a:lnTo>
                      <a:pt x="144" y="8"/>
                    </a:lnTo>
                    <a:lnTo>
                      <a:pt x="132" y="4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2" y="2"/>
                    </a:lnTo>
                    <a:lnTo>
                      <a:pt x="64" y="6"/>
                    </a:lnTo>
                    <a:lnTo>
                      <a:pt x="42" y="14"/>
                    </a:lnTo>
                    <a:lnTo>
                      <a:pt x="22" y="24"/>
                    </a:lnTo>
                    <a:lnTo>
                      <a:pt x="10" y="36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4" y="62"/>
                    </a:lnTo>
                    <a:lnTo>
                      <a:pt x="12" y="66"/>
                    </a:lnTo>
                    <a:lnTo>
                      <a:pt x="20" y="72"/>
                    </a:lnTo>
                    <a:lnTo>
                      <a:pt x="44" y="80"/>
                    </a:lnTo>
                    <a:lnTo>
                      <a:pt x="68" y="84"/>
                    </a:lnTo>
                    <a:lnTo>
                      <a:pt x="88" y="88"/>
                    </a:lnTo>
                    <a:lnTo>
                      <a:pt x="106" y="86"/>
                    </a:lnTo>
                    <a:lnTo>
                      <a:pt x="122" y="84"/>
                    </a:lnTo>
                    <a:lnTo>
                      <a:pt x="140" y="80"/>
                    </a:lnTo>
                    <a:lnTo>
                      <a:pt x="152" y="76"/>
                    </a:lnTo>
                    <a:lnTo>
                      <a:pt x="166" y="74"/>
                    </a:lnTo>
                    <a:lnTo>
                      <a:pt x="178" y="74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6" name="Freeform 65"/>
              <p:cNvSpPr>
                <a:spLocks/>
              </p:cNvSpPr>
              <p:nvPr/>
            </p:nvSpPr>
            <p:spPr bwMode="auto">
              <a:xfrm>
                <a:off x="3165475" y="3521075"/>
                <a:ext cx="339725" cy="73025"/>
              </a:xfrm>
              <a:custGeom>
                <a:avLst/>
                <a:gdLst>
                  <a:gd name="T0" fmla="*/ 2147483646 w 214"/>
                  <a:gd name="T1" fmla="*/ 2147483646 h 46"/>
                  <a:gd name="T2" fmla="*/ 2147483646 w 214"/>
                  <a:gd name="T3" fmla="*/ 2147483646 h 46"/>
                  <a:gd name="T4" fmla="*/ 2147483646 w 214"/>
                  <a:gd name="T5" fmla="*/ 2147483646 h 46"/>
                  <a:gd name="T6" fmla="*/ 2147483646 w 214"/>
                  <a:gd name="T7" fmla="*/ 2147483646 h 46"/>
                  <a:gd name="T8" fmla="*/ 2147483646 w 214"/>
                  <a:gd name="T9" fmla="*/ 2147483646 h 46"/>
                  <a:gd name="T10" fmla="*/ 2147483646 w 214"/>
                  <a:gd name="T11" fmla="*/ 2147483646 h 46"/>
                  <a:gd name="T12" fmla="*/ 2147483646 w 214"/>
                  <a:gd name="T13" fmla="*/ 2147483646 h 46"/>
                  <a:gd name="T14" fmla="*/ 2147483646 w 214"/>
                  <a:gd name="T15" fmla="*/ 0 h 46"/>
                  <a:gd name="T16" fmla="*/ 2147483646 w 214"/>
                  <a:gd name="T17" fmla="*/ 0 h 46"/>
                  <a:gd name="T18" fmla="*/ 2147483646 w 214"/>
                  <a:gd name="T19" fmla="*/ 0 h 46"/>
                  <a:gd name="T20" fmla="*/ 2147483646 w 214"/>
                  <a:gd name="T21" fmla="*/ 0 h 46"/>
                  <a:gd name="T22" fmla="*/ 2147483646 w 214"/>
                  <a:gd name="T23" fmla="*/ 2147483646 h 46"/>
                  <a:gd name="T24" fmla="*/ 2147483646 w 214"/>
                  <a:gd name="T25" fmla="*/ 2147483646 h 46"/>
                  <a:gd name="T26" fmla="*/ 2147483646 w 214"/>
                  <a:gd name="T27" fmla="*/ 2147483646 h 46"/>
                  <a:gd name="T28" fmla="*/ 2147483646 w 214"/>
                  <a:gd name="T29" fmla="*/ 2147483646 h 46"/>
                  <a:gd name="T30" fmla="*/ 2147483646 w 214"/>
                  <a:gd name="T31" fmla="*/ 2147483646 h 46"/>
                  <a:gd name="T32" fmla="*/ 2147483646 w 214"/>
                  <a:gd name="T33" fmla="*/ 2147483646 h 46"/>
                  <a:gd name="T34" fmla="*/ 0 w 214"/>
                  <a:gd name="T35" fmla="*/ 2147483646 h 4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4" h="46">
                    <a:moveTo>
                      <a:pt x="214" y="46"/>
                    </a:moveTo>
                    <a:lnTo>
                      <a:pt x="214" y="46"/>
                    </a:lnTo>
                    <a:lnTo>
                      <a:pt x="208" y="38"/>
                    </a:lnTo>
                    <a:lnTo>
                      <a:pt x="200" y="30"/>
                    </a:lnTo>
                    <a:lnTo>
                      <a:pt x="190" y="22"/>
                    </a:lnTo>
                    <a:lnTo>
                      <a:pt x="174" y="12"/>
                    </a:lnTo>
                    <a:lnTo>
                      <a:pt x="154" y="6"/>
                    </a:lnTo>
                    <a:lnTo>
                      <a:pt x="132" y="0"/>
                    </a:lnTo>
                    <a:lnTo>
                      <a:pt x="118" y="0"/>
                    </a:lnTo>
                    <a:lnTo>
                      <a:pt x="102" y="0"/>
                    </a:lnTo>
                    <a:lnTo>
                      <a:pt x="74" y="4"/>
                    </a:lnTo>
                    <a:lnTo>
                      <a:pt x="52" y="10"/>
                    </a:lnTo>
                    <a:lnTo>
                      <a:pt x="34" y="16"/>
                    </a:lnTo>
                    <a:lnTo>
                      <a:pt x="20" y="24"/>
                    </a:lnTo>
                    <a:lnTo>
                      <a:pt x="12" y="34"/>
                    </a:lnTo>
                    <a:lnTo>
                      <a:pt x="6" y="40"/>
                    </a:lnTo>
                    <a:lnTo>
                      <a:pt x="0" y="4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7" name="Freeform 66"/>
              <p:cNvSpPr>
                <a:spLocks/>
              </p:cNvSpPr>
              <p:nvPr/>
            </p:nvSpPr>
            <p:spPr bwMode="auto">
              <a:xfrm>
                <a:off x="3463925" y="3660775"/>
                <a:ext cx="22225" cy="44450"/>
              </a:xfrm>
              <a:custGeom>
                <a:avLst/>
                <a:gdLst>
                  <a:gd name="T0" fmla="*/ 2147483646 w 14"/>
                  <a:gd name="T1" fmla="*/ 0 h 28"/>
                  <a:gd name="T2" fmla="*/ 2147483646 w 14"/>
                  <a:gd name="T3" fmla="*/ 0 h 28"/>
                  <a:gd name="T4" fmla="*/ 2147483646 w 14"/>
                  <a:gd name="T5" fmla="*/ 0 h 28"/>
                  <a:gd name="T6" fmla="*/ 2147483646 w 14"/>
                  <a:gd name="T7" fmla="*/ 0 h 28"/>
                  <a:gd name="T8" fmla="*/ 2147483646 w 14"/>
                  <a:gd name="T9" fmla="*/ 2147483646 h 28"/>
                  <a:gd name="T10" fmla="*/ 2147483646 w 14"/>
                  <a:gd name="T11" fmla="*/ 2147483646 h 28"/>
                  <a:gd name="T12" fmla="*/ 2147483646 w 14"/>
                  <a:gd name="T13" fmla="*/ 2147483646 h 28"/>
                  <a:gd name="T14" fmla="*/ 2147483646 w 14"/>
                  <a:gd name="T15" fmla="*/ 2147483646 h 28"/>
                  <a:gd name="T16" fmla="*/ 0 w 14"/>
                  <a:gd name="T17" fmla="*/ 2147483646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8">
                    <a:moveTo>
                      <a:pt x="14" y="0"/>
                    </a:moveTo>
                    <a:lnTo>
                      <a:pt x="14" y="0"/>
                    </a:lnTo>
                    <a:lnTo>
                      <a:pt x="14" y="2"/>
                    </a:lnTo>
                    <a:lnTo>
                      <a:pt x="14" y="10"/>
                    </a:lnTo>
                    <a:lnTo>
                      <a:pt x="10" y="18"/>
                    </a:lnTo>
                    <a:lnTo>
                      <a:pt x="6" y="22"/>
                    </a:lnTo>
                    <a:lnTo>
                      <a:pt x="0" y="2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8" name="Freeform 67"/>
              <p:cNvSpPr>
                <a:spLocks/>
              </p:cNvSpPr>
              <p:nvPr/>
            </p:nvSpPr>
            <p:spPr bwMode="auto">
              <a:xfrm>
                <a:off x="3368675" y="3587750"/>
                <a:ext cx="41275" cy="133350"/>
              </a:xfrm>
              <a:custGeom>
                <a:avLst/>
                <a:gdLst>
                  <a:gd name="T0" fmla="*/ 2147483646 w 26"/>
                  <a:gd name="T1" fmla="*/ 2147483646 h 84"/>
                  <a:gd name="T2" fmla="*/ 2147483646 w 26"/>
                  <a:gd name="T3" fmla="*/ 2147483646 h 84"/>
                  <a:gd name="T4" fmla="*/ 2147483646 w 26"/>
                  <a:gd name="T5" fmla="*/ 2147483646 h 84"/>
                  <a:gd name="T6" fmla="*/ 2147483646 w 26"/>
                  <a:gd name="T7" fmla="*/ 2147483646 h 84"/>
                  <a:gd name="T8" fmla="*/ 2147483646 w 26"/>
                  <a:gd name="T9" fmla="*/ 2147483646 h 84"/>
                  <a:gd name="T10" fmla="*/ 2147483646 w 26"/>
                  <a:gd name="T11" fmla="*/ 2147483646 h 84"/>
                  <a:gd name="T12" fmla="*/ 2147483646 w 26"/>
                  <a:gd name="T13" fmla="*/ 2147483646 h 84"/>
                  <a:gd name="T14" fmla="*/ 2147483646 w 26"/>
                  <a:gd name="T15" fmla="*/ 2147483646 h 84"/>
                  <a:gd name="T16" fmla="*/ 2147483646 w 26"/>
                  <a:gd name="T17" fmla="*/ 2147483646 h 84"/>
                  <a:gd name="T18" fmla="*/ 2147483646 w 26"/>
                  <a:gd name="T19" fmla="*/ 2147483646 h 84"/>
                  <a:gd name="T20" fmla="*/ 0 w 26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6" h="84">
                    <a:moveTo>
                      <a:pt x="4" y="84"/>
                    </a:moveTo>
                    <a:lnTo>
                      <a:pt x="4" y="84"/>
                    </a:lnTo>
                    <a:lnTo>
                      <a:pt x="12" y="76"/>
                    </a:lnTo>
                    <a:lnTo>
                      <a:pt x="20" y="68"/>
                    </a:lnTo>
                    <a:lnTo>
                      <a:pt x="24" y="56"/>
                    </a:lnTo>
                    <a:lnTo>
                      <a:pt x="26" y="44"/>
                    </a:lnTo>
                    <a:lnTo>
                      <a:pt x="24" y="30"/>
                    </a:lnTo>
                    <a:lnTo>
                      <a:pt x="18" y="18"/>
                    </a:lnTo>
                    <a:lnTo>
                      <a:pt x="10" y="8"/>
                    </a:lnTo>
                    <a:lnTo>
                      <a:pt x="0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9" name="Freeform 68"/>
              <p:cNvSpPr>
                <a:spLocks/>
              </p:cNvSpPr>
              <p:nvPr/>
            </p:nvSpPr>
            <p:spPr bwMode="auto">
              <a:xfrm>
                <a:off x="3254375" y="3597275"/>
                <a:ext cx="34925" cy="123825"/>
              </a:xfrm>
              <a:custGeom>
                <a:avLst/>
                <a:gdLst>
                  <a:gd name="T0" fmla="*/ 2147483646 w 22"/>
                  <a:gd name="T1" fmla="*/ 0 h 78"/>
                  <a:gd name="T2" fmla="*/ 2147483646 w 22"/>
                  <a:gd name="T3" fmla="*/ 0 h 78"/>
                  <a:gd name="T4" fmla="*/ 2147483646 w 22"/>
                  <a:gd name="T5" fmla="*/ 0 h 78"/>
                  <a:gd name="T6" fmla="*/ 2147483646 w 22"/>
                  <a:gd name="T7" fmla="*/ 0 h 78"/>
                  <a:gd name="T8" fmla="*/ 2147483646 w 22"/>
                  <a:gd name="T9" fmla="*/ 2147483646 h 78"/>
                  <a:gd name="T10" fmla="*/ 2147483646 w 22"/>
                  <a:gd name="T11" fmla="*/ 2147483646 h 78"/>
                  <a:gd name="T12" fmla="*/ 2147483646 w 22"/>
                  <a:gd name="T13" fmla="*/ 2147483646 h 78"/>
                  <a:gd name="T14" fmla="*/ 0 w 22"/>
                  <a:gd name="T15" fmla="*/ 2147483646 h 78"/>
                  <a:gd name="T16" fmla="*/ 0 w 22"/>
                  <a:gd name="T17" fmla="*/ 2147483646 h 78"/>
                  <a:gd name="T18" fmla="*/ 2147483646 w 22"/>
                  <a:gd name="T19" fmla="*/ 2147483646 h 78"/>
                  <a:gd name="T20" fmla="*/ 2147483646 w 22"/>
                  <a:gd name="T21" fmla="*/ 2147483646 h 78"/>
                  <a:gd name="T22" fmla="*/ 2147483646 w 22"/>
                  <a:gd name="T23" fmla="*/ 2147483646 h 78"/>
                  <a:gd name="T24" fmla="*/ 2147483646 w 22"/>
                  <a:gd name="T25" fmla="*/ 214748364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" h="78">
                    <a:moveTo>
                      <a:pt x="18" y="0"/>
                    </a:moveTo>
                    <a:lnTo>
                      <a:pt x="18" y="0"/>
                    </a:lnTo>
                    <a:lnTo>
                      <a:pt x="10" y="8"/>
                    </a:lnTo>
                    <a:lnTo>
                      <a:pt x="4" y="16"/>
                    </a:lnTo>
                    <a:lnTo>
                      <a:pt x="2" y="26"/>
                    </a:lnTo>
                    <a:lnTo>
                      <a:pt x="0" y="38"/>
                    </a:lnTo>
                    <a:lnTo>
                      <a:pt x="2" y="50"/>
                    </a:lnTo>
                    <a:lnTo>
                      <a:pt x="6" y="62"/>
                    </a:lnTo>
                    <a:lnTo>
                      <a:pt x="14" y="70"/>
                    </a:lnTo>
                    <a:lnTo>
                      <a:pt x="22" y="7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Freeform 69"/>
              <p:cNvSpPr>
                <a:spLocks/>
              </p:cNvSpPr>
              <p:nvPr/>
            </p:nvSpPr>
            <p:spPr bwMode="auto">
              <a:xfrm>
                <a:off x="3298825" y="3622675"/>
                <a:ext cx="66675" cy="69850"/>
              </a:xfrm>
              <a:custGeom>
                <a:avLst/>
                <a:gdLst>
                  <a:gd name="T0" fmla="*/ 0 w 42"/>
                  <a:gd name="T1" fmla="*/ 2147483646 h 44"/>
                  <a:gd name="T2" fmla="*/ 0 w 42"/>
                  <a:gd name="T3" fmla="*/ 2147483646 h 44"/>
                  <a:gd name="T4" fmla="*/ 2147483646 w 42"/>
                  <a:gd name="T5" fmla="*/ 2147483646 h 44"/>
                  <a:gd name="T6" fmla="*/ 2147483646 w 42"/>
                  <a:gd name="T7" fmla="*/ 2147483646 h 44"/>
                  <a:gd name="T8" fmla="*/ 2147483646 w 42"/>
                  <a:gd name="T9" fmla="*/ 2147483646 h 44"/>
                  <a:gd name="T10" fmla="*/ 2147483646 w 42"/>
                  <a:gd name="T11" fmla="*/ 2147483646 h 44"/>
                  <a:gd name="T12" fmla="*/ 2147483646 w 42"/>
                  <a:gd name="T13" fmla="*/ 2147483646 h 44"/>
                  <a:gd name="T14" fmla="*/ 2147483646 w 42"/>
                  <a:gd name="T15" fmla="*/ 2147483646 h 44"/>
                  <a:gd name="T16" fmla="*/ 2147483646 w 42"/>
                  <a:gd name="T17" fmla="*/ 2147483646 h 44"/>
                  <a:gd name="T18" fmla="*/ 2147483646 w 42"/>
                  <a:gd name="T19" fmla="*/ 2147483646 h 44"/>
                  <a:gd name="T20" fmla="*/ 2147483646 w 42"/>
                  <a:gd name="T21" fmla="*/ 2147483646 h 44"/>
                  <a:gd name="T22" fmla="*/ 2147483646 w 42"/>
                  <a:gd name="T23" fmla="*/ 2147483646 h 44"/>
                  <a:gd name="T24" fmla="*/ 2147483646 w 42"/>
                  <a:gd name="T25" fmla="*/ 2147483646 h 44"/>
                  <a:gd name="T26" fmla="*/ 2147483646 w 42"/>
                  <a:gd name="T27" fmla="*/ 2147483646 h 44"/>
                  <a:gd name="T28" fmla="*/ 2147483646 w 42"/>
                  <a:gd name="T29" fmla="*/ 2147483646 h 44"/>
                  <a:gd name="T30" fmla="*/ 2147483646 w 42"/>
                  <a:gd name="T31" fmla="*/ 0 h 44"/>
                  <a:gd name="T32" fmla="*/ 2147483646 w 42"/>
                  <a:gd name="T33" fmla="*/ 0 h 44"/>
                  <a:gd name="T34" fmla="*/ 2147483646 w 42"/>
                  <a:gd name="T35" fmla="*/ 2147483646 h 44"/>
                  <a:gd name="T36" fmla="*/ 2147483646 w 42"/>
                  <a:gd name="T37" fmla="*/ 2147483646 h 44"/>
                  <a:gd name="T38" fmla="*/ 2147483646 w 42"/>
                  <a:gd name="T39" fmla="*/ 2147483646 h 44"/>
                  <a:gd name="T40" fmla="*/ 0 w 42"/>
                  <a:gd name="T41" fmla="*/ 2147483646 h 44"/>
                  <a:gd name="T42" fmla="*/ 0 w 42"/>
                  <a:gd name="T43" fmla="*/ 2147483646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2" h="44">
                    <a:moveTo>
                      <a:pt x="0" y="22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12" y="42"/>
                    </a:lnTo>
                    <a:lnTo>
                      <a:pt x="20" y="44"/>
                    </a:lnTo>
                    <a:lnTo>
                      <a:pt x="30" y="42"/>
                    </a:lnTo>
                    <a:lnTo>
                      <a:pt x="36" y="36"/>
                    </a:lnTo>
                    <a:lnTo>
                      <a:pt x="40" y="30"/>
                    </a:lnTo>
                    <a:lnTo>
                      <a:pt x="42" y="22"/>
                    </a:lnTo>
                    <a:lnTo>
                      <a:pt x="40" y="14"/>
                    </a:lnTo>
                    <a:lnTo>
                      <a:pt x="36" y="6"/>
                    </a:lnTo>
                    <a:lnTo>
                      <a:pt x="30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1" name="Freeform 70"/>
              <p:cNvSpPr>
                <a:spLocks/>
              </p:cNvSpPr>
              <p:nvPr/>
            </p:nvSpPr>
            <p:spPr bwMode="auto">
              <a:xfrm>
                <a:off x="3295650" y="3619500"/>
                <a:ext cx="25400" cy="25400"/>
              </a:xfrm>
              <a:custGeom>
                <a:avLst/>
                <a:gdLst>
                  <a:gd name="T0" fmla="*/ 2147483646 w 16"/>
                  <a:gd name="T1" fmla="*/ 2147483646 h 16"/>
                  <a:gd name="T2" fmla="*/ 2147483646 w 16"/>
                  <a:gd name="T3" fmla="*/ 2147483646 h 16"/>
                  <a:gd name="T4" fmla="*/ 2147483646 w 16"/>
                  <a:gd name="T5" fmla="*/ 2147483646 h 16"/>
                  <a:gd name="T6" fmla="*/ 2147483646 w 16"/>
                  <a:gd name="T7" fmla="*/ 2147483646 h 16"/>
                  <a:gd name="T8" fmla="*/ 2147483646 w 16"/>
                  <a:gd name="T9" fmla="*/ 2147483646 h 16"/>
                  <a:gd name="T10" fmla="*/ 2147483646 w 16"/>
                  <a:gd name="T11" fmla="*/ 2147483646 h 16"/>
                  <a:gd name="T12" fmla="*/ 2147483646 w 16"/>
                  <a:gd name="T13" fmla="*/ 2147483646 h 16"/>
                  <a:gd name="T14" fmla="*/ 2147483646 w 16"/>
                  <a:gd name="T15" fmla="*/ 2147483646 h 16"/>
                  <a:gd name="T16" fmla="*/ 2147483646 w 16"/>
                  <a:gd name="T17" fmla="*/ 2147483646 h 16"/>
                  <a:gd name="T18" fmla="*/ 0 w 16"/>
                  <a:gd name="T19" fmla="*/ 2147483646 h 16"/>
                  <a:gd name="T20" fmla="*/ 0 w 16"/>
                  <a:gd name="T21" fmla="*/ 2147483646 h 16"/>
                  <a:gd name="T22" fmla="*/ 0 w 16"/>
                  <a:gd name="T23" fmla="*/ 2147483646 h 16"/>
                  <a:gd name="T24" fmla="*/ 0 w 16"/>
                  <a:gd name="T25" fmla="*/ 2147483646 h 16"/>
                  <a:gd name="T26" fmla="*/ 2147483646 w 16"/>
                  <a:gd name="T27" fmla="*/ 2147483646 h 16"/>
                  <a:gd name="T28" fmla="*/ 2147483646 w 16"/>
                  <a:gd name="T29" fmla="*/ 0 h 16"/>
                  <a:gd name="T30" fmla="*/ 2147483646 w 16"/>
                  <a:gd name="T31" fmla="*/ 0 h 16"/>
                  <a:gd name="T32" fmla="*/ 2147483646 w 16"/>
                  <a:gd name="T33" fmla="*/ 0 h 16"/>
                  <a:gd name="T34" fmla="*/ 2147483646 w 16"/>
                  <a:gd name="T35" fmla="*/ 0 h 16"/>
                  <a:gd name="T36" fmla="*/ 2147483646 w 16"/>
                  <a:gd name="T37" fmla="*/ 2147483646 h 16"/>
                  <a:gd name="T38" fmla="*/ 2147483646 w 16"/>
                  <a:gd name="T39" fmla="*/ 2147483646 h 16"/>
                  <a:gd name="T40" fmla="*/ 2147483646 w 16"/>
                  <a:gd name="T41" fmla="*/ 2147483646 h 16"/>
                  <a:gd name="T42" fmla="*/ 2147483646 w 16"/>
                  <a:gd name="T43" fmla="*/ 2147483646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8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2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6" y="6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2" name="Freeform 71"/>
              <p:cNvSpPr>
                <a:spLocks/>
              </p:cNvSpPr>
              <p:nvPr/>
            </p:nvSpPr>
            <p:spPr bwMode="auto">
              <a:xfrm>
                <a:off x="3860800" y="3616325"/>
                <a:ext cx="25400" cy="25400"/>
              </a:xfrm>
              <a:custGeom>
                <a:avLst/>
                <a:gdLst>
                  <a:gd name="T0" fmla="*/ 2147483646 w 16"/>
                  <a:gd name="T1" fmla="*/ 2147483646 h 16"/>
                  <a:gd name="T2" fmla="*/ 2147483646 w 16"/>
                  <a:gd name="T3" fmla="*/ 2147483646 h 16"/>
                  <a:gd name="T4" fmla="*/ 2147483646 w 16"/>
                  <a:gd name="T5" fmla="*/ 2147483646 h 16"/>
                  <a:gd name="T6" fmla="*/ 2147483646 w 16"/>
                  <a:gd name="T7" fmla="*/ 2147483646 h 16"/>
                  <a:gd name="T8" fmla="*/ 2147483646 w 16"/>
                  <a:gd name="T9" fmla="*/ 2147483646 h 16"/>
                  <a:gd name="T10" fmla="*/ 2147483646 w 16"/>
                  <a:gd name="T11" fmla="*/ 2147483646 h 16"/>
                  <a:gd name="T12" fmla="*/ 2147483646 w 16"/>
                  <a:gd name="T13" fmla="*/ 2147483646 h 16"/>
                  <a:gd name="T14" fmla="*/ 2147483646 w 16"/>
                  <a:gd name="T15" fmla="*/ 2147483646 h 16"/>
                  <a:gd name="T16" fmla="*/ 2147483646 w 16"/>
                  <a:gd name="T17" fmla="*/ 2147483646 h 16"/>
                  <a:gd name="T18" fmla="*/ 2147483646 w 16"/>
                  <a:gd name="T19" fmla="*/ 2147483646 h 16"/>
                  <a:gd name="T20" fmla="*/ 0 w 16"/>
                  <a:gd name="T21" fmla="*/ 2147483646 h 16"/>
                  <a:gd name="T22" fmla="*/ 0 w 16"/>
                  <a:gd name="T23" fmla="*/ 2147483646 h 16"/>
                  <a:gd name="T24" fmla="*/ 2147483646 w 16"/>
                  <a:gd name="T25" fmla="*/ 2147483646 h 16"/>
                  <a:gd name="T26" fmla="*/ 2147483646 w 16"/>
                  <a:gd name="T27" fmla="*/ 2147483646 h 16"/>
                  <a:gd name="T28" fmla="*/ 2147483646 w 16"/>
                  <a:gd name="T29" fmla="*/ 2147483646 h 16"/>
                  <a:gd name="T30" fmla="*/ 2147483646 w 16"/>
                  <a:gd name="T31" fmla="*/ 0 h 16"/>
                  <a:gd name="T32" fmla="*/ 2147483646 w 16"/>
                  <a:gd name="T33" fmla="*/ 0 h 16"/>
                  <a:gd name="T34" fmla="*/ 2147483646 w 16"/>
                  <a:gd name="T35" fmla="*/ 2147483646 h 16"/>
                  <a:gd name="T36" fmla="*/ 2147483646 w 16"/>
                  <a:gd name="T37" fmla="*/ 2147483646 h 16"/>
                  <a:gd name="T38" fmla="*/ 2147483646 w 16"/>
                  <a:gd name="T39" fmla="*/ 2147483646 h 16"/>
                  <a:gd name="T40" fmla="*/ 2147483646 w 16"/>
                  <a:gd name="T41" fmla="*/ 2147483646 h 16"/>
                  <a:gd name="T42" fmla="*/ 2147483646 w 16"/>
                  <a:gd name="T43" fmla="*/ 2147483646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8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2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2"/>
                    </a:lnTo>
                    <a:lnTo>
                      <a:pt x="14" y="4"/>
                    </a:lnTo>
                    <a:lnTo>
                      <a:pt x="16" y="6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6373830" y="4618440"/>
              <a:ext cx="351250" cy="87207"/>
              <a:chOff x="3473925" y="3842932"/>
              <a:chExt cx="460375" cy="114300"/>
            </a:xfrm>
            <a:solidFill>
              <a:srgbClr val="B97B31"/>
            </a:solidFill>
          </p:grpSpPr>
          <p:sp>
            <p:nvSpPr>
              <p:cNvPr id="120" name="Freeform 179"/>
              <p:cNvSpPr>
                <a:spLocks/>
              </p:cNvSpPr>
              <p:nvPr/>
            </p:nvSpPr>
            <p:spPr bwMode="auto">
              <a:xfrm>
                <a:off x="3473925" y="3842932"/>
                <a:ext cx="460375" cy="50800"/>
              </a:xfrm>
              <a:custGeom>
                <a:avLst/>
                <a:gdLst>
                  <a:gd name="T0" fmla="*/ 196 w 290"/>
                  <a:gd name="T1" fmla="*/ 0 h 32"/>
                  <a:gd name="T2" fmla="*/ 196 w 290"/>
                  <a:gd name="T3" fmla="*/ 0 h 32"/>
                  <a:gd name="T4" fmla="*/ 240 w 290"/>
                  <a:gd name="T5" fmla="*/ 2 h 32"/>
                  <a:gd name="T6" fmla="*/ 268 w 290"/>
                  <a:gd name="T7" fmla="*/ 2 h 32"/>
                  <a:gd name="T8" fmla="*/ 290 w 290"/>
                  <a:gd name="T9" fmla="*/ 0 h 32"/>
                  <a:gd name="T10" fmla="*/ 290 w 290"/>
                  <a:gd name="T11" fmla="*/ 0 h 32"/>
                  <a:gd name="T12" fmla="*/ 276 w 290"/>
                  <a:gd name="T13" fmla="*/ 6 h 32"/>
                  <a:gd name="T14" fmla="*/ 238 w 290"/>
                  <a:gd name="T15" fmla="*/ 16 h 32"/>
                  <a:gd name="T16" fmla="*/ 192 w 290"/>
                  <a:gd name="T17" fmla="*/ 26 h 32"/>
                  <a:gd name="T18" fmla="*/ 168 w 290"/>
                  <a:gd name="T19" fmla="*/ 30 h 32"/>
                  <a:gd name="T20" fmla="*/ 146 w 290"/>
                  <a:gd name="T21" fmla="*/ 32 h 32"/>
                  <a:gd name="T22" fmla="*/ 146 w 290"/>
                  <a:gd name="T23" fmla="*/ 32 h 32"/>
                  <a:gd name="T24" fmla="*/ 122 w 290"/>
                  <a:gd name="T25" fmla="*/ 30 h 32"/>
                  <a:gd name="T26" fmla="*/ 100 w 290"/>
                  <a:gd name="T27" fmla="*/ 26 h 32"/>
                  <a:gd name="T28" fmla="*/ 52 w 290"/>
                  <a:gd name="T29" fmla="*/ 16 h 32"/>
                  <a:gd name="T30" fmla="*/ 16 w 290"/>
                  <a:gd name="T31" fmla="*/ 6 h 32"/>
                  <a:gd name="T32" fmla="*/ 0 w 290"/>
                  <a:gd name="T33" fmla="*/ 0 h 32"/>
                  <a:gd name="T34" fmla="*/ 0 w 290"/>
                  <a:gd name="T35" fmla="*/ 0 h 32"/>
                  <a:gd name="T36" fmla="*/ 4 w 290"/>
                  <a:gd name="T37" fmla="*/ 2 h 32"/>
                  <a:gd name="T38" fmla="*/ 16 w 290"/>
                  <a:gd name="T39" fmla="*/ 2 h 32"/>
                  <a:gd name="T40" fmla="*/ 42 w 290"/>
                  <a:gd name="T41" fmla="*/ 2 h 32"/>
                  <a:gd name="T42" fmla="*/ 80 w 290"/>
                  <a:gd name="T43" fmla="*/ 0 h 32"/>
                  <a:gd name="T44" fmla="*/ 80 w 290"/>
                  <a:gd name="T45" fmla="*/ 0 h 32"/>
                  <a:gd name="T46" fmla="*/ 100 w 290"/>
                  <a:gd name="T47" fmla="*/ 0 h 32"/>
                  <a:gd name="T48" fmla="*/ 118 w 290"/>
                  <a:gd name="T49" fmla="*/ 2 h 32"/>
                  <a:gd name="T50" fmla="*/ 128 w 290"/>
                  <a:gd name="T51" fmla="*/ 4 h 32"/>
                  <a:gd name="T52" fmla="*/ 136 w 290"/>
                  <a:gd name="T53" fmla="*/ 6 h 32"/>
                  <a:gd name="T54" fmla="*/ 142 w 290"/>
                  <a:gd name="T55" fmla="*/ 6 h 32"/>
                  <a:gd name="T56" fmla="*/ 142 w 290"/>
                  <a:gd name="T57" fmla="*/ 6 h 32"/>
                  <a:gd name="T58" fmla="*/ 150 w 290"/>
                  <a:gd name="T59" fmla="*/ 4 h 32"/>
                  <a:gd name="T60" fmla="*/ 158 w 290"/>
                  <a:gd name="T61" fmla="*/ 2 h 32"/>
                  <a:gd name="T62" fmla="*/ 176 w 290"/>
                  <a:gd name="T63" fmla="*/ 0 h 32"/>
                  <a:gd name="T64" fmla="*/ 196 w 290"/>
                  <a:gd name="T65" fmla="*/ 0 h 32"/>
                  <a:gd name="T66" fmla="*/ 196 w 290"/>
                  <a:gd name="T6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90" h="32">
                    <a:moveTo>
                      <a:pt x="196" y="0"/>
                    </a:moveTo>
                    <a:lnTo>
                      <a:pt x="196" y="0"/>
                    </a:lnTo>
                    <a:lnTo>
                      <a:pt x="240" y="2"/>
                    </a:lnTo>
                    <a:lnTo>
                      <a:pt x="268" y="2"/>
                    </a:lnTo>
                    <a:lnTo>
                      <a:pt x="290" y="0"/>
                    </a:lnTo>
                    <a:lnTo>
                      <a:pt x="290" y="0"/>
                    </a:lnTo>
                    <a:lnTo>
                      <a:pt x="276" y="6"/>
                    </a:lnTo>
                    <a:lnTo>
                      <a:pt x="238" y="16"/>
                    </a:lnTo>
                    <a:lnTo>
                      <a:pt x="192" y="26"/>
                    </a:lnTo>
                    <a:lnTo>
                      <a:pt x="168" y="30"/>
                    </a:lnTo>
                    <a:lnTo>
                      <a:pt x="146" y="32"/>
                    </a:lnTo>
                    <a:lnTo>
                      <a:pt x="146" y="32"/>
                    </a:lnTo>
                    <a:lnTo>
                      <a:pt x="122" y="30"/>
                    </a:lnTo>
                    <a:lnTo>
                      <a:pt x="100" y="26"/>
                    </a:lnTo>
                    <a:lnTo>
                      <a:pt x="52" y="16"/>
                    </a:lnTo>
                    <a:lnTo>
                      <a:pt x="16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6" y="2"/>
                    </a:lnTo>
                    <a:lnTo>
                      <a:pt x="42" y="2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100" y="0"/>
                    </a:lnTo>
                    <a:lnTo>
                      <a:pt x="118" y="2"/>
                    </a:lnTo>
                    <a:lnTo>
                      <a:pt x="128" y="4"/>
                    </a:lnTo>
                    <a:lnTo>
                      <a:pt x="136" y="6"/>
                    </a:lnTo>
                    <a:lnTo>
                      <a:pt x="142" y="6"/>
                    </a:lnTo>
                    <a:lnTo>
                      <a:pt x="142" y="6"/>
                    </a:lnTo>
                    <a:lnTo>
                      <a:pt x="150" y="4"/>
                    </a:lnTo>
                    <a:lnTo>
                      <a:pt x="158" y="2"/>
                    </a:lnTo>
                    <a:lnTo>
                      <a:pt x="176" y="0"/>
                    </a:lnTo>
                    <a:lnTo>
                      <a:pt x="196" y="0"/>
                    </a:lnTo>
                    <a:lnTo>
                      <a:pt x="196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21" name="Freeform 181"/>
              <p:cNvSpPr>
                <a:spLocks/>
              </p:cNvSpPr>
              <p:nvPr/>
            </p:nvSpPr>
            <p:spPr bwMode="auto">
              <a:xfrm>
                <a:off x="3473925" y="3842932"/>
                <a:ext cx="460375" cy="114300"/>
              </a:xfrm>
              <a:custGeom>
                <a:avLst/>
                <a:gdLst>
                  <a:gd name="T0" fmla="*/ 290 w 290"/>
                  <a:gd name="T1" fmla="*/ 0 h 72"/>
                  <a:gd name="T2" fmla="*/ 290 w 290"/>
                  <a:gd name="T3" fmla="*/ 0 h 72"/>
                  <a:gd name="T4" fmla="*/ 282 w 290"/>
                  <a:gd name="T5" fmla="*/ 10 h 72"/>
                  <a:gd name="T6" fmla="*/ 274 w 290"/>
                  <a:gd name="T7" fmla="*/ 22 h 72"/>
                  <a:gd name="T8" fmla="*/ 260 w 290"/>
                  <a:gd name="T9" fmla="*/ 34 h 72"/>
                  <a:gd name="T10" fmla="*/ 240 w 290"/>
                  <a:gd name="T11" fmla="*/ 46 h 72"/>
                  <a:gd name="T12" fmla="*/ 216 w 290"/>
                  <a:gd name="T13" fmla="*/ 58 h 72"/>
                  <a:gd name="T14" fmla="*/ 200 w 290"/>
                  <a:gd name="T15" fmla="*/ 64 h 72"/>
                  <a:gd name="T16" fmla="*/ 184 w 290"/>
                  <a:gd name="T17" fmla="*/ 68 h 72"/>
                  <a:gd name="T18" fmla="*/ 166 w 290"/>
                  <a:gd name="T19" fmla="*/ 70 h 72"/>
                  <a:gd name="T20" fmla="*/ 146 w 290"/>
                  <a:gd name="T21" fmla="*/ 72 h 72"/>
                  <a:gd name="T22" fmla="*/ 142 w 290"/>
                  <a:gd name="T23" fmla="*/ 72 h 72"/>
                  <a:gd name="T24" fmla="*/ 142 w 290"/>
                  <a:gd name="T25" fmla="*/ 72 h 72"/>
                  <a:gd name="T26" fmla="*/ 122 w 290"/>
                  <a:gd name="T27" fmla="*/ 70 h 72"/>
                  <a:gd name="T28" fmla="*/ 104 w 290"/>
                  <a:gd name="T29" fmla="*/ 68 h 72"/>
                  <a:gd name="T30" fmla="*/ 88 w 290"/>
                  <a:gd name="T31" fmla="*/ 64 h 72"/>
                  <a:gd name="T32" fmla="*/ 74 w 290"/>
                  <a:gd name="T33" fmla="*/ 58 h 72"/>
                  <a:gd name="T34" fmla="*/ 50 w 290"/>
                  <a:gd name="T35" fmla="*/ 46 h 72"/>
                  <a:gd name="T36" fmla="*/ 30 w 290"/>
                  <a:gd name="T37" fmla="*/ 34 h 72"/>
                  <a:gd name="T38" fmla="*/ 16 w 290"/>
                  <a:gd name="T39" fmla="*/ 22 h 72"/>
                  <a:gd name="T40" fmla="*/ 8 w 290"/>
                  <a:gd name="T41" fmla="*/ 10 h 72"/>
                  <a:gd name="T42" fmla="*/ 0 w 290"/>
                  <a:gd name="T43" fmla="*/ 0 h 72"/>
                  <a:gd name="T44" fmla="*/ 0 w 290"/>
                  <a:gd name="T45" fmla="*/ 0 h 72"/>
                  <a:gd name="T46" fmla="*/ 0 w 290"/>
                  <a:gd name="T47" fmla="*/ 0 h 72"/>
                  <a:gd name="T48" fmla="*/ 0 w 290"/>
                  <a:gd name="T49" fmla="*/ 0 h 72"/>
                  <a:gd name="T50" fmla="*/ 16 w 290"/>
                  <a:gd name="T51" fmla="*/ 6 h 72"/>
                  <a:gd name="T52" fmla="*/ 52 w 290"/>
                  <a:gd name="T53" fmla="*/ 16 h 72"/>
                  <a:gd name="T54" fmla="*/ 100 w 290"/>
                  <a:gd name="T55" fmla="*/ 26 h 72"/>
                  <a:gd name="T56" fmla="*/ 122 w 290"/>
                  <a:gd name="T57" fmla="*/ 30 h 72"/>
                  <a:gd name="T58" fmla="*/ 146 w 290"/>
                  <a:gd name="T59" fmla="*/ 32 h 72"/>
                  <a:gd name="T60" fmla="*/ 146 w 290"/>
                  <a:gd name="T61" fmla="*/ 32 h 72"/>
                  <a:gd name="T62" fmla="*/ 168 w 290"/>
                  <a:gd name="T63" fmla="*/ 30 h 72"/>
                  <a:gd name="T64" fmla="*/ 192 w 290"/>
                  <a:gd name="T65" fmla="*/ 26 h 72"/>
                  <a:gd name="T66" fmla="*/ 238 w 290"/>
                  <a:gd name="T67" fmla="*/ 16 h 72"/>
                  <a:gd name="T68" fmla="*/ 276 w 290"/>
                  <a:gd name="T69" fmla="*/ 6 h 72"/>
                  <a:gd name="T70" fmla="*/ 290 w 290"/>
                  <a:gd name="T71" fmla="*/ 0 h 72"/>
                  <a:gd name="T72" fmla="*/ 290 w 290"/>
                  <a:gd name="T7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90" h="72">
                    <a:moveTo>
                      <a:pt x="290" y="0"/>
                    </a:moveTo>
                    <a:lnTo>
                      <a:pt x="290" y="0"/>
                    </a:lnTo>
                    <a:lnTo>
                      <a:pt x="282" y="10"/>
                    </a:lnTo>
                    <a:lnTo>
                      <a:pt x="274" y="22"/>
                    </a:lnTo>
                    <a:lnTo>
                      <a:pt x="260" y="34"/>
                    </a:lnTo>
                    <a:lnTo>
                      <a:pt x="240" y="46"/>
                    </a:lnTo>
                    <a:lnTo>
                      <a:pt x="216" y="58"/>
                    </a:lnTo>
                    <a:lnTo>
                      <a:pt x="200" y="64"/>
                    </a:lnTo>
                    <a:lnTo>
                      <a:pt x="184" y="68"/>
                    </a:lnTo>
                    <a:lnTo>
                      <a:pt x="166" y="70"/>
                    </a:lnTo>
                    <a:lnTo>
                      <a:pt x="146" y="72"/>
                    </a:lnTo>
                    <a:lnTo>
                      <a:pt x="142" y="72"/>
                    </a:lnTo>
                    <a:lnTo>
                      <a:pt x="142" y="72"/>
                    </a:lnTo>
                    <a:lnTo>
                      <a:pt x="122" y="70"/>
                    </a:lnTo>
                    <a:lnTo>
                      <a:pt x="104" y="68"/>
                    </a:lnTo>
                    <a:lnTo>
                      <a:pt x="88" y="64"/>
                    </a:lnTo>
                    <a:lnTo>
                      <a:pt x="74" y="58"/>
                    </a:lnTo>
                    <a:lnTo>
                      <a:pt x="50" y="46"/>
                    </a:lnTo>
                    <a:lnTo>
                      <a:pt x="30" y="34"/>
                    </a:lnTo>
                    <a:lnTo>
                      <a:pt x="16" y="22"/>
                    </a:lnTo>
                    <a:lnTo>
                      <a:pt x="8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6" y="6"/>
                    </a:lnTo>
                    <a:lnTo>
                      <a:pt x="52" y="16"/>
                    </a:lnTo>
                    <a:lnTo>
                      <a:pt x="100" y="26"/>
                    </a:lnTo>
                    <a:lnTo>
                      <a:pt x="122" y="30"/>
                    </a:lnTo>
                    <a:lnTo>
                      <a:pt x="146" y="32"/>
                    </a:lnTo>
                    <a:lnTo>
                      <a:pt x="146" y="32"/>
                    </a:lnTo>
                    <a:lnTo>
                      <a:pt x="168" y="30"/>
                    </a:lnTo>
                    <a:lnTo>
                      <a:pt x="192" y="26"/>
                    </a:lnTo>
                    <a:lnTo>
                      <a:pt x="238" y="16"/>
                    </a:lnTo>
                    <a:lnTo>
                      <a:pt x="276" y="6"/>
                    </a:lnTo>
                    <a:lnTo>
                      <a:pt x="290" y="0"/>
                    </a:lnTo>
                    <a:lnTo>
                      <a:pt x="29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3210" name="Freeform 33"/>
            <p:cNvSpPr>
              <a:spLocks/>
            </p:cNvSpPr>
            <p:nvPr/>
          </p:nvSpPr>
          <p:spPr bwMode="auto">
            <a:xfrm>
              <a:off x="6024242" y="3443318"/>
              <a:ext cx="1042987" cy="869950"/>
            </a:xfrm>
            <a:custGeom>
              <a:avLst/>
              <a:gdLst>
                <a:gd name="T0" fmla="*/ 2147483646 w 657"/>
                <a:gd name="T1" fmla="*/ 2147483646 h 548"/>
                <a:gd name="T2" fmla="*/ 2147483646 w 657"/>
                <a:gd name="T3" fmla="*/ 2147483646 h 548"/>
                <a:gd name="T4" fmla="*/ 2147483646 w 657"/>
                <a:gd name="T5" fmla="*/ 2147483646 h 548"/>
                <a:gd name="T6" fmla="*/ 2147483646 w 657"/>
                <a:gd name="T7" fmla="*/ 2147483646 h 548"/>
                <a:gd name="T8" fmla="*/ 2147483646 w 657"/>
                <a:gd name="T9" fmla="*/ 2147483646 h 548"/>
                <a:gd name="T10" fmla="*/ 2147483646 w 657"/>
                <a:gd name="T11" fmla="*/ 2147483646 h 548"/>
                <a:gd name="T12" fmla="*/ 2147483646 w 657"/>
                <a:gd name="T13" fmla="*/ 2147483646 h 548"/>
                <a:gd name="T14" fmla="*/ 2147483646 w 657"/>
                <a:gd name="T15" fmla="*/ 2147483646 h 548"/>
                <a:gd name="T16" fmla="*/ 2147483646 w 657"/>
                <a:gd name="T17" fmla="*/ 2147483646 h 548"/>
                <a:gd name="T18" fmla="*/ 2147483646 w 657"/>
                <a:gd name="T19" fmla="*/ 2147483646 h 548"/>
                <a:gd name="T20" fmla="*/ 2147483646 w 657"/>
                <a:gd name="T21" fmla="*/ 2147483646 h 548"/>
                <a:gd name="T22" fmla="*/ 2147483646 w 657"/>
                <a:gd name="T23" fmla="*/ 2147483646 h 548"/>
                <a:gd name="T24" fmla="*/ 2147483646 w 657"/>
                <a:gd name="T25" fmla="*/ 2147483646 h 548"/>
                <a:gd name="T26" fmla="*/ 2147483646 w 657"/>
                <a:gd name="T27" fmla="*/ 2147483646 h 548"/>
                <a:gd name="T28" fmla="*/ 2147483646 w 657"/>
                <a:gd name="T29" fmla="*/ 2147483646 h 548"/>
                <a:gd name="T30" fmla="*/ 2147483646 w 657"/>
                <a:gd name="T31" fmla="*/ 2147483646 h 548"/>
                <a:gd name="T32" fmla="*/ 2147483646 w 657"/>
                <a:gd name="T33" fmla="*/ 2147483646 h 548"/>
                <a:gd name="T34" fmla="*/ 2147483646 w 657"/>
                <a:gd name="T35" fmla="*/ 2147483646 h 548"/>
                <a:gd name="T36" fmla="*/ 2147483646 w 657"/>
                <a:gd name="T37" fmla="*/ 2147483646 h 548"/>
                <a:gd name="T38" fmla="*/ 2147483646 w 657"/>
                <a:gd name="T39" fmla="*/ 2147483646 h 548"/>
                <a:gd name="T40" fmla="*/ 2147483646 w 657"/>
                <a:gd name="T41" fmla="*/ 2147483646 h 548"/>
                <a:gd name="T42" fmla="*/ 2147483646 w 657"/>
                <a:gd name="T43" fmla="*/ 2147483646 h 548"/>
                <a:gd name="T44" fmla="*/ 2147483646 w 657"/>
                <a:gd name="T45" fmla="*/ 2147483646 h 548"/>
                <a:gd name="T46" fmla="*/ 2147483646 w 657"/>
                <a:gd name="T47" fmla="*/ 2147483646 h 548"/>
                <a:gd name="T48" fmla="*/ 2147483646 w 657"/>
                <a:gd name="T49" fmla="*/ 2147483646 h 548"/>
                <a:gd name="T50" fmla="*/ 2147483646 w 657"/>
                <a:gd name="T51" fmla="*/ 2147483646 h 548"/>
                <a:gd name="T52" fmla="*/ 2147483646 w 657"/>
                <a:gd name="T53" fmla="*/ 2147483646 h 548"/>
                <a:gd name="T54" fmla="*/ 0 w 657"/>
                <a:gd name="T55" fmla="*/ 2147483646 h 548"/>
                <a:gd name="T56" fmla="*/ 2147483646 w 657"/>
                <a:gd name="T57" fmla="*/ 2147483646 h 548"/>
                <a:gd name="T58" fmla="*/ 2147483646 w 657"/>
                <a:gd name="T59" fmla="*/ 2147483646 h 548"/>
                <a:gd name="T60" fmla="*/ 2147483646 w 657"/>
                <a:gd name="T61" fmla="*/ 2147483646 h 548"/>
                <a:gd name="T62" fmla="*/ 2147483646 w 657"/>
                <a:gd name="T63" fmla="*/ 2147483646 h 548"/>
                <a:gd name="T64" fmla="*/ 2147483646 w 657"/>
                <a:gd name="T65" fmla="*/ 2147483646 h 548"/>
                <a:gd name="T66" fmla="*/ 2147483646 w 657"/>
                <a:gd name="T67" fmla="*/ 2147483646 h 548"/>
                <a:gd name="T68" fmla="*/ 2147483646 w 657"/>
                <a:gd name="T69" fmla="*/ 2147483646 h 548"/>
                <a:gd name="T70" fmla="*/ 2147483646 w 657"/>
                <a:gd name="T71" fmla="*/ 2147483646 h 548"/>
                <a:gd name="T72" fmla="*/ 2147483646 w 657"/>
                <a:gd name="T73" fmla="*/ 2147483646 h 548"/>
                <a:gd name="T74" fmla="*/ 2147483646 w 657"/>
                <a:gd name="T75" fmla="*/ 0 h 548"/>
                <a:gd name="T76" fmla="*/ 2147483646 w 657"/>
                <a:gd name="T77" fmla="*/ 2147483646 h 548"/>
                <a:gd name="T78" fmla="*/ 2147483646 w 657"/>
                <a:gd name="T79" fmla="*/ 2147483646 h 548"/>
                <a:gd name="T80" fmla="*/ 2147483646 w 657"/>
                <a:gd name="T81" fmla="*/ 2147483646 h 548"/>
                <a:gd name="T82" fmla="*/ 2147483646 w 657"/>
                <a:gd name="T83" fmla="*/ 2147483646 h 548"/>
                <a:gd name="T84" fmla="*/ 2147483646 w 657"/>
                <a:gd name="T85" fmla="*/ 2147483646 h 548"/>
                <a:gd name="T86" fmla="*/ 2147483646 w 657"/>
                <a:gd name="T87" fmla="*/ 2147483646 h 548"/>
                <a:gd name="T88" fmla="*/ 2147483646 w 657"/>
                <a:gd name="T89" fmla="*/ 2147483646 h 548"/>
                <a:gd name="T90" fmla="*/ 2147483646 w 657"/>
                <a:gd name="T91" fmla="*/ 2147483646 h 548"/>
                <a:gd name="T92" fmla="*/ 2147483646 w 657"/>
                <a:gd name="T93" fmla="*/ 2147483646 h 548"/>
                <a:gd name="T94" fmla="*/ 2147483646 w 657"/>
                <a:gd name="T95" fmla="*/ 2147483646 h 548"/>
                <a:gd name="T96" fmla="*/ 2147483646 w 657"/>
                <a:gd name="T97" fmla="*/ 2147483646 h 548"/>
                <a:gd name="T98" fmla="*/ 2147483646 w 657"/>
                <a:gd name="T99" fmla="*/ 2147483646 h 548"/>
                <a:gd name="T100" fmla="*/ 2147483646 w 657"/>
                <a:gd name="T101" fmla="*/ 2147483646 h 548"/>
                <a:gd name="T102" fmla="*/ 2147483646 w 657"/>
                <a:gd name="T103" fmla="*/ 2147483646 h 548"/>
                <a:gd name="T104" fmla="*/ 2147483646 w 657"/>
                <a:gd name="T105" fmla="*/ 2147483646 h 54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657" h="548">
                  <a:moveTo>
                    <a:pt x="511" y="281"/>
                  </a:moveTo>
                  <a:lnTo>
                    <a:pt x="511" y="281"/>
                  </a:lnTo>
                  <a:lnTo>
                    <a:pt x="507" y="299"/>
                  </a:lnTo>
                  <a:lnTo>
                    <a:pt x="501" y="316"/>
                  </a:lnTo>
                  <a:lnTo>
                    <a:pt x="493" y="332"/>
                  </a:lnTo>
                  <a:lnTo>
                    <a:pt x="485" y="348"/>
                  </a:lnTo>
                  <a:lnTo>
                    <a:pt x="474" y="363"/>
                  </a:lnTo>
                  <a:lnTo>
                    <a:pt x="462" y="376"/>
                  </a:lnTo>
                  <a:lnTo>
                    <a:pt x="447" y="388"/>
                  </a:lnTo>
                  <a:lnTo>
                    <a:pt x="429" y="399"/>
                  </a:lnTo>
                  <a:lnTo>
                    <a:pt x="437" y="388"/>
                  </a:lnTo>
                  <a:lnTo>
                    <a:pt x="453" y="359"/>
                  </a:lnTo>
                  <a:lnTo>
                    <a:pt x="462" y="339"/>
                  </a:lnTo>
                  <a:lnTo>
                    <a:pt x="470" y="320"/>
                  </a:lnTo>
                  <a:lnTo>
                    <a:pt x="474" y="299"/>
                  </a:lnTo>
                  <a:lnTo>
                    <a:pt x="476" y="290"/>
                  </a:lnTo>
                  <a:lnTo>
                    <a:pt x="477" y="281"/>
                  </a:lnTo>
                  <a:lnTo>
                    <a:pt x="483" y="266"/>
                  </a:lnTo>
                  <a:lnTo>
                    <a:pt x="490" y="252"/>
                  </a:lnTo>
                  <a:lnTo>
                    <a:pt x="495" y="237"/>
                  </a:lnTo>
                  <a:lnTo>
                    <a:pt x="498" y="220"/>
                  </a:lnTo>
                  <a:lnTo>
                    <a:pt x="492" y="231"/>
                  </a:lnTo>
                  <a:lnTo>
                    <a:pt x="485" y="243"/>
                  </a:lnTo>
                  <a:lnTo>
                    <a:pt x="474" y="256"/>
                  </a:lnTo>
                  <a:lnTo>
                    <a:pt x="461" y="269"/>
                  </a:lnTo>
                  <a:lnTo>
                    <a:pt x="429" y="299"/>
                  </a:lnTo>
                  <a:lnTo>
                    <a:pt x="397" y="329"/>
                  </a:lnTo>
                  <a:lnTo>
                    <a:pt x="363" y="357"/>
                  </a:lnTo>
                  <a:lnTo>
                    <a:pt x="334" y="381"/>
                  </a:lnTo>
                  <a:lnTo>
                    <a:pt x="305" y="405"/>
                  </a:lnTo>
                  <a:lnTo>
                    <a:pt x="310" y="391"/>
                  </a:lnTo>
                  <a:lnTo>
                    <a:pt x="318" y="378"/>
                  </a:lnTo>
                  <a:lnTo>
                    <a:pt x="324" y="362"/>
                  </a:lnTo>
                  <a:lnTo>
                    <a:pt x="328" y="347"/>
                  </a:lnTo>
                  <a:lnTo>
                    <a:pt x="331" y="330"/>
                  </a:lnTo>
                  <a:lnTo>
                    <a:pt x="333" y="313"/>
                  </a:lnTo>
                  <a:lnTo>
                    <a:pt x="333" y="296"/>
                  </a:lnTo>
                  <a:lnTo>
                    <a:pt x="330" y="278"/>
                  </a:lnTo>
                  <a:lnTo>
                    <a:pt x="342" y="255"/>
                  </a:lnTo>
                  <a:lnTo>
                    <a:pt x="352" y="231"/>
                  </a:lnTo>
                  <a:lnTo>
                    <a:pt x="361" y="207"/>
                  </a:lnTo>
                  <a:lnTo>
                    <a:pt x="367" y="185"/>
                  </a:lnTo>
                  <a:lnTo>
                    <a:pt x="371" y="164"/>
                  </a:lnTo>
                  <a:lnTo>
                    <a:pt x="374" y="146"/>
                  </a:lnTo>
                  <a:lnTo>
                    <a:pt x="374" y="131"/>
                  </a:lnTo>
                  <a:lnTo>
                    <a:pt x="373" y="125"/>
                  </a:lnTo>
                  <a:lnTo>
                    <a:pt x="371" y="119"/>
                  </a:lnTo>
                  <a:lnTo>
                    <a:pt x="366" y="147"/>
                  </a:lnTo>
                  <a:lnTo>
                    <a:pt x="357" y="177"/>
                  </a:lnTo>
                  <a:lnTo>
                    <a:pt x="345" y="214"/>
                  </a:lnTo>
                  <a:lnTo>
                    <a:pt x="336" y="234"/>
                  </a:lnTo>
                  <a:lnTo>
                    <a:pt x="327" y="253"/>
                  </a:lnTo>
                  <a:lnTo>
                    <a:pt x="316" y="274"/>
                  </a:lnTo>
                  <a:lnTo>
                    <a:pt x="306" y="292"/>
                  </a:lnTo>
                  <a:lnTo>
                    <a:pt x="293" y="311"/>
                  </a:lnTo>
                  <a:lnTo>
                    <a:pt x="279" y="327"/>
                  </a:lnTo>
                  <a:lnTo>
                    <a:pt x="264" y="342"/>
                  </a:lnTo>
                  <a:lnTo>
                    <a:pt x="247" y="356"/>
                  </a:lnTo>
                  <a:lnTo>
                    <a:pt x="230" y="368"/>
                  </a:lnTo>
                  <a:lnTo>
                    <a:pt x="215" y="379"/>
                  </a:lnTo>
                  <a:lnTo>
                    <a:pt x="191" y="402"/>
                  </a:lnTo>
                  <a:lnTo>
                    <a:pt x="172" y="424"/>
                  </a:lnTo>
                  <a:lnTo>
                    <a:pt x="159" y="443"/>
                  </a:lnTo>
                  <a:lnTo>
                    <a:pt x="148" y="460"/>
                  </a:lnTo>
                  <a:lnTo>
                    <a:pt x="142" y="472"/>
                  </a:lnTo>
                  <a:lnTo>
                    <a:pt x="138" y="482"/>
                  </a:lnTo>
                  <a:lnTo>
                    <a:pt x="138" y="484"/>
                  </a:lnTo>
                  <a:lnTo>
                    <a:pt x="128" y="470"/>
                  </a:lnTo>
                  <a:lnTo>
                    <a:pt x="119" y="455"/>
                  </a:lnTo>
                  <a:lnTo>
                    <a:pt x="111" y="437"/>
                  </a:lnTo>
                  <a:lnTo>
                    <a:pt x="108" y="429"/>
                  </a:lnTo>
                  <a:lnTo>
                    <a:pt x="107" y="420"/>
                  </a:lnTo>
                  <a:lnTo>
                    <a:pt x="107" y="411"/>
                  </a:lnTo>
                  <a:lnTo>
                    <a:pt x="108" y="402"/>
                  </a:lnTo>
                  <a:lnTo>
                    <a:pt x="111" y="393"/>
                  </a:lnTo>
                  <a:lnTo>
                    <a:pt x="114" y="384"/>
                  </a:lnTo>
                  <a:lnTo>
                    <a:pt x="123" y="365"/>
                  </a:lnTo>
                  <a:lnTo>
                    <a:pt x="129" y="345"/>
                  </a:lnTo>
                  <a:lnTo>
                    <a:pt x="139" y="311"/>
                  </a:lnTo>
                  <a:lnTo>
                    <a:pt x="147" y="295"/>
                  </a:lnTo>
                  <a:lnTo>
                    <a:pt x="154" y="277"/>
                  </a:lnTo>
                  <a:lnTo>
                    <a:pt x="165" y="261"/>
                  </a:lnTo>
                  <a:lnTo>
                    <a:pt x="178" y="243"/>
                  </a:lnTo>
                  <a:lnTo>
                    <a:pt x="165" y="258"/>
                  </a:lnTo>
                  <a:lnTo>
                    <a:pt x="153" y="274"/>
                  </a:lnTo>
                  <a:lnTo>
                    <a:pt x="139" y="295"/>
                  </a:lnTo>
                  <a:lnTo>
                    <a:pt x="128" y="317"/>
                  </a:lnTo>
                  <a:lnTo>
                    <a:pt x="104" y="368"/>
                  </a:lnTo>
                  <a:lnTo>
                    <a:pt x="81" y="420"/>
                  </a:lnTo>
                  <a:lnTo>
                    <a:pt x="62" y="467"/>
                  </a:lnTo>
                  <a:lnTo>
                    <a:pt x="47" y="509"/>
                  </a:lnTo>
                  <a:lnTo>
                    <a:pt x="34" y="548"/>
                  </a:lnTo>
                  <a:lnTo>
                    <a:pt x="26" y="539"/>
                  </a:lnTo>
                  <a:lnTo>
                    <a:pt x="19" y="530"/>
                  </a:lnTo>
                  <a:lnTo>
                    <a:pt x="11" y="518"/>
                  </a:lnTo>
                  <a:lnTo>
                    <a:pt x="6" y="506"/>
                  </a:lnTo>
                  <a:lnTo>
                    <a:pt x="1" y="491"/>
                  </a:lnTo>
                  <a:lnTo>
                    <a:pt x="0" y="478"/>
                  </a:lnTo>
                  <a:lnTo>
                    <a:pt x="1" y="461"/>
                  </a:lnTo>
                  <a:lnTo>
                    <a:pt x="4" y="445"/>
                  </a:lnTo>
                  <a:lnTo>
                    <a:pt x="9" y="429"/>
                  </a:lnTo>
                  <a:lnTo>
                    <a:pt x="11" y="414"/>
                  </a:lnTo>
                  <a:lnTo>
                    <a:pt x="11" y="400"/>
                  </a:lnTo>
                  <a:lnTo>
                    <a:pt x="10" y="385"/>
                  </a:lnTo>
                  <a:lnTo>
                    <a:pt x="7" y="368"/>
                  </a:lnTo>
                  <a:lnTo>
                    <a:pt x="6" y="351"/>
                  </a:lnTo>
                  <a:lnTo>
                    <a:pt x="6" y="332"/>
                  </a:lnTo>
                  <a:lnTo>
                    <a:pt x="7" y="307"/>
                  </a:lnTo>
                  <a:lnTo>
                    <a:pt x="13" y="280"/>
                  </a:lnTo>
                  <a:lnTo>
                    <a:pt x="17" y="265"/>
                  </a:lnTo>
                  <a:lnTo>
                    <a:pt x="23" y="249"/>
                  </a:lnTo>
                  <a:lnTo>
                    <a:pt x="31" y="234"/>
                  </a:lnTo>
                  <a:lnTo>
                    <a:pt x="40" y="216"/>
                  </a:lnTo>
                  <a:lnTo>
                    <a:pt x="50" y="200"/>
                  </a:lnTo>
                  <a:lnTo>
                    <a:pt x="61" y="182"/>
                  </a:lnTo>
                  <a:lnTo>
                    <a:pt x="75" y="164"/>
                  </a:lnTo>
                  <a:lnTo>
                    <a:pt x="90" y="146"/>
                  </a:lnTo>
                  <a:lnTo>
                    <a:pt x="98" y="133"/>
                  </a:lnTo>
                  <a:lnTo>
                    <a:pt x="108" y="119"/>
                  </a:lnTo>
                  <a:lnTo>
                    <a:pt x="120" y="104"/>
                  </a:lnTo>
                  <a:lnTo>
                    <a:pt x="135" y="87"/>
                  </a:lnTo>
                  <a:lnTo>
                    <a:pt x="151" y="70"/>
                  </a:lnTo>
                  <a:lnTo>
                    <a:pt x="171" y="57"/>
                  </a:lnTo>
                  <a:lnTo>
                    <a:pt x="180" y="51"/>
                  </a:lnTo>
                  <a:lnTo>
                    <a:pt x="190" y="46"/>
                  </a:lnTo>
                  <a:lnTo>
                    <a:pt x="232" y="31"/>
                  </a:lnTo>
                  <a:lnTo>
                    <a:pt x="273" y="18"/>
                  </a:lnTo>
                  <a:lnTo>
                    <a:pt x="309" y="8"/>
                  </a:lnTo>
                  <a:lnTo>
                    <a:pt x="333" y="3"/>
                  </a:lnTo>
                  <a:lnTo>
                    <a:pt x="366" y="0"/>
                  </a:lnTo>
                  <a:lnTo>
                    <a:pt x="397" y="2"/>
                  </a:lnTo>
                  <a:lnTo>
                    <a:pt x="404" y="3"/>
                  </a:lnTo>
                  <a:lnTo>
                    <a:pt x="416" y="6"/>
                  </a:lnTo>
                  <a:lnTo>
                    <a:pt x="434" y="15"/>
                  </a:lnTo>
                  <a:lnTo>
                    <a:pt x="458" y="27"/>
                  </a:lnTo>
                  <a:lnTo>
                    <a:pt x="486" y="48"/>
                  </a:lnTo>
                  <a:lnTo>
                    <a:pt x="502" y="61"/>
                  </a:lnTo>
                  <a:lnTo>
                    <a:pt x="520" y="76"/>
                  </a:lnTo>
                  <a:lnTo>
                    <a:pt x="538" y="94"/>
                  </a:lnTo>
                  <a:lnTo>
                    <a:pt x="559" y="115"/>
                  </a:lnTo>
                  <a:lnTo>
                    <a:pt x="580" y="137"/>
                  </a:lnTo>
                  <a:lnTo>
                    <a:pt x="602" y="164"/>
                  </a:lnTo>
                  <a:lnTo>
                    <a:pt x="609" y="183"/>
                  </a:lnTo>
                  <a:lnTo>
                    <a:pt x="618" y="205"/>
                  </a:lnTo>
                  <a:lnTo>
                    <a:pt x="629" y="235"/>
                  </a:lnTo>
                  <a:lnTo>
                    <a:pt x="639" y="269"/>
                  </a:lnTo>
                  <a:lnTo>
                    <a:pt x="648" y="307"/>
                  </a:lnTo>
                  <a:lnTo>
                    <a:pt x="654" y="347"/>
                  </a:lnTo>
                  <a:lnTo>
                    <a:pt x="656" y="366"/>
                  </a:lnTo>
                  <a:lnTo>
                    <a:pt x="657" y="387"/>
                  </a:lnTo>
                  <a:lnTo>
                    <a:pt x="656" y="406"/>
                  </a:lnTo>
                  <a:lnTo>
                    <a:pt x="654" y="424"/>
                  </a:lnTo>
                  <a:lnTo>
                    <a:pt x="653" y="439"/>
                  </a:lnTo>
                  <a:lnTo>
                    <a:pt x="650" y="454"/>
                  </a:lnTo>
                  <a:lnTo>
                    <a:pt x="642" y="478"/>
                  </a:lnTo>
                  <a:lnTo>
                    <a:pt x="635" y="497"/>
                  </a:lnTo>
                  <a:lnTo>
                    <a:pt x="626" y="512"/>
                  </a:lnTo>
                  <a:lnTo>
                    <a:pt x="618" y="522"/>
                  </a:lnTo>
                  <a:lnTo>
                    <a:pt x="614" y="528"/>
                  </a:lnTo>
                  <a:lnTo>
                    <a:pt x="611" y="533"/>
                  </a:lnTo>
                  <a:lnTo>
                    <a:pt x="605" y="516"/>
                  </a:lnTo>
                  <a:lnTo>
                    <a:pt x="599" y="500"/>
                  </a:lnTo>
                  <a:lnTo>
                    <a:pt x="589" y="466"/>
                  </a:lnTo>
                  <a:lnTo>
                    <a:pt x="581" y="430"/>
                  </a:lnTo>
                  <a:lnTo>
                    <a:pt x="575" y="397"/>
                  </a:lnTo>
                  <a:lnTo>
                    <a:pt x="566" y="348"/>
                  </a:lnTo>
                  <a:lnTo>
                    <a:pt x="565" y="338"/>
                  </a:lnTo>
                  <a:lnTo>
                    <a:pt x="565" y="341"/>
                  </a:lnTo>
                  <a:lnTo>
                    <a:pt x="563" y="353"/>
                  </a:lnTo>
                  <a:lnTo>
                    <a:pt x="560" y="365"/>
                  </a:lnTo>
                  <a:lnTo>
                    <a:pt x="553" y="388"/>
                  </a:lnTo>
                  <a:lnTo>
                    <a:pt x="545" y="406"/>
                  </a:lnTo>
                  <a:lnTo>
                    <a:pt x="541" y="414"/>
                  </a:lnTo>
                  <a:lnTo>
                    <a:pt x="543" y="408"/>
                  </a:lnTo>
                  <a:lnTo>
                    <a:pt x="543" y="399"/>
                  </a:lnTo>
                  <a:lnTo>
                    <a:pt x="541" y="381"/>
                  </a:lnTo>
                  <a:lnTo>
                    <a:pt x="537" y="359"/>
                  </a:lnTo>
                  <a:lnTo>
                    <a:pt x="531" y="336"/>
                  </a:lnTo>
                  <a:lnTo>
                    <a:pt x="519" y="299"/>
                  </a:lnTo>
                  <a:lnTo>
                    <a:pt x="511" y="28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11" name="Group 238"/>
            <p:cNvGrpSpPr>
              <a:grpSpLocks/>
            </p:cNvGrpSpPr>
            <p:nvPr/>
          </p:nvGrpSpPr>
          <p:grpSpPr bwMode="auto">
            <a:xfrm>
              <a:off x="6425566" y="5062152"/>
              <a:ext cx="231775" cy="314325"/>
              <a:chOff x="1569443" y="1894682"/>
              <a:chExt cx="231775" cy="314325"/>
            </a:xfrm>
          </p:grpSpPr>
          <p:sp>
            <p:nvSpPr>
              <p:cNvPr id="3239" name="Freeform 152"/>
              <p:cNvSpPr>
                <a:spLocks/>
              </p:cNvSpPr>
              <p:nvPr/>
            </p:nvSpPr>
            <p:spPr bwMode="auto">
              <a:xfrm>
                <a:off x="1569443" y="1894682"/>
                <a:ext cx="231775" cy="228600"/>
              </a:xfrm>
              <a:custGeom>
                <a:avLst/>
                <a:gdLst>
                  <a:gd name="T0" fmla="*/ 2147483646 w 146"/>
                  <a:gd name="T1" fmla="*/ 0 h 144"/>
                  <a:gd name="T2" fmla="*/ 2147483646 w 146"/>
                  <a:gd name="T3" fmla="*/ 2147483646 h 144"/>
                  <a:gd name="T4" fmla="*/ 2147483646 w 146"/>
                  <a:gd name="T5" fmla="*/ 2147483646 h 144"/>
                  <a:gd name="T6" fmla="*/ 2147483646 w 146"/>
                  <a:gd name="T7" fmla="*/ 2147483646 h 144"/>
                  <a:gd name="T8" fmla="*/ 2147483646 w 146"/>
                  <a:gd name="T9" fmla="*/ 2147483646 h 144"/>
                  <a:gd name="T10" fmla="*/ 2147483646 w 146"/>
                  <a:gd name="T11" fmla="*/ 2147483646 h 144"/>
                  <a:gd name="T12" fmla="*/ 2147483646 w 146"/>
                  <a:gd name="T13" fmla="*/ 2147483646 h 144"/>
                  <a:gd name="T14" fmla="*/ 2147483646 w 146"/>
                  <a:gd name="T15" fmla="*/ 2147483646 h 144"/>
                  <a:gd name="T16" fmla="*/ 2147483646 w 146"/>
                  <a:gd name="T17" fmla="*/ 2147483646 h 144"/>
                  <a:gd name="T18" fmla="*/ 2147483646 w 146"/>
                  <a:gd name="T19" fmla="*/ 2147483646 h 144"/>
                  <a:gd name="T20" fmla="*/ 2147483646 w 146"/>
                  <a:gd name="T21" fmla="*/ 2147483646 h 144"/>
                  <a:gd name="T22" fmla="*/ 2147483646 w 146"/>
                  <a:gd name="T23" fmla="*/ 2147483646 h 144"/>
                  <a:gd name="T24" fmla="*/ 2147483646 w 146"/>
                  <a:gd name="T25" fmla="*/ 2147483646 h 144"/>
                  <a:gd name="T26" fmla="*/ 2147483646 w 146"/>
                  <a:gd name="T27" fmla="*/ 2147483646 h 144"/>
                  <a:gd name="T28" fmla="*/ 2147483646 w 146"/>
                  <a:gd name="T29" fmla="*/ 2147483646 h 144"/>
                  <a:gd name="T30" fmla="*/ 2147483646 w 146"/>
                  <a:gd name="T31" fmla="*/ 2147483646 h 144"/>
                  <a:gd name="T32" fmla="*/ 2147483646 w 146"/>
                  <a:gd name="T33" fmla="*/ 2147483646 h 144"/>
                  <a:gd name="T34" fmla="*/ 2147483646 w 146"/>
                  <a:gd name="T35" fmla="*/ 2147483646 h 144"/>
                  <a:gd name="T36" fmla="*/ 2147483646 w 146"/>
                  <a:gd name="T37" fmla="*/ 2147483646 h 144"/>
                  <a:gd name="T38" fmla="*/ 2147483646 w 146"/>
                  <a:gd name="T39" fmla="*/ 2147483646 h 144"/>
                  <a:gd name="T40" fmla="*/ 0 w 146"/>
                  <a:gd name="T41" fmla="*/ 2147483646 h 144"/>
                  <a:gd name="T42" fmla="*/ 2147483646 w 146"/>
                  <a:gd name="T43" fmla="*/ 0 h 144"/>
                  <a:gd name="T44" fmla="*/ 2147483646 w 146"/>
                  <a:gd name="T45" fmla="*/ 0 h 14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46" h="144">
                    <a:moveTo>
                      <a:pt x="90" y="0"/>
                    </a:moveTo>
                    <a:lnTo>
                      <a:pt x="146" y="88"/>
                    </a:lnTo>
                    <a:lnTo>
                      <a:pt x="142" y="93"/>
                    </a:lnTo>
                    <a:lnTo>
                      <a:pt x="132" y="106"/>
                    </a:lnTo>
                    <a:lnTo>
                      <a:pt x="119" y="119"/>
                    </a:lnTo>
                    <a:lnTo>
                      <a:pt x="104" y="131"/>
                    </a:lnTo>
                    <a:lnTo>
                      <a:pt x="96" y="136"/>
                    </a:lnTo>
                    <a:lnTo>
                      <a:pt x="88" y="140"/>
                    </a:lnTo>
                    <a:lnTo>
                      <a:pt x="81" y="143"/>
                    </a:lnTo>
                    <a:lnTo>
                      <a:pt x="73" y="144"/>
                    </a:lnTo>
                    <a:lnTo>
                      <a:pt x="64" y="143"/>
                    </a:lnTo>
                    <a:lnTo>
                      <a:pt x="56" y="140"/>
                    </a:lnTo>
                    <a:lnTo>
                      <a:pt x="46" y="136"/>
                    </a:lnTo>
                    <a:lnTo>
                      <a:pt x="39" y="130"/>
                    </a:lnTo>
                    <a:lnTo>
                      <a:pt x="23" y="118"/>
                    </a:lnTo>
                    <a:lnTo>
                      <a:pt x="10" y="105"/>
                    </a:lnTo>
                    <a:lnTo>
                      <a:pt x="0" y="93"/>
                    </a:lnTo>
                    <a:lnTo>
                      <a:pt x="61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CF252B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0" name="Freeform 153"/>
              <p:cNvSpPr>
                <a:spLocks/>
              </p:cNvSpPr>
              <p:nvPr/>
            </p:nvSpPr>
            <p:spPr bwMode="auto">
              <a:xfrm>
                <a:off x="1585318" y="2061369"/>
                <a:ext cx="195263" cy="147638"/>
              </a:xfrm>
              <a:custGeom>
                <a:avLst/>
                <a:gdLst>
                  <a:gd name="T0" fmla="*/ 2147483646 w 123"/>
                  <a:gd name="T1" fmla="*/ 2147483646 h 93"/>
                  <a:gd name="T2" fmla="*/ 2147483646 w 123"/>
                  <a:gd name="T3" fmla="*/ 2147483646 h 93"/>
                  <a:gd name="T4" fmla="*/ 2147483646 w 123"/>
                  <a:gd name="T5" fmla="*/ 2147483646 h 93"/>
                  <a:gd name="T6" fmla="*/ 2147483646 w 123"/>
                  <a:gd name="T7" fmla="*/ 2147483646 h 93"/>
                  <a:gd name="T8" fmla="*/ 2147483646 w 123"/>
                  <a:gd name="T9" fmla="*/ 2147483646 h 93"/>
                  <a:gd name="T10" fmla="*/ 2147483646 w 123"/>
                  <a:gd name="T11" fmla="*/ 2147483646 h 93"/>
                  <a:gd name="T12" fmla="*/ 2147483646 w 123"/>
                  <a:gd name="T13" fmla="*/ 2147483646 h 93"/>
                  <a:gd name="T14" fmla="*/ 2147483646 w 123"/>
                  <a:gd name="T15" fmla="*/ 2147483646 h 93"/>
                  <a:gd name="T16" fmla="*/ 0 w 123"/>
                  <a:gd name="T17" fmla="*/ 2147483646 h 93"/>
                  <a:gd name="T18" fmla="*/ 0 w 123"/>
                  <a:gd name="T19" fmla="*/ 0 h 93"/>
                  <a:gd name="T20" fmla="*/ 0 w 123"/>
                  <a:gd name="T21" fmla="*/ 0 h 93"/>
                  <a:gd name="T22" fmla="*/ 2147483646 w 123"/>
                  <a:gd name="T23" fmla="*/ 2147483646 h 93"/>
                  <a:gd name="T24" fmla="*/ 2147483646 w 123"/>
                  <a:gd name="T25" fmla="*/ 2147483646 h 93"/>
                  <a:gd name="T26" fmla="*/ 2147483646 w 123"/>
                  <a:gd name="T27" fmla="*/ 2147483646 h 93"/>
                  <a:gd name="T28" fmla="*/ 2147483646 w 123"/>
                  <a:gd name="T29" fmla="*/ 2147483646 h 93"/>
                  <a:gd name="T30" fmla="*/ 2147483646 w 123"/>
                  <a:gd name="T31" fmla="*/ 2147483646 h 93"/>
                  <a:gd name="T32" fmla="*/ 2147483646 w 123"/>
                  <a:gd name="T33" fmla="*/ 2147483646 h 93"/>
                  <a:gd name="T34" fmla="*/ 2147483646 w 123"/>
                  <a:gd name="T35" fmla="*/ 2147483646 h 93"/>
                  <a:gd name="T36" fmla="*/ 2147483646 w 123"/>
                  <a:gd name="T37" fmla="*/ 2147483646 h 93"/>
                  <a:gd name="T38" fmla="*/ 2147483646 w 123"/>
                  <a:gd name="T39" fmla="*/ 2147483646 h 93"/>
                  <a:gd name="T40" fmla="*/ 2147483646 w 123"/>
                  <a:gd name="T41" fmla="*/ 2147483646 h 93"/>
                  <a:gd name="T42" fmla="*/ 2147483646 w 123"/>
                  <a:gd name="T43" fmla="*/ 2147483646 h 93"/>
                  <a:gd name="T44" fmla="*/ 2147483646 w 123"/>
                  <a:gd name="T45" fmla="*/ 2147483646 h 93"/>
                  <a:gd name="T46" fmla="*/ 2147483646 w 123"/>
                  <a:gd name="T47" fmla="*/ 2147483646 h 93"/>
                  <a:gd name="T48" fmla="*/ 2147483646 w 123"/>
                  <a:gd name="T49" fmla="*/ 2147483646 h 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3" h="93">
                    <a:moveTo>
                      <a:pt x="123" y="69"/>
                    </a:moveTo>
                    <a:lnTo>
                      <a:pt x="123" y="69"/>
                    </a:lnTo>
                    <a:lnTo>
                      <a:pt x="97" y="81"/>
                    </a:lnTo>
                    <a:lnTo>
                      <a:pt x="68" y="93"/>
                    </a:lnTo>
                    <a:lnTo>
                      <a:pt x="67" y="93"/>
                    </a:lnTo>
                    <a:lnTo>
                      <a:pt x="31" y="79"/>
                    </a:lnTo>
                    <a:lnTo>
                      <a:pt x="0" y="63"/>
                    </a:lnTo>
                    <a:lnTo>
                      <a:pt x="0" y="0"/>
                    </a:lnTo>
                    <a:lnTo>
                      <a:pt x="13" y="13"/>
                    </a:lnTo>
                    <a:lnTo>
                      <a:pt x="29" y="25"/>
                    </a:lnTo>
                    <a:lnTo>
                      <a:pt x="36" y="31"/>
                    </a:lnTo>
                    <a:lnTo>
                      <a:pt x="46" y="35"/>
                    </a:lnTo>
                    <a:lnTo>
                      <a:pt x="54" y="38"/>
                    </a:lnTo>
                    <a:lnTo>
                      <a:pt x="63" y="39"/>
                    </a:lnTo>
                    <a:lnTo>
                      <a:pt x="71" y="38"/>
                    </a:lnTo>
                    <a:lnTo>
                      <a:pt x="78" y="35"/>
                    </a:lnTo>
                    <a:lnTo>
                      <a:pt x="86" y="31"/>
                    </a:lnTo>
                    <a:lnTo>
                      <a:pt x="94" y="26"/>
                    </a:lnTo>
                    <a:lnTo>
                      <a:pt x="109" y="14"/>
                    </a:lnTo>
                    <a:lnTo>
                      <a:pt x="122" y="1"/>
                    </a:lnTo>
                    <a:lnTo>
                      <a:pt x="123" y="69"/>
                    </a:lnTo>
                    <a:close/>
                  </a:path>
                </a:pathLst>
              </a:custGeom>
              <a:solidFill>
                <a:srgbClr val="CF252B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12" name="Group 236"/>
            <p:cNvGrpSpPr>
              <a:grpSpLocks/>
            </p:cNvGrpSpPr>
            <p:nvPr/>
          </p:nvGrpSpPr>
          <p:grpSpPr bwMode="auto">
            <a:xfrm>
              <a:off x="5661979" y="4993889"/>
              <a:ext cx="1787525" cy="466725"/>
              <a:chOff x="753470" y="2420888"/>
              <a:chExt cx="1787525" cy="466725"/>
            </a:xfrm>
          </p:grpSpPr>
          <p:sp>
            <p:nvSpPr>
              <p:cNvPr id="3237" name="Freeform 145"/>
              <p:cNvSpPr>
                <a:spLocks/>
              </p:cNvSpPr>
              <p:nvPr/>
            </p:nvSpPr>
            <p:spPr bwMode="auto">
              <a:xfrm>
                <a:off x="1636120" y="2425650"/>
                <a:ext cx="904875" cy="461963"/>
              </a:xfrm>
              <a:custGeom>
                <a:avLst/>
                <a:gdLst>
                  <a:gd name="T0" fmla="*/ 2147483646 w 570"/>
                  <a:gd name="T1" fmla="*/ 0 h 291"/>
                  <a:gd name="T2" fmla="*/ 2147483646 w 570"/>
                  <a:gd name="T3" fmla="*/ 0 h 291"/>
                  <a:gd name="T4" fmla="*/ 2147483646 w 570"/>
                  <a:gd name="T5" fmla="*/ 2147483646 h 291"/>
                  <a:gd name="T6" fmla="*/ 2147483646 w 570"/>
                  <a:gd name="T7" fmla="*/ 2147483646 h 291"/>
                  <a:gd name="T8" fmla="*/ 2147483646 w 570"/>
                  <a:gd name="T9" fmla="*/ 2147483646 h 291"/>
                  <a:gd name="T10" fmla="*/ 2147483646 w 570"/>
                  <a:gd name="T11" fmla="*/ 2147483646 h 291"/>
                  <a:gd name="T12" fmla="*/ 2147483646 w 570"/>
                  <a:gd name="T13" fmla="*/ 2147483646 h 291"/>
                  <a:gd name="T14" fmla="*/ 2147483646 w 570"/>
                  <a:gd name="T15" fmla="*/ 2147483646 h 291"/>
                  <a:gd name="T16" fmla="*/ 2147483646 w 570"/>
                  <a:gd name="T17" fmla="*/ 2147483646 h 291"/>
                  <a:gd name="T18" fmla="*/ 2147483646 w 570"/>
                  <a:gd name="T19" fmla="*/ 2147483646 h 291"/>
                  <a:gd name="T20" fmla="*/ 0 w 570"/>
                  <a:gd name="T21" fmla="*/ 2147483646 h 291"/>
                  <a:gd name="T22" fmla="*/ 0 w 570"/>
                  <a:gd name="T23" fmla="*/ 2147483646 h 291"/>
                  <a:gd name="T24" fmla="*/ 0 w 570"/>
                  <a:gd name="T25" fmla="*/ 2147483646 h 291"/>
                  <a:gd name="T26" fmla="*/ 2147483646 w 570"/>
                  <a:gd name="T27" fmla="*/ 2147483646 h 291"/>
                  <a:gd name="T28" fmla="*/ 2147483646 w 570"/>
                  <a:gd name="T29" fmla="*/ 2147483646 h 291"/>
                  <a:gd name="T30" fmla="*/ 2147483646 w 570"/>
                  <a:gd name="T31" fmla="*/ 2147483646 h 291"/>
                  <a:gd name="T32" fmla="*/ 2147483646 w 570"/>
                  <a:gd name="T33" fmla="*/ 2147483646 h 291"/>
                  <a:gd name="T34" fmla="*/ 2147483646 w 570"/>
                  <a:gd name="T35" fmla="*/ 2147483646 h 291"/>
                  <a:gd name="T36" fmla="*/ 2147483646 w 570"/>
                  <a:gd name="T37" fmla="*/ 2147483646 h 291"/>
                  <a:gd name="T38" fmla="*/ 2147483646 w 570"/>
                  <a:gd name="T39" fmla="*/ 2147483646 h 291"/>
                  <a:gd name="T40" fmla="*/ 2147483646 w 570"/>
                  <a:gd name="T41" fmla="*/ 2147483646 h 291"/>
                  <a:gd name="T42" fmla="*/ 2147483646 w 570"/>
                  <a:gd name="T43" fmla="*/ 2147483646 h 291"/>
                  <a:gd name="T44" fmla="*/ 2147483646 w 570"/>
                  <a:gd name="T45" fmla="*/ 2147483646 h 291"/>
                  <a:gd name="T46" fmla="*/ 2147483646 w 570"/>
                  <a:gd name="T47" fmla="*/ 2147483646 h 291"/>
                  <a:gd name="T48" fmla="*/ 2147483646 w 570"/>
                  <a:gd name="T49" fmla="*/ 2147483646 h 291"/>
                  <a:gd name="T50" fmla="*/ 2147483646 w 570"/>
                  <a:gd name="T51" fmla="*/ 2147483646 h 291"/>
                  <a:gd name="T52" fmla="*/ 2147483646 w 570"/>
                  <a:gd name="T53" fmla="*/ 2147483646 h 291"/>
                  <a:gd name="T54" fmla="*/ 2147483646 w 570"/>
                  <a:gd name="T55" fmla="*/ 2147483646 h 291"/>
                  <a:gd name="T56" fmla="*/ 2147483646 w 570"/>
                  <a:gd name="T57" fmla="*/ 2147483646 h 291"/>
                  <a:gd name="T58" fmla="*/ 2147483646 w 570"/>
                  <a:gd name="T59" fmla="*/ 2147483646 h 291"/>
                  <a:gd name="T60" fmla="*/ 2147483646 w 570"/>
                  <a:gd name="T61" fmla="*/ 2147483646 h 291"/>
                  <a:gd name="T62" fmla="*/ 2147483646 w 570"/>
                  <a:gd name="T63" fmla="*/ 2147483646 h 291"/>
                  <a:gd name="T64" fmla="*/ 2147483646 w 570"/>
                  <a:gd name="T65" fmla="*/ 2147483646 h 291"/>
                  <a:gd name="T66" fmla="*/ 2147483646 w 570"/>
                  <a:gd name="T67" fmla="*/ 2147483646 h 291"/>
                  <a:gd name="T68" fmla="*/ 2147483646 w 570"/>
                  <a:gd name="T69" fmla="*/ 2147483646 h 291"/>
                  <a:gd name="T70" fmla="*/ 2147483646 w 570"/>
                  <a:gd name="T71" fmla="*/ 2147483646 h 291"/>
                  <a:gd name="T72" fmla="*/ 2147483646 w 570"/>
                  <a:gd name="T73" fmla="*/ 2147483646 h 291"/>
                  <a:gd name="T74" fmla="*/ 2147483646 w 570"/>
                  <a:gd name="T75" fmla="*/ 2147483646 h 291"/>
                  <a:gd name="T76" fmla="*/ 2147483646 w 570"/>
                  <a:gd name="T77" fmla="*/ 2147483646 h 291"/>
                  <a:gd name="T78" fmla="*/ 2147483646 w 570"/>
                  <a:gd name="T79" fmla="*/ 2147483646 h 291"/>
                  <a:gd name="T80" fmla="*/ 2147483646 w 570"/>
                  <a:gd name="T81" fmla="*/ 2147483646 h 291"/>
                  <a:gd name="T82" fmla="*/ 2147483646 w 570"/>
                  <a:gd name="T83" fmla="*/ 0 h 291"/>
                  <a:gd name="T84" fmla="*/ 2147483646 w 570"/>
                  <a:gd name="T85" fmla="*/ 0 h 2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570" h="291">
                    <a:moveTo>
                      <a:pt x="238" y="0"/>
                    </a:moveTo>
                    <a:lnTo>
                      <a:pt x="238" y="0"/>
                    </a:lnTo>
                    <a:lnTo>
                      <a:pt x="261" y="5"/>
                    </a:lnTo>
                    <a:lnTo>
                      <a:pt x="288" y="10"/>
                    </a:lnTo>
                    <a:lnTo>
                      <a:pt x="341" y="25"/>
                    </a:lnTo>
                    <a:lnTo>
                      <a:pt x="397" y="42"/>
                    </a:lnTo>
                    <a:lnTo>
                      <a:pt x="449" y="60"/>
                    </a:lnTo>
                    <a:lnTo>
                      <a:pt x="535" y="92"/>
                    </a:lnTo>
                    <a:lnTo>
                      <a:pt x="570" y="105"/>
                    </a:lnTo>
                    <a:lnTo>
                      <a:pt x="570" y="291"/>
                    </a:lnTo>
                    <a:lnTo>
                      <a:pt x="0" y="291"/>
                    </a:lnTo>
                    <a:lnTo>
                      <a:pt x="0" y="278"/>
                    </a:lnTo>
                    <a:lnTo>
                      <a:pt x="33" y="264"/>
                    </a:lnTo>
                    <a:lnTo>
                      <a:pt x="63" y="251"/>
                    </a:lnTo>
                    <a:lnTo>
                      <a:pt x="90" y="236"/>
                    </a:lnTo>
                    <a:lnTo>
                      <a:pt x="114" y="223"/>
                    </a:lnTo>
                    <a:lnTo>
                      <a:pt x="134" y="211"/>
                    </a:lnTo>
                    <a:lnTo>
                      <a:pt x="151" y="199"/>
                    </a:lnTo>
                    <a:lnTo>
                      <a:pt x="167" y="188"/>
                    </a:lnTo>
                    <a:lnTo>
                      <a:pt x="181" y="176"/>
                    </a:lnTo>
                    <a:lnTo>
                      <a:pt x="201" y="156"/>
                    </a:lnTo>
                    <a:lnTo>
                      <a:pt x="218" y="136"/>
                    </a:lnTo>
                    <a:lnTo>
                      <a:pt x="228" y="119"/>
                    </a:lnTo>
                    <a:lnTo>
                      <a:pt x="236" y="104"/>
                    </a:lnTo>
                    <a:lnTo>
                      <a:pt x="243" y="90"/>
                    </a:lnTo>
                    <a:lnTo>
                      <a:pt x="245" y="76"/>
                    </a:lnTo>
                    <a:lnTo>
                      <a:pt x="248" y="64"/>
                    </a:lnTo>
                    <a:lnTo>
                      <a:pt x="249" y="54"/>
                    </a:lnTo>
                    <a:lnTo>
                      <a:pt x="248" y="42"/>
                    </a:lnTo>
                    <a:lnTo>
                      <a:pt x="248" y="31"/>
                    </a:lnTo>
                    <a:lnTo>
                      <a:pt x="245" y="22"/>
                    </a:lnTo>
                    <a:lnTo>
                      <a:pt x="243" y="13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0676B3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Freeform 155"/>
              <p:cNvSpPr>
                <a:spLocks/>
              </p:cNvSpPr>
              <p:nvPr/>
            </p:nvSpPr>
            <p:spPr bwMode="auto">
              <a:xfrm>
                <a:off x="753470" y="2420888"/>
                <a:ext cx="882650" cy="466725"/>
              </a:xfrm>
              <a:custGeom>
                <a:avLst/>
                <a:gdLst>
                  <a:gd name="T0" fmla="*/ 2147483646 w 556"/>
                  <a:gd name="T1" fmla="*/ 2147483646 h 294"/>
                  <a:gd name="T2" fmla="*/ 2147483646 w 556"/>
                  <a:gd name="T3" fmla="*/ 2147483646 h 294"/>
                  <a:gd name="T4" fmla="*/ 0 w 556"/>
                  <a:gd name="T5" fmla="*/ 2147483646 h 294"/>
                  <a:gd name="T6" fmla="*/ 0 w 556"/>
                  <a:gd name="T7" fmla="*/ 2147483646 h 294"/>
                  <a:gd name="T8" fmla="*/ 0 w 556"/>
                  <a:gd name="T9" fmla="*/ 2147483646 h 294"/>
                  <a:gd name="T10" fmla="*/ 2147483646 w 556"/>
                  <a:gd name="T11" fmla="*/ 2147483646 h 294"/>
                  <a:gd name="T12" fmla="*/ 2147483646 w 556"/>
                  <a:gd name="T13" fmla="*/ 2147483646 h 294"/>
                  <a:gd name="T14" fmla="*/ 2147483646 w 556"/>
                  <a:gd name="T15" fmla="*/ 2147483646 h 294"/>
                  <a:gd name="T16" fmla="*/ 2147483646 w 556"/>
                  <a:gd name="T17" fmla="*/ 2147483646 h 294"/>
                  <a:gd name="T18" fmla="*/ 2147483646 w 556"/>
                  <a:gd name="T19" fmla="*/ 2147483646 h 294"/>
                  <a:gd name="T20" fmla="*/ 2147483646 w 556"/>
                  <a:gd name="T21" fmla="*/ 2147483646 h 294"/>
                  <a:gd name="T22" fmla="*/ 2147483646 w 556"/>
                  <a:gd name="T23" fmla="*/ 0 h 294"/>
                  <a:gd name="T24" fmla="*/ 2147483646 w 556"/>
                  <a:gd name="T25" fmla="*/ 0 h 294"/>
                  <a:gd name="T26" fmla="*/ 2147483646 w 556"/>
                  <a:gd name="T27" fmla="*/ 2147483646 h 294"/>
                  <a:gd name="T28" fmla="*/ 2147483646 w 556"/>
                  <a:gd name="T29" fmla="*/ 2147483646 h 294"/>
                  <a:gd name="T30" fmla="*/ 2147483646 w 556"/>
                  <a:gd name="T31" fmla="*/ 2147483646 h 294"/>
                  <a:gd name="T32" fmla="*/ 2147483646 w 556"/>
                  <a:gd name="T33" fmla="*/ 2147483646 h 294"/>
                  <a:gd name="T34" fmla="*/ 2147483646 w 556"/>
                  <a:gd name="T35" fmla="*/ 2147483646 h 294"/>
                  <a:gd name="T36" fmla="*/ 2147483646 w 556"/>
                  <a:gd name="T37" fmla="*/ 2147483646 h 294"/>
                  <a:gd name="T38" fmla="*/ 2147483646 w 556"/>
                  <a:gd name="T39" fmla="*/ 2147483646 h 294"/>
                  <a:gd name="T40" fmla="*/ 2147483646 w 556"/>
                  <a:gd name="T41" fmla="*/ 2147483646 h 294"/>
                  <a:gd name="T42" fmla="*/ 2147483646 w 556"/>
                  <a:gd name="T43" fmla="*/ 2147483646 h 294"/>
                  <a:gd name="T44" fmla="*/ 2147483646 w 556"/>
                  <a:gd name="T45" fmla="*/ 2147483646 h 294"/>
                  <a:gd name="T46" fmla="*/ 2147483646 w 556"/>
                  <a:gd name="T47" fmla="*/ 2147483646 h 294"/>
                  <a:gd name="T48" fmla="*/ 2147483646 w 556"/>
                  <a:gd name="T49" fmla="*/ 2147483646 h 294"/>
                  <a:gd name="T50" fmla="*/ 2147483646 w 556"/>
                  <a:gd name="T51" fmla="*/ 2147483646 h 294"/>
                  <a:gd name="T52" fmla="*/ 2147483646 w 556"/>
                  <a:gd name="T53" fmla="*/ 2147483646 h 294"/>
                  <a:gd name="T54" fmla="*/ 2147483646 w 556"/>
                  <a:gd name="T55" fmla="*/ 2147483646 h 294"/>
                  <a:gd name="T56" fmla="*/ 2147483646 w 556"/>
                  <a:gd name="T57" fmla="*/ 2147483646 h 294"/>
                  <a:gd name="T58" fmla="*/ 2147483646 w 556"/>
                  <a:gd name="T59" fmla="*/ 2147483646 h 294"/>
                  <a:gd name="T60" fmla="*/ 2147483646 w 556"/>
                  <a:gd name="T61" fmla="*/ 2147483646 h 294"/>
                  <a:gd name="T62" fmla="*/ 2147483646 w 556"/>
                  <a:gd name="T63" fmla="*/ 2147483646 h 294"/>
                  <a:gd name="T64" fmla="*/ 2147483646 w 556"/>
                  <a:gd name="T65" fmla="*/ 2147483646 h 294"/>
                  <a:gd name="T66" fmla="*/ 2147483646 w 556"/>
                  <a:gd name="T67" fmla="*/ 2147483646 h 294"/>
                  <a:gd name="T68" fmla="*/ 2147483646 w 556"/>
                  <a:gd name="T69" fmla="*/ 2147483646 h 294"/>
                  <a:gd name="T70" fmla="*/ 2147483646 w 556"/>
                  <a:gd name="T71" fmla="*/ 2147483646 h 294"/>
                  <a:gd name="T72" fmla="*/ 2147483646 w 556"/>
                  <a:gd name="T73" fmla="*/ 2147483646 h 294"/>
                  <a:gd name="T74" fmla="*/ 2147483646 w 556"/>
                  <a:gd name="T75" fmla="*/ 2147483646 h 294"/>
                  <a:gd name="T76" fmla="*/ 2147483646 w 556"/>
                  <a:gd name="T77" fmla="*/ 2147483646 h 294"/>
                  <a:gd name="T78" fmla="*/ 2147483646 w 556"/>
                  <a:gd name="T79" fmla="*/ 2147483646 h 294"/>
                  <a:gd name="T80" fmla="*/ 2147483646 w 556"/>
                  <a:gd name="T81" fmla="*/ 2147483646 h 294"/>
                  <a:gd name="T82" fmla="*/ 2147483646 w 556"/>
                  <a:gd name="T83" fmla="*/ 2147483646 h 294"/>
                  <a:gd name="T84" fmla="*/ 2147483646 w 556"/>
                  <a:gd name="T85" fmla="*/ 2147483646 h 294"/>
                  <a:gd name="T86" fmla="*/ 2147483646 w 556"/>
                  <a:gd name="T87" fmla="*/ 2147483646 h 294"/>
                  <a:gd name="T88" fmla="*/ 2147483646 w 556"/>
                  <a:gd name="T89" fmla="*/ 2147483646 h 29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556" h="294">
                    <a:moveTo>
                      <a:pt x="556" y="281"/>
                    </a:moveTo>
                    <a:lnTo>
                      <a:pt x="556" y="294"/>
                    </a:lnTo>
                    <a:lnTo>
                      <a:pt x="0" y="294"/>
                    </a:lnTo>
                    <a:lnTo>
                      <a:pt x="0" y="99"/>
                    </a:lnTo>
                    <a:lnTo>
                      <a:pt x="32" y="87"/>
                    </a:lnTo>
                    <a:lnTo>
                      <a:pt x="113" y="58"/>
                    </a:lnTo>
                    <a:lnTo>
                      <a:pt x="164" y="41"/>
                    </a:lnTo>
                    <a:lnTo>
                      <a:pt x="218" y="25"/>
                    </a:lnTo>
                    <a:lnTo>
                      <a:pt x="270" y="11"/>
                    </a:lnTo>
                    <a:lnTo>
                      <a:pt x="295" y="5"/>
                    </a:lnTo>
                    <a:lnTo>
                      <a:pt x="319" y="0"/>
                    </a:lnTo>
                    <a:lnTo>
                      <a:pt x="312" y="16"/>
                    </a:lnTo>
                    <a:lnTo>
                      <a:pt x="310" y="25"/>
                    </a:lnTo>
                    <a:lnTo>
                      <a:pt x="309" y="34"/>
                    </a:lnTo>
                    <a:lnTo>
                      <a:pt x="307" y="45"/>
                    </a:lnTo>
                    <a:lnTo>
                      <a:pt x="306" y="55"/>
                    </a:lnTo>
                    <a:lnTo>
                      <a:pt x="307" y="67"/>
                    </a:lnTo>
                    <a:lnTo>
                      <a:pt x="310" y="79"/>
                    </a:lnTo>
                    <a:lnTo>
                      <a:pt x="312" y="92"/>
                    </a:lnTo>
                    <a:lnTo>
                      <a:pt x="319" y="107"/>
                    </a:lnTo>
                    <a:lnTo>
                      <a:pt x="327" y="122"/>
                    </a:lnTo>
                    <a:lnTo>
                      <a:pt x="337" y="139"/>
                    </a:lnTo>
                    <a:lnTo>
                      <a:pt x="355" y="159"/>
                    </a:lnTo>
                    <a:lnTo>
                      <a:pt x="374" y="179"/>
                    </a:lnTo>
                    <a:lnTo>
                      <a:pt x="389" y="191"/>
                    </a:lnTo>
                    <a:lnTo>
                      <a:pt x="404" y="202"/>
                    </a:lnTo>
                    <a:lnTo>
                      <a:pt x="422" y="214"/>
                    </a:lnTo>
                    <a:lnTo>
                      <a:pt x="441" y="226"/>
                    </a:lnTo>
                    <a:lnTo>
                      <a:pt x="466" y="239"/>
                    </a:lnTo>
                    <a:lnTo>
                      <a:pt x="493" y="254"/>
                    </a:lnTo>
                    <a:lnTo>
                      <a:pt x="523" y="267"/>
                    </a:lnTo>
                    <a:lnTo>
                      <a:pt x="556" y="281"/>
                    </a:lnTo>
                    <a:close/>
                  </a:path>
                </a:pathLst>
              </a:custGeom>
              <a:solidFill>
                <a:srgbClr val="0676B3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13" name="Group 239"/>
            <p:cNvGrpSpPr>
              <a:grpSpLocks/>
            </p:cNvGrpSpPr>
            <p:nvPr/>
          </p:nvGrpSpPr>
          <p:grpSpPr bwMode="auto">
            <a:xfrm>
              <a:off x="6208079" y="4854189"/>
              <a:ext cx="682625" cy="487363"/>
              <a:chOff x="1350368" y="1683544"/>
              <a:chExt cx="682625" cy="487363"/>
            </a:xfrm>
          </p:grpSpPr>
          <p:sp>
            <p:nvSpPr>
              <p:cNvPr id="3233" name="Freeform 149"/>
              <p:cNvSpPr>
                <a:spLocks/>
              </p:cNvSpPr>
              <p:nvPr/>
            </p:nvSpPr>
            <p:spPr bwMode="auto">
              <a:xfrm>
                <a:off x="1778993" y="1829594"/>
                <a:ext cx="254000" cy="341313"/>
              </a:xfrm>
              <a:custGeom>
                <a:avLst/>
                <a:gdLst>
                  <a:gd name="T0" fmla="*/ 2147483646 w 160"/>
                  <a:gd name="T1" fmla="*/ 2147483646 h 215"/>
                  <a:gd name="T2" fmla="*/ 2147483646 w 160"/>
                  <a:gd name="T3" fmla="*/ 2147483646 h 215"/>
                  <a:gd name="T4" fmla="*/ 2147483646 w 160"/>
                  <a:gd name="T5" fmla="*/ 2147483646 h 215"/>
                  <a:gd name="T6" fmla="*/ 2147483646 w 160"/>
                  <a:gd name="T7" fmla="*/ 2147483646 h 215"/>
                  <a:gd name="T8" fmla="*/ 2147483646 w 160"/>
                  <a:gd name="T9" fmla="*/ 2147483646 h 215"/>
                  <a:gd name="T10" fmla="*/ 2147483646 w 160"/>
                  <a:gd name="T11" fmla="*/ 2147483646 h 215"/>
                  <a:gd name="T12" fmla="*/ 2147483646 w 160"/>
                  <a:gd name="T13" fmla="*/ 2147483646 h 215"/>
                  <a:gd name="T14" fmla="*/ 2147483646 w 160"/>
                  <a:gd name="T15" fmla="*/ 2147483646 h 215"/>
                  <a:gd name="T16" fmla="*/ 2147483646 w 160"/>
                  <a:gd name="T17" fmla="*/ 2147483646 h 215"/>
                  <a:gd name="T18" fmla="*/ 2147483646 w 160"/>
                  <a:gd name="T19" fmla="*/ 2147483646 h 215"/>
                  <a:gd name="T20" fmla="*/ 2147483646 w 160"/>
                  <a:gd name="T21" fmla="*/ 2147483646 h 215"/>
                  <a:gd name="T22" fmla="*/ 2147483646 w 160"/>
                  <a:gd name="T23" fmla="*/ 2147483646 h 215"/>
                  <a:gd name="T24" fmla="*/ 2147483646 w 160"/>
                  <a:gd name="T25" fmla="*/ 2147483646 h 215"/>
                  <a:gd name="T26" fmla="*/ 2147483646 w 160"/>
                  <a:gd name="T27" fmla="*/ 2147483646 h 215"/>
                  <a:gd name="T28" fmla="*/ 2147483646 w 160"/>
                  <a:gd name="T29" fmla="*/ 2147483646 h 215"/>
                  <a:gd name="T30" fmla="*/ 2147483646 w 160"/>
                  <a:gd name="T31" fmla="*/ 2147483646 h 215"/>
                  <a:gd name="T32" fmla="*/ 2147483646 w 160"/>
                  <a:gd name="T33" fmla="*/ 2147483646 h 215"/>
                  <a:gd name="T34" fmla="*/ 2147483646 w 160"/>
                  <a:gd name="T35" fmla="*/ 2147483646 h 215"/>
                  <a:gd name="T36" fmla="*/ 2147483646 w 160"/>
                  <a:gd name="T37" fmla="*/ 2147483646 h 215"/>
                  <a:gd name="T38" fmla="*/ 2147483646 w 160"/>
                  <a:gd name="T39" fmla="*/ 2147483646 h 215"/>
                  <a:gd name="T40" fmla="*/ 2147483646 w 160"/>
                  <a:gd name="T41" fmla="*/ 2147483646 h 215"/>
                  <a:gd name="T42" fmla="*/ 2147483646 w 160"/>
                  <a:gd name="T43" fmla="*/ 2147483646 h 215"/>
                  <a:gd name="T44" fmla="*/ 2147483646 w 160"/>
                  <a:gd name="T45" fmla="*/ 2147483646 h 215"/>
                  <a:gd name="T46" fmla="*/ 2147483646 w 160"/>
                  <a:gd name="T47" fmla="*/ 2147483646 h 215"/>
                  <a:gd name="T48" fmla="*/ 2147483646 w 160"/>
                  <a:gd name="T49" fmla="*/ 2147483646 h 215"/>
                  <a:gd name="T50" fmla="*/ 0 w 160"/>
                  <a:gd name="T51" fmla="*/ 2147483646 h 215"/>
                  <a:gd name="T52" fmla="*/ 0 w 160"/>
                  <a:gd name="T53" fmla="*/ 2147483646 h 215"/>
                  <a:gd name="T54" fmla="*/ 2147483646 w 160"/>
                  <a:gd name="T55" fmla="*/ 2147483646 h 215"/>
                  <a:gd name="T56" fmla="*/ 2147483646 w 160"/>
                  <a:gd name="T57" fmla="*/ 2147483646 h 215"/>
                  <a:gd name="T58" fmla="*/ 2147483646 w 160"/>
                  <a:gd name="T59" fmla="*/ 2147483646 h 215"/>
                  <a:gd name="T60" fmla="*/ 2147483646 w 160"/>
                  <a:gd name="T61" fmla="*/ 2147483646 h 215"/>
                  <a:gd name="T62" fmla="*/ 2147483646 w 160"/>
                  <a:gd name="T63" fmla="*/ 2147483646 h 215"/>
                  <a:gd name="T64" fmla="*/ 2147483646 w 160"/>
                  <a:gd name="T65" fmla="*/ 2147483646 h 215"/>
                  <a:gd name="T66" fmla="*/ 2147483646 w 160"/>
                  <a:gd name="T67" fmla="*/ 2147483646 h 215"/>
                  <a:gd name="T68" fmla="*/ 2147483646 w 160"/>
                  <a:gd name="T69" fmla="*/ 2147483646 h 215"/>
                  <a:gd name="T70" fmla="*/ 2147483646 w 160"/>
                  <a:gd name="T71" fmla="*/ 2147483646 h 215"/>
                  <a:gd name="T72" fmla="*/ 2147483646 w 160"/>
                  <a:gd name="T73" fmla="*/ 2147483646 h 215"/>
                  <a:gd name="T74" fmla="*/ 2147483646 w 160"/>
                  <a:gd name="T75" fmla="*/ 2147483646 h 215"/>
                  <a:gd name="T76" fmla="*/ 2147483646 w 160"/>
                  <a:gd name="T77" fmla="*/ 0 h 215"/>
                  <a:gd name="T78" fmla="*/ 2147483646 w 160"/>
                  <a:gd name="T79" fmla="*/ 0 h 215"/>
                  <a:gd name="T80" fmla="*/ 2147483646 w 160"/>
                  <a:gd name="T81" fmla="*/ 0 h 215"/>
                  <a:gd name="T82" fmla="*/ 2147483646 w 160"/>
                  <a:gd name="T83" fmla="*/ 0 h 215"/>
                  <a:gd name="T84" fmla="*/ 2147483646 w 160"/>
                  <a:gd name="T85" fmla="*/ 0 h 215"/>
                  <a:gd name="T86" fmla="*/ 2147483646 w 160"/>
                  <a:gd name="T87" fmla="*/ 2147483646 h 215"/>
                  <a:gd name="T88" fmla="*/ 2147483646 w 160"/>
                  <a:gd name="T89" fmla="*/ 2147483646 h 215"/>
                  <a:gd name="T90" fmla="*/ 2147483646 w 160"/>
                  <a:gd name="T91" fmla="*/ 2147483646 h 215"/>
                  <a:gd name="T92" fmla="*/ 2147483646 w 160"/>
                  <a:gd name="T93" fmla="*/ 2147483646 h 21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60" h="215">
                    <a:moveTo>
                      <a:pt x="160" y="31"/>
                    </a:moveTo>
                    <a:lnTo>
                      <a:pt x="160" y="31"/>
                    </a:lnTo>
                    <a:lnTo>
                      <a:pt x="160" y="39"/>
                    </a:lnTo>
                    <a:lnTo>
                      <a:pt x="160" y="50"/>
                    </a:lnTo>
                    <a:lnTo>
                      <a:pt x="159" y="59"/>
                    </a:lnTo>
                    <a:lnTo>
                      <a:pt x="158" y="69"/>
                    </a:lnTo>
                    <a:lnTo>
                      <a:pt x="154" y="80"/>
                    </a:lnTo>
                    <a:lnTo>
                      <a:pt x="148" y="92"/>
                    </a:lnTo>
                    <a:lnTo>
                      <a:pt x="141" y="106"/>
                    </a:lnTo>
                    <a:lnTo>
                      <a:pt x="131" y="119"/>
                    </a:lnTo>
                    <a:lnTo>
                      <a:pt x="117" y="136"/>
                    </a:lnTo>
                    <a:lnTo>
                      <a:pt x="100" y="152"/>
                    </a:lnTo>
                    <a:lnTo>
                      <a:pt x="87" y="163"/>
                    </a:lnTo>
                    <a:lnTo>
                      <a:pt x="73" y="173"/>
                    </a:lnTo>
                    <a:lnTo>
                      <a:pt x="59" y="182"/>
                    </a:lnTo>
                    <a:lnTo>
                      <a:pt x="42" y="193"/>
                    </a:lnTo>
                    <a:lnTo>
                      <a:pt x="22" y="203"/>
                    </a:lnTo>
                    <a:lnTo>
                      <a:pt x="1" y="215"/>
                    </a:lnTo>
                    <a:lnTo>
                      <a:pt x="0" y="147"/>
                    </a:lnTo>
                    <a:lnTo>
                      <a:pt x="10" y="134"/>
                    </a:lnTo>
                    <a:lnTo>
                      <a:pt x="14" y="129"/>
                    </a:lnTo>
                    <a:lnTo>
                      <a:pt x="43" y="172"/>
                    </a:lnTo>
                    <a:lnTo>
                      <a:pt x="123" y="90"/>
                    </a:lnTo>
                    <a:lnTo>
                      <a:pt x="131" y="81"/>
                    </a:lnTo>
                    <a:lnTo>
                      <a:pt x="137" y="71"/>
                    </a:lnTo>
                    <a:lnTo>
                      <a:pt x="141" y="58"/>
                    </a:lnTo>
                    <a:lnTo>
                      <a:pt x="142" y="46"/>
                    </a:lnTo>
                    <a:lnTo>
                      <a:pt x="143" y="33"/>
                    </a:lnTo>
                    <a:lnTo>
                      <a:pt x="143" y="21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51" y="0"/>
                    </a:lnTo>
                    <a:lnTo>
                      <a:pt x="158" y="14"/>
                    </a:lnTo>
                    <a:lnTo>
                      <a:pt x="160" y="31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4" name="Freeform 150"/>
              <p:cNvSpPr>
                <a:spLocks/>
              </p:cNvSpPr>
              <p:nvPr/>
            </p:nvSpPr>
            <p:spPr bwMode="auto">
              <a:xfrm>
                <a:off x="1712318" y="1683544"/>
                <a:ext cx="293688" cy="419100"/>
              </a:xfrm>
              <a:custGeom>
                <a:avLst/>
                <a:gdLst>
                  <a:gd name="T0" fmla="*/ 2147483646 w 185"/>
                  <a:gd name="T1" fmla="*/ 2147483646 h 264"/>
                  <a:gd name="T2" fmla="*/ 2147483646 w 185"/>
                  <a:gd name="T3" fmla="*/ 2147483646 h 264"/>
                  <a:gd name="T4" fmla="*/ 2147483646 w 185"/>
                  <a:gd name="T5" fmla="*/ 2147483646 h 264"/>
                  <a:gd name="T6" fmla="*/ 2147483646 w 185"/>
                  <a:gd name="T7" fmla="*/ 2147483646 h 264"/>
                  <a:gd name="T8" fmla="*/ 2147483646 w 185"/>
                  <a:gd name="T9" fmla="*/ 2147483646 h 264"/>
                  <a:gd name="T10" fmla="*/ 2147483646 w 185"/>
                  <a:gd name="T11" fmla="*/ 2147483646 h 264"/>
                  <a:gd name="T12" fmla="*/ 2147483646 w 185"/>
                  <a:gd name="T13" fmla="*/ 2147483646 h 264"/>
                  <a:gd name="T14" fmla="*/ 2147483646 w 185"/>
                  <a:gd name="T15" fmla="*/ 2147483646 h 264"/>
                  <a:gd name="T16" fmla="*/ 2147483646 w 185"/>
                  <a:gd name="T17" fmla="*/ 2147483646 h 264"/>
                  <a:gd name="T18" fmla="*/ 2147483646 w 185"/>
                  <a:gd name="T19" fmla="*/ 2147483646 h 264"/>
                  <a:gd name="T20" fmla="*/ 2147483646 w 185"/>
                  <a:gd name="T21" fmla="*/ 2147483646 h 264"/>
                  <a:gd name="T22" fmla="*/ 0 w 185"/>
                  <a:gd name="T23" fmla="*/ 2147483646 h 264"/>
                  <a:gd name="T24" fmla="*/ 0 w 185"/>
                  <a:gd name="T25" fmla="*/ 2147483646 h 264"/>
                  <a:gd name="T26" fmla="*/ 0 w 185"/>
                  <a:gd name="T27" fmla="*/ 2147483646 h 264"/>
                  <a:gd name="T28" fmla="*/ 2147483646 w 185"/>
                  <a:gd name="T29" fmla="*/ 2147483646 h 264"/>
                  <a:gd name="T30" fmla="*/ 2147483646 w 185"/>
                  <a:gd name="T31" fmla="*/ 2147483646 h 264"/>
                  <a:gd name="T32" fmla="*/ 2147483646 w 185"/>
                  <a:gd name="T33" fmla="*/ 2147483646 h 264"/>
                  <a:gd name="T34" fmla="*/ 2147483646 w 185"/>
                  <a:gd name="T35" fmla="*/ 2147483646 h 264"/>
                  <a:gd name="T36" fmla="*/ 2147483646 w 185"/>
                  <a:gd name="T37" fmla="*/ 2147483646 h 264"/>
                  <a:gd name="T38" fmla="*/ 2147483646 w 185"/>
                  <a:gd name="T39" fmla="*/ 2147483646 h 264"/>
                  <a:gd name="T40" fmla="*/ 2147483646 w 185"/>
                  <a:gd name="T41" fmla="*/ 2147483646 h 264"/>
                  <a:gd name="T42" fmla="*/ 2147483646 w 185"/>
                  <a:gd name="T43" fmla="*/ 2147483646 h 264"/>
                  <a:gd name="T44" fmla="*/ 2147483646 w 185"/>
                  <a:gd name="T45" fmla="*/ 2147483646 h 264"/>
                  <a:gd name="T46" fmla="*/ 2147483646 w 185"/>
                  <a:gd name="T47" fmla="*/ 0 h 264"/>
                  <a:gd name="T48" fmla="*/ 2147483646 w 185"/>
                  <a:gd name="T49" fmla="*/ 2147483646 h 264"/>
                  <a:gd name="T50" fmla="*/ 2147483646 w 185"/>
                  <a:gd name="T51" fmla="*/ 2147483646 h 264"/>
                  <a:gd name="T52" fmla="*/ 2147483646 w 185"/>
                  <a:gd name="T53" fmla="*/ 2147483646 h 264"/>
                  <a:gd name="T54" fmla="*/ 2147483646 w 185"/>
                  <a:gd name="T55" fmla="*/ 2147483646 h 26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85" h="264">
                    <a:moveTo>
                      <a:pt x="183" y="92"/>
                    </a:moveTo>
                    <a:lnTo>
                      <a:pt x="183" y="92"/>
                    </a:lnTo>
                    <a:lnTo>
                      <a:pt x="185" y="113"/>
                    </a:lnTo>
                    <a:lnTo>
                      <a:pt x="185" y="125"/>
                    </a:lnTo>
                    <a:lnTo>
                      <a:pt x="184" y="138"/>
                    </a:lnTo>
                    <a:lnTo>
                      <a:pt x="183" y="150"/>
                    </a:lnTo>
                    <a:lnTo>
                      <a:pt x="179" y="163"/>
                    </a:lnTo>
                    <a:lnTo>
                      <a:pt x="173" y="173"/>
                    </a:lnTo>
                    <a:lnTo>
                      <a:pt x="165" y="182"/>
                    </a:lnTo>
                    <a:lnTo>
                      <a:pt x="85" y="264"/>
                    </a:lnTo>
                    <a:lnTo>
                      <a:pt x="56" y="221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12" y="125"/>
                    </a:lnTo>
                    <a:lnTo>
                      <a:pt x="26" y="119"/>
                    </a:lnTo>
                    <a:lnTo>
                      <a:pt x="39" y="112"/>
                    </a:lnTo>
                    <a:lnTo>
                      <a:pt x="54" y="102"/>
                    </a:lnTo>
                    <a:lnTo>
                      <a:pt x="67" y="93"/>
                    </a:lnTo>
                    <a:lnTo>
                      <a:pt x="80" y="83"/>
                    </a:lnTo>
                    <a:lnTo>
                      <a:pt x="106" y="59"/>
                    </a:lnTo>
                    <a:lnTo>
                      <a:pt x="127" y="37"/>
                    </a:lnTo>
                    <a:lnTo>
                      <a:pt x="146" y="18"/>
                    </a:lnTo>
                    <a:lnTo>
                      <a:pt x="161" y="0"/>
                    </a:lnTo>
                    <a:lnTo>
                      <a:pt x="180" y="76"/>
                    </a:lnTo>
                    <a:lnTo>
                      <a:pt x="183" y="92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5" name="Freeform 157"/>
              <p:cNvSpPr>
                <a:spLocks/>
              </p:cNvSpPr>
              <p:nvPr/>
            </p:nvSpPr>
            <p:spPr bwMode="auto">
              <a:xfrm>
                <a:off x="1372593" y="1683544"/>
                <a:ext cx="293688" cy="419100"/>
              </a:xfrm>
              <a:custGeom>
                <a:avLst/>
                <a:gdLst>
                  <a:gd name="T0" fmla="*/ 2147483646 w 185"/>
                  <a:gd name="T1" fmla="*/ 2147483646 h 264"/>
                  <a:gd name="T2" fmla="*/ 2147483646 w 185"/>
                  <a:gd name="T3" fmla="*/ 2147483646 h 264"/>
                  <a:gd name="T4" fmla="*/ 2147483646 w 185"/>
                  <a:gd name="T5" fmla="*/ 2147483646 h 264"/>
                  <a:gd name="T6" fmla="*/ 2147483646 w 185"/>
                  <a:gd name="T7" fmla="*/ 2147483646 h 264"/>
                  <a:gd name="T8" fmla="*/ 2147483646 w 185"/>
                  <a:gd name="T9" fmla="*/ 2147483646 h 264"/>
                  <a:gd name="T10" fmla="*/ 2147483646 w 185"/>
                  <a:gd name="T11" fmla="*/ 2147483646 h 264"/>
                  <a:gd name="T12" fmla="*/ 2147483646 w 185"/>
                  <a:gd name="T13" fmla="*/ 2147483646 h 264"/>
                  <a:gd name="T14" fmla="*/ 2147483646 w 185"/>
                  <a:gd name="T15" fmla="*/ 2147483646 h 264"/>
                  <a:gd name="T16" fmla="*/ 2147483646 w 185"/>
                  <a:gd name="T17" fmla="*/ 2147483646 h 264"/>
                  <a:gd name="T18" fmla="*/ 2147483646 w 185"/>
                  <a:gd name="T19" fmla="*/ 2147483646 h 264"/>
                  <a:gd name="T20" fmla="*/ 0 w 185"/>
                  <a:gd name="T21" fmla="*/ 2147483646 h 264"/>
                  <a:gd name="T22" fmla="*/ 0 w 185"/>
                  <a:gd name="T23" fmla="*/ 2147483646 h 264"/>
                  <a:gd name="T24" fmla="*/ 2147483646 w 185"/>
                  <a:gd name="T25" fmla="*/ 2147483646 h 264"/>
                  <a:gd name="T26" fmla="*/ 2147483646 w 185"/>
                  <a:gd name="T27" fmla="*/ 2147483646 h 264"/>
                  <a:gd name="T28" fmla="*/ 2147483646 w 185"/>
                  <a:gd name="T29" fmla="*/ 2147483646 h 264"/>
                  <a:gd name="T30" fmla="*/ 2147483646 w 185"/>
                  <a:gd name="T31" fmla="*/ 0 h 264"/>
                  <a:gd name="T32" fmla="*/ 2147483646 w 185"/>
                  <a:gd name="T33" fmla="*/ 0 h 264"/>
                  <a:gd name="T34" fmla="*/ 2147483646 w 185"/>
                  <a:gd name="T35" fmla="*/ 2147483646 h 264"/>
                  <a:gd name="T36" fmla="*/ 2147483646 w 185"/>
                  <a:gd name="T37" fmla="*/ 2147483646 h 264"/>
                  <a:gd name="T38" fmla="*/ 2147483646 w 185"/>
                  <a:gd name="T39" fmla="*/ 2147483646 h 264"/>
                  <a:gd name="T40" fmla="*/ 2147483646 w 185"/>
                  <a:gd name="T41" fmla="*/ 2147483646 h 264"/>
                  <a:gd name="T42" fmla="*/ 2147483646 w 185"/>
                  <a:gd name="T43" fmla="*/ 2147483646 h 264"/>
                  <a:gd name="T44" fmla="*/ 2147483646 w 185"/>
                  <a:gd name="T45" fmla="*/ 2147483646 h 264"/>
                  <a:gd name="T46" fmla="*/ 2147483646 w 185"/>
                  <a:gd name="T47" fmla="*/ 2147483646 h 264"/>
                  <a:gd name="T48" fmla="*/ 2147483646 w 185"/>
                  <a:gd name="T49" fmla="*/ 2147483646 h 264"/>
                  <a:gd name="T50" fmla="*/ 2147483646 w 185"/>
                  <a:gd name="T51" fmla="*/ 2147483646 h 264"/>
                  <a:gd name="T52" fmla="*/ 2147483646 w 185"/>
                  <a:gd name="T53" fmla="*/ 2147483646 h 264"/>
                  <a:gd name="T54" fmla="*/ 2147483646 w 185"/>
                  <a:gd name="T55" fmla="*/ 2147483646 h 26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85" h="264">
                    <a:moveTo>
                      <a:pt x="185" y="129"/>
                    </a:moveTo>
                    <a:lnTo>
                      <a:pt x="185" y="133"/>
                    </a:lnTo>
                    <a:lnTo>
                      <a:pt x="124" y="226"/>
                    </a:lnTo>
                    <a:lnTo>
                      <a:pt x="99" y="264"/>
                    </a:lnTo>
                    <a:lnTo>
                      <a:pt x="18" y="182"/>
                    </a:lnTo>
                    <a:lnTo>
                      <a:pt x="13" y="176"/>
                    </a:lnTo>
                    <a:lnTo>
                      <a:pt x="7" y="169"/>
                    </a:lnTo>
                    <a:lnTo>
                      <a:pt x="5" y="161"/>
                    </a:lnTo>
                    <a:lnTo>
                      <a:pt x="2" y="154"/>
                    </a:lnTo>
                    <a:lnTo>
                      <a:pt x="0" y="138"/>
                    </a:lnTo>
                    <a:lnTo>
                      <a:pt x="0" y="122"/>
                    </a:lnTo>
                    <a:lnTo>
                      <a:pt x="1" y="109"/>
                    </a:lnTo>
                    <a:lnTo>
                      <a:pt x="2" y="97"/>
                    </a:lnTo>
                    <a:lnTo>
                      <a:pt x="6" y="88"/>
                    </a:lnTo>
                    <a:lnTo>
                      <a:pt x="23" y="0"/>
                    </a:lnTo>
                    <a:lnTo>
                      <a:pt x="39" y="18"/>
                    </a:lnTo>
                    <a:lnTo>
                      <a:pt x="56" y="37"/>
                    </a:lnTo>
                    <a:lnTo>
                      <a:pt x="78" y="59"/>
                    </a:lnTo>
                    <a:lnTo>
                      <a:pt x="103" y="83"/>
                    </a:lnTo>
                    <a:lnTo>
                      <a:pt x="118" y="93"/>
                    </a:lnTo>
                    <a:lnTo>
                      <a:pt x="131" y="102"/>
                    </a:lnTo>
                    <a:lnTo>
                      <a:pt x="144" y="112"/>
                    </a:lnTo>
                    <a:lnTo>
                      <a:pt x="159" y="119"/>
                    </a:lnTo>
                    <a:lnTo>
                      <a:pt x="172" y="125"/>
                    </a:lnTo>
                    <a:lnTo>
                      <a:pt x="185" y="129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Freeform 161"/>
              <p:cNvSpPr>
                <a:spLocks/>
              </p:cNvSpPr>
              <p:nvPr/>
            </p:nvSpPr>
            <p:spPr bwMode="auto">
              <a:xfrm>
                <a:off x="1350368" y="1823244"/>
                <a:ext cx="234950" cy="338138"/>
              </a:xfrm>
              <a:custGeom>
                <a:avLst/>
                <a:gdLst>
                  <a:gd name="T0" fmla="*/ 2147483646 w 148"/>
                  <a:gd name="T1" fmla="*/ 0 h 213"/>
                  <a:gd name="T2" fmla="*/ 2147483646 w 148"/>
                  <a:gd name="T3" fmla="*/ 0 h 213"/>
                  <a:gd name="T4" fmla="*/ 2147483646 w 148"/>
                  <a:gd name="T5" fmla="*/ 2147483646 h 213"/>
                  <a:gd name="T6" fmla="*/ 2147483646 w 148"/>
                  <a:gd name="T7" fmla="*/ 2147483646 h 213"/>
                  <a:gd name="T8" fmla="*/ 2147483646 w 148"/>
                  <a:gd name="T9" fmla="*/ 2147483646 h 213"/>
                  <a:gd name="T10" fmla="*/ 2147483646 w 148"/>
                  <a:gd name="T11" fmla="*/ 2147483646 h 213"/>
                  <a:gd name="T12" fmla="*/ 2147483646 w 148"/>
                  <a:gd name="T13" fmla="*/ 2147483646 h 213"/>
                  <a:gd name="T14" fmla="*/ 2147483646 w 148"/>
                  <a:gd name="T15" fmla="*/ 2147483646 h 213"/>
                  <a:gd name="T16" fmla="*/ 2147483646 w 148"/>
                  <a:gd name="T17" fmla="*/ 2147483646 h 213"/>
                  <a:gd name="T18" fmla="*/ 2147483646 w 148"/>
                  <a:gd name="T19" fmla="*/ 2147483646 h 213"/>
                  <a:gd name="T20" fmla="*/ 2147483646 w 148"/>
                  <a:gd name="T21" fmla="*/ 2147483646 h 213"/>
                  <a:gd name="T22" fmla="*/ 2147483646 w 148"/>
                  <a:gd name="T23" fmla="*/ 2147483646 h 213"/>
                  <a:gd name="T24" fmla="*/ 2147483646 w 148"/>
                  <a:gd name="T25" fmla="*/ 2147483646 h 213"/>
                  <a:gd name="T26" fmla="*/ 2147483646 w 148"/>
                  <a:gd name="T27" fmla="*/ 2147483646 h 213"/>
                  <a:gd name="T28" fmla="*/ 2147483646 w 148"/>
                  <a:gd name="T29" fmla="*/ 2147483646 h 213"/>
                  <a:gd name="T30" fmla="*/ 2147483646 w 148"/>
                  <a:gd name="T31" fmla="*/ 2147483646 h 213"/>
                  <a:gd name="T32" fmla="*/ 2147483646 w 148"/>
                  <a:gd name="T33" fmla="*/ 2147483646 h 213"/>
                  <a:gd name="T34" fmla="*/ 2147483646 w 148"/>
                  <a:gd name="T35" fmla="*/ 2147483646 h 213"/>
                  <a:gd name="T36" fmla="*/ 2147483646 w 148"/>
                  <a:gd name="T37" fmla="*/ 2147483646 h 213"/>
                  <a:gd name="T38" fmla="*/ 2147483646 w 148"/>
                  <a:gd name="T39" fmla="*/ 2147483646 h 213"/>
                  <a:gd name="T40" fmla="*/ 2147483646 w 148"/>
                  <a:gd name="T41" fmla="*/ 2147483646 h 213"/>
                  <a:gd name="T42" fmla="*/ 2147483646 w 148"/>
                  <a:gd name="T43" fmla="*/ 2147483646 h 213"/>
                  <a:gd name="T44" fmla="*/ 2147483646 w 148"/>
                  <a:gd name="T45" fmla="*/ 2147483646 h 213"/>
                  <a:gd name="T46" fmla="*/ 2147483646 w 148"/>
                  <a:gd name="T47" fmla="*/ 2147483646 h 213"/>
                  <a:gd name="T48" fmla="*/ 2147483646 w 148"/>
                  <a:gd name="T49" fmla="*/ 2147483646 h 213"/>
                  <a:gd name="T50" fmla="*/ 2147483646 w 148"/>
                  <a:gd name="T51" fmla="*/ 2147483646 h 213"/>
                  <a:gd name="T52" fmla="*/ 2147483646 w 148"/>
                  <a:gd name="T53" fmla="*/ 2147483646 h 213"/>
                  <a:gd name="T54" fmla="*/ 2147483646 w 148"/>
                  <a:gd name="T55" fmla="*/ 2147483646 h 213"/>
                  <a:gd name="T56" fmla="*/ 2147483646 w 148"/>
                  <a:gd name="T57" fmla="*/ 2147483646 h 213"/>
                  <a:gd name="T58" fmla="*/ 2147483646 w 148"/>
                  <a:gd name="T59" fmla="*/ 2147483646 h 213"/>
                  <a:gd name="T60" fmla="*/ 2147483646 w 148"/>
                  <a:gd name="T61" fmla="*/ 2147483646 h 213"/>
                  <a:gd name="T62" fmla="*/ 2147483646 w 148"/>
                  <a:gd name="T63" fmla="*/ 2147483646 h 213"/>
                  <a:gd name="T64" fmla="*/ 2147483646 w 148"/>
                  <a:gd name="T65" fmla="*/ 2147483646 h 213"/>
                  <a:gd name="T66" fmla="*/ 2147483646 w 148"/>
                  <a:gd name="T67" fmla="*/ 2147483646 h 213"/>
                  <a:gd name="T68" fmla="*/ 0 w 148"/>
                  <a:gd name="T69" fmla="*/ 2147483646 h 213"/>
                  <a:gd name="T70" fmla="*/ 0 w 148"/>
                  <a:gd name="T71" fmla="*/ 2147483646 h 213"/>
                  <a:gd name="T72" fmla="*/ 0 w 148"/>
                  <a:gd name="T73" fmla="*/ 2147483646 h 213"/>
                  <a:gd name="T74" fmla="*/ 0 w 148"/>
                  <a:gd name="T75" fmla="*/ 2147483646 h 213"/>
                  <a:gd name="T76" fmla="*/ 0 w 148"/>
                  <a:gd name="T77" fmla="*/ 2147483646 h 213"/>
                  <a:gd name="T78" fmla="*/ 2147483646 w 148"/>
                  <a:gd name="T79" fmla="*/ 2147483646 h 213"/>
                  <a:gd name="T80" fmla="*/ 2147483646 w 148"/>
                  <a:gd name="T81" fmla="*/ 2147483646 h 213"/>
                  <a:gd name="T82" fmla="*/ 2147483646 w 148"/>
                  <a:gd name="T83" fmla="*/ 2147483646 h 213"/>
                  <a:gd name="T84" fmla="*/ 2147483646 w 148"/>
                  <a:gd name="T85" fmla="*/ 2147483646 h 213"/>
                  <a:gd name="T86" fmla="*/ 2147483646 w 148"/>
                  <a:gd name="T87" fmla="*/ 2147483646 h 213"/>
                  <a:gd name="T88" fmla="*/ 2147483646 w 148"/>
                  <a:gd name="T89" fmla="*/ 2147483646 h 213"/>
                  <a:gd name="T90" fmla="*/ 2147483646 w 148"/>
                  <a:gd name="T91" fmla="*/ 2147483646 h 213"/>
                  <a:gd name="T92" fmla="*/ 2147483646 w 148"/>
                  <a:gd name="T93" fmla="*/ 0 h 213"/>
                  <a:gd name="T94" fmla="*/ 2147483646 w 148"/>
                  <a:gd name="T95" fmla="*/ 0 h 213"/>
                  <a:gd name="T96" fmla="*/ 2147483646 w 148"/>
                  <a:gd name="T97" fmla="*/ 0 h 213"/>
                  <a:gd name="T98" fmla="*/ 2147483646 w 148"/>
                  <a:gd name="T99" fmla="*/ 0 h 21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48" h="213">
                    <a:moveTo>
                      <a:pt x="20" y="0"/>
                    </a:moveTo>
                    <a:lnTo>
                      <a:pt x="20" y="0"/>
                    </a:lnTo>
                    <a:lnTo>
                      <a:pt x="16" y="9"/>
                    </a:lnTo>
                    <a:lnTo>
                      <a:pt x="15" y="21"/>
                    </a:lnTo>
                    <a:lnTo>
                      <a:pt x="14" y="34"/>
                    </a:lnTo>
                    <a:lnTo>
                      <a:pt x="14" y="50"/>
                    </a:lnTo>
                    <a:lnTo>
                      <a:pt x="16" y="66"/>
                    </a:lnTo>
                    <a:lnTo>
                      <a:pt x="19" y="73"/>
                    </a:lnTo>
                    <a:lnTo>
                      <a:pt x="21" y="81"/>
                    </a:lnTo>
                    <a:lnTo>
                      <a:pt x="27" y="88"/>
                    </a:lnTo>
                    <a:lnTo>
                      <a:pt x="32" y="94"/>
                    </a:lnTo>
                    <a:lnTo>
                      <a:pt x="113" y="176"/>
                    </a:lnTo>
                    <a:lnTo>
                      <a:pt x="138" y="138"/>
                    </a:lnTo>
                    <a:lnTo>
                      <a:pt x="148" y="150"/>
                    </a:lnTo>
                    <a:lnTo>
                      <a:pt x="148" y="213"/>
                    </a:lnTo>
                    <a:lnTo>
                      <a:pt x="117" y="196"/>
                    </a:lnTo>
                    <a:lnTo>
                      <a:pt x="102" y="186"/>
                    </a:lnTo>
                    <a:lnTo>
                      <a:pt x="86" y="176"/>
                    </a:lnTo>
                    <a:lnTo>
                      <a:pt x="73" y="167"/>
                    </a:lnTo>
                    <a:lnTo>
                      <a:pt x="61" y="156"/>
                    </a:lnTo>
                    <a:lnTo>
                      <a:pt x="44" y="139"/>
                    </a:lnTo>
                    <a:lnTo>
                      <a:pt x="29" y="123"/>
                    </a:lnTo>
                    <a:lnTo>
                      <a:pt x="19" y="109"/>
                    </a:lnTo>
                    <a:lnTo>
                      <a:pt x="12" y="96"/>
                    </a:lnTo>
                    <a:lnTo>
                      <a:pt x="7" y="84"/>
                    </a:lnTo>
                    <a:lnTo>
                      <a:pt x="3" y="72"/>
                    </a:lnTo>
                    <a:lnTo>
                      <a:pt x="2" y="62"/>
                    </a:lnTo>
                    <a:lnTo>
                      <a:pt x="0" y="52"/>
                    </a:lnTo>
                    <a:lnTo>
                      <a:pt x="0" y="43"/>
                    </a:lnTo>
                    <a:lnTo>
                      <a:pt x="0" y="34"/>
                    </a:lnTo>
                    <a:lnTo>
                      <a:pt x="2" y="30"/>
                    </a:lnTo>
                    <a:lnTo>
                      <a:pt x="4" y="18"/>
                    </a:lnTo>
                    <a:lnTo>
                      <a:pt x="7" y="9"/>
                    </a:lnTo>
                    <a:lnTo>
                      <a:pt x="10" y="3"/>
                    </a:lnTo>
                    <a:lnTo>
                      <a:pt x="11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14" name="Group 237"/>
            <p:cNvGrpSpPr>
              <a:grpSpLocks/>
            </p:cNvGrpSpPr>
            <p:nvPr/>
          </p:nvGrpSpPr>
          <p:grpSpPr bwMode="auto">
            <a:xfrm>
              <a:off x="6152516" y="4993889"/>
              <a:ext cx="792163" cy="449263"/>
              <a:chOff x="1235275" y="1250405"/>
              <a:chExt cx="792163" cy="449263"/>
            </a:xfrm>
          </p:grpSpPr>
          <p:sp>
            <p:nvSpPr>
              <p:cNvPr id="3215" name="Freeform 141"/>
              <p:cNvSpPr>
                <a:spLocks/>
              </p:cNvSpPr>
              <p:nvPr/>
            </p:nvSpPr>
            <p:spPr bwMode="auto">
              <a:xfrm>
                <a:off x="1973463" y="1301205"/>
                <a:ext cx="53975" cy="42863"/>
              </a:xfrm>
              <a:custGeom>
                <a:avLst/>
                <a:gdLst>
                  <a:gd name="T0" fmla="*/ 2147483646 w 34"/>
                  <a:gd name="T1" fmla="*/ 2147483646 h 27"/>
                  <a:gd name="T2" fmla="*/ 2147483646 w 34"/>
                  <a:gd name="T3" fmla="*/ 2147483646 h 27"/>
                  <a:gd name="T4" fmla="*/ 2147483646 w 34"/>
                  <a:gd name="T5" fmla="*/ 2147483646 h 27"/>
                  <a:gd name="T6" fmla="*/ 2147483646 w 34"/>
                  <a:gd name="T7" fmla="*/ 2147483646 h 27"/>
                  <a:gd name="T8" fmla="*/ 0 w 34"/>
                  <a:gd name="T9" fmla="*/ 2147483646 h 27"/>
                  <a:gd name="T10" fmla="*/ 0 w 34"/>
                  <a:gd name="T11" fmla="*/ 2147483646 h 27"/>
                  <a:gd name="T12" fmla="*/ 0 w 34"/>
                  <a:gd name="T13" fmla="*/ 2147483646 h 27"/>
                  <a:gd name="T14" fmla="*/ 0 w 34"/>
                  <a:gd name="T15" fmla="*/ 0 h 27"/>
                  <a:gd name="T16" fmla="*/ 2147483646 w 34"/>
                  <a:gd name="T17" fmla="*/ 2147483646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" h="27">
                    <a:moveTo>
                      <a:pt x="33" y="4"/>
                    </a:moveTo>
                    <a:lnTo>
                      <a:pt x="33" y="4"/>
                    </a:lnTo>
                    <a:lnTo>
                      <a:pt x="33" y="15"/>
                    </a:lnTo>
                    <a:lnTo>
                      <a:pt x="34" y="27"/>
                    </a:lnTo>
                    <a:lnTo>
                      <a:pt x="0" y="19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6" name="Freeform 142"/>
              <p:cNvSpPr>
                <a:spLocks/>
              </p:cNvSpPr>
              <p:nvPr/>
            </p:nvSpPr>
            <p:spPr bwMode="auto">
              <a:xfrm>
                <a:off x="1970288" y="1331367"/>
                <a:ext cx="57150" cy="47625"/>
              </a:xfrm>
              <a:custGeom>
                <a:avLst/>
                <a:gdLst>
                  <a:gd name="T0" fmla="*/ 2147483646 w 36"/>
                  <a:gd name="T1" fmla="*/ 0 h 30"/>
                  <a:gd name="T2" fmla="*/ 2147483646 w 36"/>
                  <a:gd name="T3" fmla="*/ 2147483646 h 30"/>
                  <a:gd name="T4" fmla="*/ 2147483646 w 36"/>
                  <a:gd name="T5" fmla="*/ 2147483646 h 30"/>
                  <a:gd name="T6" fmla="*/ 2147483646 w 36"/>
                  <a:gd name="T7" fmla="*/ 2147483646 h 30"/>
                  <a:gd name="T8" fmla="*/ 2147483646 w 36"/>
                  <a:gd name="T9" fmla="*/ 2147483646 h 30"/>
                  <a:gd name="T10" fmla="*/ 0 w 36"/>
                  <a:gd name="T11" fmla="*/ 2147483646 h 30"/>
                  <a:gd name="T12" fmla="*/ 0 w 36"/>
                  <a:gd name="T13" fmla="*/ 2147483646 h 30"/>
                  <a:gd name="T14" fmla="*/ 2147483646 w 36"/>
                  <a:gd name="T15" fmla="*/ 2147483646 h 30"/>
                  <a:gd name="T16" fmla="*/ 2147483646 w 36"/>
                  <a:gd name="T17" fmla="*/ 0 h 30"/>
                  <a:gd name="T18" fmla="*/ 2147483646 w 36"/>
                  <a:gd name="T19" fmla="*/ 0 h 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6" h="30">
                    <a:moveTo>
                      <a:pt x="2" y="0"/>
                    </a:moveTo>
                    <a:lnTo>
                      <a:pt x="36" y="8"/>
                    </a:lnTo>
                    <a:lnTo>
                      <a:pt x="35" y="18"/>
                    </a:lnTo>
                    <a:lnTo>
                      <a:pt x="32" y="30"/>
                    </a:lnTo>
                    <a:lnTo>
                      <a:pt x="0" y="19"/>
                    </a:lnTo>
                    <a:lnTo>
                      <a:pt x="1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7" name="Freeform 143"/>
              <p:cNvSpPr>
                <a:spLocks/>
              </p:cNvSpPr>
              <p:nvPr/>
            </p:nvSpPr>
            <p:spPr bwMode="auto">
              <a:xfrm>
                <a:off x="1970288" y="1274217"/>
                <a:ext cx="55563" cy="33338"/>
              </a:xfrm>
              <a:custGeom>
                <a:avLst/>
                <a:gdLst>
                  <a:gd name="T0" fmla="*/ 2147483646 w 35"/>
                  <a:gd name="T1" fmla="*/ 2147483646 h 21"/>
                  <a:gd name="T2" fmla="*/ 2147483646 w 35"/>
                  <a:gd name="T3" fmla="*/ 2147483646 h 21"/>
                  <a:gd name="T4" fmla="*/ 2147483646 w 35"/>
                  <a:gd name="T5" fmla="*/ 2147483646 h 21"/>
                  <a:gd name="T6" fmla="*/ 0 w 35"/>
                  <a:gd name="T7" fmla="*/ 0 h 21"/>
                  <a:gd name="T8" fmla="*/ 2147483646 w 35"/>
                  <a:gd name="T9" fmla="*/ 2147483646 h 21"/>
                  <a:gd name="T10" fmla="*/ 2147483646 w 35"/>
                  <a:gd name="T11" fmla="*/ 2147483646 h 21"/>
                  <a:gd name="T12" fmla="*/ 2147483646 w 35"/>
                  <a:gd name="T13" fmla="*/ 2147483646 h 21"/>
                  <a:gd name="T14" fmla="*/ 2147483646 w 35"/>
                  <a:gd name="T15" fmla="*/ 2147483646 h 21"/>
                  <a:gd name="T16" fmla="*/ 2147483646 w 35"/>
                  <a:gd name="T17" fmla="*/ 2147483646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5" h="21">
                    <a:moveTo>
                      <a:pt x="35" y="21"/>
                    </a:moveTo>
                    <a:lnTo>
                      <a:pt x="2" y="17"/>
                    </a:lnTo>
                    <a:lnTo>
                      <a:pt x="0" y="0"/>
                    </a:lnTo>
                    <a:lnTo>
                      <a:pt x="30" y="3"/>
                    </a:lnTo>
                    <a:lnTo>
                      <a:pt x="32" y="12"/>
                    </a:lnTo>
                    <a:lnTo>
                      <a:pt x="35" y="21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8" name="Freeform 144"/>
              <p:cNvSpPr>
                <a:spLocks/>
              </p:cNvSpPr>
              <p:nvPr/>
            </p:nvSpPr>
            <p:spPr bwMode="auto">
              <a:xfrm>
                <a:off x="1954413" y="1361530"/>
                <a:ext cx="66675" cy="61913"/>
              </a:xfrm>
              <a:custGeom>
                <a:avLst/>
                <a:gdLst>
                  <a:gd name="T0" fmla="*/ 2147483646 w 42"/>
                  <a:gd name="T1" fmla="*/ 0 h 39"/>
                  <a:gd name="T2" fmla="*/ 2147483646 w 42"/>
                  <a:gd name="T3" fmla="*/ 2147483646 h 39"/>
                  <a:gd name="T4" fmla="*/ 2147483646 w 42"/>
                  <a:gd name="T5" fmla="*/ 2147483646 h 39"/>
                  <a:gd name="T6" fmla="*/ 2147483646 w 42"/>
                  <a:gd name="T7" fmla="*/ 2147483646 h 39"/>
                  <a:gd name="T8" fmla="*/ 2147483646 w 42"/>
                  <a:gd name="T9" fmla="*/ 2147483646 h 39"/>
                  <a:gd name="T10" fmla="*/ 0 w 42"/>
                  <a:gd name="T11" fmla="*/ 2147483646 h 39"/>
                  <a:gd name="T12" fmla="*/ 0 w 42"/>
                  <a:gd name="T13" fmla="*/ 2147483646 h 39"/>
                  <a:gd name="T14" fmla="*/ 2147483646 w 42"/>
                  <a:gd name="T15" fmla="*/ 2147483646 h 39"/>
                  <a:gd name="T16" fmla="*/ 2147483646 w 42"/>
                  <a:gd name="T17" fmla="*/ 0 h 39"/>
                  <a:gd name="T18" fmla="*/ 2147483646 w 42"/>
                  <a:gd name="T19" fmla="*/ 0 h 3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2" h="39">
                    <a:moveTo>
                      <a:pt x="10" y="0"/>
                    </a:moveTo>
                    <a:lnTo>
                      <a:pt x="42" y="11"/>
                    </a:lnTo>
                    <a:lnTo>
                      <a:pt x="40" y="25"/>
                    </a:lnTo>
                    <a:lnTo>
                      <a:pt x="33" y="39"/>
                    </a:lnTo>
                    <a:lnTo>
                      <a:pt x="0" y="23"/>
                    </a:lnTo>
                    <a:lnTo>
                      <a:pt x="6" y="1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Freeform 146"/>
              <p:cNvSpPr>
                <a:spLocks/>
              </p:cNvSpPr>
              <p:nvPr/>
            </p:nvSpPr>
            <p:spPr bwMode="auto">
              <a:xfrm>
                <a:off x="1959175" y="1251992"/>
                <a:ext cx="58738" cy="26988"/>
              </a:xfrm>
              <a:custGeom>
                <a:avLst/>
                <a:gdLst>
                  <a:gd name="T0" fmla="*/ 2147483646 w 37"/>
                  <a:gd name="T1" fmla="*/ 2147483646 h 17"/>
                  <a:gd name="T2" fmla="*/ 2147483646 w 37"/>
                  <a:gd name="T3" fmla="*/ 2147483646 h 17"/>
                  <a:gd name="T4" fmla="*/ 2147483646 w 37"/>
                  <a:gd name="T5" fmla="*/ 2147483646 h 17"/>
                  <a:gd name="T6" fmla="*/ 0 w 37"/>
                  <a:gd name="T7" fmla="*/ 0 h 17"/>
                  <a:gd name="T8" fmla="*/ 0 w 37"/>
                  <a:gd name="T9" fmla="*/ 0 h 17"/>
                  <a:gd name="T10" fmla="*/ 2147483646 w 37"/>
                  <a:gd name="T11" fmla="*/ 2147483646 h 17"/>
                  <a:gd name="T12" fmla="*/ 2147483646 w 37"/>
                  <a:gd name="T13" fmla="*/ 2147483646 h 17"/>
                  <a:gd name="T14" fmla="*/ 2147483646 w 37"/>
                  <a:gd name="T15" fmla="*/ 2147483646 h 17"/>
                  <a:gd name="T16" fmla="*/ 2147483646 w 37"/>
                  <a:gd name="T17" fmla="*/ 2147483646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" h="17">
                    <a:moveTo>
                      <a:pt x="37" y="17"/>
                    </a:moveTo>
                    <a:lnTo>
                      <a:pt x="7" y="14"/>
                    </a:lnTo>
                    <a:lnTo>
                      <a:pt x="0" y="0"/>
                    </a:lnTo>
                    <a:lnTo>
                      <a:pt x="32" y="4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0" name="Freeform 147"/>
              <p:cNvSpPr>
                <a:spLocks/>
              </p:cNvSpPr>
              <p:nvPr/>
            </p:nvSpPr>
            <p:spPr bwMode="auto">
              <a:xfrm>
                <a:off x="1927425" y="1398042"/>
                <a:ext cx="79375" cy="76200"/>
              </a:xfrm>
              <a:custGeom>
                <a:avLst/>
                <a:gdLst>
                  <a:gd name="T0" fmla="*/ 2147483646 w 50"/>
                  <a:gd name="T1" fmla="*/ 0 h 48"/>
                  <a:gd name="T2" fmla="*/ 2147483646 w 50"/>
                  <a:gd name="T3" fmla="*/ 2147483646 h 48"/>
                  <a:gd name="T4" fmla="*/ 2147483646 w 50"/>
                  <a:gd name="T5" fmla="*/ 2147483646 h 48"/>
                  <a:gd name="T6" fmla="*/ 2147483646 w 50"/>
                  <a:gd name="T7" fmla="*/ 2147483646 h 48"/>
                  <a:gd name="T8" fmla="*/ 2147483646 w 50"/>
                  <a:gd name="T9" fmla="*/ 2147483646 h 48"/>
                  <a:gd name="T10" fmla="*/ 0 w 50"/>
                  <a:gd name="T11" fmla="*/ 2147483646 h 48"/>
                  <a:gd name="T12" fmla="*/ 0 w 50"/>
                  <a:gd name="T13" fmla="*/ 2147483646 h 48"/>
                  <a:gd name="T14" fmla="*/ 2147483646 w 50"/>
                  <a:gd name="T15" fmla="*/ 2147483646 h 48"/>
                  <a:gd name="T16" fmla="*/ 2147483646 w 50"/>
                  <a:gd name="T17" fmla="*/ 0 h 48"/>
                  <a:gd name="T18" fmla="*/ 2147483646 w 50"/>
                  <a:gd name="T19" fmla="*/ 0 h 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" h="48">
                    <a:moveTo>
                      <a:pt x="17" y="0"/>
                    </a:moveTo>
                    <a:lnTo>
                      <a:pt x="50" y="16"/>
                    </a:lnTo>
                    <a:lnTo>
                      <a:pt x="42" y="31"/>
                    </a:lnTo>
                    <a:lnTo>
                      <a:pt x="32" y="48"/>
                    </a:lnTo>
                    <a:lnTo>
                      <a:pt x="0" y="27"/>
                    </a:lnTo>
                    <a:lnTo>
                      <a:pt x="10" y="14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1" name="Freeform 148"/>
              <p:cNvSpPr>
                <a:spLocks/>
              </p:cNvSpPr>
              <p:nvPr/>
            </p:nvSpPr>
            <p:spPr bwMode="auto">
              <a:xfrm>
                <a:off x="1878213" y="1440905"/>
                <a:ext cx="100013" cy="96838"/>
              </a:xfrm>
              <a:custGeom>
                <a:avLst/>
                <a:gdLst>
                  <a:gd name="T0" fmla="*/ 2147483646 w 63"/>
                  <a:gd name="T1" fmla="*/ 0 h 61"/>
                  <a:gd name="T2" fmla="*/ 2147483646 w 63"/>
                  <a:gd name="T3" fmla="*/ 2147483646 h 61"/>
                  <a:gd name="T4" fmla="*/ 2147483646 w 63"/>
                  <a:gd name="T5" fmla="*/ 2147483646 h 61"/>
                  <a:gd name="T6" fmla="*/ 2147483646 w 63"/>
                  <a:gd name="T7" fmla="*/ 2147483646 h 61"/>
                  <a:gd name="T8" fmla="*/ 2147483646 w 63"/>
                  <a:gd name="T9" fmla="*/ 2147483646 h 61"/>
                  <a:gd name="T10" fmla="*/ 0 w 63"/>
                  <a:gd name="T11" fmla="*/ 2147483646 h 61"/>
                  <a:gd name="T12" fmla="*/ 0 w 63"/>
                  <a:gd name="T13" fmla="*/ 2147483646 h 61"/>
                  <a:gd name="T14" fmla="*/ 2147483646 w 63"/>
                  <a:gd name="T15" fmla="*/ 2147483646 h 61"/>
                  <a:gd name="T16" fmla="*/ 2147483646 w 63"/>
                  <a:gd name="T17" fmla="*/ 0 h 61"/>
                  <a:gd name="T18" fmla="*/ 2147483646 w 63"/>
                  <a:gd name="T19" fmla="*/ 0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3" h="61">
                    <a:moveTo>
                      <a:pt x="31" y="0"/>
                    </a:moveTo>
                    <a:lnTo>
                      <a:pt x="63" y="21"/>
                    </a:lnTo>
                    <a:lnTo>
                      <a:pt x="46" y="41"/>
                    </a:lnTo>
                    <a:lnTo>
                      <a:pt x="26" y="61"/>
                    </a:lnTo>
                    <a:lnTo>
                      <a:pt x="0" y="33"/>
                    </a:lnTo>
                    <a:lnTo>
                      <a:pt x="17" y="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2" name="Freeform 151"/>
              <p:cNvSpPr>
                <a:spLocks/>
              </p:cNvSpPr>
              <p:nvPr/>
            </p:nvSpPr>
            <p:spPr bwMode="auto">
              <a:xfrm>
                <a:off x="1786138" y="1493292"/>
                <a:ext cx="133350" cy="119063"/>
              </a:xfrm>
              <a:custGeom>
                <a:avLst/>
                <a:gdLst>
                  <a:gd name="T0" fmla="*/ 2147483646 w 84"/>
                  <a:gd name="T1" fmla="*/ 0 h 75"/>
                  <a:gd name="T2" fmla="*/ 2147483646 w 84"/>
                  <a:gd name="T3" fmla="*/ 2147483646 h 75"/>
                  <a:gd name="T4" fmla="*/ 2147483646 w 84"/>
                  <a:gd name="T5" fmla="*/ 2147483646 h 75"/>
                  <a:gd name="T6" fmla="*/ 2147483646 w 84"/>
                  <a:gd name="T7" fmla="*/ 2147483646 h 75"/>
                  <a:gd name="T8" fmla="*/ 2147483646 w 84"/>
                  <a:gd name="T9" fmla="*/ 2147483646 h 75"/>
                  <a:gd name="T10" fmla="*/ 2147483646 w 84"/>
                  <a:gd name="T11" fmla="*/ 2147483646 h 75"/>
                  <a:gd name="T12" fmla="*/ 2147483646 w 84"/>
                  <a:gd name="T13" fmla="*/ 2147483646 h 75"/>
                  <a:gd name="T14" fmla="*/ 0 w 84"/>
                  <a:gd name="T15" fmla="*/ 2147483646 h 75"/>
                  <a:gd name="T16" fmla="*/ 0 w 84"/>
                  <a:gd name="T17" fmla="*/ 2147483646 h 75"/>
                  <a:gd name="T18" fmla="*/ 0 w 84"/>
                  <a:gd name="T19" fmla="*/ 2147483646 h 75"/>
                  <a:gd name="T20" fmla="*/ 0 w 84"/>
                  <a:gd name="T21" fmla="*/ 2147483646 h 75"/>
                  <a:gd name="T22" fmla="*/ 2147483646 w 84"/>
                  <a:gd name="T23" fmla="*/ 2147483646 h 75"/>
                  <a:gd name="T24" fmla="*/ 2147483646 w 84"/>
                  <a:gd name="T25" fmla="*/ 2147483646 h 75"/>
                  <a:gd name="T26" fmla="*/ 2147483646 w 84"/>
                  <a:gd name="T27" fmla="*/ 2147483646 h 75"/>
                  <a:gd name="T28" fmla="*/ 2147483646 w 84"/>
                  <a:gd name="T29" fmla="*/ 0 h 75"/>
                  <a:gd name="T30" fmla="*/ 2147483646 w 84"/>
                  <a:gd name="T31" fmla="*/ 0 h 7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4" h="75">
                    <a:moveTo>
                      <a:pt x="58" y="0"/>
                    </a:moveTo>
                    <a:lnTo>
                      <a:pt x="84" y="28"/>
                    </a:lnTo>
                    <a:lnTo>
                      <a:pt x="70" y="40"/>
                    </a:lnTo>
                    <a:lnTo>
                      <a:pt x="54" y="51"/>
                    </a:lnTo>
                    <a:lnTo>
                      <a:pt x="37" y="63"/>
                    </a:lnTo>
                    <a:lnTo>
                      <a:pt x="17" y="75"/>
                    </a:lnTo>
                    <a:lnTo>
                      <a:pt x="0" y="41"/>
                    </a:lnTo>
                    <a:lnTo>
                      <a:pt x="17" y="30"/>
                    </a:lnTo>
                    <a:lnTo>
                      <a:pt x="31" y="21"/>
                    </a:lnTo>
                    <a:lnTo>
                      <a:pt x="45" y="11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3" name="Freeform 154"/>
              <p:cNvSpPr>
                <a:spLocks/>
              </p:cNvSpPr>
              <p:nvPr/>
            </p:nvSpPr>
            <p:spPr bwMode="auto">
              <a:xfrm>
                <a:off x="1632150" y="1558380"/>
                <a:ext cx="180975" cy="141288"/>
              </a:xfrm>
              <a:custGeom>
                <a:avLst/>
                <a:gdLst>
                  <a:gd name="T0" fmla="*/ 2147483646 w 114"/>
                  <a:gd name="T1" fmla="*/ 2147483646 h 89"/>
                  <a:gd name="T2" fmla="*/ 2147483646 w 114"/>
                  <a:gd name="T3" fmla="*/ 2147483646 h 89"/>
                  <a:gd name="T4" fmla="*/ 2147483646 w 114"/>
                  <a:gd name="T5" fmla="*/ 2147483646 h 89"/>
                  <a:gd name="T6" fmla="*/ 2147483646 w 114"/>
                  <a:gd name="T7" fmla="*/ 2147483646 h 89"/>
                  <a:gd name="T8" fmla="*/ 2147483646 w 114"/>
                  <a:gd name="T9" fmla="*/ 2147483646 h 89"/>
                  <a:gd name="T10" fmla="*/ 2147483646 w 114"/>
                  <a:gd name="T11" fmla="*/ 2147483646 h 89"/>
                  <a:gd name="T12" fmla="*/ 2147483646 w 114"/>
                  <a:gd name="T13" fmla="*/ 0 h 89"/>
                  <a:gd name="T14" fmla="*/ 2147483646 w 114"/>
                  <a:gd name="T15" fmla="*/ 0 h 89"/>
                  <a:gd name="T16" fmla="*/ 2147483646 w 114"/>
                  <a:gd name="T17" fmla="*/ 2147483646 h 89"/>
                  <a:gd name="T18" fmla="*/ 2147483646 w 114"/>
                  <a:gd name="T19" fmla="*/ 2147483646 h 89"/>
                  <a:gd name="T20" fmla="*/ 2147483646 w 114"/>
                  <a:gd name="T21" fmla="*/ 2147483646 h 89"/>
                  <a:gd name="T22" fmla="*/ 2147483646 w 114"/>
                  <a:gd name="T23" fmla="*/ 2147483646 h 89"/>
                  <a:gd name="T24" fmla="*/ 2147483646 w 114"/>
                  <a:gd name="T25" fmla="*/ 2147483646 h 89"/>
                  <a:gd name="T26" fmla="*/ 0 w 114"/>
                  <a:gd name="T27" fmla="*/ 2147483646 h 89"/>
                  <a:gd name="T28" fmla="*/ 0 w 114"/>
                  <a:gd name="T29" fmla="*/ 2147483646 h 89"/>
                  <a:gd name="T30" fmla="*/ 0 w 114"/>
                  <a:gd name="T31" fmla="*/ 2147483646 h 89"/>
                  <a:gd name="T32" fmla="*/ 0 w 114"/>
                  <a:gd name="T33" fmla="*/ 2147483646 h 89"/>
                  <a:gd name="T34" fmla="*/ 0 w 114"/>
                  <a:gd name="T35" fmla="*/ 2147483646 h 89"/>
                  <a:gd name="T36" fmla="*/ 2147483646 w 114"/>
                  <a:gd name="T37" fmla="*/ 2147483646 h 89"/>
                  <a:gd name="T38" fmla="*/ 2147483646 w 114"/>
                  <a:gd name="T39" fmla="*/ 2147483646 h 8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14" h="89">
                    <a:moveTo>
                      <a:pt x="1" y="46"/>
                    </a:moveTo>
                    <a:lnTo>
                      <a:pt x="1" y="46"/>
                    </a:lnTo>
                    <a:lnTo>
                      <a:pt x="30" y="34"/>
                    </a:lnTo>
                    <a:lnTo>
                      <a:pt x="56" y="22"/>
                    </a:lnTo>
                    <a:lnTo>
                      <a:pt x="77" y="10"/>
                    </a:lnTo>
                    <a:lnTo>
                      <a:pt x="97" y="0"/>
                    </a:lnTo>
                    <a:lnTo>
                      <a:pt x="114" y="34"/>
                    </a:lnTo>
                    <a:lnTo>
                      <a:pt x="90" y="47"/>
                    </a:lnTo>
                    <a:lnTo>
                      <a:pt x="63" y="62"/>
                    </a:lnTo>
                    <a:lnTo>
                      <a:pt x="33" y="75"/>
                    </a:lnTo>
                    <a:lnTo>
                      <a:pt x="0" y="89"/>
                    </a:lnTo>
                    <a:lnTo>
                      <a:pt x="0" y="46"/>
                    </a:lnTo>
                    <a:lnTo>
                      <a:pt x="1" y="46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4" name="Freeform 156"/>
              <p:cNvSpPr>
                <a:spLocks/>
              </p:cNvSpPr>
              <p:nvPr/>
            </p:nvSpPr>
            <p:spPr bwMode="auto">
              <a:xfrm>
                <a:off x="1449588" y="1556792"/>
                <a:ext cx="182563" cy="142875"/>
              </a:xfrm>
              <a:custGeom>
                <a:avLst/>
                <a:gdLst>
                  <a:gd name="T0" fmla="*/ 2147483646 w 115"/>
                  <a:gd name="T1" fmla="*/ 2147483646 h 90"/>
                  <a:gd name="T2" fmla="*/ 2147483646 w 115"/>
                  <a:gd name="T3" fmla="*/ 2147483646 h 90"/>
                  <a:gd name="T4" fmla="*/ 2147483646 w 115"/>
                  <a:gd name="T5" fmla="*/ 2147483646 h 90"/>
                  <a:gd name="T6" fmla="*/ 2147483646 w 115"/>
                  <a:gd name="T7" fmla="*/ 2147483646 h 90"/>
                  <a:gd name="T8" fmla="*/ 2147483646 w 115"/>
                  <a:gd name="T9" fmla="*/ 2147483646 h 90"/>
                  <a:gd name="T10" fmla="*/ 2147483646 w 115"/>
                  <a:gd name="T11" fmla="*/ 2147483646 h 90"/>
                  <a:gd name="T12" fmla="*/ 0 w 115"/>
                  <a:gd name="T13" fmla="*/ 2147483646 h 90"/>
                  <a:gd name="T14" fmla="*/ 2147483646 w 115"/>
                  <a:gd name="T15" fmla="*/ 0 h 90"/>
                  <a:gd name="T16" fmla="*/ 2147483646 w 115"/>
                  <a:gd name="T17" fmla="*/ 0 h 90"/>
                  <a:gd name="T18" fmla="*/ 2147483646 w 115"/>
                  <a:gd name="T19" fmla="*/ 2147483646 h 90"/>
                  <a:gd name="T20" fmla="*/ 2147483646 w 115"/>
                  <a:gd name="T21" fmla="*/ 2147483646 h 90"/>
                  <a:gd name="T22" fmla="*/ 2147483646 w 115"/>
                  <a:gd name="T23" fmla="*/ 2147483646 h 90"/>
                  <a:gd name="T24" fmla="*/ 2147483646 w 115"/>
                  <a:gd name="T25" fmla="*/ 2147483646 h 90"/>
                  <a:gd name="T26" fmla="*/ 2147483646 w 115"/>
                  <a:gd name="T27" fmla="*/ 2147483646 h 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15" h="90">
                    <a:moveTo>
                      <a:pt x="115" y="47"/>
                    </a:moveTo>
                    <a:lnTo>
                      <a:pt x="115" y="90"/>
                    </a:lnTo>
                    <a:lnTo>
                      <a:pt x="82" y="76"/>
                    </a:lnTo>
                    <a:lnTo>
                      <a:pt x="52" y="63"/>
                    </a:lnTo>
                    <a:lnTo>
                      <a:pt x="25" y="48"/>
                    </a:lnTo>
                    <a:lnTo>
                      <a:pt x="0" y="35"/>
                    </a:lnTo>
                    <a:lnTo>
                      <a:pt x="17" y="0"/>
                    </a:lnTo>
                    <a:lnTo>
                      <a:pt x="48" y="17"/>
                    </a:lnTo>
                    <a:lnTo>
                      <a:pt x="79" y="33"/>
                    </a:lnTo>
                    <a:lnTo>
                      <a:pt x="115" y="47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5" name="Freeform 158"/>
              <p:cNvSpPr>
                <a:spLocks/>
              </p:cNvSpPr>
              <p:nvPr/>
            </p:nvSpPr>
            <p:spPr bwMode="auto">
              <a:xfrm>
                <a:off x="1343225" y="1493292"/>
                <a:ext cx="133350" cy="119063"/>
              </a:xfrm>
              <a:custGeom>
                <a:avLst/>
                <a:gdLst>
                  <a:gd name="T0" fmla="*/ 2147483646 w 84"/>
                  <a:gd name="T1" fmla="*/ 2147483646 h 75"/>
                  <a:gd name="T2" fmla="*/ 2147483646 w 84"/>
                  <a:gd name="T3" fmla="*/ 2147483646 h 75"/>
                  <a:gd name="T4" fmla="*/ 2147483646 w 84"/>
                  <a:gd name="T5" fmla="*/ 2147483646 h 75"/>
                  <a:gd name="T6" fmla="*/ 2147483646 w 84"/>
                  <a:gd name="T7" fmla="*/ 2147483646 h 75"/>
                  <a:gd name="T8" fmla="*/ 2147483646 w 84"/>
                  <a:gd name="T9" fmla="*/ 2147483646 h 75"/>
                  <a:gd name="T10" fmla="*/ 2147483646 w 84"/>
                  <a:gd name="T11" fmla="*/ 2147483646 h 75"/>
                  <a:gd name="T12" fmla="*/ 0 w 84"/>
                  <a:gd name="T13" fmla="*/ 2147483646 h 75"/>
                  <a:gd name="T14" fmla="*/ 2147483646 w 84"/>
                  <a:gd name="T15" fmla="*/ 0 h 75"/>
                  <a:gd name="T16" fmla="*/ 2147483646 w 84"/>
                  <a:gd name="T17" fmla="*/ 0 h 75"/>
                  <a:gd name="T18" fmla="*/ 2147483646 w 84"/>
                  <a:gd name="T19" fmla="*/ 2147483646 h 75"/>
                  <a:gd name="T20" fmla="*/ 2147483646 w 84"/>
                  <a:gd name="T21" fmla="*/ 2147483646 h 75"/>
                  <a:gd name="T22" fmla="*/ 2147483646 w 84"/>
                  <a:gd name="T23" fmla="*/ 2147483646 h 75"/>
                  <a:gd name="T24" fmla="*/ 2147483646 w 84"/>
                  <a:gd name="T25" fmla="*/ 2147483646 h 75"/>
                  <a:gd name="T26" fmla="*/ 2147483646 w 84"/>
                  <a:gd name="T27" fmla="*/ 2147483646 h 7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4" h="75">
                    <a:moveTo>
                      <a:pt x="84" y="40"/>
                    </a:moveTo>
                    <a:lnTo>
                      <a:pt x="67" y="75"/>
                    </a:lnTo>
                    <a:lnTo>
                      <a:pt x="48" y="63"/>
                    </a:lnTo>
                    <a:lnTo>
                      <a:pt x="30" y="51"/>
                    </a:lnTo>
                    <a:lnTo>
                      <a:pt x="15" y="40"/>
                    </a:lnTo>
                    <a:lnTo>
                      <a:pt x="0" y="28"/>
                    </a:lnTo>
                    <a:lnTo>
                      <a:pt x="28" y="0"/>
                    </a:lnTo>
                    <a:lnTo>
                      <a:pt x="40" y="11"/>
                    </a:lnTo>
                    <a:lnTo>
                      <a:pt x="53" y="20"/>
                    </a:lnTo>
                    <a:lnTo>
                      <a:pt x="69" y="30"/>
                    </a:lnTo>
                    <a:lnTo>
                      <a:pt x="84" y="4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6" name="Freeform 159"/>
              <p:cNvSpPr>
                <a:spLocks/>
              </p:cNvSpPr>
              <p:nvPr/>
            </p:nvSpPr>
            <p:spPr bwMode="auto">
              <a:xfrm>
                <a:off x="1284488" y="1440905"/>
                <a:ext cx="103188" cy="96838"/>
              </a:xfrm>
              <a:custGeom>
                <a:avLst/>
                <a:gdLst>
                  <a:gd name="T0" fmla="*/ 2147483646 w 65"/>
                  <a:gd name="T1" fmla="*/ 2147483646 h 61"/>
                  <a:gd name="T2" fmla="*/ 2147483646 w 65"/>
                  <a:gd name="T3" fmla="*/ 2147483646 h 61"/>
                  <a:gd name="T4" fmla="*/ 2147483646 w 65"/>
                  <a:gd name="T5" fmla="*/ 2147483646 h 61"/>
                  <a:gd name="T6" fmla="*/ 2147483646 w 65"/>
                  <a:gd name="T7" fmla="*/ 2147483646 h 61"/>
                  <a:gd name="T8" fmla="*/ 0 w 65"/>
                  <a:gd name="T9" fmla="*/ 2147483646 h 61"/>
                  <a:gd name="T10" fmla="*/ 2147483646 w 65"/>
                  <a:gd name="T11" fmla="*/ 0 h 61"/>
                  <a:gd name="T12" fmla="*/ 2147483646 w 65"/>
                  <a:gd name="T13" fmla="*/ 0 h 61"/>
                  <a:gd name="T14" fmla="*/ 2147483646 w 65"/>
                  <a:gd name="T15" fmla="*/ 0 h 61"/>
                  <a:gd name="T16" fmla="*/ 2147483646 w 65"/>
                  <a:gd name="T17" fmla="*/ 2147483646 h 61"/>
                  <a:gd name="T18" fmla="*/ 2147483646 w 65"/>
                  <a:gd name="T19" fmla="*/ 2147483646 h 61"/>
                  <a:gd name="T20" fmla="*/ 2147483646 w 65"/>
                  <a:gd name="T21" fmla="*/ 2147483646 h 6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5" h="61">
                    <a:moveTo>
                      <a:pt x="65" y="33"/>
                    </a:moveTo>
                    <a:lnTo>
                      <a:pt x="37" y="61"/>
                    </a:lnTo>
                    <a:lnTo>
                      <a:pt x="18" y="41"/>
                    </a:lnTo>
                    <a:lnTo>
                      <a:pt x="0" y="21"/>
                    </a:lnTo>
                    <a:lnTo>
                      <a:pt x="33" y="0"/>
                    </a:lnTo>
                    <a:lnTo>
                      <a:pt x="48" y="16"/>
                    </a:lnTo>
                    <a:lnTo>
                      <a:pt x="65" y="33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7" name="Freeform 160"/>
              <p:cNvSpPr>
                <a:spLocks/>
              </p:cNvSpPr>
              <p:nvPr/>
            </p:nvSpPr>
            <p:spPr bwMode="auto">
              <a:xfrm>
                <a:off x="1255913" y="1398042"/>
                <a:ext cx="80963" cy="76200"/>
              </a:xfrm>
              <a:custGeom>
                <a:avLst/>
                <a:gdLst>
                  <a:gd name="T0" fmla="*/ 2147483646 w 51"/>
                  <a:gd name="T1" fmla="*/ 2147483646 h 48"/>
                  <a:gd name="T2" fmla="*/ 2147483646 w 51"/>
                  <a:gd name="T3" fmla="*/ 2147483646 h 48"/>
                  <a:gd name="T4" fmla="*/ 2147483646 w 51"/>
                  <a:gd name="T5" fmla="*/ 2147483646 h 48"/>
                  <a:gd name="T6" fmla="*/ 2147483646 w 51"/>
                  <a:gd name="T7" fmla="*/ 2147483646 h 48"/>
                  <a:gd name="T8" fmla="*/ 2147483646 w 51"/>
                  <a:gd name="T9" fmla="*/ 2147483646 h 48"/>
                  <a:gd name="T10" fmla="*/ 0 w 51"/>
                  <a:gd name="T11" fmla="*/ 2147483646 h 48"/>
                  <a:gd name="T12" fmla="*/ 2147483646 w 51"/>
                  <a:gd name="T13" fmla="*/ 0 h 48"/>
                  <a:gd name="T14" fmla="*/ 2147483646 w 51"/>
                  <a:gd name="T15" fmla="*/ 0 h 48"/>
                  <a:gd name="T16" fmla="*/ 2147483646 w 51"/>
                  <a:gd name="T17" fmla="*/ 2147483646 h 48"/>
                  <a:gd name="T18" fmla="*/ 2147483646 w 51"/>
                  <a:gd name="T19" fmla="*/ 2147483646 h 48"/>
                  <a:gd name="T20" fmla="*/ 2147483646 w 51"/>
                  <a:gd name="T21" fmla="*/ 2147483646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1" h="48">
                    <a:moveTo>
                      <a:pt x="51" y="27"/>
                    </a:moveTo>
                    <a:lnTo>
                      <a:pt x="51" y="27"/>
                    </a:lnTo>
                    <a:lnTo>
                      <a:pt x="18" y="48"/>
                    </a:lnTo>
                    <a:lnTo>
                      <a:pt x="8" y="31"/>
                    </a:lnTo>
                    <a:lnTo>
                      <a:pt x="0" y="16"/>
                    </a:lnTo>
                    <a:lnTo>
                      <a:pt x="34" y="0"/>
                    </a:lnTo>
                    <a:lnTo>
                      <a:pt x="41" y="13"/>
                    </a:lnTo>
                    <a:lnTo>
                      <a:pt x="51" y="27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8" name="Freeform 162"/>
              <p:cNvSpPr>
                <a:spLocks/>
              </p:cNvSpPr>
              <p:nvPr/>
            </p:nvSpPr>
            <p:spPr bwMode="auto">
              <a:xfrm>
                <a:off x="1241625" y="1359942"/>
                <a:ext cx="68263" cy="63500"/>
              </a:xfrm>
              <a:custGeom>
                <a:avLst/>
                <a:gdLst>
                  <a:gd name="T0" fmla="*/ 2147483646 w 43"/>
                  <a:gd name="T1" fmla="*/ 2147483646 h 40"/>
                  <a:gd name="T2" fmla="*/ 2147483646 w 43"/>
                  <a:gd name="T3" fmla="*/ 2147483646 h 40"/>
                  <a:gd name="T4" fmla="*/ 2147483646 w 43"/>
                  <a:gd name="T5" fmla="*/ 2147483646 h 40"/>
                  <a:gd name="T6" fmla="*/ 2147483646 w 43"/>
                  <a:gd name="T7" fmla="*/ 2147483646 h 40"/>
                  <a:gd name="T8" fmla="*/ 0 w 43"/>
                  <a:gd name="T9" fmla="*/ 2147483646 h 40"/>
                  <a:gd name="T10" fmla="*/ 2147483646 w 43"/>
                  <a:gd name="T11" fmla="*/ 0 h 40"/>
                  <a:gd name="T12" fmla="*/ 2147483646 w 43"/>
                  <a:gd name="T13" fmla="*/ 0 h 40"/>
                  <a:gd name="T14" fmla="*/ 2147483646 w 43"/>
                  <a:gd name="T15" fmla="*/ 2147483646 h 40"/>
                  <a:gd name="T16" fmla="*/ 2147483646 w 43"/>
                  <a:gd name="T17" fmla="*/ 2147483646 h 40"/>
                  <a:gd name="T18" fmla="*/ 2147483646 w 43"/>
                  <a:gd name="T19" fmla="*/ 2147483646 h 4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3" h="40">
                    <a:moveTo>
                      <a:pt x="43" y="24"/>
                    </a:moveTo>
                    <a:lnTo>
                      <a:pt x="9" y="40"/>
                    </a:lnTo>
                    <a:lnTo>
                      <a:pt x="2" y="25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38" y="12"/>
                    </a:lnTo>
                    <a:lnTo>
                      <a:pt x="43" y="24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9" name="Freeform 164"/>
              <p:cNvSpPr>
                <a:spLocks/>
              </p:cNvSpPr>
              <p:nvPr/>
            </p:nvSpPr>
            <p:spPr bwMode="auto">
              <a:xfrm>
                <a:off x="1235275" y="1329779"/>
                <a:ext cx="60325" cy="50800"/>
              </a:xfrm>
              <a:custGeom>
                <a:avLst/>
                <a:gdLst>
                  <a:gd name="T0" fmla="*/ 2147483646 w 38"/>
                  <a:gd name="T1" fmla="*/ 2147483646 h 32"/>
                  <a:gd name="T2" fmla="*/ 2147483646 w 38"/>
                  <a:gd name="T3" fmla="*/ 2147483646 h 32"/>
                  <a:gd name="T4" fmla="*/ 2147483646 w 38"/>
                  <a:gd name="T5" fmla="*/ 2147483646 h 32"/>
                  <a:gd name="T6" fmla="*/ 2147483646 w 38"/>
                  <a:gd name="T7" fmla="*/ 2147483646 h 32"/>
                  <a:gd name="T8" fmla="*/ 0 w 38"/>
                  <a:gd name="T9" fmla="*/ 2147483646 h 32"/>
                  <a:gd name="T10" fmla="*/ 2147483646 w 38"/>
                  <a:gd name="T11" fmla="*/ 0 h 32"/>
                  <a:gd name="T12" fmla="*/ 2147483646 w 38"/>
                  <a:gd name="T13" fmla="*/ 0 h 32"/>
                  <a:gd name="T14" fmla="*/ 2147483646 w 38"/>
                  <a:gd name="T15" fmla="*/ 2147483646 h 32"/>
                  <a:gd name="T16" fmla="*/ 2147483646 w 38"/>
                  <a:gd name="T17" fmla="*/ 2147483646 h 32"/>
                  <a:gd name="T18" fmla="*/ 2147483646 w 38"/>
                  <a:gd name="T19" fmla="*/ 2147483646 h 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8" h="32">
                    <a:moveTo>
                      <a:pt x="38" y="20"/>
                    </a:moveTo>
                    <a:lnTo>
                      <a:pt x="4" y="32"/>
                    </a:lnTo>
                    <a:lnTo>
                      <a:pt x="1" y="20"/>
                    </a:lnTo>
                    <a:lnTo>
                      <a:pt x="0" y="8"/>
                    </a:lnTo>
                    <a:lnTo>
                      <a:pt x="35" y="0"/>
                    </a:lnTo>
                    <a:lnTo>
                      <a:pt x="37" y="10"/>
                    </a:lnTo>
                    <a:lnTo>
                      <a:pt x="38" y="20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Freeform 165"/>
              <p:cNvSpPr>
                <a:spLocks/>
              </p:cNvSpPr>
              <p:nvPr/>
            </p:nvSpPr>
            <p:spPr bwMode="auto">
              <a:xfrm>
                <a:off x="1240038" y="1275804"/>
                <a:ext cx="57150" cy="33338"/>
              </a:xfrm>
              <a:custGeom>
                <a:avLst/>
                <a:gdLst>
                  <a:gd name="T0" fmla="*/ 2147483646 w 36"/>
                  <a:gd name="T1" fmla="*/ 2147483646 h 21"/>
                  <a:gd name="T2" fmla="*/ 2147483646 w 36"/>
                  <a:gd name="T3" fmla="*/ 2147483646 h 21"/>
                  <a:gd name="T4" fmla="*/ 2147483646 w 36"/>
                  <a:gd name="T5" fmla="*/ 2147483646 h 21"/>
                  <a:gd name="T6" fmla="*/ 0 w 36"/>
                  <a:gd name="T7" fmla="*/ 2147483646 h 21"/>
                  <a:gd name="T8" fmla="*/ 0 w 36"/>
                  <a:gd name="T9" fmla="*/ 2147483646 h 21"/>
                  <a:gd name="T10" fmla="*/ 2147483646 w 36"/>
                  <a:gd name="T11" fmla="*/ 2147483646 h 21"/>
                  <a:gd name="T12" fmla="*/ 2147483646 w 36"/>
                  <a:gd name="T13" fmla="*/ 2147483646 h 21"/>
                  <a:gd name="T14" fmla="*/ 2147483646 w 36"/>
                  <a:gd name="T15" fmla="*/ 0 h 21"/>
                  <a:gd name="T16" fmla="*/ 2147483646 w 36"/>
                  <a:gd name="T17" fmla="*/ 0 h 21"/>
                  <a:gd name="T18" fmla="*/ 2147483646 w 36"/>
                  <a:gd name="T19" fmla="*/ 2147483646 h 21"/>
                  <a:gd name="T20" fmla="*/ 2147483646 w 36"/>
                  <a:gd name="T21" fmla="*/ 2147483646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" h="21">
                    <a:moveTo>
                      <a:pt x="34" y="12"/>
                    </a:moveTo>
                    <a:lnTo>
                      <a:pt x="34" y="12"/>
                    </a:lnTo>
                    <a:lnTo>
                      <a:pt x="32" y="16"/>
                    </a:lnTo>
                    <a:lnTo>
                      <a:pt x="0" y="21"/>
                    </a:lnTo>
                    <a:lnTo>
                      <a:pt x="1" y="12"/>
                    </a:lnTo>
                    <a:lnTo>
                      <a:pt x="3" y="3"/>
                    </a:lnTo>
                    <a:lnTo>
                      <a:pt x="36" y="0"/>
                    </a:lnTo>
                    <a:lnTo>
                      <a:pt x="34" y="12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1" name="Freeform 166"/>
              <p:cNvSpPr>
                <a:spLocks/>
              </p:cNvSpPr>
              <p:nvPr/>
            </p:nvSpPr>
            <p:spPr bwMode="auto">
              <a:xfrm>
                <a:off x="1235275" y="1299617"/>
                <a:ext cx="55563" cy="41275"/>
              </a:xfrm>
              <a:custGeom>
                <a:avLst/>
                <a:gdLst>
                  <a:gd name="T0" fmla="*/ 2147483646 w 35"/>
                  <a:gd name="T1" fmla="*/ 2147483646 h 26"/>
                  <a:gd name="T2" fmla="*/ 2147483646 w 35"/>
                  <a:gd name="T3" fmla="*/ 0 h 26"/>
                  <a:gd name="T4" fmla="*/ 2147483646 w 35"/>
                  <a:gd name="T5" fmla="*/ 0 h 26"/>
                  <a:gd name="T6" fmla="*/ 2147483646 w 35"/>
                  <a:gd name="T7" fmla="*/ 2147483646 h 26"/>
                  <a:gd name="T8" fmla="*/ 2147483646 w 35"/>
                  <a:gd name="T9" fmla="*/ 2147483646 h 26"/>
                  <a:gd name="T10" fmla="*/ 0 w 35"/>
                  <a:gd name="T11" fmla="*/ 2147483646 h 26"/>
                  <a:gd name="T12" fmla="*/ 0 w 35"/>
                  <a:gd name="T13" fmla="*/ 2147483646 h 26"/>
                  <a:gd name="T14" fmla="*/ 2147483646 w 35"/>
                  <a:gd name="T15" fmla="*/ 2147483646 h 26"/>
                  <a:gd name="T16" fmla="*/ 2147483646 w 35"/>
                  <a:gd name="T17" fmla="*/ 2147483646 h 26"/>
                  <a:gd name="T18" fmla="*/ 2147483646 w 35"/>
                  <a:gd name="T19" fmla="*/ 2147483646 h 2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" h="26">
                    <a:moveTo>
                      <a:pt x="3" y="5"/>
                    </a:moveTo>
                    <a:lnTo>
                      <a:pt x="35" y="0"/>
                    </a:lnTo>
                    <a:lnTo>
                      <a:pt x="35" y="9"/>
                    </a:lnTo>
                    <a:lnTo>
                      <a:pt x="35" y="18"/>
                    </a:lnTo>
                    <a:lnTo>
                      <a:pt x="0" y="26"/>
                    </a:lnTo>
                    <a:lnTo>
                      <a:pt x="1" y="16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2" name="Freeform 167"/>
              <p:cNvSpPr>
                <a:spLocks/>
              </p:cNvSpPr>
              <p:nvPr/>
            </p:nvSpPr>
            <p:spPr bwMode="auto">
              <a:xfrm>
                <a:off x="1244800" y="1250405"/>
                <a:ext cx="61913" cy="28575"/>
              </a:xfrm>
              <a:custGeom>
                <a:avLst/>
                <a:gdLst>
                  <a:gd name="T0" fmla="*/ 2147483646 w 39"/>
                  <a:gd name="T1" fmla="*/ 2147483646 h 18"/>
                  <a:gd name="T2" fmla="*/ 2147483646 w 39"/>
                  <a:gd name="T3" fmla="*/ 2147483646 h 18"/>
                  <a:gd name="T4" fmla="*/ 2147483646 w 39"/>
                  <a:gd name="T5" fmla="*/ 0 h 18"/>
                  <a:gd name="T6" fmla="*/ 2147483646 w 39"/>
                  <a:gd name="T7" fmla="*/ 0 h 18"/>
                  <a:gd name="T8" fmla="*/ 2147483646 w 39"/>
                  <a:gd name="T9" fmla="*/ 0 h 18"/>
                  <a:gd name="T10" fmla="*/ 2147483646 w 39"/>
                  <a:gd name="T11" fmla="*/ 0 h 18"/>
                  <a:gd name="T12" fmla="*/ 2147483646 w 39"/>
                  <a:gd name="T13" fmla="*/ 0 h 18"/>
                  <a:gd name="T14" fmla="*/ 2147483646 w 39"/>
                  <a:gd name="T15" fmla="*/ 2147483646 h 18"/>
                  <a:gd name="T16" fmla="*/ 2147483646 w 39"/>
                  <a:gd name="T17" fmla="*/ 2147483646 h 18"/>
                  <a:gd name="T18" fmla="*/ 0 w 39"/>
                  <a:gd name="T19" fmla="*/ 2147483646 h 18"/>
                  <a:gd name="T20" fmla="*/ 0 w 39"/>
                  <a:gd name="T21" fmla="*/ 2147483646 h 18"/>
                  <a:gd name="T22" fmla="*/ 2147483646 w 39"/>
                  <a:gd name="T23" fmla="*/ 2147483646 h 18"/>
                  <a:gd name="T24" fmla="*/ 2147483646 w 39"/>
                  <a:gd name="T25" fmla="*/ 2147483646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9" h="18">
                    <a:moveTo>
                      <a:pt x="7" y="2"/>
                    </a:moveTo>
                    <a:lnTo>
                      <a:pt x="7" y="2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9" y="0"/>
                    </a:lnTo>
                    <a:lnTo>
                      <a:pt x="36" y="6"/>
                    </a:lnTo>
                    <a:lnTo>
                      <a:pt x="33" y="15"/>
                    </a:lnTo>
                    <a:lnTo>
                      <a:pt x="0" y="18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76B4D5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78" name="Group 2"/>
          <p:cNvGrpSpPr>
            <a:grpSpLocks/>
          </p:cNvGrpSpPr>
          <p:nvPr/>
        </p:nvGrpSpPr>
        <p:grpSpPr bwMode="auto">
          <a:xfrm>
            <a:off x="1571625" y="2341563"/>
            <a:ext cx="1235075" cy="1662112"/>
            <a:chOff x="3278526" y="3037020"/>
            <a:chExt cx="1799867" cy="2422801"/>
          </a:xfrm>
        </p:grpSpPr>
        <p:sp>
          <p:nvSpPr>
            <p:cNvPr id="3179" name="Rectangle 5"/>
            <p:cNvSpPr>
              <a:spLocks noChangeArrowheads="1"/>
            </p:cNvSpPr>
            <p:nvPr/>
          </p:nvSpPr>
          <p:spPr bwMode="auto">
            <a:xfrm>
              <a:off x="3278526" y="3037020"/>
              <a:ext cx="1799867" cy="241773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48" name="Group 3088"/>
            <p:cNvGrpSpPr>
              <a:grpSpLocks/>
            </p:cNvGrpSpPr>
            <p:nvPr/>
          </p:nvGrpSpPr>
          <p:grpSpPr bwMode="auto">
            <a:xfrm>
              <a:off x="3729441" y="3546070"/>
              <a:ext cx="921042" cy="1572216"/>
              <a:chOff x="3257550" y="435519"/>
              <a:chExt cx="1146175" cy="1997075"/>
            </a:xfrm>
            <a:solidFill>
              <a:srgbClr val="CE9542"/>
            </a:solidFill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3457575" y="1441994"/>
                <a:ext cx="698500" cy="99060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50" name="Freeform 11"/>
              <p:cNvSpPr>
                <a:spLocks/>
              </p:cNvSpPr>
              <p:nvPr/>
            </p:nvSpPr>
            <p:spPr bwMode="auto">
              <a:xfrm>
                <a:off x="3257550" y="435519"/>
                <a:ext cx="1146175" cy="1711325"/>
              </a:xfrm>
              <a:custGeom>
                <a:avLst/>
                <a:gdLst>
                  <a:gd name="T0" fmla="*/ 1360884375 w 722"/>
                  <a:gd name="T1" fmla="*/ 45362813 h 1078"/>
                  <a:gd name="T2" fmla="*/ 1476811563 w 722"/>
                  <a:gd name="T3" fmla="*/ 105846563 h 1078"/>
                  <a:gd name="T4" fmla="*/ 1572577500 w 722"/>
                  <a:gd name="T5" fmla="*/ 201612500 h 1078"/>
                  <a:gd name="T6" fmla="*/ 1653222500 w 722"/>
                  <a:gd name="T7" fmla="*/ 317539688 h 1078"/>
                  <a:gd name="T8" fmla="*/ 1718746563 w 722"/>
                  <a:gd name="T9" fmla="*/ 443547500 h 1078"/>
                  <a:gd name="T10" fmla="*/ 1764109375 w 722"/>
                  <a:gd name="T11" fmla="*/ 579635938 h 1078"/>
                  <a:gd name="T12" fmla="*/ 1794351250 w 722"/>
                  <a:gd name="T13" fmla="*/ 715724375 h 1078"/>
                  <a:gd name="T14" fmla="*/ 1804431875 w 722"/>
                  <a:gd name="T15" fmla="*/ 846772500 h 1078"/>
                  <a:gd name="T16" fmla="*/ 1804431875 w 722"/>
                  <a:gd name="T17" fmla="*/ 967740000 h 1078"/>
                  <a:gd name="T18" fmla="*/ 1794351250 w 722"/>
                  <a:gd name="T19" fmla="*/ 1073586563 h 1078"/>
                  <a:gd name="T20" fmla="*/ 1814512500 w 722"/>
                  <a:gd name="T21" fmla="*/ 1290320000 h 1078"/>
                  <a:gd name="T22" fmla="*/ 1814512500 w 722"/>
                  <a:gd name="T23" fmla="*/ 1416327813 h 1078"/>
                  <a:gd name="T24" fmla="*/ 1794351250 w 722"/>
                  <a:gd name="T25" fmla="*/ 1496972813 h 1078"/>
                  <a:gd name="T26" fmla="*/ 1754028750 w 722"/>
                  <a:gd name="T27" fmla="*/ 1592738750 h 1078"/>
                  <a:gd name="T28" fmla="*/ 1748988438 w 722"/>
                  <a:gd name="T29" fmla="*/ 1617940313 h 1078"/>
                  <a:gd name="T30" fmla="*/ 1723786875 w 722"/>
                  <a:gd name="T31" fmla="*/ 1824593125 h 1078"/>
                  <a:gd name="T32" fmla="*/ 1678424063 w 722"/>
                  <a:gd name="T33" fmla="*/ 2111890938 h 1078"/>
                  <a:gd name="T34" fmla="*/ 1658262813 w 722"/>
                  <a:gd name="T35" fmla="*/ 2147483647 h 1078"/>
                  <a:gd name="T36" fmla="*/ 1607859688 w 722"/>
                  <a:gd name="T37" fmla="*/ 2147483647 h 1078"/>
                  <a:gd name="T38" fmla="*/ 1527214688 w 722"/>
                  <a:gd name="T39" fmla="*/ 2147483647 h 1078"/>
                  <a:gd name="T40" fmla="*/ 1421368125 w 722"/>
                  <a:gd name="T41" fmla="*/ 2147483647 h 1078"/>
                  <a:gd name="T42" fmla="*/ 1305440938 w 722"/>
                  <a:gd name="T43" fmla="*/ 2147483647 h 1078"/>
                  <a:gd name="T44" fmla="*/ 1073586563 w 722"/>
                  <a:gd name="T45" fmla="*/ 2147483647 h 1078"/>
                  <a:gd name="T46" fmla="*/ 917336875 w 722"/>
                  <a:gd name="T47" fmla="*/ 2147483647 h 1078"/>
                  <a:gd name="T48" fmla="*/ 856853125 w 722"/>
                  <a:gd name="T49" fmla="*/ 2147483647 h 1078"/>
                  <a:gd name="T50" fmla="*/ 655240625 w 722"/>
                  <a:gd name="T51" fmla="*/ 2147483647 h 1078"/>
                  <a:gd name="T52" fmla="*/ 468749063 w 722"/>
                  <a:gd name="T53" fmla="*/ 2147483647 h 1078"/>
                  <a:gd name="T54" fmla="*/ 352821875 w 722"/>
                  <a:gd name="T55" fmla="*/ 2147483647 h 1078"/>
                  <a:gd name="T56" fmla="*/ 252015625 w 722"/>
                  <a:gd name="T57" fmla="*/ 2147483647 h 1078"/>
                  <a:gd name="T58" fmla="*/ 181451250 w 722"/>
                  <a:gd name="T59" fmla="*/ 2147483647 h 1078"/>
                  <a:gd name="T60" fmla="*/ 161290000 w 722"/>
                  <a:gd name="T61" fmla="*/ 2147483647 h 1078"/>
                  <a:gd name="T62" fmla="*/ 126007813 w 722"/>
                  <a:gd name="T63" fmla="*/ 2011084688 h 1078"/>
                  <a:gd name="T64" fmla="*/ 80645000 w 722"/>
                  <a:gd name="T65" fmla="*/ 1668343438 h 1078"/>
                  <a:gd name="T66" fmla="*/ 65524063 w 722"/>
                  <a:gd name="T67" fmla="*/ 1592738750 h 1078"/>
                  <a:gd name="T68" fmla="*/ 45362813 w 722"/>
                  <a:gd name="T69" fmla="*/ 1537295313 h 1078"/>
                  <a:gd name="T70" fmla="*/ 15120938 w 722"/>
                  <a:gd name="T71" fmla="*/ 1451610000 h 1078"/>
                  <a:gd name="T72" fmla="*/ 0 w 722"/>
                  <a:gd name="T73" fmla="*/ 1345763438 h 1078"/>
                  <a:gd name="T74" fmla="*/ 20161250 w 722"/>
                  <a:gd name="T75" fmla="*/ 1154231563 h 1078"/>
                  <a:gd name="T76" fmla="*/ 15120938 w 722"/>
                  <a:gd name="T77" fmla="*/ 962699688 h 1078"/>
                  <a:gd name="T78" fmla="*/ 15120938 w 722"/>
                  <a:gd name="T79" fmla="*/ 902215938 h 1078"/>
                  <a:gd name="T80" fmla="*/ 20161250 w 722"/>
                  <a:gd name="T81" fmla="*/ 771167813 h 1078"/>
                  <a:gd name="T82" fmla="*/ 40322500 w 722"/>
                  <a:gd name="T83" fmla="*/ 630039063 h 1078"/>
                  <a:gd name="T84" fmla="*/ 85685313 w 722"/>
                  <a:gd name="T85" fmla="*/ 488910313 h 1078"/>
                  <a:gd name="T86" fmla="*/ 141128750 w 722"/>
                  <a:gd name="T87" fmla="*/ 352821875 h 1078"/>
                  <a:gd name="T88" fmla="*/ 221773750 w 722"/>
                  <a:gd name="T89" fmla="*/ 226814063 h 1078"/>
                  <a:gd name="T90" fmla="*/ 317539688 w 722"/>
                  <a:gd name="T91" fmla="*/ 126007813 h 1078"/>
                  <a:gd name="T92" fmla="*/ 433466875 w 722"/>
                  <a:gd name="T93" fmla="*/ 50403125 h 1078"/>
                  <a:gd name="T94" fmla="*/ 493950625 w 722"/>
                  <a:gd name="T95" fmla="*/ 25201563 h 1078"/>
                  <a:gd name="T96" fmla="*/ 604837500 w 722"/>
                  <a:gd name="T97" fmla="*/ 10080625 h 1078"/>
                  <a:gd name="T98" fmla="*/ 730845313 w 722"/>
                  <a:gd name="T99" fmla="*/ 0 h 1078"/>
                  <a:gd name="T100" fmla="*/ 1058465625 w 722"/>
                  <a:gd name="T101" fmla="*/ 0 h 1078"/>
                  <a:gd name="T102" fmla="*/ 1204634688 w 722"/>
                  <a:gd name="T103" fmla="*/ 10080625 h 1078"/>
                  <a:gd name="T104" fmla="*/ 1290320000 w 722"/>
                  <a:gd name="T105" fmla="*/ 25201563 h 1078"/>
                  <a:gd name="T106" fmla="*/ 1360884375 w 722"/>
                  <a:gd name="T107" fmla="*/ 45362813 h 107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22" h="1078">
                    <a:moveTo>
                      <a:pt x="540" y="18"/>
                    </a:moveTo>
                    <a:lnTo>
                      <a:pt x="540" y="18"/>
                    </a:lnTo>
                    <a:lnTo>
                      <a:pt x="564" y="28"/>
                    </a:lnTo>
                    <a:lnTo>
                      <a:pt x="586" y="42"/>
                    </a:lnTo>
                    <a:lnTo>
                      <a:pt x="606" y="60"/>
                    </a:lnTo>
                    <a:lnTo>
                      <a:pt x="624" y="80"/>
                    </a:lnTo>
                    <a:lnTo>
                      <a:pt x="640" y="102"/>
                    </a:lnTo>
                    <a:lnTo>
                      <a:pt x="656" y="126"/>
                    </a:lnTo>
                    <a:lnTo>
                      <a:pt x="670" y="150"/>
                    </a:lnTo>
                    <a:lnTo>
                      <a:pt x="682" y="176"/>
                    </a:lnTo>
                    <a:lnTo>
                      <a:pt x="692" y="202"/>
                    </a:lnTo>
                    <a:lnTo>
                      <a:pt x="700" y="230"/>
                    </a:lnTo>
                    <a:lnTo>
                      <a:pt x="706" y="258"/>
                    </a:lnTo>
                    <a:lnTo>
                      <a:pt x="712" y="284"/>
                    </a:lnTo>
                    <a:lnTo>
                      <a:pt x="714" y="312"/>
                    </a:lnTo>
                    <a:lnTo>
                      <a:pt x="716" y="336"/>
                    </a:lnTo>
                    <a:lnTo>
                      <a:pt x="716" y="362"/>
                    </a:lnTo>
                    <a:lnTo>
                      <a:pt x="716" y="384"/>
                    </a:lnTo>
                    <a:lnTo>
                      <a:pt x="712" y="426"/>
                    </a:lnTo>
                    <a:lnTo>
                      <a:pt x="714" y="458"/>
                    </a:lnTo>
                    <a:lnTo>
                      <a:pt x="720" y="512"/>
                    </a:lnTo>
                    <a:lnTo>
                      <a:pt x="722" y="536"/>
                    </a:lnTo>
                    <a:lnTo>
                      <a:pt x="720" y="562"/>
                    </a:lnTo>
                    <a:lnTo>
                      <a:pt x="716" y="578"/>
                    </a:lnTo>
                    <a:lnTo>
                      <a:pt x="712" y="594"/>
                    </a:lnTo>
                    <a:lnTo>
                      <a:pt x="704" y="612"/>
                    </a:lnTo>
                    <a:lnTo>
                      <a:pt x="696" y="632"/>
                    </a:lnTo>
                    <a:lnTo>
                      <a:pt x="694" y="642"/>
                    </a:lnTo>
                    <a:lnTo>
                      <a:pt x="690" y="662"/>
                    </a:lnTo>
                    <a:lnTo>
                      <a:pt x="684" y="724"/>
                    </a:lnTo>
                    <a:lnTo>
                      <a:pt x="672" y="800"/>
                    </a:lnTo>
                    <a:lnTo>
                      <a:pt x="666" y="838"/>
                    </a:lnTo>
                    <a:lnTo>
                      <a:pt x="658" y="874"/>
                    </a:lnTo>
                    <a:lnTo>
                      <a:pt x="650" y="898"/>
                    </a:lnTo>
                    <a:lnTo>
                      <a:pt x="638" y="920"/>
                    </a:lnTo>
                    <a:lnTo>
                      <a:pt x="624" y="940"/>
                    </a:lnTo>
                    <a:lnTo>
                      <a:pt x="606" y="960"/>
                    </a:lnTo>
                    <a:lnTo>
                      <a:pt x="586" y="978"/>
                    </a:lnTo>
                    <a:lnTo>
                      <a:pt x="564" y="992"/>
                    </a:lnTo>
                    <a:lnTo>
                      <a:pt x="542" y="1008"/>
                    </a:lnTo>
                    <a:lnTo>
                      <a:pt x="518" y="1020"/>
                    </a:lnTo>
                    <a:lnTo>
                      <a:pt x="470" y="1042"/>
                    </a:lnTo>
                    <a:lnTo>
                      <a:pt x="426" y="1060"/>
                    </a:lnTo>
                    <a:lnTo>
                      <a:pt x="390" y="1072"/>
                    </a:lnTo>
                    <a:lnTo>
                      <a:pt x="364" y="1078"/>
                    </a:lnTo>
                    <a:lnTo>
                      <a:pt x="340" y="1072"/>
                    </a:lnTo>
                    <a:lnTo>
                      <a:pt x="306" y="1062"/>
                    </a:lnTo>
                    <a:lnTo>
                      <a:pt x="260" y="1046"/>
                    </a:lnTo>
                    <a:lnTo>
                      <a:pt x="212" y="1024"/>
                    </a:lnTo>
                    <a:lnTo>
                      <a:pt x="186" y="1010"/>
                    </a:lnTo>
                    <a:lnTo>
                      <a:pt x="162" y="996"/>
                    </a:lnTo>
                    <a:lnTo>
                      <a:pt x="140" y="980"/>
                    </a:lnTo>
                    <a:lnTo>
                      <a:pt x="118" y="962"/>
                    </a:lnTo>
                    <a:lnTo>
                      <a:pt x="100" y="942"/>
                    </a:lnTo>
                    <a:lnTo>
                      <a:pt x="84" y="920"/>
                    </a:lnTo>
                    <a:lnTo>
                      <a:pt x="72" y="898"/>
                    </a:lnTo>
                    <a:lnTo>
                      <a:pt x="64" y="874"/>
                    </a:lnTo>
                    <a:lnTo>
                      <a:pt x="56" y="836"/>
                    </a:lnTo>
                    <a:lnTo>
                      <a:pt x="50" y="798"/>
                    </a:lnTo>
                    <a:lnTo>
                      <a:pt x="38" y="722"/>
                    </a:lnTo>
                    <a:lnTo>
                      <a:pt x="32" y="662"/>
                    </a:lnTo>
                    <a:lnTo>
                      <a:pt x="28" y="642"/>
                    </a:lnTo>
                    <a:lnTo>
                      <a:pt x="26" y="632"/>
                    </a:lnTo>
                    <a:lnTo>
                      <a:pt x="18" y="610"/>
                    </a:lnTo>
                    <a:lnTo>
                      <a:pt x="10" y="592"/>
                    </a:lnTo>
                    <a:lnTo>
                      <a:pt x="6" y="576"/>
                    </a:lnTo>
                    <a:lnTo>
                      <a:pt x="2" y="560"/>
                    </a:lnTo>
                    <a:lnTo>
                      <a:pt x="0" y="534"/>
                    </a:lnTo>
                    <a:lnTo>
                      <a:pt x="2" y="510"/>
                    </a:lnTo>
                    <a:lnTo>
                      <a:pt x="8" y="458"/>
                    </a:lnTo>
                    <a:lnTo>
                      <a:pt x="10" y="424"/>
                    </a:lnTo>
                    <a:lnTo>
                      <a:pt x="6" y="382"/>
                    </a:lnTo>
                    <a:lnTo>
                      <a:pt x="6" y="358"/>
                    </a:lnTo>
                    <a:lnTo>
                      <a:pt x="6" y="334"/>
                    </a:lnTo>
                    <a:lnTo>
                      <a:pt x="8" y="306"/>
                    </a:lnTo>
                    <a:lnTo>
                      <a:pt x="10" y="278"/>
                    </a:lnTo>
                    <a:lnTo>
                      <a:pt x="16" y="250"/>
                    </a:lnTo>
                    <a:lnTo>
                      <a:pt x="24" y="222"/>
                    </a:lnTo>
                    <a:lnTo>
                      <a:pt x="34" y="194"/>
                    </a:lnTo>
                    <a:lnTo>
                      <a:pt x="44" y="166"/>
                    </a:lnTo>
                    <a:lnTo>
                      <a:pt x="56" y="140"/>
                    </a:lnTo>
                    <a:lnTo>
                      <a:pt x="72" y="114"/>
                    </a:lnTo>
                    <a:lnTo>
                      <a:pt x="88" y="90"/>
                    </a:lnTo>
                    <a:lnTo>
                      <a:pt x="106" y="68"/>
                    </a:lnTo>
                    <a:lnTo>
                      <a:pt x="126" y="50"/>
                    </a:lnTo>
                    <a:lnTo>
                      <a:pt x="148" y="34"/>
                    </a:lnTo>
                    <a:lnTo>
                      <a:pt x="172" y="20"/>
                    </a:lnTo>
                    <a:lnTo>
                      <a:pt x="196" y="10"/>
                    </a:lnTo>
                    <a:lnTo>
                      <a:pt x="218" y="6"/>
                    </a:lnTo>
                    <a:lnTo>
                      <a:pt x="240" y="4"/>
                    </a:lnTo>
                    <a:lnTo>
                      <a:pt x="266" y="2"/>
                    </a:lnTo>
                    <a:lnTo>
                      <a:pt x="290" y="0"/>
                    </a:lnTo>
                    <a:lnTo>
                      <a:pt x="420" y="0"/>
                    </a:lnTo>
                    <a:lnTo>
                      <a:pt x="450" y="2"/>
                    </a:lnTo>
                    <a:lnTo>
                      <a:pt x="478" y="4"/>
                    </a:lnTo>
                    <a:lnTo>
                      <a:pt x="512" y="10"/>
                    </a:lnTo>
                    <a:lnTo>
                      <a:pt x="540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3181" name="Group 3175"/>
            <p:cNvGrpSpPr>
              <a:grpSpLocks/>
            </p:cNvGrpSpPr>
            <p:nvPr/>
          </p:nvGrpSpPr>
          <p:grpSpPr bwMode="auto">
            <a:xfrm>
              <a:off x="3782728" y="4023520"/>
              <a:ext cx="797188" cy="123436"/>
              <a:chOff x="2384425" y="4162425"/>
              <a:chExt cx="984250" cy="152400"/>
            </a:xfrm>
          </p:grpSpPr>
          <p:sp>
            <p:nvSpPr>
              <p:cNvPr id="3188" name="Freeform 115"/>
              <p:cNvSpPr>
                <a:spLocks/>
              </p:cNvSpPr>
              <p:nvPr/>
            </p:nvSpPr>
            <p:spPr bwMode="auto">
              <a:xfrm>
                <a:off x="2606675" y="4165600"/>
                <a:ext cx="187325" cy="142875"/>
              </a:xfrm>
              <a:custGeom>
                <a:avLst/>
                <a:gdLst>
                  <a:gd name="T0" fmla="*/ 2147483646 w 118"/>
                  <a:gd name="T1" fmla="*/ 2147483646 h 90"/>
                  <a:gd name="T2" fmla="*/ 2147483646 w 118"/>
                  <a:gd name="T3" fmla="*/ 2147483646 h 90"/>
                  <a:gd name="T4" fmla="*/ 2147483646 w 118"/>
                  <a:gd name="T5" fmla="*/ 2147483646 h 90"/>
                  <a:gd name="T6" fmla="*/ 2147483646 w 118"/>
                  <a:gd name="T7" fmla="*/ 2147483646 h 90"/>
                  <a:gd name="T8" fmla="*/ 2147483646 w 118"/>
                  <a:gd name="T9" fmla="*/ 2147483646 h 90"/>
                  <a:gd name="T10" fmla="*/ 2147483646 w 118"/>
                  <a:gd name="T11" fmla="*/ 2147483646 h 90"/>
                  <a:gd name="T12" fmla="*/ 2147483646 w 118"/>
                  <a:gd name="T13" fmla="*/ 2147483646 h 90"/>
                  <a:gd name="T14" fmla="*/ 0 w 118"/>
                  <a:gd name="T15" fmla="*/ 2147483646 h 90"/>
                  <a:gd name="T16" fmla="*/ 0 w 118"/>
                  <a:gd name="T17" fmla="*/ 2147483646 h 90"/>
                  <a:gd name="T18" fmla="*/ 0 w 118"/>
                  <a:gd name="T19" fmla="*/ 2147483646 h 90"/>
                  <a:gd name="T20" fmla="*/ 2147483646 w 118"/>
                  <a:gd name="T21" fmla="*/ 2147483646 h 90"/>
                  <a:gd name="T22" fmla="*/ 2147483646 w 118"/>
                  <a:gd name="T23" fmla="*/ 2147483646 h 90"/>
                  <a:gd name="T24" fmla="*/ 2147483646 w 118"/>
                  <a:gd name="T25" fmla="*/ 2147483646 h 90"/>
                  <a:gd name="T26" fmla="*/ 2147483646 w 118"/>
                  <a:gd name="T27" fmla="*/ 2147483646 h 90"/>
                  <a:gd name="T28" fmla="*/ 2147483646 w 118"/>
                  <a:gd name="T29" fmla="*/ 2147483646 h 90"/>
                  <a:gd name="T30" fmla="*/ 2147483646 w 118"/>
                  <a:gd name="T31" fmla="*/ 2147483646 h 90"/>
                  <a:gd name="T32" fmla="*/ 2147483646 w 118"/>
                  <a:gd name="T33" fmla="*/ 2147483646 h 90"/>
                  <a:gd name="T34" fmla="*/ 2147483646 w 118"/>
                  <a:gd name="T35" fmla="*/ 2147483646 h 90"/>
                  <a:gd name="T36" fmla="*/ 2147483646 w 118"/>
                  <a:gd name="T37" fmla="*/ 0 h 90"/>
                  <a:gd name="T38" fmla="*/ 2147483646 w 118"/>
                  <a:gd name="T39" fmla="*/ 0 h 90"/>
                  <a:gd name="T40" fmla="*/ 2147483646 w 118"/>
                  <a:gd name="T41" fmla="*/ 2147483646 h 90"/>
                  <a:gd name="T42" fmla="*/ 2147483646 w 118"/>
                  <a:gd name="T43" fmla="*/ 2147483646 h 90"/>
                  <a:gd name="T44" fmla="*/ 2147483646 w 118"/>
                  <a:gd name="T45" fmla="*/ 2147483646 h 90"/>
                  <a:gd name="T46" fmla="*/ 2147483646 w 118"/>
                  <a:gd name="T47" fmla="*/ 2147483646 h 90"/>
                  <a:gd name="T48" fmla="*/ 2147483646 w 118"/>
                  <a:gd name="T49" fmla="*/ 2147483646 h 90"/>
                  <a:gd name="T50" fmla="*/ 2147483646 w 118"/>
                  <a:gd name="T51" fmla="*/ 2147483646 h 90"/>
                  <a:gd name="T52" fmla="*/ 2147483646 w 118"/>
                  <a:gd name="T53" fmla="*/ 2147483646 h 9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8" h="90">
                    <a:moveTo>
                      <a:pt x="118" y="60"/>
                    </a:moveTo>
                    <a:lnTo>
                      <a:pt x="118" y="60"/>
                    </a:lnTo>
                    <a:lnTo>
                      <a:pt x="118" y="62"/>
                    </a:lnTo>
                    <a:lnTo>
                      <a:pt x="118" y="64"/>
                    </a:lnTo>
                    <a:lnTo>
                      <a:pt x="110" y="68"/>
                    </a:lnTo>
                    <a:lnTo>
                      <a:pt x="80" y="76"/>
                    </a:lnTo>
                    <a:lnTo>
                      <a:pt x="40" y="84"/>
                    </a:lnTo>
                    <a:lnTo>
                      <a:pt x="0" y="90"/>
                    </a:lnTo>
                    <a:lnTo>
                      <a:pt x="12" y="84"/>
                    </a:lnTo>
                    <a:lnTo>
                      <a:pt x="22" y="72"/>
                    </a:lnTo>
                    <a:lnTo>
                      <a:pt x="28" y="58"/>
                    </a:lnTo>
                    <a:lnTo>
                      <a:pt x="30" y="44"/>
                    </a:lnTo>
                    <a:lnTo>
                      <a:pt x="30" y="30"/>
                    </a:lnTo>
                    <a:lnTo>
                      <a:pt x="24" y="18"/>
                    </a:lnTo>
                    <a:lnTo>
                      <a:pt x="18" y="8"/>
                    </a:lnTo>
                    <a:lnTo>
                      <a:pt x="8" y="0"/>
                    </a:lnTo>
                    <a:lnTo>
                      <a:pt x="28" y="6"/>
                    </a:lnTo>
                    <a:lnTo>
                      <a:pt x="46" y="14"/>
                    </a:lnTo>
                    <a:lnTo>
                      <a:pt x="64" y="24"/>
                    </a:lnTo>
                    <a:lnTo>
                      <a:pt x="80" y="32"/>
                    </a:lnTo>
                    <a:lnTo>
                      <a:pt x="106" y="50"/>
                    </a:lnTo>
                    <a:lnTo>
                      <a:pt x="118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9" name="Freeform 116"/>
              <p:cNvSpPr>
                <a:spLocks noEditPoints="1"/>
              </p:cNvSpPr>
              <p:nvPr/>
            </p:nvSpPr>
            <p:spPr bwMode="auto">
              <a:xfrm>
                <a:off x="2492375" y="4162425"/>
                <a:ext cx="161925" cy="149225"/>
              </a:xfrm>
              <a:custGeom>
                <a:avLst/>
                <a:gdLst>
                  <a:gd name="T0" fmla="*/ 2147483646 w 102"/>
                  <a:gd name="T1" fmla="*/ 2147483646 h 94"/>
                  <a:gd name="T2" fmla="*/ 2147483646 w 102"/>
                  <a:gd name="T3" fmla="*/ 2147483646 h 94"/>
                  <a:gd name="T4" fmla="*/ 2147483646 w 102"/>
                  <a:gd name="T5" fmla="*/ 2147483646 h 94"/>
                  <a:gd name="T6" fmla="*/ 2147483646 w 102"/>
                  <a:gd name="T7" fmla="*/ 2147483646 h 94"/>
                  <a:gd name="T8" fmla="*/ 2147483646 w 102"/>
                  <a:gd name="T9" fmla="*/ 2147483646 h 94"/>
                  <a:gd name="T10" fmla="*/ 2147483646 w 102"/>
                  <a:gd name="T11" fmla="*/ 2147483646 h 94"/>
                  <a:gd name="T12" fmla="*/ 2147483646 w 102"/>
                  <a:gd name="T13" fmla="*/ 2147483646 h 94"/>
                  <a:gd name="T14" fmla="*/ 2147483646 w 102"/>
                  <a:gd name="T15" fmla="*/ 2147483646 h 94"/>
                  <a:gd name="T16" fmla="*/ 2147483646 w 102"/>
                  <a:gd name="T17" fmla="*/ 2147483646 h 94"/>
                  <a:gd name="T18" fmla="*/ 2147483646 w 102"/>
                  <a:gd name="T19" fmla="*/ 2147483646 h 94"/>
                  <a:gd name="T20" fmla="*/ 2147483646 w 102"/>
                  <a:gd name="T21" fmla="*/ 2147483646 h 94"/>
                  <a:gd name="T22" fmla="*/ 2147483646 w 102"/>
                  <a:gd name="T23" fmla="*/ 2147483646 h 94"/>
                  <a:gd name="T24" fmla="*/ 2147483646 w 102"/>
                  <a:gd name="T25" fmla="*/ 2147483646 h 94"/>
                  <a:gd name="T26" fmla="*/ 2147483646 w 102"/>
                  <a:gd name="T27" fmla="*/ 2147483646 h 94"/>
                  <a:gd name="T28" fmla="*/ 2147483646 w 102"/>
                  <a:gd name="T29" fmla="*/ 2147483646 h 94"/>
                  <a:gd name="T30" fmla="*/ 2147483646 w 102"/>
                  <a:gd name="T31" fmla="*/ 2147483646 h 94"/>
                  <a:gd name="T32" fmla="*/ 2147483646 w 102"/>
                  <a:gd name="T33" fmla="*/ 2147483646 h 94"/>
                  <a:gd name="T34" fmla="*/ 2147483646 w 102"/>
                  <a:gd name="T35" fmla="*/ 2147483646 h 94"/>
                  <a:gd name="T36" fmla="*/ 2147483646 w 102"/>
                  <a:gd name="T37" fmla="*/ 2147483646 h 94"/>
                  <a:gd name="T38" fmla="*/ 2147483646 w 102"/>
                  <a:gd name="T39" fmla="*/ 2147483646 h 94"/>
                  <a:gd name="T40" fmla="*/ 2147483646 w 102"/>
                  <a:gd name="T41" fmla="*/ 2147483646 h 94"/>
                  <a:gd name="T42" fmla="*/ 0 w 102"/>
                  <a:gd name="T43" fmla="*/ 2147483646 h 94"/>
                  <a:gd name="T44" fmla="*/ 0 w 102"/>
                  <a:gd name="T45" fmla="*/ 2147483646 h 94"/>
                  <a:gd name="T46" fmla="*/ 0 w 102"/>
                  <a:gd name="T47" fmla="*/ 2147483646 h 94"/>
                  <a:gd name="T48" fmla="*/ 2147483646 w 102"/>
                  <a:gd name="T49" fmla="*/ 2147483646 h 94"/>
                  <a:gd name="T50" fmla="*/ 2147483646 w 102"/>
                  <a:gd name="T51" fmla="*/ 2147483646 h 94"/>
                  <a:gd name="T52" fmla="*/ 2147483646 w 102"/>
                  <a:gd name="T53" fmla="*/ 2147483646 h 94"/>
                  <a:gd name="T54" fmla="*/ 2147483646 w 102"/>
                  <a:gd name="T55" fmla="*/ 2147483646 h 94"/>
                  <a:gd name="T56" fmla="*/ 2147483646 w 102"/>
                  <a:gd name="T57" fmla="*/ 2147483646 h 94"/>
                  <a:gd name="T58" fmla="*/ 2147483646 w 102"/>
                  <a:gd name="T59" fmla="*/ 2147483646 h 94"/>
                  <a:gd name="T60" fmla="*/ 2147483646 w 102"/>
                  <a:gd name="T61" fmla="*/ 0 h 94"/>
                  <a:gd name="T62" fmla="*/ 2147483646 w 102"/>
                  <a:gd name="T63" fmla="*/ 0 h 94"/>
                  <a:gd name="T64" fmla="*/ 2147483646 w 102"/>
                  <a:gd name="T65" fmla="*/ 0 h 94"/>
                  <a:gd name="T66" fmla="*/ 2147483646 w 102"/>
                  <a:gd name="T67" fmla="*/ 2147483646 h 94"/>
                  <a:gd name="T68" fmla="*/ 2147483646 w 102"/>
                  <a:gd name="T69" fmla="*/ 2147483646 h 94"/>
                  <a:gd name="T70" fmla="*/ 2147483646 w 102"/>
                  <a:gd name="T71" fmla="*/ 2147483646 h 94"/>
                  <a:gd name="T72" fmla="*/ 2147483646 w 102"/>
                  <a:gd name="T73" fmla="*/ 2147483646 h 94"/>
                  <a:gd name="T74" fmla="*/ 2147483646 w 102"/>
                  <a:gd name="T75" fmla="*/ 2147483646 h 94"/>
                  <a:gd name="T76" fmla="*/ 2147483646 w 102"/>
                  <a:gd name="T77" fmla="*/ 2147483646 h 94"/>
                  <a:gd name="T78" fmla="*/ 2147483646 w 102"/>
                  <a:gd name="T79" fmla="*/ 2147483646 h 94"/>
                  <a:gd name="T80" fmla="*/ 2147483646 w 102"/>
                  <a:gd name="T81" fmla="*/ 2147483646 h 94"/>
                  <a:gd name="T82" fmla="*/ 2147483646 w 102"/>
                  <a:gd name="T83" fmla="*/ 2147483646 h 94"/>
                  <a:gd name="T84" fmla="*/ 2147483646 w 102"/>
                  <a:gd name="T85" fmla="*/ 2147483646 h 94"/>
                  <a:gd name="T86" fmla="*/ 2147483646 w 102"/>
                  <a:gd name="T87" fmla="*/ 2147483646 h 94"/>
                  <a:gd name="T88" fmla="*/ 2147483646 w 102"/>
                  <a:gd name="T89" fmla="*/ 2147483646 h 94"/>
                  <a:gd name="T90" fmla="*/ 2147483646 w 102"/>
                  <a:gd name="T91" fmla="*/ 2147483646 h 94"/>
                  <a:gd name="T92" fmla="*/ 2147483646 w 102"/>
                  <a:gd name="T93" fmla="*/ 2147483646 h 94"/>
                  <a:gd name="T94" fmla="*/ 2147483646 w 102"/>
                  <a:gd name="T95" fmla="*/ 2147483646 h 94"/>
                  <a:gd name="T96" fmla="*/ 2147483646 w 102"/>
                  <a:gd name="T97" fmla="*/ 2147483646 h 94"/>
                  <a:gd name="T98" fmla="*/ 2147483646 w 102"/>
                  <a:gd name="T99" fmla="*/ 2147483646 h 94"/>
                  <a:gd name="T100" fmla="*/ 2147483646 w 102"/>
                  <a:gd name="T101" fmla="*/ 2147483646 h 94"/>
                  <a:gd name="T102" fmla="*/ 2147483646 w 102"/>
                  <a:gd name="T103" fmla="*/ 2147483646 h 94"/>
                  <a:gd name="T104" fmla="*/ 2147483646 w 102"/>
                  <a:gd name="T105" fmla="*/ 2147483646 h 94"/>
                  <a:gd name="T106" fmla="*/ 2147483646 w 102"/>
                  <a:gd name="T107" fmla="*/ 2147483646 h 94"/>
                  <a:gd name="T108" fmla="*/ 2147483646 w 102"/>
                  <a:gd name="T109" fmla="*/ 2147483646 h 94"/>
                  <a:gd name="T110" fmla="*/ 2147483646 w 102"/>
                  <a:gd name="T111" fmla="*/ 2147483646 h 94"/>
                  <a:gd name="T112" fmla="*/ 2147483646 w 102"/>
                  <a:gd name="T113" fmla="*/ 2147483646 h 9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02" h="94">
                    <a:moveTo>
                      <a:pt x="80" y="2"/>
                    </a:moveTo>
                    <a:lnTo>
                      <a:pt x="80" y="2"/>
                    </a:lnTo>
                    <a:lnTo>
                      <a:pt x="90" y="10"/>
                    </a:lnTo>
                    <a:lnTo>
                      <a:pt x="96" y="20"/>
                    </a:lnTo>
                    <a:lnTo>
                      <a:pt x="102" y="32"/>
                    </a:lnTo>
                    <a:lnTo>
                      <a:pt x="102" y="46"/>
                    </a:lnTo>
                    <a:lnTo>
                      <a:pt x="100" y="60"/>
                    </a:lnTo>
                    <a:lnTo>
                      <a:pt x="94" y="74"/>
                    </a:lnTo>
                    <a:lnTo>
                      <a:pt x="84" y="86"/>
                    </a:lnTo>
                    <a:lnTo>
                      <a:pt x="72" y="92"/>
                    </a:lnTo>
                    <a:lnTo>
                      <a:pt x="42" y="94"/>
                    </a:lnTo>
                    <a:lnTo>
                      <a:pt x="34" y="94"/>
                    </a:lnTo>
                    <a:lnTo>
                      <a:pt x="20" y="86"/>
                    </a:lnTo>
                    <a:lnTo>
                      <a:pt x="10" y="76"/>
                    </a:lnTo>
                    <a:lnTo>
                      <a:pt x="2" y="62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2" y="34"/>
                    </a:lnTo>
                    <a:lnTo>
                      <a:pt x="6" y="24"/>
                    </a:lnTo>
                    <a:lnTo>
                      <a:pt x="12" y="14"/>
                    </a:lnTo>
                    <a:lnTo>
                      <a:pt x="18" y="6"/>
                    </a:lnTo>
                    <a:lnTo>
                      <a:pt x="36" y="2"/>
                    </a:lnTo>
                    <a:lnTo>
                      <a:pt x="54" y="0"/>
                    </a:lnTo>
                    <a:lnTo>
                      <a:pt x="68" y="0"/>
                    </a:lnTo>
                    <a:lnTo>
                      <a:pt x="80" y="2"/>
                    </a:lnTo>
                    <a:close/>
                    <a:moveTo>
                      <a:pt x="74" y="46"/>
                    </a:moveTo>
                    <a:lnTo>
                      <a:pt x="74" y="46"/>
                    </a:lnTo>
                    <a:lnTo>
                      <a:pt x="72" y="36"/>
                    </a:lnTo>
                    <a:lnTo>
                      <a:pt x="68" y="30"/>
                    </a:lnTo>
                    <a:lnTo>
                      <a:pt x="60" y="24"/>
                    </a:lnTo>
                    <a:lnTo>
                      <a:pt x="52" y="24"/>
                    </a:lnTo>
                    <a:lnTo>
                      <a:pt x="42" y="24"/>
                    </a:lnTo>
                    <a:lnTo>
                      <a:pt x="36" y="30"/>
                    </a:lnTo>
                    <a:lnTo>
                      <a:pt x="30" y="36"/>
                    </a:lnTo>
                    <a:lnTo>
                      <a:pt x="28" y="46"/>
                    </a:lnTo>
                    <a:lnTo>
                      <a:pt x="30" y="54"/>
                    </a:lnTo>
                    <a:lnTo>
                      <a:pt x="36" y="62"/>
                    </a:lnTo>
                    <a:lnTo>
                      <a:pt x="42" y="66"/>
                    </a:lnTo>
                    <a:lnTo>
                      <a:pt x="52" y="68"/>
                    </a:lnTo>
                    <a:lnTo>
                      <a:pt x="60" y="66"/>
                    </a:lnTo>
                    <a:lnTo>
                      <a:pt x="68" y="62"/>
                    </a:lnTo>
                    <a:lnTo>
                      <a:pt x="72" y="54"/>
                    </a:lnTo>
                    <a:lnTo>
                      <a:pt x="74" y="46"/>
                    </a:lnTo>
                    <a:close/>
                  </a:path>
                </a:pathLst>
              </a:custGeom>
              <a:solidFill>
                <a:srgbClr val="6D28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0" name="Freeform 117"/>
              <p:cNvSpPr>
                <a:spLocks/>
              </p:cNvSpPr>
              <p:nvPr/>
            </p:nvSpPr>
            <p:spPr bwMode="auto">
              <a:xfrm>
                <a:off x="2536825" y="4200525"/>
                <a:ext cx="73025" cy="69850"/>
              </a:xfrm>
              <a:custGeom>
                <a:avLst/>
                <a:gdLst>
                  <a:gd name="T0" fmla="*/ 2147483646 w 46"/>
                  <a:gd name="T1" fmla="*/ 0 h 44"/>
                  <a:gd name="T2" fmla="*/ 2147483646 w 46"/>
                  <a:gd name="T3" fmla="*/ 0 h 44"/>
                  <a:gd name="T4" fmla="*/ 2147483646 w 46"/>
                  <a:gd name="T5" fmla="*/ 0 h 44"/>
                  <a:gd name="T6" fmla="*/ 2147483646 w 46"/>
                  <a:gd name="T7" fmla="*/ 2147483646 h 44"/>
                  <a:gd name="T8" fmla="*/ 2147483646 w 46"/>
                  <a:gd name="T9" fmla="*/ 2147483646 h 44"/>
                  <a:gd name="T10" fmla="*/ 2147483646 w 46"/>
                  <a:gd name="T11" fmla="*/ 2147483646 h 44"/>
                  <a:gd name="T12" fmla="*/ 2147483646 w 46"/>
                  <a:gd name="T13" fmla="*/ 2147483646 h 44"/>
                  <a:gd name="T14" fmla="*/ 2147483646 w 46"/>
                  <a:gd name="T15" fmla="*/ 2147483646 h 44"/>
                  <a:gd name="T16" fmla="*/ 2147483646 w 46"/>
                  <a:gd name="T17" fmla="*/ 2147483646 h 44"/>
                  <a:gd name="T18" fmla="*/ 2147483646 w 46"/>
                  <a:gd name="T19" fmla="*/ 2147483646 h 44"/>
                  <a:gd name="T20" fmla="*/ 2147483646 w 46"/>
                  <a:gd name="T21" fmla="*/ 2147483646 h 44"/>
                  <a:gd name="T22" fmla="*/ 2147483646 w 46"/>
                  <a:gd name="T23" fmla="*/ 2147483646 h 44"/>
                  <a:gd name="T24" fmla="*/ 2147483646 w 46"/>
                  <a:gd name="T25" fmla="*/ 2147483646 h 44"/>
                  <a:gd name="T26" fmla="*/ 2147483646 w 46"/>
                  <a:gd name="T27" fmla="*/ 2147483646 h 44"/>
                  <a:gd name="T28" fmla="*/ 2147483646 w 46"/>
                  <a:gd name="T29" fmla="*/ 2147483646 h 44"/>
                  <a:gd name="T30" fmla="*/ 0 w 46"/>
                  <a:gd name="T31" fmla="*/ 2147483646 h 44"/>
                  <a:gd name="T32" fmla="*/ 0 w 46"/>
                  <a:gd name="T33" fmla="*/ 2147483646 h 44"/>
                  <a:gd name="T34" fmla="*/ 2147483646 w 46"/>
                  <a:gd name="T35" fmla="*/ 2147483646 h 44"/>
                  <a:gd name="T36" fmla="*/ 2147483646 w 46"/>
                  <a:gd name="T37" fmla="*/ 2147483646 h 44"/>
                  <a:gd name="T38" fmla="*/ 2147483646 w 46"/>
                  <a:gd name="T39" fmla="*/ 0 h 44"/>
                  <a:gd name="T40" fmla="*/ 2147483646 w 46"/>
                  <a:gd name="T41" fmla="*/ 0 h 44"/>
                  <a:gd name="T42" fmla="*/ 2147483646 w 46"/>
                  <a:gd name="T43" fmla="*/ 0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4">
                    <a:moveTo>
                      <a:pt x="24" y="0"/>
                    </a:moveTo>
                    <a:lnTo>
                      <a:pt x="24" y="0"/>
                    </a:lnTo>
                    <a:lnTo>
                      <a:pt x="32" y="0"/>
                    </a:lnTo>
                    <a:lnTo>
                      <a:pt x="40" y="6"/>
                    </a:lnTo>
                    <a:lnTo>
                      <a:pt x="44" y="12"/>
                    </a:lnTo>
                    <a:lnTo>
                      <a:pt x="46" y="22"/>
                    </a:lnTo>
                    <a:lnTo>
                      <a:pt x="44" y="30"/>
                    </a:lnTo>
                    <a:lnTo>
                      <a:pt x="40" y="38"/>
                    </a:lnTo>
                    <a:lnTo>
                      <a:pt x="32" y="42"/>
                    </a:lnTo>
                    <a:lnTo>
                      <a:pt x="24" y="44"/>
                    </a:lnTo>
                    <a:lnTo>
                      <a:pt x="14" y="42"/>
                    </a:lnTo>
                    <a:lnTo>
                      <a:pt x="8" y="38"/>
                    </a:lnTo>
                    <a:lnTo>
                      <a:pt x="2" y="30"/>
                    </a:lnTo>
                    <a:lnTo>
                      <a:pt x="0" y="22"/>
                    </a:lnTo>
                    <a:lnTo>
                      <a:pt x="2" y="12"/>
                    </a:lnTo>
                    <a:lnTo>
                      <a:pt x="8" y="6"/>
                    </a:lnTo>
                    <a:lnTo>
                      <a:pt x="1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1" name="Freeform 118"/>
              <p:cNvSpPr>
                <a:spLocks/>
              </p:cNvSpPr>
              <p:nvPr/>
            </p:nvSpPr>
            <p:spPr bwMode="auto">
              <a:xfrm>
                <a:off x="2384425" y="4171950"/>
                <a:ext cx="161925" cy="139700"/>
              </a:xfrm>
              <a:custGeom>
                <a:avLst/>
                <a:gdLst>
                  <a:gd name="T0" fmla="*/ 2147483646 w 102"/>
                  <a:gd name="T1" fmla="*/ 2147483646 h 88"/>
                  <a:gd name="T2" fmla="*/ 2147483646 w 102"/>
                  <a:gd name="T3" fmla="*/ 2147483646 h 88"/>
                  <a:gd name="T4" fmla="*/ 2147483646 w 102"/>
                  <a:gd name="T5" fmla="*/ 2147483646 h 88"/>
                  <a:gd name="T6" fmla="*/ 2147483646 w 102"/>
                  <a:gd name="T7" fmla="*/ 2147483646 h 88"/>
                  <a:gd name="T8" fmla="*/ 2147483646 w 102"/>
                  <a:gd name="T9" fmla="*/ 2147483646 h 88"/>
                  <a:gd name="T10" fmla="*/ 2147483646 w 102"/>
                  <a:gd name="T11" fmla="*/ 2147483646 h 88"/>
                  <a:gd name="T12" fmla="*/ 2147483646 w 102"/>
                  <a:gd name="T13" fmla="*/ 2147483646 h 88"/>
                  <a:gd name="T14" fmla="*/ 0 w 102"/>
                  <a:gd name="T15" fmla="*/ 2147483646 h 88"/>
                  <a:gd name="T16" fmla="*/ 0 w 102"/>
                  <a:gd name="T17" fmla="*/ 2147483646 h 88"/>
                  <a:gd name="T18" fmla="*/ 2147483646 w 102"/>
                  <a:gd name="T19" fmla="*/ 2147483646 h 88"/>
                  <a:gd name="T20" fmla="*/ 2147483646 w 102"/>
                  <a:gd name="T21" fmla="*/ 2147483646 h 88"/>
                  <a:gd name="T22" fmla="*/ 2147483646 w 102"/>
                  <a:gd name="T23" fmla="*/ 2147483646 h 88"/>
                  <a:gd name="T24" fmla="*/ 2147483646 w 102"/>
                  <a:gd name="T25" fmla="*/ 2147483646 h 88"/>
                  <a:gd name="T26" fmla="*/ 2147483646 w 102"/>
                  <a:gd name="T27" fmla="*/ 0 h 88"/>
                  <a:gd name="T28" fmla="*/ 2147483646 w 102"/>
                  <a:gd name="T29" fmla="*/ 0 h 88"/>
                  <a:gd name="T30" fmla="*/ 2147483646 w 102"/>
                  <a:gd name="T31" fmla="*/ 2147483646 h 88"/>
                  <a:gd name="T32" fmla="*/ 2147483646 w 102"/>
                  <a:gd name="T33" fmla="*/ 2147483646 h 88"/>
                  <a:gd name="T34" fmla="*/ 2147483646 w 102"/>
                  <a:gd name="T35" fmla="*/ 2147483646 h 88"/>
                  <a:gd name="T36" fmla="*/ 2147483646 w 102"/>
                  <a:gd name="T37" fmla="*/ 2147483646 h 88"/>
                  <a:gd name="T38" fmla="*/ 2147483646 w 102"/>
                  <a:gd name="T39" fmla="*/ 2147483646 h 88"/>
                  <a:gd name="T40" fmla="*/ 2147483646 w 102"/>
                  <a:gd name="T41" fmla="*/ 2147483646 h 88"/>
                  <a:gd name="T42" fmla="*/ 2147483646 w 102"/>
                  <a:gd name="T43" fmla="*/ 2147483646 h 88"/>
                  <a:gd name="T44" fmla="*/ 2147483646 w 102"/>
                  <a:gd name="T45" fmla="*/ 2147483646 h 88"/>
                  <a:gd name="T46" fmla="*/ 2147483646 w 102"/>
                  <a:gd name="T47" fmla="*/ 2147483646 h 88"/>
                  <a:gd name="T48" fmla="*/ 2147483646 w 102"/>
                  <a:gd name="T49" fmla="*/ 2147483646 h 88"/>
                  <a:gd name="T50" fmla="*/ 2147483646 w 102"/>
                  <a:gd name="T51" fmla="*/ 2147483646 h 8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02" h="88">
                    <a:moveTo>
                      <a:pt x="102" y="88"/>
                    </a:moveTo>
                    <a:lnTo>
                      <a:pt x="102" y="88"/>
                    </a:lnTo>
                    <a:lnTo>
                      <a:pt x="84" y="84"/>
                    </a:lnTo>
                    <a:lnTo>
                      <a:pt x="68" y="80"/>
                    </a:lnTo>
                    <a:lnTo>
                      <a:pt x="36" y="70"/>
                    </a:lnTo>
                    <a:lnTo>
                      <a:pt x="12" y="60"/>
                    </a:lnTo>
                    <a:lnTo>
                      <a:pt x="0" y="52"/>
                    </a:lnTo>
                    <a:lnTo>
                      <a:pt x="6" y="46"/>
                    </a:lnTo>
                    <a:lnTo>
                      <a:pt x="26" y="32"/>
                    </a:lnTo>
                    <a:lnTo>
                      <a:pt x="54" y="14"/>
                    </a:lnTo>
                    <a:lnTo>
                      <a:pt x="70" y="6"/>
                    </a:lnTo>
                    <a:lnTo>
                      <a:pt x="86" y="0"/>
                    </a:lnTo>
                    <a:lnTo>
                      <a:pt x="80" y="8"/>
                    </a:lnTo>
                    <a:lnTo>
                      <a:pt x="74" y="18"/>
                    </a:lnTo>
                    <a:lnTo>
                      <a:pt x="70" y="28"/>
                    </a:lnTo>
                    <a:lnTo>
                      <a:pt x="68" y="40"/>
                    </a:lnTo>
                    <a:lnTo>
                      <a:pt x="68" y="48"/>
                    </a:lnTo>
                    <a:lnTo>
                      <a:pt x="70" y="56"/>
                    </a:lnTo>
                    <a:lnTo>
                      <a:pt x="78" y="70"/>
                    </a:lnTo>
                    <a:lnTo>
                      <a:pt x="88" y="80"/>
                    </a:lnTo>
                    <a:lnTo>
                      <a:pt x="102" y="8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Freeform 119"/>
              <p:cNvSpPr>
                <a:spLocks/>
              </p:cNvSpPr>
              <p:nvPr/>
            </p:nvSpPr>
            <p:spPr bwMode="auto">
              <a:xfrm>
                <a:off x="2384425" y="4162425"/>
                <a:ext cx="409575" cy="149225"/>
              </a:xfrm>
              <a:custGeom>
                <a:avLst/>
                <a:gdLst>
                  <a:gd name="T0" fmla="*/ 2147483646 w 258"/>
                  <a:gd name="T1" fmla="*/ 2147483646 h 94"/>
                  <a:gd name="T2" fmla="*/ 2147483646 w 258"/>
                  <a:gd name="T3" fmla="*/ 2147483646 h 94"/>
                  <a:gd name="T4" fmla="*/ 2147483646 w 258"/>
                  <a:gd name="T5" fmla="*/ 2147483646 h 94"/>
                  <a:gd name="T6" fmla="*/ 2147483646 w 258"/>
                  <a:gd name="T7" fmla="*/ 2147483646 h 94"/>
                  <a:gd name="T8" fmla="*/ 2147483646 w 258"/>
                  <a:gd name="T9" fmla="*/ 2147483646 h 94"/>
                  <a:gd name="T10" fmla="*/ 2147483646 w 258"/>
                  <a:gd name="T11" fmla="*/ 2147483646 h 94"/>
                  <a:gd name="T12" fmla="*/ 0 w 258"/>
                  <a:gd name="T13" fmla="*/ 2147483646 h 94"/>
                  <a:gd name="T14" fmla="*/ 0 w 258"/>
                  <a:gd name="T15" fmla="*/ 2147483646 h 94"/>
                  <a:gd name="T16" fmla="*/ 2147483646 w 258"/>
                  <a:gd name="T17" fmla="*/ 2147483646 h 94"/>
                  <a:gd name="T18" fmla="*/ 2147483646 w 258"/>
                  <a:gd name="T19" fmla="*/ 2147483646 h 94"/>
                  <a:gd name="T20" fmla="*/ 2147483646 w 258"/>
                  <a:gd name="T21" fmla="*/ 2147483646 h 94"/>
                  <a:gd name="T22" fmla="*/ 2147483646 w 258"/>
                  <a:gd name="T23" fmla="*/ 2147483646 h 94"/>
                  <a:gd name="T24" fmla="*/ 2147483646 w 258"/>
                  <a:gd name="T25" fmla="*/ 2147483646 h 94"/>
                  <a:gd name="T26" fmla="*/ 2147483646 w 258"/>
                  <a:gd name="T27" fmla="*/ 2147483646 h 94"/>
                  <a:gd name="T28" fmla="*/ 2147483646 w 258"/>
                  <a:gd name="T29" fmla="*/ 2147483646 h 94"/>
                  <a:gd name="T30" fmla="*/ 2147483646 w 258"/>
                  <a:gd name="T31" fmla="*/ 0 h 94"/>
                  <a:gd name="T32" fmla="*/ 2147483646 w 258"/>
                  <a:gd name="T33" fmla="*/ 0 h 94"/>
                  <a:gd name="T34" fmla="*/ 2147483646 w 258"/>
                  <a:gd name="T35" fmla="*/ 0 h 94"/>
                  <a:gd name="T36" fmla="*/ 2147483646 w 258"/>
                  <a:gd name="T37" fmla="*/ 2147483646 h 94"/>
                  <a:gd name="T38" fmla="*/ 2147483646 w 258"/>
                  <a:gd name="T39" fmla="*/ 2147483646 h 94"/>
                  <a:gd name="T40" fmla="*/ 2147483646 w 258"/>
                  <a:gd name="T41" fmla="*/ 2147483646 h 94"/>
                  <a:gd name="T42" fmla="*/ 2147483646 w 258"/>
                  <a:gd name="T43" fmla="*/ 2147483646 h 94"/>
                  <a:gd name="T44" fmla="*/ 2147483646 w 258"/>
                  <a:gd name="T45" fmla="*/ 2147483646 h 94"/>
                  <a:gd name="T46" fmla="*/ 2147483646 w 258"/>
                  <a:gd name="T47" fmla="*/ 2147483646 h 94"/>
                  <a:gd name="T48" fmla="*/ 2147483646 w 258"/>
                  <a:gd name="T49" fmla="*/ 2147483646 h 94"/>
                  <a:gd name="T50" fmla="*/ 2147483646 w 258"/>
                  <a:gd name="T51" fmla="*/ 2147483646 h 94"/>
                  <a:gd name="T52" fmla="*/ 2147483646 w 258"/>
                  <a:gd name="T53" fmla="*/ 2147483646 h 94"/>
                  <a:gd name="T54" fmla="*/ 2147483646 w 258"/>
                  <a:gd name="T55" fmla="*/ 2147483646 h 94"/>
                  <a:gd name="T56" fmla="*/ 2147483646 w 258"/>
                  <a:gd name="T57" fmla="*/ 2147483646 h 94"/>
                  <a:gd name="T58" fmla="*/ 2147483646 w 258"/>
                  <a:gd name="T59" fmla="*/ 2147483646 h 94"/>
                  <a:gd name="T60" fmla="*/ 2147483646 w 258"/>
                  <a:gd name="T61" fmla="*/ 2147483646 h 94"/>
                  <a:gd name="T62" fmla="*/ 2147483646 w 258"/>
                  <a:gd name="T63" fmla="*/ 2147483646 h 94"/>
                  <a:gd name="T64" fmla="*/ 2147483646 w 258"/>
                  <a:gd name="T65" fmla="*/ 2147483646 h 94"/>
                  <a:gd name="T66" fmla="*/ 2147483646 w 258"/>
                  <a:gd name="T67" fmla="*/ 2147483646 h 94"/>
                  <a:gd name="T68" fmla="*/ 2147483646 w 258"/>
                  <a:gd name="T69" fmla="*/ 2147483646 h 94"/>
                  <a:gd name="T70" fmla="*/ 2147483646 w 258"/>
                  <a:gd name="T71" fmla="*/ 2147483646 h 94"/>
                  <a:gd name="T72" fmla="*/ 2147483646 w 258"/>
                  <a:gd name="T73" fmla="*/ 2147483646 h 94"/>
                  <a:gd name="T74" fmla="*/ 2147483646 w 258"/>
                  <a:gd name="T75" fmla="*/ 2147483646 h 9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58" h="94">
                    <a:moveTo>
                      <a:pt x="102" y="94"/>
                    </a:moveTo>
                    <a:lnTo>
                      <a:pt x="102" y="94"/>
                    </a:lnTo>
                    <a:lnTo>
                      <a:pt x="84" y="90"/>
                    </a:lnTo>
                    <a:lnTo>
                      <a:pt x="68" y="86"/>
                    </a:lnTo>
                    <a:lnTo>
                      <a:pt x="36" y="76"/>
                    </a:lnTo>
                    <a:lnTo>
                      <a:pt x="12" y="66"/>
                    </a:lnTo>
                    <a:lnTo>
                      <a:pt x="0" y="58"/>
                    </a:lnTo>
                    <a:lnTo>
                      <a:pt x="6" y="52"/>
                    </a:lnTo>
                    <a:lnTo>
                      <a:pt x="26" y="38"/>
                    </a:lnTo>
                    <a:lnTo>
                      <a:pt x="54" y="20"/>
                    </a:lnTo>
                    <a:lnTo>
                      <a:pt x="70" y="12"/>
                    </a:lnTo>
                    <a:lnTo>
                      <a:pt x="86" y="6"/>
                    </a:lnTo>
                    <a:lnTo>
                      <a:pt x="104" y="2"/>
                    </a:lnTo>
                    <a:lnTo>
                      <a:pt x="122" y="0"/>
                    </a:lnTo>
                    <a:lnTo>
                      <a:pt x="136" y="0"/>
                    </a:lnTo>
                    <a:lnTo>
                      <a:pt x="148" y="2"/>
                    </a:lnTo>
                    <a:lnTo>
                      <a:pt x="168" y="8"/>
                    </a:lnTo>
                    <a:lnTo>
                      <a:pt x="186" y="16"/>
                    </a:lnTo>
                    <a:lnTo>
                      <a:pt x="204" y="26"/>
                    </a:lnTo>
                    <a:lnTo>
                      <a:pt x="220" y="34"/>
                    </a:lnTo>
                    <a:lnTo>
                      <a:pt x="246" y="52"/>
                    </a:lnTo>
                    <a:lnTo>
                      <a:pt x="258" y="62"/>
                    </a:lnTo>
                    <a:lnTo>
                      <a:pt x="258" y="64"/>
                    </a:lnTo>
                    <a:lnTo>
                      <a:pt x="258" y="66"/>
                    </a:lnTo>
                    <a:lnTo>
                      <a:pt x="250" y="70"/>
                    </a:lnTo>
                    <a:lnTo>
                      <a:pt x="220" y="78"/>
                    </a:lnTo>
                    <a:lnTo>
                      <a:pt x="180" y="86"/>
                    </a:lnTo>
                    <a:lnTo>
                      <a:pt x="140" y="92"/>
                    </a:lnTo>
                    <a:lnTo>
                      <a:pt x="110" y="94"/>
                    </a:lnTo>
                    <a:lnTo>
                      <a:pt x="102" y="94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Freeform 120"/>
              <p:cNvSpPr>
                <a:spLocks/>
              </p:cNvSpPr>
              <p:nvPr/>
            </p:nvSpPr>
            <p:spPr bwMode="auto">
              <a:xfrm>
                <a:off x="2492375" y="4171950"/>
                <a:ext cx="53975" cy="139700"/>
              </a:xfrm>
              <a:custGeom>
                <a:avLst/>
                <a:gdLst>
                  <a:gd name="T0" fmla="*/ 2147483646 w 34"/>
                  <a:gd name="T1" fmla="*/ 2147483646 h 88"/>
                  <a:gd name="T2" fmla="*/ 2147483646 w 34"/>
                  <a:gd name="T3" fmla="*/ 2147483646 h 88"/>
                  <a:gd name="T4" fmla="*/ 2147483646 w 34"/>
                  <a:gd name="T5" fmla="*/ 2147483646 h 88"/>
                  <a:gd name="T6" fmla="*/ 2147483646 w 34"/>
                  <a:gd name="T7" fmla="*/ 2147483646 h 88"/>
                  <a:gd name="T8" fmla="*/ 2147483646 w 34"/>
                  <a:gd name="T9" fmla="*/ 2147483646 h 88"/>
                  <a:gd name="T10" fmla="*/ 0 w 34"/>
                  <a:gd name="T11" fmla="*/ 2147483646 h 88"/>
                  <a:gd name="T12" fmla="*/ 0 w 34"/>
                  <a:gd name="T13" fmla="*/ 2147483646 h 88"/>
                  <a:gd name="T14" fmla="*/ 0 w 34"/>
                  <a:gd name="T15" fmla="*/ 2147483646 h 88"/>
                  <a:gd name="T16" fmla="*/ 2147483646 w 34"/>
                  <a:gd name="T17" fmla="*/ 2147483646 h 88"/>
                  <a:gd name="T18" fmla="*/ 2147483646 w 34"/>
                  <a:gd name="T19" fmla="*/ 2147483646 h 88"/>
                  <a:gd name="T20" fmla="*/ 2147483646 w 34"/>
                  <a:gd name="T21" fmla="*/ 2147483646 h 88"/>
                  <a:gd name="T22" fmla="*/ 2147483646 w 34"/>
                  <a:gd name="T23" fmla="*/ 0 h 88"/>
                  <a:gd name="T24" fmla="*/ 2147483646 w 34"/>
                  <a:gd name="T25" fmla="*/ 0 h 88"/>
                  <a:gd name="T26" fmla="*/ 2147483646 w 34"/>
                  <a:gd name="T27" fmla="*/ 0 h 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4" h="88">
                    <a:moveTo>
                      <a:pt x="34" y="88"/>
                    </a:moveTo>
                    <a:lnTo>
                      <a:pt x="34" y="88"/>
                    </a:lnTo>
                    <a:lnTo>
                      <a:pt x="20" y="80"/>
                    </a:lnTo>
                    <a:lnTo>
                      <a:pt x="10" y="70"/>
                    </a:lnTo>
                    <a:lnTo>
                      <a:pt x="2" y="56"/>
                    </a:lnTo>
                    <a:lnTo>
                      <a:pt x="0" y="48"/>
                    </a:lnTo>
                    <a:lnTo>
                      <a:pt x="0" y="40"/>
                    </a:lnTo>
                    <a:lnTo>
                      <a:pt x="2" y="28"/>
                    </a:lnTo>
                    <a:lnTo>
                      <a:pt x="6" y="18"/>
                    </a:lnTo>
                    <a:lnTo>
                      <a:pt x="12" y="8"/>
                    </a:lnTo>
                    <a:lnTo>
                      <a:pt x="18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4" name="Freeform 121"/>
              <p:cNvSpPr>
                <a:spLocks/>
              </p:cNvSpPr>
              <p:nvPr/>
            </p:nvSpPr>
            <p:spPr bwMode="auto">
              <a:xfrm>
                <a:off x="2606675" y="4165600"/>
                <a:ext cx="47625" cy="142875"/>
              </a:xfrm>
              <a:custGeom>
                <a:avLst/>
                <a:gdLst>
                  <a:gd name="T0" fmla="*/ 2147483646 w 30"/>
                  <a:gd name="T1" fmla="*/ 0 h 90"/>
                  <a:gd name="T2" fmla="*/ 2147483646 w 30"/>
                  <a:gd name="T3" fmla="*/ 0 h 90"/>
                  <a:gd name="T4" fmla="*/ 2147483646 w 30"/>
                  <a:gd name="T5" fmla="*/ 0 h 90"/>
                  <a:gd name="T6" fmla="*/ 2147483646 w 30"/>
                  <a:gd name="T7" fmla="*/ 0 h 90"/>
                  <a:gd name="T8" fmla="*/ 2147483646 w 30"/>
                  <a:gd name="T9" fmla="*/ 2147483646 h 90"/>
                  <a:gd name="T10" fmla="*/ 2147483646 w 30"/>
                  <a:gd name="T11" fmla="*/ 2147483646 h 90"/>
                  <a:gd name="T12" fmla="*/ 2147483646 w 30"/>
                  <a:gd name="T13" fmla="*/ 2147483646 h 90"/>
                  <a:gd name="T14" fmla="*/ 2147483646 w 30"/>
                  <a:gd name="T15" fmla="*/ 2147483646 h 90"/>
                  <a:gd name="T16" fmla="*/ 2147483646 w 30"/>
                  <a:gd name="T17" fmla="*/ 2147483646 h 90"/>
                  <a:gd name="T18" fmla="*/ 2147483646 w 30"/>
                  <a:gd name="T19" fmla="*/ 2147483646 h 90"/>
                  <a:gd name="T20" fmla="*/ 2147483646 w 30"/>
                  <a:gd name="T21" fmla="*/ 2147483646 h 90"/>
                  <a:gd name="T22" fmla="*/ 2147483646 w 30"/>
                  <a:gd name="T23" fmla="*/ 2147483646 h 90"/>
                  <a:gd name="T24" fmla="*/ 0 w 30"/>
                  <a:gd name="T25" fmla="*/ 2147483646 h 9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90">
                    <a:moveTo>
                      <a:pt x="8" y="0"/>
                    </a:moveTo>
                    <a:lnTo>
                      <a:pt x="8" y="0"/>
                    </a:lnTo>
                    <a:lnTo>
                      <a:pt x="18" y="8"/>
                    </a:lnTo>
                    <a:lnTo>
                      <a:pt x="24" y="18"/>
                    </a:lnTo>
                    <a:lnTo>
                      <a:pt x="30" y="30"/>
                    </a:lnTo>
                    <a:lnTo>
                      <a:pt x="30" y="44"/>
                    </a:lnTo>
                    <a:lnTo>
                      <a:pt x="28" y="58"/>
                    </a:lnTo>
                    <a:lnTo>
                      <a:pt x="22" y="72"/>
                    </a:lnTo>
                    <a:lnTo>
                      <a:pt x="12" y="84"/>
                    </a:lnTo>
                    <a:lnTo>
                      <a:pt x="0" y="9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5" name="Freeform 122"/>
              <p:cNvSpPr>
                <a:spLocks/>
              </p:cNvSpPr>
              <p:nvPr/>
            </p:nvSpPr>
            <p:spPr bwMode="auto">
              <a:xfrm>
                <a:off x="2536825" y="4200525"/>
                <a:ext cx="73025" cy="69850"/>
              </a:xfrm>
              <a:custGeom>
                <a:avLst/>
                <a:gdLst>
                  <a:gd name="T0" fmla="*/ 2147483646 w 46"/>
                  <a:gd name="T1" fmla="*/ 2147483646 h 44"/>
                  <a:gd name="T2" fmla="*/ 2147483646 w 46"/>
                  <a:gd name="T3" fmla="*/ 2147483646 h 44"/>
                  <a:gd name="T4" fmla="*/ 2147483646 w 46"/>
                  <a:gd name="T5" fmla="*/ 2147483646 h 44"/>
                  <a:gd name="T6" fmla="*/ 2147483646 w 46"/>
                  <a:gd name="T7" fmla="*/ 2147483646 h 44"/>
                  <a:gd name="T8" fmla="*/ 2147483646 w 46"/>
                  <a:gd name="T9" fmla="*/ 2147483646 h 44"/>
                  <a:gd name="T10" fmla="*/ 2147483646 w 46"/>
                  <a:gd name="T11" fmla="*/ 2147483646 h 44"/>
                  <a:gd name="T12" fmla="*/ 2147483646 w 46"/>
                  <a:gd name="T13" fmla="*/ 2147483646 h 44"/>
                  <a:gd name="T14" fmla="*/ 2147483646 w 46"/>
                  <a:gd name="T15" fmla="*/ 2147483646 h 44"/>
                  <a:gd name="T16" fmla="*/ 2147483646 w 46"/>
                  <a:gd name="T17" fmla="*/ 2147483646 h 44"/>
                  <a:gd name="T18" fmla="*/ 2147483646 w 46"/>
                  <a:gd name="T19" fmla="*/ 2147483646 h 44"/>
                  <a:gd name="T20" fmla="*/ 0 w 46"/>
                  <a:gd name="T21" fmla="*/ 2147483646 h 44"/>
                  <a:gd name="T22" fmla="*/ 0 w 46"/>
                  <a:gd name="T23" fmla="*/ 2147483646 h 44"/>
                  <a:gd name="T24" fmla="*/ 2147483646 w 46"/>
                  <a:gd name="T25" fmla="*/ 2147483646 h 44"/>
                  <a:gd name="T26" fmla="*/ 2147483646 w 46"/>
                  <a:gd name="T27" fmla="*/ 2147483646 h 44"/>
                  <a:gd name="T28" fmla="*/ 2147483646 w 46"/>
                  <a:gd name="T29" fmla="*/ 0 h 44"/>
                  <a:gd name="T30" fmla="*/ 2147483646 w 46"/>
                  <a:gd name="T31" fmla="*/ 0 h 44"/>
                  <a:gd name="T32" fmla="*/ 2147483646 w 46"/>
                  <a:gd name="T33" fmla="*/ 0 h 44"/>
                  <a:gd name="T34" fmla="*/ 2147483646 w 46"/>
                  <a:gd name="T35" fmla="*/ 0 h 44"/>
                  <a:gd name="T36" fmla="*/ 2147483646 w 46"/>
                  <a:gd name="T37" fmla="*/ 2147483646 h 44"/>
                  <a:gd name="T38" fmla="*/ 2147483646 w 46"/>
                  <a:gd name="T39" fmla="*/ 2147483646 h 44"/>
                  <a:gd name="T40" fmla="*/ 2147483646 w 46"/>
                  <a:gd name="T41" fmla="*/ 2147483646 h 44"/>
                  <a:gd name="T42" fmla="*/ 2147483646 w 46"/>
                  <a:gd name="T43" fmla="*/ 2147483646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4">
                    <a:moveTo>
                      <a:pt x="46" y="22"/>
                    </a:moveTo>
                    <a:lnTo>
                      <a:pt x="46" y="22"/>
                    </a:lnTo>
                    <a:lnTo>
                      <a:pt x="44" y="30"/>
                    </a:lnTo>
                    <a:lnTo>
                      <a:pt x="40" y="38"/>
                    </a:lnTo>
                    <a:lnTo>
                      <a:pt x="32" y="42"/>
                    </a:lnTo>
                    <a:lnTo>
                      <a:pt x="24" y="44"/>
                    </a:lnTo>
                    <a:lnTo>
                      <a:pt x="14" y="42"/>
                    </a:lnTo>
                    <a:lnTo>
                      <a:pt x="8" y="38"/>
                    </a:lnTo>
                    <a:lnTo>
                      <a:pt x="2" y="30"/>
                    </a:lnTo>
                    <a:lnTo>
                      <a:pt x="0" y="22"/>
                    </a:lnTo>
                    <a:lnTo>
                      <a:pt x="2" y="12"/>
                    </a:lnTo>
                    <a:lnTo>
                      <a:pt x="8" y="6"/>
                    </a:lnTo>
                    <a:lnTo>
                      <a:pt x="14" y="0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40" y="6"/>
                    </a:lnTo>
                    <a:lnTo>
                      <a:pt x="44" y="12"/>
                    </a:lnTo>
                    <a:lnTo>
                      <a:pt x="46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6" name="Freeform 123"/>
              <p:cNvSpPr>
                <a:spLocks/>
              </p:cNvSpPr>
              <p:nvPr/>
            </p:nvSpPr>
            <p:spPr bwMode="auto">
              <a:xfrm>
                <a:off x="2533650" y="4191000"/>
                <a:ext cx="41275" cy="41275"/>
              </a:xfrm>
              <a:custGeom>
                <a:avLst/>
                <a:gdLst>
                  <a:gd name="T0" fmla="*/ 2147483646 w 26"/>
                  <a:gd name="T1" fmla="*/ 2147483646 h 26"/>
                  <a:gd name="T2" fmla="*/ 2147483646 w 26"/>
                  <a:gd name="T3" fmla="*/ 2147483646 h 26"/>
                  <a:gd name="T4" fmla="*/ 2147483646 w 26"/>
                  <a:gd name="T5" fmla="*/ 2147483646 h 26"/>
                  <a:gd name="T6" fmla="*/ 2147483646 w 26"/>
                  <a:gd name="T7" fmla="*/ 2147483646 h 26"/>
                  <a:gd name="T8" fmla="*/ 2147483646 w 26"/>
                  <a:gd name="T9" fmla="*/ 2147483646 h 26"/>
                  <a:gd name="T10" fmla="*/ 2147483646 w 26"/>
                  <a:gd name="T11" fmla="*/ 2147483646 h 26"/>
                  <a:gd name="T12" fmla="*/ 2147483646 w 26"/>
                  <a:gd name="T13" fmla="*/ 2147483646 h 26"/>
                  <a:gd name="T14" fmla="*/ 2147483646 w 26"/>
                  <a:gd name="T15" fmla="*/ 2147483646 h 26"/>
                  <a:gd name="T16" fmla="*/ 2147483646 w 26"/>
                  <a:gd name="T17" fmla="*/ 2147483646 h 26"/>
                  <a:gd name="T18" fmla="*/ 0 w 26"/>
                  <a:gd name="T19" fmla="*/ 2147483646 h 26"/>
                  <a:gd name="T20" fmla="*/ 0 w 26"/>
                  <a:gd name="T21" fmla="*/ 2147483646 h 26"/>
                  <a:gd name="T22" fmla="*/ 0 w 26"/>
                  <a:gd name="T23" fmla="*/ 2147483646 h 26"/>
                  <a:gd name="T24" fmla="*/ 0 w 26"/>
                  <a:gd name="T25" fmla="*/ 2147483646 h 26"/>
                  <a:gd name="T26" fmla="*/ 2147483646 w 26"/>
                  <a:gd name="T27" fmla="*/ 2147483646 h 26"/>
                  <a:gd name="T28" fmla="*/ 2147483646 w 26"/>
                  <a:gd name="T29" fmla="*/ 2147483646 h 26"/>
                  <a:gd name="T30" fmla="*/ 2147483646 w 26"/>
                  <a:gd name="T31" fmla="*/ 0 h 26"/>
                  <a:gd name="T32" fmla="*/ 2147483646 w 26"/>
                  <a:gd name="T33" fmla="*/ 0 h 26"/>
                  <a:gd name="T34" fmla="*/ 2147483646 w 26"/>
                  <a:gd name="T35" fmla="*/ 2147483646 h 26"/>
                  <a:gd name="T36" fmla="*/ 2147483646 w 26"/>
                  <a:gd name="T37" fmla="*/ 2147483646 h 26"/>
                  <a:gd name="T38" fmla="*/ 2147483646 w 26"/>
                  <a:gd name="T39" fmla="*/ 2147483646 h 26"/>
                  <a:gd name="T40" fmla="*/ 2147483646 w 26"/>
                  <a:gd name="T41" fmla="*/ 2147483646 h 26"/>
                  <a:gd name="T42" fmla="*/ 2147483646 w 26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6" h="26">
                    <a:moveTo>
                      <a:pt x="26" y="14"/>
                    </a:moveTo>
                    <a:lnTo>
                      <a:pt x="26" y="14"/>
                    </a:lnTo>
                    <a:lnTo>
                      <a:pt x="24" y="18"/>
                    </a:lnTo>
                    <a:lnTo>
                      <a:pt x="22" y="22"/>
                    </a:lnTo>
                    <a:lnTo>
                      <a:pt x="18" y="26"/>
                    </a:lnTo>
                    <a:lnTo>
                      <a:pt x="12" y="26"/>
                    </a:lnTo>
                    <a:lnTo>
                      <a:pt x="8" y="26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8" y="2"/>
                    </a:lnTo>
                    <a:lnTo>
                      <a:pt x="22" y="4"/>
                    </a:lnTo>
                    <a:lnTo>
                      <a:pt x="24" y="8"/>
                    </a:lnTo>
                    <a:lnTo>
                      <a:pt x="26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Freeform 124"/>
              <p:cNvSpPr>
                <a:spLocks/>
              </p:cNvSpPr>
              <p:nvPr/>
            </p:nvSpPr>
            <p:spPr bwMode="auto">
              <a:xfrm>
                <a:off x="2959100" y="4168775"/>
                <a:ext cx="187325" cy="146050"/>
              </a:xfrm>
              <a:custGeom>
                <a:avLst/>
                <a:gdLst>
                  <a:gd name="T0" fmla="*/ 0 w 118"/>
                  <a:gd name="T1" fmla="*/ 2147483646 h 92"/>
                  <a:gd name="T2" fmla="*/ 0 w 118"/>
                  <a:gd name="T3" fmla="*/ 2147483646 h 92"/>
                  <a:gd name="T4" fmla="*/ 0 w 118"/>
                  <a:gd name="T5" fmla="*/ 2147483646 h 92"/>
                  <a:gd name="T6" fmla="*/ 2147483646 w 118"/>
                  <a:gd name="T7" fmla="*/ 2147483646 h 92"/>
                  <a:gd name="T8" fmla="*/ 2147483646 w 118"/>
                  <a:gd name="T9" fmla="*/ 2147483646 h 92"/>
                  <a:gd name="T10" fmla="*/ 2147483646 w 118"/>
                  <a:gd name="T11" fmla="*/ 2147483646 h 92"/>
                  <a:gd name="T12" fmla="*/ 2147483646 w 118"/>
                  <a:gd name="T13" fmla="*/ 2147483646 h 92"/>
                  <a:gd name="T14" fmla="*/ 2147483646 w 118"/>
                  <a:gd name="T15" fmla="*/ 2147483646 h 92"/>
                  <a:gd name="T16" fmla="*/ 2147483646 w 118"/>
                  <a:gd name="T17" fmla="*/ 2147483646 h 92"/>
                  <a:gd name="T18" fmla="*/ 2147483646 w 118"/>
                  <a:gd name="T19" fmla="*/ 2147483646 h 92"/>
                  <a:gd name="T20" fmla="*/ 2147483646 w 118"/>
                  <a:gd name="T21" fmla="*/ 2147483646 h 92"/>
                  <a:gd name="T22" fmla="*/ 2147483646 w 118"/>
                  <a:gd name="T23" fmla="*/ 2147483646 h 92"/>
                  <a:gd name="T24" fmla="*/ 2147483646 w 118"/>
                  <a:gd name="T25" fmla="*/ 2147483646 h 92"/>
                  <a:gd name="T26" fmla="*/ 2147483646 w 118"/>
                  <a:gd name="T27" fmla="*/ 2147483646 h 92"/>
                  <a:gd name="T28" fmla="*/ 2147483646 w 118"/>
                  <a:gd name="T29" fmla="*/ 2147483646 h 92"/>
                  <a:gd name="T30" fmla="*/ 2147483646 w 118"/>
                  <a:gd name="T31" fmla="*/ 2147483646 h 92"/>
                  <a:gd name="T32" fmla="*/ 2147483646 w 118"/>
                  <a:gd name="T33" fmla="*/ 2147483646 h 92"/>
                  <a:gd name="T34" fmla="*/ 2147483646 w 118"/>
                  <a:gd name="T35" fmla="*/ 2147483646 h 92"/>
                  <a:gd name="T36" fmla="*/ 2147483646 w 118"/>
                  <a:gd name="T37" fmla="*/ 0 h 92"/>
                  <a:gd name="T38" fmla="*/ 2147483646 w 118"/>
                  <a:gd name="T39" fmla="*/ 0 h 92"/>
                  <a:gd name="T40" fmla="*/ 2147483646 w 118"/>
                  <a:gd name="T41" fmla="*/ 2147483646 h 92"/>
                  <a:gd name="T42" fmla="*/ 2147483646 w 118"/>
                  <a:gd name="T43" fmla="*/ 2147483646 h 92"/>
                  <a:gd name="T44" fmla="*/ 2147483646 w 118"/>
                  <a:gd name="T45" fmla="*/ 2147483646 h 92"/>
                  <a:gd name="T46" fmla="*/ 2147483646 w 118"/>
                  <a:gd name="T47" fmla="*/ 2147483646 h 92"/>
                  <a:gd name="T48" fmla="*/ 2147483646 w 118"/>
                  <a:gd name="T49" fmla="*/ 2147483646 h 92"/>
                  <a:gd name="T50" fmla="*/ 0 w 118"/>
                  <a:gd name="T51" fmla="*/ 2147483646 h 92"/>
                  <a:gd name="T52" fmla="*/ 0 w 118"/>
                  <a:gd name="T53" fmla="*/ 2147483646 h 9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8" h="92">
                    <a:moveTo>
                      <a:pt x="0" y="62"/>
                    </a:moveTo>
                    <a:lnTo>
                      <a:pt x="0" y="62"/>
                    </a:lnTo>
                    <a:lnTo>
                      <a:pt x="2" y="64"/>
                    </a:lnTo>
                    <a:lnTo>
                      <a:pt x="8" y="68"/>
                    </a:lnTo>
                    <a:lnTo>
                      <a:pt x="38" y="76"/>
                    </a:lnTo>
                    <a:lnTo>
                      <a:pt x="78" y="86"/>
                    </a:lnTo>
                    <a:lnTo>
                      <a:pt x="118" y="92"/>
                    </a:lnTo>
                    <a:lnTo>
                      <a:pt x="106" y="84"/>
                    </a:lnTo>
                    <a:lnTo>
                      <a:pt x="96" y="72"/>
                    </a:lnTo>
                    <a:lnTo>
                      <a:pt x="90" y="60"/>
                    </a:lnTo>
                    <a:lnTo>
                      <a:pt x="88" y="44"/>
                    </a:lnTo>
                    <a:lnTo>
                      <a:pt x="90" y="30"/>
                    </a:lnTo>
                    <a:lnTo>
                      <a:pt x="94" y="20"/>
                    </a:lnTo>
                    <a:lnTo>
                      <a:pt x="102" y="8"/>
                    </a:lnTo>
                    <a:lnTo>
                      <a:pt x="110" y="0"/>
                    </a:lnTo>
                    <a:lnTo>
                      <a:pt x="92" y="6"/>
                    </a:lnTo>
                    <a:lnTo>
                      <a:pt x="72" y="14"/>
                    </a:lnTo>
                    <a:lnTo>
                      <a:pt x="54" y="24"/>
                    </a:lnTo>
                    <a:lnTo>
                      <a:pt x="38" y="34"/>
                    </a:lnTo>
                    <a:lnTo>
                      <a:pt x="12" y="5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8" name="Freeform 125"/>
              <p:cNvSpPr>
                <a:spLocks noEditPoints="1"/>
              </p:cNvSpPr>
              <p:nvPr/>
            </p:nvSpPr>
            <p:spPr bwMode="auto">
              <a:xfrm>
                <a:off x="3098800" y="4165600"/>
                <a:ext cx="161925" cy="149225"/>
              </a:xfrm>
              <a:custGeom>
                <a:avLst/>
                <a:gdLst>
                  <a:gd name="T0" fmla="*/ 2147483646 w 102"/>
                  <a:gd name="T1" fmla="*/ 0 h 94"/>
                  <a:gd name="T2" fmla="*/ 2147483646 w 102"/>
                  <a:gd name="T3" fmla="*/ 0 h 94"/>
                  <a:gd name="T4" fmla="*/ 2147483646 w 102"/>
                  <a:gd name="T5" fmla="*/ 0 h 94"/>
                  <a:gd name="T6" fmla="*/ 2147483646 w 102"/>
                  <a:gd name="T7" fmla="*/ 2147483646 h 94"/>
                  <a:gd name="T8" fmla="*/ 2147483646 w 102"/>
                  <a:gd name="T9" fmla="*/ 2147483646 h 94"/>
                  <a:gd name="T10" fmla="*/ 2147483646 w 102"/>
                  <a:gd name="T11" fmla="*/ 2147483646 h 94"/>
                  <a:gd name="T12" fmla="*/ 2147483646 w 102"/>
                  <a:gd name="T13" fmla="*/ 2147483646 h 94"/>
                  <a:gd name="T14" fmla="*/ 2147483646 w 102"/>
                  <a:gd name="T15" fmla="*/ 2147483646 h 94"/>
                  <a:gd name="T16" fmla="*/ 0 w 102"/>
                  <a:gd name="T17" fmla="*/ 2147483646 h 94"/>
                  <a:gd name="T18" fmla="*/ 0 w 102"/>
                  <a:gd name="T19" fmla="*/ 2147483646 h 94"/>
                  <a:gd name="T20" fmla="*/ 2147483646 w 102"/>
                  <a:gd name="T21" fmla="*/ 2147483646 h 94"/>
                  <a:gd name="T22" fmla="*/ 2147483646 w 102"/>
                  <a:gd name="T23" fmla="*/ 2147483646 h 94"/>
                  <a:gd name="T24" fmla="*/ 2147483646 w 102"/>
                  <a:gd name="T25" fmla="*/ 2147483646 h 94"/>
                  <a:gd name="T26" fmla="*/ 2147483646 w 102"/>
                  <a:gd name="T27" fmla="*/ 2147483646 h 94"/>
                  <a:gd name="T28" fmla="*/ 2147483646 w 102"/>
                  <a:gd name="T29" fmla="*/ 2147483646 h 94"/>
                  <a:gd name="T30" fmla="*/ 2147483646 w 102"/>
                  <a:gd name="T31" fmla="*/ 2147483646 h 94"/>
                  <a:gd name="T32" fmla="*/ 2147483646 w 102"/>
                  <a:gd name="T33" fmla="*/ 2147483646 h 94"/>
                  <a:gd name="T34" fmla="*/ 2147483646 w 102"/>
                  <a:gd name="T35" fmla="*/ 2147483646 h 94"/>
                  <a:gd name="T36" fmla="*/ 2147483646 w 102"/>
                  <a:gd name="T37" fmla="*/ 2147483646 h 94"/>
                  <a:gd name="T38" fmla="*/ 2147483646 w 102"/>
                  <a:gd name="T39" fmla="*/ 2147483646 h 94"/>
                  <a:gd name="T40" fmla="*/ 2147483646 w 102"/>
                  <a:gd name="T41" fmla="*/ 2147483646 h 94"/>
                  <a:gd name="T42" fmla="*/ 2147483646 w 102"/>
                  <a:gd name="T43" fmla="*/ 2147483646 h 94"/>
                  <a:gd name="T44" fmla="*/ 2147483646 w 102"/>
                  <a:gd name="T45" fmla="*/ 2147483646 h 94"/>
                  <a:gd name="T46" fmla="*/ 2147483646 w 102"/>
                  <a:gd name="T47" fmla="*/ 2147483646 h 94"/>
                  <a:gd name="T48" fmla="*/ 2147483646 w 102"/>
                  <a:gd name="T49" fmla="*/ 2147483646 h 94"/>
                  <a:gd name="T50" fmla="*/ 2147483646 w 102"/>
                  <a:gd name="T51" fmla="*/ 2147483646 h 94"/>
                  <a:gd name="T52" fmla="*/ 2147483646 w 102"/>
                  <a:gd name="T53" fmla="*/ 2147483646 h 94"/>
                  <a:gd name="T54" fmla="*/ 2147483646 w 102"/>
                  <a:gd name="T55" fmla="*/ 2147483646 h 94"/>
                  <a:gd name="T56" fmla="*/ 2147483646 w 102"/>
                  <a:gd name="T57" fmla="*/ 2147483646 h 94"/>
                  <a:gd name="T58" fmla="*/ 2147483646 w 102"/>
                  <a:gd name="T59" fmla="*/ 2147483646 h 94"/>
                  <a:gd name="T60" fmla="*/ 2147483646 w 102"/>
                  <a:gd name="T61" fmla="*/ 2147483646 h 94"/>
                  <a:gd name="T62" fmla="*/ 2147483646 w 102"/>
                  <a:gd name="T63" fmla="*/ 2147483646 h 94"/>
                  <a:gd name="T64" fmla="*/ 2147483646 w 102"/>
                  <a:gd name="T65" fmla="*/ 2147483646 h 94"/>
                  <a:gd name="T66" fmla="*/ 2147483646 w 102"/>
                  <a:gd name="T67" fmla="*/ 0 h 94"/>
                  <a:gd name="T68" fmla="*/ 2147483646 w 102"/>
                  <a:gd name="T69" fmla="*/ 0 h 94"/>
                  <a:gd name="T70" fmla="*/ 2147483646 w 102"/>
                  <a:gd name="T71" fmla="*/ 2147483646 h 94"/>
                  <a:gd name="T72" fmla="*/ 2147483646 w 102"/>
                  <a:gd name="T73" fmla="*/ 2147483646 h 94"/>
                  <a:gd name="T74" fmla="*/ 2147483646 w 102"/>
                  <a:gd name="T75" fmla="*/ 2147483646 h 94"/>
                  <a:gd name="T76" fmla="*/ 2147483646 w 102"/>
                  <a:gd name="T77" fmla="*/ 2147483646 h 94"/>
                  <a:gd name="T78" fmla="*/ 2147483646 w 102"/>
                  <a:gd name="T79" fmla="*/ 2147483646 h 94"/>
                  <a:gd name="T80" fmla="*/ 2147483646 w 102"/>
                  <a:gd name="T81" fmla="*/ 2147483646 h 94"/>
                  <a:gd name="T82" fmla="*/ 2147483646 w 102"/>
                  <a:gd name="T83" fmla="*/ 2147483646 h 94"/>
                  <a:gd name="T84" fmla="*/ 2147483646 w 102"/>
                  <a:gd name="T85" fmla="*/ 2147483646 h 94"/>
                  <a:gd name="T86" fmla="*/ 2147483646 w 102"/>
                  <a:gd name="T87" fmla="*/ 2147483646 h 94"/>
                  <a:gd name="T88" fmla="*/ 2147483646 w 102"/>
                  <a:gd name="T89" fmla="*/ 2147483646 h 94"/>
                  <a:gd name="T90" fmla="*/ 2147483646 w 102"/>
                  <a:gd name="T91" fmla="*/ 2147483646 h 94"/>
                  <a:gd name="T92" fmla="*/ 2147483646 w 102"/>
                  <a:gd name="T93" fmla="*/ 2147483646 h 94"/>
                  <a:gd name="T94" fmla="*/ 2147483646 w 102"/>
                  <a:gd name="T95" fmla="*/ 2147483646 h 94"/>
                  <a:gd name="T96" fmla="*/ 2147483646 w 102"/>
                  <a:gd name="T97" fmla="*/ 2147483646 h 94"/>
                  <a:gd name="T98" fmla="*/ 2147483646 w 102"/>
                  <a:gd name="T99" fmla="*/ 2147483646 h 94"/>
                  <a:gd name="T100" fmla="*/ 2147483646 w 102"/>
                  <a:gd name="T101" fmla="*/ 2147483646 h 94"/>
                  <a:gd name="T102" fmla="*/ 2147483646 w 102"/>
                  <a:gd name="T103" fmla="*/ 2147483646 h 94"/>
                  <a:gd name="T104" fmla="*/ 2147483646 w 102"/>
                  <a:gd name="T105" fmla="*/ 2147483646 h 94"/>
                  <a:gd name="T106" fmla="*/ 2147483646 w 102"/>
                  <a:gd name="T107" fmla="*/ 2147483646 h 94"/>
                  <a:gd name="T108" fmla="*/ 2147483646 w 102"/>
                  <a:gd name="T109" fmla="*/ 2147483646 h 94"/>
                  <a:gd name="T110" fmla="*/ 2147483646 w 102"/>
                  <a:gd name="T111" fmla="*/ 2147483646 h 94"/>
                  <a:gd name="T112" fmla="*/ 2147483646 w 102"/>
                  <a:gd name="T113" fmla="*/ 2147483646 h 9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02" h="94">
                    <a:moveTo>
                      <a:pt x="48" y="0"/>
                    </a:moveTo>
                    <a:lnTo>
                      <a:pt x="48" y="0"/>
                    </a:lnTo>
                    <a:lnTo>
                      <a:pt x="36" y="0"/>
                    </a:lnTo>
                    <a:lnTo>
                      <a:pt x="22" y="2"/>
                    </a:lnTo>
                    <a:lnTo>
                      <a:pt x="14" y="10"/>
                    </a:lnTo>
                    <a:lnTo>
                      <a:pt x="6" y="22"/>
                    </a:lnTo>
                    <a:lnTo>
                      <a:pt x="2" y="32"/>
                    </a:lnTo>
                    <a:lnTo>
                      <a:pt x="0" y="46"/>
                    </a:lnTo>
                    <a:lnTo>
                      <a:pt x="2" y="62"/>
                    </a:lnTo>
                    <a:lnTo>
                      <a:pt x="8" y="74"/>
                    </a:lnTo>
                    <a:lnTo>
                      <a:pt x="18" y="86"/>
                    </a:lnTo>
                    <a:lnTo>
                      <a:pt x="30" y="94"/>
                    </a:lnTo>
                    <a:lnTo>
                      <a:pt x="60" y="94"/>
                    </a:lnTo>
                    <a:lnTo>
                      <a:pt x="70" y="94"/>
                    </a:lnTo>
                    <a:lnTo>
                      <a:pt x="82" y="86"/>
                    </a:lnTo>
                    <a:lnTo>
                      <a:pt x="92" y="76"/>
                    </a:lnTo>
                    <a:lnTo>
                      <a:pt x="100" y="62"/>
                    </a:lnTo>
                    <a:lnTo>
                      <a:pt x="102" y="54"/>
                    </a:lnTo>
                    <a:lnTo>
                      <a:pt x="102" y="46"/>
                    </a:lnTo>
                    <a:lnTo>
                      <a:pt x="100" y="34"/>
                    </a:lnTo>
                    <a:lnTo>
                      <a:pt x="98" y="24"/>
                    </a:lnTo>
                    <a:lnTo>
                      <a:pt x="92" y="14"/>
                    </a:lnTo>
                    <a:lnTo>
                      <a:pt x="84" y="6"/>
                    </a:lnTo>
                    <a:lnTo>
                      <a:pt x="66" y="2"/>
                    </a:lnTo>
                    <a:lnTo>
                      <a:pt x="48" y="0"/>
                    </a:lnTo>
                    <a:close/>
                    <a:moveTo>
                      <a:pt x="28" y="46"/>
                    </a:moveTo>
                    <a:lnTo>
                      <a:pt x="28" y="46"/>
                    </a:lnTo>
                    <a:lnTo>
                      <a:pt x="30" y="38"/>
                    </a:lnTo>
                    <a:lnTo>
                      <a:pt x="36" y="30"/>
                    </a:lnTo>
                    <a:lnTo>
                      <a:pt x="42" y="26"/>
                    </a:lnTo>
                    <a:lnTo>
                      <a:pt x="50" y="24"/>
                    </a:lnTo>
                    <a:lnTo>
                      <a:pt x="60" y="26"/>
                    </a:lnTo>
                    <a:lnTo>
                      <a:pt x="66" y="30"/>
                    </a:lnTo>
                    <a:lnTo>
                      <a:pt x="72" y="38"/>
                    </a:lnTo>
                    <a:lnTo>
                      <a:pt x="74" y="46"/>
                    </a:lnTo>
                    <a:lnTo>
                      <a:pt x="72" y="54"/>
                    </a:lnTo>
                    <a:lnTo>
                      <a:pt x="66" y="62"/>
                    </a:lnTo>
                    <a:lnTo>
                      <a:pt x="60" y="66"/>
                    </a:lnTo>
                    <a:lnTo>
                      <a:pt x="50" y="68"/>
                    </a:lnTo>
                    <a:lnTo>
                      <a:pt x="42" y="66"/>
                    </a:lnTo>
                    <a:lnTo>
                      <a:pt x="36" y="62"/>
                    </a:lnTo>
                    <a:lnTo>
                      <a:pt x="30" y="54"/>
                    </a:lnTo>
                    <a:lnTo>
                      <a:pt x="28" y="46"/>
                    </a:lnTo>
                    <a:close/>
                  </a:path>
                </a:pathLst>
              </a:custGeom>
              <a:solidFill>
                <a:srgbClr val="6D28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9" name="Freeform 126"/>
              <p:cNvSpPr>
                <a:spLocks/>
              </p:cNvSpPr>
              <p:nvPr/>
            </p:nvSpPr>
            <p:spPr bwMode="auto">
              <a:xfrm>
                <a:off x="3143250" y="4203700"/>
                <a:ext cx="73025" cy="69850"/>
              </a:xfrm>
              <a:custGeom>
                <a:avLst/>
                <a:gdLst>
                  <a:gd name="T0" fmla="*/ 2147483646 w 46"/>
                  <a:gd name="T1" fmla="*/ 0 h 44"/>
                  <a:gd name="T2" fmla="*/ 2147483646 w 46"/>
                  <a:gd name="T3" fmla="*/ 0 h 44"/>
                  <a:gd name="T4" fmla="*/ 2147483646 w 46"/>
                  <a:gd name="T5" fmla="*/ 2147483646 h 44"/>
                  <a:gd name="T6" fmla="*/ 2147483646 w 46"/>
                  <a:gd name="T7" fmla="*/ 2147483646 h 44"/>
                  <a:gd name="T8" fmla="*/ 2147483646 w 46"/>
                  <a:gd name="T9" fmla="*/ 2147483646 h 44"/>
                  <a:gd name="T10" fmla="*/ 0 w 46"/>
                  <a:gd name="T11" fmla="*/ 2147483646 h 44"/>
                  <a:gd name="T12" fmla="*/ 0 w 46"/>
                  <a:gd name="T13" fmla="*/ 2147483646 h 44"/>
                  <a:gd name="T14" fmla="*/ 2147483646 w 46"/>
                  <a:gd name="T15" fmla="*/ 2147483646 h 44"/>
                  <a:gd name="T16" fmla="*/ 2147483646 w 46"/>
                  <a:gd name="T17" fmla="*/ 2147483646 h 44"/>
                  <a:gd name="T18" fmla="*/ 2147483646 w 46"/>
                  <a:gd name="T19" fmla="*/ 2147483646 h 44"/>
                  <a:gd name="T20" fmla="*/ 2147483646 w 46"/>
                  <a:gd name="T21" fmla="*/ 2147483646 h 44"/>
                  <a:gd name="T22" fmla="*/ 2147483646 w 46"/>
                  <a:gd name="T23" fmla="*/ 2147483646 h 44"/>
                  <a:gd name="T24" fmla="*/ 2147483646 w 46"/>
                  <a:gd name="T25" fmla="*/ 2147483646 h 44"/>
                  <a:gd name="T26" fmla="*/ 2147483646 w 46"/>
                  <a:gd name="T27" fmla="*/ 2147483646 h 44"/>
                  <a:gd name="T28" fmla="*/ 2147483646 w 46"/>
                  <a:gd name="T29" fmla="*/ 2147483646 h 44"/>
                  <a:gd name="T30" fmla="*/ 2147483646 w 46"/>
                  <a:gd name="T31" fmla="*/ 2147483646 h 44"/>
                  <a:gd name="T32" fmla="*/ 2147483646 w 46"/>
                  <a:gd name="T33" fmla="*/ 2147483646 h 44"/>
                  <a:gd name="T34" fmla="*/ 2147483646 w 46"/>
                  <a:gd name="T35" fmla="*/ 2147483646 h 44"/>
                  <a:gd name="T36" fmla="*/ 2147483646 w 46"/>
                  <a:gd name="T37" fmla="*/ 2147483646 h 44"/>
                  <a:gd name="T38" fmla="*/ 2147483646 w 46"/>
                  <a:gd name="T39" fmla="*/ 2147483646 h 44"/>
                  <a:gd name="T40" fmla="*/ 2147483646 w 46"/>
                  <a:gd name="T41" fmla="*/ 0 h 44"/>
                  <a:gd name="T42" fmla="*/ 2147483646 w 46"/>
                  <a:gd name="T43" fmla="*/ 0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4">
                    <a:moveTo>
                      <a:pt x="22" y="0"/>
                    </a:moveTo>
                    <a:lnTo>
                      <a:pt x="22" y="0"/>
                    </a:lnTo>
                    <a:lnTo>
                      <a:pt x="14" y="2"/>
                    </a:lnTo>
                    <a:lnTo>
                      <a:pt x="8" y="6"/>
                    </a:lnTo>
                    <a:lnTo>
                      <a:pt x="2" y="14"/>
                    </a:lnTo>
                    <a:lnTo>
                      <a:pt x="0" y="22"/>
                    </a:lnTo>
                    <a:lnTo>
                      <a:pt x="2" y="30"/>
                    </a:lnTo>
                    <a:lnTo>
                      <a:pt x="8" y="38"/>
                    </a:lnTo>
                    <a:lnTo>
                      <a:pt x="14" y="42"/>
                    </a:lnTo>
                    <a:lnTo>
                      <a:pt x="22" y="44"/>
                    </a:lnTo>
                    <a:lnTo>
                      <a:pt x="32" y="42"/>
                    </a:lnTo>
                    <a:lnTo>
                      <a:pt x="38" y="38"/>
                    </a:lnTo>
                    <a:lnTo>
                      <a:pt x="44" y="30"/>
                    </a:lnTo>
                    <a:lnTo>
                      <a:pt x="46" y="22"/>
                    </a:lnTo>
                    <a:lnTo>
                      <a:pt x="44" y="14"/>
                    </a:lnTo>
                    <a:lnTo>
                      <a:pt x="38" y="6"/>
                    </a:lnTo>
                    <a:lnTo>
                      <a:pt x="32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0" name="Freeform 127"/>
              <p:cNvSpPr>
                <a:spLocks/>
              </p:cNvSpPr>
              <p:nvPr/>
            </p:nvSpPr>
            <p:spPr bwMode="auto">
              <a:xfrm>
                <a:off x="3209925" y="4175125"/>
                <a:ext cx="158750" cy="139700"/>
              </a:xfrm>
              <a:custGeom>
                <a:avLst/>
                <a:gdLst>
                  <a:gd name="T0" fmla="*/ 2147483646 w 100"/>
                  <a:gd name="T1" fmla="*/ 2147483646 h 88"/>
                  <a:gd name="T2" fmla="*/ 2147483646 w 100"/>
                  <a:gd name="T3" fmla="*/ 2147483646 h 88"/>
                  <a:gd name="T4" fmla="*/ 2147483646 w 100"/>
                  <a:gd name="T5" fmla="*/ 2147483646 h 88"/>
                  <a:gd name="T6" fmla="*/ 2147483646 w 100"/>
                  <a:gd name="T7" fmla="*/ 2147483646 h 88"/>
                  <a:gd name="T8" fmla="*/ 2147483646 w 100"/>
                  <a:gd name="T9" fmla="*/ 2147483646 h 88"/>
                  <a:gd name="T10" fmla="*/ 2147483646 w 100"/>
                  <a:gd name="T11" fmla="*/ 2147483646 h 88"/>
                  <a:gd name="T12" fmla="*/ 0 w 100"/>
                  <a:gd name="T13" fmla="*/ 2147483646 h 88"/>
                  <a:gd name="T14" fmla="*/ 0 w 100"/>
                  <a:gd name="T15" fmla="*/ 2147483646 h 88"/>
                  <a:gd name="T16" fmla="*/ 2147483646 w 100"/>
                  <a:gd name="T17" fmla="*/ 2147483646 h 88"/>
                  <a:gd name="T18" fmla="*/ 2147483646 w 100"/>
                  <a:gd name="T19" fmla="*/ 2147483646 h 88"/>
                  <a:gd name="T20" fmla="*/ 2147483646 w 100"/>
                  <a:gd name="T21" fmla="*/ 2147483646 h 88"/>
                  <a:gd name="T22" fmla="*/ 2147483646 w 100"/>
                  <a:gd name="T23" fmla="*/ 2147483646 h 88"/>
                  <a:gd name="T24" fmla="*/ 2147483646 w 100"/>
                  <a:gd name="T25" fmla="*/ 2147483646 h 88"/>
                  <a:gd name="T26" fmla="*/ 2147483646 w 100"/>
                  <a:gd name="T27" fmla="*/ 2147483646 h 88"/>
                  <a:gd name="T28" fmla="*/ 2147483646 w 100"/>
                  <a:gd name="T29" fmla="*/ 2147483646 h 88"/>
                  <a:gd name="T30" fmla="*/ 2147483646 w 100"/>
                  <a:gd name="T31" fmla="*/ 2147483646 h 88"/>
                  <a:gd name="T32" fmla="*/ 2147483646 w 100"/>
                  <a:gd name="T33" fmla="*/ 2147483646 h 88"/>
                  <a:gd name="T34" fmla="*/ 2147483646 w 100"/>
                  <a:gd name="T35" fmla="*/ 2147483646 h 88"/>
                  <a:gd name="T36" fmla="*/ 2147483646 w 100"/>
                  <a:gd name="T37" fmla="*/ 0 h 88"/>
                  <a:gd name="T38" fmla="*/ 2147483646 w 100"/>
                  <a:gd name="T39" fmla="*/ 0 h 88"/>
                  <a:gd name="T40" fmla="*/ 2147483646 w 100"/>
                  <a:gd name="T41" fmla="*/ 2147483646 h 88"/>
                  <a:gd name="T42" fmla="*/ 2147483646 w 100"/>
                  <a:gd name="T43" fmla="*/ 2147483646 h 88"/>
                  <a:gd name="T44" fmla="*/ 2147483646 w 100"/>
                  <a:gd name="T45" fmla="*/ 2147483646 h 88"/>
                  <a:gd name="T46" fmla="*/ 2147483646 w 100"/>
                  <a:gd name="T47" fmla="*/ 2147483646 h 88"/>
                  <a:gd name="T48" fmla="*/ 2147483646 w 100"/>
                  <a:gd name="T49" fmla="*/ 2147483646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0" h="88">
                    <a:moveTo>
                      <a:pt x="32" y="40"/>
                    </a:moveTo>
                    <a:lnTo>
                      <a:pt x="32" y="40"/>
                    </a:lnTo>
                    <a:lnTo>
                      <a:pt x="32" y="48"/>
                    </a:lnTo>
                    <a:lnTo>
                      <a:pt x="30" y="56"/>
                    </a:lnTo>
                    <a:lnTo>
                      <a:pt x="22" y="70"/>
                    </a:lnTo>
                    <a:lnTo>
                      <a:pt x="12" y="80"/>
                    </a:lnTo>
                    <a:lnTo>
                      <a:pt x="0" y="88"/>
                    </a:lnTo>
                    <a:lnTo>
                      <a:pt x="16" y="86"/>
                    </a:lnTo>
                    <a:lnTo>
                      <a:pt x="34" y="82"/>
                    </a:lnTo>
                    <a:lnTo>
                      <a:pt x="64" y="70"/>
                    </a:lnTo>
                    <a:lnTo>
                      <a:pt x="90" y="60"/>
                    </a:lnTo>
                    <a:lnTo>
                      <a:pt x="100" y="52"/>
                    </a:lnTo>
                    <a:lnTo>
                      <a:pt x="94" y="46"/>
                    </a:lnTo>
                    <a:lnTo>
                      <a:pt x="74" y="32"/>
                    </a:lnTo>
                    <a:lnTo>
                      <a:pt x="46" y="14"/>
                    </a:lnTo>
                    <a:lnTo>
                      <a:pt x="30" y="6"/>
                    </a:lnTo>
                    <a:lnTo>
                      <a:pt x="14" y="0"/>
                    </a:lnTo>
                    <a:lnTo>
                      <a:pt x="22" y="8"/>
                    </a:lnTo>
                    <a:lnTo>
                      <a:pt x="28" y="18"/>
                    </a:lnTo>
                    <a:lnTo>
                      <a:pt x="30" y="28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1" name="Freeform 128"/>
              <p:cNvSpPr>
                <a:spLocks/>
              </p:cNvSpPr>
              <p:nvPr/>
            </p:nvSpPr>
            <p:spPr bwMode="auto">
              <a:xfrm>
                <a:off x="2959100" y="4165600"/>
                <a:ext cx="409575" cy="149225"/>
              </a:xfrm>
              <a:custGeom>
                <a:avLst/>
                <a:gdLst>
                  <a:gd name="T0" fmla="*/ 2147483646 w 258"/>
                  <a:gd name="T1" fmla="*/ 2147483646 h 94"/>
                  <a:gd name="T2" fmla="*/ 2147483646 w 258"/>
                  <a:gd name="T3" fmla="*/ 2147483646 h 94"/>
                  <a:gd name="T4" fmla="*/ 2147483646 w 258"/>
                  <a:gd name="T5" fmla="*/ 2147483646 h 94"/>
                  <a:gd name="T6" fmla="*/ 2147483646 w 258"/>
                  <a:gd name="T7" fmla="*/ 2147483646 h 94"/>
                  <a:gd name="T8" fmla="*/ 2147483646 w 258"/>
                  <a:gd name="T9" fmla="*/ 2147483646 h 94"/>
                  <a:gd name="T10" fmla="*/ 2147483646 w 258"/>
                  <a:gd name="T11" fmla="*/ 2147483646 h 94"/>
                  <a:gd name="T12" fmla="*/ 2147483646 w 258"/>
                  <a:gd name="T13" fmla="*/ 2147483646 h 94"/>
                  <a:gd name="T14" fmla="*/ 2147483646 w 258"/>
                  <a:gd name="T15" fmla="*/ 2147483646 h 94"/>
                  <a:gd name="T16" fmla="*/ 2147483646 w 258"/>
                  <a:gd name="T17" fmla="*/ 2147483646 h 94"/>
                  <a:gd name="T18" fmla="*/ 2147483646 w 258"/>
                  <a:gd name="T19" fmla="*/ 2147483646 h 94"/>
                  <a:gd name="T20" fmla="*/ 2147483646 w 258"/>
                  <a:gd name="T21" fmla="*/ 2147483646 h 94"/>
                  <a:gd name="T22" fmla="*/ 2147483646 w 258"/>
                  <a:gd name="T23" fmla="*/ 2147483646 h 94"/>
                  <a:gd name="T24" fmla="*/ 2147483646 w 258"/>
                  <a:gd name="T25" fmla="*/ 2147483646 h 94"/>
                  <a:gd name="T26" fmla="*/ 2147483646 w 258"/>
                  <a:gd name="T27" fmla="*/ 2147483646 h 94"/>
                  <a:gd name="T28" fmla="*/ 2147483646 w 258"/>
                  <a:gd name="T29" fmla="*/ 2147483646 h 94"/>
                  <a:gd name="T30" fmla="*/ 2147483646 w 258"/>
                  <a:gd name="T31" fmla="*/ 0 h 94"/>
                  <a:gd name="T32" fmla="*/ 2147483646 w 258"/>
                  <a:gd name="T33" fmla="*/ 0 h 94"/>
                  <a:gd name="T34" fmla="*/ 2147483646 w 258"/>
                  <a:gd name="T35" fmla="*/ 0 h 94"/>
                  <a:gd name="T36" fmla="*/ 2147483646 w 258"/>
                  <a:gd name="T37" fmla="*/ 2147483646 h 94"/>
                  <a:gd name="T38" fmla="*/ 2147483646 w 258"/>
                  <a:gd name="T39" fmla="*/ 2147483646 h 94"/>
                  <a:gd name="T40" fmla="*/ 2147483646 w 258"/>
                  <a:gd name="T41" fmla="*/ 2147483646 h 94"/>
                  <a:gd name="T42" fmla="*/ 2147483646 w 258"/>
                  <a:gd name="T43" fmla="*/ 2147483646 h 94"/>
                  <a:gd name="T44" fmla="*/ 2147483646 w 258"/>
                  <a:gd name="T45" fmla="*/ 2147483646 h 94"/>
                  <a:gd name="T46" fmla="*/ 2147483646 w 258"/>
                  <a:gd name="T47" fmla="*/ 2147483646 h 94"/>
                  <a:gd name="T48" fmla="*/ 2147483646 w 258"/>
                  <a:gd name="T49" fmla="*/ 2147483646 h 94"/>
                  <a:gd name="T50" fmla="*/ 0 w 258"/>
                  <a:gd name="T51" fmla="*/ 2147483646 h 94"/>
                  <a:gd name="T52" fmla="*/ 0 w 258"/>
                  <a:gd name="T53" fmla="*/ 2147483646 h 94"/>
                  <a:gd name="T54" fmla="*/ 0 w 258"/>
                  <a:gd name="T55" fmla="*/ 2147483646 h 94"/>
                  <a:gd name="T56" fmla="*/ 2147483646 w 258"/>
                  <a:gd name="T57" fmla="*/ 2147483646 h 94"/>
                  <a:gd name="T58" fmla="*/ 2147483646 w 258"/>
                  <a:gd name="T59" fmla="*/ 2147483646 h 94"/>
                  <a:gd name="T60" fmla="*/ 2147483646 w 258"/>
                  <a:gd name="T61" fmla="*/ 2147483646 h 94"/>
                  <a:gd name="T62" fmla="*/ 2147483646 w 258"/>
                  <a:gd name="T63" fmla="*/ 2147483646 h 94"/>
                  <a:gd name="T64" fmla="*/ 2147483646 w 258"/>
                  <a:gd name="T65" fmla="*/ 2147483646 h 94"/>
                  <a:gd name="T66" fmla="*/ 2147483646 w 258"/>
                  <a:gd name="T67" fmla="*/ 2147483646 h 94"/>
                  <a:gd name="T68" fmla="*/ 2147483646 w 258"/>
                  <a:gd name="T69" fmla="*/ 2147483646 h 94"/>
                  <a:gd name="T70" fmla="*/ 2147483646 w 258"/>
                  <a:gd name="T71" fmla="*/ 2147483646 h 94"/>
                  <a:gd name="T72" fmla="*/ 2147483646 w 258"/>
                  <a:gd name="T73" fmla="*/ 2147483646 h 9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58" h="94">
                    <a:moveTo>
                      <a:pt x="158" y="94"/>
                    </a:moveTo>
                    <a:lnTo>
                      <a:pt x="158" y="94"/>
                    </a:lnTo>
                    <a:lnTo>
                      <a:pt x="174" y="92"/>
                    </a:lnTo>
                    <a:lnTo>
                      <a:pt x="192" y="88"/>
                    </a:lnTo>
                    <a:lnTo>
                      <a:pt x="222" y="76"/>
                    </a:lnTo>
                    <a:lnTo>
                      <a:pt x="248" y="66"/>
                    </a:lnTo>
                    <a:lnTo>
                      <a:pt x="258" y="58"/>
                    </a:lnTo>
                    <a:lnTo>
                      <a:pt x="252" y="52"/>
                    </a:lnTo>
                    <a:lnTo>
                      <a:pt x="232" y="38"/>
                    </a:lnTo>
                    <a:lnTo>
                      <a:pt x="204" y="20"/>
                    </a:lnTo>
                    <a:lnTo>
                      <a:pt x="188" y="12"/>
                    </a:lnTo>
                    <a:lnTo>
                      <a:pt x="172" y="6"/>
                    </a:lnTo>
                    <a:lnTo>
                      <a:pt x="154" y="2"/>
                    </a:lnTo>
                    <a:lnTo>
                      <a:pt x="136" y="0"/>
                    </a:lnTo>
                    <a:lnTo>
                      <a:pt x="124" y="0"/>
                    </a:lnTo>
                    <a:lnTo>
                      <a:pt x="110" y="2"/>
                    </a:lnTo>
                    <a:lnTo>
                      <a:pt x="92" y="8"/>
                    </a:lnTo>
                    <a:lnTo>
                      <a:pt x="72" y="16"/>
                    </a:lnTo>
                    <a:lnTo>
                      <a:pt x="54" y="26"/>
                    </a:lnTo>
                    <a:lnTo>
                      <a:pt x="38" y="36"/>
                    </a:lnTo>
                    <a:lnTo>
                      <a:pt x="12" y="52"/>
                    </a:lnTo>
                    <a:lnTo>
                      <a:pt x="0" y="64"/>
                    </a:lnTo>
                    <a:lnTo>
                      <a:pt x="2" y="66"/>
                    </a:lnTo>
                    <a:lnTo>
                      <a:pt x="8" y="70"/>
                    </a:lnTo>
                    <a:lnTo>
                      <a:pt x="38" y="78"/>
                    </a:lnTo>
                    <a:lnTo>
                      <a:pt x="78" y="88"/>
                    </a:lnTo>
                    <a:lnTo>
                      <a:pt x="118" y="94"/>
                    </a:lnTo>
                    <a:lnTo>
                      <a:pt x="148" y="94"/>
                    </a:lnTo>
                    <a:lnTo>
                      <a:pt x="158" y="9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2" name="Freeform 129"/>
              <p:cNvSpPr>
                <a:spLocks/>
              </p:cNvSpPr>
              <p:nvPr/>
            </p:nvSpPr>
            <p:spPr bwMode="auto">
              <a:xfrm>
                <a:off x="3209925" y="4175125"/>
                <a:ext cx="50800" cy="139700"/>
              </a:xfrm>
              <a:custGeom>
                <a:avLst/>
                <a:gdLst>
                  <a:gd name="T0" fmla="*/ 0 w 32"/>
                  <a:gd name="T1" fmla="*/ 2147483646 h 88"/>
                  <a:gd name="T2" fmla="*/ 0 w 32"/>
                  <a:gd name="T3" fmla="*/ 2147483646 h 88"/>
                  <a:gd name="T4" fmla="*/ 0 w 32"/>
                  <a:gd name="T5" fmla="*/ 2147483646 h 88"/>
                  <a:gd name="T6" fmla="*/ 2147483646 w 32"/>
                  <a:gd name="T7" fmla="*/ 2147483646 h 88"/>
                  <a:gd name="T8" fmla="*/ 2147483646 w 32"/>
                  <a:gd name="T9" fmla="*/ 2147483646 h 88"/>
                  <a:gd name="T10" fmla="*/ 2147483646 w 32"/>
                  <a:gd name="T11" fmla="*/ 2147483646 h 88"/>
                  <a:gd name="T12" fmla="*/ 2147483646 w 32"/>
                  <a:gd name="T13" fmla="*/ 2147483646 h 88"/>
                  <a:gd name="T14" fmla="*/ 2147483646 w 32"/>
                  <a:gd name="T15" fmla="*/ 2147483646 h 88"/>
                  <a:gd name="T16" fmla="*/ 2147483646 w 32"/>
                  <a:gd name="T17" fmla="*/ 2147483646 h 88"/>
                  <a:gd name="T18" fmla="*/ 2147483646 w 32"/>
                  <a:gd name="T19" fmla="*/ 2147483646 h 88"/>
                  <a:gd name="T20" fmla="*/ 2147483646 w 32"/>
                  <a:gd name="T21" fmla="*/ 2147483646 h 88"/>
                  <a:gd name="T22" fmla="*/ 2147483646 w 32"/>
                  <a:gd name="T23" fmla="*/ 2147483646 h 88"/>
                  <a:gd name="T24" fmla="*/ 2147483646 w 32"/>
                  <a:gd name="T25" fmla="*/ 0 h 88"/>
                  <a:gd name="T26" fmla="*/ 2147483646 w 32"/>
                  <a:gd name="T27" fmla="*/ 0 h 88"/>
                  <a:gd name="T28" fmla="*/ 2147483646 w 32"/>
                  <a:gd name="T29" fmla="*/ 0 h 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" h="88">
                    <a:moveTo>
                      <a:pt x="0" y="88"/>
                    </a:moveTo>
                    <a:lnTo>
                      <a:pt x="0" y="88"/>
                    </a:lnTo>
                    <a:lnTo>
                      <a:pt x="12" y="80"/>
                    </a:lnTo>
                    <a:lnTo>
                      <a:pt x="22" y="70"/>
                    </a:lnTo>
                    <a:lnTo>
                      <a:pt x="30" y="56"/>
                    </a:lnTo>
                    <a:lnTo>
                      <a:pt x="32" y="48"/>
                    </a:lnTo>
                    <a:lnTo>
                      <a:pt x="32" y="40"/>
                    </a:lnTo>
                    <a:lnTo>
                      <a:pt x="30" y="28"/>
                    </a:lnTo>
                    <a:lnTo>
                      <a:pt x="28" y="18"/>
                    </a:lnTo>
                    <a:lnTo>
                      <a:pt x="22" y="8"/>
                    </a:lnTo>
                    <a:lnTo>
                      <a:pt x="14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3" name="Freeform 130"/>
              <p:cNvSpPr>
                <a:spLocks/>
              </p:cNvSpPr>
              <p:nvPr/>
            </p:nvSpPr>
            <p:spPr bwMode="auto">
              <a:xfrm>
                <a:off x="3098800" y="4168775"/>
                <a:ext cx="47625" cy="146050"/>
              </a:xfrm>
              <a:custGeom>
                <a:avLst/>
                <a:gdLst>
                  <a:gd name="T0" fmla="*/ 2147483646 w 30"/>
                  <a:gd name="T1" fmla="*/ 0 h 92"/>
                  <a:gd name="T2" fmla="*/ 2147483646 w 30"/>
                  <a:gd name="T3" fmla="*/ 0 h 92"/>
                  <a:gd name="T4" fmla="*/ 2147483646 w 30"/>
                  <a:gd name="T5" fmla="*/ 2147483646 h 92"/>
                  <a:gd name="T6" fmla="*/ 2147483646 w 30"/>
                  <a:gd name="T7" fmla="*/ 2147483646 h 92"/>
                  <a:gd name="T8" fmla="*/ 2147483646 w 30"/>
                  <a:gd name="T9" fmla="*/ 2147483646 h 92"/>
                  <a:gd name="T10" fmla="*/ 0 w 30"/>
                  <a:gd name="T11" fmla="*/ 2147483646 h 92"/>
                  <a:gd name="T12" fmla="*/ 0 w 30"/>
                  <a:gd name="T13" fmla="*/ 2147483646 h 92"/>
                  <a:gd name="T14" fmla="*/ 2147483646 w 30"/>
                  <a:gd name="T15" fmla="*/ 2147483646 h 92"/>
                  <a:gd name="T16" fmla="*/ 2147483646 w 30"/>
                  <a:gd name="T17" fmla="*/ 2147483646 h 92"/>
                  <a:gd name="T18" fmla="*/ 2147483646 w 30"/>
                  <a:gd name="T19" fmla="*/ 2147483646 h 92"/>
                  <a:gd name="T20" fmla="*/ 2147483646 w 30"/>
                  <a:gd name="T21" fmla="*/ 2147483646 h 9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0" h="92">
                    <a:moveTo>
                      <a:pt x="22" y="0"/>
                    </a:moveTo>
                    <a:lnTo>
                      <a:pt x="22" y="0"/>
                    </a:lnTo>
                    <a:lnTo>
                      <a:pt x="14" y="8"/>
                    </a:lnTo>
                    <a:lnTo>
                      <a:pt x="6" y="20"/>
                    </a:lnTo>
                    <a:lnTo>
                      <a:pt x="2" y="30"/>
                    </a:lnTo>
                    <a:lnTo>
                      <a:pt x="0" y="44"/>
                    </a:lnTo>
                    <a:lnTo>
                      <a:pt x="2" y="60"/>
                    </a:lnTo>
                    <a:lnTo>
                      <a:pt x="8" y="72"/>
                    </a:lnTo>
                    <a:lnTo>
                      <a:pt x="18" y="84"/>
                    </a:lnTo>
                    <a:lnTo>
                      <a:pt x="30" y="9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Freeform 131"/>
              <p:cNvSpPr>
                <a:spLocks/>
              </p:cNvSpPr>
              <p:nvPr/>
            </p:nvSpPr>
            <p:spPr bwMode="auto">
              <a:xfrm>
                <a:off x="3143250" y="4203700"/>
                <a:ext cx="73025" cy="69850"/>
              </a:xfrm>
              <a:custGeom>
                <a:avLst/>
                <a:gdLst>
                  <a:gd name="T0" fmla="*/ 0 w 46"/>
                  <a:gd name="T1" fmla="*/ 2147483646 h 44"/>
                  <a:gd name="T2" fmla="*/ 0 w 46"/>
                  <a:gd name="T3" fmla="*/ 2147483646 h 44"/>
                  <a:gd name="T4" fmla="*/ 2147483646 w 46"/>
                  <a:gd name="T5" fmla="*/ 2147483646 h 44"/>
                  <a:gd name="T6" fmla="*/ 2147483646 w 46"/>
                  <a:gd name="T7" fmla="*/ 2147483646 h 44"/>
                  <a:gd name="T8" fmla="*/ 2147483646 w 46"/>
                  <a:gd name="T9" fmla="*/ 2147483646 h 44"/>
                  <a:gd name="T10" fmla="*/ 2147483646 w 46"/>
                  <a:gd name="T11" fmla="*/ 2147483646 h 44"/>
                  <a:gd name="T12" fmla="*/ 2147483646 w 46"/>
                  <a:gd name="T13" fmla="*/ 2147483646 h 44"/>
                  <a:gd name="T14" fmla="*/ 2147483646 w 46"/>
                  <a:gd name="T15" fmla="*/ 2147483646 h 44"/>
                  <a:gd name="T16" fmla="*/ 2147483646 w 46"/>
                  <a:gd name="T17" fmla="*/ 2147483646 h 44"/>
                  <a:gd name="T18" fmla="*/ 2147483646 w 46"/>
                  <a:gd name="T19" fmla="*/ 2147483646 h 44"/>
                  <a:gd name="T20" fmla="*/ 2147483646 w 46"/>
                  <a:gd name="T21" fmla="*/ 2147483646 h 44"/>
                  <a:gd name="T22" fmla="*/ 2147483646 w 46"/>
                  <a:gd name="T23" fmla="*/ 2147483646 h 44"/>
                  <a:gd name="T24" fmla="*/ 2147483646 w 46"/>
                  <a:gd name="T25" fmla="*/ 2147483646 h 44"/>
                  <a:gd name="T26" fmla="*/ 2147483646 w 46"/>
                  <a:gd name="T27" fmla="*/ 2147483646 h 44"/>
                  <a:gd name="T28" fmla="*/ 2147483646 w 46"/>
                  <a:gd name="T29" fmla="*/ 2147483646 h 44"/>
                  <a:gd name="T30" fmla="*/ 2147483646 w 46"/>
                  <a:gd name="T31" fmla="*/ 0 h 44"/>
                  <a:gd name="T32" fmla="*/ 2147483646 w 46"/>
                  <a:gd name="T33" fmla="*/ 0 h 44"/>
                  <a:gd name="T34" fmla="*/ 2147483646 w 46"/>
                  <a:gd name="T35" fmla="*/ 2147483646 h 44"/>
                  <a:gd name="T36" fmla="*/ 2147483646 w 46"/>
                  <a:gd name="T37" fmla="*/ 2147483646 h 44"/>
                  <a:gd name="T38" fmla="*/ 2147483646 w 46"/>
                  <a:gd name="T39" fmla="*/ 2147483646 h 44"/>
                  <a:gd name="T40" fmla="*/ 0 w 46"/>
                  <a:gd name="T41" fmla="*/ 2147483646 h 44"/>
                  <a:gd name="T42" fmla="*/ 0 w 46"/>
                  <a:gd name="T43" fmla="*/ 2147483646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4">
                    <a:moveTo>
                      <a:pt x="0" y="22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8" y="38"/>
                    </a:lnTo>
                    <a:lnTo>
                      <a:pt x="14" y="42"/>
                    </a:lnTo>
                    <a:lnTo>
                      <a:pt x="22" y="44"/>
                    </a:lnTo>
                    <a:lnTo>
                      <a:pt x="32" y="42"/>
                    </a:lnTo>
                    <a:lnTo>
                      <a:pt x="38" y="38"/>
                    </a:lnTo>
                    <a:lnTo>
                      <a:pt x="44" y="30"/>
                    </a:lnTo>
                    <a:lnTo>
                      <a:pt x="46" y="22"/>
                    </a:lnTo>
                    <a:lnTo>
                      <a:pt x="44" y="14"/>
                    </a:lnTo>
                    <a:lnTo>
                      <a:pt x="38" y="6"/>
                    </a:lnTo>
                    <a:lnTo>
                      <a:pt x="32" y="2"/>
                    </a:lnTo>
                    <a:lnTo>
                      <a:pt x="22" y="0"/>
                    </a:lnTo>
                    <a:lnTo>
                      <a:pt x="14" y="2"/>
                    </a:lnTo>
                    <a:lnTo>
                      <a:pt x="8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Freeform 132"/>
              <p:cNvSpPr>
                <a:spLocks/>
              </p:cNvSpPr>
              <p:nvPr/>
            </p:nvSpPr>
            <p:spPr bwMode="auto">
              <a:xfrm>
                <a:off x="3130550" y="4194175"/>
                <a:ext cx="41275" cy="41275"/>
              </a:xfrm>
              <a:custGeom>
                <a:avLst/>
                <a:gdLst>
                  <a:gd name="T0" fmla="*/ 0 w 26"/>
                  <a:gd name="T1" fmla="*/ 2147483646 h 26"/>
                  <a:gd name="T2" fmla="*/ 0 w 26"/>
                  <a:gd name="T3" fmla="*/ 2147483646 h 26"/>
                  <a:gd name="T4" fmla="*/ 0 w 26"/>
                  <a:gd name="T5" fmla="*/ 2147483646 h 26"/>
                  <a:gd name="T6" fmla="*/ 2147483646 w 26"/>
                  <a:gd name="T7" fmla="*/ 2147483646 h 26"/>
                  <a:gd name="T8" fmla="*/ 2147483646 w 26"/>
                  <a:gd name="T9" fmla="*/ 2147483646 h 26"/>
                  <a:gd name="T10" fmla="*/ 2147483646 w 26"/>
                  <a:gd name="T11" fmla="*/ 2147483646 h 26"/>
                  <a:gd name="T12" fmla="*/ 2147483646 w 26"/>
                  <a:gd name="T13" fmla="*/ 2147483646 h 26"/>
                  <a:gd name="T14" fmla="*/ 2147483646 w 26"/>
                  <a:gd name="T15" fmla="*/ 2147483646 h 26"/>
                  <a:gd name="T16" fmla="*/ 2147483646 w 26"/>
                  <a:gd name="T17" fmla="*/ 2147483646 h 26"/>
                  <a:gd name="T18" fmla="*/ 2147483646 w 26"/>
                  <a:gd name="T19" fmla="*/ 2147483646 h 26"/>
                  <a:gd name="T20" fmla="*/ 2147483646 w 26"/>
                  <a:gd name="T21" fmla="*/ 2147483646 h 26"/>
                  <a:gd name="T22" fmla="*/ 2147483646 w 26"/>
                  <a:gd name="T23" fmla="*/ 2147483646 h 26"/>
                  <a:gd name="T24" fmla="*/ 2147483646 w 26"/>
                  <a:gd name="T25" fmla="*/ 2147483646 h 26"/>
                  <a:gd name="T26" fmla="*/ 2147483646 w 26"/>
                  <a:gd name="T27" fmla="*/ 2147483646 h 26"/>
                  <a:gd name="T28" fmla="*/ 2147483646 w 26"/>
                  <a:gd name="T29" fmla="*/ 2147483646 h 26"/>
                  <a:gd name="T30" fmla="*/ 2147483646 w 26"/>
                  <a:gd name="T31" fmla="*/ 0 h 26"/>
                  <a:gd name="T32" fmla="*/ 2147483646 w 26"/>
                  <a:gd name="T33" fmla="*/ 0 h 26"/>
                  <a:gd name="T34" fmla="*/ 2147483646 w 26"/>
                  <a:gd name="T35" fmla="*/ 2147483646 h 26"/>
                  <a:gd name="T36" fmla="*/ 2147483646 w 26"/>
                  <a:gd name="T37" fmla="*/ 2147483646 h 26"/>
                  <a:gd name="T38" fmla="*/ 0 w 26"/>
                  <a:gd name="T39" fmla="*/ 2147483646 h 26"/>
                  <a:gd name="T40" fmla="*/ 0 w 26"/>
                  <a:gd name="T41" fmla="*/ 2147483646 h 26"/>
                  <a:gd name="T42" fmla="*/ 0 w 26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6" h="26">
                    <a:moveTo>
                      <a:pt x="0" y="14"/>
                    </a:moveTo>
                    <a:lnTo>
                      <a:pt x="0" y="14"/>
                    </a:lnTo>
                    <a:lnTo>
                      <a:pt x="0" y="18"/>
                    </a:lnTo>
                    <a:lnTo>
                      <a:pt x="4" y="22"/>
                    </a:lnTo>
                    <a:lnTo>
                      <a:pt x="8" y="26"/>
                    </a:lnTo>
                    <a:lnTo>
                      <a:pt x="12" y="26"/>
                    </a:lnTo>
                    <a:lnTo>
                      <a:pt x="18" y="26"/>
                    </a:lnTo>
                    <a:lnTo>
                      <a:pt x="22" y="22"/>
                    </a:lnTo>
                    <a:lnTo>
                      <a:pt x="24" y="18"/>
                    </a:lnTo>
                    <a:lnTo>
                      <a:pt x="26" y="14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82" name="Freeform 167"/>
            <p:cNvSpPr>
              <a:spLocks/>
            </p:cNvSpPr>
            <p:nvPr/>
          </p:nvSpPr>
          <p:spPr bwMode="auto">
            <a:xfrm>
              <a:off x="4026289" y="4523929"/>
              <a:ext cx="321189" cy="85021"/>
            </a:xfrm>
            <a:custGeom>
              <a:avLst/>
              <a:gdLst>
                <a:gd name="T0" fmla="*/ 0 w 272"/>
                <a:gd name="T1" fmla="*/ 2147483646 h 72"/>
                <a:gd name="T2" fmla="*/ 0 w 272"/>
                <a:gd name="T3" fmla="*/ 2147483646 h 72"/>
                <a:gd name="T4" fmla="*/ 2147483646 w 272"/>
                <a:gd name="T5" fmla="*/ 2147483646 h 72"/>
                <a:gd name="T6" fmla="*/ 2147483646 w 272"/>
                <a:gd name="T7" fmla="*/ 2147483646 h 72"/>
                <a:gd name="T8" fmla="*/ 2147483646 w 272"/>
                <a:gd name="T9" fmla="*/ 2147483646 h 72"/>
                <a:gd name="T10" fmla="*/ 2147483646 w 272"/>
                <a:gd name="T11" fmla="*/ 2147483646 h 72"/>
                <a:gd name="T12" fmla="*/ 2147483646 w 272"/>
                <a:gd name="T13" fmla="*/ 2147483646 h 72"/>
                <a:gd name="T14" fmla="*/ 2147483646 w 272"/>
                <a:gd name="T15" fmla="*/ 2147483646 h 72"/>
                <a:gd name="T16" fmla="*/ 2147483646 w 272"/>
                <a:gd name="T17" fmla="*/ 2147483646 h 72"/>
                <a:gd name="T18" fmla="*/ 2147483646 w 272"/>
                <a:gd name="T19" fmla="*/ 2147483646 h 72"/>
                <a:gd name="T20" fmla="*/ 2147483646 w 272"/>
                <a:gd name="T21" fmla="*/ 2147483646 h 72"/>
                <a:gd name="T22" fmla="*/ 2147483646 w 272"/>
                <a:gd name="T23" fmla="*/ 2147483646 h 72"/>
                <a:gd name="T24" fmla="*/ 2147483646 w 272"/>
                <a:gd name="T25" fmla="*/ 2147483646 h 72"/>
                <a:gd name="T26" fmla="*/ 2147483646 w 272"/>
                <a:gd name="T27" fmla="*/ 2147483646 h 72"/>
                <a:gd name="T28" fmla="*/ 2147483646 w 272"/>
                <a:gd name="T29" fmla="*/ 2147483646 h 72"/>
                <a:gd name="T30" fmla="*/ 2147483646 w 272"/>
                <a:gd name="T31" fmla="*/ 2147483646 h 72"/>
                <a:gd name="T32" fmla="*/ 2147483646 w 272"/>
                <a:gd name="T33" fmla="*/ 2147483646 h 72"/>
                <a:gd name="T34" fmla="*/ 0 w 272"/>
                <a:gd name="T35" fmla="*/ 2147483646 h 72"/>
                <a:gd name="T36" fmla="*/ 2147483646 w 272"/>
                <a:gd name="T37" fmla="*/ 2147483646 h 72"/>
                <a:gd name="T38" fmla="*/ 2147483646 w 272"/>
                <a:gd name="T39" fmla="*/ 2147483646 h 72"/>
                <a:gd name="T40" fmla="*/ 2147483646 w 272"/>
                <a:gd name="T41" fmla="*/ 2147483646 h 72"/>
                <a:gd name="T42" fmla="*/ 2147483646 w 272"/>
                <a:gd name="T43" fmla="*/ 2147483646 h 72"/>
                <a:gd name="T44" fmla="*/ 2147483646 w 272"/>
                <a:gd name="T45" fmla="*/ 2147483646 h 72"/>
                <a:gd name="T46" fmla="*/ 2147483646 w 272"/>
                <a:gd name="T47" fmla="*/ 2147483646 h 72"/>
                <a:gd name="T48" fmla="*/ 2147483646 w 272"/>
                <a:gd name="T49" fmla="*/ 2147483646 h 72"/>
                <a:gd name="T50" fmla="*/ 2147483646 w 272"/>
                <a:gd name="T51" fmla="*/ 2147483646 h 72"/>
                <a:gd name="T52" fmla="*/ 2147483646 w 272"/>
                <a:gd name="T53" fmla="*/ 2147483646 h 72"/>
                <a:gd name="T54" fmla="*/ 2147483646 w 272"/>
                <a:gd name="T55" fmla="*/ 2147483646 h 72"/>
                <a:gd name="T56" fmla="*/ 2147483646 w 272"/>
                <a:gd name="T57" fmla="*/ 2147483646 h 72"/>
                <a:gd name="T58" fmla="*/ 2147483646 w 272"/>
                <a:gd name="T59" fmla="*/ 2147483646 h 72"/>
                <a:gd name="T60" fmla="*/ 2147483646 w 272"/>
                <a:gd name="T61" fmla="*/ 2147483646 h 72"/>
                <a:gd name="T62" fmla="*/ 2147483646 w 272"/>
                <a:gd name="T63" fmla="*/ 2147483646 h 72"/>
                <a:gd name="T64" fmla="*/ 2147483646 w 272"/>
                <a:gd name="T65" fmla="*/ 2147483646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72" h="72">
                  <a:moveTo>
                    <a:pt x="0" y="14"/>
                  </a:moveTo>
                  <a:lnTo>
                    <a:pt x="0" y="14"/>
                  </a:lnTo>
                  <a:lnTo>
                    <a:pt x="12" y="16"/>
                  </a:lnTo>
                  <a:lnTo>
                    <a:pt x="40" y="22"/>
                  </a:lnTo>
                  <a:lnTo>
                    <a:pt x="82" y="28"/>
                  </a:lnTo>
                  <a:lnTo>
                    <a:pt x="108" y="30"/>
                  </a:lnTo>
                  <a:lnTo>
                    <a:pt x="136" y="30"/>
                  </a:lnTo>
                  <a:lnTo>
                    <a:pt x="164" y="30"/>
                  </a:lnTo>
                  <a:lnTo>
                    <a:pt x="190" y="28"/>
                  </a:lnTo>
                  <a:lnTo>
                    <a:pt x="234" y="22"/>
                  </a:lnTo>
                  <a:lnTo>
                    <a:pt x="262" y="16"/>
                  </a:lnTo>
                  <a:lnTo>
                    <a:pt x="272" y="14"/>
                  </a:lnTo>
                  <a:lnTo>
                    <a:pt x="268" y="24"/>
                  </a:lnTo>
                  <a:lnTo>
                    <a:pt x="262" y="32"/>
                  </a:lnTo>
                  <a:lnTo>
                    <a:pt x="250" y="44"/>
                  </a:lnTo>
                  <a:lnTo>
                    <a:pt x="234" y="54"/>
                  </a:lnTo>
                  <a:lnTo>
                    <a:pt x="224" y="60"/>
                  </a:lnTo>
                  <a:lnTo>
                    <a:pt x="212" y="64"/>
                  </a:lnTo>
                  <a:lnTo>
                    <a:pt x="196" y="68"/>
                  </a:lnTo>
                  <a:lnTo>
                    <a:pt x="180" y="70"/>
                  </a:lnTo>
                  <a:lnTo>
                    <a:pt x="162" y="72"/>
                  </a:lnTo>
                  <a:lnTo>
                    <a:pt x="142" y="72"/>
                  </a:lnTo>
                  <a:lnTo>
                    <a:pt x="130" y="72"/>
                  </a:lnTo>
                  <a:lnTo>
                    <a:pt x="94" y="70"/>
                  </a:lnTo>
                  <a:lnTo>
                    <a:pt x="66" y="64"/>
                  </a:lnTo>
                  <a:lnTo>
                    <a:pt x="44" y="56"/>
                  </a:lnTo>
                  <a:lnTo>
                    <a:pt x="26" y="48"/>
                  </a:lnTo>
                  <a:lnTo>
                    <a:pt x="14" y="38"/>
                  </a:lnTo>
                  <a:lnTo>
                    <a:pt x="6" y="28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4" y="14"/>
                  </a:lnTo>
                  <a:lnTo>
                    <a:pt x="36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12" y="2"/>
                  </a:lnTo>
                  <a:lnTo>
                    <a:pt x="136" y="4"/>
                  </a:lnTo>
                  <a:lnTo>
                    <a:pt x="160" y="2"/>
                  </a:lnTo>
                  <a:lnTo>
                    <a:pt x="176" y="0"/>
                  </a:lnTo>
                  <a:lnTo>
                    <a:pt x="194" y="2"/>
                  </a:lnTo>
                  <a:lnTo>
                    <a:pt x="218" y="4"/>
                  </a:lnTo>
                  <a:lnTo>
                    <a:pt x="244" y="8"/>
                  </a:lnTo>
                  <a:lnTo>
                    <a:pt x="272" y="14"/>
                  </a:lnTo>
                  <a:lnTo>
                    <a:pt x="262" y="16"/>
                  </a:lnTo>
                  <a:lnTo>
                    <a:pt x="234" y="22"/>
                  </a:lnTo>
                  <a:lnTo>
                    <a:pt x="190" y="28"/>
                  </a:lnTo>
                  <a:lnTo>
                    <a:pt x="164" y="30"/>
                  </a:lnTo>
                  <a:lnTo>
                    <a:pt x="136" y="30"/>
                  </a:lnTo>
                  <a:lnTo>
                    <a:pt x="108" y="30"/>
                  </a:lnTo>
                  <a:lnTo>
                    <a:pt x="82" y="28"/>
                  </a:lnTo>
                  <a:lnTo>
                    <a:pt x="40" y="22"/>
                  </a:lnTo>
                  <a:lnTo>
                    <a:pt x="12" y="1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C38233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4052547" y="5053421"/>
              <a:ext cx="233363" cy="406400"/>
              <a:chOff x="4498654" y="1543844"/>
              <a:chExt cx="233363" cy="406400"/>
            </a:xfrm>
            <a:solidFill>
              <a:schemeClr val="bg1"/>
            </a:solidFill>
          </p:grpSpPr>
          <p:sp>
            <p:nvSpPr>
              <p:cNvPr id="72" name="Freeform 15"/>
              <p:cNvSpPr>
                <a:spLocks/>
              </p:cNvSpPr>
              <p:nvPr/>
            </p:nvSpPr>
            <p:spPr bwMode="auto">
              <a:xfrm>
                <a:off x="4681539" y="1727994"/>
                <a:ext cx="33338" cy="222250"/>
              </a:xfrm>
              <a:custGeom>
                <a:avLst/>
                <a:gdLst>
                  <a:gd name="T0" fmla="*/ 0 w 21"/>
                  <a:gd name="T1" fmla="*/ 9 h 140"/>
                  <a:gd name="T2" fmla="*/ 0 w 21"/>
                  <a:gd name="T3" fmla="*/ 9 h 140"/>
                  <a:gd name="T4" fmla="*/ 11 w 21"/>
                  <a:gd name="T5" fmla="*/ 0 h 140"/>
                  <a:gd name="T6" fmla="*/ 21 w 21"/>
                  <a:gd name="T7" fmla="*/ 140 h 140"/>
                  <a:gd name="T8" fmla="*/ 9 w 21"/>
                  <a:gd name="T9" fmla="*/ 140 h 140"/>
                  <a:gd name="T10" fmla="*/ 0 w 21"/>
                  <a:gd name="T11" fmla="*/ 9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140">
                    <a:moveTo>
                      <a:pt x="0" y="9"/>
                    </a:moveTo>
                    <a:lnTo>
                      <a:pt x="0" y="9"/>
                    </a:lnTo>
                    <a:lnTo>
                      <a:pt x="11" y="0"/>
                    </a:lnTo>
                    <a:lnTo>
                      <a:pt x="21" y="140"/>
                    </a:lnTo>
                    <a:lnTo>
                      <a:pt x="9" y="140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4498654" y="1543844"/>
                <a:ext cx="233363" cy="404813"/>
                <a:chOff x="4514056" y="1540669"/>
                <a:chExt cx="233363" cy="404813"/>
              </a:xfrm>
              <a:grpFill/>
            </p:grpSpPr>
            <p:sp>
              <p:nvSpPr>
                <p:cNvPr id="74" name="Freeform 14"/>
                <p:cNvSpPr>
                  <a:spLocks/>
                </p:cNvSpPr>
                <p:nvPr/>
              </p:nvSpPr>
              <p:spPr bwMode="auto">
                <a:xfrm>
                  <a:off x="4514056" y="1540669"/>
                  <a:ext cx="233363" cy="230188"/>
                </a:xfrm>
                <a:custGeom>
                  <a:avLst/>
                  <a:gdLst>
                    <a:gd name="T0" fmla="*/ 89 w 147"/>
                    <a:gd name="T1" fmla="*/ 0 h 145"/>
                    <a:gd name="T2" fmla="*/ 147 w 147"/>
                    <a:gd name="T3" fmla="*/ 88 h 145"/>
                    <a:gd name="T4" fmla="*/ 147 w 147"/>
                    <a:gd name="T5" fmla="*/ 88 h 145"/>
                    <a:gd name="T6" fmla="*/ 140 w 147"/>
                    <a:gd name="T7" fmla="*/ 96 h 145"/>
                    <a:gd name="T8" fmla="*/ 125 w 147"/>
                    <a:gd name="T9" fmla="*/ 115 h 145"/>
                    <a:gd name="T10" fmla="*/ 125 w 147"/>
                    <a:gd name="T11" fmla="*/ 115 h 145"/>
                    <a:gd name="T12" fmla="*/ 114 w 147"/>
                    <a:gd name="T13" fmla="*/ 124 h 145"/>
                    <a:gd name="T14" fmla="*/ 114 w 147"/>
                    <a:gd name="T15" fmla="*/ 124 h 145"/>
                    <a:gd name="T16" fmla="*/ 104 w 147"/>
                    <a:gd name="T17" fmla="*/ 132 h 145"/>
                    <a:gd name="T18" fmla="*/ 93 w 147"/>
                    <a:gd name="T19" fmla="*/ 138 h 145"/>
                    <a:gd name="T20" fmla="*/ 82 w 147"/>
                    <a:gd name="T21" fmla="*/ 144 h 145"/>
                    <a:gd name="T22" fmla="*/ 77 w 147"/>
                    <a:gd name="T23" fmla="*/ 145 h 145"/>
                    <a:gd name="T24" fmla="*/ 72 w 147"/>
                    <a:gd name="T25" fmla="*/ 145 h 145"/>
                    <a:gd name="T26" fmla="*/ 72 w 147"/>
                    <a:gd name="T27" fmla="*/ 145 h 145"/>
                    <a:gd name="T28" fmla="*/ 65 w 147"/>
                    <a:gd name="T29" fmla="*/ 145 h 145"/>
                    <a:gd name="T30" fmla="*/ 59 w 147"/>
                    <a:gd name="T31" fmla="*/ 142 h 145"/>
                    <a:gd name="T32" fmla="*/ 52 w 147"/>
                    <a:gd name="T33" fmla="*/ 140 h 145"/>
                    <a:gd name="T34" fmla="*/ 46 w 147"/>
                    <a:gd name="T35" fmla="*/ 136 h 145"/>
                    <a:gd name="T36" fmla="*/ 33 w 147"/>
                    <a:gd name="T37" fmla="*/ 126 h 145"/>
                    <a:gd name="T38" fmla="*/ 21 w 147"/>
                    <a:gd name="T39" fmla="*/ 116 h 145"/>
                    <a:gd name="T40" fmla="*/ 21 w 147"/>
                    <a:gd name="T41" fmla="*/ 116 h 145"/>
                    <a:gd name="T42" fmla="*/ 5 w 147"/>
                    <a:gd name="T43" fmla="*/ 100 h 145"/>
                    <a:gd name="T44" fmla="*/ 0 w 147"/>
                    <a:gd name="T45" fmla="*/ 94 h 145"/>
                    <a:gd name="T46" fmla="*/ 61 w 147"/>
                    <a:gd name="T47" fmla="*/ 0 h 145"/>
                    <a:gd name="T48" fmla="*/ 89 w 147"/>
                    <a:gd name="T49" fmla="*/ 0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47" h="145">
                      <a:moveTo>
                        <a:pt x="89" y="0"/>
                      </a:moveTo>
                      <a:lnTo>
                        <a:pt x="147" y="88"/>
                      </a:lnTo>
                      <a:lnTo>
                        <a:pt x="147" y="88"/>
                      </a:lnTo>
                      <a:lnTo>
                        <a:pt x="140" y="96"/>
                      </a:lnTo>
                      <a:lnTo>
                        <a:pt x="125" y="115"/>
                      </a:lnTo>
                      <a:lnTo>
                        <a:pt x="125" y="115"/>
                      </a:lnTo>
                      <a:lnTo>
                        <a:pt x="114" y="124"/>
                      </a:lnTo>
                      <a:lnTo>
                        <a:pt x="114" y="124"/>
                      </a:lnTo>
                      <a:lnTo>
                        <a:pt x="104" y="132"/>
                      </a:lnTo>
                      <a:lnTo>
                        <a:pt x="93" y="138"/>
                      </a:lnTo>
                      <a:lnTo>
                        <a:pt x="82" y="144"/>
                      </a:lnTo>
                      <a:lnTo>
                        <a:pt x="77" y="145"/>
                      </a:lnTo>
                      <a:lnTo>
                        <a:pt x="72" y="145"/>
                      </a:lnTo>
                      <a:lnTo>
                        <a:pt x="72" y="145"/>
                      </a:lnTo>
                      <a:lnTo>
                        <a:pt x="65" y="145"/>
                      </a:lnTo>
                      <a:lnTo>
                        <a:pt x="59" y="142"/>
                      </a:lnTo>
                      <a:lnTo>
                        <a:pt x="52" y="140"/>
                      </a:lnTo>
                      <a:lnTo>
                        <a:pt x="46" y="136"/>
                      </a:lnTo>
                      <a:lnTo>
                        <a:pt x="33" y="126"/>
                      </a:lnTo>
                      <a:lnTo>
                        <a:pt x="21" y="116"/>
                      </a:lnTo>
                      <a:lnTo>
                        <a:pt x="21" y="116"/>
                      </a:lnTo>
                      <a:lnTo>
                        <a:pt x="5" y="100"/>
                      </a:lnTo>
                      <a:lnTo>
                        <a:pt x="0" y="94"/>
                      </a:lnTo>
                      <a:lnTo>
                        <a:pt x="61" y="0"/>
                      </a:lnTo>
                      <a:lnTo>
                        <a:pt x="89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75" name="Freeform 16"/>
                <p:cNvSpPr>
                  <a:spLocks/>
                </p:cNvSpPr>
                <p:nvPr/>
              </p:nvSpPr>
              <p:spPr bwMode="auto">
                <a:xfrm>
                  <a:off x="4529931" y="1724819"/>
                  <a:ext cx="179388" cy="220663"/>
                </a:xfrm>
                <a:custGeom>
                  <a:avLst/>
                  <a:gdLst>
                    <a:gd name="T0" fmla="*/ 104 w 113"/>
                    <a:gd name="T1" fmla="*/ 8 h 139"/>
                    <a:gd name="T2" fmla="*/ 113 w 113"/>
                    <a:gd name="T3" fmla="*/ 139 h 139"/>
                    <a:gd name="T4" fmla="*/ 0 w 113"/>
                    <a:gd name="T5" fmla="*/ 139 h 139"/>
                    <a:gd name="T6" fmla="*/ 11 w 113"/>
                    <a:gd name="T7" fmla="*/ 0 h 139"/>
                    <a:gd name="T8" fmla="*/ 11 w 113"/>
                    <a:gd name="T9" fmla="*/ 0 h 139"/>
                    <a:gd name="T10" fmla="*/ 23 w 113"/>
                    <a:gd name="T11" fmla="*/ 10 h 139"/>
                    <a:gd name="T12" fmla="*/ 36 w 113"/>
                    <a:gd name="T13" fmla="*/ 20 h 139"/>
                    <a:gd name="T14" fmla="*/ 42 w 113"/>
                    <a:gd name="T15" fmla="*/ 24 h 139"/>
                    <a:gd name="T16" fmla="*/ 49 w 113"/>
                    <a:gd name="T17" fmla="*/ 26 h 139"/>
                    <a:gd name="T18" fmla="*/ 55 w 113"/>
                    <a:gd name="T19" fmla="*/ 29 h 139"/>
                    <a:gd name="T20" fmla="*/ 62 w 113"/>
                    <a:gd name="T21" fmla="*/ 29 h 139"/>
                    <a:gd name="T22" fmla="*/ 62 w 113"/>
                    <a:gd name="T23" fmla="*/ 29 h 139"/>
                    <a:gd name="T24" fmla="*/ 67 w 113"/>
                    <a:gd name="T25" fmla="*/ 29 h 139"/>
                    <a:gd name="T26" fmla="*/ 72 w 113"/>
                    <a:gd name="T27" fmla="*/ 28 h 139"/>
                    <a:gd name="T28" fmla="*/ 83 w 113"/>
                    <a:gd name="T29" fmla="*/ 22 h 139"/>
                    <a:gd name="T30" fmla="*/ 94 w 113"/>
                    <a:gd name="T31" fmla="*/ 16 h 139"/>
                    <a:gd name="T32" fmla="*/ 104 w 113"/>
                    <a:gd name="T33" fmla="*/ 8 h 139"/>
                    <a:gd name="T34" fmla="*/ 104 w 113"/>
                    <a:gd name="T35" fmla="*/ 8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13" h="139">
                      <a:moveTo>
                        <a:pt x="104" y="8"/>
                      </a:moveTo>
                      <a:lnTo>
                        <a:pt x="113" y="139"/>
                      </a:lnTo>
                      <a:lnTo>
                        <a:pt x="0" y="139"/>
                      </a:ln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23" y="10"/>
                      </a:lnTo>
                      <a:lnTo>
                        <a:pt x="36" y="20"/>
                      </a:lnTo>
                      <a:lnTo>
                        <a:pt x="42" y="24"/>
                      </a:lnTo>
                      <a:lnTo>
                        <a:pt x="49" y="26"/>
                      </a:lnTo>
                      <a:lnTo>
                        <a:pt x="55" y="29"/>
                      </a:lnTo>
                      <a:lnTo>
                        <a:pt x="62" y="29"/>
                      </a:lnTo>
                      <a:lnTo>
                        <a:pt x="62" y="29"/>
                      </a:lnTo>
                      <a:lnTo>
                        <a:pt x="67" y="29"/>
                      </a:lnTo>
                      <a:lnTo>
                        <a:pt x="72" y="28"/>
                      </a:lnTo>
                      <a:lnTo>
                        <a:pt x="83" y="22"/>
                      </a:lnTo>
                      <a:lnTo>
                        <a:pt x="94" y="16"/>
                      </a:lnTo>
                      <a:lnTo>
                        <a:pt x="104" y="8"/>
                      </a:lnTo>
                      <a:lnTo>
                        <a:pt x="104" y="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3864751" y="4840696"/>
              <a:ext cx="617538" cy="614363"/>
              <a:chOff x="4310858" y="1331119"/>
              <a:chExt cx="617538" cy="614363"/>
            </a:xfrm>
            <a:pattFill prst="pct90">
              <a:fgClr>
                <a:srgbClr val="00B050"/>
              </a:fgClr>
              <a:bgClr>
                <a:schemeClr val="bg1"/>
              </a:bgClr>
            </a:pattFill>
          </p:grpSpPr>
          <p:sp>
            <p:nvSpPr>
              <p:cNvPr id="77" name="Freeform 11"/>
              <p:cNvSpPr>
                <a:spLocks/>
              </p:cNvSpPr>
              <p:nvPr/>
            </p:nvSpPr>
            <p:spPr bwMode="auto">
              <a:xfrm>
                <a:off x="4641058" y="1331119"/>
                <a:ext cx="287338" cy="419100"/>
              </a:xfrm>
              <a:custGeom>
                <a:avLst/>
                <a:gdLst>
                  <a:gd name="T0" fmla="*/ 170 w 181"/>
                  <a:gd name="T1" fmla="*/ 32 h 264"/>
                  <a:gd name="T2" fmla="*/ 181 w 181"/>
                  <a:gd name="T3" fmla="*/ 76 h 264"/>
                  <a:gd name="T4" fmla="*/ 181 w 181"/>
                  <a:gd name="T5" fmla="*/ 76 h 264"/>
                  <a:gd name="T6" fmla="*/ 181 w 181"/>
                  <a:gd name="T7" fmla="*/ 76 h 264"/>
                  <a:gd name="T8" fmla="*/ 175 w 181"/>
                  <a:gd name="T9" fmla="*/ 130 h 264"/>
                  <a:gd name="T10" fmla="*/ 167 w 181"/>
                  <a:gd name="T11" fmla="*/ 182 h 264"/>
                  <a:gd name="T12" fmla="*/ 85 w 181"/>
                  <a:gd name="T13" fmla="*/ 264 h 264"/>
                  <a:gd name="T14" fmla="*/ 58 w 181"/>
                  <a:gd name="T15" fmla="*/ 220 h 264"/>
                  <a:gd name="T16" fmla="*/ 0 w 181"/>
                  <a:gd name="T17" fmla="*/ 132 h 264"/>
                  <a:gd name="T18" fmla="*/ 0 w 181"/>
                  <a:gd name="T19" fmla="*/ 128 h 264"/>
                  <a:gd name="T20" fmla="*/ 0 w 181"/>
                  <a:gd name="T21" fmla="*/ 128 h 264"/>
                  <a:gd name="T22" fmla="*/ 13 w 181"/>
                  <a:gd name="T23" fmla="*/ 124 h 264"/>
                  <a:gd name="T24" fmla="*/ 26 w 181"/>
                  <a:gd name="T25" fmla="*/ 119 h 264"/>
                  <a:gd name="T26" fmla="*/ 41 w 181"/>
                  <a:gd name="T27" fmla="*/ 111 h 264"/>
                  <a:gd name="T28" fmla="*/ 54 w 181"/>
                  <a:gd name="T29" fmla="*/ 103 h 264"/>
                  <a:gd name="T30" fmla="*/ 68 w 181"/>
                  <a:gd name="T31" fmla="*/ 93 h 264"/>
                  <a:gd name="T32" fmla="*/ 82 w 181"/>
                  <a:gd name="T33" fmla="*/ 82 h 264"/>
                  <a:gd name="T34" fmla="*/ 107 w 181"/>
                  <a:gd name="T35" fmla="*/ 59 h 264"/>
                  <a:gd name="T36" fmla="*/ 129 w 181"/>
                  <a:gd name="T37" fmla="*/ 36 h 264"/>
                  <a:gd name="T38" fmla="*/ 146 w 181"/>
                  <a:gd name="T39" fmla="*/ 18 h 264"/>
                  <a:gd name="T40" fmla="*/ 162 w 181"/>
                  <a:gd name="T41" fmla="*/ 0 h 264"/>
                  <a:gd name="T42" fmla="*/ 170 w 181"/>
                  <a:gd name="T43" fmla="*/ 32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1" h="264">
                    <a:moveTo>
                      <a:pt x="170" y="32"/>
                    </a:moveTo>
                    <a:lnTo>
                      <a:pt x="181" y="76"/>
                    </a:lnTo>
                    <a:lnTo>
                      <a:pt x="181" y="76"/>
                    </a:lnTo>
                    <a:lnTo>
                      <a:pt x="181" y="76"/>
                    </a:lnTo>
                    <a:lnTo>
                      <a:pt x="175" y="130"/>
                    </a:lnTo>
                    <a:lnTo>
                      <a:pt x="167" y="182"/>
                    </a:lnTo>
                    <a:lnTo>
                      <a:pt x="85" y="264"/>
                    </a:lnTo>
                    <a:lnTo>
                      <a:pt x="58" y="220"/>
                    </a:lnTo>
                    <a:lnTo>
                      <a:pt x="0" y="132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13" y="124"/>
                    </a:lnTo>
                    <a:lnTo>
                      <a:pt x="26" y="119"/>
                    </a:lnTo>
                    <a:lnTo>
                      <a:pt x="41" y="111"/>
                    </a:lnTo>
                    <a:lnTo>
                      <a:pt x="54" y="103"/>
                    </a:lnTo>
                    <a:lnTo>
                      <a:pt x="68" y="93"/>
                    </a:lnTo>
                    <a:lnTo>
                      <a:pt x="82" y="82"/>
                    </a:lnTo>
                    <a:lnTo>
                      <a:pt x="107" y="59"/>
                    </a:lnTo>
                    <a:lnTo>
                      <a:pt x="129" y="36"/>
                    </a:lnTo>
                    <a:lnTo>
                      <a:pt x="146" y="18"/>
                    </a:lnTo>
                    <a:lnTo>
                      <a:pt x="162" y="0"/>
                    </a:lnTo>
                    <a:lnTo>
                      <a:pt x="170" y="3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78" name="Freeform 13"/>
              <p:cNvSpPr>
                <a:spLocks/>
              </p:cNvSpPr>
              <p:nvPr/>
            </p:nvSpPr>
            <p:spPr bwMode="auto">
              <a:xfrm>
                <a:off x="4698208" y="1620044"/>
                <a:ext cx="207963" cy="325438"/>
              </a:xfrm>
              <a:custGeom>
                <a:avLst/>
                <a:gdLst>
                  <a:gd name="T0" fmla="*/ 49 w 131"/>
                  <a:gd name="T1" fmla="*/ 82 h 205"/>
                  <a:gd name="T2" fmla="*/ 131 w 131"/>
                  <a:gd name="T3" fmla="*/ 0 h 205"/>
                  <a:gd name="T4" fmla="*/ 131 w 131"/>
                  <a:gd name="T5" fmla="*/ 0 h 205"/>
                  <a:gd name="T6" fmla="*/ 122 w 131"/>
                  <a:gd name="T7" fmla="*/ 53 h 205"/>
                  <a:gd name="T8" fmla="*/ 111 w 131"/>
                  <a:gd name="T9" fmla="*/ 104 h 205"/>
                  <a:gd name="T10" fmla="*/ 99 w 131"/>
                  <a:gd name="T11" fmla="*/ 155 h 205"/>
                  <a:gd name="T12" fmla="*/ 86 w 131"/>
                  <a:gd name="T13" fmla="*/ 205 h 205"/>
                  <a:gd name="T14" fmla="*/ 10 w 131"/>
                  <a:gd name="T15" fmla="*/ 205 h 205"/>
                  <a:gd name="T16" fmla="*/ 0 w 131"/>
                  <a:gd name="T17" fmla="*/ 65 h 205"/>
                  <a:gd name="T18" fmla="*/ 0 w 131"/>
                  <a:gd name="T19" fmla="*/ 65 h 205"/>
                  <a:gd name="T20" fmla="*/ 15 w 131"/>
                  <a:gd name="T21" fmla="*/ 46 h 205"/>
                  <a:gd name="T22" fmla="*/ 22 w 131"/>
                  <a:gd name="T23" fmla="*/ 38 h 205"/>
                  <a:gd name="T24" fmla="*/ 49 w 131"/>
                  <a:gd name="T25" fmla="*/ 8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1" h="205">
                    <a:moveTo>
                      <a:pt x="49" y="82"/>
                    </a:moveTo>
                    <a:lnTo>
                      <a:pt x="131" y="0"/>
                    </a:lnTo>
                    <a:lnTo>
                      <a:pt x="131" y="0"/>
                    </a:lnTo>
                    <a:lnTo>
                      <a:pt x="122" y="53"/>
                    </a:lnTo>
                    <a:lnTo>
                      <a:pt x="111" y="104"/>
                    </a:lnTo>
                    <a:lnTo>
                      <a:pt x="99" y="155"/>
                    </a:lnTo>
                    <a:lnTo>
                      <a:pt x="86" y="205"/>
                    </a:lnTo>
                    <a:lnTo>
                      <a:pt x="10" y="205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15" y="46"/>
                    </a:lnTo>
                    <a:lnTo>
                      <a:pt x="22" y="38"/>
                    </a:lnTo>
                    <a:lnTo>
                      <a:pt x="49" y="8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79" name="Freeform 17"/>
              <p:cNvSpPr>
                <a:spLocks/>
              </p:cNvSpPr>
              <p:nvPr/>
            </p:nvSpPr>
            <p:spPr bwMode="auto">
              <a:xfrm>
                <a:off x="4310858" y="1331119"/>
                <a:ext cx="285750" cy="419100"/>
              </a:xfrm>
              <a:custGeom>
                <a:avLst/>
                <a:gdLst>
                  <a:gd name="T0" fmla="*/ 180 w 180"/>
                  <a:gd name="T1" fmla="*/ 128 h 264"/>
                  <a:gd name="T2" fmla="*/ 180 w 180"/>
                  <a:gd name="T3" fmla="*/ 132 h 264"/>
                  <a:gd name="T4" fmla="*/ 119 w 180"/>
                  <a:gd name="T5" fmla="*/ 226 h 264"/>
                  <a:gd name="T6" fmla="*/ 94 w 180"/>
                  <a:gd name="T7" fmla="*/ 264 h 264"/>
                  <a:gd name="T8" fmla="*/ 14 w 180"/>
                  <a:gd name="T9" fmla="*/ 182 h 264"/>
                  <a:gd name="T10" fmla="*/ 14 w 180"/>
                  <a:gd name="T11" fmla="*/ 182 h 264"/>
                  <a:gd name="T12" fmla="*/ 6 w 180"/>
                  <a:gd name="T13" fmla="*/ 135 h 264"/>
                  <a:gd name="T14" fmla="*/ 0 w 180"/>
                  <a:gd name="T15" fmla="*/ 88 h 264"/>
                  <a:gd name="T16" fmla="*/ 0 w 180"/>
                  <a:gd name="T17" fmla="*/ 88 h 264"/>
                  <a:gd name="T18" fmla="*/ 11 w 180"/>
                  <a:gd name="T19" fmla="*/ 32 h 264"/>
                  <a:gd name="T20" fmla="*/ 17 w 180"/>
                  <a:gd name="T21" fmla="*/ 0 h 264"/>
                  <a:gd name="T22" fmla="*/ 17 w 180"/>
                  <a:gd name="T23" fmla="*/ 0 h 264"/>
                  <a:gd name="T24" fmla="*/ 33 w 180"/>
                  <a:gd name="T25" fmla="*/ 18 h 264"/>
                  <a:gd name="T26" fmla="*/ 52 w 180"/>
                  <a:gd name="T27" fmla="*/ 36 h 264"/>
                  <a:gd name="T28" fmla="*/ 74 w 180"/>
                  <a:gd name="T29" fmla="*/ 59 h 264"/>
                  <a:gd name="T30" fmla="*/ 99 w 180"/>
                  <a:gd name="T31" fmla="*/ 82 h 264"/>
                  <a:gd name="T32" fmla="*/ 112 w 180"/>
                  <a:gd name="T33" fmla="*/ 93 h 264"/>
                  <a:gd name="T34" fmla="*/ 125 w 180"/>
                  <a:gd name="T35" fmla="*/ 103 h 264"/>
                  <a:gd name="T36" fmla="*/ 140 w 180"/>
                  <a:gd name="T37" fmla="*/ 111 h 264"/>
                  <a:gd name="T38" fmla="*/ 153 w 180"/>
                  <a:gd name="T39" fmla="*/ 119 h 264"/>
                  <a:gd name="T40" fmla="*/ 167 w 180"/>
                  <a:gd name="T41" fmla="*/ 124 h 264"/>
                  <a:gd name="T42" fmla="*/ 180 w 180"/>
                  <a:gd name="T43" fmla="*/ 128 h 264"/>
                  <a:gd name="T44" fmla="*/ 180 w 180"/>
                  <a:gd name="T45" fmla="*/ 128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0" h="264">
                    <a:moveTo>
                      <a:pt x="180" y="128"/>
                    </a:moveTo>
                    <a:lnTo>
                      <a:pt x="180" y="132"/>
                    </a:lnTo>
                    <a:lnTo>
                      <a:pt x="119" y="226"/>
                    </a:lnTo>
                    <a:lnTo>
                      <a:pt x="94" y="264"/>
                    </a:lnTo>
                    <a:lnTo>
                      <a:pt x="14" y="182"/>
                    </a:lnTo>
                    <a:lnTo>
                      <a:pt x="14" y="182"/>
                    </a:lnTo>
                    <a:lnTo>
                      <a:pt x="6" y="135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11" y="32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33" y="18"/>
                    </a:lnTo>
                    <a:lnTo>
                      <a:pt x="52" y="36"/>
                    </a:lnTo>
                    <a:lnTo>
                      <a:pt x="74" y="59"/>
                    </a:lnTo>
                    <a:lnTo>
                      <a:pt x="99" y="82"/>
                    </a:lnTo>
                    <a:lnTo>
                      <a:pt x="112" y="93"/>
                    </a:lnTo>
                    <a:lnTo>
                      <a:pt x="125" y="103"/>
                    </a:lnTo>
                    <a:lnTo>
                      <a:pt x="140" y="111"/>
                    </a:lnTo>
                    <a:lnTo>
                      <a:pt x="153" y="119"/>
                    </a:lnTo>
                    <a:lnTo>
                      <a:pt x="167" y="124"/>
                    </a:lnTo>
                    <a:lnTo>
                      <a:pt x="180" y="128"/>
                    </a:lnTo>
                    <a:lnTo>
                      <a:pt x="180" y="12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0" name="Freeform 18"/>
              <p:cNvSpPr>
                <a:spLocks/>
              </p:cNvSpPr>
              <p:nvPr/>
            </p:nvSpPr>
            <p:spPr bwMode="auto">
              <a:xfrm>
                <a:off x="4333083" y="1620044"/>
                <a:ext cx="200025" cy="325438"/>
              </a:xfrm>
              <a:custGeom>
                <a:avLst/>
                <a:gdLst>
                  <a:gd name="T0" fmla="*/ 126 w 126"/>
                  <a:gd name="T1" fmla="*/ 66 h 205"/>
                  <a:gd name="T2" fmla="*/ 115 w 126"/>
                  <a:gd name="T3" fmla="*/ 205 h 205"/>
                  <a:gd name="T4" fmla="*/ 44 w 126"/>
                  <a:gd name="T5" fmla="*/ 205 h 205"/>
                  <a:gd name="T6" fmla="*/ 44 w 126"/>
                  <a:gd name="T7" fmla="*/ 205 h 205"/>
                  <a:gd name="T8" fmla="*/ 44 w 126"/>
                  <a:gd name="T9" fmla="*/ 205 h 205"/>
                  <a:gd name="T10" fmla="*/ 31 w 126"/>
                  <a:gd name="T11" fmla="*/ 155 h 205"/>
                  <a:gd name="T12" fmla="*/ 19 w 126"/>
                  <a:gd name="T13" fmla="*/ 104 h 205"/>
                  <a:gd name="T14" fmla="*/ 9 w 126"/>
                  <a:gd name="T15" fmla="*/ 53 h 205"/>
                  <a:gd name="T16" fmla="*/ 0 w 126"/>
                  <a:gd name="T17" fmla="*/ 0 h 205"/>
                  <a:gd name="T18" fmla="*/ 80 w 126"/>
                  <a:gd name="T19" fmla="*/ 82 h 205"/>
                  <a:gd name="T20" fmla="*/ 105 w 126"/>
                  <a:gd name="T21" fmla="*/ 44 h 205"/>
                  <a:gd name="T22" fmla="*/ 105 w 126"/>
                  <a:gd name="T23" fmla="*/ 44 h 205"/>
                  <a:gd name="T24" fmla="*/ 110 w 126"/>
                  <a:gd name="T25" fmla="*/ 50 h 205"/>
                  <a:gd name="T26" fmla="*/ 126 w 126"/>
                  <a:gd name="T27" fmla="*/ 66 h 205"/>
                  <a:gd name="T28" fmla="*/ 126 w 126"/>
                  <a:gd name="T29" fmla="*/ 66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6" h="205">
                    <a:moveTo>
                      <a:pt x="126" y="66"/>
                    </a:moveTo>
                    <a:lnTo>
                      <a:pt x="115" y="205"/>
                    </a:lnTo>
                    <a:lnTo>
                      <a:pt x="44" y="205"/>
                    </a:lnTo>
                    <a:lnTo>
                      <a:pt x="44" y="205"/>
                    </a:lnTo>
                    <a:lnTo>
                      <a:pt x="44" y="205"/>
                    </a:lnTo>
                    <a:lnTo>
                      <a:pt x="31" y="155"/>
                    </a:lnTo>
                    <a:lnTo>
                      <a:pt x="19" y="104"/>
                    </a:lnTo>
                    <a:lnTo>
                      <a:pt x="9" y="53"/>
                    </a:lnTo>
                    <a:lnTo>
                      <a:pt x="0" y="0"/>
                    </a:lnTo>
                    <a:lnTo>
                      <a:pt x="80" y="82"/>
                    </a:lnTo>
                    <a:lnTo>
                      <a:pt x="105" y="44"/>
                    </a:lnTo>
                    <a:lnTo>
                      <a:pt x="105" y="44"/>
                    </a:lnTo>
                    <a:lnTo>
                      <a:pt x="110" y="50"/>
                    </a:lnTo>
                    <a:lnTo>
                      <a:pt x="126" y="66"/>
                    </a:lnTo>
                    <a:lnTo>
                      <a:pt x="126" y="66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3290868" y="4880384"/>
              <a:ext cx="1787525" cy="576262"/>
              <a:chOff x="3736975" y="1370807"/>
              <a:chExt cx="1787525" cy="576262"/>
            </a:xfrm>
            <a:solidFill>
              <a:schemeClr val="bg2"/>
            </a:solidFill>
          </p:grpSpPr>
          <p:sp>
            <p:nvSpPr>
              <p:cNvPr id="82" name="Freeform 12"/>
              <p:cNvSpPr>
                <a:spLocks/>
              </p:cNvSpPr>
              <p:nvPr/>
            </p:nvSpPr>
            <p:spPr bwMode="auto">
              <a:xfrm>
                <a:off x="4835526" y="1375569"/>
                <a:ext cx="106363" cy="571500"/>
              </a:xfrm>
              <a:custGeom>
                <a:avLst/>
                <a:gdLst>
                  <a:gd name="T0" fmla="*/ 67 w 67"/>
                  <a:gd name="T1" fmla="*/ 7 h 360"/>
                  <a:gd name="T2" fmla="*/ 67 w 67"/>
                  <a:gd name="T3" fmla="*/ 7 h 360"/>
                  <a:gd name="T4" fmla="*/ 66 w 67"/>
                  <a:gd name="T5" fmla="*/ 51 h 360"/>
                  <a:gd name="T6" fmla="*/ 63 w 67"/>
                  <a:gd name="T7" fmla="*/ 97 h 360"/>
                  <a:gd name="T8" fmla="*/ 61 w 67"/>
                  <a:gd name="T9" fmla="*/ 142 h 360"/>
                  <a:gd name="T10" fmla="*/ 56 w 67"/>
                  <a:gd name="T11" fmla="*/ 185 h 360"/>
                  <a:gd name="T12" fmla="*/ 49 w 67"/>
                  <a:gd name="T13" fmla="*/ 230 h 360"/>
                  <a:gd name="T14" fmla="*/ 41 w 67"/>
                  <a:gd name="T15" fmla="*/ 275 h 360"/>
                  <a:gd name="T16" fmla="*/ 32 w 67"/>
                  <a:gd name="T17" fmla="*/ 318 h 360"/>
                  <a:gd name="T18" fmla="*/ 23 w 67"/>
                  <a:gd name="T19" fmla="*/ 360 h 360"/>
                  <a:gd name="T20" fmla="*/ 0 w 67"/>
                  <a:gd name="T21" fmla="*/ 360 h 360"/>
                  <a:gd name="T22" fmla="*/ 0 w 67"/>
                  <a:gd name="T23" fmla="*/ 360 h 360"/>
                  <a:gd name="T24" fmla="*/ 13 w 67"/>
                  <a:gd name="T25" fmla="*/ 310 h 360"/>
                  <a:gd name="T26" fmla="*/ 25 w 67"/>
                  <a:gd name="T27" fmla="*/ 259 h 360"/>
                  <a:gd name="T28" fmla="*/ 36 w 67"/>
                  <a:gd name="T29" fmla="*/ 208 h 360"/>
                  <a:gd name="T30" fmla="*/ 45 w 67"/>
                  <a:gd name="T31" fmla="*/ 155 h 360"/>
                  <a:gd name="T32" fmla="*/ 45 w 67"/>
                  <a:gd name="T33" fmla="*/ 155 h 360"/>
                  <a:gd name="T34" fmla="*/ 53 w 67"/>
                  <a:gd name="T35" fmla="*/ 103 h 360"/>
                  <a:gd name="T36" fmla="*/ 59 w 67"/>
                  <a:gd name="T37" fmla="*/ 49 h 360"/>
                  <a:gd name="T38" fmla="*/ 59 w 67"/>
                  <a:gd name="T39" fmla="*/ 49 h 360"/>
                  <a:gd name="T40" fmla="*/ 59 w 67"/>
                  <a:gd name="T41" fmla="*/ 49 h 360"/>
                  <a:gd name="T42" fmla="*/ 61 w 67"/>
                  <a:gd name="T43" fmla="*/ 26 h 360"/>
                  <a:gd name="T44" fmla="*/ 61 w 67"/>
                  <a:gd name="T45" fmla="*/ 0 h 360"/>
                  <a:gd name="T46" fmla="*/ 67 w 67"/>
                  <a:gd name="T47" fmla="*/ 7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7" h="360">
                    <a:moveTo>
                      <a:pt x="67" y="7"/>
                    </a:moveTo>
                    <a:lnTo>
                      <a:pt x="67" y="7"/>
                    </a:lnTo>
                    <a:lnTo>
                      <a:pt x="66" y="51"/>
                    </a:lnTo>
                    <a:lnTo>
                      <a:pt x="63" y="97"/>
                    </a:lnTo>
                    <a:lnTo>
                      <a:pt x="61" y="142"/>
                    </a:lnTo>
                    <a:lnTo>
                      <a:pt x="56" y="185"/>
                    </a:lnTo>
                    <a:lnTo>
                      <a:pt x="49" y="230"/>
                    </a:lnTo>
                    <a:lnTo>
                      <a:pt x="41" y="275"/>
                    </a:lnTo>
                    <a:lnTo>
                      <a:pt x="32" y="318"/>
                    </a:lnTo>
                    <a:lnTo>
                      <a:pt x="23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13" y="310"/>
                    </a:lnTo>
                    <a:lnTo>
                      <a:pt x="25" y="259"/>
                    </a:lnTo>
                    <a:lnTo>
                      <a:pt x="36" y="208"/>
                    </a:lnTo>
                    <a:lnTo>
                      <a:pt x="45" y="155"/>
                    </a:lnTo>
                    <a:lnTo>
                      <a:pt x="45" y="155"/>
                    </a:lnTo>
                    <a:lnTo>
                      <a:pt x="53" y="103"/>
                    </a:lnTo>
                    <a:lnTo>
                      <a:pt x="59" y="49"/>
                    </a:lnTo>
                    <a:lnTo>
                      <a:pt x="59" y="49"/>
                    </a:lnTo>
                    <a:lnTo>
                      <a:pt x="59" y="49"/>
                    </a:lnTo>
                    <a:lnTo>
                      <a:pt x="61" y="26"/>
                    </a:lnTo>
                    <a:lnTo>
                      <a:pt x="61" y="0"/>
                    </a:lnTo>
                    <a:lnTo>
                      <a:pt x="67" y="7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3" name="Freeform 20"/>
              <p:cNvSpPr>
                <a:spLocks/>
              </p:cNvSpPr>
              <p:nvPr/>
            </p:nvSpPr>
            <p:spPr bwMode="auto">
              <a:xfrm>
                <a:off x="4305301" y="1420019"/>
                <a:ext cx="98425" cy="527050"/>
              </a:xfrm>
              <a:custGeom>
                <a:avLst/>
                <a:gdLst>
                  <a:gd name="T0" fmla="*/ 4 w 62"/>
                  <a:gd name="T1" fmla="*/ 33 h 332"/>
                  <a:gd name="T2" fmla="*/ 4 w 62"/>
                  <a:gd name="T3" fmla="*/ 33 h 332"/>
                  <a:gd name="T4" fmla="*/ 10 w 62"/>
                  <a:gd name="T5" fmla="*/ 80 h 332"/>
                  <a:gd name="T6" fmla="*/ 18 w 62"/>
                  <a:gd name="T7" fmla="*/ 127 h 332"/>
                  <a:gd name="T8" fmla="*/ 18 w 62"/>
                  <a:gd name="T9" fmla="*/ 127 h 332"/>
                  <a:gd name="T10" fmla="*/ 27 w 62"/>
                  <a:gd name="T11" fmla="*/ 180 h 332"/>
                  <a:gd name="T12" fmla="*/ 37 w 62"/>
                  <a:gd name="T13" fmla="*/ 231 h 332"/>
                  <a:gd name="T14" fmla="*/ 49 w 62"/>
                  <a:gd name="T15" fmla="*/ 282 h 332"/>
                  <a:gd name="T16" fmla="*/ 62 w 62"/>
                  <a:gd name="T17" fmla="*/ 332 h 332"/>
                  <a:gd name="T18" fmla="*/ 62 w 62"/>
                  <a:gd name="T19" fmla="*/ 332 h 332"/>
                  <a:gd name="T20" fmla="*/ 39 w 62"/>
                  <a:gd name="T21" fmla="*/ 332 h 332"/>
                  <a:gd name="T22" fmla="*/ 39 w 62"/>
                  <a:gd name="T23" fmla="*/ 332 h 332"/>
                  <a:gd name="T24" fmla="*/ 29 w 62"/>
                  <a:gd name="T25" fmla="*/ 293 h 332"/>
                  <a:gd name="T26" fmla="*/ 20 w 62"/>
                  <a:gd name="T27" fmla="*/ 253 h 332"/>
                  <a:gd name="T28" fmla="*/ 14 w 62"/>
                  <a:gd name="T29" fmla="*/ 211 h 332"/>
                  <a:gd name="T30" fmla="*/ 8 w 62"/>
                  <a:gd name="T31" fmla="*/ 169 h 332"/>
                  <a:gd name="T32" fmla="*/ 3 w 62"/>
                  <a:gd name="T33" fmla="*/ 127 h 332"/>
                  <a:gd name="T34" fmla="*/ 0 w 62"/>
                  <a:gd name="T35" fmla="*/ 85 h 332"/>
                  <a:gd name="T36" fmla="*/ 0 w 62"/>
                  <a:gd name="T37" fmla="*/ 42 h 332"/>
                  <a:gd name="T38" fmla="*/ 2 w 62"/>
                  <a:gd name="T39" fmla="*/ 0 h 332"/>
                  <a:gd name="T40" fmla="*/ 2 w 62"/>
                  <a:gd name="T41" fmla="*/ 0 h 332"/>
                  <a:gd name="T42" fmla="*/ 4 w 62"/>
                  <a:gd name="T43" fmla="*/ 33 h 332"/>
                  <a:gd name="T44" fmla="*/ 4 w 62"/>
                  <a:gd name="T45" fmla="*/ 33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2" h="332">
                    <a:moveTo>
                      <a:pt x="4" y="33"/>
                    </a:moveTo>
                    <a:lnTo>
                      <a:pt x="4" y="33"/>
                    </a:lnTo>
                    <a:lnTo>
                      <a:pt x="10" y="80"/>
                    </a:lnTo>
                    <a:lnTo>
                      <a:pt x="18" y="127"/>
                    </a:lnTo>
                    <a:lnTo>
                      <a:pt x="18" y="127"/>
                    </a:lnTo>
                    <a:lnTo>
                      <a:pt x="27" y="180"/>
                    </a:lnTo>
                    <a:lnTo>
                      <a:pt x="37" y="231"/>
                    </a:lnTo>
                    <a:lnTo>
                      <a:pt x="49" y="282"/>
                    </a:lnTo>
                    <a:lnTo>
                      <a:pt x="62" y="332"/>
                    </a:lnTo>
                    <a:lnTo>
                      <a:pt x="62" y="332"/>
                    </a:lnTo>
                    <a:lnTo>
                      <a:pt x="39" y="332"/>
                    </a:lnTo>
                    <a:lnTo>
                      <a:pt x="39" y="332"/>
                    </a:lnTo>
                    <a:lnTo>
                      <a:pt x="29" y="293"/>
                    </a:lnTo>
                    <a:lnTo>
                      <a:pt x="20" y="253"/>
                    </a:lnTo>
                    <a:lnTo>
                      <a:pt x="14" y="211"/>
                    </a:lnTo>
                    <a:lnTo>
                      <a:pt x="8" y="169"/>
                    </a:lnTo>
                    <a:lnTo>
                      <a:pt x="3" y="127"/>
                    </a:lnTo>
                    <a:lnTo>
                      <a:pt x="0" y="85"/>
                    </a:lnTo>
                    <a:lnTo>
                      <a:pt x="0" y="4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33"/>
                    </a:lnTo>
                    <a:lnTo>
                      <a:pt x="4" y="3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3736975" y="1370807"/>
                <a:ext cx="1787525" cy="568325"/>
                <a:chOff x="3662364" y="684759"/>
                <a:chExt cx="1787525" cy="568325"/>
              </a:xfrm>
              <a:grpFill/>
            </p:grpSpPr>
            <p:sp>
              <p:nvSpPr>
                <p:cNvPr id="85" name="Freeform 6"/>
                <p:cNvSpPr>
                  <a:spLocks/>
                </p:cNvSpPr>
                <p:nvPr/>
              </p:nvSpPr>
              <p:spPr bwMode="auto">
                <a:xfrm>
                  <a:off x="4956176" y="792709"/>
                  <a:ext cx="493713" cy="460375"/>
                </a:xfrm>
                <a:custGeom>
                  <a:avLst/>
                  <a:gdLst>
                    <a:gd name="T0" fmla="*/ 311 w 311"/>
                    <a:gd name="T1" fmla="*/ 129 h 290"/>
                    <a:gd name="T2" fmla="*/ 311 w 311"/>
                    <a:gd name="T3" fmla="*/ 290 h 290"/>
                    <a:gd name="T4" fmla="*/ 185 w 311"/>
                    <a:gd name="T5" fmla="*/ 290 h 290"/>
                    <a:gd name="T6" fmla="*/ 185 w 311"/>
                    <a:gd name="T7" fmla="*/ 290 h 290"/>
                    <a:gd name="T8" fmla="*/ 201 w 311"/>
                    <a:gd name="T9" fmla="*/ 256 h 290"/>
                    <a:gd name="T10" fmla="*/ 213 w 311"/>
                    <a:gd name="T11" fmla="*/ 226 h 290"/>
                    <a:gd name="T12" fmla="*/ 217 w 311"/>
                    <a:gd name="T13" fmla="*/ 211 h 290"/>
                    <a:gd name="T14" fmla="*/ 219 w 311"/>
                    <a:gd name="T15" fmla="*/ 200 h 290"/>
                    <a:gd name="T16" fmla="*/ 222 w 311"/>
                    <a:gd name="T17" fmla="*/ 188 h 290"/>
                    <a:gd name="T18" fmla="*/ 222 w 311"/>
                    <a:gd name="T19" fmla="*/ 179 h 290"/>
                    <a:gd name="T20" fmla="*/ 35 w 311"/>
                    <a:gd name="T21" fmla="*/ 180 h 290"/>
                    <a:gd name="T22" fmla="*/ 127 w 311"/>
                    <a:gd name="T23" fmla="*/ 143 h 290"/>
                    <a:gd name="T24" fmla="*/ 0 w 311"/>
                    <a:gd name="T25" fmla="*/ 0 h 290"/>
                    <a:gd name="T26" fmla="*/ 311 w 311"/>
                    <a:gd name="T27" fmla="*/ 129 h 2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1" h="290">
                      <a:moveTo>
                        <a:pt x="311" y="129"/>
                      </a:moveTo>
                      <a:lnTo>
                        <a:pt x="311" y="290"/>
                      </a:lnTo>
                      <a:lnTo>
                        <a:pt x="185" y="290"/>
                      </a:lnTo>
                      <a:lnTo>
                        <a:pt x="185" y="290"/>
                      </a:lnTo>
                      <a:lnTo>
                        <a:pt x="201" y="256"/>
                      </a:lnTo>
                      <a:lnTo>
                        <a:pt x="213" y="226"/>
                      </a:lnTo>
                      <a:lnTo>
                        <a:pt x="217" y="211"/>
                      </a:lnTo>
                      <a:lnTo>
                        <a:pt x="219" y="200"/>
                      </a:lnTo>
                      <a:lnTo>
                        <a:pt x="222" y="188"/>
                      </a:lnTo>
                      <a:lnTo>
                        <a:pt x="222" y="179"/>
                      </a:lnTo>
                      <a:lnTo>
                        <a:pt x="35" y="180"/>
                      </a:lnTo>
                      <a:lnTo>
                        <a:pt x="127" y="143"/>
                      </a:lnTo>
                      <a:lnTo>
                        <a:pt x="0" y="0"/>
                      </a:lnTo>
                      <a:lnTo>
                        <a:pt x="311" y="129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86" name="Freeform 7"/>
                <p:cNvSpPr>
                  <a:spLocks/>
                </p:cNvSpPr>
                <p:nvPr/>
              </p:nvSpPr>
              <p:spPr bwMode="auto">
                <a:xfrm>
                  <a:off x="4795839" y="692696"/>
                  <a:ext cx="512763" cy="560388"/>
                </a:xfrm>
                <a:custGeom>
                  <a:avLst/>
                  <a:gdLst>
                    <a:gd name="T0" fmla="*/ 323 w 323"/>
                    <a:gd name="T1" fmla="*/ 242 h 353"/>
                    <a:gd name="T2" fmla="*/ 311 w 323"/>
                    <a:gd name="T3" fmla="*/ 272 h 353"/>
                    <a:gd name="T4" fmla="*/ 311 w 323"/>
                    <a:gd name="T5" fmla="*/ 272 h 353"/>
                    <a:gd name="T6" fmla="*/ 266 w 323"/>
                    <a:gd name="T7" fmla="*/ 353 h 353"/>
                    <a:gd name="T8" fmla="*/ 0 w 323"/>
                    <a:gd name="T9" fmla="*/ 353 h 353"/>
                    <a:gd name="T10" fmla="*/ 0 w 323"/>
                    <a:gd name="T11" fmla="*/ 353 h 353"/>
                    <a:gd name="T12" fmla="*/ 9 w 323"/>
                    <a:gd name="T13" fmla="*/ 311 h 353"/>
                    <a:gd name="T14" fmla="*/ 18 w 323"/>
                    <a:gd name="T15" fmla="*/ 268 h 353"/>
                    <a:gd name="T16" fmla="*/ 26 w 323"/>
                    <a:gd name="T17" fmla="*/ 223 h 353"/>
                    <a:gd name="T18" fmla="*/ 33 w 323"/>
                    <a:gd name="T19" fmla="*/ 178 h 353"/>
                    <a:gd name="T20" fmla="*/ 38 w 323"/>
                    <a:gd name="T21" fmla="*/ 135 h 353"/>
                    <a:gd name="T22" fmla="*/ 40 w 323"/>
                    <a:gd name="T23" fmla="*/ 90 h 353"/>
                    <a:gd name="T24" fmla="*/ 43 w 323"/>
                    <a:gd name="T25" fmla="*/ 44 h 353"/>
                    <a:gd name="T26" fmla="*/ 44 w 323"/>
                    <a:gd name="T27" fmla="*/ 0 h 353"/>
                    <a:gd name="T28" fmla="*/ 82 w 323"/>
                    <a:gd name="T29" fmla="*/ 43 h 353"/>
                    <a:gd name="T30" fmla="*/ 82 w 323"/>
                    <a:gd name="T31" fmla="*/ 43 h 353"/>
                    <a:gd name="T32" fmla="*/ 101 w 323"/>
                    <a:gd name="T33" fmla="*/ 63 h 353"/>
                    <a:gd name="T34" fmla="*/ 228 w 323"/>
                    <a:gd name="T35" fmla="*/ 206 h 353"/>
                    <a:gd name="T36" fmla="*/ 136 w 323"/>
                    <a:gd name="T37" fmla="*/ 243 h 353"/>
                    <a:gd name="T38" fmla="*/ 323 w 323"/>
                    <a:gd name="T39" fmla="*/ 242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23" h="353">
                      <a:moveTo>
                        <a:pt x="323" y="242"/>
                      </a:moveTo>
                      <a:lnTo>
                        <a:pt x="311" y="272"/>
                      </a:lnTo>
                      <a:lnTo>
                        <a:pt x="311" y="272"/>
                      </a:lnTo>
                      <a:lnTo>
                        <a:pt x="266" y="353"/>
                      </a:lnTo>
                      <a:lnTo>
                        <a:pt x="0" y="353"/>
                      </a:lnTo>
                      <a:lnTo>
                        <a:pt x="0" y="353"/>
                      </a:lnTo>
                      <a:lnTo>
                        <a:pt x="9" y="311"/>
                      </a:lnTo>
                      <a:lnTo>
                        <a:pt x="18" y="268"/>
                      </a:lnTo>
                      <a:lnTo>
                        <a:pt x="26" y="223"/>
                      </a:lnTo>
                      <a:lnTo>
                        <a:pt x="33" y="178"/>
                      </a:lnTo>
                      <a:lnTo>
                        <a:pt x="38" y="135"/>
                      </a:lnTo>
                      <a:lnTo>
                        <a:pt x="40" y="90"/>
                      </a:lnTo>
                      <a:lnTo>
                        <a:pt x="43" y="44"/>
                      </a:lnTo>
                      <a:lnTo>
                        <a:pt x="44" y="0"/>
                      </a:lnTo>
                      <a:lnTo>
                        <a:pt x="82" y="43"/>
                      </a:lnTo>
                      <a:lnTo>
                        <a:pt x="82" y="43"/>
                      </a:lnTo>
                      <a:lnTo>
                        <a:pt x="101" y="63"/>
                      </a:lnTo>
                      <a:lnTo>
                        <a:pt x="228" y="206"/>
                      </a:lnTo>
                      <a:lnTo>
                        <a:pt x="136" y="243"/>
                      </a:lnTo>
                      <a:lnTo>
                        <a:pt x="323" y="242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87" name="Freeform 8"/>
                <p:cNvSpPr>
                  <a:spLocks/>
                </p:cNvSpPr>
                <p:nvPr/>
              </p:nvSpPr>
              <p:spPr bwMode="auto">
                <a:xfrm>
                  <a:off x="5218114" y="1076871"/>
                  <a:ext cx="90488" cy="176213"/>
                </a:xfrm>
                <a:custGeom>
                  <a:avLst/>
                  <a:gdLst>
                    <a:gd name="T0" fmla="*/ 45 w 57"/>
                    <a:gd name="T1" fmla="*/ 30 h 111"/>
                    <a:gd name="T2" fmla="*/ 57 w 57"/>
                    <a:gd name="T3" fmla="*/ 0 h 111"/>
                    <a:gd name="T4" fmla="*/ 57 w 57"/>
                    <a:gd name="T5" fmla="*/ 0 h 111"/>
                    <a:gd name="T6" fmla="*/ 57 w 57"/>
                    <a:gd name="T7" fmla="*/ 9 h 111"/>
                    <a:gd name="T8" fmla="*/ 54 w 57"/>
                    <a:gd name="T9" fmla="*/ 21 h 111"/>
                    <a:gd name="T10" fmla="*/ 52 w 57"/>
                    <a:gd name="T11" fmla="*/ 32 h 111"/>
                    <a:gd name="T12" fmla="*/ 48 w 57"/>
                    <a:gd name="T13" fmla="*/ 47 h 111"/>
                    <a:gd name="T14" fmla="*/ 36 w 57"/>
                    <a:gd name="T15" fmla="*/ 77 h 111"/>
                    <a:gd name="T16" fmla="*/ 20 w 57"/>
                    <a:gd name="T17" fmla="*/ 111 h 111"/>
                    <a:gd name="T18" fmla="*/ 0 w 57"/>
                    <a:gd name="T19" fmla="*/ 111 h 111"/>
                    <a:gd name="T20" fmla="*/ 0 w 57"/>
                    <a:gd name="T21" fmla="*/ 111 h 111"/>
                    <a:gd name="T22" fmla="*/ 45 w 57"/>
                    <a:gd name="T23" fmla="*/ 30 h 111"/>
                    <a:gd name="T24" fmla="*/ 45 w 57"/>
                    <a:gd name="T25" fmla="*/ 30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7" h="111">
                      <a:moveTo>
                        <a:pt x="45" y="30"/>
                      </a:moveTo>
                      <a:lnTo>
                        <a:pt x="57" y="0"/>
                      </a:lnTo>
                      <a:lnTo>
                        <a:pt x="57" y="0"/>
                      </a:lnTo>
                      <a:lnTo>
                        <a:pt x="57" y="9"/>
                      </a:lnTo>
                      <a:lnTo>
                        <a:pt x="54" y="21"/>
                      </a:lnTo>
                      <a:lnTo>
                        <a:pt x="52" y="32"/>
                      </a:lnTo>
                      <a:lnTo>
                        <a:pt x="48" y="47"/>
                      </a:lnTo>
                      <a:lnTo>
                        <a:pt x="36" y="77"/>
                      </a:lnTo>
                      <a:lnTo>
                        <a:pt x="20" y="111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45" y="30"/>
                      </a:lnTo>
                      <a:lnTo>
                        <a:pt x="45" y="30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88" name="Freeform 9"/>
                <p:cNvSpPr>
                  <a:spLocks/>
                </p:cNvSpPr>
                <p:nvPr/>
              </p:nvSpPr>
              <p:spPr bwMode="auto">
                <a:xfrm>
                  <a:off x="4926014" y="760959"/>
                  <a:ext cx="523875" cy="236538"/>
                </a:xfrm>
                <a:custGeom>
                  <a:avLst/>
                  <a:gdLst>
                    <a:gd name="T0" fmla="*/ 19 w 330"/>
                    <a:gd name="T1" fmla="*/ 20 h 149"/>
                    <a:gd name="T2" fmla="*/ 0 w 330"/>
                    <a:gd name="T3" fmla="*/ 0 h 149"/>
                    <a:gd name="T4" fmla="*/ 330 w 330"/>
                    <a:gd name="T5" fmla="*/ 124 h 149"/>
                    <a:gd name="T6" fmla="*/ 330 w 330"/>
                    <a:gd name="T7" fmla="*/ 149 h 149"/>
                    <a:gd name="T8" fmla="*/ 19 w 330"/>
                    <a:gd name="T9" fmla="*/ 20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0" h="149">
                      <a:moveTo>
                        <a:pt x="19" y="20"/>
                      </a:moveTo>
                      <a:lnTo>
                        <a:pt x="0" y="0"/>
                      </a:lnTo>
                      <a:lnTo>
                        <a:pt x="330" y="124"/>
                      </a:lnTo>
                      <a:lnTo>
                        <a:pt x="330" y="149"/>
                      </a:lnTo>
                      <a:lnTo>
                        <a:pt x="19" y="20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89" name="Freeform 21"/>
                <p:cNvSpPr>
                  <a:spLocks/>
                </p:cNvSpPr>
                <p:nvPr/>
              </p:nvSpPr>
              <p:spPr bwMode="auto">
                <a:xfrm>
                  <a:off x="3775076" y="694284"/>
                  <a:ext cx="515938" cy="558800"/>
                </a:xfrm>
                <a:custGeom>
                  <a:avLst/>
                  <a:gdLst>
                    <a:gd name="T0" fmla="*/ 288 w 325"/>
                    <a:gd name="T1" fmla="*/ 20 h 352"/>
                    <a:gd name="T2" fmla="*/ 288 w 325"/>
                    <a:gd name="T3" fmla="*/ 20 h 352"/>
                    <a:gd name="T4" fmla="*/ 286 w 325"/>
                    <a:gd name="T5" fmla="*/ 62 h 352"/>
                    <a:gd name="T6" fmla="*/ 286 w 325"/>
                    <a:gd name="T7" fmla="*/ 105 h 352"/>
                    <a:gd name="T8" fmla="*/ 289 w 325"/>
                    <a:gd name="T9" fmla="*/ 147 h 352"/>
                    <a:gd name="T10" fmla="*/ 294 w 325"/>
                    <a:gd name="T11" fmla="*/ 189 h 352"/>
                    <a:gd name="T12" fmla="*/ 300 w 325"/>
                    <a:gd name="T13" fmla="*/ 231 h 352"/>
                    <a:gd name="T14" fmla="*/ 306 w 325"/>
                    <a:gd name="T15" fmla="*/ 273 h 352"/>
                    <a:gd name="T16" fmla="*/ 315 w 325"/>
                    <a:gd name="T17" fmla="*/ 313 h 352"/>
                    <a:gd name="T18" fmla="*/ 325 w 325"/>
                    <a:gd name="T19" fmla="*/ 352 h 352"/>
                    <a:gd name="T20" fmla="*/ 80 w 325"/>
                    <a:gd name="T21" fmla="*/ 352 h 352"/>
                    <a:gd name="T22" fmla="*/ 0 w 325"/>
                    <a:gd name="T23" fmla="*/ 242 h 352"/>
                    <a:gd name="T24" fmla="*/ 187 w 325"/>
                    <a:gd name="T25" fmla="*/ 242 h 352"/>
                    <a:gd name="T26" fmla="*/ 126 w 325"/>
                    <a:gd name="T27" fmla="*/ 217 h 352"/>
                    <a:gd name="T28" fmla="*/ 288 w 325"/>
                    <a:gd name="T29" fmla="*/ 0 h 352"/>
                    <a:gd name="T30" fmla="*/ 288 w 325"/>
                    <a:gd name="T31" fmla="*/ 20 h 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25" h="352">
                      <a:moveTo>
                        <a:pt x="288" y="20"/>
                      </a:moveTo>
                      <a:lnTo>
                        <a:pt x="288" y="20"/>
                      </a:lnTo>
                      <a:lnTo>
                        <a:pt x="286" y="62"/>
                      </a:lnTo>
                      <a:lnTo>
                        <a:pt x="286" y="105"/>
                      </a:lnTo>
                      <a:lnTo>
                        <a:pt x="289" y="147"/>
                      </a:lnTo>
                      <a:lnTo>
                        <a:pt x="294" y="189"/>
                      </a:lnTo>
                      <a:lnTo>
                        <a:pt x="300" y="231"/>
                      </a:lnTo>
                      <a:lnTo>
                        <a:pt x="306" y="273"/>
                      </a:lnTo>
                      <a:lnTo>
                        <a:pt x="315" y="313"/>
                      </a:lnTo>
                      <a:lnTo>
                        <a:pt x="325" y="352"/>
                      </a:lnTo>
                      <a:lnTo>
                        <a:pt x="80" y="352"/>
                      </a:lnTo>
                      <a:lnTo>
                        <a:pt x="0" y="242"/>
                      </a:lnTo>
                      <a:lnTo>
                        <a:pt x="187" y="242"/>
                      </a:lnTo>
                      <a:lnTo>
                        <a:pt x="126" y="217"/>
                      </a:lnTo>
                      <a:lnTo>
                        <a:pt x="288" y="0"/>
                      </a:lnTo>
                      <a:lnTo>
                        <a:pt x="288" y="20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0" name="Freeform 22"/>
                <p:cNvSpPr>
                  <a:spLocks/>
                </p:cNvSpPr>
                <p:nvPr/>
              </p:nvSpPr>
              <p:spPr bwMode="auto">
                <a:xfrm>
                  <a:off x="3662364" y="757784"/>
                  <a:ext cx="500063" cy="233363"/>
                </a:xfrm>
                <a:custGeom>
                  <a:avLst/>
                  <a:gdLst>
                    <a:gd name="T0" fmla="*/ 315 w 315"/>
                    <a:gd name="T1" fmla="*/ 0 h 147"/>
                    <a:gd name="T2" fmla="*/ 296 w 315"/>
                    <a:gd name="T3" fmla="*/ 23 h 147"/>
                    <a:gd name="T4" fmla="*/ 0 w 315"/>
                    <a:gd name="T5" fmla="*/ 147 h 147"/>
                    <a:gd name="T6" fmla="*/ 0 w 315"/>
                    <a:gd name="T7" fmla="*/ 116 h 147"/>
                    <a:gd name="T8" fmla="*/ 315 w 315"/>
                    <a:gd name="T9" fmla="*/ 0 h 1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5" h="147">
                      <a:moveTo>
                        <a:pt x="315" y="0"/>
                      </a:moveTo>
                      <a:lnTo>
                        <a:pt x="296" y="23"/>
                      </a:lnTo>
                      <a:lnTo>
                        <a:pt x="0" y="147"/>
                      </a:lnTo>
                      <a:lnTo>
                        <a:pt x="0" y="116"/>
                      </a:lnTo>
                      <a:lnTo>
                        <a:pt x="315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1" name="Freeform 23"/>
                <p:cNvSpPr>
                  <a:spLocks/>
                </p:cNvSpPr>
                <p:nvPr/>
              </p:nvSpPr>
              <p:spPr bwMode="auto">
                <a:xfrm>
                  <a:off x="3925889" y="684759"/>
                  <a:ext cx="306388" cy="354013"/>
                </a:xfrm>
                <a:custGeom>
                  <a:avLst/>
                  <a:gdLst>
                    <a:gd name="T0" fmla="*/ 130 w 193"/>
                    <a:gd name="T1" fmla="*/ 69 h 223"/>
                    <a:gd name="T2" fmla="*/ 149 w 193"/>
                    <a:gd name="T3" fmla="*/ 46 h 223"/>
                    <a:gd name="T4" fmla="*/ 193 w 193"/>
                    <a:gd name="T5" fmla="*/ 0 h 223"/>
                    <a:gd name="T6" fmla="*/ 193 w 193"/>
                    <a:gd name="T7" fmla="*/ 6 h 223"/>
                    <a:gd name="T8" fmla="*/ 31 w 193"/>
                    <a:gd name="T9" fmla="*/ 223 h 223"/>
                    <a:gd name="T10" fmla="*/ 0 w 193"/>
                    <a:gd name="T11" fmla="*/ 210 h 223"/>
                    <a:gd name="T12" fmla="*/ 130 w 193"/>
                    <a:gd name="T13" fmla="*/ 69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3" h="223">
                      <a:moveTo>
                        <a:pt x="130" y="69"/>
                      </a:moveTo>
                      <a:lnTo>
                        <a:pt x="149" y="46"/>
                      </a:lnTo>
                      <a:lnTo>
                        <a:pt x="193" y="0"/>
                      </a:lnTo>
                      <a:lnTo>
                        <a:pt x="193" y="6"/>
                      </a:lnTo>
                      <a:lnTo>
                        <a:pt x="31" y="223"/>
                      </a:lnTo>
                      <a:lnTo>
                        <a:pt x="0" y="210"/>
                      </a:lnTo>
                      <a:lnTo>
                        <a:pt x="130" y="69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2" name="Freeform 24"/>
                <p:cNvSpPr>
                  <a:spLocks/>
                </p:cNvSpPr>
                <p:nvPr/>
              </p:nvSpPr>
              <p:spPr bwMode="auto">
                <a:xfrm>
                  <a:off x="3662364" y="794296"/>
                  <a:ext cx="469900" cy="458788"/>
                </a:xfrm>
                <a:custGeom>
                  <a:avLst/>
                  <a:gdLst>
                    <a:gd name="T0" fmla="*/ 0 w 296"/>
                    <a:gd name="T1" fmla="*/ 124 h 289"/>
                    <a:gd name="T2" fmla="*/ 296 w 296"/>
                    <a:gd name="T3" fmla="*/ 0 h 289"/>
                    <a:gd name="T4" fmla="*/ 166 w 296"/>
                    <a:gd name="T5" fmla="*/ 141 h 289"/>
                    <a:gd name="T6" fmla="*/ 197 w 296"/>
                    <a:gd name="T7" fmla="*/ 154 h 289"/>
                    <a:gd name="T8" fmla="*/ 258 w 296"/>
                    <a:gd name="T9" fmla="*/ 179 h 289"/>
                    <a:gd name="T10" fmla="*/ 71 w 296"/>
                    <a:gd name="T11" fmla="*/ 179 h 289"/>
                    <a:gd name="T12" fmla="*/ 146 w 296"/>
                    <a:gd name="T13" fmla="*/ 289 h 289"/>
                    <a:gd name="T14" fmla="*/ 0 w 296"/>
                    <a:gd name="T15" fmla="*/ 289 h 289"/>
                    <a:gd name="T16" fmla="*/ 0 w 296"/>
                    <a:gd name="T17" fmla="*/ 124 h 2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6" h="289">
                      <a:moveTo>
                        <a:pt x="0" y="124"/>
                      </a:moveTo>
                      <a:lnTo>
                        <a:pt x="296" y="0"/>
                      </a:lnTo>
                      <a:lnTo>
                        <a:pt x="166" y="141"/>
                      </a:lnTo>
                      <a:lnTo>
                        <a:pt x="197" y="154"/>
                      </a:lnTo>
                      <a:lnTo>
                        <a:pt x="258" y="179"/>
                      </a:lnTo>
                      <a:lnTo>
                        <a:pt x="71" y="179"/>
                      </a:lnTo>
                      <a:lnTo>
                        <a:pt x="146" y="289"/>
                      </a:lnTo>
                      <a:lnTo>
                        <a:pt x="0" y="289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</p:grpSp>
        <p:sp>
          <p:nvSpPr>
            <p:cNvPr id="3186" name="Freeform 66"/>
            <p:cNvSpPr>
              <a:spLocks/>
            </p:cNvSpPr>
            <p:nvPr/>
          </p:nvSpPr>
          <p:spPr bwMode="auto">
            <a:xfrm>
              <a:off x="3627891" y="3351336"/>
              <a:ext cx="1060450" cy="868362"/>
            </a:xfrm>
            <a:custGeom>
              <a:avLst/>
              <a:gdLst>
                <a:gd name="T0" fmla="*/ 2147483646 w 668"/>
                <a:gd name="T1" fmla="*/ 2147483646 h 547"/>
                <a:gd name="T2" fmla="*/ 2147483646 w 668"/>
                <a:gd name="T3" fmla="*/ 2147483646 h 547"/>
                <a:gd name="T4" fmla="*/ 2147483646 w 668"/>
                <a:gd name="T5" fmla="*/ 2147483646 h 547"/>
                <a:gd name="T6" fmla="*/ 2147483646 w 668"/>
                <a:gd name="T7" fmla="*/ 2147483646 h 547"/>
                <a:gd name="T8" fmla="*/ 2147483646 w 668"/>
                <a:gd name="T9" fmla="*/ 2147483646 h 547"/>
                <a:gd name="T10" fmla="*/ 2147483646 w 668"/>
                <a:gd name="T11" fmla="*/ 2147483646 h 547"/>
                <a:gd name="T12" fmla="*/ 2147483646 w 668"/>
                <a:gd name="T13" fmla="*/ 2147483646 h 547"/>
                <a:gd name="T14" fmla="*/ 2147483646 w 668"/>
                <a:gd name="T15" fmla="*/ 2147483646 h 547"/>
                <a:gd name="T16" fmla="*/ 2147483646 w 668"/>
                <a:gd name="T17" fmla="*/ 2147483646 h 547"/>
                <a:gd name="T18" fmla="*/ 2147483646 w 668"/>
                <a:gd name="T19" fmla="*/ 2147483646 h 547"/>
                <a:gd name="T20" fmla="*/ 2147483646 w 668"/>
                <a:gd name="T21" fmla="*/ 2147483646 h 547"/>
                <a:gd name="T22" fmla="*/ 2147483646 w 668"/>
                <a:gd name="T23" fmla="*/ 2147483646 h 547"/>
                <a:gd name="T24" fmla="*/ 2147483646 w 668"/>
                <a:gd name="T25" fmla="*/ 2147483646 h 547"/>
                <a:gd name="T26" fmla="*/ 2147483646 w 668"/>
                <a:gd name="T27" fmla="*/ 2147483646 h 547"/>
                <a:gd name="T28" fmla="*/ 2147483646 w 668"/>
                <a:gd name="T29" fmla="*/ 2147483646 h 547"/>
                <a:gd name="T30" fmla="*/ 2147483646 w 668"/>
                <a:gd name="T31" fmla="*/ 2147483646 h 547"/>
                <a:gd name="T32" fmla="*/ 2147483646 w 668"/>
                <a:gd name="T33" fmla="*/ 2147483646 h 547"/>
                <a:gd name="T34" fmla="*/ 2147483646 w 668"/>
                <a:gd name="T35" fmla="*/ 2147483646 h 547"/>
                <a:gd name="T36" fmla="*/ 2147483646 w 668"/>
                <a:gd name="T37" fmla="*/ 2147483646 h 547"/>
                <a:gd name="T38" fmla="*/ 2147483646 w 668"/>
                <a:gd name="T39" fmla="*/ 2147483646 h 547"/>
                <a:gd name="T40" fmla="*/ 2147483646 w 668"/>
                <a:gd name="T41" fmla="*/ 2147483646 h 547"/>
                <a:gd name="T42" fmla="*/ 2147483646 w 668"/>
                <a:gd name="T43" fmla="*/ 2147483646 h 547"/>
                <a:gd name="T44" fmla="*/ 2147483646 w 668"/>
                <a:gd name="T45" fmla="*/ 2147483646 h 547"/>
                <a:gd name="T46" fmla="*/ 2147483646 w 668"/>
                <a:gd name="T47" fmla="*/ 2147483646 h 547"/>
                <a:gd name="T48" fmla="*/ 2147483646 w 668"/>
                <a:gd name="T49" fmla="*/ 2147483646 h 547"/>
                <a:gd name="T50" fmla="*/ 2147483646 w 668"/>
                <a:gd name="T51" fmla="*/ 2147483646 h 547"/>
                <a:gd name="T52" fmla="*/ 2147483646 w 668"/>
                <a:gd name="T53" fmla="*/ 2147483646 h 547"/>
                <a:gd name="T54" fmla="*/ 2147483646 w 668"/>
                <a:gd name="T55" fmla="*/ 2147483646 h 547"/>
                <a:gd name="T56" fmla="*/ 2147483646 w 668"/>
                <a:gd name="T57" fmla="*/ 2147483646 h 547"/>
                <a:gd name="T58" fmla="*/ 2147483646 w 668"/>
                <a:gd name="T59" fmla="*/ 2147483646 h 547"/>
                <a:gd name="T60" fmla="*/ 2147483646 w 668"/>
                <a:gd name="T61" fmla="*/ 2147483646 h 547"/>
                <a:gd name="T62" fmla="*/ 2147483646 w 668"/>
                <a:gd name="T63" fmla="*/ 2147483646 h 547"/>
                <a:gd name="T64" fmla="*/ 2147483646 w 668"/>
                <a:gd name="T65" fmla="*/ 2147483646 h 547"/>
                <a:gd name="T66" fmla="*/ 2147483646 w 668"/>
                <a:gd name="T67" fmla="*/ 2147483646 h 547"/>
                <a:gd name="T68" fmla="*/ 2147483646 w 668"/>
                <a:gd name="T69" fmla="*/ 2147483646 h 547"/>
                <a:gd name="T70" fmla="*/ 2147483646 w 668"/>
                <a:gd name="T71" fmla="*/ 2147483646 h 547"/>
                <a:gd name="T72" fmla="*/ 2147483646 w 668"/>
                <a:gd name="T73" fmla="*/ 2147483646 h 547"/>
                <a:gd name="T74" fmla="*/ 2147483646 w 668"/>
                <a:gd name="T75" fmla="*/ 2147483646 h 547"/>
                <a:gd name="T76" fmla="*/ 2147483646 w 668"/>
                <a:gd name="T77" fmla="*/ 2147483646 h 547"/>
                <a:gd name="T78" fmla="*/ 2147483646 w 668"/>
                <a:gd name="T79" fmla="*/ 2147483646 h 547"/>
                <a:gd name="T80" fmla="*/ 2147483646 w 668"/>
                <a:gd name="T81" fmla="*/ 2147483646 h 547"/>
                <a:gd name="T82" fmla="*/ 2147483646 w 668"/>
                <a:gd name="T83" fmla="*/ 2147483646 h 547"/>
                <a:gd name="T84" fmla="*/ 2147483646 w 668"/>
                <a:gd name="T85" fmla="*/ 2147483646 h 547"/>
                <a:gd name="T86" fmla="*/ 2147483646 w 668"/>
                <a:gd name="T87" fmla="*/ 2147483646 h 547"/>
                <a:gd name="T88" fmla="*/ 2147483646 w 668"/>
                <a:gd name="T89" fmla="*/ 2147483646 h 547"/>
                <a:gd name="T90" fmla="*/ 2147483646 w 668"/>
                <a:gd name="T91" fmla="*/ 2147483646 h 547"/>
                <a:gd name="T92" fmla="*/ 2147483646 w 668"/>
                <a:gd name="T93" fmla="*/ 2147483646 h 547"/>
                <a:gd name="T94" fmla="*/ 2147483646 w 668"/>
                <a:gd name="T95" fmla="*/ 2147483646 h 547"/>
                <a:gd name="T96" fmla="*/ 0 w 668"/>
                <a:gd name="T97" fmla="*/ 2147483646 h 547"/>
                <a:gd name="T98" fmla="*/ 2147483646 w 668"/>
                <a:gd name="T99" fmla="*/ 2147483646 h 547"/>
                <a:gd name="T100" fmla="*/ 2147483646 w 668"/>
                <a:gd name="T101" fmla="*/ 2147483646 h 547"/>
                <a:gd name="T102" fmla="*/ 2147483646 w 668"/>
                <a:gd name="T103" fmla="*/ 2147483646 h 547"/>
                <a:gd name="T104" fmla="*/ 2147483646 w 668"/>
                <a:gd name="T105" fmla="*/ 2147483646 h 547"/>
                <a:gd name="T106" fmla="*/ 2147483646 w 668"/>
                <a:gd name="T107" fmla="*/ 2147483646 h 547"/>
                <a:gd name="T108" fmla="*/ 2147483646 w 668"/>
                <a:gd name="T109" fmla="*/ 2147483646 h 547"/>
                <a:gd name="T110" fmla="*/ 2147483646 w 668"/>
                <a:gd name="T111" fmla="*/ 2147483646 h 547"/>
                <a:gd name="T112" fmla="*/ 2147483646 w 668"/>
                <a:gd name="T113" fmla="*/ 2147483646 h 547"/>
                <a:gd name="T114" fmla="*/ 2147483646 w 668"/>
                <a:gd name="T115" fmla="*/ 2147483646 h 547"/>
                <a:gd name="T116" fmla="*/ 2147483646 w 668"/>
                <a:gd name="T117" fmla="*/ 2147483646 h 547"/>
                <a:gd name="T118" fmla="*/ 2147483646 w 668"/>
                <a:gd name="T119" fmla="*/ 2147483646 h 54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68" h="547">
                  <a:moveTo>
                    <a:pt x="335" y="3"/>
                  </a:moveTo>
                  <a:lnTo>
                    <a:pt x="335" y="3"/>
                  </a:lnTo>
                  <a:lnTo>
                    <a:pt x="378" y="0"/>
                  </a:lnTo>
                  <a:lnTo>
                    <a:pt x="417" y="1"/>
                  </a:lnTo>
                  <a:lnTo>
                    <a:pt x="433" y="3"/>
                  </a:lnTo>
                  <a:lnTo>
                    <a:pt x="450" y="4"/>
                  </a:lnTo>
                  <a:lnTo>
                    <a:pt x="463" y="7"/>
                  </a:lnTo>
                  <a:lnTo>
                    <a:pt x="475" y="12"/>
                  </a:lnTo>
                  <a:lnTo>
                    <a:pt x="500" y="22"/>
                  </a:lnTo>
                  <a:lnTo>
                    <a:pt x="528" y="40"/>
                  </a:lnTo>
                  <a:lnTo>
                    <a:pt x="557" y="59"/>
                  </a:lnTo>
                  <a:lnTo>
                    <a:pt x="586" y="83"/>
                  </a:lnTo>
                  <a:lnTo>
                    <a:pt x="613" y="109"/>
                  </a:lnTo>
                  <a:lnTo>
                    <a:pt x="625" y="122"/>
                  </a:lnTo>
                  <a:lnTo>
                    <a:pt x="636" y="135"/>
                  </a:lnTo>
                  <a:lnTo>
                    <a:pt x="646" y="149"/>
                  </a:lnTo>
                  <a:lnTo>
                    <a:pt x="652" y="162"/>
                  </a:lnTo>
                  <a:lnTo>
                    <a:pt x="658" y="174"/>
                  </a:lnTo>
                  <a:lnTo>
                    <a:pt x="661" y="187"/>
                  </a:lnTo>
                  <a:lnTo>
                    <a:pt x="664" y="217"/>
                  </a:lnTo>
                  <a:lnTo>
                    <a:pt x="667" y="257"/>
                  </a:lnTo>
                  <a:lnTo>
                    <a:pt x="668" y="345"/>
                  </a:lnTo>
                  <a:lnTo>
                    <a:pt x="668" y="421"/>
                  </a:lnTo>
                  <a:lnTo>
                    <a:pt x="668" y="454"/>
                  </a:lnTo>
                  <a:lnTo>
                    <a:pt x="665" y="473"/>
                  </a:lnTo>
                  <a:lnTo>
                    <a:pt x="661" y="492"/>
                  </a:lnTo>
                  <a:lnTo>
                    <a:pt x="656" y="510"/>
                  </a:lnTo>
                  <a:lnTo>
                    <a:pt x="652" y="523"/>
                  </a:lnTo>
                  <a:lnTo>
                    <a:pt x="646" y="532"/>
                  </a:lnTo>
                  <a:lnTo>
                    <a:pt x="644" y="535"/>
                  </a:lnTo>
                  <a:lnTo>
                    <a:pt x="642" y="535"/>
                  </a:lnTo>
                  <a:lnTo>
                    <a:pt x="639" y="534"/>
                  </a:lnTo>
                  <a:lnTo>
                    <a:pt x="637" y="531"/>
                  </a:lnTo>
                  <a:lnTo>
                    <a:pt x="634" y="525"/>
                  </a:lnTo>
                  <a:lnTo>
                    <a:pt x="631" y="517"/>
                  </a:lnTo>
                  <a:lnTo>
                    <a:pt x="628" y="494"/>
                  </a:lnTo>
                  <a:lnTo>
                    <a:pt x="625" y="462"/>
                  </a:lnTo>
                  <a:lnTo>
                    <a:pt x="622" y="390"/>
                  </a:lnTo>
                  <a:lnTo>
                    <a:pt x="621" y="354"/>
                  </a:lnTo>
                  <a:lnTo>
                    <a:pt x="618" y="323"/>
                  </a:lnTo>
                  <a:lnTo>
                    <a:pt x="616" y="309"/>
                  </a:lnTo>
                  <a:lnTo>
                    <a:pt x="613" y="297"/>
                  </a:lnTo>
                  <a:lnTo>
                    <a:pt x="610" y="290"/>
                  </a:lnTo>
                  <a:lnTo>
                    <a:pt x="607" y="284"/>
                  </a:lnTo>
                  <a:lnTo>
                    <a:pt x="598" y="277"/>
                  </a:lnTo>
                  <a:lnTo>
                    <a:pt x="588" y="271"/>
                  </a:lnTo>
                  <a:lnTo>
                    <a:pt x="566" y="260"/>
                  </a:lnTo>
                  <a:lnTo>
                    <a:pt x="549" y="253"/>
                  </a:lnTo>
                  <a:lnTo>
                    <a:pt x="542" y="250"/>
                  </a:lnTo>
                  <a:lnTo>
                    <a:pt x="459" y="256"/>
                  </a:lnTo>
                  <a:lnTo>
                    <a:pt x="420" y="256"/>
                  </a:lnTo>
                  <a:lnTo>
                    <a:pt x="347" y="256"/>
                  </a:lnTo>
                  <a:lnTo>
                    <a:pt x="305" y="256"/>
                  </a:lnTo>
                  <a:lnTo>
                    <a:pt x="265" y="259"/>
                  </a:lnTo>
                  <a:lnTo>
                    <a:pt x="227" y="262"/>
                  </a:lnTo>
                  <a:lnTo>
                    <a:pt x="192" y="268"/>
                  </a:lnTo>
                  <a:lnTo>
                    <a:pt x="179" y="271"/>
                  </a:lnTo>
                  <a:lnTo>
                    <a:pt x="166" y="272"/>
                  </a:lnTo>
                  <a:lnTo>
                    <a:pt x="146" y="274"/>
                  </a:lnTo>
                  <a:lnTo>
                    <a:pt x="133" y="274"/>
                  </a:lnTo>
                  <a:lnTo>
                    <a:pt x="122" y="275"/>
                  </a:lnTo>
                  <a:lnTo>
                    <a:pt x="118" y="277"/>
                  </a:lnTo>
                  <a:lnTo>
                    <a:pt x="113" y="280"/>
                  </a:lnTo>
                  <a:lnTo>
                    <a:pt x="111" y="284"/>
                  </a:lnTo>
                  <a:lnTo>
                    <a:pt x="108" y="290"/>
                  </a:lnTo>
                  <a:lnTo>
                    <a:pt x="100" y="311"/>
                  </a:lnTo>
                  <a:lnTo>
                    <a:pt x="93" y="342"/>
                  </a:lnTo>
                  <a:lnTo>
                    <a:pt x="87" y="369"/>
                  </a:lnTo>
                  <a:lnTo>
                    <a:pt x="82" y="393"/>
                  </a:lnTo>
                  <a:lnTo>
                    <a:pt x="76" y="436"/>
                  </a:lnTo>
                  <a:lnTo>
                    <a:pt x="72" y="479"/>
                  </a:lnTo>
                  <a:lnTo>
                    <a:pt x="66" y="529"/>
                  </a:lnTo>
                  <a:lnTo>
                    <a:pt x="63" y="540"/>
                  </a:lnTo>
                  <a:lnTo>
                    <a:pt x="60" y="546"/>
                  </a:lnTo>
                  <a:lnTo>
                    <a:pt x="57" y="547"/>
                  </a:lnTo>
                  <a:lnTo>
                    <a:pt x="55" y="546"/>
                  </a:lnTo>
                  <a:lnTo>
                    <a:pt x="51" y="543"/>
                  </a:lnTo>
                  <a:lnTo>
                    <a:pt x="47" y="535"/>
                  </a:lnTo>
                  <a:lnTo>
                    <a:pt x="42" y="525"/>
                  </a:lnTo>
                  <a:lnTo>
                    <a:pt x="32" y="500"/>
                  </a:lnTo>
                  <a:lnTo>
                    <a:pt x="21" y="470"/>
                  </a:lnTo>
                  <a:lnTo>
                    <a:pt x="14" y="442"/>
                  </a:lnTo>
                  <a:lnTo>
                    <a:pt x="6" y="412"/>
                  </a:lnTo>
                  <a:lnTo>
                    <a:pt x="5" y="407"/>
                  </a:lnTo>
                  <a:lnTo>
                    <a:pt x="3" y="390"/>
                  </a:lnTo>
                  <a:lnTo>
                    <a:pt x="2" y="357"/>
                  </a:lnTo>
                  <a:lnTo>
                    <a:pt x="0" y="308"/>
                  </a:lnTo>
                  <a:lnTo>
                    <a:pt x="2" y="281"/>
                  </a:lnTo>
                  <a:lnTo>
                    <a:pt x="6" y="251"/>
                  </a:lnTo>
                  <a:lnTo>
                    <a:pt x="14" y="222"/>
                  </a:lnTo>
                  <a:lnTo>
                    <a:pt x="24" y="192"/>
                  </a:lnTo>
                  <a:lnTo>
                    <a:pt x="36" y="161"/>
                  </a:lnTo>
                  <a:lnTo>
                    <a:pt x="52" y="132"/>
                  </a:lnTo>
                  <a:lnTo>
                    <a:pt x="61" y="117"/>
                  </a:lnTo>
                  <a:lnTo>
                    <a:pt x="72" y="106"/>
                  </a:lnTo>
                  <a:lnTo>
                    <a:pt x="82" y="92"/>
                  </a:lnTo>
                  <a:lnTo>
                    <a:pt x="94" y="80"/>
                  </a:lnTo>
                  <a:lnTo>
                    <a:pt x="106" y="70"/>
                  </a:lnTo>
                  <a:lnTo>
                    <a:pt x="119" y="61"/>
                  </a:lnTo>
                  <a:lnTo>
                    <a:pt x="133" y="52"/>
                  </a:lnTo>
                  <a:lnTo>
                    <a:pt x="148" y="46"/>
                  </a:lnTo>
                  <a:lnTo>
                    <a:pt x="169" y="39"/>
                  </a:lnTo>
                  <a:lnTo>
                    <a:pt x="191" y="31"/>
                  </a:lnTo>
                  <a:lnTo>
                    <a:pt x="238" y="19"/>
                  </a:lnTo>
                  <a:lnTo>
                    <a:pt x="286" y="9"/>
                  </a:lnTo>
                  <a:lnTo>
                    <a:pt x="335" y="3"/>
                  </a:lnTo>
                  <a:close/>
                </a:path>
              </a:pathLst>
            </a:custGeom>
            <a:solidFill>
              <a:schemeClr val="tx1"/>
            </a:solidFill>
            <a:ln w="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54" name="Group 157"/>
            <p:cNvGrpSpPr>
              <a:grpSpLocks/>
            </p:cNvGrpSpPr>
            <p:nvPr/>
          </p:nvGrpSpPr>
          <p:grpSpPr bwMode="auto">
            <a:xfrm>
              <a:off x="3743207" y="3994459"/>
              <a:ext cx="855239" cy="246801"/>
              <a:chOff x="3994945" y="4797152"/>
              <a:chExt cx="928688" cy="323850"/>
            </a:xfrm>
            <a:solidFill>
              <a:schemeClr val="tx1"/>
            </a:solidFill>
          </p:grpSpPr>
          <p:sp>
            <p:nvSpPr>
              <p:cNvPr id="155" name="Freeform 9"/>
              <p:cNvSpPr>
                <a:spLocks/>
              </p:cNvSpPr>
              <p:nvPr/>
            </p:nvSpPr>
            <p:spPr bwMode="auto">
              <a:xfrm>
                <a:off x="4481734" y="4797152"/>
                <a:ext cx="441899" cy="323850"/>
              </a:xfrm>
              <a:custGeom>
                <a:avLst/>
                <a:gdLst>
                  <a:gd name="T0" fmla="*/ 11 w 278"/>
                  <a:gd name="T1" fmla="*/ 40 h 204"/>
                  <a:gd name="T2" fmla="*/ 23 w 278"/>
                  <a:gd name="T3" fmla="*/ 30 h 204"/>
                  <a:gd name="T4" fmla="*/ 48 w 278"/>
                  <a:gd name="T5" fmla="*/ 17 h 204"/>
                  <a:gd name="T6" fmla="*/ 91 w 278"/>
                  <a:gd name="T7" fmla="*/ 7 h 204"/>
                  <a:gd name="T8" fmla="*/ 139 w 278"/>
                  <a:gd name="T9" fmla="*/ 3 h 204"/>
                  <a:gd name="T10" fmla="*/ 210 w 278"/>
                  <a:gd name="T11" fmla="*/ 10 h 204"/>
                  <a:gd name="T12" fmla="*/ 240 w 278"/>
                  <a:gd name="T13" fmla="*/ 20 h 204"/>
                  <a:gd name="T14" fmla="*/ 262 w 278"/>
                  <a:gd name="T15" fmla="*/ 35 h 204"/>
                  <a:gd name="T16" fmla="*/ 275 w 278"/>
                  <a:gd name="T17" fmla="*/ 56 h 204"/>
                  <a:gd name="T18" fmla="*/ 275 w 278"/>
                  <a:gd name="T19" fmla="*/ 65 h 204"/>
                  <a:gd name="T20" fmla="*/ 270 w 278"/>
                  <a:gd name="T21" fmla="*/ 104 h 204"/>
                  <a:gd name="T22" fmla="*/ 252 w 278"/>
                  <a:gd name="T23" fmla="*/ 141 h 204"/>
                  <a:gd name="T24" fmla="*/ 235 w 278"/>
                  <a:gd name="T25" fmla="*/ 161 h 204"/>
                  <a:gd name="T26" fmla="*/ 204 w 278"/>
                  <a:gd name="T27" fmla="*/ 184 h 204"/>
                  <a:gd name="T28" fmla="*/ 167 w 278"/>
                  <a:gd name="T29" fmla="*/ 199 h 204"/>
                  <a:gd name="T30" fmla="*/ 139 w 278"/>
                  <a:gd name="T31" fmla="*/ 201 h 204"/>
                  <a:gd name="T32" fmla="*/ 99 w 278"/>
                  <a:gd name="T33" fmla="*/ 196 h 204"/>
                  <a:gd name="T34" fmla="*/ 66 w 278"/>
                  <a:gd name="T35" fmla="*/ 179 h 204"/>
                  <a:gd name="T36" fmla="*/ 46 w 278"/>
                  <a:gd name="T37" fmla="*/ 164 h 204"/>
                  <a:gd name="T38" fmla="*/ 21 w 278"/>
                  <a:gd name="T39" fmla="*/ 134 h 204"/>
                  <a:gd name="T40" fmla="*/ 6 w 278"/>
                  <a:gd name="T41" fmla="*/ 99 h 204"/>
                  <a:gd name="T42" fmla="*/ 0 w 278"/>
                  <a:gd name="T43" fmla="*/ 75 h 204"/>
                  <a:gd name="T44" fmla="*/ 3 w 278"/>
                  <a:gd name="T45" fmla="*/ 101 h 204"/>
                  <a:gd name="T46" fmla="*/ 20 w 278"/>
                  <a:gd name="T47" fmla="*/ 136 h 204"/>
                  <a:gd name="T48" fmla="*/ 43 w 278"/>
                  <a:gd name="T49" fmla="*/ 166 h 204"/>
                  <a:gd name="T50" fmla="*/ 63 w 278"/>
                  <a:gd name="T51" fmla="*/ 182 h 204"/>
                  <a:gd name="T52" fmla="*/ 99 w 278"/>
                  <a:gd name="T53" fmla="*/ 199 h 204"/>
                  <a:gd name="T54" fmla="*/ 139 w 278"/>
                  <a:gd name="T55" fmla="*/ 204 h 204"/>
                  <a:gd name="T56" fmla="*/ 167 w 278"/>
                  <a:gd name="T57" fmla="*/ 202 h 204"/>
                  <a:gd name="T58" fmla="*/ 205 w 278"/>
                  <a:gd name="T59" fmla="*/ 187 h 204"/>
                  <a:gd name="T60" fmla="*/ 238 w 278"/>
                  <a:gd name="T61" fmla="*/ 164 h 204"/>
                  <a:gd name="T62" fmla="*/ 255 w 278"/>
                  <a:gd name="T63" fmla="*/ 143 h 204"/>
                  <a:gd name="T64" fmla="*/ 273 w 278"/>
                  <a:gd name="T65" fmla="*/ 106 h 204"/>
                  <a:gd name="T66" fmla="*/ 278 w 278"/>
                  <a:gd name="T67" fmla="*/ 65 h 204"/>
                  <a:gd name="T68" fmla="*/ 278 w 278"/>
                  <a:gd name="T69" fmla="*/ 55 h 204"/>
                  <a:gd name="T70" fmla="*/ 265 w 278"/>
                  <a:gd name="T71" fmla="*/ 33 h 204"/>
                  <a:gd name="T72" fmla="*/ 240 w 278"/>
                  <a:gd name="T73" fmla="*/ 17 h 204"/>
                  <a:gd name="T74" fmla="*/ 210 w 278"/>
                  <a:gd name="T75" fmla="*/ 7 h 204"/>
                  <a:gd name="T76" fmla="*/ 139 w 278"/>
                  <a:gd name="T77" fmla="*/ 0 h 204"/>
                  <a:gd name="T78" fmla="*/ 89 w 278"/>
                  <a:gd name="T79" fmla="*/ 3 h 204"/>
                  <a:gd name="T80" fmla="*/ 46 w 278"/>
                  <a:gd name="T81" fmla="*/ 13 h 204"/>
                  <a:gd name="T82" fmla="*/ 21 w 278"/>
                  <a:gd name="T83" fmla="*/ 26 h 204"/>
                  <a:gd name="T84" fmla="*/ 8 w 278"/>
                  <a:gd name="T85" fmla="*/ 38 h 204"/>
                  <a:gd name="T86" fmla="*/ 6 w 278"/>
                  <a:gd name="T87" fmla="*/ 46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78" h="204">
                    <a:moveTo>
                      <a:pt x="6" y="46"/>
                    </a:moveTo>
                    <a:lnTo>
                      <a:pt x="6" y="46"/>
                    </a:lnTo>
                    <a:lnTo>
                      <a:pt x="11" y="40"/>
                    </a:lnTo>
                    <a:lnTo>
                      <a:pt x="16" y="35"/>
                    </a:lnTo>
                    <a:lnTo>
                      <a:pt x="16" y="35"/>
                    </a:lnTo>
                    <a:lnTo>
                      <a:pt x="23" y="30"/>
                    </a:lnTo>
                    <a:lnTo>
                      <a:pt x="29" y="25"/>
                    </a:lnTo>
                    <a:lnTo>
                      <a:pt x="48" y="17"/>
                    </a:lnTo>
                    <a:lnTo>
                      <a:pt x="48" y="17"/>
                    </a:lnTo>
                    <a:lnTo>
                      <a:pt x="68" y="10"/>
                    </a:lnTo>
                    <a:lnTo>
                      <a:pt x="91" y="7"/>
                    </a:lnTo>
                    <a:lnTo>
                      <a:pt x="91" y="7"/>
                    </a:lnTo>
                    <a:lnTo>
                      <a:pt x="114" y="3"/>
                    </a:lnTo>
                    <a:lnTo>
                      <a:pt x="139" y="3"/>
                    </a:lnTo>
                    <a:lnTo>
                      <a:pt x="139" y="3"/>
                    </a:lnTo>
                    <a:lnTo>
                      <a:pt x="175" y="5"/>
                    </a:lnTo>
                    <a:lnTo>
                      <a:pt x="194" y="7"/>
                    </a:lnTo>
                    <a:lnTo>
                      <a:pt x="210" y="10"/>
                    </a:lnTo>
                    <a:lnTo>
                      <a:pt x="210" y="10"/>
                    </a:lnTo>
                    <a:lnTo>
                      <a:pt x="225" y="15"/>
                    </a:lnTo>
                    <a:lnTo>
                      <a:pt x="240" y="20"/>
                    </a:lnTo>
                    <a:lnTo>
                      <a:pt x="252" y="26"/>
                    </a:lnTo>
                    <a:lnTo>
                      <a:pt x="262" y="35"/>
                    </a:lnTo>
                    <a:lnTo>
                      <a:pt x="262" y="35"/>
                    </a:lnTo>
                    <a:lnTo>
                      <a:pt x="268" y="41"/>
                    </a:lnTo>
                    <a:lnTo>
                      <a:pt x="272" y="48"/>
                    </a:lnTo>
                    <a:lnTo>
                      <a:pt x="275" y="56"/>
                    </a:lnTo>
                    <a:lnTo>
                      <a:pt x="275" y="65"/>
                    </a:lnTo>
                    <a:lnTo>
                      <a:pt x="275" y="65"/>
                    </a:lnTo>
                    <a:lnTo>
                      <a:pt x="275" y="65"/>
                    </a:lnTo>
                    <a:lnTo>
                      <a:pt x="275" y="78"/>
                    </a:lnTo>
                    <a:lnTo>
                      <a:pt x="273" y="91"/>
                    </a:lnTo>
                    <a:lnTo>
                      <a:pt x="270" y="104"/>
                    </a:lnTo>
                    <a:lnTo>
                      <a:pt x="265" y="118"/>
                    </a:lnTo>
                    <a:lnTo>
                      <a:pt x="258" y="129"/>
                    </a:lnTo>
                    <a:lnTo>
                      <a:pt x="252" y="141"/>
                    </a:lnTo>
                    <a:lnTo>
                      <a:pt x="245" y="151"/>
                    </a:lnTo>
                    <a:lnTo>
                      <a:pt x="235" y="161"/>
                    </a:lnTo>
                    <a:lnTo>
                      <a:pt x="235" y="161"/>
                    </a:lnTo>
                    <a:lnTo>
                      <a:pt x="225" y="169"/>
                    </a:lnTo>
                    <a:lnTo>
                      <a:pt x="215" y="177"/>
                    </a:lnTo>
                    <a:lnTo>
                      <a:pt x="204" y="184"/>
                    </a:lnTo>
                    <a:lnTo>
                      <a:pt x="192" y="191"/>
                    </a:lnTo>
                    <a:lnTo>
                      <a:pt x="179" y="196"/>
                    </a:lnTo>
                    <a:lnTo>
                      <a:pt x="167" y="199"/>
                    </a:lnTo>
                    <a:lnTo>
                      <a:pt x="152" y="201"/>
                    </a:lnTo>
                    <a:lnTo>
                      <a:pt x="139" y="201"/>
                    </a:lnTo>
                    <a:lnTo>
                      <a:pt x="139" y="201"/>
                    </a:lnTo>
                    <a:lnTo>
                      <a:pt x="126" y="201"/>
                    </a:lnTo>
                    <a:lnTo>
                      <a:pt x="112" y="199"/>
                    </a:lnTo>
                    <a:lnTo>
                      <a:pt x="99" y="196"/>
                    </a:lnTo>
                    <a:lnTo>
                      <a:pt x="88" y="191"/>
                    </a:lnTo>
                    <a:lnTo>
                      <a:pt x="76" y="186"/>
                    </a:lnTo>
                    <a:lnTo>
                      <a:pt x="66" y="179"/>
                    </a:lnTo>
                    <a:lnTo>
                      <a:pt x="54" y="172"/>
                    </a:lnTo>
                    <a:lnTo>
                      <a:pt x="46" y="164"/>
                    </a:lnTo>
                    <a:lnTo>
                      <a:pt x="46" y="164"/>
                    </a:lnTo>
                    <a:lnTo>
                      <a:pt x="36" y="156"/>
                    </a:lnTo>
                    <a:lnTo>
                      <a:pt x="28" y="146"/>
                    </a:lnTo>
                    <a:lnTo>
                      <a:pt x="21" y="134"/>
                    </a:lnTo>
                    <a:lnTo>
                      <a:pt x="16" y="124"/>
                    </a:lnTo>
                    <a:lnTo>
                      <a:pt x="11" y="111"/>
                    </a:lnTo>
                    <a:lnTo>
                      <a:pt x="6" y="99"/>
                    </a:lnTo>
                    <a:lnTo>
                      <a:pt x="5" y="86"/>
                    </a:lnTo>
                    <a:lnTo>
                      <a:pt x="3" y="73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1" y="88"/>
                    </a:lnTo>
                    <a:lnTo>
                      <a:pt x="3" y="101"/>
                    </a:lnTo>
                    <a:lnTo>
                      <a:pt x="8" y="113"/>
                    </a:lnTo>
                    <a:lnTo>
                      <a:pt x="13" y="124"/>
                    </a:lnTo>
                    <a:lnTo>
                      <a:pt x="20" y="136"/>
                    </a:lnTo>
                    <a:lnTo>
                      <a:pt x="26" y="148"/>
                    </a:lnTo>
                    <a:lnTo>
                      <a:pt x="34" y="158"/>
                    </a:lnTo>
                    <a:lnTo>
                      <a:pt x="43" y="166"/>
                    </a:lnTo>
                    <a:lnTo>
                      <a:pt x="43" y="166"/>
                    </a:lnTo>
                    <a:lnTo>
                      <a:pt x="53" y="174"/>
                    </a:lnTo>
                    <a:lnTo>
                      <a:pt x="63" y="182"/>
                    </a:lnTo>
                    <a:lnTo>
                      <a:pt x="74" y="189"/>
                    </a:lnTo>
                    <a:lnTo>
                      <a:pt x="86" y="194"/>
                    </a:lnTo>
                    <a:lnTo>
                      <a:pt x="99" y="199"/>
                    </a:lnTo>
                    <a:lnTo>
                      <a:pt x="112" y="202"/>
                    </a:lnTo>
                    <a:lnTo>
                      <a:pt x="126" y="204"/>
                    </a:lnTo>
                    <a:lnTo>
                      <a:pt x="139" y="204"/>
                    </a:lnTo>
                    <a:lnTo>
                      <a:pt x="139" y="204"/>
                    </a:lnTo>
                    <a:lnTo>
                      <a:pt x="154" y="204"/>
                    </a:lnTo>
                    <a:lnTo>
                      <a:pt x="167" y="202"/>
                    </a:lnTo>
                    <a:lnTo>
                      <a:pt x="180" y="197"/>
                    </a:lnTo>
                    <a:lnTo>
                      <a:pt x="194" y="194"/>
                    </a:lnTo>
                    <a:lnTo>
                      <a:pt x="205" y="187"/>
                    </a:lnTo>
                    <a:lnTo>
                      <a:pt x="217" y="181"/>
                    </a:lnTo>
                    <a:lnTo>
                      <a:pt x="228" y="172"/>
                    </a:lnTo>
                    <a:lnTo>
                      <a:pt x="238" y="164"/>
                    </a:lnTo>
                    <a:lnTo>
                      <a:pt x="238" y="164"/>
                    </a:lnTo>
                    <a:lnTo>
                      <a:pt x="247" y="154"/>
                    </a:lnTo>
                    <a:lnTo>
                      <a:pt x="255" y="143"/>
                    </a:lnTo>
                    <a:lnTo>
                      <a:pt x="262" y="131"/>
                    </a:lnTo>
                    <a:lnTo>
                      <a:pt x="268" y="119"/>
                    </a:lnTo>
                    <a:lnTo>
                      <a:pt x="273" y="106"/>
                    </a:lnTo>
                    <a:lnTo>
                      <a:pt x="276" y="93"/>
                    </a:lnTo>
                    <a:lnTo>
                      <a:pt x="278" y="78"/>
                    </a:lnTo>
                    <a:lnTo>
                      <a:pt x="278" y="65"/>
                    </a:lnTo>
                    <a:lnTo>
                      <a:pt x="278" y="65"/>
                    </a:lnTo>
                    <a:lnTo>
                      <a:pt x="278" y="65"/>
                    </a:lnTo>
                    <a:lnTo>
                      <a:pt x="278" y="55"/>
                    </a:lnTo>
                    <a:lnTo>
                      <a:pt x="275" y="46"/>
                    </a:lnTo>
                    <a:lnTo>
                      <a:pt x="270" y="40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53" y="25"/>
                    </a:lnTo>
                    <a:lnTo>
                      <a:pt x="240" y="17"/>
                    </a:lnTo>
                    <a:lnTo>
                      <a:pt x="227" y="12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194" y="3"/>
                    </a:lnTo>
                    <a:lnTo>
                      <a:pt x="175" y="2"/>
                    </a:lnTo>
                    <a:lnTo>
                      <a:pt x="139" y="0"/>
                    </a:lnTo>
                    <a:lnTo>
                      <a:pt x="139" y="0"/>
                    </a:lnTo>
                    <a:lnTo>
                      <a:pt x="114" y="0"/>
                    </a:lnTo>
                    <a:lnTo>
                      <a:pt x="89" y="3"/>
                    </a:lnTo>
                    <a:lnTo>
                      <a:pt x="89" y="3"/>
                    </a:lnTo>
                    <a:lnTo>
                      <a:pt x="68" y="7"/>
                    </a:lnTo>
                    <a:lnTo>
                      <a:pt x="46" y="13"/>
                    </a:lnTo>
                    <a:lnTo>
                      <a:pt x="46" y="13"/>
                    </a:lnTo>
                    <a:lnTo>
                      <a:pt x="28" y="22"/>
                    </a:lnTo>
                    <a:lnTo>
                      <a:pt x="21" y="26"/>
                    </a:lnTo>
                    <a:lnTo>
                      <a:pt x="13" y="33"/>
                    </a:lnTo>
                    <a:lnTo>
                      <a:pt x="13" y="33"/>
                    </a:lnTo>
                    <a:lnTo>
                      <a:pt x="8" y="38"/>
                    </a:lnTo>
                    <a:lnTo>
                      <a:pt x="5" y="45"/>
                    </a:lnTo>
                    <a:lnTo>
                      <a:pt x="6" y="46"/>
                    </a:lnTo>
                    <a:lnTo>
                      <a:pt x="6" y="46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6" name="Freeform 13"/>
              <p:cNvSpPr>
                <a:spLocks/>
              </p:cNvSpPr>
              <p:nvPr/>
            </p:nvSpPr>
            <p:spPr bwMode="auto">
              <a:xfrm>
                <a:off x="3994945" y="4797152"/>
                <a:ext cx="444704" cy="323850"/>
              </a:xfrm>
              <a:custGeom>
                <a:avLst/>
                <a:gdLst>
                  <a:gd name="T0" fmla="*/ 275 w 280"/>
                  <a:gd name="T1" fmla="*/ 85 h 204"/>
                  <a:gd name="T2" fmla="*/ 265 w 280"/>
                  <a:gd name="T3" fmla="*/ 123 h 204"/>
                  <a:gd name="T4" fmla="*/ 244 w 280"/>
                  <a:gd name="T5" fmla="*/ 154 h 204"/>
                  <a:gd name="T6" fmla="*/ 215 w 280"/>
                  <a:gd name="T7" fmla="*/ 179 h 204"/>
                  <a:gd name="T8" fmla="*/ 181 w 280"/>
                  <a:gd name="T9" fmla="*/ 196 h 204"/>
                  <a:gd name="T10" fmla="*/ 141 w 280"/>
                  <a:gd name="T11" fmla="*/ 201 h 204"/>
                  <a:gd name="T12" fmla="*/ 113 w 280"/>
                  <a:gd name="T13" fmla="*/ 199 h 204"/>
                  <a:gd name="T14" fmla="*/ 76 w 280"/>
                  <a:gd name="T15" fmla="*/ 184 h 204"/>
                  <a:gd name="T16" fmla="*/ 45 w 280"/>
                  <a:gd name="T17" fmla="*/ 161 h 204"/>
                  <a:gd name="T18" fmla="*/ 28 w 280"/>
                  <a:gd name="T19" fmla="*/ 141 h 204"/>
                  <a:gd name="T20" fmla="*/ 10 w 280"/>
                  <a:gd name="T21" fmla="*/ 104 h 204"/>
                  <a:gd name="T22" fmla="*/ 3 w 280"/>
                  <a:gd name="T23" fmla="*/ 65 h 204"/>
                  <a:gd name="T24" fmla="*/ 8 w 280"/>
                  <a:gd name="T25" fmla="*/ 48 h 204"/>
                  <a:gd name="T26" fmla="*/ 18 w 280"/>
                  <a:gd name="T27" fmla="*/ 35 h 204"/>
                  <a:gd name="T28" fmla="*/ 25 w 280"/>
                  <a:gd name="T29" fmla="*/ 30 h 204"/>
                  <a:gd name="T30" fmla="*/ 50 w 280"/>
                  <a:gd name="T31" fmla="*/ 17 h 204"/>
                  <a:gd name="T32" fmla="*/ 93 w 280"/>
                  <a:gd name="T33" fmla="*/ 7 h 204"/>
                  <a:gd name="T34" fmla="*/ 141 w 280"/>
                  <a:gd name="T35" fmla="*/ 3 h 204"/>
                  <a:gd name="T36" fmla="*/ 212 w 280"/>
                  <a:gd name="T37" fmla="*/ 10 h 204"/>
                  <a:gd name="T38" fmla="*/ 240 w 280"/>
                  <a:gd name="T39" fmla="*/ 20 h 204"/>
                  <a:gd name="T40" fmla="*/ 264 w 280"/>
                  <a:gd name="T41" fmla="*/ 35 h 204"/>
                  <a:gd name="T42" fmla="*/ 275 w 280"/>
                  <a:gd name="T43" fmla="*/ 45 h 204"/>
                  <a:gd name="T44" fmla="*/ 267 w 280"/>
                  <a:gd name="T45" fmla="*/ 33 h 204"/>
                  <a:gd name="T46" fmla="*/ 242 w 280"/>
                  <a:gd name="T47" fmla="*/ 17 h 204"/>
                  <a:gd name="T48" fmla="*/ 212 w 280"/>
                  <a:gd name="T49" fmla="*/ 7 h 204"/>
                  <a:gd name="T50" fmla="*/ 141 w 280"/>
                  <a:gd name="T51" fmla="*/ 0 h 204"/>
                  <a:gd name="T52" fmla="*/ 91 w 280"/>
                  <a:gd name="T53" fmla="*/ 3 h 204"/>
                  <a:gd name="T54" fmla="*/ 48 w 280"/>
                  <a:gd name="T55" fmla="*/ 13 h 204"/>
                  <a:gd name="T56" fmla="*/ 23 w 280"/>
                  <a:gd name="T57" fmla="*/ 26 h 204"/>
                  <a:gd name="T58" fmla="*/ 15 w 280"/>
                  <a:gd name="T59" fmla="*/ 33 h 204"/>
                  <a:gd name="T60" fmla="*/ 5 w 280"/>
                  <a:gd name="T61" fmla="*/ 46 h 204"/>
                  <a:gd name="T62" fmla="*/ 0 w 280"/>
                  <a:gd name="T63" fmla="*/ 65 h 204"/>
                  <a:gd name="T64" fmla="*/ 3 w 280"/>
                  <a:gd name="T65" fmla="*/ 93 h 204"/>
                  <a:gd name="T66" fmla="*/ 18 w 280"/>
                  <a:gd name="T67" fmla="*/ 131 h 204"/>
                  <a:gd name="T68" fmla="*/ 41 w 280"/>
                  <a:gd name="T69" fmla="*/ 164 h 204"/>
                  <a:gd name="T70" fmla="*/ 63 w 280"/>
                  <a:gd name="T71" fmla="*/ 181 h 204"/>
                  <a:gd name="T72" fmla="*/ 99 w 280"/>
                  <a:gd name="T73" fmla="*/ 197 h 204"/>
                  <a:gd name="T74" fmla="*/ 141 w 280"/>
                  <a:gd name="T75" fmla="*/ 204 h 204"/>
                  <a:gd name="T76" fmla="*/ 167 w 280"/>
                  <a:gd name="T77" fmla="*/ 202 h 204"/>
                  <a:gd name="T78" fmla="*/ 206 w 280"/>
                  <a:gd name="T79" fmla="*/ 189 h 204"/>
                  <a:gd name="T80" fmla="*/ 237 w 280"/>
                  <a:gd name="T81" fmla="*/ 166 h 204"/>
                  <a:gd name="T82" fmla="*/ 262 w 280"/>
                  <a:gd name="T83" fmla="*/ 136 h 204"/>
                  <a:gd name="T84" fmla="*/ 277 w 280"/>
                  <a:gd name="T85" fmla="*/ 98 h 204"/>
                  <a:gd name="T86" fmla="*/ 277 w 280"/>
                  <a:gd name="T87" fmla="*/ 71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80" h="204">
                    <a:moveTo>
                      <a:pt x="277" y="71"/>
                    </a:moveTo>
                    <a:lnTo>
                      <a:pt x="277" y="71"/>
                    </a:lnTo>
                    <a:lnTo>
                      <a:pt x="275" y="85"/>
                    </a:lnTo>
                    <a:lnTo>
                      <a:pt x="274" y="98"/>
                    </a:lnTo>
                    <a:lnTo>
                      <a:pt x="270" y="111"/>
                    </a:lnTo>
                    <a:lnTo>
                      <a:pt x="265" y="123"/>
                    </a:lnTo>
                    <a:lnTo>
                      <a:pt x="259" y="134"/>
                    </a:lnTo>
                    <a:lnTo>
                      <a:pt x="252" y="144"/>
                    </a:lnTo>
                    <a:lnTo>
                      <a:pt x="244" y="154"/>
                    </a:lnTo>
                    <a:lnTo>
                      <a:pt x="235" y="164"/>
                    </a:lnTo>
                    <a:lnTo>
                      <a:pt x="225" y="172"/>
                    </a:lnTo>
                    <a:lnTo>
                      <a:pt x="215" y="179"/>
                    </a:lnTo>
                    <a:lnTo>
                      <a:pt x="204" y="186"/>
                    </a:lnTo>
                    <a:lnTo>
                      <a:pt x="192" y="191"/>
                    </a:lnTo>
                    <a:lnTo>
                      <a:pt x="181" y="196"/>
                    </a:lnTo>
                    <a:lnTo>
                      <a:pt x="167" y="199"/>
                    </a:lnTo>
                    <a:lnTo>
                      <a:pt x="154" y="201"/>
                    </a:lnTo>
                    <a:lnTo>
                      <a:pt x="141" y="201"/>
                    </a:lnTo>
                    <a:lnTo>
                      <a:pt x="141" y="201"/>
                    </a:lnTo>
                    <a:lnTo>
                      <a:pt x="126" y="201"/>
                    </a:lnTo>
                    <a:lnTo>
                      <a:pt x="113" y="199"/>
                    </a:lnTo>
                    <a:lnTo>
                      <a:pt x="99" y="196"/>
                    </a:lnTo>
                    <a:lnTo>
                      <a:pt x="88" y="191"/>
                    </a:lnTo>
                    <a:lnTo>
                      <a:pt x="76" y="184"/>
                    </a:lnTo>
                    <a:lnTo>
                      <a:pt x="65" y="177"/>
                    </a:lnTo>
                    <a:lnTo>
                      <a:pt x="53" y="169"/>
                    </a:lnTo>
                    <a:lnTo>
                      <a:pt x="45" y="161"/>
                    </a:lnTo>
                    <a:lnTo>
                      <a:pt x="45" y="161"/>
                    </a:lnTo>
                    <a:lnTo>
                      <a:pt x="35" y="151"/>
                    </a:lnTo>
                    <a:lnTo>
                      <a:pt x="28" y="141"/>
                    </a:lnTo>
                    <a:lnTo>
                      <a:pt x="20" y="129"/>
                    </a:lnTo>
                    <a:lnTo>
                      <a:pt x="15" y="118"/>
                    </a:lnTo>
                    <a:lnTo>
                      <a:pt x="10" y="104"/>
                    </a:lnTo>
                    <a:lnTo>
                      <a:pt x="7" y="91"/>
                    </a:lnTo>
                    <a:lnTo>
                      <a:pt x="5" y="78"/>
                    </a:lnTo>
                    <a:lnTo>
                      <a:pt x="3" y="65"/>
                    </a:lnTo>
                    <a:lnTo>
                      <a:pt x="3" y="65"/>
                    </a:lnTo>
                    <a:lnTo>
                      <a:pt x="5" y="56"/>
                    </a:lnTo>
                    <a:lnTo>
                      <a:pt x="8" y="48"/>
                    </a:lnTo>
                    <a:lnTo>
                      <a:pt x="8" y="48"/>
                    </a:lnTo>
                    <a:lnTo>
                      <a:pt x="12" y="41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5" y="30"/>
                    </a:lnTo>
                    <a:lnTo>
                      <a:pt x="31" y="25"/>
                    </a:lnTo>
                    <a:lnTo>
                      <a:pt x="50" y="17"/>
                    </a:lnTo>
                    <a:lnTo>
                      <a:pt x="50" y="17"/>
                    </a:lnTo>
                    <a:lnTo>
                      <a:pt x="70" y="10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116" y="3"/>
                    </a:lnTo>
                    <a:lnTo>
                      <a:pt x="141" y="3"/>
                    </a:lnTo>
                    <a:lnTo>
                      <a:pt x="141" y="3"/>
                    </a:lnTo>
                    <a:lnTo>
                      <a:pt x="177" y="5"/>
                    </a:lnTo>
                    <a:lnTo>
                      <a:pt x="196" y="7"/>
                    </a:lnTo>
                    <a:lnTo>
                      <a:pt x="212" y="10"/>
                    </a:lnTo>
                    <a:lnTo>
                      <a:pt x="212" y="10"/>
                    </a:lnTo>
                    <a:lnTo>
                      <a:pt x="227" y="15"/>
                    </a:lnTo>
                    <a:lnTo>
                      <a:pt x="240" y="20"/>
                    </a:lnTo>
                    <a:lnTo>
                      <a:pt x="254" y="26"/>
                    </a:lnTo>
                    <a:lnTo>
                      <a:pt x="264" y="35"/>
                    </a:lnTo>
                    <a:lnTo>
                      <a:pt x="264" y="35"/>
                    </a:lnTo>
                    <a:lnTo>
                      <a:pt x="269" y="40"/>
                    </a:lnTo>
                    <a:lnTo>
                      <a:pt x="272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2" y="38"/>
                    </a:lnTo>
                    <a:lnTo>
                      <a:pt x="267" y="33"/>
                    </a:lnTo>
                    <a:lnTo>
                      <a:pt x="267" y="33"/>
                    </a:lnTo>
                    <a:lnTo>
                      <a:pt x="255" y="25"/>
                    </a:lnTo>
                    <a:lnTo>
                      <a:pt x="242" y="17"/>
                    </a:lnTo>
                    <a:lnTo>
                      <a:pt x="229" y="12"/>
                    </a:lnTo>
                    <a:lnTo>
                      <a:pt x="212" y="7"/>
                    </a:lnTo>
                    <a:lnTo>
                      <a:pt x="212" y="7"/>
                    </a:lnTo>
                    <a:lnTo>
                      <a:pt x="196" y="3"/>
                    </a:lnTo>
                    <a:lnTo>
                      <a:pt x="177" y="2"/>
                    </a:lnTo>
                    <a:lnTo>
                      <a:pt x="141" y="0"/>
                    </a:lnTo>
                    <a:lnTo>
                      <a:pt x="141" y="0"/>
                    </a:lnTo>
                    <a:lnTo>
                      <a:pt x="116" y="0"/>
                    </a:lnTo>
                    <a:lnTo>
                      <a:pt x="91" y="3"/>
                    </a:lnTo>
                    <a:lnTo>
                      <a:pt x="91" y="3"/>
                    </a:lnTo>
                    <a:lnTo>
                      <a:pt x="70" y="7"/>
                    </a:lnTo>
                    <a:lnTo>
                      <a:pt x="48" y="13"/>
                    </a:lnTo>
                    <a:lnTo>
                      <a:pt x="48" y="13"/>
                    </a:lnTo>
                    <a:lnTo>
                      <a:pt x="30" y="22"/>
                    </a:lnTo>
                    <a:lnTo>
                      <a:pt x="23" y="26"/>
                    </a:lnTo>
                    <a:lnTo>
                      <a:pt x="15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0" y="40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2" y="55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2" y="78"/>
                    </a:lnTo>
                    <a:lnTo>
                      <a:pt x="3" y="93"/>
                    </a:lnTo>
                    <a:lnTo>
                      <a:pt x="7" y="106"/>
                    </a:lnTo>
                    <a:lnTo>
                      <a:pt x="12" y="119"/>
                    </a:lnTo>
                    <a:lnTo>
                      <a:pt x="18" y="131"/>
                    </a:lnTo>
                    <a:lnTo>
                      <a:pt x="25" y="143"/>
                    </a:lnTo>
                    <a:lnTo>
                      <a:pt x="33" y="154"/>
                    </a:lnTo>
                    <a:lnTo>
                      <a:pt x="41" y="164"/>
                    </a:lnTo>
                    <a:lnTo>
                      <a:pt x="41" y="164"/>
                    </a:lnTo>
                    <a:lnTo>
                      <a:pt x="51" y="172"/>
                    </a:lnTo>
                    <a:lnTo>
                      <a:pt x="63" y="181"/>
                    </a:lnTo>
                    <a:lnTo>
                      <a:pt x="75" y="187"/>
                    </a:lnTo>
                    <a:lnTo>
                      <a:pt x="86" y="194"/>
                    </a:lnTo>
                    <a:lnTo>
                      <a:pt x="99" y="197"/>
                    </a:lnTo>
                    <a:lnTo>
                      <a:pt x="113" y="202"/>
                    </a:lnTo>
                    <a:lnTo>
                      <a:pt x="126" y="204"/>
                    </a:lnTo>
                    <a:lnTo>
                      <a:pt x="141" y="204"/>
                    </a:lnTo>
                    <a:lnTo>
                      <a:pt x="141" y="204"/>
                    </a:lnTo>
                    <a:lnTo>
                      <a:pt x="154" y="204"/>
                    </a:lnTo>
                    <a:lnTo>
                      <a:pt x="167" y="202"/>
                    </a:lnTo>
                    <a:lnTo>
                      <a:pt x="181" y="199"/>
                    </a:lnTo>
                    <a:lnTo>
                      <a:pt x="194" y="194"/>
                    </a:lnTo>
                    <a:lnTo>
                      <a:pt x="206" y="189"/>
                    </a:lnTo>
                    <a:lnTo>
                      <a:pt x="217" y="182"/>
                    </a:lnTo>
                    <a:lnTo>
                      <a:pt x="227" y="174"/>
                    </a:lnTo>
                    <a:lnTo>
                      <a:pt x="237" y="166"/>
                    </a:lnTo>
                    <a:lnTo>
                      <a:pt x="247" y="156"/>
                    </a:lnTo>
                    <a:lnTo>
                      <a:pt x="254" y="146"/>
                    </a:lnTo>
                    <a:lnTo>
                      <a:pt x="262" y="136"/>
                    </a:lnTo>
                    <a:lnTo>
                      <a:pt x="267" y="124"/>
                    </a:lnTo>
                    <a:lnTo>
                      <a:pt x="272" y="111"/>
                    </a:lnTo>
                    <a:lnTo>
                      <a:pt x="277" y="98"/>
                    </a:lnTo>
                    <a:lnTo>
                      <a:pt x="278" y="85"/>
                    </a:lnTo>
                    <a:lnTo>
                      <a:pt x="280" y="71"/>
                    </a:lnTo>
                    <a:lnTo>
                      <a:pt x="277" y="71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7" name="Freeform 17"/>
              <p:cNvSpPr>
                <a:spLocks/>
              </p:cNvSpPr>
              <p:nvPr/>
            </p:nvSpPr>
            <p:spPr bwMode="auto">
              <a:xfrm>
                <a:off x="4434037" y="4893990"/>
                <a:ext cx="53308" cy="22225"/>
              </a:xfrm>
              <a:custGeom>
                <a:avLst/>
                <a:gdLst>
                  <a:gd name="T0" fmla="*/ 3 w 33"/>
                  <a:gd name="T1" fmla="*/ 10 h 14"/>
                  <a:gd name="T2" fmla="*/ 3 w 33"/>
                  <a:gd name="T3" fmla="*/ 7 h 14"/>
                  <a:gd name="T4" fmla="*/ 1 w 33"/>
                  <a:gd name="T5" fmla="*/ 7 h 14"/>
                  <a:gd name="T6" fmla="*/ 3 w 33"/>
                  <a:gd name="T7" fmla="*/ 9 h 14"/>
                  <a:gd name="T8" fmla="*/ 3 w 33"/>
                  <a:gd name="T9" fmla="*/ 9 h 14"/>
                  <a:gd name="T10" fmla="*/ 8 w 33"/>
                  <a:gd name="T11" fmla="*/ 5 h 14"/>
                  <a:gd name="T12" fmla="*/ 15 w 33"/>
                  <a:gd name="T13" fmla="*/ 4 h 14"/>
                  <a:gd name="T14" fmla="*/ 16 w 33"/>
                  <a:gd name="T15" fmla="*/ 4 h 14"/>
                  <a:gd name="T16" fmla="*/ 16 w 33"/>
                  <a:gd name="T17" fmla="*/ 4 h 14"/>
                  <a:gd name="T18" fmla="*/ 16 w 33"/>
                  <a:gd name="T19" fmla="*/ 4 h 14"/>
                  <a:gd name="T20" fmla="*/ 16 w 33"/>
                  <a:gd name="T21" fmla="*/ 4 h 14"/>
                  <a:gd name="T22" fmla="*/ 21 w 33"/>
                  <a:gd name="T23" fmla="*/ 4 h 14"/>
                  <a:gd name="T24" fmla="*/ 30 w 33"/>
                  <a:gd name="T25" fmla="*/ 9 h 14"/>
                  <a:gd name="T26" fmla="*/ 31 w 33"/>
                  <a:gd name="T27" fmla="*/ 9 h 14"/>
                  <a:gd name="T28" fmla="*/ 30 w 33"/>
                  <a:gd name="T29" fmla="*/ 9 h 14"/>
                  <a:gd name="T30" fmla="*/ 30 w 33"/>
                  <a:gd name="T31" fmla="*/ 14 h 14"/>
                  <a:gd name="T32" fmla="*/ 33 w 33"/>
                  <a:gd name="T33" fmla="*/ 12 h 14"/>
                  <a:gd name="T34" fmla="*/ 33 w 33"/>
                  <a:gd name="T35" fmla="*/ 7 h 14"/>
                  <a:gd name="T36" fmla="*/ 33 w 33"/>
                  <a:gd name="T37" fmla="*/ 7 h 14"/>
                  <a:gd name="T38" fmla="*/ 31 w 33"/>
                  <a:gd name="T39" fmla="*/ 7 h 14"/>
                  <a:gd name="T40" fmla="*/ 31 w 33"/>
                  <a:gd name="T41" fmla="*/ 7 h 14"/>
                  <a:gd name="T42" fmla="*/ 23 w 33"/>
                  <a:gd name="T43" fmla="*/ 0 h 14"/>
                  <a:gd name="T44" fmla="*/ 16 w 33"/>
                  <a:gd name="T45" fmla="*/ 0 h 14"/>
                  <a:gd name="T46" fmla="*/ 16 w 33"/>
                  <a:gd name="T47" fmla="*/ 2 h 14"/>
                  <a:gd name="T48" fmla="*/ 16 w 33"/>
                  <a:gd name="T49" fmla="*/ 0 h 14"/>
                  <a:gd name="T50" fmla="*/ 15 w 33"/>
                  <a:gd name="T51" fmla="*/ 0 h 14"/>
                  <a:gd name="T52" fmla="*/ 15 w 33"/>
                  <a:gd name="T53" fmla="*/ 0 h 14"/>
                  <a:gd name="T54" fmla="*/ 11 w 33"/>
                  <a:gd name="T55" fmla="*/ 0 h 14"/>
                  <a:gd name="T56" fmla="*/ 6 w 33"/>
                  <a:gd name="T57" fmla="*/ 2 h 14"/>
                  <a:gd name="T58" fmla="*/ 1 w 33"/>
                  <a:gd name="T59" fmla="*/ 5 h 14"/>
                  <a:gd name="T60" fmla="*/ 0 w 33"/>
                  <a:gd name="T61" fmla="*/ 7 h 14"/>
                  <a:gd name="T62" fmla="*/ 0 w 33"/>
                  <a:gd name="T63" fmla="*/ 10 h 14"/>
                  <a:gd name="T64" fmla="*/ 3 w 33"/>
                  <a:gd name="T65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3" h="14">
                    <a:moveTo>
                      <a:pt x="3" y="10"/>
                    </a:moveTo>
                    <a:lnTo>
                      <a:pt x="3" y="7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8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21" y="4"/>
                    </a:lnTo>
                    <a:lnTo>
                      <a:pt x="30" y="9"/>
                    </a:lnTo>
                    <a:lnTo>
                      <a:pt x="31" y="9"/>
                    </a:lnTo>
                    <a:lnTo>
                      <a:pt x="30" y="9"/>
                    </a:lnTo>
                    <a:lnTo>
                      <a:pt x="30" y="14"/>
                    </a:lnTo>
                    <a:lnTo>
                      <a:pt x="33" y="12"/>
                    </a:lnTo>
                    <a:lnTo>
                      <a:pt x="33" y="7"/>
                    </a:lnTo>
                    <a:lnTo>
                      <a:pt x="33" y="7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16" y="2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3" y="1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8" name="Freeform 18"/>
              <p:cNvSpPr>
                <a:spLocks/>
              </p:cNvSpPr>
              <p:nvPr/>
            </p:nvSpPr>
            <p:spPr bwMode="auto">
              <a:xfrm>
                <a:off x="4427023" y="4862240"/>
                <a:ext cx="64531" cy="14287"/>
              </a:xfrm>
              <a:custGeom>
                <a:avLst/>
                <a:gdLst>
                  <a:gd name="T0" fmla="*/ 0 w 41"/>
                  <a:gd name="T1" fmla="*/ 5 h 9"/>
                  <a:gd name="T2" fmla="*/ 2 w 41"/>
                  <a:gd name="T3" fmla="*/ 7 h 9"/>
                  <a:gd name="T4" fmla="*/ 2 w 41"/>
                  <a:gd name="T5" fmla="*/ 9 h 9"/>
                  <a:gd name="T6" fmla="*/ 3 w 41"/>
                  <a:gd name="T7" fmla="*/ 7 h 9"/>
                  <a:gd name="T8" fmla="*/ 3 w 41"/>
                  <a:gd name="T9" fmla="*/ 7 h 9"/>
                  <a:gd name="T10" fmla="*/ 11 w 41"/>
                  <a:gd name="T11" fmla="*/ 4 h 9"/>
                  <a:gd name="T12" fmla="*/ 21 w 41"/>
                  <a:gd name="T13" fmla="*/ 4 h 9"/>
                  <a:gd name="T14" fmla="*/ 21 w 41"/>
                  <a:gd name="T15" fmla="*/ 2 h 9"/>
                  <a:gd name="T16" fmla="*/ 21 w 41"/>
                  <a:gd name="T17" fmla="*/ 4 h 9"/>
                  <a:gd name="T18" fmla="*/ 21 w 41"/>
                  <a:gd name="T19" fmla="*/ 4 h 9"/>
                  <a:gd name="T20" fmla="*/ 21 w 41"/>
                  <a:gd name="T21" fmla="*/ 4 h 9"/>
                  <a:gd name="T22" fmla="*/ 30 w 41"/>
                  <a:gd name="T23" fmla="*/ 4 h 9"/>
                  <a:gd name="T24" fmla="*/ 38 w 41"/>
                  <a:gd name="T25" fmla="*/ 7 h 9"/>
                  <a:gd name="T26" fmla="*/ 40 w 41"/>
                  <a:gd name="T27" fmla="*/ 9 h 9"/>
                  <a:gd name="T28" fmla="*/ 41 w 41"/>
                  <a:gd name="T29" fmla="*/ 5 h 9"/>
                  <a:gd name="T30" fmla="*/ 40 w 41"/>
                  <a:gd name="T31" fmla="*/ 4 h 9"/>
                  <a:gd name="T32" fmla="*/ 38 w 41"/>
                  <a:gd name="T33" fmla="*/ 5 h 9"/>
                  <a:gd name="T34" fmla="*/ 40 w 41"/>
                  <a:gd name="T35" fmla="*/ 7 h 9"/>
                  <a:gd name="T36" fmla="*/ 40 w 41"/>
                  <a:gd name="T37" fmla="*/ 5 h 9"/>
                  <a:gd name="T38" fmla="*/ 40 w 41"/>
                  <a:gd name="T39" fmla="*/ 5 h 9"/>
                  <a:gd name="T40" fmla="*/ 31 w 41"/>
                  <a:gd name="T41" fmla="*/ 0 h 9"/>
                  <a:gd name="T42" fmla="*/ 21 w 41"/>
                  <a:gd name="T43" fmla="*/ 0 h 9"/>
                  <a:gd name="T44" fmla="*/ 21 w 41"/>
                  <a:gd name="T45" fmla="*/ 0 h 9"/>
                  <a:gd name="T46" fmla="*/ 21 w 41"/>
                  <a:gd name="T47" fmla="*/ 0 h 9"/>
                  <a:gd name="T48" fmla="*/ 21 w 41"/>
                  <a:gd name="T49" fmla="*/ 0 h 9"/>
                  <a:gd name="T50" fmla="*/ 21 w 41"/>
                  <a:gd name="T51" fmla="*/ 0 h 9"/>
                  <a:gd name="T52" fmla="*/ 10 w 41"/>
                  <a:gd name="T53" fmla="*/ 0 h 9"/>
                  <a:gd name="T54" fmla="*/ 2 w 41"/>
                  <a:gd name="T55" fmla="*/ 4 h 9"/>
                  <a:gd name="T56" fmla="*/ 3 w 41"/>
                  <a:gd name="T57" fmla="*/ 5 h 9"/>
                  <a:gd name="T58" fmla="*/ 5 w 41"/>
                  <a:gd name="T59" fmla="*/ 5 h 9"/>
                  <a:gd name="T60" fmla="*/ 3 w 41"/>
                  <a:gd name="T61" fmla="*/ 4 h 9"/>
                  <a:gd name="T62" fmla="*/ 0 w 41"/>
                  <a:gd name="T63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" h="9">
                    <a:moveTo>
                      <a:pt x="0" y="5"/>
                    </a:moveTo>
                    <a:lnTo>
                      <a:pt x="2" y="7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11" y="4"/>
                    </a:lnTo>
                    <a:lnTo>
                      <a:pt x="21" y="4"/>
                    </a:lnTo>
                    <a:lnTo>
                      <a:pt x="21" y="2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30" y="4"/>
                    </a:lnTo>
                    <a:lnTo>
                      <a:pt x="38" y="7"/>
                    </a:lnTo>
                    <a:lnTo>
                      <a:pt x="40" y="9"/>
                    </a:lnTo>
                    <a:lnTo>
                      <a:pt x="41" y="5"/>
                    </a:lnTo>
                    <a:lnTo>
                      <a:pt x="40" y="4"/>
                    </a:lnTo>
                    <a:lnTo>
                      <a:pt x="38" y="5"/>
                    </a:lnTo>
                    <a:lnTo>
                      <a:pt x="40" y="7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3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0" y="0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3" y="4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3079" name="Group 2052"/>
          <p:cNvGrpSpPr>
            <a:grpSpLocks/>
          </p:cNvGrpSpPr>
          <p:nvPr/>
        </p:nvGrpSpPr>
        <p:grpSpPr bwMode="auto">
          <a:xfrm>
            <a:off x="4427538" y="2362200"/>
            <a:ext cx="1350962" cy="1620838"/>
            <a:chOff x="3455618" y="4602407"/>
            <a:chExt cx="2016770" cy="2422529"/>
          </a:xfrm>
        </p:grpSpPr>
        <p:sp>
          <p:nvSpPr>
            <p:cNvPr id="3153" name="Rectangle 162"/>
            <p:cNvSpPr>
              <a:spLocks noChangeArrowheads="1"/>
            </p:cNvSpPr>
            <p:nvPr/>
          </p:nvSpPr>
          <p:spPr bwMode="auto">
            <a:xfrm>
              <a:off x="3455618" y="4602407"/>
              <a:ext cx="2016769" cy="241773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165" name="Group 27"/>
            <p:cNvGrpSpPr>
              <a:grpSpLocks/>
            </p:cNvGrpSpPr>
            <p:nvPr/>
          </p:nvGrpSpPr>
          <p:grpSpPr bwMode="auto">
            <a:xfrm>
              <a:off x="4062018" y="5081581"/>
              <a:ext cx="879456" cy="1513161"/>
              <a:chOff x="4065588" y="4052888"/>
              <a:chExt cx="1123950" cy="1889125"/>
            </a:xfrm>
            <a:solidFill>
              <a:srgbClr val="CF9149"/>
            </a:solidFill>
          </p:grpSpPr>
          <p:sp>
            <p:nvSpPr>
              <p:cNvPr id="166" name="Rectangle 147"/>
              <p:cNvSpPr>
                <a:spLocks noChangeArrowheads="1"/>
              </p:cNvSpPr>
              <p:nvPr/>
            </p:nvSpPr>
            <p:spPr bwMode="auto">
              <a:xfrm>
                <a:off x="4329113" y="5383213"/>
                <a:ext cx="574675" cy="55880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67" name="Freeform 151"/>
              <p:cNvSpPr>
                <a:spLocks/>
              </p:cNvSpPr>
              <p:nvPr/>
            </p:nvSpPr>
            <p:spPr bwMode="auto">
              <a:xfrm>
                <a:off x="4065588" y="4052888"/>
                <a:ext cx="1123950" cy="1708150"/>
              </a:xfrm>
              <a:custGeom>
                <a:avLst/>
                <a:gdLst>
                  <a:gd name="T0" fmla="*/ 1063625 w 708"/>
                  <a:gd name="T1" fmla="*/ 295275 h 1076"/>
                  <a:gd name="T2" fmla="*/ 1098550 w 708"/>
                  <a:gd name="T3" fmla="*/ 374650 h 1076"/>
                  <a:gd name="T4" fmla="*/ 1117600 w 708"/>
                  <a:gd name="T5" fmla="*/ 457200 h 1076"/>
                  <a:gd name="T6" fmla="*/ 1123950 w 708"/>
                  <a:gd name="T7" fmla="*/ 542925 h 1076"/>
                  <a:gd name="T8" fmla="*/ 1120775 w 708"/>
                  <a:gd name="T9" fmla="*/ 628650 h 1076"/>
                  <a:gd name="T10" fmla="*/ 1098550 w 708"/>
                  <a:gd name="T11" fmla="*/ 800100 h 1076"/>
                  <a:gd name="T12" fmla="*/ 1066800 w 708"/>
                  <a:gd name="T13" fmla="*/ 968375 h 1076"/>
                  <a:gd name="T14" fmla="*/ 1031875 w 708"/>
                  <a:gd name="T15" fmla="*/ 1181100 h 1076"/>
                  <a:gd name="T16" fmla="*/ 993775 w 708"/>
                  <a:gd name="T17" fmla="*/ 1308100 h 1076"/>
                  <a:gd name="T18" fmla="*/ 962025 w 708"/>
                  <a:gd name="T19" fmla="*/ 1368425 h 1076"/>
                  <a:gd name="T20" fmla="*/ 923925 w 708"/>
                  <a:gd name="T21" fmla="*/ 1428750 h 1076"/>
                  <a:gd name="T22" fmla="*/ 873125 w 708"/>
                  <a:gd name="T23" fmla="*/ 1489075 h 1076"/>
                  <a:gd name="T24" fmla="*/ 796925 w 708"/>
                  <a:gd name="T25" fmla="*/ 1568450 h 1076"/>
                  <a:gd name="T26" fmla="*/ 727075 w 708"/>
                  <a:gd name="T27" fmla="*/ 1635125 h 1076"/>
                  <a:gd name="T28" fmla="*/ 650875 w 708"/>
                  <a:gd name="T29" fmla="*/ 1682750 h 1076"/>
                  <a:gd name="T30" fmla="*/ 552450 w 708"/>
                  <a:gd name="T31" fmla="*/ 1708150 h 1076"/>
                  <a:gd name="T32" fmla="*/ 504825 w 708"/>
                  <a:gd name="T33" fmla="*/ 1695450 h 1076"/>
                  <a:gd name="T34" fmla="*/ 425450 w 708"/>
                  <a:gd name="T35" fmla="*/ 1657350 h 1076"/>
                  <a:gd name="T36" fmla="*/ 355600 w 708"/>
                  <a:gd name="T37" fmla="*/ 1603375 h 1076"/>
                  <a:gd name="T38" fmla="*/ 250825 w 708"/>
                  <a:gd name="T39" fmla="*/ 1492250 h 1076"/>
                  <a:gd name="T40" fmla="*/ 225425 w 708"/>
                  <a:gd name="T41" fmla="*/ 1463675 h 1076"/>
                  <a:gd name="T42" fmla="*/ 180975 w 708"/>
                  <a:gd name="T43" fmla="*/ 1403350 h 1076"/>
                  <a:gd name="T44" fmla="*/ 146050 w 708"/>
                  <a:gd name="T45" fmla="*/ 1343025 h 1076"/>
                  <a:gd name="T46" fmla="*/ 107950 w 708"/>
                  <a:gd name="T47" fmla="*/ 1250950 h 1076"/>
                  <a:gd name="T48" fmla="*/ 79375 w 708"/>
                  <a:gd name="T49" fmla="*/ 1117600 h 1076"/>
                  <a:gd name="T50" fmla="*/ 57150 w 708"/>
                  <a:gd name="T51" fmla="*/ 971550 h 1076"/>
                  <a:gd name="T52" fmla="*/ 12700 w 708"/>
                  <a:gd name="T53" fmla="*/ 717550 h 1076"/>
                  <a:gd name="T54" fmla="*/ 0 w 708"/>
                  <a:gd name="T55" fmla="*/ 587375 h 1076"/>
                  <a:gd name="T56" fmla="*/ 3175 w 708"/>
                  <a:gd name="T57" fmla="*/ 501650 h 1076"/>
                  <a:gd name="T58" fmla="*/ 15875 w 708"/>
                  <a:gd name="T59" fmla="*/ 419100 h 1076"/>
                  <a:gd name="T60" fmla="*/ 41275 w 708"/>
                  <a:gd name="T61" fmla="*/ 339725 h 1076"/>
                  <a:gd name="T62" fmla="*/ 60325 w 708"/>
                  <a:gd name="T63" fmla="*/ 298450 h 1076"/>
                  <a:gd name="T64" fmla="*/ 101600 w 708"/>
                  <a:gd name="T65" fmla="*/ 228600 h 1076"/>
                  <a:gd name="T66" fmla="*/ 155575 w 708"/>
                  <a:gd name="T67" fmla="*/ 168275 h 1076"/>
                  <a:gd name="T68" fmla="*/ 212725 w 708"/>
                  <a:gd name="T69" fmla="*/ 117475 h 1076"/>
                  <a:gd name="T70" fmla="*/ 276225 w 708"/>
                  <a:gd name="T71" fmla="*/ 79375 h 1076"/>
                  <a:gd name="T72" fmla="*/ 346075 w 708"/>
                  <a:gd name="T73" fmla="*/ 47625 h 1076"/>
                  <a:gd name="T74" fmla="*/ 419100 w 708"/>
                  <a:gd name="T75" fmla="*/ 25400 h 1076"/>
                  <a:gd name="T76" fmla="*/ 498475 w 708"/>
                  <a:gd name="T77" fmla="*/ 9525 h 1076"/>
                  <a:gd name="T78" fmla="*/ 577850 w 708"/>
                  <a:gd name="T79" fmla="*/ 0 h 1076"/>
                  <a:gd name="T80" fmla="*/ 584200 w 708"/>
                  <a:gd name="T81" fmla="*/ 0 h 1076"/>
                  <a:gd name="T82" fmla="*/ 730250 w 708"/>
                  <a:gd name="T83" fmla="*/ 28575 h 1076"/>
                  <a:gd name="T84" fmla="*/ 800100 w 708"/>
                  <a:gd name="T85" fmla="*/ 50800 h 1076"/>
                  <a:gd name="T86" fmla="*/ 863600 w 708"/>
                  <a:gd name="T87" fmla="*/ 82550 h 1076"/>
                  <a:gd name="T88" fmla="*/ 920750 w 708"/>
                  <a:gd name="T89" fmla="*/ 123825 h 1076"/>
                  <a:gd name="T90" fmla="*/ 974725 w 708"/>
                  <a:gd name="T91" fmla="*/ 171450 h 1076"/>
                  <a:gd name="T92" fmla="*/ 1022350 w 708"/>
                  <a:gd name="T93" fmla="*/ 228600 h 1076"/>
                  <a:gd name="T94" fmla="*/ 1063625 w 708"/>
                  <a:gd name="T95" fmla="*/ 295275 h 10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708" h="1076">
                    <a:moveTo>
                      <a:pt x="670" y="186"/>
                    </a:moveTo>
                    <a:lnTo>
                      <a:pt x="670" y="186"/>
                    </a:lnTo>
                    <a:lnTo>
                      <a:pt x="682" y="210"/>
                    </a:lnTo>
                    <a:lnTo>
                      <a:pt x="692" y="236"/>
                    </a:lnTo>
                    <a:lnTo>
                      <a:pt x="698" y="262"/>
                    </a:lnTo>
                    <a:lnTo>
                      <a:pt x="704" y="288"/>
                    </a:lnTo>
                    <a:lnTo>
                      <a:pt x="706" y="314"/>
                    </a:lnTo>
                    <a:lnTo>
                      <a:pt x="708" y="342"/>
                    </a:lnTo>
                    <a:lnTo>
                      <a:pt x="708" y="368"/>
                    </a:lnTo>
                    <a:lnTo>
                      <a:pt x="706" y="396"/>
                    </a:lnTo>
                    <a:lnTo>
                      <a:pt x="700" y="450"/>
                    </a:lnTo>
                    <a:lnTo>
                      <a:pt x="692" y="504"/>
                    </a:lnTo>
                    <a:lnTo>
                      <a:pt x="672" y="610"/>
                    </a:lnTo>
                    <a:lnTo>
                      <a:pt x="658" y="702"/>
                    </a:lnTo>
                    <a:lnTo>
                      <a:pt x="650" y="744"/>
                    </a:lnTo>
                    <a:lnTo>
                      <a:pt x="640" y="786"/>
                    </a:lnTo>
                    <a:lnTo>
                      <a:pt x="626" y="824"/>
                    </a:lnTo>
                    <a:lnTo>
                      <a:pt x="616" y="844"/>
                    </a:lnTo>
                    <a:lnTo>
                      <a:pt x="606" y="862"/>
                    </a:lnTo>
                    <a:lnTo>
                      <a:pt x="594" y="882"/>
                    </a:lnTo>
                    <a:lnTo>
                      <a:pt x="582" y="900"/>
                    </a:lnTo>
                    <a:lnTo>
                      <a:pt x="566" y="920"/>
                    </a:lnTo>
                    <a:lnTo>
                      <a:pt x="550" y="938"/>
                    </a:lnTo>
                    <a:lnTo>
                      <a:pt x="502" y="988"/>
                    </a:lnTo>
                    <a:lnTo>
                      <a:pt x="482" y="1010"/>
                    </a:lnTo>
                    <a:lnTo>
                      <a:pt x="458" y="1030"/>
                    </a:lnTo>
                    <a:lnTo>
                      <a:pt x="436" y="1046"/>
                    </a:lnTo>
                    <a:lnTo>
                      <a:pt x="410" y="1060"/>
                    </a:lnTo>
                    <a:lnTo>
                      <a:pt x="380" y="1070"/>
                    </a:lnTo>
                    <a:lnTo>
                      <a:pt x="348" y="1076"/>
                    </a:lnTo>
                    <a:lnTo>
                      <a:pt x="318" y="1068"/>
                    </a:lnTo>
                    <a:lnTo>
                      <a:pt x="292" y="1058"/>
                    </a:lnTo>
                    <a:lnTo>
                      <a:pt x="268" y="1044"/>
                    </a:lnTo>
                    <a:lnTo>
                      <a:pt x="244" y="1028"/>
                    </a:lnTo>
                    <a:lnTo>
                      <a:pt x="224" y="1010"/>
                    </a:lnTo>
                    <a:lnTo>
                      <a:pt x="202" y="988"/>
                    </a:lnTo>
                    <a:lnTo>
                      <a:pt x="158" y="940"/>
                    </a:lnTo>
                    <a:lnTo>
                      <a:pt x="142" y="922"/>
                    </a:lnTo>
                    <a:lnTo>
                      <a:pt x="126" y="902"/>
                    </a:lnTo>
                    <a:lnTo>
                      <a:pt x="114" y="884"/>
                    </a:lnTo>
                    <a:lnTo>
                      <a:pt x="102" y="864"/>
                    </a:lnTo>
                    <a:lnTo>
                      <a:pt x="92" y="846"/>
                    </a:lnTo>
                    <a:lnTo>
                      <a:pt x="82" y="826"/>
                    </a:lnTo>
                    <a:lnTo>
                      <a:pt x="68" y="788"/>
                    </a:lnTo>
                    <a:lnTo>
                      <a:pt x="58" y="748"/>
                    </a:lnTo>
                    <a:lnTo>
                      <a:pt x="50" y="704"/>
                    </a:lnTo>
                    <a:lnTo>
                      <a:pt x="36" y="612"/>
                    </a:lnTo>
                    <a:lnTo>
                      <a:pt x="16" y="506"/>
                    </a:lnTo>
                    <a:lnTo>
                      <a:pt x="8" y="452"/>
                    </a:lnTo>
                    <a:lnTo>
                      <a:pt x="2" y="398"/>
                    </a:lnTo>
                    <a:lnTo>
                      <a:pt x="0" y="370"/>
                    </a:lnTo>
                    <a:lnTo>
                      <a:pt x="0" y="344"/>
                    </a:lnTo>
                    <a:lnTo>
                      <a:pt x="2" y="316"/>
                    </a:lnTo>
                    <a:lnTo>
                      <a:pt x="4" y="290"/>
                    </a:lnTo>
                    <a:lnTo>
                      <a:pt x="10" y="264"/>
                    </a:lnTo>
                    <a:lnTo>
                      <a:pt x="16" y="238"/>
                    </a:lnTo>
                    <a:lnTo>
                      <a:pt x="26" y="214"/>
                    </a:lnTo>
                    <a:lnTo>
                      <a:pt x="38" y="188"/>
                    </a:lnTo>
                    <a:lnTo>
                      <a:pt x="50" y="166"/>
                    </a:lnTo>
                    <a:lnTo>
                      <a:pt x="64" y="144"/>
                    </a:lnTo>
                    <a:lnTo>
                      <a:pt x="80" y="124"/>
                    </a:lnTo>
                    <a:lnTo>
                      <a:pt x="98" y="106"/>
                    </a:lnTo>
                    <a:lnTo>
                      <a:pt x="116" y="90"/>
                    </a:lnTo>
                    <a:lnTo>
                      <a:pt x="134" y="74"/>
                    </a:lnTo>
                    <a:lnTo>
                      <a:pt x="154" y="62"/>
                    </a:lnTo>
                    <a:lnTo>
                      <a:pt x="174" y="50"/>
                    </a:lnTo>
                    <a:lnTo>
                      <a:pt x="196" y="38"/>
                    </a:lnTo>
                    <a:lnTo>
                      <a:pt x="218" y="30"/>
                    </a:lnTo>
                    <a:lnTo>
                      <a:pt x="242" y="22"/>
                    </a:lnTo>
                    <a:lnTo>
                      <a:pt x="264" y="16"/>
                    </a:lnTo>
                    <a:lnTo>
                      <a:pt x="290" y="10"/>
                    </a:lnTo>
                    <a:lnTo>
                      <a:pt x="314" y="6"/>
                    </a:lnTo>
                    <a:lnTo>
                      <a:pt x="364" y="0"/>
                    </a:lnTo>
                    <a:lnTo>
                      <a:pt x="368" y="0"/>
                    </a:lnTo>
                    <a:lnTo>
                      <a:pt x="414" y="6"/>
                    </a:lnTo>
                    <a:lnTo>
                      <a:pt x="460" y="18"/>
                    </a:lnTo>
                    <a:lnTo>
                      <a:pt x="482" y="24"/>
                    </a:lnTo>
                    <a:lnTo>
                      <a:pt x="504" y="32"/>
                    </a:lnTo>
                    <a:lnTo>
                      <a:pt x="524" y="42"/>
                    </a:lnTo>
                    <a:lnTo>
                      <a:pt x="544" y="52"/>
                    </a:lnTo>
                    <a:lnTo>
                      <a:pt x="562" y="64"/>
                    </a:lnTo>
                    <a:lnTo>
                      <a:pt x="580" y="78"/>
                    </a:lnTo>
                    <a:lnTo>
                      <a:pt x="598" y="92"/>
                    </a:lnTo>
                    <a:lnTo>
                      <a:pt x="614" y="108"/>
                    </a:lnTo>
                    <a:lnTo>
                      <a:pt x="630" y="126"/>
                    </a:lnTo>
                    <a:lnTo>
                      <a:pt x="644" y="144"/>
                    </a:lnTo>
                    <a:lnTo>
                      <a:pt x="658" y="164"/>
                    </a:lnTo>
                    <a:lnTo>
                      <a:pt x="670" y="186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3155" name="Group 210"/>
            <p:cNvGrpSpPr>
              <a:grpSpLocks/>
            </p:cNvGrpSpPr>
            <p:nvPr/>
          </p:nvGrpSpPr>
          <p:grpSpPr bwMode="auto">
            <a:xfrm>
              <a:off x="4085559" y="5551009"/>
              <a:ext cx="801717" cy="151231"/>
              <a:chOff x="6528784" y="2918594"/>
              <a:chExt cx="1054100" cy="158750"/>
            </a:xfrm>
          </p:grpSpPr>
          <p:sp>
            <p:nvSpPr>
              <p:cNvPr id="3161" name="Freeform 260"/>
              <p:cNvSpPr>
                <a:spLocks noEditPoints="1"/>
              </p:cNvSpPr>
              <p:nvPr/>
            </p:nvSpPr>
            <p:spPr bwMode="auto">
              <a:xfrm>
                <a:off x="6652609" y="2924944"/>
                <a:ext cx="196850" cy="152400"/>
              </a:xfrm>
              <a:custGeom>
                <a:avLst/>
                <a:gdLst>
                  <a:gd name="T0" fmla="*/ 2147483646 w 124"/>
                  <a:gd name="T1" fmla="*/ 2147483646 h 96"/>
                  <a:gd name="T2" fmla="*/ 2147483646 w 124"/>
                  <a:gd name="T3" fmla="*/ 2147483646 h 96"/>
                  <a:gd name="T4" fmla="*/ 2147483646 w 124"/>
                  <a:gd name="T5" fmla="*/ 2147483646 h 96"/>
                  <a:gd name="T6" fmla="*/ 0 w 124"/>
                  <a:gd name="T7" fmla="*/ 2147483646 h 96"/>
                  <a:gd name="T8" fmla="*/ 0 w 124"/>
                  <a:gd name="T9" fmla="*/ 2147483646 h 96"/>
                  <a:gd name="T10" fmla="*/ 0 w 124"/>
                  <a:gd name="T11" fmla="*/ 2147483646 h 96"/>
                  <a:gd name="T12" fmla="*/ 0 w 124"/>
                  <a:gd name="T13" fmla="*/ 2147483646 h 96"/>
                  <a:gd name="T14" fmla="*/ 2147483646 w 124"/>
                  <a:gd name="T15" fmla="*/ 2147483646 h 96"/>
                  <a:gd name="T16" fmla="*/ 2147483646 w 124"/>
                  <a:gd name="T17" fmla="*/ 2147483646 h 96"/>
                  <a:gd name="T18" fmla="*/ 2147483646 w 124"/>
                  <a:gd name="T19" fmla="*/ 2147483646 h 96"/>
                  <a:gd name="T20" fmla="*/ 2147483646 w 124"/>
                  <a:gd name="T21" fmla="*/ 2147483646 h 96"/>
                  <a:gd name="T22" fmla="*/ 2147483646 w 124"/>
                  <a:gd name="T23" fmla="*/ 2147483646 h 96"/>
                  <a:gd name="T24" fmla="*/ 2147483646 w 124"/>
                  <a:gd name="T25" fmla="*/ 2147483646 h 96"/>
                  <a:gd name="T26" fmla="*/ 2147483646 w 124"/>
                  <a:gd name="T27" fmla="*/ 2147483646 h 96"/>
                  <a:gd name="T28" fmla="*/ 2147483646 w 124"/>
                  <a:gd name="T29" fmla="*/ 0 h 96"/>
                  <a:gd name="T30" fmla="*/ 2147483646 w 124"/>
                  <a:gd name="T31" fmla="*/ 0 h 96"/>
                  <a:gd name="T32" fmla="*/ 2147483646 w 124"/>
                  <a:gd name="T33" fmla="*/ 2147483646 h 96"/>
                  <a:gd name="T34" fmla="*/ 2147483646 w 124"/>
                  <a:gd name="T35" fmla="*/ 2147483646 h 96"/>
                  <a:gd name="T36" fmla="*/ 2147483646 w 124"/>
                  <a:gd name="T37" fmla="*/ 2147483646 h 96"/>
                  <a:gd name="T38" fmla="*/ 2147483646 w 124"/>
                  <a:gd name="T39" fmla="*/ 2147483646 h 96"/>
                  <a:gd name="T40" fmla="*/ 2147483646 w 124"/>
                  <a:gd name="T41" fmla="*/ 2147483646 h 96"/>
                  <a:gd name="T42" fmla="*/ 2147483646 w 124"/>
                  <a:gd name="T43" fmla="*/ 2147483646 h 96"/>
                  <a:gd name="T44" fmla="*/ 2147483646 w 124"/>
                  <a:gd name="T45" fmla="*/ 2147483646 h 96"/>
                  <a:gd name="T46" fmla="*/ 2147483646 w 124"/>
                  <a:gd name="T47" fmla="*/ 2147483646 h 96"/>
                  <a:gd name="T48" fmla="*/ 2147483646 w 124"/>
                  <a:gd name="T49" fmla="*/ 2147483646 h 96"/>
                  <a:gd name="T50" fmla="*/ 2147483646 w 124"/>
                  <a:gd name="T51" fmla="*/ 2147483646 h 96"/>
                  <a:gd name="T52" fmla="*/ 2147483646 w 124"/>
                  <a:gd name="T53" fmla="*/ 2147483646 h 96"/>
                  <a:gd name="T54" fmla="*/ 2147483646 w 124"/>
                  <a:gd name="T55" fmla="*/ 2147483646 h 96"/>
                  <a:gd name="T56" fmla="*/ 2147483646 w 124"/>
                  <a:gd name="T57" fmla="*/ 2147483646 h 96"/>
                  <a:gd name="T58" fmla="*/ 2147483646 w 124"/>
                  <a:gd name="T59" fmla="*/ 2147483646 h 96"/>
                  <a:gd name="T60" fmla="*/ 2147483646 w 124"/>
                  <a:gd name="T61" fmla="*/ 2147483646 h 96"/>
                  <a:gd name="T62" fmla="*/ 2147483646 w 124"/>
                  <a:gd name="T63" fmla="*/ 2147483646 h 96"/>
                  <a:gd name="T64" fmla="*/ 2147483646 w 124"/>
                  <a:gd name="T65" fmla="*/ 2147483646 h 96"/>
                  <a:gd name="T66" fmla="*/ 2147483646 w 124"/>
                  <a:gd name="T67" fmla="*/ 2147483646 h 96"/>
                  <a:gd name="T68" fmla="*/ 2147483646 w 124"/>
                  <a:gd name="T69" fmla="*/ 2147483646 h 96"/>
                  <a:gd name="T70" fmla="*/ 2147483646 w 124"/>
                  <a:gd name="T71" fmla="*/ 2147483646 h 96"/>
                  <a:gd name="T72" fmla="*/ 2147483646 w 124"/>
                  <a:gd name="T73" fmla="*/ 2147483646 h 96"/>
                  <a:gd name="T74" fmla="*/ 2147483646 w 124"/>
                  <a:gd name="T75" fmla="*/ 2147483646 h 96"/>
                  <a:gd name="T76" fmla="*/ 2147483646 w 124"/>
                  <a:gd name="T77" fmla="*/ 2147483646 h 96"/>
                  <a:gd name="T78" fmla="*/ 2147483646 w 124"/>
                  <a:gd name="T79" fmla="*/ 2147483646 h 96"/>
                  <a:gd name="T80" fmla="*/ 2147483646 w 124"/>
                  <a:gd name="T81" fmla="*/ 2147483646 h 96"/>
                  <a:gd name="T82" fmla="*/ 2147483646 w 124"/>
                  <a:gd name="T83" fmla="*/ 2147483646 h 96"/>
                  <a:gd name="T84" fmla="*/ 2147483646 w 124"/>
                  <a:gd name="T85" fmla="*/ 2147483646 h 96"/>
                  <a:gd name="T86" fmla="*/ 2147483646 w 124"/>
                  <a:gd name="T87" fmla="*/ 2147483646 h 96"/>
                  <a:gd name="T88" fmla="*/ 2147483646 w 124"/>
                  <a:gd name="T89" fmla="*/ 2147483646 h 96"/>
                  <a:gd name="T90" fmla="*/ 2147483646 w 124"/>
                  <a:gd name="T91" fmla="*/ 2147483646 h 96"/>
                  <a:gd name="T92" fmla="*/ 2147483646 w 124"/>
                  <a:gd name="T93" fmla="*/ 2147483646 h 96"/>
                  <a:gd name="T94" fmla="*/ 2147483646 w 124"/>
                  <a:gd name="T95" fmla="*/ 2147483646 h 96"/>
                  <a:gd name="T96" fmla="*/ 2147483646 w 124"/>
                  <a:gd name="T97" fmla="*/ 2147483646 h 96"/>
                  <a:gd name="T98" fmla="*/ 2147483646 w 124"/>
                  <a:gd name="T99" fmla="*/ 2147483646 h 96"/>
                  <a:gd name="T100" fmla="*/ 2147483646 w 124"/>
                  <a:gd name="T101" fmla="*/ 2147483646 h 96"/>
                  <a:gd name="T102" fmla="*/ 2147483646 w 124"/>
                  <a:gd name="T103" fmla="*/ 2147483646 h 96"/>
                  <a:gd name="T104" fmla="*/ 2147483646 w 124"/>
                  <a:gd name="T105" fmla="*/ 2147483646 h 96"/>
                  <a:gd name="T106" fmla="*/ 2147483646 w 124"/>
                  <a:gd name="T107" fmla="*/ 2147483646 h 96"/>
                  <a:gd name="T108" fmla="*/ 2147483646 w 124"/>
                  <a:gd name="T109" fmla="*/ 2147483646 h 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24" h="96">
                    <a:moveTo>
                      <a:pt x="10" y="88"/>
                    </a:moveTo>
                    <a:lnTo>
                      <a:pt x="10" y="88"/>
                    </a:lnTo>
                    <a:lnTo>
                      <a:pt x="4" y="76"/>
                    </a:lnTo>
                    <a:lnTo>
                      <a:pt x="0" y="66"/>
                    </a:lnTo>
                    <a:lnTo>
                      <a:pt x="0" y="54"/>
                    </a:lnTo>
                    <a:lnTo>
                      <a:pt x="0" y="42"/>
                    </a:lnTo>
                    <a:lnTo>
                      <a:pt x="2" y="30"/>
                    </a:lnTo>
                    <a:lnTo>
                      <a:pt x="8" y="20"/>
                    </a:lnTo>
                    <a:lnTo>
                      <a:pt x="14" y="10"/>
                    </a:lnTo>
                    <a:lnTo>
                      <a:pt x="22" y="2"/>
                    </a:lnTo>
                    <a:lnTo>
                      <a:pt x="42" y="0"/>
                    </a:lnTo>
                    <a:lnTo>
                      <a:pt x="64" y="0"/>
                    </a:lnTo>
                    <a:lnTo>
                      <a:pt x="86" y="4"/>
                    </a:lnTo>
                    <a:lnTo>
                      <a:pt x="108" y="10"/>
                    </a:lnTo>
                    <a:lnTo>
                      <a:pt x="116" y="22"/>
                    </a:lnTo>
                    <a:lnTo>
                      <a:pt x="120" y="34"/>
                    </a:lnTo>
                    <a:lnTo>
                      <a:pt x="124" y="48"/>
                    </a:lnTo>
                    <a:lnTo>
                      <a:pt x="122" y="62"/>
                    </a:lnTo>
                    <a:lnTo>
                      <a:pt x="118" y="78"/>
                    </a:lnTo>
                    <a:lnTo>
                      <a:pt x="110" y="90"/>
                    </a:lnTo>
                    <a:lnTo>
                      <a:pt x="78" y="96"/>
                    </a:lnTo>
                    <a:lnTo>
                      <a:pt x="62" y="96"/>
                    </a:lnTo>
                    <a:lnTo>
                      <a:pt x="48" y="96"/>
                    </a:lnTo>
                    <a:lnTo>
                      <a:pt x="10" y="88"/>
                    </a:lnTo>
                    <a:close/>
                    <a:moveTo>
                      <a:pt x="88" y="56"/>
                    </a:moveTo>
                    <a:lnTo>
                      <a:pt x="88" y="56"/>
                    </a:lnTo>
                    <a:lnTo>
                      <a:pt x="88" y="44"/>
                    </a:lnTo>
                    <a:lnTo>
                      <a:pt x="84" y="36"/>
                    </a:lnTo>
                    <a:lnTo>
                      <a:pt x="76" y="28"/>
                    </a:lnTo>
                    <a:lnTo>
                      <a:pt x="66" y="24"/>
                    </a:lnTo>
                    <a:lnTo>
                      <a:pt x="54" y="26"/>
                    </a:lnTo>
                    <a:lnTo>
                      <a:pt x="46" y="30"/>
                    </a:lnTo>
                    <a:lnTo>
                      <a:pt x="38" y="38"/>
                    </a:lnTo>
                    <a:lnTo>
                      <a:pt x="34" y="48"/>
                    </a:lnTo>
                    <a:lnTo>
                      <a:pt x="34" y="58"/>
                    </a:lnTo>
                    <a:lnTo>
                      <a:pt x="40" y="68"/>
                    </a:lnTo>
                    <a:lnTo>
                      <a:pt x="46" y="74"/>
                    </a:lnTo>
                    <a:lnTo>
                      <a:pt x="56" y="78"/>
                    </a:lnTo>
                    <a:lnTo>
                      <a:pt x="68" y="78"/>
                    </a:lnTo>
                    <a:lnTo>
                      <a:pt x="78" y="74"/>
                    </a:lnTo>
                    <a:lnTo>
                      <a:pt x="84" y="6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7995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2" name="Freeform 261"/>
              <p:cNvSpPr>
                <a:spLocks/>
              </p:cNvSpPr>
              <p:nvPr/>
            </p:nvSpPr>
            <p:spPr bwMode="auto">
              <a:xfrm>
                <a:off x="6824059" y="2940819"/>
                <a:ext cx="107950" cy="127000"/>
              </a:xfrm>
              <a:custGeom>
                <a:avLst/>
                <a:gdLst>
                  <a:gd name="T0" fmla="*/ 2147483646 w 68"/>
                  <a:gd name="T1" fmla="*/ 2147483646 h 80"/>
                  <a:gd name="T2" fmla="*/ 2147483646 w 68"/>
                  <a:gd name="T3" fmla="*/ 2147483646 h 80"/>
                  <a:gd name="T4" fmla="*/ 2147483646 w 68"/>
                  <a:gd name="T5" fmla="*/ 2147483646 h 80"/>
                  <a:gd name="T6" fmla="*/ 2147483646 w 68"/>
                  <a:gd name="T7" fmla="*/ 2147483646 h 80"/>
                  <a:gd name="T8" fmla="*/ 2147483646 w 68"/>
                  <a:gd name="T9" fmla="*/ 2147483646 h 80"/>
                  <a:gd name="T10" fmla="*/ 2147483646 w 68"/>
                  <a:gd name="T11" fmla="*/ 2147483646 h 80"/>
                  <a:gd name="T12" fmla="*/ 2147483646 w 68"/>
                  <a:gd name="T13" fmla="*/ 2147483646 h 80"/>
                  <a:gd name="T14" fmla="*/ 2147483646 w 68"/>
                  <a:gd name="T15" fmla="*/ 2147483646 h 80"/>
                  <a:gd name="T16" fmla="*/ 2147483646 w 68"/>
                  <a:gd name="T17" fmla="*/ 2147483646 h 80"/>
                  <a:gd name="T18" fmla="*/ 2147483646 w 68"/>
                  <a:gd name="T19" fmla="*/ 2147483646 h 80"/>
                  <a:gd name="T20" fmla="*/ 2147483646 w 68"/>
                  <a:gd name="T21" fmla="*/ 2147483646 h 80"/>
                  <a:gd name="T22" fmla="*/ 2147483646 w 68"/>
                  <a:gd name="T23" fmla="*/ 2147483646 h 80"/>
                  <a:gd name="T24" fmla="*/ 0 w 68"/>
                  <a:gd name="T25" fmla="*/ 0 h 80"/>
                  <a:gd name="T26" fmla="*/ 0 w 68"/>
                  <a:gd name="T27" fmla="*/ 0 h 80"/>
                  <a:gd name="T28" fmla="*/ 2147483646 w 68"/>
                  <a:gd name="T29" fmla="*/ 2147483646 h 80"/>
                  <a:gd name="T30" fmla="*/ 2147483646 w 68"/>
                  <a:gd name="T31" fmla="*/ 2147483646 h 80"/>
                  <a:gd name="T32" fmla="*/ 2147483646 w 68"/>
                  <a:gd name="T33" fmla="*/ 2147483646 h 80"/>
                  <a:gd name="T34" fmla="*/ 2147483646 w 68"/>
                  <a:gd name="T35" fmla="*/ 2147483646 h 80"/>
                  <a:gd name="T36" fmla="*/ 2147483646 w 68"/>
                  <a:gd name="T37" fmla="*/ 2147483646 h 8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68" h="80">
                    <a:moveTo>
                      <a:pt x="68" y="60"/>
                    </a:moveTo>
                    <a:lnTo>
                      <a:pt x="68" y="60"/>
                    </a:lnTo>
                    <a:lnTo>
                      <a:pt x="48" y="68"/>
                    </a:lnTo>
                    <a:lnTo>
                      <a:pt x="28" y="74"/>
                    </a:lnTo>
                    <a:lnTo>
                      <a:pt x="2" y="80"/>
                    </a:lnTo>
                    <a:lnTo>
                      <a:pt x="10" y="68"/>
                    </a:lnTo>
                    <a:lnTo>
                      <a:pt x="14" y="52"/>
                    </a:lnTo>
                    <a:lnTo>
                      <a:pt x="16" y="38"/>
                    </a:lnTo>
                    <a:lnTo>
                      <a:pt x="12" y="24"/>
                    </a:lnTo>
                    <a:lnTo>
                      <a:pt x="8" y="12"/>
                    </a:lnTo>
                    <a:lnTo>
                      <a:pt x="0" y="0"/>
                    </a:lnTo>
                    <a:lnTo>
                      <a:pt x="18" y="10"/>
                    </a:lnTo>
                    <a:lnTo>
                      <a:pt x="36" y="22"/>
                    </a:lnTo>
                    <a:lnTo>
                      <a:pt x="54" y="40"/>
                    </a:lnTo>
                    <a:lnTo>
                      <a:pt x="68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3" name="Freeform 262"/>
              <p:cNvSpPr>
                <a:spLocks/>
              </p:cNvSpPr>
              <p:nvPr/>
            </p:nvSpPr>
            <p:spPr bwMode="auto">
              <a:xfrm>
                <a:off x="6706584" y="2963044"/>
                <a:ext cx="85725" cy="85725"/>
              </a:xfrm>
              <a:custGeom>
                <a:avLst/>
                <a:gdLst>
                  <a:gd name="T0" fmla="*/ 2147483646 w 54"/>
                  <a:gd name="T1" fmla="*/ 2147483646 h 54"/>
                  <a:gd name="T2" fmla="*/ 2147483646 w 54"/>
                  <a:gd name="T3" fmla="*/ 2147483646 h 54"/>
                  <a:gd name="T4" fmla="*/ 2147483646 w 54"/>
                  <a:gd name="T5" fmla="*/ 2147483646 h 54"/>
                  <a:gd name="T6" fmla="*/ 2147483646 w 54"/>
                  <a:gd name="T7" fmla="*/ 2147483646 h 54"/>
                  <a:gd name="T8" fmla="*/ 2147483646 w 54"/>
                  <a:gd name="T9" fmla="*/ 2147483646 h 54"/>
                  <a:gd name="T10" fmla="*/ 2147483646 w 54"/>
                  <a:gd name="T11" fmla="*/ 2147483646 h 54"/>
                  <a:gd name="T12" fmla="*/ 2147483646 w 54"/>
                  <a:gd name="T13" fmla="*/ 2147483646 h 54"/>
                  <a:gd name="T14" fmla="*/ 2147483646 w 54"/>
                  <a:gd name="T15" fmla="*/ 2147483646 h 54"/>
                  <a:gd name="T16" fmla="*/ 2147483646 w 54"/>
                  <a:gd name="T17" fmla="*/ 2147483646 h 54"/>
                  <a:gd name="T18" fmla="*/ 0 w 54"/>
                  <a:gd name="T19" fmla="*/ 2147483646 h 54"/>
                  <a:gd name="T20" fmla="*/ 0 w 54"/>
                  <a:gd name="T21" fmla="*/ 2147483646 h 54"/>
                  <a:gd name="T22" fmla="*/ 0 w 54"/>
                  <a:gd name="T23" fmla="*/ 2147483646 h 54"/>
                  <a:gd name="T24" fmla="*/ 2147483646 w 54"/>
                  <a:gd name="T25" fmla="*/ 2147483646 h 54"/>
                  <a:gd name="T26" fmla="*/ 2147483646 w 54"/>
                  <a:gd name="T27" fmla="*/ 2147483646 h 54"/>
                  <a:gd name="T28" fmla="*/ 2147483646 w 54"/>
                  <a:gd name="T29" fmla="*/ 2147483646 h 54"/>
                  <a:gd name="T30" fmla="*/ 2147483646 w 54"/>
                  <a:gd name="T31" fmla="*/ 0 h 54"/>
                  <a:gd name="T32" fmla="*/ 2147483646 w 54"/>
                  <a:gd name="T33" fmla="*/ 0 h 54"/>
                  <a:gd name="T34" fmla="*/ 2147483646 w 54"/>
                  <a:gd name="T35" fmla="*/ 2147483646 h 54"/>
                  <a:gd name="T36" fmla="*/ 2147483646 w 54"/>
                  <a:gd name="T37" fmla="*/ 2147483646 h 54"/>
                  <a:gd name="T38" fmla="*/ 2147483646 w 54"/>
                  <a:gd name="T39" fmla="*/ 2147483646 h 54"/>
                  <a:gd name="T40" fmla="*/ 2147483646 w 54"/>
                  <a:gd name="T41" fmla="*/ 2147483646 h 54"/>
                  <a:gd name="T42" fmla="*/ 2147483646 w 54"/>
                  <a:gd name="T43" fmla="*/ 2147483646 h 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54" h="54">
                    <a:moveTo>
                      <a:pt x="54" y="32"/>
                    </a:moveTo>
                    <a:lnTo>
                      <a:pt x="54" y="32"/>
                    </a:lnTo>
                    <a:lnTo>
                      <a:pt x="50" y="42"/>
                    </a:lnTo>
                    <a:lnTo>
                      <a:pt x="44" y="50"/>
                    </a:lnTo>
                    <a:lnTo>
                      <a:pt x="34" y="54"/>
                    </a:lnTo>
                    <a:lnTo>
                      <a:pt x="22" y="54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4"/>
                    </a:lnTo>
                    <a:lnTo>
                      <a:pt x="0" y="24"/>
                    </a:lnTo>
                    <a:lnTo>
                      <a:pt x="4" y="14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32" y="0"/>
                    </a:lnTo>
                    <a:lnTo>
                      <a:pt x="42" y="4"/>
                    </a:lnTo>
                    <a:lnTo>
                      <a:pt x="50" y="12"/>
                    </a:lnTo>
                    <a:lnTo>
                      <a:pt x="54" y="20"/>
                    </a:lnTo>
                    <a:lnTo>
                      <a:pt x="54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4" name="Freeform 263"/>
              <p:cNvSpPr>
                <a:spLocks/>
              </p:cNvSpPr>
              <p:nvPr/>
            </p:nvSpPr>
            <p:spPr bwMode="auto">
              <a:xfrm>
                <a:off x="6528784" y="2928119"/>
                <a:ext cx="158750" cy="136525"/>
              </a:xfrm>
              <a:custGeom>
                <a:avLst/>
                <a:gdLst>
                  <a:gd name="T0" fmla="*/ 2147483646 w 100"/>
                  <a:gd name="T1" fmla="*/ 2147483646 h 86"/>
                  <a:gd name="T2" fmla="*/ 2147483646 w 100"/>
                  <a:gd name="T3" fmla="*/ 2147483646 h 86"/>
                  <a:gd name="T4" fmla="*/ 2147483646 w 100"/>
                  <a:gd name="T5" fmla="*/ 2147483646 h 86"/>
                  <a:gd name="T6" fmla="*/ 2147483646 w 100"/>
                  <a:gd name="T7" fmla="*/ 2147483646 h 86"/>
                  <a:gd name="T8" fmla="*/ 0 w 100"/>
                  <a:gd name="T9" fmla="*/ 2147483646 h 86"/>
                  <a:gd name="T10" fmla="*/ 0 w 100"/>
                  <a:gd name="T11" fmla="*/ 2147483646 h 86"/>
                  <a:gd name="T12" fmla="*/ 2147483646 w 100"/>
                  <a:gd name="T13" fmla="*/ 2147483646 h 86"/>
                  <a:gd name="T14" fmla="*/ 2147483646 w 100"/>
                  <a:gd name="T15" fmla="*/ 2147483646 h 86"/>
                  <a:gd name="T16" fmla="*/ 2147483646 w 100"/>
                  <a:gd name="T17" fmla="*/ 2147483646 h 86"/>
                  <a:gd name="T18" fmla="*/ 2147483646 w 100"/>
                  <a:gd name="T19" fmla="*/ 2147483646 h 86"/>
                  <a:gd name="T20" fmla="*/ 2147483646 w 100"/>
                  <a:gd name="T21" fmla="*/ 2147483646 h 86"/>
                  <a:gd name="T22" fmla="*/ 2147483646 w 100"/>
                  <a:gd name="T23" fmla="*/ 2147483646 h 86"/>
                  <a:gd name="T24" fmla="*/ 2147483646 w 100"/>
                  <a:gd name="T25" fmla="*/ 2147483646 h 86"/>
                  <a:gd name="T26" fmla="*/ 2147483646 w 100"/>
                  <a:gd name="T27" fmla="*/ 2147483646 h 86"/>
                  <a:gd name="T28" fmla="*/ 2147483646 w 100"/>
                  <a:gd name="T29" fmla="*/ 2147483646 h 86"/>
                  <a:gd name="T30" fmla="*/ 2147483646 w 100"/>
                  <a:gd name="T31" fmla="*/ 0 h 86"/>
                  <a:gd name="T32" fmla="*/ 2147483646 w 100"/>
                  <a:gd name="T33" fmla="*/ 0 h 86"/>
                  <a:gd name="T34" fmla="*/ 2147483646 w 100"/>
                  <a:gd name="T35" fmla="*/ 2147483646 h 86"/>
                  <a:gd name="T36" fmla="*/ 2147483646 w 100"/>
                  <a:gd name="T37" fmla="*/ 2147483646 h 86"/>
                  <a:gd name="T38" fmla="*/ 2147483646 w 100"/>
                  <a:gd name="T39" fmla="*/ 2147483646 h 86"/>
                  <a:gd name="T40" fmla="*/ 2147483646 w 100"/>
                  <a:gd name="T41" fmla="*/ 2147483646 h 86"/>
                  <a:gd name="T42" fmla="*/ 2147483646 w 100"/>
                  <a:gd name="T43" fmla="*/ 2147483646 h 86"/>
                  <a:gd name="T44" fmla="*/ 2147483646 w 100"/>
                  <a:gd name="T45" fmla="*/ 2147483646 h 86"/>
                  <a:gd name="T46" fmla="*/ 2147483646 w 100"/>
                  <a:gd name="T47" fmla="*/ 2147483646 h 86"/>
                  <a:gd name="T48" fmla="*/ 2147483646 w 100"/>
                  <a:gd name="T49" fmla="*/ 2147483646 h 86"/>
                  <a:gd name="T50" fmla="*/ 2147483646 w 100"/>
                  <a:gd name="T51" fmla="*/ 2147483646 h 86"/>
                  <a:gd name="T52" fmla="*/ 2147483646 w 100"/>
                  <a:gd name="T53" fmla="*/ 2147483646 h 8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00" h="86">
                    <a:moveTo>
                      <a:pt x="88" y="86"/>
                    </a:moveTo>
                    <a:lnTo>
                      <a:pt x="88" y="86"/>
                    </a:lnTo>
                    <a:lnTo>
                      <a:pt x="56" y="76"/>
                    </a:lnTo>
                    <a:lnTo>
                      <a:pt x="28" y="66"/>
                    </a:lnTo>
                    <a:lnTo>
                      <a:pt x="0" y="58"/>
                    </a:lnTo>
                    <a:lnTo>
                      <a:pt x="4" y="56"/>
                    </a:lnTo>
                    <a:lnTo>
                      <a:pt x="14" y="52"/>
                    </a:lnTo>
                    <a:lnTo>
                      <a:pt x="28" y="44"/>
                    </a:lnTo>
                    <a:lnTo>
                      <a:pt x="34" y="36"/>
                    </a:lnTo>
                    <a:lnTo>
                      <a:pt x="40" y="30"/>
                    </a:lnTo>
                    <a:lnTo>
                      <a:pt x="46" y="22"/>
                    </a:lnTo>
                    <a:lnTo>
                      <a:pt x="60" y="14"/>
                    </a:lnTo>
                    <a:lnTo>
                      <a:pt x="78" y="6"/>
                    </a:lnTo>
                    <a:lnTo>
                      <a:pt x="100" y="0"/>
                    </a:lnTo>
                    <a:lnTo>
                      <a:pt x="92" y="8"/>
                    </a:lnTo>
                    <a:lnTo>
                      <a:pt x="86" y="18"/>
                    </a:lnTo>
                    <a:lnTo>
                      <a:pt x="80" y="28"/>
                    </a:lnTo>
                    <a:lnTo>
                      <a:pt x="78" y="40"/>
                    </a:lnTo>
                    <a:lnTo>
                      <a:pt x="78" y="52"/>
                    </a:lnTo>
                    <a:lnTo>
                      <a:pt x="78" y="64"/>
                    </a:lnTo>
                    <a:lnTo>
                      <a:pt x="82" y="74"/>
                    </a:lnTo>
                    <a:lnTo>
                      <a:pt x="88" y="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5" name="Freeform 264"/>
              <p:cNvSpPr>
                <a:spLocks/>
              </p:cNvSpPr>
              <p:nvPr/>
            </p:nvSpPr>
            <p:spPr bwMode="auto">
              <a:xfrm>
                <a:off x="6528784" y="2924944"/>
                <a:ext cx="403225" cy="152400"/>
              </a:xfrm>
              <a:custGeom>
                <a:avLst/>
                <a:gdLst>
                  <a:gd name="T0" fmla="*/ 2147483646 w 254"/>
                  <a:gd name="T1" fmla="*/ 2147483646 h 96"/>
                  <a:gd name="T2" fmla="*/ 2147483646 w 254"/>
                  <a:gd name="T3" fmla="*/ 2147483646 h 96"/>
                  <a:gd name="T4" fmla="*/ 2147483646 w 254"/>
                  <a:gd name="T5" fmla="*/ 0 h 96"/>
                  <a:gd name="T6" fmla="*/ 2147483646 w 254"/>
                  <a:gd name="T7" fmla="*/ 0 h 96"/>
                  <a:gd name="T8" fmla="*/ 2147483646 w 254"/>
                  <a:gd name="T9" fmla="*/ 2147483646 h 96"/>
                  <a:gd name="T10" fmla="*/ 2147483646 w 254"/>
                  <a:gd name="T11" fmla="*/ 2147483646 h 96"/>
                  <a:gd name="T12" fmla="*/ 2147483646 w 254"/>
                  <a:gd name="T13" fmla="*/ 2147483646 h 96"/>
                  <a:gd name="T14" fmla="*/ 2147483646 w 254"/>
                  <a:gd name="T15" fmla="*/ 2147483646 h 96"/>
                  <a:gd name="T16" fmla="*/ 2147483646 w 254"/>
                  <a:gd name="T17" fmla="*/ 2147483646 h 96"/>
                  <a:gd name="T18" fmla="*/ 2147483646 w 254"/>
                  <a:gd name="T19" fmla="*/ 2147483646 h 96"/>
                  <a:gd name="T20" fmla="*/ 2147483646 w 254"/>
                  <a:gd name="T21" fmla="*/ 2147483646 h 96"/>
                  <a:gd name="T22" fmla="*/ 2147483646 w 254"/>
                  <a:gd name="T23" fmla="*/ 2147483646 h 96"/>
                  <a:gd name="T24" fmla="*/ 2147483646 w 254"/>
                  <a:gd name="T25" fmla="*/ 2147483646 h 96"/>
                  <a:gd name="T26" fmla="*/ 2147483646 w 254"/>
                  <a:gd name="T27" fmla="*/ 2147483646 h 96"/>
                  <a:gd name="T28" fmla="*/ 2147483646 w 254"/>
                  <a:gd name="T29" fmla="*/ 2147483646 h 96"/>
                  <a:gd name="T30" fmla="*/ 2147483646 w 254"/>
                  <a:gd name="T31" fmla="*/ 2147483646 h 96"/>
                  <a:gd name="T32" fmla="*/ 2147483646 w 254"/>
                  <a:gd name="T33" fmla="*/ 2147483646 h 96"/>
                  <a:gd name="T34" fmla="*/ 2147483646 w 254"/>
                  <a:gd name="T35" fmla="*/ 2147483646 h 96"/>
                  <a:gd name="T36" fmla="*/ 2147483646 w 254"/>
                  <a:gd name="T37" fmla="*/ 2147483646 h 96"/>
                  <a:gd name="T38" fmla="*/ 2147483646 w 254"/>
                  <a:gd name="T39" fmla="*/ 2147483646 h 96"/>
                  <a:gd name="T40" fmla="*/ 2147483646 w 254"/>
                  <a:gd name="T41" fmla="*/ 2147483646 h 96"/>
                  <a:gd name="T42" fmla="*/ 2147483646 w 254"/>
                  <a:gd name="T43" fmla="*/ 2147483646 h 96"/>
                  <a:gd name="T44" fmla="*/ 2147483646 w 254"/>
                  <a:gd name="T45" fmla="*/ 2147483646 h 96"/>
                  <a:gd name="T46" fmla="*/ 2147483646 w 254"/>
                  <a:gd name="T47" fmla="*/ 2147483646 h 96"/>
                  <a:gd name="T48" fmla="*/ 0 w 254"/>
                  <a:gd name="T49" fmla="*/ 2147483646 h 96"/>
                  <a:gd name="T50" fmla="*/ 0 w 254"/>
                  <a:gd name="T51" fmla="*/ 2147483646 h 96"/>
                  <a:gd name="T52" fmla="*/ 2147483646 w 254"/>
                  <a:gd name="T53" fmla="*/ 2147483646 h 96"/>
                  <a:gd name="T54" fmla="*/ 2147483646 w 254"/>
                  <a:gd name="T55" fmla="*/ 2147483646 h 96"/>
                  <a:gd name="T56" fmla="*/ 2147483646 w 254"/>
                  <a:gd name="T57" fmla="*/ 2147483646 h 96"/>
                  <a:gd name="T58" fmla="*/ 2147483646 w 254"/>
                  <a:gd name="T59" fmla="*/ 2147483646 h 96"/>
                  <a:gd name="T60" fmla="*/ 2147483646 w 254"/>
                  <a:gd name="T61" fmla="*/ 2147483646 h 96"/>
                  <a:gd name="T62" fmla="*/ 2147483646 w 254"/>
                  <a:gd name="T63" fmla="*/ 2147483646 h 96"/>
                  <a:gd name="T64" fmla="*/ 2147483646 w 254"/>
                  <a:gd name="T65" fmla="*/ 2147483646 h 96"/>
                  <a:gd name="T66" fmla="*/ 2147483646 w 254"/>
                  <a:gd name="T67" fmla="*/ 2147483646 h 96"/>
                  <a:gd name="T68" fmla="*/ 2147483646 w 254"/>
                  <a:gd name="T69" fmla="*/ 2147483646 h 96"/>
                  <a:gd name="T70" fmla="*/ 2147483646 w 254"/>
                  <a:gd name="T71" fmla="*/ 2147483646 h 9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54" h="96">
                    <a:moveTo>
                      <a:pt x="100" y="2"/>
                    </a:moveTo>
                    <a:lnTo>
                      <a:pt x="100" y="2"/>
                    </a:lnTo>
                    <a:lnTo>
                      <a:pt x="120" y="0"/>
                    </a:lnTo>
                    <a:lnTo>
                      <a:pt x="142" y="0"/>
                    </a:lnTo>
                    <a:lnTo>
                      <a:pt x="164" y="4"/>
                    </a:lnTo>
                    <a:lnTo>
                      <a:pt x="186" y="10"/>
                    </a:lnTo>
                    <a:lnTo>
                      <a:pt x="204" y="20"/>
                    </a:lnTo>
                    <a:lnTo>
                      <a:pt x="222" y="32"/>
                    </a:lnTo>
                    <a:lnTo>
                      <a:pt x="240" y="50"/>
                    </a:lnTo>
                    <a:lnTo>
                      <a:pt x="254" y="70"/>
                    </a:lnTo>
                    <a:lnTo>
                      <a:pt x="234" y="78"/>
                    </a:lnTo>
                    <a:lnTo>
                      <a:pt x="214" y="84"/>
                    </a:lnTo>
                    <a:lnTo>
                      <a:pt x="188" y="90"/>
                    </a:lnTo>
                    <a:lnTo>
                      <a:pt x="156" y="96"/>
                    </a:lnTo>
                    <a:lnTo>
                      <a:pt x="140" y="96"/>
                    </a:lnTo>
                    <a:lnTo>
                      <a:pt x="126" y="96"/>
                    </a:lnTo>
                    <a:lnTo>
                      <a:pt x="88" y="88"/>
                    </a:lnTo>
                    <a:lnTo>
                      <a:pt x="56" y="78"/>
                    </a:lnTo>
                    <a:lnTo>
                      <a:pt x="28" y="68"/>
                    </a:lnTo>
                    <a:lnTo>
                      <a:pt x="0" y="60"/>
                    </a:lnTo>
                    <a:lnTo>
                      <a:pt x="4" y="58"/>
                    </a:lnTo>
                    <a:lnTo>
                      <a:pt x="14" y="54"/>
                    </a:lnTo>
                    <a:lnTo>
                      <a:pt x="28" y="46"/>
                    </a:lnTo>
                    <a:lnTo>
                      <a:pt x="34" y="38"/>
                    </a:lnTo>
                    <a:lnTo>
                      <a:pt x="40" y="32"/>
                    </a:lnTo>
                    <a:lnTo>
                      <a:pt x="46" y="24"/>
                    </a:lnTo>
                    <a:lnTo>
                      <a:pt x="60" y="16"/>
                    </a:lnTo>
                    <a:lnTo>
                      <a:pt x="78" y="8"/>
                    </a:lnTo>
                    <a:lnTo>
                      <a:pt x="100" y="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6" name="Freeform 265"/>
              <p:cNvSpPr>
                <a:spLocks/>
              </p:cNvSpPr>
              <p:nvPr/>
            </p:nvSpPr>
            <p:spPr bwMode="auto">
              <a:xfrm>
                <a:off x="6652609" y="2928119"/>
                <a:ext cx="34925" cy="136525"/>
              </a:xfrm>
              <a:custGeom>
                <a:avLst/>
                <a:gdLst>
                  <a:gd name="T0" fmla="*/ 2147483646 w 22"/>
                  <a:gd name="T1" fmla="*/ 2147483646 h 86"/>
                  <a:gd name="T2" fmla="*/ 2147483646 w 22"/>
                  <a:gd name="T3" fmla="*/ 2147483646 h 86"/>
                  <a:gd name="T4" fmla="*/ 2147483646 w 22"/>
                  <a:gd name="T5" fmla="*/ 2147483646 h 86"/>
                  <a:gd name="T6" fmla="*/ 0 w 22"/>
                  <a:gd name="T7" fmla="*/ 2147483646 h 86"/>
                  <a:gd name="T8" fmla="*/ 0 w 22"/>
                  <a:gd name="T9" fmla="*/ 2147483646 h 86"/>
                  <a:gd name="T10" fmla="*/ 0 w 22"/>
                  <a:gd name="T11" fmla="*/ 2147483646 h 86"/>
                  <a:gd name="T12" fmla="*/ 0 w 22"/>
                  <a:gd name="T13" fmla="*/ 2147483646 h 86"/>
                  <a:gd name="T14" fmla="*/ 2147483646 w 22"/>
                  <a:gd name="T15" fmla="*/ 2147483646 h 86"/>
                  <a:gd name="T16" fmla="*/ 2147483646 w 22"/>
                  <a:gd name="T17" fmla="*/ 2147483646 h 86"/>
                  <a:gd name="T18" fmla="*/ 2147483646 w 22"/>
                  <a:gd name="T19" fmla="*/ 2147483646 h 86"/>
                  <a:gd name="T20" fmla="*/ 2147483646 w 22"/>
                  <a:gd name="T21" fmla="*/ 0 h 86"/>
                  <a:gd name="T22" fmla="*/ 2147483646 w 22"/>
                  <a:gd name="T23" fmla="*/ 0 h 86"/>
                  <a:gd name="T24" fmla="*/ 2147483646 w 22"/>
                  <a:gd name="T25" fmla="*/ 0 h 8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" h="86">
                    <a:moveTo>
                      <a:pt x="10" y="86"/>
                    </a:moveTo>
                    <a:lnTo>
                      <a:pt x="10" y="86"/>
                    </a:lnTo>
                    <a:lnTo>
                      <a:pt x="4" y="74"/>
                    </a:lnTo>
                    <a:lnTo>
                      <a:pt x="0" y="64"/>
                    </a:lnTo>
                    <a:lnTo>
                      <a:pt x="0" y="52"/>
                    </a:lnTo>
                    <a:lnTo>
                      <a:pt x="0" y="40"/>
                    </a:lnTo>
                    <a:lnTo>
                      <a:pt x="2" y="28"/>
                    </a:lnTo>
                    <a:lnTo>
                      <a:pt x="8" y="18"/>
                    </a:lnTo>
                    <a:lnTo>
                      <a:pt x="14" y="8"/>
                    </a:lnTo>
                    <a:lnTo>
                      <a:pt x="22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7" name="Freeform 266"/>
              <p:cNvSpPr>
                <a:spLocks/>
              </p:cNvSpPr>
              <p:nvPr/>
            </p:nvSpPr>
            <p:spPr bwMode="auto">
              <a:xfrm>
                <a:off x="6824059" y="2940819"/>
                <a:ext cx="25400" cy="127000"/>
              </a:xfrm>
              <a:custGeom>
                <a:avLst/>
                <a:gdLst>
                  <a:gd name="T0" fmla="*/ 0 w 16"/>
                  <a:gd name="T1" fmla="*/ 0 h 80"/>
                  <a:gd name="T2" fmla="*/ 0 w 16"/>
                  <a:gd name="T3" fmla="*/ 0 h 80"/>
                  <a:gd name="T4" fmla="*/ 2147483646 w 16"/>
                  <a:gd name="T5" fmla="*/ 2147483646 h 80"/>
                  <a:gd name="T6" fmla="*/ 2147483646 w 16"/>
                  <a:gd name="T7" fmla="*/ 2147483646 h 80"/>
                  <a:gd name="T8" fmla="*/ 2147483646 w 16"/>
                  <a:gd name="T9" fmla="*/ 2147483646 h 80"/>
                  <a:gd name="T10" fmla="*/ 2147483646 w 16"/>
                  <a:gd name="T11" fmla="*/ 2147483646 h 80"/>
                  <a:gd name="T12" fmla="*/ 2147483646 w 16"/>
                  <a:gd name="T13" fmla="*/ 2147483646 h 80"/>
                  <a:gd name="T14" fmla="*/ 2147483646 w 16"/>
                  <a:gd name="T15" fmla="*/ 2147483646 h 80"/>
                  <a:gd name="T16" fmla="*/ 2147483646 w 16"/>
                  <a:gd name="T17" fmla="*/ 2147483646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80">
                    <a:moveTo>
                      <a:pt x="0" y="0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12" y="24"/>
                    </a:lnTo>
                    <a:lnTo>
                      <a:pt x="16" y="38"/>
                    </a:lnTo>
                    <a:lnTo>
                      <a:pt x="14" y="52"/>
                    </a:lnTo>
                    <a:lnTo>
                      <a:pt x="10" y="68"/>
                    </a:lnTo>
                    <a:lnTo>
                      <a:pt x="2" y="8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8" name="Freeform 267"/>
              <p:cNvSpPr>
                <a:spLocks/>
              </p:cNvSpPr>
              <p:nvPr/>
            </p:nvSpPr>
            <p:spPr bwMode="auto">
              <a:xfrm>
                <a:off x="6706584" y="2963044"/>
                <a:ext cx="85725" cy="85725"/>
              </a:xfrm>
              <a:custGeom>
                <a:avLst/>
                <a:gdLst>
                  <a:gd name="T0" fmla="*/ 2147483646 w 54"/>
                  <a:gd name="T1" fmla="*/ 2147483646 h 54"/>
                  <a:gd name="T2" fmla="*/ 2147483646 w 54"/>
                  <a:gd name="T3" fmla="*/ 2147483646 h 54"/>
                  <a:gd name="T4" fmla="*/ 2147483646 w 54"/>
                  <a:gd name="T5" fmla="*/ 2147483646 h 54"/>
                  <a:gd name="T6" fmla="*/ 2147483646 w 54"/>
                  <a:gd name="T7" fmla="*/ 2147483646 h 54"/>
                  <a:gd name="T8" fmla="*/ 2147483646 w 54"/>
                  <a:gd name="T9" fmla="*/ 2147483646 h 54"/>
                  <a:gd name="T10" fmla="*/ 2147483646 w 54"/>
                  <a:gd name="T11" fmla="*/ 2147483646 h 54"/>
                  <a:gd name="T12" fmla="*/ 2147483646 w 54"/>
                  <a:gd name="T13" fmla="*/ 2147483646 h 54"/>
                  <a:gd name="T14" fmla="*/ 2147483646 w 54"/>
                  <a:gd name="T15" fmla="*/ 2147483646 h 54"/>
                  <a:gd name="T16" fmla="*/ 2147483646 w 54"/>
                  <a:gd name="T17" fmla="*/ 2147483646 h 54"/>
                  <a:gd name="T18" fmla="*/ 0 w 54"/>
                  <a:gd name="T19" fmla="*/ 2147483646 h 54"/>
                  <a:gd name="T20" fmla="*/ 0 w 54"/>
                  <a:gd name="T21" fmla="*/ 2147483646 h 54"/>
                  <a:gd name="T22" fmla="*/ 0 w 54"/>
                  <a:gd name="T23" fmla="*/ 2147483646 h 54"/>
                  <a:gd name="T24" fmla="*/ 2147483646 w 54"/>
                  <a:gd name="T25" fmla="*/ 2147483646 h 54"/>
                  <a:gd name="T26" fmla="*/ 2147483646 w 54"/>
                  <a:gd name="T27" fmla="*/ 2147483646 h 54"/>
                  <a:gd name="T28" fmla="*/ 2147483646 w 54"/>
                  <a:gd name="T29" fmla="*/ 2147483646 h 54"/>
                  <a:gd name="T30" fmla="*/ 2147483646 w 54"/>
                  <a:gd name="T31" fmla="*/ 0 h 54"/>
                  <a:gd name="T32" fmla="*/ 2147483646 w 54"/>
                  <a:gd name="T33" fmla="*/ 0 h 54"/>
                  <a:gd name="T34" fmla="*/ 2147483646 w 54"/>
                  <a:gd name="T35" fmla="*/ 2147483646 h 54"/>
                  <a:gd name="T36" fmla="*/ 2147483646 w 54"/>
                  <a:gd name="T37" fmla="*/ 2147483646 h 54"/>
                  <a:gd name="T38" fmla="*/ 2147483646 w 54"/>
                  <a:gd name="T39" fmla="*/ 2147483646 h 54"/>
                  <a:gd name="T40" fmla="*/ 2147483646 w 54"/>
                  <a:gd name="T41" fmla="*/ 2147483646 h 54"/>
                  <a:gd name="T42" fmla="*/ 2147483646 w 54"/>
                  <a:gd name="T43" fmla="*/ 2147483646 h 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54" h="54">
                    <a:moveTo>
                      <a:pt x="54" y="32"/>
                    </a:moveTo>
                    <a:lnTo>
                      <a:pt x="54" y="32"/>
                    </a:lnTo>
                    <a:lnTo>
                      <a:pt x="50" y="42"/>
                    </a:lnTo>
                    <a:lnTo>
                      <a:pt x="44" y="50"/>
                    </a:lnTo>
                    <a:lnTo>
                      <a:pt x="34" y="54"/>
                    </a:lnTo>
                    <a:lnTo>
                      <a:pt x="22" y="54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4"/>
                    </a:lnTo>
                    <a:lnTo>
                      <a:pt x="0" y="24"/>
                    </a:lnTo>
                    <a:lnTo>
                      <a:pt x="4" y="14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32" y="0"/>
                    </a:lnTo>
                    <a:lnTo>
                      <a:pt x="42" y="4"/>
                    </a:lnTo>
                    <a:lnTo>
                      <a:pt x="50" y="12"/>
                    </a:lnTo>
                    <a:lnTo>
                      <a:pt x="54" y="20"/>
                    </a:lnTo>
                    <a:lnTo>
                      <a:pt x="54" y="3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9" name="Freeform 268"/>
              <p:cNvSpPr>
                <a:spLocks/>
              </p:cNvSpPr>
              <p:nvPr/>
            </p:nvSpPr>
            <p:spPr bwMode="auto">
              <a:xfrm>
                <a:off x="6706584" y="2953519"/>
                <a:ext cx="34925" cy="34925"/>
              </a:xfrm>
              <a:custGeom>
                <a:avLst/>
                <a:gdLst>
                  <a:gd name="T0" fmla="*/ 2147483646 w 22"/>
                  <a:gd name="T1" fmla="*/ 2147483646 h 22"/>
                  <a:gd name="T2" fmla="*/ 2147483646 w 22"/>
                  <a:gd name="T3" fmla="*/ 2147483646 h 22"/>
                  <a:gd name="T4" fmla="*/ 2147483646 w 22"/>
                  <a:gd name="T5" fmla="*/ 2147483646 h 22"/>
                  <a:gd name="T6" fmla="*/ 2147483646 w 22"/>
                  <a:gd name="T7" fmla="*/ 2147483646 h 22"/>
                  <a:gd name="T8" fmla="*/ 2147483646 w 22"/>
                  <a:gd name="T9" fmla="*/ 2147483646 h 22"/>
                  <a:gd name="T10" fmla="*/ 2147483646 w 22"/>
                  <a:gd name="T11" fmla="*/ 2147483646 h 22"/>
                  <a:gd name="T12" fmla="*/ 2147483646 w 22"/>
                  <a:gd name="T13" fmla="*/ 2147483646 h 22"/>
                  <a:gd name="T14" fmla="*/ 2147483646 w 22"/>
                  <a:gd name="T15" fmla="*/ 2147483646 h 22"/>
                  <a:gd name="T16" fmla="*/ 2147483646 w 22"/>
                  <a:gd name="T17" fmla="*/ 2147483646 h 22"/>
                  <a:gd name="T18" fmla="*/ 0 w 22"/>
                  <a:gd name="T19" fmla="*/ 2147483646 h 22"/>
                  <a:gd name="T20" fmla="*/ 0 w 22"/>
                  <a:gd name="T21" fmla="*/ 2147483646 h 22"/>
                  <a:gd name="T22" fmla="*/ 0 w 22"/>
                  <a:gd name="T23" fmla="*/ 2147483646 h 22"/>
                  <a:gd name="T24" fmla="*/ 2147483646 w 22"/>
                  <a:gd name="T25" fmla="*/ 2147483646 h 22"/>
                  <a:gd name="T26" fmla="*/ 2147483646 w 22"/>
                  <a:gd name="T27" fmla="*/ 2147483646 h 22"/>
                  <a:gd name="T28" fmla="*/ 2147483646 w 22"/>
                  <a:gd name="T29" fmla="*/ 0 h 22"/>
                  <a:gd name="T30" fmla="*/ 2147483646 w 22"/>
                  <a:gd name="T31" fmla="*/ 0 h 22"/>
                  <a:gd name="T32" fmla="*/ 2147483646 w 22"/>
                  <a:gd name="T33" fmla="*/ 0 h 22"/>
                  <a:gd name="T34" fmla="*/ 2147483646 w 22"/>
                  <a:gd name="T35" fmla="*/ 2147483646 h 22"/>
                  <a:gd name="T36" fmla="*/ 2147483646 w 22"/>
                  <a:gd name="T37" fmla="*/ 2147483646 h 22"/>
                  <a:gd name="T38" fmla="*/ 2147483646 w 22"/>
                  <a:gd name="T39" fmla="*/ 2147483646 h 22"/>
                  <a:gd name="T40" fmla="*/ 2147483646 w 22"/>
                  <a:gd name="T41" fmla="*/ 2147483646 h 22"/>
                  <a:gd name="T42" fmla="*/ 2147483646 w 22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2" h="22">
                    <a:moveTo>
                      <a:pt x="22" y="14"/>
                    </a:moveTo>
                    <a:lnTo>
                      <a:pt x="22" y="14"/>
                    </a:lnTo>
                    <a:lnTo>
                      <a:pt x="22" y="18"/>
                    </a:lnTo>
                    <a:lnTo>
                      <a:pt x="18" y="20"/>
                    </a:lnTo>
                    <a:lnTo>
                      <a:pt x="14" y="22"/>
                    </a:lnTo>
                    <a:lnTo>
                      <a:pt x="10" y="22"/>
                    </a:lnTo>
                    <a:lnTo>
                      <a:pt x="6" y="22"/>
                    </a:lnTo>
                    <a:lnTo>
                      <a:pt x="2" y="18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2"/>
                    </a:lnTo>
                    <a:lnTo>
                      <a:pt x="20" y="4"/>
                    </a:lnTo>
                    <a:lnTo>
                      <a:pt x="22" y="8"/>
                    </a:lnTo>
                    <a:lnTo>
                      <a:pt x="22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0" name="Freeform 269"/>
              <p:cNvSpPr>
                <a:spLocks/>
              </p:cNvSpPr>
              <p:nvPr/>
            </p:nvSpPr>
            <p:spPr bwMode="auto">
              <a:xfrm>
                <a:off x="7176484" y="2937644"/>
                <a:ext cx="107950" cy="127000"/>
              </a:xfrm>
              <a:custGeom>
                <a:avLst/>
                <a:gdLst>
                  <a:gd name="T0" fmla="*/ 0 w 68"/>
                  <a:gd name="T1" fmla="*/ 2147483646 h 80"/>
                  <a:gd name="T2" fmla="*/ 0 w 68"/>
                  <a:gd name="T3" fmla="*/ 2147483646 h 80"/>
                  <a:gd name="T4" fmla="*/ 2147483646 w 68"/>
                  <a:gd name="T5" fmla="*/ 2147483646 h 80"/>
                  <a:gd name="T6" fmla="*/ 2147483646 w 68"/>
                  <a:gd name="T7" fmla="*/ 2147483646 h 80"/>
                  <a:gd name="T8" fmla="*/ 2147483646 w 68"/>
                  <a:gd name="T9" fmla="*/ 2147483646 h 80"/>
                  <a:gd name="T10" fmla="*/ 2147483646 w 68"/>
                  <a:gd name="T11" fmla="*/ 2147483646 h 80"/>
                  <a:gd name="T12" fmla="*/ 2147483646 w 68"/>
                  <a:gd name="T13" fmla="*/ 2147483646 h 80"/>
                  <a:gd name="T14" fmla="*/ 2147483646 w 68"/>
                  <a:gd name="T15" fmla="*/ 2147483646 h 80"/>
                  <a:gd name="T16" fmla="*/ 2147483646 w 68"/>
                  <a:gd name="T17" fmla="*/ 2147483646 h 80"/>
                  <a:gd name="T18" fmla="*/ 2147483646 w 68"/>
                  <a:gd name="T19" fmla="*/ 2147483646 h 80"/>
                  <a:gd name="T20" fmla="*/ 2147483646 w 68"/>
                  <a:gd name="T21" fmla="*/ 2147483646 h 80"/>
                  <a:gd name="T22" fmla="*/ 2147483646 w 68"/>
                  <a:gd name="T23" fmla="*/ 2147483646 h 80"/>
                  <a:gd name="T24" fmla="*/ 2147483646 w 68"/>
                  <a:gd name="T25" fmla="*/ 0 h 80"/>
                  <a:gd name="T26" fmla="*/ 2147483646 w 68"/>
                  <a:gd name="T27" fmla="*/ 0 h 80"/>
                  <a:gd name="T28" fmla="*/ 2147483646 w 68"/>
                  <a:gd name="T29" fmla="*/ 0 h 80"/>
                  <a:gd name="T30" fmla="*/ 2147483646 w 68"/>
                  <a:gd name="T31" fmla="*/ 2147483646 h 80"/>
                  <a:gd name="T32" fmla="*/ 2147483646 w 68"/>
                  <a:gd name="T33" fmla="*/ 2147483646 h 80"/>
                  <a:gd name="T34" fmla="*/ 2147483646 w 68"/>
                  <a:gd name="T35" fmla="*/ 2147483646 h 80"/>
                  <a:gd name="T36" fmla="*/ 0 w 68"/>
                  <a:gd name="T37" fmla="*/ 2147483646 h 80"/>
                  <a:gd name="T38" fmla="*/ 0 w 68"/>
                  <a:gd name="T39" fmla="*/ 2147483646 h 8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68" h="80">
                    <a:moveTo>
                      <a:pt x="0" y="62"/>
                    </a:moveTo>
                    <a:lnTo>
                      <a:pt x="0" y="62"/>
                    </a:lnTo>
                    <a:lnTo>
                      <a:pt x="22" y="68"/>
                    </a:lnTo>
                    <a:lnTo>
                      <a:pt x="42" y="74"/>
                    </a:lnTo>
                    <a:lnTo>
                      <a:pt x="68" y="80"/>
                    </a:lnTo>
                    <a:lnTo>
                      <a:pt x="60" y="68"/>
                    </a:lnTo>
                    <a:lnTo>
                      <a:pt x="54" y="52"/>
                    </a:lnTo>
                    <a:lnTo>
                      <a:pt x="54" y="38"/>
                    </a:lnTo>
                    <a:lnTo>
                      <a:pt x="56" y="24"/>
                    </a:lnTo>
                    <a:lnTo>
                      <a:pt x="60" y="12"/>
                    </a:lnTo>
                    <a:lnTo>
                      <a:pt x="68" y="0"/>
                    </a:lnTo>
                    <a:lnTo>
                      <a:pt x="50" y="10"/>
                    </a:lnTo>
                    <a:lnTo>
                      <a:pt x="32" y="24"/>
                    </a:lnTo>
                    <a:lnTo>
                      <a:pt x="16" y="4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1" name="Freeform 270"/>
              <p:cNvSpPr>
                <a:spLocks noEditPoints="1"/>
              </p:cNvSpPr>
              <p:nvPr/>
            </p:nvSpPr>
            <p:spPr bwMode="auto">
              <a:xfrm>
                <a:off x="7262209" y="2918594"/>
                <a:ext cx="196850" cy="152400"/>
              </a:xfrm>
              <a:custGeom>
                <a:avLst/>
                <a:gdLst>
                  <a:gd name="T0" fmla="*/ 0 w 124"/>
                  <a:gd name="T1" fmla="*/ 2147483646 h 96"/>
                  <a:gd name="T2" fmla="*/ 0 w 124"/>
                  <a:gd name="T3" fmla="*/ 2147483646 h 96"/>
                  <a:gd name="T4" fmla="*/ 2147483646 w 124"/>
                  <a:gd name="T5" fmla="*/ 2147483646 h 96"/>
                  <a:gd name="T6" fmla="*/ 2147483646 w 124"/>
                  <a:gd name="T7" fmla="*/ 2147483646 h 96"/>
                  <a:gd name="T8" fmla="*/ 2147483646 w 124"/>
                  <a:gd name="T9" fmla="*/ 2147483646 h 96"/>
                  <a:gd name="T10" fmla="*/ 2147483646 w 124"/>
                  <a:gd name="T11" fmla="*/ 2147483646 h 96"/>
                  <a:gd name="T12" fmla="*/ 2147483646 w 124"/>
                  <a:gd name="T13" fmla="*/ 2147483646 h 96"/>
                  <a:gd name="T14" fmla="*/ 2147483646 w 124"/>
                  <a:gd name="T15" fmla="*/ 2147483646 h 96"/>
                  <a:gd name="T16" fmla="*/ 2147483646 w 124"/>
                  <a:gd name="T17" fmla="*/ 2147483646 h 96"/>
                  <a:gd name="T18" fmla="*/ 2147483646 w 124"/>
                  <a:gd name="T19" fmla="*/ 2147483646 h 96"/>
                  <a:gd name="T20" fmla="*/ 2147483646 w 124"/>
                  <a:gd name="T21" fmla="*/ 2147483646 h 96"/>
                  <a:gd name="T22" fmla="*/ 2147483646 w 124"/>
                  <a:gd name="T23" fmla="*/ 2147483646 h 96"/>
                  <a:gd name="T24" fmla="*/ 2147483646 w 124"/>
                  <a:gd name="T25" fmla="*/ 2147483646 h 96"/>
                  <a:gd name="T26" fmla="*/ 2147483646 w 124"/>
                  <a:gd name="T27" fmla="*/ 2147483646 h 96"/>
                  <a:gd name="T28" fmla="*/ 2147483646 w 124"/>
                  <a:gd name="T29" fmla="*/ 2147483646 h 96"/>
                  <a:gd name="T30" fmla="*/ 2147483646 w 124"/>
                  <a:gd name="T31" fmla="*/ 2147483646 h 96"/>
                  <a:gd name="T32" fmla="*/ 2147483646 w 124"/>
                  <a:gd name="T33" fmla="*/ 2147483646 h 96"/>
                  <a:gd name="T34" fmla="*/ 2147483646 w 124"/>
                  <a:gd name="T35" fmla="*/ 2147483646 h 96"/>
                  <a:gd name="T36" fmla="*/ 2147483646 w 124"/>
                  <a:gd name="T37" fmla="*/ 2147483646 h 96"/>
                  <a:gd name="T38" fmla="*/ 2147483646 w 124"/>
                  <a:gd name="T39" fmla="*/ 2147483646 h 96"/>
                  <a:gd name="T40" fmla="*/ 2147483646 w 124"/>
                  <a:gd name="T41" fmla="*/ 2147483646 h 96"/>
                  <a:gd name="T42" fmla="*/ 2147483646 w 124"/>
                  <a:gd name="T43" fmla="*/ 2147483646 h 96"/>
                  <a:gd name="T44" fmla="*/ 2147483646 w 124"/>
                  <a:gd name="T45" fmla="*/ 0 h 96"/>
                  <a:gd name="T46" fmla="*/ 2147483646 w 124"/>
                  <a:gd name="T47" fmla="*/ 0 h 96"/>
                  <a:gd name="T48" fmla="*/ 2147483646 w 124"/>
                  <a:gd name="T49" fmla="*/ 2147483646 h 96"/>
                  <a:gd name="T50" fmla="*/ 2147483646 w 124"/>
                  <a:gd name="T51" fmla="*/ 2147483646 h 96"/>
                  <a:gd name="T52" fmla="*/ 2147483646 w 124"/>
                  <a:gd name="T53" fmla="*/ 2147483646 h 96"/>
                  <a:gd name="T54" fmla="*/ 2147483646 w 124"/>
                  <a:gd name="T55" fmla="*/ 2147483646 h 96"/>
                  <a:gd name="T56" fmla="*/ 2147483646 w 124"/>
                  <a:gd name="T57" fmla="*/ 2147483646 h 96"/>
                  <a:gd name="T58" fmla="*/ 2147483646 w 124"/>
                  <a:gd name="T59" fmla="*/ 2147483646 h 96"/>
                  <a:gd name="T60" fmla="*/ 0 w 124"/>
                  <a:gd name="T61" fmla="*/ 2147483646 h 96"/>
                  <a:gd name="T62" fmla="*/ 0 w 124"/>
                  <a:gd name="T63" fmla="*/ 2147483646 h 96"/>
                  <a:gd name="T64" fmla="*/ 0 w 124"/>
                  <a:gd name="T65" fmla="*/ 2147483646 h 96"/>
                  <a:gd name="T66" fmla="*/ 2147483646 w 124"/>
                  <a:gd name="T67" fmla="*/ 2147483646 h 96"/>
                  <a:gd name="T68" fmla="*/ 2147483646 w 124"/>
                  <a:gd name="T69" fmla="*/ 2147483646 h 96"/>
                  <a:gd name="T70" fmla="*/ 2147483646 w 124"/>
                  <a:gd name="T71" fmla="*/ 2147483646 h 96"/>
                  <a:gd name="T72" fmla="*/ 2147483646 w 124"/>
                  <a:gd name="T73" fmla="*/ 2147483646 h 96"/>
                  <a:gd name="T74" fmla="*/ 2147483646 w 124"/>
                  <a:gd name="T75" fmla="*/ 2147483646 h 96"/>
                  <a:gd name="T76" fmla="*/ 2147483646 w 124"/>
                  <a:gd name="T77" fmla="*/ 2147483646 h 96"/>
                  <a:gd name="T78" fmla="*/ 2147483646 w 124"/>
                  <a:gd name="T79" fmla="*/ 2147483646 h 96"/>
                  <a:gd name="T80" fmla="*/ 2147483646 w 124"/>
                  <a:gd name="T81" fmla="*/ 2147483646 h 96"/>
                  <a:gd name="T82" fmla="*/ 2147483646 w 124"/>
                  <a:gd name="T83" fmla="*/ 2147483646 h 96"/>
                  <a:gd name="T84" fmla="*/ 2147483646 w 124"/>
                  <a:gd name="T85" fmla="*/ 2147483646 h 96"/>
                  <a:gd name="T86" fmla="*/ 2147483646 w 124"/>
                  <a:gd name="T87" fmla="*/ 2147483646 h 96"/>
                  <a:gd name="T88" fmla="*/ 2147483646 w 124"/>
                  <a:gd name="T89" fmla="*/ 2147483646 h 96"/>
                  <a:gd name="T90" fmla="*/ 2147483646 w 124"/>
                  <a:gd name="T91" fmla="*/ 2147483646 h 96"/>
                  <a:gd name="T92" fmla="*/ 2147483646 w 124"/>
                  <a:gd name="T93" fmla="*/ 2147483646 h 96"/>
                  <a:gd name="T94" fmla="*/ 2147483646 w 124"/>
                  <a:gd name="T95" fmla="*/ 2147483646 h 96"/>
                  <a:gd name="T96" fmla="*/ 2147483646 w 124"/>
                  <a:gd name="T97" fmla="*/ 2147483646 h 96"/>
                  <a:gd name="T98" fmla="*/ 2147483646 w 124"/>
                  <a:gd name="T99" fmla="*/ 2147483646 h 96"/>
                  <a:gd name="T100" fmla="*/ 2147483646 w 124"/>
                  <a:gd name="T101" fmla="*/ 2147483646 h 96"/>
                  <a:gd name="T102" fmla="*/ 2147483646 w 124"/>
                  <a:gd name="T103" fmla="*/ 2147483646 h 96"/>
                  <a:gd name="T104" fmla="*/ 2147483646 w 124"/>
                  <a:gd name="T105" fmla="*/ 2147483646 h 96"/>
                  <a:gd name="T106" fmla="*/ 2147483646 w 124"/>
                  <a:gd name="T107" fmla="*/ 2147483646 h 96"/>
                  <a:gd name="T108" fmla="*/ 2147483646 w 124"/>
                  <a:gd name="T109" fmla="*/ 2147483646 h 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24" h="96">
                    <a:moveTo>
                      <a:pt x="0" y="64"/>
                    </a:moveTo>
                    <a:lnTo>
                      <a:pt x="0" y="64"/>
                    </a:lnTo>
                    <a:lnTo>
                      <a:pt x="6" y="80"/>
                    </a:lnTo>
                    <a:lnTo>
                      <a:pt x="14" y="92"/>
                    </a:lnTo>
                    <a:lnTo>
                      <a:pt x="46" y="96"/>
                    </a:lnTo>
                    <a:lnTo>
                      <a:pt x="62" y="96"/>
                    </a:lnTo>
                    <a:lnTo>
                      <a:pt x="76" y="94"/>
                    </a:lnTo>
                    <a:lnTo>
                      <a:pt x="114" y="86"/>
                    </a:lnTo>
                    <a:lnTo>
                      <a:pt x="120" y="76"/>
                    </a:lnTo>
                    <a:lnTo>
                      <a:pt x="122" y="64"/>
                    </a:lnTo>
                    <a:lnTo>
                      <a:pt x="124" y="52"/>
                    </a:lnTo>
                    <a:lnTo>
                      <a:pt x="122" y="40"/>
                    </a:lnTo>
                    <a:lnTo>
                      <a:pt x="120" y="28"/>
                    </a:lnTo>
                    <a:lnTo>
                      <a:pt x="114" y="18"/>
                    </a:lnTo>
                    <a:lnTo>
                      <a:pt x="108" y="10"/>
                    </a:lnTo>
                    <a:lnTo>
                      <a:pt x="98" y="2"/>
                    </a:lnTo>
                    <a:lnTo>
                      <a:pt x="78" y="0"/>
                    </a:lnTo>
                    <a:lnTo>
                      <a:pt x="58" y="0"/>
                    </a:lnTo>
                    <a:lnTo>
                      <a:pt x="36" y="4"/>
                    </a:lnTo>
                    <a:lnTo>
                      <a:pt x="14" y="12"/>
                    </a:lnTo>
                    <a:lnTo>
                      <a:pt x="6" y="24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0" y="64"/>
                    </a:lnTo>
                    <a:close/>
                    <a:moveTo>
                      <a:pt x="34" y="56"/>
                    </a:moveTo>
                    <a:lnTo>
                      <a:pt x="34" y="56"/>
                    </a:lnTo>
                    <a:lnTo>
                      <a:pt x="36" y="46"/>
                    </a:lnTo>
                    <a:lnTo>
                      <a:pt x="40" y="36"/>
                    </a:lnTo>
                    <a:lnTo>
                      <a:pt x="46" y="30"/>
                    </a:lnTo>
                    <a:lnTo>
                      <a:pt x="56" y="26"/>
                    </a:lnTo>
                    <a:lnTo>
                      <a:pt x="68" y="26"/>
                    </a:lnTo>
                    <a:lnTo>
                      <a:pt x="78" y="30"/>
                    </a:lnTo>
                    <a:lnTo>
                      <a:pt x="84" y="36"/>
                    </a:lnTo>
                    <a:lnTo>
                      <a:pt x="88" y="46"/>
                    </a:lnTo>
                    <a:lnTo>
                      <a:pt x="88" y="58"/>
                    </a:lnTo>
                    <a:lnTo>
                      <a:pt x="84" y="68"/>
                    </a:lnTo>
                    <a:lnTo>
                      <a:pt x="76" y="74"/>
                    </a:lnTo>
                    <a:lnTo>
                      <a:pt x="66" y="78"/>
                    </a:lnTo>
                    <a:lnTo>
                      <a:pt x="56" y="78"/>
                    </a:lnTo>
                    <a:lnTo>
                      <a:pt x="46" y="74"/>
                    </a:lnTo>
                    <a:lnTo>
                      <a:pt x="38" y="66"/>
                    </a:lnTo>
                    <a:lnTo>
                      <a:pt x="34" y="56"/>
                    </a:lnTo>
                    <a:close/>
                  </a:path>
                </a:pathLst>
              </a:custGeom>
              <a:solidFill>
                <a:srgbClr val="7995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2" name="Freeform 271"/>
              <p:cNvSpPr>
                <a:spLocks/>
              </p:cNvSpPr>
              <p:nvPr/>
            </p:nvSpPr>
            <p:spPr bwMode="auto">
              <a:xfrm>
                <a:off x="7316184" y="2959869"/>
                <a:ext cx="85725" cy="82550"/>
              </a:xfrm>
              <a:custGeom>
                <a:avLst/>
                <a:gdLst>
                  <a:gd name="T0" fmla="*/ 2147483646 w 54"/>
                  <a:gd name="T1" fmla="*/ 0 h 52"/>
                  <a:gd name="T2" fmla="*/ 2147483646 w 54"/>
                  <a:gd name="T3" fmla="*/ 0 h 52"/>
                  <a:gd name="T4" fmla="*/ 2147483646 w 54"/>
                  <a:gd name="T5" fmla="*/ 2147483646 h 52"/>
                  <a:gd name="T6" fmla="*/ 2147483646 w 54"/>
                  <a:gd name="T7" fmla="*/ 2147483646 h 52"/>
                  <a:gd name="T8" fmla="*/ 2147483646 w 54"/>
                  <a:gd name="T9" fmla="*/ 2147483646 h 52"/>
                  <a:gd name="T10" fmla="*/ 0 w 54"/>
                  <a:gd name="T11" fmla="*/ 2147483646 h 52"/>
                  <a:gd name="T12" fmla="*/ 0 w 54"/>
                  <a:gd name="T13" fmla="*/ 2147483646 h 52"/>
                  <a:gd name="T14" fmla="*/ 2147483646 w 54"/>
                  <a:gd name="T15" fmla="*/ 2147483646 h 52"/>
                  <a:gd name="T16" fmla="*/ 2147483646 w 54"/>
                  <a:gd name="T17" fmla="*/ 2147483646 h 52"/>
                  <a:gd name="T18" fmla="*/ 2147483646 w 54"/>
                  <a:gd name="T19" fmla="*/ 2147483646 h 52"/>
                  <a:gd name="T20" fmla="*/ 2147483646 w 54"/>
                  <a:gd name="T21" fmla="*/ 2147483646 h 52"/>
                  <a:gd name="T22" fmla="*/ 2147483646 w 54"/>
                  <a:gd name="T23" fmla="*/ 2147483646 h 52"/>
                  <a:gd name="T24" fmla="*/ 2147483646 w 54"/>
                  <a:gd name="T25" fmla="*/ 2147483646 h 52"/>
                  <a:gd name="T26" fmla="*/ 2147483646 w 54"/>
                  <a:gd name="T27" fmla="*/ 2147483646 h 52"/>
                  <a:gd name="T28" fmla="*/ 2147483646 w 54"/>
                  <a:gd name="T29" fmla="*/ 2147483646 h 52"/>
                  <a:gd name="T30" fmla="*/ 2147483646 w 54"/>
                  <a:gd name="T31" fmla="*/ 2147483646 h 52"/>
                  <a:gd name="T32" fmla="*/ 2147483646 w 54"/>
                  <a:gd name="T33" fmla="*/ 2147483646 h 52"/>
                  <a:gd name="T34" fmla="*/ 2147483646 w 54"/>
                  <a:gd name="T35" fmla="*/ 2147483646 h 52"/>
                  <a:gd name="T36" fmla="*/ 2147483646 w 54"/>
                  <a:gd name="T37" fmla="*/ 2147483646 h 52"/>
                  <a:gd name="T38" fmla="*/ 2147483646 w 54"/>
                  <a:gd name="T39" fmla="*/ 0 h 52"/>
                  <a:gd name="T40" fmla="*/ 2147483646 w 54"/>
                  <a:gd name="T41" fmla="*/ 0 h 52"/>
                  <a:gd name="T42" fmla="*/ 2147483646 w 54"/>
                  <a:gd name="T43" fmla="*/ 0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54" h="52">
                    <a:moveTo>
                      <a:pt x="22" y="0"/>
                    </a:moveTo>
                    <a:lnTo>
                      <a:pt x="22" y="0"/>
                    </a:lnTo>
                    <a:lnTo>
                      <a:pt x="12" y="4"/>
                    </a:lnTo>
                    <a:lnTo>
                      <a:pt x="6" y="10"/>
                    </a:lnTo>
                    <a:lnTo>
                      <a:pt x="2" y="20"/>
                    </a:lnTo>
                    <a:lnTo>
                      <a:pt x="0" y="30"/>
                    </a:lnTo>
                    <a:lnTo>
                      <a:pt x="4" y="40"/>
                    </a:lnTo>
                    <a:lnTo>
                      <a:pt x="12" y="48"/>
                    </a:lnTo>
                    <a:lnTo>
                      <a:pt x="22" y="52"/>
                    </a:lnTo>
                    <a:lnTo>
                      <a:pt x="32" y="52"/>
                    </a:lnTo>
                    <a:lnTo>
                      <a:pt x="42" y="48"/>
                    </a:lnTo>
                    <a:lnTo>
                      <a:pt x="50" y="42"/>
                    </a:lnTo>
                    <a:lnTo>
                      <a:pt x="54" y="32"/>
                    </a:lnTo>
                    <a:lnTo>
                      <a:pt x="54" y="20"/>
                    </a:lnTo>
                    <a:lnTo>
                      <a:pt x="50" y="10"/>
                    </a:lnTo>
                    <a:lnTo>
                      <a:pt x="44" y="4"/>
                    </a:lnTo>
                    <a:lnTo>
                      <a:pt x="34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3" name="Freeform 272"/>
              <p:cNvSpPr>
                <a:spLocks/>
              </p:cNvSpPr>
              <p:nvPr/>
            </p:nvSpPr>
            <p:spPr bwMode="auto">
              <a:xfrm>
                <a:off x="7417784" y="2921769"/>
                <a:ext cx="165100" cy="133350"/>
              </a:xfrm>
              <a:custGeom>
                <a:avLst/>
                <a:gdLst>
                  <a:gd name="T0" fmla="*/ 2147483646 w 104"/>
                  <a:gd name="T1" fmla="*/ 2147483646 h 84"/>
                  <a:gd name="T2" fmla="*/ 2147483646 w 104"/>
                  <a:gd name="T3" fmla="*/ 2147483646 h 84"/>
                  <a:gd name="T4" fmla="*/ 2147483646 w 104"/>
                  <a:gd name="T5" fmla="*/ 2147483646 h 84"/>
                  <a:gd name="T6" fmla="*/ 2147483646 w 104"/>
                  <a:gd name="T7" fmla="*/ 2147483646 h 84"/>
                  <a:gd name="T8" fmla="*/ 2147483646 w 104"/>
                  <a:gd name="T9" fmla="*/ 2147483646 h 84"/>
                  <a:gd name="T10" fmla="*/ 2147483646 w 104"/>
                  <a:gd name="T11" fmla="*/ 2147483646 h 84"/>
                  <a:gd name="T12" fmla="*/ 2147483646 w 104"/>
                  <a:gd name="T13" fmla="*/ 2147483646 h 84"/>
                  <a:gd name="T14" fmla="*/ 2147483646 w 104"/>
                  <a:gd name="T15" fmla="*/ 2147483646 h 84"/>
                  <a:gd name="T16" fmla="*/ 2147483646 w 104"/>
                  <a:gd name="T17" fmla="*/ 2147483646 h 84"/>
                  <a:gd name="T18" fmla="*/ 2147483646 w 104"/>
                  <a:gd name="T19" fmla="*/ 2147483646 h 84"/>
                  <a:gd name="T20" fmla="*/ 2147483646 w 104"/>
                  <a:gd name="T21" fmla="*/ 2147483646 h 84"/>
                  <a:gd name="T22" fmla="*/ 2147483646 w 104"/>
                  <a:gd name="T23" fmla="*/ 2147483646 h 84"/>
                  <a:gd name="T24" fmla="*/ 2147483646 w 104"/>
                  <a:gd name="T25" fmla="*/ 2147483646 h 84"/>
                  <a:gd name="T26" fmla="*/ 2147483646 w 104"/>
                  <a:gd name="T27" fmla="*/ 2147483646 h 84"/>
                  <a:gd name="T28" fmla="*/ 2147483646 w 104"/>
                  <a:gd name="T29" fmla="*/ 2147483646 h 84"/>
                  <a:gd name="T30" fmla="*/ 2147483646 w 104"/>
                  <a:gd name="T31" fmla="*/ 2147483646 h 84"/>
                  <a:gd name="T32" fmla="*/ 2147483646 w 104"/>
                  <a:gd name="T33" fmla="*/ 2147483646 h 84"/>
                  <a:gd name="T34" fmla="*/ 2147483646 w 104"/>
                  <a:gd name="T35" fmla="*/ 2147483646 h 84"/>
                  <a:gd name="T36" fmla="*/ 2147483646 w 104"/>
                  <a:gd name="T37" fmla="*/ 2147483646 h 84"/>
                  <a:gd name="T38" fmla="*/ 2147483646 w 104"/>
                  <a:gd name="T39" fmla="*/ 2147483646 h 84"/>
                  <a:gd name="T40" fmla="*/ 0 w 104"/>
                  <a:gd name="T41" fmla="*/ 0 h 84"/>
                  <a:gd name="T42" fmla="*/ 0 w 104"/>
                  <a:gd name="T43" fmla="*/ 0 h 84"/>
                  <a:gd name="T44" fmla="*/ 2147483646 w 104"/>
                  <a:gd name="T45" fmla="*/ 2147483646 h 84"/>
                  <a:gd name="T46" fmla="*/ 2147483646 w 104"/>
                  <a:gd name="T47" fmla="*/ 2147483646 h 84"/>
                  <a:gd name="T48" fmla="*/ 2147483646 w 104"/>
                  <a:gd name="T49" fmla="*/ 2147483646 h 84"/>
                  <a:gd name="T50" fmla="*/ 2147483646 w 104"/>
                  <a:gd name="T51" fmla="*/ 2147483646 h 84"/>
                  <a:gd name="T52" fmla="*/ 2147483646 w 104"/>
                  <a:gd name="T53" fmla="*/ 2147483646 h 8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04" h="84">
                    <a:moveTo>
                      <a:pt x="24" y="38"/>
                    </a:moveTo>
                    <a:lnTo>
                      <a:pt x="24" y="38"/>
                    </a:lnTo>
                    <a:lnTo>
                      <a:pt x="26" y="50"/>
                    </a:lnTo>
                    <a:lnTo>
                      <a:pt x="24" y="62"/>
                    </a:lnTo>
                    <a:lnTo>
                      <a:pt x="22" y="74"/>
                    </a:lnTo>
                    <a:lnTo>
                      <a:pt x="16" y="84"/>
                    </a:lnTo>
                    <a:lnTo>
                      <a:pt x="48" y="74"/>
                    </a:lnTo>
                    <a:lnTo>
                      <a:pt x="76" y="64"/>
                    </a:lnTo>
                    <a:lnTo>
                      <a:pt x="104" y="54"/>
                    </a:lnTo>
                    <a:lnTo>
                      <a:pt x="98" y="52"/>
                    </a:lnTo>
                    <a:lnTo>
                      <a:pt x="88" y="48"/>
                    </a:lnTo>
                    <a:lnTo>
                      <a:pt x="76" y="40"/>
                    </a:lnTo>
                    <a:lnTo>
                      <a:pt x="68" y="34"/>
                    </a:lnTo>
                    <a:lnTo>
                      <a:pt x="64" y="26"/>
                    </a:lnTo>
                    <a:lnTo>
                      <a:pt x="56" y="20"/>
                    </a:lnTo>
                    <a:lnTo>
                      <a:pt x="42" y="12"/>
                    </a:lnTo>
                    <a:lnTo>
                      <a:pt x="24" y="4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16" y="16"/>
                    </a:lnTo>
                    <a:lnTo>
                      <a:pt x="22" y="26"/>
                    </a:lnTo>
                    <a:lnTo>
                      <a:pt x="24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4" name="Freeform 273"/>
              <p:cNvSpPr>
                <a:spLocks/>
              </p:cNvSpPr>
              <p:nvPr/>
            </p:nvSpPr>
            <p:spPr bwMode="auto">
              <a:xfrm>
                <a:off x="7176484" y="2918594"/>
                <a:ext cx="406400" cy="152400"/>
              </a:xfrm>
              <a:custGeom>
                <a:avLst/>
                <a:gdLst>
                  <a:gd name="T0" fmla="*/ 2147483646 w 256"/>
                  <a:gd name="T1" fmla="*/ 2147483646 h 96"/>
                  <a:gd name="T2" fmla="*/ 2147483646 w 256"/>
                  <a:gd name="T3" fmla="*/ 2147483646 h 96"/>
                  <a:gd name="T4" fmla="*/ 2147483646 w 256"/>
                  <a:gd name="T5" fmla="*/ 2147483646 h 96"/>
                  <a:gd name="T6" fmla="*/ 2147483646 w 256"/>
                  <a:gd name="T7" fmla="*/ 2147483646 h 96"/>
                  <a:gd name="T8" fmla="*/ 2147483646 w 256"/>
                  <a:gd name="T9" fmla="*/ 2147483646 h 96"/>
                  <a:gd name="T10" fmla="*/ 2147483646 w 256"/>
                  <a:gd name="T11" fmla="*/ 2147483646 h 96"/>
                  <a:gd name="T12" fmla="*/ 2147483646 w 256"/>
                  <a:gd name="T13" fmla="*/ 2147483646 h 96"/>
                  <a:gd name="T14" fmla="*/ 2147483646 w 256"/>
                  <a:gd name="T15" fmla="*/ 2147483646 h 96"/>
                  <a:gd name="T16" fmla="*/ 2147483646 w 256"/>
                  <a:gd name="T17" fmla="*/ 2147483646 h 96"/>
                  <a:gd name="T18" fmla="*/ 2147483646 w 256"/>
                  <a:gd name="T19" fmla="*/ 2147483646 h 96"/>
                  <a:gd name="T20" fmla="*/ 2147483646 w 256"/>
                  <a:gd name="T21" fmla="*/ 2147483646 h 96"/>
                  <a:gd name="T22" fmla="*/ 2147483646 w 256"/>
                  <a:gd name="T23" fmla="*/ 2147483646 h 96"/>
                  <a:gd name="T24" fmla="*/ 2147483646 w 256"/>
                  <a:gd name="T25" fmla="*/ 2147483646 h 96"/>
                  <a:gd name="T26" fmla="*/ 2147483646 w 256"/>
                  <a:gd name="T27" fmla="*/ 2147483646 h 96"/>
                  <a:gd name="T28" fmla="*/ 2147483646 w 256"/>
                  <a:gd name="T29" fmla="*/ 2147483646 h 96"/>
                  <a:gd name="T30" fmla="*/ 2147483646 w 256"/>
                  <a:gd name="T31" fmla="*/ 2147483646 h 96"/>
                  <a:gd name="T32" fmla="*/ 2147483646 w 256"/>
                  <a:gd name="T33" fmla="*/ 2147483646 h 96"/>
                  <a:gd name="T34" fmla="*/ 2147483646 w 256"/>
                  <a:gd name="T35" fmla="*/ 0 h 96"/>
                  <a:gd name="T36" fmla="*/ 2147483646 w 256"/>
                  <a:gd name="T37" fmla="*/ 0 h 96"/>
                  <a:gd name="T38" fmla="*/ 2147483646 w 256"/>
                  <a:gd name="T39" fmla="*/ 2147483646 h 96"/>
                  <a:gd name="T40" fmla="*/ 2147483646 w 256"/>
                  <a:gd name="T41" fmla="*/ 2147483646 h 96"/>
                  <a:gd name="T42" fmla="*/ 2147483646 w 256"/>
                  <a:gd name="T43" fmla="*/ 2147483646 h 96"/>
                  <a:gd name="T44" fmla="*/ 2147483646 w 256"/>
                  <a:gd name="T45" fmla="*/ 2147483646 h 96"/>
                  <a:gd name="T46" fmla="*/ 2147483646 w 256"/>
                  <a:gd name="T47" fmla="*/ 2147483646 h 96"/>
                  <a:gd name="T48" fmla="*/ 2147483646 w 256"/>
                  <a:gd name="T49" fmla="*/ 2147483646 h 96"/>
                  <a:gd name="T50" fmla="*/ 0 w 256"/>
                  <a:gd name="T51" fmla="*/ 2147483646 h 96"/>
                  <a:gd name="T52" fmla="*/ 0 w 256"/>
                  <a:gd name="T53" fmla="*/ 2147483646 h 96"/>
                  <a:gd name="T54" fmla="*/ 2147483646 w 256"/>
                  <a:gd name="T55" fmla="*/ 2147483646 h 96"/>
                  <a:gd name="T56" fmla="*/ 2147483646 w 256"/>
                  <a:gd name="T57" fmla="*/ 2147483646 h 96"/>
                  <a:gd name="T58" fmla="*/ 2147483646 w 256"/>
                  <a:gd name="T59" fmla="*/ 2147483646 h 96"/>
                  <a:gd name="T60" fmla="*/ 2147483646 w 256"/>
                  <a:gd name="T61" fmla="*/ 2147483646 h 96"/>
                  <a:gd name="T62" fmla="*/ 2147483646 w 256"/>
                  <a:gd name="T63" fmla="*/ 2147483646 h 96"/>
                  <a:gd name="T64" fmla="*/ 2147483646 w 256"/>
                  <a:gd name="T65" fmla="*/ 2147483646 h 96"/>
                  <a:gd name="T66" fmla="*/ 2147483646 w 256"/>
                  <a:gd name="T67" fmla="*/ 2147483646 h 96"/>
                  <a:gd name="T68" fmla="*/ 2147483646 w 256"/>
                  <a:gd name="T69" fmla="*/ 2147483646 h 96"/>
                  <a:gd name="T70" fmla="*/ 2147483646 w 256"/>
                  <a:gd name="T71" fmla="*/ 2147483646 h 9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56" h="96">
                    <a:moveTo>
                      <a:pt x="168" y="86"/>
                    </a:moveTo>
                    <a:lnTo>
                      <a:pt x="168" y="86"/>
                    </a:lnTo>
                    <a:lnTo>
                      <a:pt x="200" y="76"/>
                    </a:lnTo>
                    <a:lnTo>
                      <a:pt x="228" y="66"/>
                    </a:lnTo>
                    <a:lnTo>
                      <a:pt x="256" y="56"/>
                    </a:lnTo>
                    <a:lnTo>
                      <a:pt x="250" y="54"/>
                    </a:lnTo>
                    <a:lnTo>
                      <a:pt x="240" y="50"/>
                    </a:lnTo>
                    <a:lnTo>
                      <a:pt x="228" y="42"/>
                    </a:lnTo>
                    <a:lnTo>
                      <a:pt x="220" y="36"/>
                    </a:lnTo>
                    <a:lnTo>
                      <a:pt x="216" y="28"/>
                    </a:lnTo>
                    <a:lnTo>
                      <a:pt x="208" y="22"/>
                    </a:lnTo>
                    <a:lnTo>
                      <a:pt x="194" y="14"/>
                    </a:lnTo>
                    <a:lnTo>
                      <a:pt x="176" y="6"/>
                    </a:lnTo>
                    <a:lnTo>
                      <a:pt x="152" y="2"/>
                    </a:lnTo>
                    <a:lnTo>
                      <a:pt x="132" y="0"/>
                    </a:lnTo>
                    <a:lnTo>
                      <a:pt x="112" y="0"/>
                    </a:lnTo>
                    <a:lnTo>
                      <a:pt x="90" y="4"/>
                    </a:lnTo>
                    <a:lnTo>
                      <a:pt x="68" y="12"/>
                    </a:lnTo>
                    <a:lnTo>
                      <a:pt x="50" y="22"/>
                    </a:lnTo>
                    <a:lnTo>
                      <a:pt x="32" y="36"/>
                    </a:lnTo>
                    <a:lnTo>
                      <a:pt x="16" y="52"/>
                    </a:lnTo>
                    <a:lnTo>
                      <a:pt x="0" y="74"/>
                    </a:lnTo>
                    <a:lnTo>
                      <a:pt x="22" y="80"/>
                    </a:lnTo>
                    <a:lnTo>
                      <a:pt x="42" y="86"/>
                    </a:lnTo>
                    <a:lnTo>
                      <a:pt x="68" y="92"/>
                    </a:lnTo>
                    <a:lnTo>
                      <a:pt x="100" y="96"/>
                    </a:lnTo>
                    <a:lnTo>
                      <a:pt x="116" y="96"/>
                    </a:lnTo>
                    <a:lnTo>
                      <a:pt x="130" y="94"/>
                    </a:lnTo>
                    <a:lnTo>
                      <a:pt x="168" y="8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5" name="Freeform 274"/>
              <p:cNvSpPr>
                <a:spLocks/>
              </p:cNvSpPr>
              <p:nvPr/>
            </p:nvSpPr>
            <p:spPr bwMode="auto">
              <a:xfrm>
                <a:off x="7417784" y="2921769"/>
                <a:ext cx="41275" cy="133350"/>
              </a:xfrm>
              <a:custGeom>
                <a:avLst/>
                <a:gdLst>
                  <a:gd name="T0" fmla="*/ 2147483646 w 26"/>
                  <a:gd name="T1" fmla="*/ 2147483646 h 84"/>
                  <a:gd name="T2" fmla="*/ 2147483646 w 26"/>
                  <a:gd name="T3" fmla="*/ 2147483646 h 84"/>
                  <a:gd name="T4" fmla="*/ 2147483646 w 26"/>
                  <a:gd name="T5" fmla="*/ 2147483646 h 84"/>
                  <a:gd name="T6" fmla="*/ 2147483646 w 26"/>
                  <a:gd name="T7" fmla="*/ 2147483646 h 84"/>
                  <a:gd name="T8" fmla="*/ 2147483646 w 26"/>
                  <a:gd name="T9" fmla="*/ 2147483646 h 84"/>
                  <a:gd name="T10" fmla="*/ 2147483646 w 26"/>
                  <a:gd name="T11" fmla="*/ 2147483646 h 84"/>
                  <a:gd name="T12" fmla="*/ 2147483646 w 26"/>
                  <a:gd name="T13" fmla="*/ 2147483646 h 84"/>
                  <a:gd name="T14" fmla="*/ 2147483646 w 26"/>
                  <a:gd name="T15" fmla="*/ 2147483646 h 84"/>
                  <a:gd name="T16" fmla="*/ 2147483646 w 26"/>
                  <a:gd name="T17" fmla="*/ 2147483646 h 84"/>
                  <a:gd name="T18" fmla="*/ 2147483646 w 26"/>
                  <a:gd name="T19" fmla="*/ 2147483646 h 84"/>
                  <a:gd name="T20" fmla="*/ 2147483646 w 26"/>
                  <a:gd name="T21" fmla="*/ 2147483646 h 84"/>
                  <a:gd name="T22" fmla="*/ 0 w 26"/>
                  <a:gd name="T23" fmla="*/ 0 h 8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6" h="84">
                    <a:moveTo>
                      <a:pt x="16" y="84"/>
                    </a:moveTo>
                    <a:lnTo>
                      <a:pt x="16" y="84"/>
                    </a:lnTo>
                    <a:lnTo>
                      <a:pt x="22" y="74"/>
                    </a:lnTo>
                    <a:lnTo>
                      <a:pt x="24" y="62"/>
                    </a:lnTo>
                    <a:lnTo>
                      <a:pt x="26" y="50"/>
                    </a:lnTo>
                    <a:lnTo>
                      <a:pt x="24" y="38"/>
                    </a:lnTo>
                    <a:lnTo>
                      <a:pt x="22" y="26"/>
                    </a:lnTo>
                    <a:lnTo>
                      <a:pt x="16" y="16"/>
                    </a:lnTo>
                    <a:lnTo>
                      <a:pt x="10" y="8"/>
                    </a:lnTo>
                    <a:lnTo>
                      <a:pt x="0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6" name="Freeform 275"/>
              <p:cNvSpPr>
                <a:spLocks/>
              </p:cNvSpPr>
              <p:nvPr/>
            </p:nvSpPr>
            <p:spPr bwMode="auto">
              <a:xfrm>
                <a:off x="7262209" y="2937644"/>
                <a:ext cx="22225" cy="127000"/>
              </a:xfrm>
              <a:custGeom>
                <a:avLst/>
                <a:gdLst>
                  <a:gd name="T0" fmla="*/ 2147483646 w 14"/>
                  <a:gd name="T1" fmla="*/ 0 h 80"/>
                  <a:gd name="T2" fmla="*/ 2147483646 w 14"/>
                  <a:gd name="T3" fmla="*/ 0 h 80"/>
                  <a:gd name="T4" fmla="*/ 2147483646 w 14"/>
                  <a:gd name="T5" fmla="*/ 2147483646 h 80"/>
                  <a:gd name="T6" fmla="*/ 2147483646 w 14"/>
                  <a:gd name="T7" fmla="*/ 2147483646 h 80"/>
                  <a:gd name="T8" fmla="*/ 0 w 14"/>
                  <a:gd name="T9" fmla="*/ 2147483646 h 80"/>
                  <a:gd name="T10" fmla="*/ 0 w 14"/>
                  <a:gd name="T11" fmla="*/ 2147483646 h 80"/>
                  <a:gd name="T12" fmla="*/ 0 w 14"/>
                  <a:gd name="T13" fmla="*/ 2147483646 h 80"/>
                  <a:gd name="T14" fmla="*/ 2147483646 w 14"/>
                  <a:gd name="T15" fmla="*/ 2147483646 h 80"/>
                  <a:gd name="T16" fmla="*/ 2147483646 w 14"/>
                  <a:gd name="T17" fmla="*/ 2147483646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80">
                    <a:moveTo>
                      <a:pt x="14" y="0"/>
                    </a:moveTo>
                    <a:lnTo>
                      <a:pt x="14" y="0"/>
                    </a:lnTo>
                    <a:lnTo>
                      <a:pt x="6" y="12"/>
                    </a:lnTo>
                    <a:lnTo>
                      <a:pt x="2" y="24"/>
                    </a:lnTo>
                    <a:lnTo>
                      <a:pt x="0" y="38"/>
                    </a:lnTo>
                    <a:lnTo>
                      <a:pt x="0" y="52"/>
                    </a:lnTo>
                    <a:lnTo>
                      <a:pt x="6" y="68"/>
                    </a:lnTo>
                    <a:lnTo>
                      <a:pt x="14" y="8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7" name="Freeform 276"/>
              <p:cNvSpPr>
                <a:spLocks/>
              </p:cNvSpPr>
              <p:nvPr/>
            </p:nvSpPr>
            <p:spPr bwMode="auto">
              <a:xfrm>
                <a:off x="7316184" y="2959869"/>
                <a:ext cx="85725" cy="82550"/>
              </a:xfrm>
              <a:custGeom>
                <a:avLst/>
                <a:gdLst>
                  <a:gd name="T0" fmla="*/ 0 w 54"/>
                  <a:gd name="T1" fmla="*/ 2147483646 h 52"/>
                  <a:gd name="T2" fmla="*/ 0 w 54"/>
                  <a:gd name="T3" fmla="*/ 2147483646 h 52"/>
                  <a:gd name="T4" fmla="*/ 2147483646 w 54"/>
                  <a:gd name="T5" fmla="*/ 2147483646 h 52"/>
                  <a:gd name="T6" fmla="*/ 2147483646 w 54"/>
                  <a:gd name="T7" fmla="*/ 2147483646 h 52"/>
                  <a:gd name="T8" fmla="*/ 2147483646 w 54"/>
                  <a:gd name="T9" fmla="*/ 2147483646 h 52"/>
                  <a:gd name="T10" fmla="*/ 2147483646 w 54"/>
                  <a:gd name="T11" fmla="*/ 2147483646 h 52"/>
                  <a:gd name="T12" fmla="*/ 2147483646 w 54"/>
                  <a:gd name="T13" fmla="*/ 2147483646 h 52"/>
                  <a:gd name="T14" fmla="*/ 2147483646 w 54"/>
                  <a:gd name="T15" fmla="*/ 2147483646 h 52"/>
                  <a:gd name="T16" fmla="*/ 2147483646 w 54"/>
                  <a:gd name="T17" fmla="*/ 2147483646 h 52"/>
                  <a:gd name="T18" fmla="*/ 2147483646 w 54"/>
                  <a:gd name="T19" fmla="*/ 2147483646 h 52"/>
                  <a:gd name="T20" fmla="*/ 2147483646 w 54"/>
                  <a:gd name="T21" fmla="*/ 2147483646 h 52"/>
                  <a:gd name="T22" fmla="*/ 2147483646 w 54"/>
                  <a:gd name="T23" fmla="*/ 2147483646 h 52"/>
                  <a:gd name="T24" fmla="*/ 2147483646 w 54"/>
                  <a:gd name="T25" fmla="*/ 2147483646 h 52"/>
                  <a:gd name="T26" fmla="*/ 2147483646 w 54"/>
                  <a:gd name="T27" fmla="*/ 2147483646 h 52"/>
                  <a:gd name="T28" fmla="*/ 2147483646 w 54"/>
                  <a:gd name="T29" fmla="*/ 0 h 52"/>
                  <a:gd name="T30" fmla="*/ 2147483646 w 54"/>
                  <a:gd name="T31" fmla="*/ 0 h 52"/>
                  <a:gd name="T32" fmla="*/ 2147483646 w 54"/>
                  <a:gd name="T33" fmla="*/ 0 h 52"/>
                  <a:gd name="T34" fmla="*/ 2147483646 w 54"/>
                  <a:gd name="T35" fmla="*/ 2147483646 h 52"/>
                  <a:gd name="T36" fmla="*/ 2147483646 w 54"/>
                  <a:gd name="T37" fmla="*/ 2147483646 h 52"/>
                  <a:gd name="T38" fmla="*/ 2147483646 w 54"/>
                  <a:gd name="T39" fmla="*/ 2147483646 h 52"/>
                  <a:gd name="T40" fmla="*/ 0 w 54"/>
                  <a:gd name="T41" fmla="*/ 2147483646 h 52"/>
                  <a:gd name="T42" fmla="*/ 0 w 54"/>
                  <a:gd name="T43" fmla="*/ 2147483646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54" h="52">
                    <a:moveTo>
                      <a:pt x="0" y="30"/>
                    </a:moveTo>
                    <a:lnTo>
                      <a:pt x="0" y="30"/>
                    </a:lnTo>
                    <a:lnTo>
                      <a:pt x="4" y="40"/>
                    </a:lnTo>
                    <a:lnTo>
                      <a:pt x="12" y="48"/>
                    </a:lnTo>
                    <a:lnTo>
                      <a:pt x="22" y="52"/>
                    </a:lnTo>
                    <a:lnTo>
                      <a:pt x="32" y="52"/>
                    </a:lnTo>
                    <a:lnTo>
                      <a:pt x="42" y="48"/>
                    </a:lnTo>
                    <a:lnTo>
                      <a:pt x="50" y="42"/>
                    </a:lnTo>
                    <a:lnTo>
                      <a:pt x="54" y="32"/>
                    </a:lnTo>
                    <a:lnTo>
                      <a:pt x="54" y="20"/>
                    </a:lnTo>
                    <a:lnTo>
                      <a:pt x="50" y="10"/>
                    </a:lnTo>
                    <a:lnTo>
                      <a:pt x="44" y="4"/>
                    </a:lnTo>
                    <a:lnTo>
                      <a:pt x="34" y="0"/>
                    </a:lnTo>
                    <a:lnTo>
                      <a:pt x="22" y="0"/>
                    </a:lnTo>
                    <a:lnTo>
                      <a:pt x="12" y="4"/>
                    </a:lnTo>
                    <a:lnTo>
                      <a:pt x="6" y="10"/>
                    </a:lnTo>
                    <a:lnTo>
                      <a:pt x="2" y="20"/>
                    </a:lnTo>
                    <a:lnTo>
                      <a:pt x="0" y="30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8" name="Freeform 277"/>
              <p:cNvSpPr>
                <a:spLocks/>
              </p:cNvSpPr>
              <p:nvPr/>
            </p:nvSpPr>
            <p:spPr bwMode="auto">
              <a:xfrm>
                <a:off x="7319359" y="2953519"/>
                <a:ext cx="38100" cy="38100"/>
              </a:xfrm>
              <a:custGeom>
                <a:avLst/>
                <a:gdLst>
                  <a:gd name="T0" fmla="*/ 0 w 24"/>
                  <a:gd name="T1" fmla="*/ 2147483646 h 24"/>
                  <a:gd name="T2" fmla="*/ 0 w 24"/>
                  <a:gd name="T3" fmla="*/ 2147483646 h 24"/>
                  <a:gd name="T4" fmla="*/ 2147483646 w 24"/>
                  <a:gd name="T5" fmla="*/ 2147483646 h 24"/>
                  <a:gd name="T6" fmla="*/ 2147483646 w 24"/>
                  <a:gd name="T7" fmla="*/ 2147483646 h 24"/>
                  <a:gd name="T8" fmla="*/ 2147483646 w 24"/>
                  <a:gd name="T9" fmla="*/ 2147483646 h 24"/>
                  <a:gd name="T10" fmla="*/ 2147483646 w 24"/>
                  <a:gd name="T11" fmla="*/ 2147483646 h 24"/>
                  <a:gd name="T12" fmla="*/ 2147483646 w 24"/>
                  <a:gd name="T13" fmla="*/ 2147483646 h 24"/>
                  <a:gd name="T14" fmla="*/ 2147483646 w 24"/>
                  <a:gd name="T15" fmla="*/ 2147483646 h 24"/>
                  <a:gd name="T16" fmla="*/ 2147483646 w 24"/>
                  <a:gd name="T17" fmla="*/ 2147483646 h 24"/>
                  <a:gd name="T18" fmla="*/ 2147483646 w 24"/>
                  <a:gd name="T19" fmla="*/ 2147483646 h 24"/>
                  <a:gd name="T20" fmla="*/ 2147483646 w 24"/>
                  <a:gd name="T21" fmla="*/ 2147483646 h 24"/>
                  <a:gd name="T22" fmla="*/ 2147483646 w 24"/>
                  <a:gd name="T23" fmla="*/ 2147483646 h 24"/>
                  <a:gd name="T24" fmla="*/ 2147483646 w 24"/>
                  <a:gd name="T25" fmla="*/ 2147483646 h 24"/>
                  <a:gd name="T26" fmla="*/ 2147483646 w 24"/>
                  <a:gd name="T27" fmla="*/ 2147483646 h 24"/>
                  <a:gd name="T28" fmla="*/ 2147483646 w 24"/>
                  <a:gd name="T29" fmla="*/ 0 h 24"/>
                  <a:gd name="T30" fmla="*/ 2147483646 w 24"/>
                  <a:gd name="T31" fmla="*/ 0 h 24"/>
                  <a:gd name="T32" fmla="*/ 2147483646 w 24"/>
                  <a:gd name="T33" fmla="*/ 0 h 24"/>
                  <a:gd name="T34" fmla="*/ 2147483646 w 24"/>
                  <a:gd name="T35" fmla="*/ 2147483646 h 24"/>
                  <a:gd name="T36" fmla="*/ 2147483646 w 24"/>
                  <a:gd name="T37" fmla="*/ 2147483646 h 24"/>
                  <a:gd name="T38" fmla="*/ 2147483646 w 24"/>
                  <a:gd name="T39" fmla="*/ 2147483646 h 24"/>
                  <a:gd name="T40" fmla="*/ 0 w 24"/>
                  <a:gd name="T41" fmla="*/ 2147483646 h 24"/>
                  <a:gd name="T42" fmla="*/ 0 w 24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4" h="24">
                    <a:moveTo>
                      <a:pt x="0" y="14"/>
                    </a:moveTo>
                    <a:lnTo>
                      <a:pt x="0" y="14"/>
                    </a:lnTo>
                    <a:lnTo>
                      <a:pt x="2" y="18"/>
                    </a:lnTo>
                    <a:lnTo>
                      <a:pt x="6" y="22"/>
                    </a:lnTo>
                    <a:lnTo>
                      <a:pt x="10" y="24"/>
                    </a:lnTo>
                    <a:lnTo>
                      <a:pt x="14" y="24"/>
                    </a:lnTo>
                    <a:lnTo>
                      <a:pt x="18" y="22"/>
                    </a:lnTo>
                    <a:lnTo>
                      <a:pt x="22" y="18"/>
                    </a:lnTo>
                    <a:lnTo>
                      <a:pt x="24" y="14"/>
                    </a:lnTo>
                    <a:lnTo>
                      <a:pt x="24" y="10"/>
                    </a:lnTo>
                    <a:lnTo>
                      <a:pt x="22" y="6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2" y="6"/>
                    </a:lnTo>
                    <a:lnTo>
                      <a:pt x="2" y="1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3733649" y="4863557"/>
              <a:ext cx="1422803" cy="1740819"/>
              <a:chOff x="4289425" y="3148013"/>
              <a:chExt cx="1879600" cy="2162175"/>
            </a:xfrm>
            <a:solidFill>
              <a:srgbClr val="990000"/>
            </a:solidFill>
          </p:grpSpPr>
          <p:sp>
            <p:nvSpPr>
              <p:cNvPr id="188" name="Freeform 66"/>
              <p:cNvSpPr>
                <a:spLocks/>
              </p:cNvSpPr>
              <p:nvPr/>
            </p:nvSpPr>
            <p:spPr bwMode="auto">
              <a:xfrm>
                <a:off x="5661025" y="3338513"/>
                <a:ext cx="508000" cy="1971675"/>
              </a:xfrm>
              <a:custGeom>
                <a:avLst/>
                <a:gdLst>
                  <a:gd name="T0" fmla="*/ 314 w 320"/>
                  <a:gd name="T1" fmla="*/ 802 h 1242"/>
                  <a:gd name="T2" fmla="*/ 318 w 320"/>
                  <a:gd name="T3" fmla="*/ 842 h 1242"/>
                  <a:gd name="T4" fmla="*/ 318 w 320"/>
                  <a:gd name="T5" fmla="*/ 882 h 1242"/>
                  <a:gd name="T6" fmla="*/ 306 w 320"/>
                  <a:gd name="T7" fmla="*/ 958 h 1242"/>
                  <a:gd name="T8" fmla="*/ 278 w 320"/>
                  <a:gd name="T9" fmla="*/ 1026 h 1242"/>
                  <a:gd name="T10" fmla="*/ 240 w 320"/>
                  <a:gd name="T11" fmla="*/ 1090 h 1242"/>
                  <a:gd name="T12" fmla="*/ 200 w 320"/>
                  <a:gd name="T13" fmla="*/ 1144 h 1242"/>
                  <a:gd name="T14" fmla="*/ 160 w 320"/>
                  <a:gd name="T15" fmla="*/ 1188 h 1242"/>
                  <a:gd name="T16" fmla="*/ 100 w 320"/>
                  <a:gd name="T17" fmla="*/ 1242 h 1242"/>
                  <a:gd name="T18" fmla="*/ 108 w 320"/>
                  <a:gd name="T19" fmla="*/ 1234 h 1242"/>
                  <a:gd name="T20" fmla="*/ 124 w 320"/>
                  <a:gd name="T21" fmla="*/ 1212 h 1242"/>
                  <a:gd name="T22" fmla="*/ 140 w 320"/>
                  <a:gd name="T23" fmla="*/ 1172 h 1242"/>
                  <a:gd name="T24" fmla="*/ 154 w 320"/>
                  <a:gd name="T25" fmla="*/ 1104 h 1242"/>
                  <a:gd name="T26" fmla="*/ 160 w 320"/>
                  <a:gd name="T27" fmla="*/ 1022 h 1242"/>
                  <a:gd name="T28" fmla="*/ 156 w 320"/>
                  <a:gd name="T29" fmla="*/ 882 h 1242"/>
                  <a:gd name="T30" fmla="*/ 132 w 320"/>
                  <a:gd name="T31" fmla="*/ 568 h 1242"/>
                  <a:gd name="T32" fmla="*/ 128 w 320"/>
                  <a:gd name="T33" fmla="*/ 516 h 1242"/>
                  <a:gd name="T34" fmla="*/ 114 w 320"/>
                  <a:gd name="T35" fmla="*/ 422 h 1242"/>
                  <a:gd name="T36" fmla="*/ 98 w 320"/>
                  <a:gd name="T37" fmla="*/ 340 h 1242"/>
                  <a:gd name="T38" fmla="*/ 68 w 320"/>
                  <a:gd name="T39" fmla="*/ 240 h 1242"/>
                  <a:gd name="T40" fmla="*/ 32 w 320"/>
                  <a:gd name="T41" fmla="*/ 154 h 1242"/>
                  <a:gd name="T42" fmla="*/ 18 w 320"/>
                  <a:gd name="T43" fmla="*/ 126 h 1242"/>
                  <a:gd name="T44" fmla="*/ 16 w 320"/>
                  <a:gd name="T45" fmla="*/ 54 h 1242"/>
                  <a:gd name="T46" fmla="*/ 0 w 320"/>
                  <a:gd name="T47" fmla="*/ 0 h 1242"/>
                  <a:gd name="T48" fmla="*/ 38 w 320"/>
                  <a:gd name="T49" fmla="*/ 34 h 1242"/>
                  <a:gd name="T50" fmla="*/ 100 w 320"/>
                  <a:gd name="T51" fmla="*/ 104 h 1242"/>
                  <a:gd name="T52" fmla="*/ 148 w 320"/>
                  <a:gd name="T53" fmla="*/ 170 h 1242"/>
                  <a:gd name="T54" fmla="*/ 186 w 320"/>
                  <a:gd name="T55" fmla="*/ 232 h 1242"/>
                  <a:gd name="T56" fmla="*/ 222 w 320"/>
                  <a:gd name="T57" fmla="*/ 308 h 1242"/>
                  <a:gd name="T58" fmla="*/ 242 w 320"/>
                  <a:gd name="T59" fmla="*/ 370 h 1242"/>
                  <a:gd name="T60" fmla="*/ 244 w 320"/>
                  <a:gd name="T61" fmla="*/ 378 h 1242"/>
                  <a:gd name="T62" fmla="*/ 260 w 320"/>
                  <a:gd name="T63" fmla="*/ 498 h 1242"/>
                  <a:gd name="T64" fmla="*/ 296 w 320"/>
                  <a:gd name="T65" fmla="*/ 712 h 1242"/>
                  <a:gd name="T66" fmla="*/ 314 w 320"/>
                  <a:gd name="T67" fmla="*/ 802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" h="1242">
                    <a:moveTo>
                      <a:pt x="314" y="802"/>
                    </a:moveTo>
                    <a:lnTo>
                      <a:pt x="314" y="802"/>
                    </a:lnTo>
                    <a:lnTo>
                      <a:pt x="316" y="822"/>
                    </a:lnTo>
                    <a:lnTo>
                      <a:pt x="318" y="842"/>
                    </a:lnTo>
                    <a:lnTo>
                      <a:pt x="320" y="862"/>
                    </a:lnTo>
                    <a:lnTo>
                      <a:pt x="318" y="882"/>
                    </a:lnTo>
                    <a:lnTo>
                      <a:pt x="314" y="920"/>
                    </a:lnTo>
                    <a:lnTo>
                      <a:pt x="306" y="958"/>
                    </a:lnTo>
                    <a:lnTo>
                      <a:pt x="292" y="992"/>
                    </a:lnTo>
                    <a:lnTo>
                      <a:pt x="278" y="1026"/>
                    </a:lnTo>
                    <a:lnTo>
                      <a:pt x="260" y="1060"/>
                    </a:lnTo>
                    <a:lnTo>
                      <a:pt x="240" y="1090"/>
                    </a:lnTo>
                    <a:lnTo>
                      <a:pt x="220" y="1118"/>
                    </a:lnTo>
                    <a:lnTo>
                      <a:pt x="200" y="1144"/>
                    </a:lnTo>
                    <a:lnTo>
                      <a:pt x="180" y="1168"/>
                    </a:lnTo>
                    <a:lnTo>
                      <a:pt x="160" y="1188"/>
                    </a:lnTo>
                    <a:lnTo>
                      <a:pt x="124" y="1222"/>
                    </a:lnTo>
                    <a:lnTo>
                      <a:pt x="100" y="1242"/>
                    </a:lnTo>
                    <a:lnTo>
                      <a:pt x="100" y="1242"/>
                    </a:lnTo>
                    <a:lnTo>
                      <a:pt x="108" y="1234"/>
                    </a:lnTo>
                    <a:lnTo>
                      <a:pt x="116" y="1224"/>
                    </a:lnTo>
                    <a:lnTo>
                      <a:pt x="124" y="1212"/>
                    </a:lnTo>
                    <a:lnTo>
                      <a:pt x="130" y="1200"/>
                    </a:lnTo>
                    <a:lnTo>
                      <a:pt x="140" y="1172"/>
                    </a:lnTo>
                    <a:lnTo>
                      <a:pt x="148" y="1140"/>
                    </a:lnTo>
                    <a:lnTo>
                      <a:pt x="154" y="1104"/>
                    </a:lnTo>
                    <a:lnTo>
                      <a:pt x="158" y="1064"/>
                    </a:lnTo>
                    <a:lnTo>
                      <a:pt x="160" y="1022"/>
                    </a:lnTo>
                    <a:lnTo>
                      <a:pt x="160" y="978"/>
                    </a:lnTo>
                    <a:lnTo>
                      <a:pt x="156" y="882"/>
                    </a:lnTo>
                    <a:lnTo>
                      <a:pt x="150" y="780"/>
                    </a:lnTo>
                    <a:lnTo>
                      <a:pt x="132" y="568"/>
                    </a:lnTo>
                    <a:lnTo>
                      <a:pt x="132" y="568"/>
                    </a:lnTo>
                    <a:lnTo>
                      <a:pt x="128" y="516"/>
                    </a:lnTo>
                    <a:lnTo>
                      <a:pt x="122" y="468"/>
                    </a:lnTo>
                    <a:lnTo>
                      <a:pt x="114" y="422"/>
                    </a:lnTo>
                    <a:lnTo>
                      <a:pt x="106" y="378"/>
                    </a:lnTo>
                    <a:lnTo>
                      <a:pt x="98" y="340"/>
                    </a:lnTo>
                    <a:lnTo>
                      <a:pt x="88" y="302"/>
                    </a:lnTo>
                    <a:lnTo>
                      <a:pt x="68" y="240"/>
                    </a:lnTo>
                    <a:lnTo>
                      <a:pt x="48" y="190"/>
                    </a:lnTo>
                    <a:lnTo>
                      <a:pt x="32" y="154"/>
                    </a:lnTo>
                    <a:lnTo>
                      <a:pt x="18" y="126"/>
                    </a:lnTo>
                    <a:lnTo>
                      <a:pt x="18" y="126"/>
                    </a:lnTo>
                    <a:lnTo>
                      <a:pt x="20" y="88"/>
                    </a:lnTo>
                    <a:lnTo>
                      <a:pt x="16" y="54"/>
                    </a:lnTo>
                    <a:lnTo>
                      <a:pt x="10" y="2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8" y="34"/>
                    </a:lnTo>
                    <a:lnTo>
                      <a:pt x="70" y="68"/>
                    </a:lnTo>
                    <a:lnTo>
                      <a:pt x="100" y="104"/>
                    </a:lnTo>
                    <a:lnTo>
                      <a:pt x="126" y="138"/>
                    </a:lnTo>
                    <a:lnTo>
                      <a:pt x="148" y="170"/>
                    </a:lnTo>
                    <a:lnTo>
                      <a:pt x="168" y="202"/>
                    </a:lnTo>
                    <a:lnTo>
                      <a:pt x="186" y="232"/>
                    </a:lnTo>
                    <a:lnTo>
                      <a:pt x="200" y="260"/>
                    </a:lnTo>
                    <a:lnTo>
                      <a:pt x="222" y="308"/>
                    </a:lnTo>
                    <a:lnTo>
                      <a:pt x="236" y="346"/>
                    </a:lnTo>
                    <a:lnTo>
                      <a:pt x="242" y="370"/>
                    </a:lnTo>
                    <a:lnTo>
                      <a:pt x="244" y="378"/>
                    </a:lnTo>
                    <a:lnTo>
                      <a:pt x="244" y="378"/>
                    </a:lnTo>
                    <a:lnTo>
                      <a:pt x="248" y="410"/>
                    </a:lnTo>
                    <a:lnTo>
                      <a:pt x="260" y="498"/>
                    </a:lnTo>
                    <a:lnTo>
                      <a:pt x="282" y="632"/>
                    </a:lnTo>
                    <a:lnTo>
                      <a:pt x="296" y="712"/>
                    </a:lnTo>
                    <a:lnTo>
                      <a:pt x="314" y="802"/>
                    </a:lnTo>
                    <a:lnTo>
                      <a:pt x="314" y="80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9" name="Freeform 67"/>
              <p:cNvSpPr>
                <a:spLocks/>
              </p:cNvSpPr>
              <p:nvPr/>
            </p:nvSpPr>
            <p:spPr bwMode="auto">
              <a:xfrm>
                <a:off x="4289425" y="3170238"/>
                <a:ext cx="1403350" cy="1676400"/>
              </a:xfrm>
              <a:custGeom>
                <a:avLst/>
                <a:gdLst>
                  <a:gd name="T0" fmla="*/ 300 w 884"/>
                  <a:gd name="T1" fmla="*/ 668 h 1056"/>
                  <a:gd name="T2" fmla="*/ 304 w 884"/>
                  <a:gd name="T3" fmla="*/ 708 h 1056"/>
                  <a:gd name="T4" fmla="*/ 302 w 884"/>
                  <a:gd name="T5" fmla="*/ 752 h 1056"/>
                  <a:gd name="T6" fmla="*/ 292 w 884"/>
                  <a:gd name="T7" fmla="*/ 806 h 1056"/>
                  <a:gd name="T8" fmla="*/ 272 w 884"/>
                  <a:gd name="T9" fmla="*/ 868 h 1056"/>
                  <a:gd name="T10" fmla="*/ 234 w 884"/>
                  <a:gd name="T11" fmla="*/ 932 h 1056"/>
                  <a:gd name="T12" fmla="*/ 178 w 884"/>
                  <a:gd name="T13" fmla="*/ 996 h 1056"/>
                  <a:gd name="T14" fmla="*/ 142 w 884"/>
                  <a:gd name="T15" fmla="*/ 1026 h 1056"/>
                  <a:gd name="T16" fmla="*/ 98 w 884"/>
                  <a:gd name="T17" fmla="*/ 1056 h 1056"/>
                  <a:gd name="T18" fmla="*/ 136 w 884"/>
                  <a:gd name="T19" fmla="*/ 934 h 1056"/>
                  <a:gd name="T20" fmla="*/ 116 w 884"/>
                  <a:gd name="T21" fmla="*/ 958 h 1056"/>
                  <a:gd name="T22" fmla="*/ 94 w 884"/>
                  <a:gd name="T23" fmla="*/ 976 h 1056"/>
                  <a:gd name="T24" fmla="*/ 50 w 884"/>
                  <a:gd name="T25" fmla="*/ 1000 h 1056"/>
                  <a:gd name="T26" fmla="*/ 14 w 884"/>
                  <a:gd name="T27" fmla="*/ 1010 h 1056"/>
                  <a:gd name="T28" fmla="*/ 0 w 884"/>
                  <a:gd name="T29" fmla="*/ 1010 h 1056"/>
                  <a:gd name="T30" fmla="*/ 24 w 884"/>
                  <a:gd name="T31" fmla="*/ 1002 h 1056"/>
                  <a:gd name="T32" fmla="*/ 46 w 884"/>
                  <a:gd name="T33" fmla="*/ 982 h 1056"/>
                  <a:gd name="T34" fmla="*/ 66 w 884"/>
                  <a:gd name="T35" fmla="*/ 958 h 1056"/>
                  <a:gd name="T36" fmla="*/ 100 w 884"/>
                  <a:gd name="T37" fmla="*/ 898 h 1056"/>
                  <a:gd name="T38" fmla="*/ 130 w 884"/>
                  <a:gd name="T39" fmla="*/ 822 h 1056"/>
                  <a:gd name="T40" fmla="*/ 124 w 884"/>
                  <a:gd name="T41" fmla="*/ 820 h 1056"/>
                  <a:gd name="T42" fmla="*/ 114 w 884"/>
                  <a:gd name="T43" fmla="*/ 838 h 1056"/>
                  <a:gd name="T44" fmla="*/ 82 w 884"/>
                  <a:gd name="T45" fmla="*/ 870 h 1056"/>
                  <a:gd name="T46" fmla="*/ 62 w 884"/>
                  <a:gd name="T47" fmla="*/ 882 h 1056"/>
                  <a:gd name="T48" fmla="*/ 74 w 884"/>
                  <a:gd name="T49" fmla="*/ 866 h 1056"/>
                  <a:gd name="T50" fmla="*/ 96 w 884"/>
                  <a:gd name="T51" fmla="*/ 814 h 1056"/>
                  <a:gd name="T52" fmla="*/ 112 w 884"/>
                  <a:gd name="T53" fmla="*/ 742 h 1056"/>
                  <a:gd name="T54" fmla="*/ 132 w 884"/>
                  <a:gd name="T55" fmla="*/ 620 h 1056"/>
                  <a:gd name="T56" fmla="*/ 146 w 884"/>
                  <a:gd name="T57" fmla="*/ 474 h 1056"/>
                  <a:gd name="T58" fmla="*/ 152 w 884"/>
                  <a:gd name="T59" fmla="*/ 410 h 1056"/>
                  <a:gd name="T60" fmla="*/ 220 w 884"/>
                  <a:gd name="T61" fmla="*/ 300 h 1056"/>
                  <a:gd name="T62" fmla="*/ 286 w 884"/>
                  <a:gd name="T63" fmla="*/ 212 h 1056"/>
                  <a:gd name="T64" fmla="*/ 352 w 884"/>
                  <a:gd name="T65" fmla="*/ 142 h 1056"/>
                  <a:gd name="T66" fmla="*/ 414 w 884"/>
                  <a:gd name="T67" fmla="*/ 88 h 1056"/>
                  <a:gd name="T68" fmla="*/ 474 w 884"/>
                  <a:gd name="T69" fmla="*/ 48 h 1056"/>
                  <a:gd name="T70" fmla="*/ 532 w 884"/>
                  <a:gd name="T71" fmla="*/ 22 h 1056"/>
                  <a:gd name="T72" fmla="*/ 584 w 884"/>
                  <a:gd name="T73" fmla="*/ 6 h 1056"/>
                  <a:gd name="T74" fmla="*/ 634 w 884"/>
                  <a:gd name="T75" fmla="*/ 0 h 1056"/>
                  <a:gd name="T76" fmla="*/ 680 w 884"/>
                  <a:gd name="T77" fmla="*/ 2 h 1056"/>
                  <a:gd name="T78" fmla="*/ 720 w 884"/>
                  <a:gd name="T79" fmla="*/ 10 h 1056"/>
                  <a:gd name="T80" fmla="*/ 786 w 884"/>
                  <a:gd name="T81" fmla="*/ 34 h 1056"/>
                  <a:gd name="T82" fmla="*/ 828 w 884"/>
                  <a:gd name="T83" fmla="*/ 60 h 1056"/>
                  <a:gd name="T84" fmla="*/ 844 w 884"/>
                  <a:gd name="T85" fmla="*/ 70 h 1056"/>
                  <a:gd name="T86" fmla="*/ 854 w 884"/>
                  <a:gd name="T87" fmla="*/ 86 h 1056"/>
                  <a:gd name="T88" fmla="*/ 864 w 884"/>
                  <a:gd name="T89" fmla="*/ 106 h 1056"/>
                  <a:gd name="T90" fmla="*/ 880 w 884"/>
                  <a:gd name="T91" fmla="*/ 160 h 1056"/>
                  <a:gd name="T92" fmla="*/ 882 w 884"/>
                  <a:gd name="T93" fmla="*/ 232 h 1056"/>
                  <a:gd name="T94" fmla="*/ 872 w 884"/>
                  <a:gd name="T95" fmla="*/ 224 h 1056"/>
                  <a:gd name="T96" fmla="*/ 856 w 884"/>
                  <a:gd name="T97" fmla="*/ 220 h 1056"/>
                  <a:gd name="T98" fmla="*/ 824 w 884"/>
                  <a:gd name="T99" fmla="*/ 226 h 1056"/>
                  <a:gd name="T100" fmla="*/ 792 w 884"/>
                  <a:gd name="T101" fmla="*/ 238 h 1056"/>
                  <a:gd name="T102" fmla="*/ 754 w 884"/>
                  <a:gd name="T103" fmla="*/ 260 h 1056"/>
                  <a:gd name="T104" fmla="*/ 708 w 884"/>
                  <a:gd name="T105" fmla="*/ 296 h 1056"/>
                  <a:gd name="T106" fmla="*/ 654 w 884"/>
                  <a:gd name="T107" fmla="*/ 352 h 1056"/>
                  <a:gd name="T108" fmla="*/ 624 w 884"/>
                  <a:gd name="T109" fmla="*/ 386 h 1056"/>
                  <a:gd name="T110" fmla="*/ 536 w 884"/>
                  <a:gd name="T111" fmla="*/ 488 h 1056"/>
                  <a:gd name="T112" fmla="*/ 452 w 884"/>
                  <a:gd name="T113" fmla="*/ 570 h 1056"/>
                  <a:gd name="T114" fmla="*/ 374 w 884"/>
                  <a:gd name="T115" fmla="*/ 630 h 1056"/>
                  <a:gd name="T116" fmla="*/ 300 w 884"/>
                  <a:gd name="T117" fmla="*/ 668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84" h="1056">
                    <a:moveTo>
                      <a:pt x="300" y="668"/>
                    </a:moveTo>
                    <a:lnTo>
                      <a:pt x="300" y="668"/>
                    </a:lnTo>
                    <a:lnTo>
                      <a:pt x="302" y="678"/>
                    </a:lnTo>
                    <a:lnTo>
                      <a:pt x="304" y="708"/>
                    </a:lnTo>
                    <a:lnTo>
                      <a:pt x="304" y="728"/>
                    </a:lnTo>
                    <a:lnTo>
                      <a:pt x="302" y="752"/>
                    </a:lnTo>
                    <a:lnTo>
                      <a:pt x="298" y="778"/>
                    </a:lnTo>
                    <a:lnTo>
                      <a:pt x="292" y="806"/>
                    </a:lnTo>
                    <a:lnTo>
                      <a:pt x="284" y="836"/>
                    </a:lnTo>
                    <a:lnTo>
                      <a:pt x="272" y="868"/>
                    </a:lnTo>
                    <a:lnTo>
                      <a:pt x="256" y="900"/>
                    </a:lnTo>
                    <a:lnTo>
                      <a:pt x="234" y="932"/>
                    </a:lnTo>
                    <a:lnTo>
                      <a:pt x="210" y="964"/>
                    </a:lnTo>
                    <a:lnTo>
                      <a:pt x="178" y="996"/>
                    </a:lnTo>
                    <a:lnTo>
                      <a:pt x="160" y="1012"/>
                    </a:lnTo>
                    <a:lnTo>
                      <a:pt x="142" y="1026"/>
                    </a:lnTo>
                    <a:lnTo>
                      <a:pt x="122" y="1040"/>
                    </a:lnTo>
                    <a:lnTo>
                      <a:pt x="98" y="1056"/>
                    </a:lnTo>
                    <a:lnTo>
                      <a:pt x="136" y="934"/>
                    </a:lnTo>
                    <a:lnTo>
                      <a:pt x="136" y="934"/>
                    </a:lnTo>
                    <a:lnTo>
                      <a:pt x="126" y="946"/>
                    </a:lnTo>
                    <a:lnTo>
                      <a:pt x="116" y="958"/>
                    </a:lnTo>
                    <a:lnTo>
                      <a:pt x="106" y="968"/>
                    </a:lnTo>
                    <a:lnTo>
                      <a:pt x="94" y="976"/>
                    </a:lnTo>
                    <a:lnTo>
                      <a:pt x="72" y="990"/>
                    </a:lnTo>
                    <a:lnTo>
                      <a:pt x="50" y="1000"/>
                    </a:lnTo>
                    <a:lnTo>
                      <a:pt x="30" y="1006"/>
                    </a:lnTo>
                    <a:lnTo>
                      <a:pt x="14" y="1010"/>
                    </a:lnTo>
                    <a:lnTo>
                      <a:pt x="0" y="1010"/>
                    </a:lnTo>
                    <a:lnTo>
                      <a:pt x="0" y="1010"/>
                    </a:lnTo>
                    <a:lnTo>
                      <a:pt x="12" y="1008"/>
                    </a:lnTo>
                    <a:lnTo>
                      <a:pt x="24" y="1002"/>
                    </a:lnTo>
                    <a:lnTo>
                      <a:pt x="36" y="994"/>
                    </a:lnTo>
                    <a:lnTo>
                      <a:pt x="46" y="982"/>
                    </a:lnTo>
                    <a:lnTo>
                      <a:pt x="56" y="972"/>
                    </a:lnTo>
                    <a:lnTo>
                      <a:pt x="66" y="958"/>
                    </a:lnTo>
                    <a:lnTo>
                      <a:pt x="84" y="928"/>
                    </a:lnTo>
                    <a:lnTo>
                      <a:pt x="100" y="898"/>
                    </a:lnTo>
                    <a:lnTo>
                      <a:pt x="114" y="868"/>
                    </a:lnTo>
                    <a:lnTo>
                      <a:pt x="130" y="822"/>
                    </a:lnTo>
                    <a:lnTo>
                      <a:pt x="124" y="820"/>
                    </a:lnTo>
                    <a:lnTo>
                      <a:pt x="124" y="820"/>
                    </a:lnTo>
                    <a:lnTo>
                      <a:pt x="120" y="830"/>
                    </a:lnTo>
                    <a:lnTo>
                      <a:pt x="114" y="838"/>
                    </a:lnTo>
                    <a:lnTo>
                      <a:pt x="100" y="854"/>
                    </a:lnTo>
                    <a:lnTo>
                      <a:pt x="82" y="870"/>
                    </a:lnTo>
                    <a:lnTo>
                      <a:pt x="62" y="882"/>
                    </a:lnTo>
                    <a:lnTo>
                      <a:pt x="62" y="882"/>
                    </a:lnTo>
                    <a:lnTo>
                      <a:pt x="68" y="874"/>
                    </a:lnTo>
                    <a:lnTo>
                      <a:pt x="74" y="866"/>
                    </a:lnTo>
                    <a:lnTo>
                      <a:pt x="86" y="842"/>
                    </a:lnTo>
                    <a:lnTo>
                      <a:pt x="96" y="814"/>
                    </a:lnTo>
                    <a:lnTo>
                      <a:pt x="104" y="780"/>
                    </a:lnTo>
                    <a:lnTo>
                      <a:pt x="112" y="742"/>
                    </a:lnTo>
                    <a:lnTo>
                      <a:pt x="120" y="704"/>
                    </a:lnTo>
                    <a:lnTo>
                      <a:pt x="132" y="620"/>
                    </a:lnTo>
                    <a:lnTo>
                      <a:pt x="140" y="542"/>
                    </a:lnTo>
                    <a:lnTo>
                      <a:pt x="146" y="474"/>
                    </a:lnTo>
                    <a:lnTo>
                      <a:pt x="152" y="410"/>
                    </a:lnTo>
                    <a:lnTo>
                      <a:pt x="152" y="410"/>
                    </a:lnTo>
                    <a:lnTo>
                      <a:pt x="186" y="352"/>
                    </a:lnTo>
                    <a:lnTo>
                      <a:pt x="220" y="300"/>
                    </a:lnTo>
                    <a:lnTo>
                      <a:pt x="252" y="254"/>
                    </a:lnTo>
                    <a:lnTo>
                      <a:pt x="286" y="212"/>
                    </a:lnTo>
                    <a:lnTo>
                      <a:pt x="318" y="174"/>
                    </a:lnTo>
                    <a:lnTo>
                      <a:pt x="352" y="142"/>
                    </a:lnTo>
                    <a:lnTo>
                      <a:pt x="382" y="112"/>
                    </a:lnTo>
                    <a:lnTo>
                      <a:pt x="414" y="88"/>
                    </a:lnTo>
                    <a:lnTo>
                      <a:pt x="444" y="66"/>
                    </a:lnTo>
                    <a:lnTo>
                      <a:pt x="474" y="48"/>
                    </a:lnTo>
                    <a:lnTo>
                      <a:pt x="504" y="34"/>
                    </a:lnTo>
                    <a:lnTo>
                      <a:pt x="532" y="22"/>
                    </a:lnTo>
                    <a:lnTo>
                      <a:pt x="558" y="14"/>
                    </a:lnTo>
                    <a:lnTo>
                      <a:pt x="584" y="6"/>
                    </a:lnTo>
                    <a:lnTo>
                      <a:pt x="610" y="2"/>
                    </a:lnTo>
                    <a:lnTo>
                      <a:pt x="634" y="0"/>
                    </a:lnTo>
                    <a:lnTo>
                      <a:pt x="658" y="0"/>
                    </a:lnTo>
                    <a:lnTo>
                      <a:pt x="680" y="2"/>
                    </a:lnTo>
                    <a:lnTo>
                      <a:pt x="700" y="6"/>
                    </a:lnTo>
                    <a:lnTo>
                      <a:pt x="720" y="10"/>
                    </a:lnTo>
                    <a:lnTo>
                      <a:pt x="756" y="22"/>
                    </a:lnTo>
                    <a:lnTo>
                      <a:pt x="786" y="34"/>
                    </a:lnTo>
                    <a:lnTo>
                      <a:pt x="810" y="48"/>
                    </a:lnTo>
                    <a:lnTo>
                      <a:pt x="828" y="60"/>
                    </a:lnTo>
                    <a:lnTo>
                      <a:pt x="842" y="72"/>
                    </a:lnTo>
                    <a:lnTo>
                      <a:pt x="844" y="70"/>
                    </a:lnTo>
                    <a:lnTo>
                      <a:pt x="844" y="70"/>
                    </a:lnTo>
                    <a:lnTo>
                      <a:pt x="854" y="86"/>
                    </a:lnTo>
                    <a:lnTo>
                      <a:pt x="864" y="106"/>
                    </a:lnTo>
                    <a:lnTo>
                      <a:pt x="864" y="106"/>
                    </a:lnTo>
                    <a:lnTo>
                      <a:pt x="874" y="132"/>
                    </a:lnTo>
                    <a:lnTo>
                      <a:pt x="880" y="160"/>
                    </a:lnTo>
                    <a:lnTo>
                      <a:pt x="884" y="194"/>
                    </a:lnTo>
                    <a:lnTo>
                      <a:pt x="882" y="232"/>
                    </a:lnTo>
                    <a:lnTo>
                      <a:pt x="872" y="224"/>
                    </a:lnTo>
                    <a:lnTo>
                      <a:pt x="872" y="224"/>
                    </a:lnTo>
                    <a:lnTo>
                      <a:pt x="868" y="222"/>
                    </a:lnTo>
                    <a:lnTo>
                      <a:pt x="856" y="220"/>
                    </a:lnTo>
                    <a:lnTo>
                      <a:pt x="836" y="222"/>
                    </a:lnTo>
                    <a:lnTo>
                      <a:pt x="824" y="226"/>
                    </a:lnTo>
                    <a:lnTo>
                      <a:pt x="808" y="230"/>
                    </a:lnTo>
                    <a:lnTo>
                      <a:pt x="792" y="238"/>
                    </a:lnTo>
                    <a:lnTo>
                      <a:pt x="774" y="248"/>
                    </a:lnTo>
                    <a:lnTo>
                      <a:pt x="754" y="260"/>
                    </a:lnTo>
                    <a:lnTo>
                      <a:pt x="732" y="276"/>
                    </a:lnTo>
                    <a:lnTo>
                      <a:pt x="708" y="296"/>
                    </a:lnTo>
                    <a:lnTo>
                      <a:pt x="682" y="322"/>
                    </a:lnTo>
                    <a:lnTo>
                      <a:pt x="654" y="352"/>
                    </a:lnTo>
                    <a:lnTo>
                      <a:pt x="624" y="386"/>
                    </a:lnTo>
                    <a:lnTo>
                      <a:pt x="624" y="386"/>
                    </a:lnTo>
                    <a:lnTo>
                      <a:pt x="580" y="440"/>
                    </a:lnTo>
                    <a:lnTo>
                      <a:pt x="536" y="488"/>
                    </a:lnTo>
                    <a:lnTo>
                      <a:pt x="494" y="532"/>
                    </a:lnTo>
                    <a:lnTo>
                      <a:pt x="452" y="570"/>
                    </a:lnTo>
                    <a:lnTo>
                      <a:pt x="412" y="602"/>
                    </a:lnTo>
                    <a:lnTo>
                      <a:pt x="374" y="630"/>
                    </a:lnTo>
                    <a:lnTo>
                      <a:pt x="336" y="652"/>
                    </a:lnTo>
                    <a:lnTo>
                      <a:pt x="300" y="668"/>
                    </a:lnTo>
                    <a:lnTo>
                      <a:pt x="300" y="66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0" name="Freeform 70"/>
              <p:cNvSpPr>
                <a:spLocks/>
              </p:cNvSpPr>
              <p:nvPr/>
            </p:nvSpPr>
            <p:spPr bwMode="auto">
              <a:xfrm>
                <a:off x="4486275" y="3148013"/>
                <a:ext cx="1206500" cy="1111250"/>
              </a:xfrm>
              <a:custGeom>
                <a:avLst/>
                <a:gdLst>
                  <a:gd name="T0" fmla="*/ 0 w 760"/>
                  <a:gd name="T1" fmla="*/ 516 h 700"/>
                  <a:gd name="T2" fmla="*/ 2 w 760"/>
                  <a:gd name="T3" fmla="*/ 478 h 700"/>
                  <a:gd name="T4" fmla="*/ 12 w 760"/>
                  <a:gd name="T5" fmla="*/ 438 h 700"/>
                  <a:gd name="T6" fmla="*/ 44 w 760"/>
                  <a:gd name="T7" fmla="*/ 354 h 700"/>
                  <a:gd name="T8" fmla="*/ 94 w 760"/>
                  <a:gd name="T9" fmla="*/ 268 h 700"/>
                  <a:gd name="T10" fmla="*/ 160 w 760"/>
                  <a:gd name="T11" fmla="*/ 186 h 700"/>
                  <a:gd name="T12" fmla="*/ 240 w 760"/>
                  <a:gd name="T13" fmla="*/ 112 h 700"/>
                  <a:gd name="T14" fmla="*/ 308 w 760"/>
                  <a:gd name="T15" fmla="*/ 66 h 700"/>
                  <a:gd name="T16" fmla="*/ 354 w 760"/>
                  <a:gd name="T17" fmla="*/ 42 h 700"/>
                  <a:gd name="T18" fmla="*/ 404 w 760"/>
                  <a:gd name="T19" fmla="*/ 22 h 700"/>
                  <a:gd name="T20" fmla="*/ 456 w 760"/>
                  <a:gd name="T21" fmla="*/ 8 h 700"/>
                  <a:gd name="T22" fmla="*/ 508 w 760"/>
                  <a:gd name="T23" fmla="*/ 2 h 700"/>
                  <a:gd name="T24" fmla="*/ 534 w 760"/>
                  <a:gd name="T25" fmla="*/ 0 h 700"/>
                  <a:gd name="T26" fmla="*/ 574 w 760"/>
                  <a:gd name="T27" fmla="*/ 4 h 700"/>
                  <a:gd name="T28" fmla="*/ 628 w 760"/>
                  <a:gd name="T29" fmla="*/ 20 h 700"/>
                  <a:gd name="T30" fmla="*/ 674 w 760"/>
                  <a:gd name="T31" fmla="*/ 44 h 700"/>
                  <a:gd name="T32" fmla="*/ 702 w 760"/>
                  <a:gd name="T33" fmla="*/ 66 h 700"/>
                  <a:gd name="T34" fmla="*/ 716 w 760"/>
                  <a:gd name="T35" fmla="*/ 80 h 700"/>
                  <a:gd name="T36" fmla="*/ 720 w 760"/>
                  <a:gd name="T37" fmla="*/ 84 h 700"/>
                  <a:gd name="T38" fmla="*/ 740 w 760"/>
                  <a:gd name="T39" fmla="*/ 120 h 700"/>
                  <a:gd name="T40" fmla="*/ 750 w 760"/>
                  <a:gd name="T41" fmla="*/ 146 h 700"/>
                  <a:gd name="T42" fmla="*/ 760 w 760"/>
                  <a:gd name="T43" fmla="*/ 208 h 700"/>
                  <a:gd name="T44" fmla="*/ 748 w 760"/>
                  <a:gd name="T45" fmla="*/ 238 h 700"/>
                  <a:gd name="T46" fmla="*/ 744 w 760"/>
                  <a:gd name="T47" fmla="*/ 236 h 700"/>
                  <a:gd name="T48" fmla="*/ 712 w 760"/>
                  <a:gd name="T49" fmla="*/ 236 h 700"/>
                  <a:gd name="T50" fmla="*/ 684 w 760"/>
                  <a:gd name="T51" fmla="*/ 244 h 700"/>
                  <a:gd name="T52" fmla="*/ 650 w 760"/>
                  <a:gd name="T53" fmla="*/ 262 h 700"/>
                  <a:gd name="T54" fmla="*/ 608 w 760"/>
                  <a:gd name="T55" fmla="*/ 290 h 700"/>
                  <a:gd name="T56" fmla="*/ 558 w 760"/>
                  <a:gd name="T57" fmla="*/ 336 h 700"/>
                  <a:gd name="T58" fmla="*/ 500 w 760"/>
                  <a:gd name="T59" fmla="*/ 400 h 700"/>
                  <a:gd name="T60" fmla="*/ 456 w 760"/>
                  <a:gd name="T61" fmla="*/ 454 h 700"/>
                  <a:gd name="T62" fmla="*/ 370 w 760"/>
                  <a:gd name="T63" fmla="*/ 546 h 700"/>
                  <a:gd name="T64" fmla="*/ 288 w 760"/>
                  <a:gd name="T65" fmla="*/ 616 h 700"/>
                  <a:gd name="T66" fmla="*/ 212 w 760"/>
                  <a:gd name="T67" fmla="*/ 666 h 700"/>
                  <a:gd name="T68" fmla="*/ 176 w 760"/>
                  <a:gd name="T69" fmla="*/ 682 h 700"/>
                  <a:gd name="T70" fmla="*/ 132 w 760"/>
                  <a:gd name="T71" fmla="*/ 696 h 700"/>
                  <a:gd name="T72" fmla="*/ 90 w 760"/>
                  <a:gd name="T73" fmla="*/ 700 h 700"/>
                  <a:gd name="T74" fmla="*/ 102 w 760"/>
                  <a:gd name="T75" fmla="*/ 688 h 700"/>
                  <a:gd name="T76" fmla="*/ 128 w 760"/>
                  <a:gd name="T77" fmla="*/ 654 h 700"/>
                  <a:gd name="T78" fmla="*/ 162 w 760"/>
                  <a:gd name="T79" fmla="*/ 592 h 700"/>
                  <a:gd name="T80" fmla="*/ 192 w 760"/>
                  <a:gd name="T81" fmla="*/ 502 h 700"/>
                  <a:gd name="T82" fmla="*/ 200 w 760"/>
                  <a:gd name="T83" fmla="*/ 474 h 700"/>
                  <a:gd name="T84" fmla="*/ 224 w 760"/>
                  <a:gd name="T85" fmla="*/ 416 h 700"/>
                  <a:gd name="T86" fmla="*/ 258 w 760"/>
                  <a:gd name="T87" fmla="*/ 356 h 700"/>
                  <a:gd name="T88" fmla="*/ 298 w 760"/>
                  <a:gd name="T89" fmla="*/ 298 h 700"/>
                  <a:gd name="T90" fmla="*/ 344 w 760"/>
                  <a:gd name="T91" fmla="*/ 244 h 700"/>
                  <a:gd name="T92" fmla="*/ 396 w 760"/>
                  <a:gd name="T93" fmla="*/ 198 h 700"/>
                  <a:gd name="T94" fmla="*/ 452 w 760"/>
                  <a:gd name="T95" fmla="*/ 164 h 700"/>
                  <a:gd name="T96" fmla="*/ 510 w 760"/>
                  <a:gd name="T97" fmla="*/ 146 h 700"/>
                  <a:gd name="T98" fmla="*/ 540 w 760"/>
                  <a:gd name="T99" fmla="*/ 144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60" h="700">
                    <a:moveTo>
                      <a:pt x="0" y="516"/>
                    </a:moveTo>
                    <a:lnTo>
                      <a:pt x="0" y="516"/>
                    </a:lnTo>
                    <a:lnTo>
                      <a:pt x="0" y="496"/>
                    </a:lnTo>
                    <a:lnTo>
                      <a:pt x="2" y="478"/>
                    </a:lnTo>
                    <a:lnTo>
                      <a:pt x="6" y="458"/>
                    </a:lnTo>
                    <a:lnTo>
                      <a:pt x="12" y="438"/>
                    </a:lnTo>
                    <a:lnTo>
                      <a:pt x="24" y="396"/>
                    </a:lnTo>
                    <a:lnTo>
                      <a:pt x="44" y="354"/>
                    </a:lnTo>
                    <a:lnTo>
                      <a:pt x="66" y="310"/>
                    </a:lnTo>
                    <a:lnTo>
                      <a:pt x="94" y="268"/>
                    </a:lnTo>
                    <a:lnTo>
                      <a:pt x="126" y="226"/>
                    </a:lnTo>
                    <a:lnTo>
                      <a:pt x="160" y="186"/>
                    </a:lnTo>
                    <a:lnTo>
                      <a:pt x="198" y="148"/>
                    </a:lnTo>
                    <a:lnTo>
                      <a:pt x="240" y="112"/>
                    </a:lnTo>
                    <a:lnTo>
                      <a:pt x="284" y="80"/>
                    </a:lnTo>
                    <a:lnTo>
                      <a:pt x="308" y="66"/>
                    </a:lnTo>
                    <a:lnTo>
                      <a:pt x="330" y="54"/>
                    </a:lnTo>
                    <a:lnTo>
                      <a:pt x="354" y="42"/>
                    </a:lnTo>
                    <a:lnTo>
                      <a:pt x="380" y="32"/>
                    </a:lnTo>
                    <a:lnTo>
                      <a:pt x="404" y="22"/>
                    </a:lnTo>
                    <a:lnTo>
                      <a:pt x="430" y="14"/>
                    </a:lnTo>
                    <a:lnTo>
                      <a:pt x="456" y="8"/>
                    </a:lnTo>
                    <a:lnTo>
                      <a:pt x="482" y="4"/>
                    </a:lnTo>
                    <a:lnTo>
                      <a:pt x="508" y="2"/>
                    </a:lnTo>
                    <a:lnTo>
                      <a:pt x="534" y="0"/>
                    </a:lnTo>
                    <a:lnTo>
                      <a:pt x="534" y="0"/>
                    </a:lnTo>
                    <a:lnTo>
                      <a:pt x="554" y="2"/>
                    </a:lnTo>
                    <a:lnTo>
                      <a:pt x="574" y="4"/>
                    </a:lnTo>
                    <a:lnTo>
                      <a:pt x="600" y="10"/>
                    </a:lnTo>
                    <a:lnTo>
                      <a:pt x="628" y="20"/>
                    </a:lnTo>
                    <a:lnTo>
                      <a:pt x="660" y="34"/>
                    </a:lnTo>
                    <a:lnTo>
                      <a:pt x="674" y="44"/>
                    </a:lnTo>
                    <a:lnTo>
                      <a:pt x="688" y="54"/>
                    </a:lnTo>
                    <a:lnTo>
                      <a:pt x="702" y="66"/>
                    </a:lnTo>
                    <a:lnTo>
                      <a:pt x="716" y="80"/>
                    </a:lnTo>
                    <a:lnTo>
                      <a:pt x="716" y="80"/>
                    </a:lnTo>
                    <a:lnTo>
                      <a:pt x="720" y="84"/>
                    </a:lnTo>
                    <a:lnTo>
                      <a:pt x="720" y="84"/>
                    </a:lnTo>
                    <a:lnTo>
                      <a:pt x="730" y="100"/>
                    </a:lnTo>
                    <a:lnTo>
                      <a:pt x="740" y="120"/>
                    </a:lnTo>
                    <a:lnTo>
                      <a:pt x="740" y="120"/>
                    </a:lnTo>
                    <a:lnTo>
                      <a:pt x="750" y="146"/>
                    </a:lnTo>
                    <a:lnTo>
                      <a:pt x="756" y="174"/>
                    </a:lnTo>
                    <a:lnTo>
                      <a:pt x="760" y="208"/>
                    </a:lnTo>
                    <a:lnTo>
                      <a:pt x="758" y="246"/>
                    </a:lnTo>
                    <a:lnTo>
                      <a:pt x="748" y="238"/>
                    </a:lnTo>
                    <a:lnTo>
                      <a:pt x="748" y="238"/>
                    </a:lnTo>
                    <a:lnTo>
                      <a:pt x="744" y="236"/>
                    </a:lnTo>
                    <a:lnTo>
                      <a:pt x="732" y="234"/>
                    </a:lnTo>
                    <a:lnTo>
                      <a:pt x="712" y="236"/>
                    </a:lnTo>
                    <a:lnTo>
                      <a:pt x="700" y="240"/>
                    </a:lnTo>
                    <a:lnTo>
                      <a:pt x="684" y="244"/>
                    </a:lnTo>
                    <a:lnTo>
                      <a:pt x="668" y="252"/>
                    </a:lnTo>
                    <a:lnTo>
                      <a:pt x="650" y="262"/>
                    </a:lnTo>
                    <a:lnTo>
                      <a:pt x="630" y="274"/>
                    </a:lnTo>
                    <a:lnTo>
                      <a:pt x="608" y="290"/>
                    </a:lnTo>
                    <a:lnTo>
                      <a:pt x="584" y="310"/>
                    </a:lnTo>
                    <a:lnTo>
                      <a:pt x="558" y="336"/>
                    </a:lnTo>
                    <a:lnTo>
                      <a:pt x="530" y="366"/>
                    </a:lnTo>
                    <a:lnTo>
                      <a:pt x="500" y="400"/>
                    </a:lnTo>
                    <a:lnTo>
                      <a:pt x="500" y="400"/>
                    </a:lnTo>
                    <a:lnTo>
                      <a:pt x="456" y="454"/>
                    </a:lnTo>
                    <a:lnTo>
                      <a:pt x="412" y="502"/>
                    </a:lnTo>
                    <a:lnTo>
                      <a:pt x="370" y="546"/>
                    </a:lnTo>
                    <a:lnTo>
                      <a:pt x="328" y="584"/>
                    </a:lnTo>
                    <a:lnTo>
                      <a:pt x="288" y="616"/>
                    </a:lnTo>
                    <a:lnTo>
                      <a:pt x="250" y="644"/>
                    </a:lnTo>
                    <a:lnTo>
                      <a:pt x="212" y="666"/>
                    </a:lnTo>
                    <a:lnTo>
                      <a:pt x="176" y="682"/>
                    </a:lnTo>
                    <a:lnTo>
                      <a:pt x="176" y="682"/>
                    </a:lnTo>
                    <a:lnTo>
                      <a:pt x="154" y="690"/>
                    </a:lnTo>
                    <a:lnTo>
                      <a:pt x="132" y="696"/>
                    </a:lnTo>
                    <a:lnTo>
                      <a:pt x="112" y="698"/>
                    </a:lnTo>
                    <a:lnTo>
                      <a:pt x="90" y="700"/>
                    </a:lnTo>
                    <a:lnTo>
                      <a:pt x="90" y="700"/>
                    </a:lnTo>
                    <a:lnTo>
                      <a:pt x="102" y="688"/>
                    </a:lnTo>
                    <a:lnTo>
                      <a:pt x="114" y="674"/>
                    </a:lnTo>
                    <a:lnTo>
                      <a:pt x="128" y="654"/>
                    </a:lnTo>
                    <a:lnTo>
                      <a:pt x="144" y="626"/>
                    </a:lnTo>
                    <a:lnTo>
                      <a:pt x="162" y="592"/>
                    </a:lnTo>
                    <a:lnTo>
                      <a:pt x="178" y="550"/>
                    </a:lnTo>
                    <a:lnTo>
                      <a:pt x="192" y="502"/>
                    </a:lnTo>
                    <a:lnTo>
                      <a:pt x="192" y="502"/>
                    </a:lnTo>
                    <a:lnTo>
                      <a:pt x="200" y="474"/>
                    </a:lnTo>
                    <a:lnTo>
                      <a:pt x="212" y="446"/>
                    </a:lnTo>
                    <a:lnTo>
                      <a:pt x="224" y="416"/>
                    </a:lnTo>
                    <a:lnTo>
                      <a:pt x="240" y="386"/>
                    </a:lnTo>
                    <a:lnTo>
                      <a:pt x="258" y="356"/>
                    </a:lnTo>
                    <a:lnTo>
                      <a:pt x="276" y="326"/>
                    </a:lnTo>
                    <a:lnTo>
                      <a:pt x="298" y="298"/>
                    </a:lnTo>
                    <a:lnTo>
                      <a:pt x="320" y="270"/>
                    </a:lnTo>
                    <a:lnTo>
                      <a:pt x="344" y="244"/>
                    </a:lnTo>
                    <a:lnTo>
                      <a:pt x="370" y="220"/>
                    </a:lnTo>
                    <a:lnTo>
                      <a:pt x="396" y="198"/>
                    </a:lnTo>
                    <a:lnTo>
                      <a:pt x="424" y="180"/>
                    </a:lnTo>
                    <a:lnTo>
                      <a:pt x="452" y="164"/>
                    </a:lnTo>
                    <a:lnTo>
                      <a:pt x="480" y="154"/>
                    </a:lnTo>
                    <a:lnTo>
                      <a:pt x="510" y="146"/>
                    </a:lnTo>
                    <a:lnTo>
                      <a:pt x="524" y="144"/>
                    </a:lnTo>
                    <a:lnTo>
                      <a:pt x="540" y="144"/>
                    </a:lnTo>
                  </a:path>
                </a:pathLst>
              </a:custGeom>
              <a:grpFill/>
              <a:ln w="8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4347891" y="6605836"/>
              <a:ext cx="282575" cy="419100"/>
              <a:chOff x="4828381" y="1961406"/>
              <a:chExt cx="282575" cy="419100"/>
            </a:xfrm>
            <a:solidFill>
              <a:srgbClr val="7030A0"/>
            </a:solidFill>
          </p:grpSpPr>
          <p:sp>
            <p:nvSpPr>
              <p:cNvPr id="192" name="Freeform 54"/>
              <p:cNvSpPr>
                <a:spLocks/>
              </p:cNvSpPr>
              <p:nvPr/>
            </p:nvSpPr>
            <p:spPr bwMode="auto">
              <a:xfrm>
                <a:off x="4828381" y="2132856"/>
                <a:ext cx="282575" cy="247650"/>
              </a:xfrm>
              <a:custGeom>
                <a:avLst/>
                <a:gdLst>
                  <a:gd name="T0" fmla="*/ 231775 w 178"/>
                  <a:gd name="T1" fmla="*/ 3175 h 156"/>
                  <a:gd name="T2" fmla="*/ 282575 w 178"/>
                  <a:gd name="T3" fmla="*/ 247650 h 156"/>
                  <a:gd name="T4" fmla="*/ 0 w 178"/>
                  <a:gd name="T5" fmla="*/ 247650 h 156"/>
                  <a:gd name="T6" fmla="*/ 44450 w 178"/>
                  <a:gd name="T7" fmla="*/ 0 h 156"/>
                  <a:gd name="T8" fmla="*/ 44450 w 178"/>
                  <a:gd name="T9" fmla="*/ 0 h 156"/>
                  <a:gd name="T10" fmla="*/ 44450 w 178"/>
                  <a:gd name="T11" fmla="*/ 0 h 156"/>
                  <a:gd name="T12" fmla="*/ 63500 w 178"/>
                  <a:gd name="T13" fmla="*/ 22225 h 156"/>
                  <a:gd name="T14" fmla="*/ 87313 w 178"/>
                  <a:gd name="T15" fmla="*/ 44450 h 156"/>
                  <a:gd name="T16" fmla="*/ 100013 w 178"/>
                  <a:gd name="T17" fmla="*/ 50800 h 156"/>
                  <a:gd name="T18" fmla="*/ 112713 w 178"/>
                  <a:gd name="T19" fmla="*/ 58738 h 156"/>
                  <a:gd name="T20" fmla="*/ 127000 w 178"/>
                  <a:gd name="T21" fmla="*/ 63500 h 156"/>
                  <a:gd name="T22" fmla="*/ 138113 w 178"/>
                  <a:gd name="T23" fmla="*/ 66675 h 156"/>
                  <a:gd name="T24" fmla="*/ 138113 w 178"/>
                  <a:gd name="T25" fmla="*/ 66675 h 156"/>
                  <a:gd name="T26" fmla="*/ 150813 w 178"/>
                  <a:gd name="T27" fmla="*/ 63500 h 156"/>
                  <a:gd name="T28" fmla="*/ 163513 w 178"/>
                  <a:gd name="T29" fmla="*/ 61913 h 156"/>
                  <a:gd name="T30" fmla="*/ 174625 w 178"/>
                  <a:gd name="T31" fmla="*/ 53975 h 156"/>
                  <a:gd name="T32" fmla="*/ 187325 w 178"/>
                  <a:gd name="T33" fmla="*/ 44450 h 156"/>
                  <a:gd name="T34" fmla="*/ 211138 w 178"/>
                  <a:gd name="T35" fmla="*/ 25400 h 156"/>
                  <a:gd name="T36" fmla="*/ 231775 w 178"/>
                  <a:gd name="T37" fmla="*/ 3175 h 156"/>
                  <a:gd name="T38" fmla="*/ 231775 w 178"/>
                  <a:gd name="T39" fmla="*/ 3175 h 1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8" h="156">
                    <a:moveTo>
                      <a:pt x="146" y="2"/>
                    </a:moveTo>
                    <a:lnTo>
                      <a:pt x="178" y="156"/>
                    </a:lnTo>
                    <a:lnTo>
                      <a:pt x="0" y="156"/>
                    </a:lnTo>
                    <a:lnTo>
                      <a:pt x="28" y="0"/>
                    </a:lnTo>
                    <a:lnTo>
                      <a:pt x="40" y="14"/>
                    </a:lnTo>
                    <a:lnTo>
                      <a:pt x="55" y="28"/>
                    </a:lnTo>
                    <a:lnTo>
                      <a:pt x="63" y="32"/>
                    </a:lnTo>
                    <a:lnTo>
                      <a:pt x="71" y="37"/>
                    </a:lnTo>
                    <a:lnTo>
                      <a:pt x="80" y="40"/>
                    </a:lnTo>
                    <a:lnTo>
                      <a:pt x="87" y="42"/>
                    </a:lnTo>
                    <a:lnTo>
                      <a:pt x="95" y="40"/>
                    </a:lnTo>
                    <a:lnTo>
                      <a:pt x="103" y="39"/>
                    </a:lnTo>
                    <a:lnTo>
                      <a:pt x="110" y="34"/>
                    </a:lnTo>
                    <a:lnTo>
                      <a:pt x="118" y="28"/>
                    </a:lnTo>
                    <a:lnTo>
                      <a:pt x="133" y="16"/>
                    </a:lnTo>
                    <a:lnTo>
                      <a:pt x="146" y="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3" name="Freeform 55"/>
              <p:cNvSpPr>
                <a:spLocks/>
              </p:cNvSpPr>
              <p:nvPr/>
            </p:nvSpPr>
            <p:spPr bwMode="auto">
              <a:xfrm>
                <a:off x="4855369" y="1961406"/>
                <a:ext cx="225425" cy="238125"/>
              </a:xfrm>
              <a:custGeom>
                <a:avLst/>
                <a:gdLst>
                  <a:gd name="T0" fmla="*/ 225425 w 142"/>
                  <a:gd name="T1" fmla="*/ 146050 h 150"/>
                  <a:gd name="T2" fmla="*/ 225425 w 142"/>
                  <a:gd name="T3" fmla="*/ 146050 h 150"/>
                  <a:gd name="T4" fmla="*/ 225425 w 142"/>
                  <a:gd name="T5" fmla="*/ 146050 h 150"/>
                  <a:gd name="T6" fmla="*/ 204788 w 142"/>
                  <a:gd name="T7" fmla="*/ 174625 h 150"/>
                  <a:gd name="T8" fmla="*/ 204788 w 142"/>
                  <a:gd name="T9" fmla="*/ 174625 h 150"/>
                  <a:gd name="T10" fmla="*/ 184150 w 142"/>
                  <a:gd name="T11" fmla="*/ 196850 h 150"/>
                  <a:gd name="T12" fmla="*/ 160338 w 142"/>
                  <a:gd name="T13" fmla="*/ 215900 h 150"/>
                  <a:gd name="T14" fmla="*/ 147638 w 142"/>
                  <a:gd name="T15" fmla="*/ 225425 h 150"/>
                  <a:gd name="T16" fmla="*/ 136525 w 142"/>
                  <a:gd name="T17" fmla="*/ 233363 h 150"/>
                  <a:gd name="T18" fmla="*/ 123825 w 142"/>
                  <a:gd name="T19" fmla="*/ 234950 h 150"/>
                  <a:gd name="T20" fmla="*/ 111125 w 142"/>
                  <a:gd name="T21" fmla="*/ 238125 h 150"/>
                  <a:gd name="T22" fmla="*/ 111125 w 142"/>
                  <a:gd name="T23" fmla="*/ 238125 h 150"/>
                  <a:gd name="T24" fmla="*/ 100013 w 142"/>
                  <a:gd name="T25" fmla="*/ 234950 h 150"/>
                  <a:gd name="T26" fmla="*/ 85725 w 142"/>
                  <a:gd name="T27" fmla="*/ 230188 h 150"/>
                  <a:gd name="T28" fmla="*/ 73025 w 142"/>
                  <a:gd name="T29" fmla="*/ 222250 h 150"/>
                  <a:gd name="T30" fmla="*/ 60325 w 142"/>
                  <a:gd name="T31" fmla="*/ 215900 h 150"/>
                  <a:gd name="T32" fmla="*/ 36513 w 142"/>
                  <a:gd name="T33" fmla="*/ 193675 h 150"/>
                  <a:gd name="T34" fmla="*/ 17463 w 142"/>
                  <a:gd name="T35" fmla="*/ 171450 h 150"/>
                  <a:gd name="T36" fmla="*/ 17463 w 142"/>
                  <a:gd name="T37" fmla="*/ 171450 h 150"/>
                  <a:gd name="T38" fmla="*/ 0 w 142"/>
                  <a:gd name="T39" fmla="*/ 152400 h 150"/>
                  <a:gd name="T40" fmla="*/ 95250 w 142"/>
                  <a:gd name="T41" fmla="*/ 0 h 150"/>
                  <a:gd name="T42" fmla="*/ 138113 w 142"/>
                  <a:gd name="T43" fmla="*/ 0 h 150"/>
                  <a:gd name="T44" fmla="*/ 225425 w 142"/>
                  <a:gd name="T45" fmla="*/ 146050 h 15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42" h="150">
                    <a:moveTo>
                      <a:pt x="142" y="92"/>
                    </a:moveTo>
                    <a:lnTo>
                      <a:pt x="142" y="92"/>
                    </a:lnTo>
                    <a:lnTo>
                      <a:pt x="129" y="110"/>
                    </a:lnTo>
                    <a:lnTo>
                      <a:pt x="116" y="124"/>
                    </a:lnTo>
                    <a:lnTo>
                      <a:pt x="101" y="136"/>
                    </a:lnTo>
                    <a:lnTo>
                      <a:pt x="93" y="142"/>
                    </a:lnTo>
                    <a:lnTo>
                      <a:pt x="86" y="147"/>
                    </a:lnTo>
                    <a:lnTo>
                      <a:pt x="78" y="148"/>
                    </a:lnTo>
                    <a:lnTo>
                      <a:pt x="70" y="150"/>
                    </a:lnTo>
                    <a:lnTo>
                      <a:pt x="63" y="148"/>
                    </a:lnTo>
                    <a:lnTo>
                      <a:pt x="54" y="145"/>
                    </a:lnTo>
                    <a:lnTo>
                      <a:pt x="46" y="140"/>
                    </a:lnTo>
                    <a:lnTo>
                      <a:pt x="38" y="136"/>
                    </a:lnTo>
                    <a:lnTo>
                      <a:pt x="23" y="122"/>
                    </a:lnTo>
                    <a:lnTo>
                      <a:pt x="11" y="108"/>
                    </a:lnTo>
                    <a:lnTo>
                      <a:pt x="0" y="96"/>
                    </a:lnTo>
                    <a:lnTo>
                      <a:pt x="60" y="0"/>
                    </a:lnTo>
                    <a:lnTo>
                      <a:pt x="87" y="0"/>
                    </a:lnTo>
                    <a:lnTo>
                      <a:pt x="142" y="9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4172225" y="6375649"/>
              <a:ext cx="614363" cy="436562"/>
              <a:chOff x="6816725" y="323900"/>
              <a:chExt cx="614363" cy="436562"/>
            </a:xfrm>
            <a:solidFill>
              <a:schemeClr val="bg1"/>
            </a:solidFill>
          </p:grpSpPr>
          <p:sp>
            <p:nvSpPr>
              <p:cNvPr id="195" name="Freeform 53"/>
              <p:cNvSpPr>
                <a:spLocks/>
              </p:cNvSpPr>
              <p:nvPr/>
            </p:nvSpPr>
            <p:spPr bwMode="auto">
              <a:xfrm>
                <a:off x="7146925" y="323900"/>
                <a:ext cx="284163" cy="436562"/>
              </a:xfrm>
              <a:custGeom>
                <a:avLst/>
                <a:gdLst>
                  <a:gd name="T0" fmla="*/ 279400 w 179"/>
                  <a:gd name="T1" fmla="*/ 144463 h 275"/>
                  <a:gd name="T2" fmla="*/ 279400 w 179"/>
                  <a:gd name="T3" fmla="*/ 144463 h 275"/>
                  <a:gd name="T4" fmla="*/ 284163 w 179"/>
                  <a:gd name="T5" fmla="*/ 179388 h 275"/>
                  <a:gd name="T6" fmla="*/ 284163 w 179"/>
                  <a:gd name="T7" fmla="*/ 201613 h 275"/>
                  <a:gd name="T8" fmla="*/ 284163 w 179"/>
                  <a:gd name="T9" fmla="*/ 222250 h 275"/>
                  <a:gd name="T10" fmla="*/ 280988 w 179"/>
                  <a:gd name="T11" fmla="*/ 244475 h 275"/>
                  <a:gd name="T12" fmla="*/ 276225 w 179"/>
                  <a:gd name="T13" fmla="*/ 266700 h 275"/>
                  <a:gd name="T14" fmla="*/ 266700 w 179"/>
                  <a:gd name="T15" fmla="*/ 285750 h 275"/>
                  <a:gd name="T16" fmla="*/ 255588 w 179"/>
                  <a:gd name="T17" fmla="*/ 303213 h 275"/>
                  <a:gd name="T18" fmla="*/ 131763 w 179"/>
                  <a:gd name="T19" fmla="*/ 436563 h 275"/>
                  <a:gd name="T20" fmla="*/ 87313 w 179"/>
                  <a:gd name="T21" fmla="*/ 366713 h 275"/>
                  <a:gd name="T22" fmla="*/ 0 w 179"/>
                  <a:gd name="T23" fmla="*/ 220663 h 275"/>
                  <a:gd name="T24" fmla="*/ 0 w 179"/>
                  <a:gd name="T25" fmla="*/ 212725 h 275"/>
                  <a:gd name="T26" fmla="*/ 0 w 179"/>
                  <a:gd name="T27" fmla="*/ 212725 h 275"/>
                  <a:gd name="T28" fmla="*/ 19050 w 179"/>
                  <a:gd name="T29" fmla="*/ 206375 h 275"/>
                  <a:gd name="T30" fmla="*/ 41275 w 179"/>
                  <a:gd name="T31" fmla="*/ 198438 h 275"/>
                  <a:gd name="T32" fmla="*/ 60325 w 179"/>
                  <a:gd name="T33" fmla="*/ 185738 h 275"/>
                  <a:gd name="T34" fmla="*/ 82550 w 179"/>
                  <a:gd name="T35" fmla="*/ 171450 h 275"/>
                  <a:gd name="T36" fmla="*/ 123825 w 179"/>
                  <a:gd name="T37" fmla="*/ 134938 h 275"/>
                  <a:gd name="T38" fmla="*/ 163513 w 179"/>
                  <a:gd name="T39" fmla="*/ 98425 h 275"/>
                  <a:gd name="T40" fmla="*/ 196850 w 179"/>
                  <a:gd name="T41" fmla="*/ 63500 h 275"/>
                  <a:gd name="T42" fmla="*/ 223838 w 179"/>
                  <a:gd name="T43" fmla="*/ 31750 h 275"/>
                  <a:gd name="T44" fmla="*/ 247650 w 179"/>
                  <a:gd name="T45" fmla="*/ 0 h 275"/>
                  <a:gd name="T46" fmla="*/ 276225 w 179"/>
                  <a:gd name="T47" fmla="*/ 125413 h 275"/>
                  <a:gd name="T48" fmla="*/ 276225 w 179"/>
                  <a:gd name="T49" fmla="*/ 125413 h 275"/>
                  <a:gd name="T50" fmla="*/ 279400 w 179"/>
                  <a:gd name="T51" fmla="*/ 144463 h 275"/>
                  <a:gd name="T52" fmla="*/ 279400 w 179"/>
                  <a:gd name="T53" fmla="*/ 144463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79" h="275">
                    <a:moveTo>
                      <a:pt x="176" y="91"/>
                    </a:moveTo>
                    <a:lnTo>
                      <a:pt x="176" y="91"/>
                    </a:lnTo>
                    <a:lnTo>
                      <a:pt x="179" y="113"/>
                    </a:lnTo>
                    <a:lnTo>
                      <a:pt x="179" y="127"/>
                    </a:lnTo>
                    <a:lnTo>
                      <a:pt x="179" y="140"/>
                    </a:lnTo>
                    <a:lnTo>
                      <a:pt x="177" y="154"/>
                    </a:lnTo>
                    <a:lnTo>
                      <a:pt x="174" y="168"/>
                    </a:lnTo>
                    <a:lnTo>
                      <a:pt x="168" y="180"/>
                    </a:lnTo>
                    <a:lnTo>
                      <a:pt x="161" y="191"/>
                    </a:lnTo>
                    <a:lnTo>
                      <a:pt x="83" y="275"/>
                    </a:lnTo>
                    <a:lnTo>
                      <a:pt x="55" y="231"/>
                    </a:lnTo>
                    <a:lnTo>
                      <a:pt x="0" y="139"/>
                    </a:lnTo>
                    <a:lnTo>
                      <a:pt x="0" y="134"/>
                    </a:lnTo>
                    <a:lnTo>
                      <a:pt x="12" y="130"/>
                    </a:lnTo>
                    <a:lnTo>
                      <a:pt x="26" y="125"/>
                    </a:lnTo>
                    <a:lnTo>
                      <a:pt x="38" y="117"/>
                    </a:lnTo>
                    <a:lnTo>
                      <a:pt x="52" y="108"/>
                    </a:lnTo>
                    <a:lnTo>
                      <a:pt x="78" y="85"/>
                    </a:lnTo>
                    <a:lnTo>
                      <a:pt x="103" y="62"/>
                    </a:lnTo>
                    <a:lnTo>
                      <a:pt x="124" y="40"/>
                    </a:lnTo>
                    <a:lnTo>
                      <a:pt x="141" y="20"/>
                    </a:lnTo>
                    <a:lnTo>
                      <a:pt x="156" y="0"/>
                    </a:lnTo>
                    <a:lnTo>
                      <a:pt x="174" y="79"/>
                    </a:lnTo>
                    <a:lnTo>
                      <a:pt x="176" y="91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6" name="Freeform 56"/>
              <p:cNvSpPr>
                <a:spLocks/>
              </p:cNvSpPr>
              <p:nvPr/>
            </p:nvSpPr>
            <p:spPr bwMode="auto">
              <a:xfrm>
                <a:off x="6816725" y="323900"/>
                <a:ext cx="287338" cy="436562"/>
              </a:xfrm>
              <a:custGeom>
                <a:avLst/>
                <a:gdLst>
                  <a:gd name="T0" fmla="*/ 287338 w 181"/>
                  <a:gd name="T1" fmla="*/ 212725 h 275"/>
                  <a:gd name="T2" fmla="*/ 287338 w 181"/>
                  <a:gd name="T3" fmla="*/ 220663 h 275"/>
                  <a:gd name="T4" fmla="*/ 192088 w 181"/>
                  <a:gd name="T5" fmla="*/ 373063 h 275"/>
                  <a:gd name="T6" fmla="*/ 155575 w 181"/>
                  <a:gd name="T7" fmla="*/ 436563 h 275"/>
                  <a:gd name="T8" fmla="*/ 31750 w 181"/>
                  <a:gd name="T9" fmla="*/ 303213 h 275"/>
                  <a:gd name="T10" fmla="*/ 31750 w 181"/>
                  <a:gd name="T11" fmla="*/ 303213 h 275"/>
                  <a:gd name="T12" fmla="*/ 22225 w 181"/>
                  <a:gd name="T13" fmla="*/ 290513 h 275"/>
                  <a:gd name="T14" fmla="*/ 15875 w 181"/>
                  <a:gd name="T15" fmla="*/ 279400 h 275"/>
                  <a:gd name="T16" fmla="*/ 11113 w 181"/>
                  <a:gd name="T17" fmla="*/ 266700 h 275"/>
                  <a:gd name="T18" fmla="*/ 6350 w 181"/>
                  <a:gd name="T19" fmla="*/ 254000 h 275"/>
                  <a:gd name="T20" fmla="*/ 0 w 181"/>
                  <a:gd name="T21" fmla="*/ 227013 h 275"/>
                  <a:gd name="T22" fmla="*/ 0 w 181"/>
                  <a:gd name="T23" fmla="*/ 203200 h 275"/>
                  <a:gd name="T24" fmla="*/ 3175 w 181"/>
                  <a:gd name="T25" fmla="*/ 179388 h 275"/>
                  <a:gd name="T26" fmla="*/ 7938 w 181"/>
                  <a:gd name="T27" fmla="*/ 161925 h 275"/>
                  <a:gd name="T28" fmla="*/ 12700 w 181"/>
                  <a:gd name="T29" fmla="*/ 144463 h 275"/>
                  <a:gd name="T30" fmla="*/ 39688 w 181"/>
                  <a:gd name="T31" fmla="*/ 0 h 275"/>
                  <a:gd name="T32" fmla="*/ 39688 w 181"/>
                  <a:gd name="T33" fmla="*/ 0 h 275"/>
                  <a:gd name="T34" fmla="*/ 63500 w 181"/>
                  <a:gd name="T35" fmla="*/ 31750 h 275"/>
                  <a:gd name="T36" fmla="*/ 90488 w 181"/>
                  <a:gd name="T37" fmla="*/ 63500 h 275"/>
                  <a:gd name="T38" fmla="*/ 123825 w 181"/>
                  <a:gd name="T39" fmla="*/ 98425 h 275"/>
                  <a:gd name="T40" fmla="*/ 163513 w 181"/>
                  <a:gd name="T41" fmla="*/ 134938 h 275"/>
                  <a:gd name="T42" fmla="*/ 204788 w 181"/>
                  <a:gd name="T43" fmla="*/ 171450 h 275"/>
                  <a:gd name="T44" fmla="*/ 227013 w 181"/>
                  <a:gd name="T45" fmla="*/ 185738 h 275"/>
                  <a:gd name="T46" fmla="*/ 246063 w 181"/>
                  <a:gd name="T47" fmla="*/ 198438 h 275"/>
                  <a:gd name="T48" fmla="*/ 268288 w 181"/>
                  <a:gd name="T49" fmla="*/ 206375 h 275"/>
                  <a:gd name="T50" fmla="*/ 287338 w 181"/>
                  <a:gd name="T51" fmla="*/ 212725 h 275"/>
                  <a:gd name="T52" fmla="*/ 287338 w 181"/>
                  <a:gd name="T53" fmla="*/ 212725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81" h="275">
                    <a:moveTo>
                      <a:pt x="181" y="134"/>
                    </a:moveTo>
                    <a:lnTo>
                      <a:pt x="181" y="139"/>
                    </a:lnTo>
                    <a:lnTo>
                      <a:pt x="121" y="235"/>
                    </a:lnTo>
                    <a:lnTo>
                      <a:pt x="98" y="275"/>
                    </a:lnTo>
                    <a:lnTo>
                      <a:pt x="20" y="191"/>
                    </a:lnTo>
                    <a:lnTo>
                      <a:pt x="14" y="183"/>
                    </a:lnTo>
                    <a:lnTo>
                      <a:pt x="10" y="176"/>
                    </a:lnTo>
                    <a:lnTo>
                      <a:pt x="7" y="168"/>
                    </a:lnTo>
                    <a:lnTo>
                      <a:pt x="4" y="160"/>
                    </a:lnTo>
                    <a:lnTo>
                      <a:pt x="0" y="143"/>
                    </a:lnTo>
                    <a:lnTo>
                      <a:pt x="0" y="128"/>
                    </a:lnTo>
                    <a:lnTo>
                      <a:pt x="2" y="113"/>
                    </a:lnTo>
                    <a:lnTo>
                      <a:pt x="5" y="102"/>
                    </a:lnTo>
                    <a:lnTo>
                      <a:pt x="8" y="91"/>
                    </a:lnTo>
                    <a:lnTo>
                      <a:pt x="25" y="0"/>
                    </a:lnTo>
                    <a:lnTo>
                      <a:pt x="40" y="20"/>
                    </a:lnTo>
                    <a:lnTo>
                      <a:pt x="57" y="40"/>
                    </a:lnTo>
                    <a:lnTo>
                      <a:pt x="78" y="62"/>
                    </a:lnTo>
                    <a:lnTo>
                      <a:pt x="103" y="85"/>
                    </a:lnTo>
                    <a:lnTo>
                      <a:pt x="129" y="108"/>
                    </a:lnTo>
                    <a:lnTo>
                      <a:pt x="143" y="117"/>
                    </a:lnTo>
                    <a:lnTo>
                      <a:pt x="155" y="125"/>
                    </a:lnTo>
                    <a:lnTo>
                      <a:pt x="169" y="130"/>
                    </a:lnTo>
                    <a:lnTo>
                      <a:pt x="181" y="134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3508650" y="6520111"/>
              <a:ext cx="1963738" cy="495300"/>
              <a:chOff x="6153150" y="468362"/>
              <a:chExt cx="1963738" cy="495300"/>
            </a:xfrm>
            <a:solidFill>
              <a:srgbClr val="00B0F0"/>
            </a:solidFill>
          </p:grpSpPr>
          <p:sp>
            <p:nvSpPr>
              <p:cNvPr id="198" name="Freeform 52"/>
              <p:cNvSpPr>
                <a:spLocks/>
              </p:cNvSpPr>
              <p:nvPr/>
            </p:nvSpPr>
            <p:spPr bwMode="auto">
              <a:xfrm>
                <a:off x="7213600" y="468362"/>
                <a:ext cx="903288" cy="495300"/>
              </a:xfrm>
              <a:custGeom>
                <a:avLst/>
                <a:gdLst>
                  <a:gd name="T0" fmla="*/ 903288 w 569"/>
                  <a:gd name="T1" fmla="*/ 495300 h 312"/>
                  <a:gd name="T2" fmla="*/ 860425 w 569"/>
                  <a:gd name="T3" fmla="*/ 495300 h 312"/>
                  <a:gd name="T4" fmla="*/ 50800 w 569"/>
                  <a:gd name="T5" fmla="*/ 495300 h 312"/>
                  <a:gd name="T6" fmla="*/ 0 w 569"/>
                  <a:gd name="T7" fmla="*/ 250825 h 312"/>
                  <a:gd name="T8" fmla="*/ 0 w 569"/>
                  <a:gd name="T9" fmla="*/ 250825 h 312"/>
                  <a:gd name="T10" fmla="*/ 20638 w 569"/>
                  <a:gd name="T11" fmla="*/ 222250 h 312"/>
                  <a:gd name="T12" fmla="*/ 20638 w 569"/>
                  <a:gd name="T13" fmla="*/ 222250 h 312"/>
                  <a:gd name="T14" fmla="*/ 65088 w 569"/>
                  <a:gd name="T15" fmla="*/ 292100 h 312"/>
                  <a:gd name="T16" fmla="*/ 188913 w 569"/>
                  <a:gd name="T17" fmla="*/ 158750 h 312"/>
                  <a:gd name="T18" fmla="*/ 188913 w 569"/>
                  <a:gd name="T19" fmla="*/ 158750 h 312"/>
                  <a:gd name="T20" fmla="*/ 200025 w 569"/>
                  <a:gd name="T21" fmla="*/ 141288 h 312"/>
                  <a:gd name="T22" fmla="*/ 209550 w 569"/>
                  <a:gd name="T23" fmla="*/ 122238 h 312"/>
                  <a:gd name="T24" fmla="*/ 214313 w 569"/>
                  <a:gd name="T25" fmla="*/ 100013 h 312"/>
                  <a:gd name="T26" fmla="*/ 217488 w 569"/>
                  <a:gd name="T27" fmla="*/ 77788 h 312"/>
                  <a:gd name="T28" fmla="*/ 217488 w 569"/>
                  <a:gd name="T29" fmla="*/ 57150 h 312"/>
                  <a:gd name="T30" fmla="*/ 217488 w 569"/>
                  <a:gd name="T31" fmla="*/ 34925 h 312"/>
                  <a:gd name="T32" fmla="*/ 212725 w 569"/>
                  <a:gd name="T33" fmla="*/ 0 h 312"/>
                  <a:gd name="T34" fmla="*/ 227013 w 569"/>
                  <a:gd name="T35" fmla="*/ 0 h 312"/>
                  <a:gd name="T36" fmla="*/ 227013 w 569"/>
                  <a:gd name="T37" fmla="*/ 0 h 312"/>
                  <a:gd name="T38" fmla="*/ 280988 w 569"/>
                  <a:gd name="T39" fmla="*/ 11113 h 312"/>
                  <a:gd name="T40" fmla="*/ 328613 w 569"/>
                  <a:gd name="T41" fmla="*/ 22225 h 312"/>
                  <a:gd name="T42" fmla="*/ 374650 w 569"/>
                  <a:gd name="T43" fmla="*/ 34925 h 312"/>
                  <a:gd name="T44" fmla="*/ 419100 w 569"/>
                  <a:gd name="T45" fmla="*/ 49213 h 312"/>
                  <a:gd name="T46" fmla="*/ 460375 w 569"/>
                  <a:gd name="T47" fmla="*/ 63500 h 312"/>
                  <a:gd name="T48" fmla="*/ 498475 w 569"/>
                  <a:gd name="T49" fmla="*/ 80963 h 312"/>
                  <a:gd name="T50" fmla="*/ 538163 w 569"/>
                  <a:gd name="T51" fmla="*/ 98425 h 312"/>
                  <a:gd name="T52" fmla="*/ 571500 w 569"/>
                  <a:gd name="T53" fmla="*/ 117475 h 312"/>
                  <a:gd name="T54" fmla="*/ 603250 w 569"/>
                  <a:gd name="T55" fmla="*/ 136525 h 312"/>
                  <a:gd name="T56" fmla="*/ 635000 w 569"/>
                  <a:gd name="T57" fmla="*/ 155575 h 312"/>
                  <a:gd name="T58" fmla="*/ 663575 w 569"/>
                  <a:gd name="T59" fmla="*/ 177800 h 312"/>
                  <a:gd name="T60" fmla="*/ 690563 w 569"/>
                  <a:gd name="T61" fmla="*/ 196850 h 312"/>
                  <a:gd name="T62" fmla="*/ 736600 w 569"/>
                  <a:gd name="T63" fmla="*/ 241300 h 312"/>
                  <a:gd name="T64" fmla="*/ 777875 w 569"/>
                  <a:gd name="T65" fmla="*/ 282575 h 312"/>
                  <a:gd name="T66" fmla="*/ 811213 w 569"/>
                  <a:gd name="T67" fmla="*/ 323850 h 312"/>
                  <a:gd name="T68" fmla="*/ 838200 w 569"/>
                  <a:gd name="T69" fmla="*/ 365125 h 312"/>
                  <a:gd name="T70" fmla="*/ 860425 w 569"/>
                  <a:gd name="T71" fmla="*/ 401638 h 312"/>
                  <a:gd name="T72" fmla="*/ 877888 w 569"/>
                  <a:gd name="T73" fmla="*/ 431800 h 312"/>
                  <a:gd name="T74" fmla="*/ 889000 w 569"/>
                  <a:gd name="T75" fmla="*/ 458788 h 312"/>
                  <a:gd name="T76" fmla="*/ 896938 w 569"/>
                  <a:gd name="T77" fmla="*/ 479425 h 312"/>
                  <a:gd name="T78" fmla="*/ 903288 w 569"/>
                  <a:gd name="T79" fmla="*/ 495300 h 312"/>
                  <a:gd name="T80" fmla="*/ 903288 w 569"/>
                  <a:gd name="T81" fmla="*/ 495300 h 3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569" h="312">
                    <a:moveTo>
                      <a:pt x="569" y="312"/>
                    </a:moveTo>
                    <a:lnTo>
                      <a:pt x="542" y="312"/>
                    </a:lnTo>
                    <a:lnTo>
                      <a:pt x="32" y="312"/>
                    </a:lnTo>
                    <a:lnTo>
                      <a:pt x="0" y="158"/>
                    </a:lnTo>
                    <a:lnTo>
                      <a:pt x="13" y="140"/>
                    </a:lnTo>
                    <a:lnTo>
                      <a:pt x="41" y="184"/>
                    </a:lnTo>
                    <a:lnTo>
                      <a:pt x="119" y="100"/>
                    </a:lnTo>
                    <a:lnTo>
                      <a:pt x="126" y="89"/>
                    </a:lnTo>
                    <a:lnTo>
                      <a:pt x="132" y="77"/>
                    </a:lnTo>
                    <a:lnTo>
                      <a:pt x="135" y="63"/>
                    </a:lnTo>
                    <a:lnTo>
                      <a:pt x="137" y="49"/>
                    </a:lnTo>
                    <a:lnTo>
                      <a:pt x="137" y="36"/>
                    </a:lnTo>
                    <a:lnTo>
                      <a:pt x="137" y="22"/>
                    </a:lnTo>
                    <a:lnTo>
                      <a:pt x="134" y="0"/>
                    </a:lnTo>
                    <a:lnTo>
                      <a:pt x="143" y="0"/>
                    </a:lnTo>
                    <a:lnTo>
                      <a:pt x="177" y="7"/>
                    </a:lnTo>
                    <a:lnTo>
                      <a:pt x="207" y="14"/>
                    </a:lnTo>
                    <a:lnTo>
                      <a:pt x="236" y="22"/>
                    </a:lnTo>
                    <a:lnTo>
                      <a:pt x="264" y="31"/>
                    </a:lnTo>
                    <a:lnTo>
                      <a:pt x="290" y="40"/>
                    </a:lnTo>
                    <a:lnTo>
                      <a:pt x="314" y="51"/>
                    </a:lnTo>
                    <a:lnTo>
                      <a:pt x="339" y="62"/>
                    </a:lnTo>
                    <a:lnTo>
                      <a:pt x="360" y="74"/>
                    </a:lnTo>
                    <a:lnTo>
                      <a:pt x="380" y="86"/>
                    </a:lnTo>
                    <a:lnTo>
                      <a:pt x="400" y="98"/>
                    </a:lnTo>
                    <a:lnTo>
                      <a:pt x="418" y="112"/>
                    </a:lnTo>
                    <a:lnTo>
                      <a:pt x="435" y="124"/>
                    </a:lnTo>
                    <a:lnTo>
                      <a:pt x="464" y="152"/>
                    </a:lnTo>
                    <a:lnTo>
                      <a:pt x="490" y="178"/>
                    </a:lnTo>
                    <a:lnTo>
                      <a:pt x="511" y="204"/>
                    </a:lnTo>
                    <a:lnTo>
                      <a:pt x="528" y="230"/>
                    </a:lnTo>
                    <a:lnTo>
                      <a:pt x="542" y="253"/>
                    </a:lnTo>
                    <a:lnTo>
                      <a:pt x="553" y="272"/>
                    </a:lnTo>
                    <a:lnTo>
                      <a:pt x="560" y="289"/>
                    </a:lnTo>
                    <a:lnTo>
                      <a:pt x="565" y="302"/>
                    </a:lnTo>
                    <a:lnTo>
                      <a:pt x="569" y="31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9" name="Freeform 57"/>
              <p:cNvSpPr>
                <a:spLocks/>
              </p:cNvSpPr>
              <p:nvPr/>
            </p:nvSpPr>
            <p:spPr bwMode="auto">
              <a:xfrm>
                <a:off x="6153150" y="468362"/>
                <a:ext cx="873125" cy="495300"/>
              </a:xfrm>
              <a:custGeom>
                <a:avLst/>
                <a:gdLst>
                  <a:gd name="T0" fmla="*/ 819150 w 550"/>
                  <a:gd name="T1" fmla="*/ 292100 h 312"/>
                  <a:gd name="T2" fmla="*/ 855663 w 550"/>
                  <a:gd name="T3" fmla="*/ 228600 h 312"/>
                  <a:gd name="T4" fmla="*/ 855663 w 550"/>
                  <a:gd name="T5" fmla="*/ 228600 h 312"/>
                  <a:gd name="T6" fmla="*/ 873125 w 550"/>
                  <a:gd name="T7" fmla="*/ 247650 h 312"/>
                  <a:gd name="T8" fmla="*/ 873125 w 550"/>
                  <a:gd name="T9" fmla="*/ 247650 h 312"/>
                  <a:gd name="T10" fmla="*/ 828675 w 550"/>
                  <a:gd name="T11" fmla="*/ 495300 h 312"/>
                  <a:gd name="T12" fmla="*/ 0 w 550"/>
                  <a:gd name="T13" fmla="*/ 495300 h 312"/>
                  <a:gd name="T14" fmla="*/ 0 w 550"/>
                  <a:gd name="T15" fmla="*/ 495300 h 312"/>
                  <a:gd name="T16" fmla="*/ 6350 w 550"/>
                  <a:gd name="T17" fmla="*/ 479425 h 312"/>
                  <a:gd name="T18" fmla="*/ 14288 w 550"/>
                  <a:gd name="T19" fmla="*/ 458788 h 312"/>
                  <a:gd name="T20" fmla="*/ 26988 w 550"/>
                  <a:gd name="T21" fmla="*/ 431800 h 312"/>
                  <a:gd name="T22" fmla="*/ 42863 w 550"/>
                  <a:gd name="T23" fmla="*/ 401638 h 312"/>
                  <a:gd name="T24" fmla="*/ 65088 w 550"/>
                  <a:gd name="T25" fmla="*/ 365125 h 312"/>
                  <a:gd name="T26" fmla="*/ 92075 w 550"/>
                  <a:gd name="T27" fmla="*/ 323850 h 312"/>
                  <a:gd name="T28" fmla="*/ 125413 w 550"/>
                  <a:gd name="T29" fmla="*/ 282575 h 312"/>
                  <a:gd name="T30" fmla="*/ 166688 w 550"/>
                  <a:gd name="T31" fmla="*/ 241300 h 312"/>
                  <a:gd name="T32" fmla="*/ 212725 w 550"/>
                  <a:gd name="T33" fmla="*/ 196850 h 312"/>
                  <a:gd name="T34" fmla="*/ 239713 w 550"/>
                  <a:gd name="T35" fmla="*/ 177800 h 312"/>
                  <a:gd name="T36" fmla="*/ 268288 w 550"/>
                  <a:gd name="T37" fmla="*/ 155575 h 312"/>
                  <a:gd name="T38" fmla="*/ 300038 w 550"/>
                  <a:gd name="T39" fmla="*/ 136525 h 312"/>
                  <a:gd name="T40" fmla="*/ 331788 w 550"/>
                  <a:gd name="T41" fmla="*/ 117475 h 312"/>
                  <a:gd name="T42" fmla="*/ 366713 w 550"/>
                  <a:gd name="T43" fmla="*/ 98425 h 312"/>
                  <a:gd name="T44" fmla="*/ 404813 w 550"/>
                  <a:gd name="T45" fmla="*/ 80963 h 312"/>
                  <a:gd name="T46" fmla="*/ 442913 w 550"/>
                  <a:gd name="T47" fmla="*/ 63500 h 312"/>
                  <a:gd name="T48" fmla="*/ 484188 w 550"/>
                  <a:gd name="T49" fmla="*/ 49213 h 312"/>
                  <a:gd name="T50" fmla="*/ 528638 w 550"/>
                  <a:gd name="T51" fmla="*/ 34925 h 312"/>
                  <a:gd name="T52" fmla="*/ 574675 w 550"/>
                  <a:gd name="T53" fmla="*/ 22225 h 312"/>
                  <a:gd name="T54" fmla="*/ 622300 w 550"/>
                  <a:gd name="T55" fmla="*/ 11113 h 312"/>
                  <a:gd name="T56" fmla="*/ 676275 w 550"/>
                  <a:gd name="T57" fmla="*/ 0 h 312"/>
                  <a:gd name="T58" fmla="*/ 676275 w 550"/>
                  <a:gd name="T59" fmla="*/ 0 h 312"/>
                  <a:gd name="T60" fmla="*/ 671513 w 550"/>
                  <a:gd name="T61" fmla="*/ 17463 h 312"/>
                  <a:gd name="T62" fmla="*/ 666750 w 550"/>
                  <a:gd name="T63" fmla="*/ 34925 h 312"/>
                  <a:gd name="T64" fmla="*/ 663575 w 550"/>
                  <a:gd name="T65" fmla="*/ 58738 h 312"/>
                  <a:gd name="T66" fmla="*/ 663575 w 550"/>
                  <a:gd name="T67" fmla="*/ 82550 h 312"/>
                  <a:gd name="T68" fmla="*/ 669925 w 550"/>
                  <a:gd name="T69" fmla="*/ 109538 h 312"/>
                  <a:gd name="T70" fmla="*/ 674688 w 550"/>
                  <a:gd name="T71" fmla="*/ 122238 h 312"/>
                  <a:gd name="T72" fmla="*/ 679450 w 550"/>
                  <a:gd name="T73" fmla="*/ 134938 h 312"/>
                  <a:gd name="T74" fmla="*/ 685800 w 550"/>
                  <a:gd name="T75" fmla="*/ 146050 h 312"/>
                  <a:gd name="T76" fmla="*/ 695325 w 550"/>
                  <a:gd name="T77" fmla="*/ 158750 h 312"/>
                  <a:gd name="T78" fmla="*/ 819150 w 550"/>
                  <a:gd name="T79" fmla="*/ 292100 h 31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550" h="312">
                    <a:moveTo>
                      <a:pt x="516" y="184"/>
                    </a:moveTo>
                    <a:lnTo>
                      <a:pt x="539" y="144"/>
                    </a:lnTo>
                    <a:lnTo>
                      <a:pt x="550" y="156"/>
                    </a:lnTo>
                    <a:lnTo>
                      <a:pt x="522" y="312"/>
                    </a:lnTo>
                    <a:lnTo>
                      <a:pt x="0" y="312"/>
                    </a:lnTo>
                    <a:lnTo>
                      <a:pt x="4" y="302"/>
                    </a:lnTo>
                    <a:lnTo>
                      <a:pt x="9" y="289"/>
                    </a:lnTo>
                    <a:lnTo>
                      <a:pt x="17" y="272"/>
                    </a:lnTo>
                    <a:lnTo>
                      <a:pt x="27" y="253"/>
                    </a:lnTo>
                    <a:lnTo>
                      <a:pt x="41" y="230"/>
                    </a:lnTo>
                    <a:lnTo>
                      <a:pt x="58" y="204"/>
                    </a:lnTo>
                    <a:lnTo>
                      <a:pt x="79" y="178"/>
                    </a:lnTo>
                    <a:lnTo>
                      <a:pt x="105" y="152"/>
                    </a:lnTo>
                    <a:lnTo>
                      <a:pt x="134" y="124"/>
                    </a:lnTo>
                    <a:lnTo>
                      <a:pt x="151" y="112"/>
                    </a:lnTo>
                    <a:lnTo>
                      <a:pt x="169" y="98"/>
                    </a:lnTo>
                    <a:lnTo>
                      <a:pt x="189" y="86"/>
                    </a:lnTo>
                    <a:lnTo>
                      <a:pt x="209" y="74"/>
                    </a:lnTo>
                    <a:lnTo>
                      <a:pt x="231" y="62"/>
                    </a:lnTo>
                    <a:lnTo>
                      <a:pt x="255" y="51"/>
                    </a:lnTo>
                    <a:lnTo>
                      <a:pt x="279" y="40"/>
                    </a:lnTo>
                    <a:lnTo>
                      <a:pt x="305" y="31"/>
                    </a:lnTo>
                    <a:lnTo>
                      <a:pt x="333" y="22"/>
                    </a:lnTo>
                    <a:lnTo>
                      <a:pt x="362" y="14"/>
                    </a:lnTo>
                    <a:lnTo>
                      <a:pt x="392" y="7"/>
                    </a:lnTo>
                    <a:lnTo>
                      <a:pt x="426" y="0"/>
                    </a:lnTo>
                    <a:lnTo>
                      <a:pt x="423" y="11"/>
                    </a:lnTo>
                    <a:lnTo>
                      <a:pt x="420" y="22"/>
                    </a:lnTo>
                    <a:lnTo>
                      <a:pt x="418" y="37"/>
                    </a:lnTo>
                    <a:lnTo>
                      <a:pt x="418" y="52"/>
                    </a:lnTo>
                    <a:lnTo>
                      <a:pt x="422" y="69"/>
                    </a:lnTo>
                    <a:lnTo>
                      <a:pt x="425" y="77"/>
                    </a:lnTo>
                    <a:lnTo>
                      <a:pt x="428" y="85"/>
                    </a:lnTo>
                    <a:lnTo>
                      <a:pt x="432" y="92"/>
                    </a:lnTo>
                    <a:lnTo>
                      <a:pt x="438" y="100"/>
                    </a:lnTo>
                    <a:lnTo>
                      <a:pt x="516" y="184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3160" name="Freeform 188"/>
            <p:cNvSpPr>
              <a:spLocks/>
            </p:cNvSpPr>
            <p:nvPr/>
          </p:nvSpPr>
          <p:spPr bwMode="auto">
            <a:xfrm>
              <a:off x="4400369" y="6089567"/>
              <a:ext cx="245089" cy="115170"/>
            </a:xfrm>
            <a:custGeom>
              <a:avLst/>
              <a:gdLst>
                <a:gd name="T0" fmla="*/ 0 w 236"/>
                <a:gd name="T1" fmla="*/ 2147483646 h 102"/>
                <a:gd name="T2" fmla="*/ 0 w 236"/>
                <a:gd name="T3" fmla="*/ 2147483646 h 102"/>
                <a:gd name="T4" fmla="*/ 2147483646 w 236"/>
                <a:gd name="T5" fmla="*/ 2147483646 h 102"/>
                <a:gd name="T6" fmla="*/ 2147483646 w 236"/>
                <a:gd name="T7" fmla="*/ 2147483646 h 102"/>
                <a:gd name="T8" fmla="*/ 2147483646 w 236"/>
                <a:gd name="T9" fmla="*/ 2147483646 h 102"/>
                <a:gd name="T10" fmla="*/ 2147483646 w 236"/>
                <a:gd name="T11" fmla="*/ 2147483646 h 102"/>
                <a:gd name="T12" fmla="*/ 2147483646 w 236"/>
                <a:gd name="T13" fmla="*/ 2147483646 h 102"/>
                <a:gd name="T14" fmla="*/ 2147483646 w 236"/>
                <a:gd name="T15" fmla="*/ 2147483646 h 102"/>
                <a:gd name="T16" fmla="*/ 2147483646 w 236"/>
                <a:gd name="T17" fmla="*/ 2147483646 h 102"/>
                <a:gd name="T18" fmla="*/ 2147483646 w 236"/>
                <a:gd name="T19" fmla="*/ 2147483646 h 102"/>
                <a:gd name="T20" fmla="*/ 2147483646 w 236"/>
                <a:gd name="T21" fmla="*/ 2147483646 h 102"/>
                <a:gd name="T22" fmla="*/ 2147483646 w 236"/>
                <a:gd name="T23" fmla="*/ 2147483646 h 102"/>
                <a:gd name="T24" fmla="*/ 2147483646 w 236"/>
                <a:gd name="T25" fmla="*/ 2147483646 h 102"/>
                <a:gd name="T26" fmla="*/ 2147483646 w 236"/>
                <a:gd name="T27" fmla="*/ 2147483646 h 102"/>
                <a:gd name="T28" fmla="*/ 2147483646 w 236"/>
                <a:gd name="T29" fmla="*/ 2147483646 h 102"/>
                <a:gd name="T30" fmla="*/ 2147483646 w 236"/>
                <a:gd name="T31" fmla="*/ 2147483646 h 102"/>
                <a:gd name="T32" fmla="*/ 2147483646 w 236"/>
                <a:gd name="T33" fmla="*/ 2147483646 h 102"/>
                <a:gd name="T34" fmla="*/ 2147483646 w 236"/>
                <a:gd name="T35" fmla="*/ 2147483646 h 102"/>
                <a:gd name="T36" fmla="*/ 2147483646 w 236"/>
                <a:gd name="T37" fmla="*/ 2147483646 h 102"/>
                <a:gd name="T38" fmla="*/ 0 w 236"/>
                <a:gd name="T39" fmla="*/ 2147483646 h 102"/>
                <a:gd name="T40" fmla="*/ 2147483646 w 236"/>
                <a:gd name="T41" fmla="*/ 2147483646 h 102"/>
                <a:gd name="T42" fmla="*/ 2147483646 w 236"/>
                <a:gd name="T43" fmla="*/ 2147483646 h 102"/>
                <a:gd name="T44" fmla="*/ 2147483646 w 236"/>
                <a:gd name="T45" fmla="*/ 0 h 102"/>
                <a:gd name="T46" fmla="*/ 2147483646 w 236"/>
                <a:gd name="T47" fmla="*/ 0 h 102"/>
                <a:gd name="T48" fmla="*/ 2147483646 w 236"/>
                <a:gd name="T49" fmla="*/ 2147483646 h 102"/>
                <a:gd name="T50" fmla="*/ 2147483646 w 236"/>
                <a:gd name="T51" fmla="*/ 2147483646 h 102"/>
                <a:gd name="T52" fmla="*/ 2147483646 w 236"/>
                <a:gd name="T53" fmla="*/ 2147483646 h 102"/>
                <a:gd name="T54" fmla="*/ 2147483646 w 236"/>
                <a:gd name="T55" fmla="*/ 0 h 102"/>
                <a:gd name="T56" fmla="*/ 2147483646 w 236"/>
                <a:gd name="T57" fmla="*/ 0 h 102"/>
                <a:gd name="T58" fmla="*/ 2147483646 w 236"/>
                <a:gd name="T59" fmla="*/ 2147483646 h 102"/>
                <a:gd name="T60" fmla="*/ 2147483646 w 236"/>
                <a:gd name="T61" fmla="*/ 2147483646 h 102"/>
                <a:gd name="T62" fmla="*/ 2147483646 w 236"/>
                <a:gd name="T63" fmla="*/ 2147483646 h 102"/>
                <a:gd name="T64" fmla="*/ 2147483646 w 236"/>
                <a:gd name="T65" fmla="*/ 2147483646 h 102"/>
                <a:gd name="T66" fmla="*/ 2147483646 w 236"/>
                <a:gd name="T67" fmla="*/ 2147483646 h 102"/>
                <a:gd name="T68" fmla="*/ 2147483646 w 236"/>
                <a:gd name="T69" fmla="*/ 2147483646 h 102"/>
                <a:gd name="T70" fmla="*/ 2147483646 w 236"/>
                <a:gd name="T71" fmla="*/ 2147483646 h 102"/>
                <a:gd name="T72" fmla="*/ 2147483646 w 236"/>
                <a:gd name="T73" fmla="*/ 2147483646 h 1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36" h="102">
                  <a:moveTo>
                    <a:pt x="0" y="18"/>
                  </a:moveTo>
                  <a:lnTo>
                    <a:pt x="0" y="18"/>
                  </a:lnTo>
                  <a:lnTo>
                    <a:pt x="10" y="22"/>
                  </a:lnTo>
                  <a:lnTo>
                    <a:pt x="34" y="30"/>
                  </a:lnTo>
                  <a:lnTo>
                    <a:pt x="72" y="38"/>
                  </a:lnTo>
                  <a:lnTo>
                    <a:pt x="94" y="40"/>
                  </a:lnTo>
                  <a:lnTo>
                    <a:pt x="118" y="42"/>
                  </a:lnTo>
                  <a:lnTo>
                    <a:pt x="142" y="40"/>
                  </a:lnTo>
                  <a:lnTo>
                    <a:pt x="166" y="38"/>
                  </a:lnTo>
                  <a:lnTo>
                    <a:pt x="186" y="34"/>
                  </a:lnTo>
                  <a:lnTo>
                    <a:pt x="202" y="30"/>
                  </a:lnTo>
                  <a:lnTo>
                    <a:pt x="228" y="22"/>
                  </a:lnTo>
                  <a:lnTo>
                    <a:pt x="236" y="20"/>
                  </a:lnTo>
                  <a:lnTo>
                    <a:pt x="234" y="32"/>
                  </a:lnTo>
                  <a:lnTo>
                    <a:pt x="228" y="46"/>
                  </a:lnTo>
                  <a:lnTo>
                    <a:pt x="218" y="60"/>
                  </a:lnTo>
                  <a:lnTo>
                    <a:pt x="204" y="76"/>
                  </a:lnTo>
                  <a:lnTo>
                    <a:pt x="194" y="82"/>
                  </a:lnTo>
                  <a:lnTo>
                    <a:pt x="184" y="88"/>
                  </a:lnTo>
                  <a:lnTo>
                    <a:pt x="172" y="94"/>
                  </a:lnTo>
                  <a:lnTo>
                    <a:pt x="158" y="98"/>
                  </a:lnTo>
                  <a:lnTo>
                    <a:pt x="142" y="100"/>
                  </a:lnTo>
                  <a:lnTo>
                    <a:pt x="124" y="102"/>
                  </a:lnTo>
                  <a:lnTo>
                    <a:pt x="114" y="102"/>
                  </a:lnTo>
                  <a:lnTo>
                    <a:pt x="96" y="100"/>
                  </a:lnTo>
                  <a:lnTo>
                    <a:pt x="82" y="98"/>
                  </a:lnTo>
                  <a:lnTo>
                    <a:pt x="68" y="94"/>
                  </a:lnTo>
                  <a:lnTo>
                    <a:pt x="58" y="90"/>
                  </a:lnTo>
                  <a:lnTo>
                    <a:pt x="46" y="84"/>
                  </a:lnTo>
                  <a:lnTo>
                    <a:pt x="38" y="78"/>
                  </a:lnTo>
                  <a:lnTo>
                    <a:pt x="24" y="66"/>
                  </a:lnTo>
                  <a:lnTo>
                    <a:pt x="14" y="52"/>
                  </a:lnTo>
                  <a:lnTo>
                    <a:pt x="6" y="38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32" y="8"/>
                  </a:lnTo>
                  <a:lnTo>
                    <a:pt x="50" y="4"/>
                  </a:lnTo>
                  <a:lnTo>
                    <a:pt x="68" y="0"/>
                  </a:lnTo>
                  <a:lnTo>
                    <a:pt x="84" y="0"/>
                  </a:lnTo>
                  <a:lnTo>
                    <a:pt x="98" y="0"/>
                  </a:lnTo>
                  <a:lnTo>
                    <a:pt x="110" y="2"/>
                  </a:lnTo>
                  <a:lnTo>
                    <a:pt x="118" y="6"/>
                  </a:lnTo>
                  <a:lnTo>
                    <a:pt x="128" y="2"/>
                  </a:lnTo>
                  <a:lnTo>
                    <a:pt x="138" y="0"/>
                  </a:lnTo>
                  <a:lnTo>
                    <a:pt x="154" y="0"/>
                  </a:lnTo>
                  <a:lnTo>
                    <a:pt x="170" y="0"/>
                  </a:lnTo>
                  <a:lnTo>
                    <a:pt x="190" y="4"/>
                  </a:lnTo>
                  <a:lnTo>
                    <a:pt x="212" y="12"/>
                  </a:lnTo>
                  <a:lnTo>
                    <a:pt x="236" y="20"/>
                  </a:lnTo>
                  <a:lnTo>
                    <a:pt x="228" y="22"/>
                  </a:lnTo>
                  <a:lnTo>
                    <a:pt x="202" y="30"/>
                  </a:lnTo>
                  <a:lnTo>
                    <a:pt x="186" y="34"/>
                  </a:lnTo>
                  <a:lnTo>
                    <a:pt x="166" y="38"/>
                  </a:lnTo>
                  <a:lnTo>
                    <a:pt x="142" y="40"/>
                  </a:lnTo>
                  <a:lnTo>
                    <a:pt x="118" y="42"/>
                  </a:lnTo>
                  <a:lnTo>
                    <a:pt x="94" y="40"/>
                  </a:lnTo>
                  <a:lnTo>
                    <a:pt x="72" y="38"/>
                  </a:lnTo>
                  <a:lnTo>
                    <a:pt x="34" y="30"/>
                  </a:lnTo>
                  <a:lnTo>
                    <a:pt x="10" y="2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66FF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2048"/>
          <p:cNvGrpSpPr>
            <a:grpSpLocks/>
          </p:cNvGrpSpPr>
          <p:nvPr/>
        </p:nvGrpSpPr>
        <p:grpSpPr bwMode="auto">
          <a:xfrm>
            <a:off x="5908675" y="2365375"/>
            <a:ext cx="1281113" cy="1614488"/>
            <a:chOff x="5777159" y="2105616"/>
            <a:chExt cx="1867803" cy="2352587"/>
          </a:xfrm>
        </p:grpSpPr>
        <p:sp>
          <p:nvSpPr>
            <p:cNvPr id="3121" name="Rectangle 163"/>
            <p:cNvSpPr>
              <a:spLocks noChangeArrowheads="1"/>
            </p:cNvSpPr>
            <p:nvPr/>
          </p:nvSpPr>
          <p:spPr bwMode="auto">
            <a:xfrm>
              <a:off x="5777159" y="2105616"/>
              <a:ext cx="1861805" cy="234973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3122" name="Group 14"/>
            <p:cNvGrpSpPr>
              <a:grpSpLocks/>
            </p:cNvGrpSpPr>
            <p:nvPr/>
          </p:nvGrpSpPr>
          <p:grpSpPr bwMode="auto">
            <a:xfrm>
              <a:off x="6235549" y="2611899"/>
              <a:ext cx="895136" cy="1399233"/>
              <a:chOff x="2865438" y="3975866"/>
              <a:chExt cx="1111250" cy="1901825"/>
            </a:xfrm>
          </p:grpSpPr>
          <p:sp>
            <p:nvSpPr>
              <p:cNvPr id="3151" name="Rectangle 134"/>
              <p:cNvSpPr>
                <a:spLocks noChangeArrowheads="1"/>
              </p:cNvSpPr>
              <p:nvPr/>
            </p:nvSpPr>
            <p:spPr bwMode="auto">
              <a:xfrm>
                <a:off x="3160713" y="5318891"/>
                <a:ext cx="574675" cy="558800"/>
              </a:xfrm>
              <a:prstGeom prst="rect">
                <a:avLst/>
              </a:prstGeom>
              <a:solidFill>
                <a:srgbClr val="F1AA5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2400"/>
              </a:p>
            </p:txBody>
          </p:sp>
          <p:sp>
            <p:nvSpPr>
              <p:cNvPr id="3152" name="Freeform 138"/>
              <p:cNvSpPr>
                <a:spLocks/>
              </p:cNvSpPr>
              <p:nvPr/>
            </p:nvSpPr>
            <p:spPr bwMode="auto">
              <a:xfrm>
                <a:off x="2865438" y="3975866"/>
                <a:ext cx="1111250" cy="1676400"/>
              </a:xfrm>
              <a:custGeom>
                <a:avLst/>
                <a:gdLst>
                  <a:gd name="T0" fmla="*/ 2147483646 w 700"/>
                  <a:gd name="T1" fmla="*/ 0 h 1056"/>
                  <a:gd name="T2" fmla="*/ 2147483646 w 700"/>
                  <a:gd name="T3" fmla="*/ 2147483646 h 1056"/>
                  <a:gd name="T4" fmla="*/ 2147483646 w 700"/>
                  <a:gd name="T5" fmla="*/ 2147483646 h 1056"/>
                  <a:gd name="T6" fmla="*/ 2147483646 w 700"/>
                  <a:gd name="T7" fmla="*/ 2147483646 h 1056"/>
                  <a:gd name="T8" fmla="*/ 2147483646 w 700"/>
                  <a:gd name="T9" fmla="*/ 2147483646 h 1056"/>
                  <a:gd name="T10" fmla="*/ 2147483646 w 700"/>
                  <a:gd name="T11" fmla="*/ 2147483646 h 1056"/>
                  <a:gd name="T12" fmla="*/ 2147483646 w 700"/>
                  <a:gd name="T13" fmla="*/ 2147483646 h 1056"/>
                  <a:gd name="T14" fmla="*/ 2147483646 w 700"/>
                  <a:gd name="T15" fmla="*/ 2147483646 h 1056"/>
                  <a:gd name="T16" fmla="*/ 2147483646 w 700"/>
                  <a:gd name="T17" fmla="*/ 2147483646 h 1056"/>
                  <a:gd name="T18" fmla="*/ 2147483646 w 700"/>
                  <a:gd name="T19" fmla="*/ 2147483646 h 1056"/>
                  <a:gd name="T20" fmla="*/ 2147483646 w 700"/>
                  <a:gd name="T21" fmla="*/ 2147483646 h 1056"/>
                  <a:gd name="T22" fmla="*/ 2147483646 w 700"/>
                  <a:gd name="T23" fmla="*/ 2147483646 h 1056"/>
                  <a:gd name="T24" fmla="*/ 2147483646 w 700"/>
                  <a:gd name="T25" fmla="*/ 2147483646 h 1056"/>
                  <a:gd name="T26" fmla="*/ 2147483646 w 700"/>
                  <a:gd name="T27" fmla="*/ 2147483646 h 1056"/>
                  <a:gd name="T28" fmla="*/ 2147483646 w 700"/>
                  <a:gd name="T29" fmla="*/ 2147483646 h 1056"/>
                  <a:gd name="T30" fmla="*/ 2147483646 w 700"/>
                  <a:gd name="T31" fmla="*/ 2147483646 h 1056"/>
                  <a:gd name="T32" fmla="*/ 2147483646 w 700"/>
                  <a:gd name="T33" fmla="*/ 2147483646 h 1056"/>
                  <a:gd name="T34" fmla="*/ 2147483646 w 700"/>
                  <a:gd name="T35" fmla="*/ 2147483646 h 1056"/>
                  <a:gd name="T36" fmla="*/ 2147483646 w 700"/>
                  <a:gd name="T37" fmla="*/ 2147483646 h 1056"/>
                  <a:gd name="T38" fmla="*/ 2147483646 w 700"/>
                  <a:gd name="T39" fmla="*/ 2147483646 h 1056"/>
                  <a:gd name="T40" fmla="*/ 2147483646 w 700"/>
                  <a:gd name="T41" fmla="*/ 2147483646 h 1056"/>
                  <a:gd name="T42" fmla="*/ 2147483646 w 700"/>
                  <a:gd name="T43" fmla="*/ 2147483646 h 1056"/>
                  <a:gd name="T44" fmla="*/ 2147483646 w 700"/>
                  <a:gd name="T45" fmla="*/ 2147483646 h 1056"/>
                  <a:gd name="T46" fmla="*/ 2147483646 w 700"/>
                  <a:gd name="T47" fmla="*/ 2147483646 h 1056"/>
                  <a:gd name="T48" fmla="*/ 2147483646 w 700"/>
                  <a:gd name="T49" fmla="*/ 2147483646 h 1056"/>
                  <a:gd name="T50" fmla="*/ 2147483646 w 700"/>
                  <a:gd name="T51" fmla="*/ 2147483646 h 1056"/>
                  <a:gd name="T52" fmla="*/ 2147483646 w 700"/>
                  <a:gd name="T53" fmla="*/ 2147483646 h 1056"/>
                  <a:gd name="T54" fmla="*/ 2147483646 w 700"/>
                  <a:gd name="T55" fmla="*/ 2147483646 h 1056"/>
                  <a:gd name="T56" fmla="*/ 2147483646 w 700"/>
                  <a:gd name="T57" fmla="*/ 2147483646 h 1056"/>
                  <a:gd name="T58" fmla="*/ 2147483646 w 700"/>
                  <a:gd name="T59" fmla="*/ 2147483646 h 1056"/>
                  <a:gd name="T60" fmla="*/ 2147483646 w 700"/>
                  <a:gd name="T61" fmla="*/ 2147483646 h 1056"/>
                  <a:gd name="T62" fmla="*/ 2147483646 w 700"/>
                  <a:gd name="T63" fmla="*/ 2147483646 h 1056"/>
                  <a:gd name="T64" fmla="*/ 2147483646 w 700"/>
                  <a:gd name="T65" fmla="*/ 2147483646 h 1056"/>
                  <a:gd name="T66" fmla="*/ 2147483646 w 700"/>
                  <a:gd name="T67" fmla="*/ 2147483646 h 1056"/>
                  <a:gd name="T68" fmla="*/ 2147483646 w 700"/>
                  <a:gd name="T69" fmla="*/ 2147483646 h 1056"/>
                  <a:gd name="T70" fmla="*/ 2147483646 w 700"/>
                  <a:gd name="T71" fmla="*/ 2147483646 h 1056"/>
                  <a:gd name="T72" fmla="*/ 0 w 700"/>
                  <a:gd name="T73" fmla="*/ 2147483646 h 1056"/>
                  <a:gd name="T74" fmla="*/ 2147483646 w 700"/>
                  <a:gd name="T75" fmla="*/ 2147483646 h 1056"/>
                  <a:gd name="T76" fmla="*/ 2147483646 w 700"/>
                  <a:gd name="T77" fmla="*/ 2147483646 h 1056"/>
                  <a:gd name="T78" fmla="*/ 2147483646 w 700"/>
                  <a:gd name="T79" fmla="*/ 2147483646 h 1056"/>
                  <a:gd name="T80" fmla="*/ 2147483646 w 700"/>
                  <a:gd name="T81" fmla="*/ 2147483646 h 1056"/>
                  <a:gd name="T82" fmla="*/ 2147483646 w 700"/>
                  <a:gd name="T83" fmla="*/ 2147483646 h 1056"/>
                  <a:gd name="T84" fmla="*/ 2147483646 w 700"/>
                  <a:gd name="T85" fmla="*/ 2147483646 h 1056"/>
                  <a:gd name="T86" fmla="*/ 2147483646 w 700"/>
                  <a:gd name="T87" fmla="*/ 2147483646 h 1056"/>
                  <a:gd name="T88" fmla="*/ 2147483646 w 700"/>
                  <a:gd name="T89" fmla="*/ 2147483646 h 1056"/>
                  <a:gd name="T90" fmla="*/ 2147483646 w 700"/>
                  <a:gd name="T91" fmla="*/ 2147483646 h 1056"/>
                  <a:gd name="T92" fmla="*/ 2147483646 w 700"/>
                  <a:gd name="T93" fmla="*/ 2147483646 h 1056"/>
                  <a:gd name="T94" fmla="*/ 2147483646 w 700"/>
                  <a:gd name="T95" fmla="*/ 2147483646 h 1056"/>
                  <a:gd name="T96" fmla="*/ 2147483646 w 700"/>
                  <a:gd name="T97" fmla="*/ 0 h 105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700" h="1056">
                    <a:moveTo>
                      <a:pt x="380" y="0"/>
                    </a:moveTo>
                    <a:lnTo>
                      <a:pt x="380" y="0"/>
                    </a:lnTo>
                    <a:lnTo>
                      <a:pt x="404" y="4"/>
                    </a:lnTo>
                    <a:lnTo>
                      <a:pt x="428" y="10"/>
                    </a:lnTo>
                    <a:lnTo>
                      <a:pt x="450" y="18"/>
                    </a:lnTo>
                    <a:lnTo>
                      <a:pt x="472" y="26"/>
                    </a:lnTo>
                    <a:lnTo>
                      <a:pt x="490" y="34"/>
                    </a:lnTo>
                    <a:lnTo>
                      <a:pt x="508" y="44"/>
                    </a:lnTo>
                    <a:lnTo>
                      <a:pt x="524" y="54"/>
                    </a:lnTo>
                    <a:lnTo>
                      <a:pt x="540" y="66"/>
                    </a:lnTo>
                    <a:lnTo>
                      <a:pt x="554" y="78"/>
                    </a:lnTo>
                    <a:lnTo>
                      <a:pt x="580" y="106"/>
                    </a:lnTo>
                    <a:lnTo>
                      <a:pt x="606" y="138"/>
                    </a:lnTo>
                    <a:lnTo>
                      <a:pt x="630" y="176"/>
                    </a:lnTo>
                    <a:lnTo>
                      <a:pt x="658" y="216"/>
                    </a:lnTo>
                    <a:lnTo>
                      <a:pt x="666" y="230"/>
                    </a:lnTo>
                    <a:lnTo>
                      <a:pt x="672" y="246"/>
                    </a:lnTo>
                    <a:lnTo>
                      <a:pt x="680" y="264"/>
                    </a:lnTo>
                    <a:lnTo>
                      <a:pt x="684" y="282"/>
                    </a:lnTo>
                    <a:lnTo>
                      <a:pt x="692" y="322"/>
                    </a:lnTo>
                    <a:lnTo>
                      <a:pt x="698" y="364"/>
                    </a:lnTo>
                    <a:lnTo>
                      <a:pt x="700" y="408"/>
                    </a:lnTo>
                    <a:lnTo>
                      <a:pt x="698" y="454"/>
                    </a:lnTo>
                    <a:lnTo>
                      <a:pt x="696" y="500"/>
                    </a:lnTo>
                    <a:lnTo>
                      <a:pt x="692" y="544"/>
                    </a:lnTo>
                    <a:lnTo>
                      <a:pt x="682" y="630"/>
                    </a:lnTo>
                    <a:lnTo>
                      <a:pt x="670" y="700"/>
                    </a:lnTo>
                    <a:lnTo>
                      <a:pt x="658" y="764"/>
                    </a:lnTo>
                    <a:lnTo>
                      <a:pt x="654" y="776"/>
                    </a:lnTo>
                    <a:lnTo>
                      <a:pt x="640" y="808"/>
                    </a:lnTo>
                    <a:lnTo>
                      <a:pt x="630" y="830"/>
                    </a:lnTo>
                    <a:lnTo>
                      <a:pt x="616" y="854"/>
                    </a:lnTo>
                    <a:lnTo>
                      <a:pt x="602" y="880"/>
                    </a:lnTo>
                    <a:lnTo>
                      <a:pt x="582" y="906"/>
                    </a:lnTo>
                    <a:lnTo>
                      <a:pt x="562" y="934"/>
                    </a:lnTo>
                    <a:lnTo>
                      <a:pt x="538" y="960"/>
                    </a:lnTo>
                    <a:lnTo>
                      <a:pt x="510" y="984"/>
                    </a:lnTo>
                    <a:lnTo>
                      <a:pt x="480" y="1004"/>
                    </a:lnTo>
                    <a:lnTo>
                      <a:pt x="464" y="1014"/>
                    </a:lnTo>
                    <a:lnTo>
                      <a:pt x="446" y="1024"/>
                    </a:lnTo>
                    <a:lnTo>
                      <a:pt x="428" y="1030"/>
                    </a:lnTo>
                    <a:lnTo>
                      <a:pt x="410" y="1038"/>
                    </a:lnTo>
                    <a:lnTo>
                      <a:pt x="390" y="1042"/>
                    </a:lnTo>
                    <a:lnTo>
                      <a:pt x="370" y="1046"/>
                    </a:lnTo>
                    <a:lnTo>
                      <a:pt x="348" y="1048"/>
                    </a:lnTo>
                    <a:lnTo>
                      <a:pt x="326" y="1050"/>
                    </a:lnTo>
                    <a:lnTo>
                      <a:pt x="324" y="1056"/>
                    </a:lnTo>
                    <a:lnTo>
                      <a:pt x="306" y="1054"/>
                    </a:lnTo>
                    <a:lnTo>
                      <a:pt x="270" y="1042"/>
                    </a:lnTo>
                    <a:lnTo>
                      <a:pt x="238" y="1028"/>
                    </a:lnTo>
                    <a:lnTo>
                      <a:pt x="210" y="1010"/>
                    </a:lnTo>
                    <a:lnTo>
                      <a:pt x="184" y="990"/>
                    </a:lnTo>
                    <a:lnTo>
                      <a:pt x="160" y="968"/>
                    </a:lnTo>
                    <a:lnTo>
                      <a:pt x="138" y="946"/>
                    </a:lnTo>
                    <a:lnTo>
                      <a:pt x="118" y="922"/>
                    </a:lnTo>
                    <a:lnTo>
                      <a:pt x="102" y="898"/>
                    </a:lnTo>
                    <a:lnTo>
                      <a:pt x="88" y="874"/>
                    </a:lnTo>
                    <a:lnTo>
                      <a:pt x="74" y="852"/>
                    </a:lnTo>
                    <a:lnTo>
                      <a:pt x="56" y="812"/>
                    </a:lnTo>
                    <a:lnTo>
                      <a:pt x="46" y="786"/>
                    </a:lnTo>
                    <a:lnTo>
                      <a:pt x="42" y="776"/>
                    </a:lnTo>
                    <a:lnTo>
                      <a:pt x="28" y="712"/>
                    </a:lnTo>
                    <a:lnTo>
                      <a:pt x="18" y="642"/>
                    </a:lnTo>
                    <a:lnTo>
                      <a:pt x="6" y="556"/>
                    </a:lnTo>
                    <a:lnTo>
                      <a:pt x="4" y="512"/>
                    </a:lnTo>
                    <a:lnTo>
                      <a:pt x="0" y="466"/>
                    </a:lnTo>
                    <a:lnTo>
                      <a:pt x="0" y="420"/>
                    </a:lnTo>
                    <a:lnTo>
                      <a:pt x="2" y="376"/>
                    </a:lnTo>
                    <a:lnTo>
                      <a:pt x="8" y="332"/>
                    </a:lnTo>
                    <a:lnTo>
                      <a:pt x="16" y="294"/>
                    </a:lnTo>
                    <a:lnTo>
                      <a:pt x="20" y="276"/>
                    </a:lnTo>
                    <a:lnTo>
                      <a:pt x="26" y="258"/>
                    </a:lnTo>
                    <a:lnTo>
                      <a:pt x="34" y="242"/>
                    </a:lnTo>
                    <a:lnTo>
                      <a:pt x="42" y="228"/>
                    </a:lnTo>
                    <a:lnTo>
                      <a:pt x="74" y="180"/>
                    </a:lnTo>
                    <a:lnTo>
                      <a:pt x="104" y="138"/>
                    </a:lnTo>
                    <a:lnTo>
                      <a:pt x="118" y="120"/>
                    </a:lnTo>
                    <a:lnTo>
                      <a:pt x="134" y="102"/>
                    </a:lnTo>
                    <a:lnTo>
                      <a:pt x="150" y="86"/>
                    </a:lnTo>
                    <a:lnTo>
                      <a:pt x="166" y="72"/>
                    </a:lnTo>
                    <a:lnTo>
                      <a:pt x="186" y="60"/>
                    </a:lnTo>
                    <a:lnTo>
                      <a:pt x="206" y="48"/>
                    </a:lnTo>
                    <a:lnTo>
                      <a:pt x="228" y="38"/>
                    </a:lnTo>
                    <a:lnTo>
                      <a:pt x="252" y="28"/>
                    </a:lnTo>
                    <a:lnTo>
                      <a:pt x="280" y="20"/>
                    </a:lnTo>
                    <a:lnTo>
                      <a:pt x="310" y="14"/>
                    </a:lnTo>
                    <a:lnTo>
                      <a:pt x="344" y="8"/>
                    </a:lnTo>
                    <a:lnTo>
                      <a:pt x="380" y="2"/>
                    </a:lnTo>
                    <a:lnTo>
                      <a:pt x="380" y="0"/>
                    </a:lnTo>
                    <a:close/>
                  </a:path>
                </a:pathLst>
              </a:custGeom>
              <a:solidFill>
                <a:srgbClr val="F1AA5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23" name="Group 5452"/>
            <p:cNvGrpSpPr>
              <a:grpSpLocks/>
            </p:cNvGrpSpPr>
            <p:nvPr/>
          </p:nvGrpSpPr>
          <p:grpSpPr bwMode="auto">
            <a:xfrm>
              <a:off x="6262690" y="3120363"/>
              <a:ext cx="840852" cy="135771"/>
              <a:chOff x="3335338" y="2517775"/>
              <a:chExt cx="1104900" cy="171450"/>
            </a:xfrm>
          </p:grpSpPr>
          <p:sp>
            <p:nvSpPr>
              <p:cNvPr id="3129" name="Freeform 306"/>
              <p:cNvSpPr>
                <a:spLocks/>
              </p:cNvSpPr>
              <p:nvPr/>
            </p:nvSpPr>
            <p:spPr bwMode="auto">
              <a:xfrm>
                <a:off x="3586163" y="2530475"/>
                <a:ext cx="171450" cy="120650"/>
              </a:xfrm>
              <a:custGeom>
                <a:avLst/>
                <a:gdLst>
                  <a:gd name="T0" fmla="*/ 2147483646 w 108"/>
                  <a:gd name="T1" fmla="*/ 2147483646 h 76"/>
                  <a:gd name="T2" fmla="*/ 2147483646 w 108"/>
                  <a:gd name="T3" fmla="*/ 2147483646 h 76"/>
                  <a:gd name="T4" fmla="*/ 2147483646 w 108"/>
                  <a:gd name="T5" fmla="*/ 2147483646 h 76"/>
                  <a:gd name="T6" fmla="*/ 2147483646 w 108"/>
                  <a:gd name="T7" fmla="*/ 2147483646 h 76"/>
                  <a:gd name="T8" fmla="*/ 2147483646 w 108"/>
                  <a:gd name="T9" fmla="*/ 2147483646 h 76"/>
                  <a:gd name="T10" fmla="*/ 2147483646 w 108"/>
                  <a:gd name="T11" fmla="*/ 2147483646 h 76"/>
                  <a:gd name="T12" fmla="*/ 0 w 108"/>
                  <a:gd name="T13" fmla="*/ 2147483646 h 76"/>
                  <a:gd name="T14" fmla="*/ 0 w 108"/>
                  <a:gd name="T15" fmla="*/ 2147483646 h 76"/>
                  <a:gd name="T16" fmla="*/ 2147483646 w 108"/>
                  <a:gd name="T17" fmla="*/ 2147483646 h 76"/>
                  <a:gd name="T18" fmla="*/ 2147483646 w 108"/>
                  <a:gd name="T19" fmla="*/ 2147483646 h 76"/>
                  <a:gd name="T20" fmla="*/ 2147483646 w 108"/>
                  <a:gd name="T21" fmla="*/ 2147483646 h 76"/>
                  <a:gd name="T22" fmla="*/ 2147483646 w 108"/>
                  <a:gd name="T23" fmla="*/ 2147483646 h 76"/>
                  <a:gd name="T24" fmla="*/ 2147483646 w 108"/>
                  <a:gd name="T25" fmla="*/ 2147483646 h 76"/>
                  <a:gd name="T26" fmla="*/ 2147483646 w 108"/>
                  <a:gd name="T27" fmla="*/ 2147483646 h 76"/>
                  <a:gd name="T28" fmla="*/ 2147483646 w 108"/>
                  <a:gd name="T29" fmla="*/ 2147483646 h 76"/>
                  <a:gd name="T30" fmla="*/ 2147483646 w 108"/>
                  <a:gd name="T31" fmla="*/ 2147483646 h 76"/>
                  <a:gd name="T32" fmla="*/ 2147483646 w 108"/>
                  <a:gd name="T33" fmla="*/ 2147483646 h 76"/>
                  <a:gd name="T34" fmla="*/ 2147483646 w 108"/>
                  <a:gd name="T35" fmla="*/ 2147483646 h 76"/>
                  <a:gd name="T36" fmla="*/ 2147483646 w 108"/>
                  <a:gd name="T37" fmla="*/ 0 h 76"/>
                  <a:gd name="T38" fmla="*/ 2147483646 w 108"/>
                  <a:gd name="T39" fmla="*/ 0 h 76"/>
                  <a:gd name="T40" fmla="*/ 2147483646 w 108"/>
                  <a:gd name="T41" fmla="*/ 2147483646 h 76"/>
                  <a:gd name="T42" fmla="*/ 2147483646 w 108"/>
                  <a:gd name="T43" fmla="*/ 2147483646 h 76"/>
                  <a:gd name="T44" fmla="*/ 2147483646 w 108"/>
                  <a:gd name="T45" fmla="*/ 2147483646 h 76"/>
                  <a:gd name="T46" fmla="*/ 2147483646 w 108"/>
                  <a:gd name="T47" fmla="*/ 2147483646 h 76"/>
                  <a:gd name="T48" fmla="*/ 2147483646 w 108"/>
                  <a:gd name="T49" fmla="*/ 2147483646 h 76"/>
                  <a:gd name="T50" fmla="*/ 2147483646 w 108"/>
                  <a:gd name="T51" fmla="*/ 2147483646 h 76"/>
                  <a:gd name="T52" fmla="*/ 2147483646 w 108"/>
                  <a:gd name="T53" fmla="*/ 2147483646 h 76"/>
                  <a:gd name="T54" fmla="*/ 2147483646 w 108"/>
                  <a:gd name="T55" fmla="*/ 2147483646 h 7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08" h="76">
                    <a:moveTo>
                      <a:pt x="108" y="68"/>
                    </a:moveTo>
                    <a:lnTo>
                      <a:pt x="108" y="68"/>
                    </a:lnTo>
                    <a:lnTo>
                      <a:pt x="92" y="66"/>
                    </a:lnTo>
                    <a:lnTo>
                      <a:pt x="78" y="68"/>
                    </a:lnTo>
                    <a:lnTo>
                      <a:pt x="56" y="70"/>
                    </a:lnTo>
                    <a:lnTo>
                      <a:pt x="0" y="76"/>
                    </a:lnTo>
                    <a:lnTo>
                      <a:pt x="10" y="74"/>
                    </a:lnTo>
                    <a:lnTo>
                      <a:pt x="18" y="70"/>
                    </a:lnTo>
                    <a:lnTo>
                      <a:pt x="26" y="66"/>
                    </a:lnTo>
                    <a:lnTo>
                      <a:pt x="32" y="60"/>
                    </a:lnTo>
                    <a:lnTo>
                      <a:pt x="38" y="52"/>
                    </a:lnTo>
                    <a:lnTo>
                      <a:pt x="42" y="44"/>
                    </a:lnTo>
                    <a:lnTo>
                      <a:pt x="46" y="34"/>
                    </a:lnTo>
                    <a:lnTo>
                      <a:pt x="46" y="24"/>
                    </a:lnTo>
                    <a:lnTo>
                      <a:pt x="44" y="12"/>
                    </a:lnTo>
                    <a:lnTo>
                      <a:pt x="40" y="0"/>
                    </a:lnTo>
                    <a:lnTo>
                      <a:pt x="58" y="8"/>
                    </a:lnTo>
                    <a:lnTo>
                      <a:pt x="74" y="18"/>
                    </a:lnTo>
                    <a:lnTo>
                      <a:pt x="86" y="30"/>
                    </a:lnTo>
                    <a:lnTo>
                      <a:pt x="94" y="40"/>
                    </a:lnTo>
                    <a:lnTo>
                      <a:pt x="102" y="52"/>
                    </a:lnTo>
                    <a:lnTo>
                      <a:pt x="106" y="60"/>
                    </a:lnTo>
                    <a:lnTo>
                      <a:pt x="108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" name="Freeform 307"/>
              <p:cNvSpPr>
                <a:spLocks noEditPoints="1"/>
              </p:cNvSpPr>
              <p:nvPr/>
            </p:nvSpPr>
            <p:spPr bwMode="auto">
              <a:xfrm>
                <a:off x="3490913" y="2520950"/>
                <a:ext cx="168275" cy="133350"/>
              </a:xfrm>
              <a:custGeom>
                <a:avLst/>
                <a:gdLst>
                  <a:gd name="T0" fmla="*/ 2147483646 w 106"/>
                  <a:gd name="T1" fmla="*/ 2147483646 h 84"/>
                  <a:gd name="T2" fmla="*/ 2147483646 w 106"/>
                  <a:gd name="T3" fmla="*/ 2147483646 h 84"/>
                  <a:gd name="T4" fmla="*/ 2147483646 w 106"/>
                  <a:gd name="T5" fmla="*/ 2147483646 h 84"/>
                  <a:gd name="T6" fmla="*/ 2147483646 w 106"/>
                  <a:gd name="T7" fmla="*/ 2147483646 h 84"/>
                  <a:gd name="T8" fmla="*/ 2147483646 w 106"/>
                  <a:gd name="T9" fmla="*/ 2147483646 h 84"/>
                  <a:gd name="T10" fmla="*/ 2147483646 w 106"/>
                  <a:gd name="T11" fmla="*/ 2147483646 h 84"/>
                  <a:gd name="T12" fmla="*/ 2147483646 w 106"/>
                  <a:gd name="T13" fmla="*/ 2147483646 h 84"/>
                  <a:gd name="T14" fmla="*/ 2147483646 w 106"/>
                  <a:gd name="T15" fmla="*/ 2147483646 h 84"/>
                  <a:gd name="T16" fmla="*/ 2147483646 w 106"/>
                  <a:gd name="T17" fmla="*/ 2147483646 h 84"/>
                  <a:gd name="T18" fmla="*/ 2147483646 w 106"/>
                  <a:gd name="T19" fmla="*/ 2147483646 h 84"/>
                  <a:gd name="T20" fmla="*/ 2147483646 w 106"/>
                  <a:gd name="T21" fmla="*/ 2147483646 h 84"/>
                  <a:gd name="T22" fmla="*/ 2147483646 w 106"/>
                  <a:gd name="T23" fmla="*/ 2147483646 h 84"/>
                  <a:gd name="T24" fmla="*/ 2147483646 w 106"/>
                  <a:gd name="T25" fmla="*/ 2147483646 h 84"/>
                  <a:gd name="T26" fmla="*/ 2147483646 w 106"/>
                  <a:gd name="T27" fmla="*/ 2147483646 h 84"/>
                  <a:gd name="T28" fmla="*/ 2147483646 w 106"/>
                  <a:gd name="T29" fmla="*/ 2147483646 h 84"/>
                  <a:gd name="T30" fmla="*/ 2147483646 w 106"/>
                  <a:gd name="T31" fmla="*/ 2147483646 h 84"/>
                  <a:gd name="T32" fmla="*/ 2147483646 w 106"/>
                  <a:gd name="T33" fmla="*/ 2147483646 h 84"/>
                  <a:gd name="T34" fmla="*/ 2147483646 w 106"/>
                  <a:gd name="T35" fmla="*/ 2147483646 h 84"/>
                  <a:gd name="T36" fmla="*/ 2147483646 w 106"/>
                  <a:gd name="T37" fmla="*/ 2147483646 h 84"/>
                  <a:gd name="T38" fmla="*/ 2147483646 w 106"/>
                  <a:gd name="T39" fmla="*/ 2147483646 h 84"/>
                  <a:gd name="T40" fmla="*/ 2147483646 w 106"/>
                  <a:gd name="T41" fmla="*/ 2147483646 h 84"/>
                  <a:gd name="T42" fmla="*/ 2147483646 w 106"/>
                  <a:gd name="T43" fmla="*/ 2147483646 h 84"/>
                  <a:gd name="T44" fmla="*/ 2147483646 w 106"/>
                  <a:gd name="T45" fmla="*/ 2147483646 h 84"/>
                  <a:gd name="T46" fmla="*/ 2147483646 w 106"/>
                  <a:gd name="T47" fmla="*/ 2147483646 h 84"/>
                  <a:gd name="T48" fmla="*/ 2147483646 w 106"/>
                  <a:gd name="T49" fmla="*/ 2147483646 h 84"/>
                  <a:gd name="T50" fmla="*/ 0 w 106"/>
                  <a:gd name="T51" fmla="*/ 2147483646 h 84"/>
                  <a:gd name="T52" fmla="*/ 0 w 106"/>
                  <a:gd name="T53" fmla="*/ 2147483646 h 84"/>
                  <a:gd name="T54" fmla="*/ 0 w 106"/>
                  <a:gd name="T55" fmla="*/ 2147483646 h 84"/>
                  <a:gd name="T56" fmla="*/ 0 w 106"/>
                  <a:gd name="T57" fmla="*/ 2147483646 h 84"/>
                  <a:gd name="T58" fmla="*/ 0 w 106"/>
                  <a:gd name="T59" fmla="*/ 2147483646 h 84"/>
                  <a:gd name="T60" fmla="*/ 2147483646 w 106"/>
                  <a:gd name="T61" fmla="*/ 2147483646 h 84"/>
                  <a:gd name="T62" fmla="*/ 2147483646 w 106"/>
                  <a:gd name="T63" fmla="*/ 2147483646 h 84"/>
                  <a:gd name="T64" fmla="*/ 2147483646 w 106"/>
                  <a:gd name="T65" fmla="*/ 0 h 84"/>
                  <a:gd name="T66" fmla="*/ 2147483646 w 106"/>
                  <a:gd name="T67" fmla="*/ 0 h 84"/>
                  <a:gd name="T68" fmla="*/ 2147483646 w 106"/>
                  <a:gd name="T69" fmla="*/ 2147483646 h 84"/>
                  <a:gd name="T70" fmla="*/ 2147483646 w 106"/>
                  <a:gd name="T71" fmla="*/ 2147483646 h 84"/>
                  <a:gd name="T72" fmla="*/ 2147483646 w 106"/>
                  <a:gd name="T73" fmla="*/ 2147483646 h 84"/>
                  <a:gd name="T74" fmla="*/ 2147483646 w 106"/>
                  <a:gd name="T75" fmla="*/ 2147483646 h 84"/>
                  <a:gd name="T76" fmla="*/ 2147483646 w 106"/>
                  <a:gd name="T77" fmla="*/ 2147483646 h 84"/>
                  <a:gd name="T78" fmla="*/ 2147483646 w 106"/>
                  <a:gd name="T79" fmla="*/ 2147483646 h 84"/>
                  <a:gd name="T80" fmla="*/ 2147483646 w 106"/>
                  <a:gd name="T81" fmla="*/ 2147483646 h 84"/>
                  <a:gd name="T82" fmla="*/ 2147483646 w 106"/>
                  <a:gd name="T83" fmla="*/ 2147483646 h 84"/>
                  <a:gd name="T84" fmla="*/ 2147483646 w 106"/>
                  <a:gd name="T85" fmla="*/ 2147483646 h 84"/>
                  <a:gd name="T86" fmla="*/ 2147483646 w 106"/>
                  <a:gd name="T87" fmla="*/ 2147483646 h 84"/>
                  <a:gd name="T88" fmla="*/ 2147483646 w 106"/>
                  <a:gd name="T89" fmla="*/ 2147483646 h 84"/>
                  <a:gd name="T90" fmla="*/ 2147483646 w 106"/>
                  <a:gd name="T91" fmla="*/ 2147483646 h 84"/>
                  <a:gd name="T92" fmla="*/ 2147483646 w 106"/>
                  <a:gd name="T93" fmla="*/ 2147483646 h 84"/>
                  <a:gd name="T94" fmla="*/ 2147483646 w 106"/>
                  <a:gd name="T95" fmla="*/ 2147483646 h 84"/>
                  <a:gd name="T96" fmla="*/ 2147483646 w 106"/>
                  <a:gd name="T97" fmla="*/ 2147483646 h 84"/>
                  <a:gd name="T98" fmla="*/ 2147483646 w 106"/>
                  <a:gd name="T99" fmla="*/ 2147483646 h 84"/>
                  <a:gd name="T100" fmla="*/ 2147483646 w 106"/>
                  <a:gd name="T101" fmla="*/ 2147483646 h 84"/>
                  <a:gd name="T102" fmla="*/ 2147483646 w 106"/>
                  <a:gd name="T103" fmla="*/ 2147483646 h 84"/>
                  <a:gd name="T104" fmla="*/ 2147483646 w 106"/>
                  <a:gd name="T105" fmla="*/ 2147483646 h 84"/>
                  <a:gd name="T106" fmla="*/ 2147483646 w 106"/>
                  <a:gd name="T107" fmla="*/ 2147483646 h 84"/>
                  <a:gd name="T108" fmla="*/ 2147483646 w 106"/>
                  <a:gd name="T109" fmla="*/ 2147483646 h 84"/>
                  <a:gd name="T110" fmla="*/ 2147483646 w 106"/>
                  <a:gd name="T111" fmla="*/ 2147483646 h 84"/>
                  <a:gd name="T112" fmla="*/ 2147483646 w 106"/>
                  <a:gd name="T113" fmla="*/ 2147483646 h 84"/>
                  <a:gd name="T114" fmla="*/ 2147483646 w 106"/>
                  <a:gd name="T115" fmla="*/ 2147483646 h 84"/>
                  <a:gd name="T116" fmla="*/ 2147483646 w 106"/>
                  <a:gd name="T117" fmla="*/ 2147483646 h 8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06" h="84">
                    <a:moveTo>
                      <a:pt x="100" y="6"/>
                    </a:moveTo>
                    <a:lnTo>
                      <a:pt x="100" y="6"/>
                    </a:lnTo>
                    <a:lnTo>
                      <a:pt x="104" y="18"/>
                    </a:lnTo>
                    <a:lnTo>
                      <a:pt x="106" y="30"/>
                    </a:lnTo>
                    <a:lnTo>
                      <a:pt x="106" y="40"/>
                    </a:lnTo>
                    <a:lnTo>
                      <a:pt x="102" y="50"/>
                    </a:lnTo>
                    <a:lnTo>
                      <a:pt x="98" y="58"/>
                    </a:lnTo>
                    <a:lnTo>
                      <a:pt x="92" y="66"/>
                    </a:lnTo>
                    <a:lnTo>
                      <a:pt x="86" y="72"/>
                    </a:lnTo>
                    <a:lnTo>
                      <a:pt x="78" y="76"/>
                    </a:lnTo>
                    <a:lnTo>
                      <a:pt x="70" y="80"/>
                    </a:lnTo>
                    <a:lnTo>
                      <a:pt x="60" y="82"/>
                    </a:lnTo>
                    <a:lnTo>
                      <a:pt x="54" y="84"/>
                    </a:lnTo>
                    <a:lnTo>
                      <a:pt x="42" y="82"/>
                    </a:lnTo>
                    <a:lnTo>
                      <a:pt x="32" y="80"/>
                    </a:lnTo>
                    <a:lnTo>
                      <a:pt x="24" y="74"/>
                    </a:lnTo>
                    <a:lnTo>
                      <a:pt x="16" y="68"/>
                    </a:lnTo>
                    <a:lnTo>
                      <a:pt x="10" y="60"/>
                    </a:lnTo>
                    <a:lnTo>
                      <a:pt x="4" y="52"/>
                    </a:lnTo>
                    <a:lnTo>
                      <a:pt x="2" y="4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26" y="14"/>
                    </a:lnTo>
                    <a:lnTo>
                      <a:pt x="48" y="6"/>
                    </a:lnTo>
                    <a:lnTo>
                      <a:pt x="68" y="0"/>
                    </a:lnTo>
                    <a:lnTo>
                      <a:pt x="84" y="2"/>
                    </a:lnTo>
                    <a:lnTo>
                      <a:pt x="100" y="6"/>
                    </a:lnTo>
                    <a:close/>
                    <a:moveTo>
                      <a:pt x="76" y="30"/>
                    </a:moveTo>
                    <a:lnTo>
                      <a:pt x="76" y="30"/>
                    </a:lnTo>
                    <a:lnTo>
                      <a:pt x="74" y="22"/>
                    </a:lnTo>
                    <a:lnTo>
                      <a:pt x="70" y="14"/>
                    </a:lnTo>
                    <a:lnTo>
                      <a:pt x="62" y="10"/>
                    </a:lnTo>
                    <a:lnTo>
                      <a:pt x="54" y="8"/>
                    </a:lnTo>
                    <a:lnTo>
                      <a:pt x="44" y="10"/>
                    </a:lnTo>
                    <a:lnTo>
                      <a:pt x="38" y="14"/>
                    </a:lnTo>
                    <a:lnTo>
                      <a:pt x="32" y="22"/>
                    </a:lnTo>
                    <a:lnTo>
                      <a:pt x="30" y="30"/>
                    </a:lnTo>
                    <a:lnTo>
                      <a:pt x="32" y="40"/>
                    </a:lnTo>
                    <a:lnTo>
                      <a:pt x="38" y="46"/>
                    </a:lnTo>
                    <a:lnTo>
                      <a:pt x="44" y="52"/>
                    </a:lnTo>
                    <a:lnTo>
                      <a:pt x="54" y="54"/>
                    </a:lnTo>
                    <a:lnTo>
                      <a:pt x="62" y="52"/>
                    </a:lnTo>
                    <a:lnTo>
                      <a:pt x="70" y="46"/>
                    </a:lnTo>
                    <a:lnTo>
                      <a:pt x="74" y="40"/>
                    </a:lnTo>
                    <a:lnTo>
                      <a:pt x="76" y="30"/>
                    </a:lnTo>
                    <a:close/>
                  </a:path>
                </a:pathLst>
              </a:custGeom>
              <a:solidFill>
                <a:srgbClr val="6D28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" name="Freeform 308"/>
              <p:cNvSpPr>
                <a:spLocks/>
              </p:cNvSpPr>
              <p:nvPr/>
            </p:nvSpPr>
            <p:spPr bwMode="auto">
              <a:xfrm>
                <a:off x="3538538" y="2533650"/>
                <a:ext cx="73025" cy="73025"/>
              </a:xfrm>
              <a:custGeom>
                <a:avLst/>
                <a:gdLst>
                  <a:gd name="T0" fmla="*/ 2147483646 w 46"/>
                  <a:gd name="T1" fmla="*/ 0 h 46"/>
                  <a:gd name="T2" fmla="*/ 2147483646 w 46"/>
                  <a:gd name="T3" fmla="*/ 0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0 w 46"/>
                  <a:gd name="T31" fmla="*/ 2147483646 h 46"/>
                  <a:gd name="T32" fmla="*/ 0 w 46"/>
                  <a:gd name="T33" fmla="*/ 2147483646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2147483646 w 46"/>
                  <a:gd name="T41" fmla="*/ 0 h 46"/>
                  <a:gd name="T42" fmla="*/ 2147483646 w 46"/>
                  <a:gd name="T43" fmla="*/ 0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24" y="0"/>
                    </a:moveTo>
                    <a:lnTo>
                      <a:pt x="24" y="0"/>
                    </a:lnTo>
                    <a:lnTo>
                      <a:pt x="32" y="2"/>
                    </a:lnTo>
                    <a:lnTo>
                      <a:pt x="40" y="6"/>
                    </a:lnTo>
                    <a:lnTo>
                      <a:pt x="44" y="14"/>
                    </a:lnTo>
                    <a:lnTo>
                      <a:pt x="46" y="22"/>
                    </a:lnTo>
                    <a:lnTo>
                      <a:pt x="44" y="32"/>
                    </a:lnTo>
                    <a:lnTo>
                      <a:pt x="40" y="38"/>
                    </a:lnTo>
                    <a:lnTo>
                      <a:pt x="32" y="44"/>
                    </a:lnTo>
                    <a:lnTo>
                      <a:pt x="24" y="46"/>
                    </a:lnTo>
                    <a:lnTo>
                      <a:pt x="14" y="44"/>
                    </a:lnTo>
                    <a:lnTo>
                      <a:pt x="8" y="38"/>
                    </a:lnTo>
                    <a:lnTo>
                      <a:pt x="2" y="32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" name="Freeform 309"/>
              <p:cNvSpPr>
                <a:spLocks/>
              </p:cNvSpPr>
              <p:nvPr/>
            </p:nvSpPr>
            <p:spPr bwMode="auto">
              <a:xfrm>
                <a:off x="3335338" y="2517775"/>
                <a:ext cx="263525" cy="149225"/>
              </a:xfrm>
              <a:custGeom>
                <a:avLst/>
                <a:gdLst>
                  <a:gd name="T0" fmla="*/ 2147483646 w 166"/>
                  <a:gd name="T1" fmla="*/ 0 h 94"/>
                  <a:gd name="T2" fmla="*/ 2147483646 w 166"/>
                  <a:gd name="T3" fmla="*/ 0 h 94"/>
                  <a:gd name="T4" fmla="*/ 2147483646 w 166"/>
                  <a:gd name="T5" fmla="*/ 2147483646 h 94"/>
                  <a:gd name="T6" fmla="*/ 2147483646 w 166"/>
                  <a:gd name="T7" fmla="*/ 2147483646 h 94"/>
                  <a:gd name="T8" fmla="*/ 2147483646 w 166"/>
                  <a:gd name="T9" fmla="*/ 2147483646 h 94"/>
                  <a:gd name="T10" fmla="*/ 2147483646 w 166"/>
                  <a:gd name="T11" fmla="*/ 2147483646 h 94"/>
                  <a:gd name="T12" fmla="*/ 2147483646 w 166"/>
                  <a:gd name="T13" fmla="*/ 2147483646 h 94"/>
                  <a:gd name="T14" fmla="*/ 2147483646 w 166"/>
                  <a:gd name="T15" fmla="*/ 2147483646 h 94"/>
                  <a:gd name="T16" fmla="*/ 2147483646 w 166"/>
                  <a:gd name="T17" fmla="*/ 2147483646 h 94"/>
                  <a:gd name="T18" fmla="*/ 2147483646 w 166"/>
                  <a:gd name="T19" fmla="*/ 2147483646 h 94"/>
                  <a:gd name="T20" fmla="*/ 2147483646 w 166"/>
                  <a:gd name="T21" fmla="*/ 2147483646 h 94"/>
                  <a:gd name="T22" fmla="*/ 2147483646 w 166"/>
                  <a:gd name="T23" fmla="*/ 2147483646 h 94"/>
                  <a:gd name="T24" fmla="*/ 0 w 166"/>
                  <a:gd name="T25" fmla="*/ 2147483646 h 94"/>
                  <a:gd name="T26" fmla="*/ 0 w 166"/>
                  <a:gd name="T27" fmla="*/ 2147483646 h 94"/>
                  <a:gd name="T28" fmla="*/ 2147483646 w 166"/>
                  <a:gd name="T29" fmla="*/ 2147483646 h 94"/>
                  <a:gd name="T30" fmla="*/ 2147483646 w 166"/>
                  <a:gd name="T31" fmla="*/ 2147483646 h 94"/>
                  <a:gd name="T32" fmla="*/ 2147483646 w 166"/>
                  <a:gd name="T33" fmla="*/ 2147483646 h 94"/>
                  <a:gd name="T34" fmla="*/ 2147483646 w 166"/>
                  <a:gd name="T35" fmla="*/ 2147483646 h 94"/>
                  <a:gd name="T36" fmla="*/ 2147483646 w 166"/>
                  <a:gd name="T37" fmla="*/ 2147483646 h 94"/>
                  <a:gd name="T38" fmla="*/ 2147483646 w 166"/>
                  <a:gd name="T39" fmla="*/ 2147483646 h 94"/>
                  <a:gd name="T40" fmla="*/ 2147483646 w 166"/>
                  <a:gd name="T41" fmla="*/ 2147483646 h 94"/>
                  <a:gd name="T42" fmla="*/ 2147483646 w 166"/>
                  <a:gd name="T43" fmla="*/ 2147483646 h 94"/>
                  <a:gd name="T44" fmla="*/ 2147483646 w 166"/>
                  <a:gd name="T45" fmla="*/ 2147483646 h 94"/>
                  <a:gd name="T46" fmla="*/ 2147483646 w 166"/>
                  <a:gd name="T47" fmla="*/ 2147483646 h 94"/>
                  <a:gd name="T48" fmla="*/ 2147483646 w 166"/>
                  <a:gd name="T49" fmla="*/ 2147483646 h 94"/>
                  <a:gd name="T50" fmla="*/ 2147483646 w 166"/>
                  <a:gd name="T51" fmla="*/ 2147483646 h 94"/>
                  <a:gd name="T52" fmla="*/ 2147483646 w 166"/>
                  <a:gd name="T53" fmla="*/ 0 h 94"/>
                  <a:gd name="T54" fmla="*/ 2147483646 w 166"/>
                  <a:gd name="T55" fmla="*/ 0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" h="94">
                    <a:moveTo>
                      <a:pt x="152" y="0"/>
                    </a:moveTo>
                    <a:lnTo>
                      <a:pt x="152" y="0"/>
                    </a:lnTo>
                    <a:lnTo>
                      <a:pt x="166" y="2"/>
                    </a:lnTo>
                    <a:lnTo>
                      <a:pt x="146" y="8"/>
                    </a:lnTo>
                    <a:lnTo>
                      <a:pt x="124" y="16"/>
                    </a:lnTo>
                    <a:lnTo>
                      <a:pt x="98" y="28"/>
                    </a:lnTo>
                    <a:lnTo>
                      <a:pt x="76" y="38"/>
                    </a:lnTo>
                    <a:lnTo>
                      <a:pt x="52" y="54"/>
                    </a:lnTo>
                    <a:lnTo>
                      <a:pt x="26" y="72"/>
                    </a:lnTo>
                    <a:lnTo>
                      <a:pt x="0" y="94"/>
                    </a:lnTo>
                    <a:lnTo>
                      <a:pt x="14" y="76"/>
                    </a:lnTo>
                    <a:lnTo>
                      <a:pt x="24" y="62"/>
                    </a:lnTo>
                    <a:lnTo>
                      <a:pt x="26" y="56"/>
                    </a:lnTo>
                    <a:lnTo>
                      <a:pt x="28" y="52"/>
                    </a:lnTo>
                    <a:lnTo>
                      <a:pt x="34" y="44"/>
                    </a:lnTo>
                    <a:lnTo>
                      <a:pt x="42" y="36"/>
                    </a:lnTo>
                    <a:lnTo>
                      <a:pt x="54" y="26"/>
                    </a:lnTo>
                    <a:lnTo>
                      <a:pt x="72" y="16"/>
                    </a:lnTo>
                    <a:lnTo>
                      <a:pt x="94" y="8"/>
                    </a:lnTo>
                    <a:lnTo>
                      <a:pt x="120" y="2"/>
                    </a:lnTo>
                    <a:lnTo>
                      <a:pt x="136" y="2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" name="Freeform 310"/>
              <p:cNvSpPr>
                <a:spLocks/>
              </p:cNvSpPr>
              <p:nvPr/>
            </p:nvSpPr>
            <p:spPr bwMode="auto">
              <a:xfrm>
                <a:off x="3417888" y="2562225"/>
                <a:ext cx="158750" cy="92075"/>
              </a:xfrm>
              <a:custGeom>
                <a:avLst/>
                <a:gdLst>
                  <a:gd name="T0" fmla="*/ 2147483646 w 100"/>
                  <a:gd name="T1" fmla="*/ 2147483646 h 58"/>
                  <a:gd name="T2" fmla="*/ 2147483646 w 100"/>
                  <a:gd name="T3" fmla="*/ 2147483646 h 58"/>
                  <a:gd name="T4" fmla="*/ 2147483646 w 100"/>
                  <a:gd name="T5" fmla="*/ 2147483646 h 58"/>
                  <a:gd name="T6" fmla="*/ 2147483646 w 100"/>
                  <a:gd name="T7" fmla="*/ 2147483646 h 58"/>
                  <a:gd name="T8" fmla="*/ 2147483646 w 100"/>
                  <a:gd name="T9" fmla="*/ 2147483646 h 58"/>
                  <a:gd name="T10" fmla="*/ 2147483646 w 100"/>
                  <a:gd name="T11" fmla="*/ 2147483646 h 58"/>
                  <a:gd name="T12" fmla="*/ 2147483646 w 100"/>
                  <a:gd name="T13" fmla="*/ 2147483646 h 58"/>
                  <a:gd name="T14" fmla="*/ 2147483646 w 100"/>
                  <a:gd name="T15" fmla="*/ 2147483646 h 58"/>
                  <a:gd name="T16" fmla="*/ 2147483646 w 100"/>
                  <a:gd name="T17" fmla="*/ 2147483646 h 58"/>
                  <a:gd name="T18" fmla="*/ 2147483646 w 100"/>
                  <a:gd name="T19" fmla="*/ 2147483646 h 58"/>
                  <a:gd name="T20" fmla="*/ 2147483646 w 100"/>
                  <a:gd name="T21" fmla="*/ 2147483646 h 58"/>
                  <a:gd name="T22" fmla="*/ 0 w 100"/>
                  <a:gd name="T23" fmla="*/ 2147483646 h 58"/>
                  <a:gd name="T24" fmla="*/ 0 w 100"/>
                  <a:gd name="T25" fmla="*/ 2147483646 h 58"/>
                  <a:gd name="T26" fmla="*/ 0 w 100"/>
                  <a:gd name="T27" fmla="*/ 2147483646 h 58"/>
                  <a:gd name="T28" fmla="*/ 2147483646 w 100"/>
                  <a:gd name="T29" fmla="*/ 2147483646 h 58"/>
                  <a:gd name="T30" fmla="*/ 2147483646 w 100"/>
                  <a:gd name="T31" fmla="*/ 0 h 58"/>
                  <a:gd name="T32" fmla="*/ 2147483646 w 100"/>
                  <a:gd name="T33" fmla="*/ 0 h 58"/>
                  <a:gd name="T34" fmla="*/ 2147483646 w 100"/>
                  <a:gd name="T35" fmla="*/ 0 h 58"/>
                  <a:gd name="T36" fmla="*/ 2147483646 w 100"/>
                  <a:gd name="T37" fmla="*/ 2147483646 h 58"/>
                  <a:gd name="T38" fmla="*/ 2147483646 w 100"/>
                  <a:gd name="T39" fmla="*/ 2147483646 h 58"/>
                  <a:gd name="T40" fmla="*/ 2147483646 w 100"/>
                  <a:gd name="T41" fmla="*/ 2147483646 h 58"/>
                  <a:gd name="T42" fmla="*/ 2147483646 w 100"/>
                  <a:gd name="T43" fmla="*/ 2147483646 h 58"/>
                  <a:gd name="T44" fmla="*/ 2147483646 w 100"/>
                  <a:gd name="T45" fmla="*/ 2147483646 h 58"/>
                  <a:gd name="T46" fmla="*/ 2147483646 w 100"/>
                  <a:gd name="T47" fmla="*/ 2147483646 h 58"/>
                  <a:gd name="T48" fmla="*/ 2147483646 w 100"/>
                  <a:gd name="T49" fmla="*/ 2147483646 h 58"/>
                  <a:gd name="T50" fmla="*/ 2147483646 w 100"/>
                  <a:gd name="T51" fmla="*/ 2147483646 h 58"/>
                  <a:gd name="T52" fmla="*/ 2147483646 w 100"/>
                  <a:gd name="T53" fmla="*/ 2147483646 h 58"/>
                  <a:gd name="T54" fmla="*/ 2147483646 w 100"/>
                  <a:gd name="T55" fmla="*/ 2147483646 h 58"/>
                  <a:gd name="T56" fmla="*/ 2147483646 w 100"/>
                  <a:gd name="T57" fmla="*/ 2147483646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0" h="58">
                    <a:moveTo>
                      <a:pt x="100" y="58"/>
                    </a:moveTo>
                    <a:lnTo>
                      <a:pt x="100" y="58"/>
                    </a:lnTo>
                    <a:lnTo>
                      <a:pt x="78" y="58"/>
                    </a:lnTo>
                    <a:lnTo>
                      <a:pt x="60" y="56"/>
                    </a:lnTo>
                    <a:lnTo>
                      <a:pt x="46" y="52"/>
                    </a:lnTo>
                    <a:lnTo>
                      <a:pt x="32" y="48"/>
                    </a:lnTo>
                    <a:lnTo>
                      <a:pt x="22" y="42"/>
                    </a:lnTo>
                    <a:lnTo>
                      <a:pt x="6" y="30"/>
                    </a:lnTo>
                    <a:lnTo>
                      <a:pt x="0" y="26"/>
                    </a:lnTo>
                    <a:lnTo>
                      <a:pt x="24" y="10"/>
                    </a:lnTo>
                    <a:lnTo>
                      <a:pt x="46" y="0"/>
                    </a:lnTo>
                    <a:lnTo>
                      <a:pt x="46" y="4"/>
                    </a:lnTo>
                    <a:lnTo>
                      <a:pt x="48" y="16"/>
                    </a:lnTo>
                    <a:lnTo>
                      <a:pt x="50" y="26"/>
                    </a:lnTo>
                    <a:lnTo>
                      <a:pt x="56" y="34"/>
                    </a:lnTo>
                    <a:lnTo>
                      <a:pt x="62" y="42"/>
                    </a:lnTo>
                    <a:lnTo>
                      <a:pt x="70" y="48"/>
                    </a:lnTo>
                    <a:lnTo>
                      <a:pt x="78" y="54"/>
                    </a:lnTo>
                    <a:lnTo>
                      <a:pt x="88" y="56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" name="Freeform 311"/>
              <p:cNvSpPr>
                <a:spLocks/>
              </p:cNvSpPr>
              <p:nvPr/>
            </p:nvSpPr>
            <p:spPr bwMode="auto">
              <a:xfrm>
                <a:off x="3335338" y="2517775"/>
                <a:ext cx="422275" cy="149225"/>
              </a:xfrm>
              <a:custGeom>
                <a:avLst/>
                <a:gdLst>
                  <a:gd name="T0" fmla="*/ 0 w 266"/>
                  <a:gd name="T1" fmla="*/ 2147483646 h 94"/>
                  <a:gd name="T2" fmla="*/ 0 w 266"/>
                  <a:gd name="T3" fmla="*/ 2147483646 h 94"/>
                  <a:gd name="T4" fmla="*/ 2147483646 w 266"/>
                  <a:gd name="T5" fmla="*/ 2147483646 h 94"/>
                  <a:gd name="T6" fmla="*/ 2147483646 w 266"/>
                  <a:gd name="T7" fmla="*/ 2147483646 h 94"/>
                  <a:gd name="T8" fmla="*/ 2147483646 w 266"/>
                  <a:gd name="T9" fmla="*/ 2147483646 h 94"/>
                  <a:gd name="T10" fmla="*/ 2147483646 w 266"/>
                  <a:gd name="T11" fmla="*/ 2147483646 h 94"/>
                  <a:gd name="T12" fmla="*/ 2147483646 w 266"/>
                  <a:gd name="T13" fmla="*/ 2147483646 h 94"/>
                  <a:gd name="T14" fmla="*/ 2147483646 w 266"/>
                  <a:gd name="T15" fmla="*/ 2147483646 h 94"/>
                  <a:gd name="T16" fmla="*/ 2147483646 w 266"/>
                  <a:gd name="T17" fmla="*/ 2147483646 h 94"/>
                  <a:gd name="T18" fmla="*/ 2147483646 w 266"/>
                  <a:gd name="T19" fmla="*/ 2147483646 h 94"/>
                  <a:gd name="T20" fmla="*/ 2147483646 w 266"/>
                  <a:gd name="T21" fmla="*/ 2147483646 h 94"/>
                  <a:gd name="T22" fmla="*/ 2147483646 w 266"/>
                  <a:gd name="T23" fmla="*/ 2147483646 h 94"/>
                  <a:gd name="T24" fmla="*/ 2147483646 w 266"/>
                  <a:gd name="T25" fmla="*/ 2147483646 h 94"/>
                  <a:gd name="T26" fmla="*/ 2147483646 w 266"/>
                  <a:gd name="T27" fmla="*/ 2147483646 h 94"/>
                  <a:gd name="T28" fmla="*/ 2147483646 w 266"/>
                  <a:gd name="T29" fmla="*/ 0 h 94"/>
                  <a:gd name="T30" fmla="*/ 2147483646 w 266"/>
                  <a:gd name="T31" fmla="*/ 0 h 94"/>
                  <a:gd name="T32" fmla="*/ 2147483646 w 266"/>
                  <a:gd name="T33" fmla="*/ 2147483646 h 94"/>
                  <a:gd name="T34" fmla="*/ 2147483646 w 266"/>
                  <a:gd name="T35" fmla="*/ 2147483646 h 94"/>
                  <a:gd name="T36" fmla="*/ 2147483646 w 266"/>
                  <a:gd name="T37" fmla="*/ 2147483646 h 94"/>
                  <a:gd name="T38" fmla="*/ 2147483646 w 266"/>
                  <a:gd name="T39" fmla="*/ 2147483646 h 94"/>
                  <a:gd name="T40" fmla="*/ 2147483646 w 266"/>
                  <a:gd name="T41" fmla="*/ 2147483646 h 94"/>
                  <a:gd name="T42" fmla="*/ 2147483646 w 266"/>
                  <a:gd name="T43" fmla="*/ 2147483646 h 94"/>
                  <a:gd name="T44" fmla="*/ 2147483646 w 266"/>
                  <a:gd name="T45" fmla="*/ 2147483646 h 94"/>
                  <a:gd name="T46" fmla="*/ 2147483646 w 266"/>
                  <a:gd name="T47" fmla="*/ 2147483646 h 94"/>
                  <a:gd name="T48" fmla="*/ 2147483646 w 266"/>
                  <a:gd name="T49" fmla="*/ 2147483646 h 94"/>
                  <a:gd name="T50" fmla="*/ 2147483646 w 266"/>
                  <a:gd name="T51" fmla="*/ 2147483646 h 94"/>
                  <a:gd name="T52" fmla="*/ 2147483646 w 266"/>
                  <a:gd name="T53" fmla="*/ 2147483646 h 94"/>
                  <a:gd name="T54" fmla="*/ 2147483646 w 266"/>
                  <a:gd name="T55" fmla="*/ 2147483646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66" h="94">
                    <a:moveTo>
                      <a:pt x="0" y="94"/>
                    </a:moveTo>
                    <a:lnTo>
                      <a:pt x="0" y="94"/>
                    </a:lnTo>
                    <a:lnTo>
                      <a:pt x="14" y="76"/>
                    </a:lnTo>
                    <a:lnTo>
                      <a:pt x="24" y="62"/>
                    </a:lnTo>
                    <a:lnTo>
                      <a:pt x="26" y="56"/>
                    </a:lnTo>
                    <a:lnTo>
                      <a:pt x="28" y="52"/>
                    </a:lnTo>
                    <a:lnTo>
                      <a:pt x="34" y="44"/>
                    </a:lnTo>
                    <a:lnTo>
                      <a:pt x="42" y="36"/>
                    </a:lnTo>
                    <a:lnTo>
                      <a:pt x="54" y="26"/>
                    </a:lnTo>
                    <a:lnTo>
                      <a:pt x="72" y="16"/>
                    </a:lnTo>
                    <a:lnTo>
                      <a:pt x="94" y="8"/>
                    </a:lnTo>
                    <a:lnTo>
                      <a:pt x="120" y="2"/>
                    </a:lnTo>
                    <a:lnTo>
                      <a:pt x="136" y="2"/>
                    </a:lnTo>
                    <a:lnTo>
                      <a:pt x="152" y="0"/>
                    </a:lnTo>
                    <a:lnTo>
                      <a:pt x="166" y="2"/>
                    </a:lnTo>
                    <a:lnTo>
                      <a:pt x="182" y="4"/>
                    </a:lnTo>
                    <a:lnTo>
                      <a:pt x="198" y="8"/>
                    </a:lnTo>
                    <a:lnTo>
                      <a:pt x="216" y="16"/>
                    </a:lnTo>
                    <a:lnTo>
                      <a:pt x="232" y="26"/>
                    </a:lnTo>
                    <a:lnTo>
                      <a:pt x="244" y="38"/>
                    </a:lnTo>
                    <a:lnTo>
                      <a:pt x="252" y="48"/>
                    </a:lnTo>
                    <a:lnTo>
                      <a:pt x="260" y="60"/>
                    </a:lnTo>
                    <a:lnTo>
                      <a:pt x="264" y="68"/>
                    </a:lnTo>
                    <a:lnTo>
                      <a:pt x="266" y="7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" name="Freeform 312"/>
              <p:cNvSpPr>
                <a:spLocks/>
              </p:cNvSpPr>
              <p:nvPr/>
            </p:nvSpPr>
            <p:spPr bwMode="auto">
              <a:xfrm>
                <a:off x="3335338" y="2520950"/>
                <a:ext cx="263525" cy="146050"/>
              </a:xfrm>
              <a:custGeom>
                <a:avLst/>
                <a:gdLst>
                  <a:gd name="T0" fmla="*/ 2147483646 w 166"/>
                  <a:gd name="T1" fmla="*/ 0 h 92"/>
                  <a:gd name="T2" fmla="*/ 2147483646 w 166"/>
                  <a:gd name="T3" fmla="*/ 0 h 92"/>
                  <a:gd name="T4" fmla="*/ 2147483646 w 166"/>
                  <a:gd name="T5" fmla="*/ 0 h 92"/>
                  <a:gd name="T6" fmla="*/ 2147483646 w 166"/>
                  <a:gd name="T7" fmla="*/ 0 h 92"/>
                  <a:gd name="T8" fmla="*/ 2147483646 w 166"/>
                  <a:gd name="T9" fmla="*/ 2147483646 h 92"/>
                  <a:gd name="T10" fmla="*/ 2147483646 w 166"/>
                  <a:gd name="T11" fmla="*/ 2147483646 h 92"/>
                  <a:gd name="T12" fmla="*/ 2147483646 w 166"/>
                  <a:gd name="T13" fmla="*/ 2147483646 h 92"/>
                  <a:gd name="T14" fmla="*/ 2147483646 w 166"/>
                  <a:gd name="T15" fmla="*/ 2147483646 h 92"/>
                  <a:gd name="T16" fmla="*/ 2147483646 w 166"/>
                  <a:gd name="T17" fmla="*/ 2147483646 h 92"/>
                  <a:gd name="T18" fmla="*/ 2147483646 w 166"/>
                  <a:gd name="T19" fmla="*/ 2147483646 h 92"/>
                  <a:gd name="T20" fmla="*/ 2147483646 w 166"/>
                  <a:gd name="T21" fmla="*/ 2147483646 h 92"/>
                  <a:gd name="T22" fmla="*/ 2147483646 w 166"/>
                  <a:gd name="T23" fmla="*/ 2147483646 h 92"/>
                  <a:gd name="T24" fmla="*/ 0 w 166"/>
                  <a:gd name="T25" fmla="*/ 2147483646 h 92"/>
                  <a:gd name="T26" fmla="*/ 0 w 166"/>
                  <a:gd name="T27" fmla="*/ 2147483646 h 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6" h="92">
                    <a:moveTo>
                      <a:pt x="166" y="0"/>
                    </a:moveTo>
                    <a:lnTo>
                      <a:pt x="166" y="0"/>
                    </a:lnTo>
                    <a:lnTo>
                      <a:pt x="146" y="6"/>
                    </a:lnTo>
                    <a:lnTo>
                      <a:pt x="124" y="14"/>
                    </a:lnTo>
                    <a:lnTo>
                      <a:pt x="98" y="26"/>
                    </a:lnTo>
                    <a:lnTo>
                      <a:pt x="76" y="36"/>
                    </a:lnTo>
                    <a:lnTo>
                      <a:pt x="52" y="52"/>
                    </a:lnTo>
                    <a:lnTo>
                      <a:pt x="26" y="70"/>
                    </a:lnTo>
                    <a:lnTo>
                      <a:pt x="0" y="9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" name="Freeform 313"/>
              <p:cNvSpPr>
                <a:spLocks/>
              </p:cNvSpPr>
              <p:nvPr/>
            </p:nvSpPr>
            <p:spPr bwMode="auto">
              <a:xfrm>
                <a:off x="3417888" y="2603500"/>
                <a:ext cx="339725" cy="85725"/>
              </a:xfrm>
              <a:custGeom>
                <a:avLst/>
                <a:gdLst>
                  <a:gd name="T0" fmla="*/ 0 w 214"/>
                  <a:gd name="T1" fmla="*/ 0 h 54"/>
                  <a:gd name="T2" fmla="*/ 0 w 214"/>
                  <a:gd name="T3" fmla="*/ 0 h 54"/>
                  <a:gd name="T4" fmla="*/ 2147483646 w 214"/>
                  <a:gd name="T5" fmla="*/ 2147483646 h 54"/>
                  <a:gd name="T6" fmla="*/ 2147483646 w 214"/>
                  <a:gd name="T7" fmla="*/ 2147483646 h 54"/>
                  <a:gd name="T8" fmla="*/ 2147483646 w 214"/>
                  <a:gd name="T9" fmla="*/ 2147483646 h 54"/>
                  <a:gd name="T10" fmla="*/ 2147483646 w 214"/>
                  <a:gd name="T11" fmla="*/ 2147483646 h 54"/>
                  <a:gd name="T12" fmla="*/ 2147483646 w 214"/>
                  <a:gd name="T13" fmla="*/ 2147483646 h 54"/>
                  <a:gd name="T14" fmla="*/ 2147483646 w 214"/>
                  <a:gd name="T15" fmla="*/ 2147483646 h 54"/>
                  <a:gd name="T16" fmla="*/ 2147483646 w 214"/>
                  <a:gd name="T17" fmla="*/ 2147483646 h 54"/>
                  <a:gd name="T18" fmla="*/ 2147483646 w 214"/>
                  <a:gd name="T19" fmla="*/ 2147483646 h 54"/>
                  <a:gd name="T20" fmla="*/ 2147483646 w 214"/>
                  <a:gd name="T21" fmla="*/ 2147483646 h 54"/>
                  <a:gd name="T22" fmla="*/ 2147483646 w 214"/>
                  <a:gd name="T23" fmla="*/ 2147483646 h 54"/>
                  <a:gd name="T24" fmla="*/ 2147483646 w 214"/>
                  <a:gd name="T25" fmla="*/ 2147483646 h 54"/>
                  <a:gd name="T26" fmla="*/ 2147483646 w 214"/>
                  <a:gd name="T27" fmla="*/ 2147483646 h 54"/>
                  <a:gd name="T28" fmla="*/ 2147483646 w 214"/>
                  <a:gd name="T29" fmla="*/ 2147483646 h 54"/>
                  <a:gd name="T30" fmla="*/ 2147483646 w 214"/>
                  <a:gd name="T31" fmla="*/ 2147483646 h 54"/>
                  <a:gd name="T32" fmla="*/ 2147483646 w 214"/>
                  <a:gd name="T33" fmla="*/ 2147483646 h 54"/>
                  <a:gd name="T34" fmla="*/ 2147483646 w 214"/>
                  <a:gd name="T35" fmla="*/ 2147483646 h 54"/>
                  <a:gd name="T36" fmla="*/ 2147483646 w 214"/>
                  <a:gd name="T37" fmla="*/ 2147483646 h 54"/>
                  <a:gd name="T38" fmla="*/ 2147483646 w 214"/>
                  <a:gd name="T39" fmla="*/ 2147483646 h 54"/>
                  <a:gd name="T40" fmla="*/ 2147483646 w 214"/>
                  <a:gd name="T41" fmla="*/ 2147483646 h 54"/>
                  <a:gd name="T42" fmla="*/ 2147483646 w 214"/>
                  <a:gd name="T43" fmla="*/ 2147483646 h 54"/>
                  <a:gd name="T44" fmla="*/ 2147483646 w 214"/>
                  <a:gd name="T45" fmla="*/ 2147483646 h 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4" h="54">
                    <a:moveTo>
                      <a:pt x="0" y="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22" y="16"/>
                    </a:lnTo>
                    <a:lnTo>
                      <a:pt x="32" y="22"/>
                    </a:lnTo>
                    <a:lnTo>
                      <a:pt x="46" y="26"/>
                    </a:lnTo>
                    <a:lnTo>
                      <a:pt x="60" y="30"/>
                    </a:lnTo>
                    <a:lnTo>
                      <a:pt x="78" y="32"/>
                    </a:lnTo>
                    <a:lnTo>
                      <a:pt x="100" y="32"/>
                    </a:lnTo>
                    <a:lnTo>
                      <a:pt x="106" y="30"/>
                    </a:lnTo>
                    <a:lnTo>
                      <a:pt x="162" y="24"/>
                    </a:lnTo>
                    <a:lnTo>
                      <a:pt x="184" y="22"/>
                    </a:lnTo>
                    <a:lnTo>
                      <a:pt x="198" y="20"/>
                    </a:lnTo>
                    <a:lnTo>
                      <a:pt x="214" y="22"/>
                    </a:lnTo>
                    <a:lnTo>
                      <a:pt x="214" y="24"/>
                    </a:lnTo>
                    <a:lnTo>
                      <a:pt x="214" y="30"/>
                    </a:lnTo>
                    <a:lnTo>
                      <a:pt x="210" y="42"/>
                    </a:lnTo>
                    <a:lnTo>
                      <a:pt x="198" y="5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" name="Freeform 314"/>
              <p:cNvSpPr>
                <a:spLocks/>
              </p:cNvSpPr>
              <p:nvPr/>
            </p:nvSpPr>
            <p:spPr bwMode="auto">
              <a:xfrm>
                <a:off x="3490913" y="2530475"/>
                <a:ext cx="168275" cy="123825"/>
              </a:xfrm>
              <a:custGeom>
                <a:avLst/>
                <a:gdLst>
                  <a:gd name="T0" fmla="*/ 2147483646 w 106"/>
                  <a:gd name="T1" fmla="*/ 0 h 78"/>
                  <a:gd name="T2" fmla="*/ 2147483646 w 106"/>
                  <a:gd name="T3" fmla="*/ 0 h 78"/>
                  <a:gd name="T4" fmla="*/ 2147483646 w 106"/>
                  <a:gd name="T5" fmla="*/ 2147483646 h 78"/>
                  <a:gd name="T6" fmla="*/ 2147483646 w 106"/>
                  <a:gd name="T7" fmla="*/ 2147483646 h 78"/>
                  <a:gd name="T8" fmla="*/ 2147483646 w 106"/>
                  <a:gd name="T9" fmla="*/ 2147483646 h 78"/>
                  <a:gd name="T10" fmla="*/ 2147483646 w 106"/>
                  <a:gd name="T11" fmla="*/ 2147483646 h 78"/>
                  <a:gd name="T12" fmla="*/ 2147483646 w 106"/>
                  <a:gd name="T13" fmla="*/ 2147483646 h 78"/>
                  <a:gd name="T14" fmla="*/ 2147483646 w 106"/>
                  <a:gd name="T15" fmla="*/ 2147483646 h 78"/>
                  <a:gd name="T16" fmla="*/ 2147483646 w 106"/>
                  <a:gd name="T17" fmla="*/ 2147483646 h 78"/>
                  <a:gd name="T18" fmla="*/ 2147483646 w 106"/>
                  <a:gd name="T19" fmla="*/ 2147483646 h 78"/>
                  <a:gd name="T20" fmla="*/ 2147483646 w 106"/>
                  <a:gd name="T21" fmla="*/ 2147483646 h 78"/>
                  <a:gd name="T22" fmla="*/ 2147483646 w 106"/>
                  <a:gd name="T23" fmla="*/ 2147483646 h 78"/>
                  <a:gd name="T24" fmla="*/ 2147483646 w 106"/>
                  <a:gd name="T25" fmla="*/ 2147483646 h 78"/>
                  <a:gd name="T26" fmla="*/ 2147483646 w 106"/>
                  <a:gd name="T27" fmla="*/ 2147483646 h 78"/>
                  <a:gd name="T28" fmla="*/ 2147483646 w 106"/>
                  <a:gd name="T29" fmla="*/ 2147483646 h 78"/>
                  <a:gd name="T30" fmla="*/ 2147483646 w 106"/>
                  <a:gd name="T31" fmla="*/ 2147483646 h 78"/>
                  <a:gd name="T32" fmla="*/ 2147483646 w 106"/>
                  <a:gd name="T33" fmla="*/ 2147483646 h 78"/>
                  <a:gd name="T34" fmla="*/ 2147483646 w 106"/>
                  <a:gd name="T35" fmla="*/ 2147483646 h 78"/>
                  <a:gd name="T36" fmla="*/ 2147483646 w 106"/>
                  <a:gd name="T37" fmla="*/ 2147483646 h 78"/>
                  <a:gd name="T38" fmla="*/ 2147483646 w 106"/>
                  <a:gd name="T39" fmla="*/ 2147483646 h 78"/>
                  <a:gd name="T40" fmla="*/ 2147483646 w 106"/>
                  <a:gd name="T41" fmla="*/ 2147483646 h 78"/>
                  <a:gd name="T42" fmla="*/ 2147483646 w 106"/>
                  <a:gd name="T43" fmla="*/ 2147483646 h 78"/>
                  <a:gd name="T44" fmla="*/ 2147483646 w 106"/>
                  <a:gd name="T45" fmla="*/ 2147483646 h 78"/>
                  <a:gd name="T46" fmla="*/ 2147483646 w 106"/>
                  <a:gd name="T47" fmla="*/ 2147483646 h 78"/>
                  <a:gd name="T48" fmla="*/ 2147483646 w 106"/>
                  <a:gd name="T49" fmla="*/ 2147483646 h 78"/>
                  <a:gd name="T50" fmla="*/ 0 w 106"/>
                  <a:gd name="T51" fmla="*/ 2147483646 h 78"/>
                  <a:gd name="T52" fmla="*/ 0 w 106"/>
                  <a:gd name="T53" fmla="*/ 2147483646 h 78"/>
                  <a:gd name="T54" fmla="*/ 0 w 106"/>
                  <a:gd name="T55" fmla="*/ 2147483646 h 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06" h="78">
                    <a:moveTo>
                      <a:pt x="100" y="0"/>
                    </a:moveTo>
                    <a:lnTo>
                      <a:pt x="100" y="0"/>
                    </a:lnTo>
                    <a:lnTo>
                      <a:pt x="104" y="12"/>
                    </a:lnTo>
                    <a:lnTo>
                      <a:pt x="106" y="24"/>
                    </a:lnTo>
                    <a:lnTo>
                      <a:pt x="106" y="34"/>
                    </a:lnTo>
                    <a:lnTo>
                      <a:pt x="102" y="44"/>
                    </a:lnTo>
                    <a:lnTo>
                      <a:pt x="98" y="52"/>
                    </a:lnTo>
                    <a:lnTo>
                      <a:pt x="92" y="60"/>
                    </a:lnTo>
                    <a:lnTo>
                      <a:pt x="86" y="66"/>
                    </a:lnTo>
                    <a:lnTo>
                      <a:pt x="78" y="70"/>
                    </a:lnTo>
                    <a:lnTo>
                      <a:pt x="70" y="74"/>
                    </a:lnTo>
                    <a:lnTo>
                      <a:pt x="60" y="76"/>
                    </a:lnTo>
                    <a:lnTo>
                      <a:pt x="54" y="78"/>
                    </a:lnTo>
                    <a:lnTo>
                      <a:pt x="42" y="76"/>
                    </a:lnTo>
                    <a:lnTo>
                      <a:pt x="32" y="74"/>
                    </a:lnTo>
                    <a:lnTo>
                      <a:pt x="24" y="68"/>
                    </a:lnTo>
                    <a:lnTo>
                      <a:pt x="16" y="62"/>
                    </a:lnTo>
                    <a:lnTo>
                      <a:pt x="10" y="54"/>
                    </a:lnTo>
                    <a:lnTo>
                      <a:pt x="4" y="46"/>
                    </a:lnTo>
                    <a:lnTo>
                      <a:pt x="2" y="36"/>
                    </a:lnTo>
                    <a:lnTo>
                      <a:pt x="0" y="24"/>
                    </a:lnTo>
                    <a:lnTo>
                      <a:pt x="0" y="2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" name="Freeform 315"/>
              <p:cNvSpPr>
                <a:spLocks/>
              </p:cNvSpPr>
              <p:nvPr/>
            </p:nvSpPr>
            <p:spPr bwMode="auto">
              <a:xfrm>
                <a:off x="3538538" y="2533650"/>
                <a:ext cx="73025" cy="73025"/>
              </a:xfrm>
              <a:custGeom>
                <a:avLst/>
                <a:gdLst>
                  <a:gd name="T0" fmla="*/ 2147483646 w 46"/>
                  <a:gd name="T1" fmla="*/ 2147483646 h 46"/>
                  <a:gd name="T2" fmla="*/ 2147483646 w 46"/>
                  <a:gd name="T3" fmla="*/ 2147483646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0 w 46"/>
                  <a:gd name="T21" fmla="*/ 2147483646 h 46"/>
                  <a:gd name="T22" fmla="*/ 0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0 h 46"/>
                  <a:gd name="T32" fmla="*/ 2147483646 w 46"/>
                  <a:gd name="T33" fmla="*/ 0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2147483646 w 46"/>
                  <a:gd name="T41" fmla="*/ 2147483646 h 46"/>
                  <a:gd name="T42" fmla="*/ 2147483646 w 46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46" y="22"/>
                    </a:moveTo>
                    <a:lnTo>
                      <a:pt x="46" y="22"/>
                    </a:lnTo>
                    <a:lnTo>
                      <a:pt x="44" y="32"/>
                    </a:lnTo>
                    <a:lnTo>
                      <a:pt x="40" y="38"/>
                    </a:lnTo>
                    <a:lnTo>
                      <a:pt x="32" y="44"/>
                    </a:lnTo>
                    <a:lnTo>
                      <a:pt x="24" y="46"/>
                    </a:lnTo>
                    <a:lnTo>
                      <a:pt x="14" y="44"/>
                    </a:lnTo>
                    <a:lnTo>
                      <a:pt x="8" y="38"/>
                    </a:lnTo>
                    <a:lnTo>
                      <a:pt x="2" y="32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40" y="6"/>
                    </a:lnTo>
                    <a:lnTo>
                      <a:pt x="44" y="14"/>
                    </a:lnTo>
                    <a:lnTo>
                      <a:pt x="46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" name="Freeform 316"/>
              <p:cNvSpPr>
                <a:spLocks/>
              </p:cNvSpPr>
              <p:nvPr/>
            </p:nvSpPr>
            <p:spPr bwMode="auto">
              <a:xfrm>
                <a:off x="3586163" y="2533650"/>
                <a:ext cx="31750" cy="31750"/>
              </a:xfrm>
              <a:custGeom>
                <a:avLst/>
                <a:gdLst>
                  <a:gd name="T0" fmla="*/ 2147483646 w 20"/>
                  <a:gd name="T1" fmla="*/ 2147483646 h 20"/>
                  <a:gd name="T2" fmla="*/ 2147483646 w 20"/>
                  <a:gd name="T3" fmla="*/ 2147483646 h 20"/>
                  <a:gd name="T4" fmla="*/ 2147483646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2147483646 w 20"/>
                  <a:gd name="T19" fmla="*/ 2147483646 h 20"/>
                  <a:gd name="T20" fmla="*/ 0 w 20"/>
                  <a:gd name="T21" fmla="*/ 2147483646 h 20"/>
                  <a:gd name="T22" fmla="*/ 0 w 20"/>
                  <a:gd name="T23" fmla="*/ 2147483646 h 20"/>
                  <a:gd name="T24" fmla="*/ 2147483646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0 h 20"/>
                  <a:gd name="T36" fmla="*/ 2147483646 w 20"/>
                  <a:gd name="T37" fmla="*/ 2147483646 h 20"/>
                  <a:gd name="T38" fmla="*/ 2147483646 w 20"/>
                  <a:gd name="T39" fmla="*/ 2147483646 h 20"/>
                  <a:gd name="T40" fmla="*/ 2147483646 w 20"/>
                  <a:gd name="T41" fmla="*/ 2147483646 h 20"/>
                  <a:gd name="T42" fmla="*/ 2147483646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20" y="10"/>
                    </a:moveTo>
                    <a:lnTo>
                      <a:pt x="20" y="10"/>
                    </a:lnTo>
                    <a:lnTo>
                      <a:pt x="20" y="12"/>
                    </a:lnTo>
                    <a:lnTo>
                      <a:pt x="18" y="16"/>
                    </a:lnTo>
                    <a:lnTo>
                      <a:pt x="14" y="18"/>
                    </a:lnTo>
                    <a:lnTo>
                      <a:pt x="10" y="20"/>
                    </a:lnTo>
                    <a:lnTo>
                      <a:pt x="6" y="18"/>
                    </a:lnTo>
                    <a:lnTo>
                      <a:pt x="4" y="16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8" y="2"/>
                    </a:lnTo>
                    <a:lnTo>
                      <a:pt x="20" y="6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" name="Freeform 317"/>
              <p:cNvSpPr>
                <a:spLocks/>
              </p:cNvSpPr>
              <p:nvPr/>
            </p:nvSpPr>
            <p:spPr bwMode="auto">
              <a:xfrm>
                <a:off x="4017963" y="2530475"/>
                <a:ext cx="171450" cy="123825"/>
              </a:xfrm>
              <a:custGeom>
                <a:avLst/>
                <a:gdLst>
                  <a:gd name="T0" fmla="*/ 0 w 108"/>
                  <a:gd name="T1" fmla="*/ 2147483646 h 78"/>
                  <a:gd name="T2" fmla="*/ 0 w 108"/>
                  <a:gd name="T3" fmla="*/ 2147483646 h 78"/>
                  <a:gd name="T4" fmla="*/ 2147483646 w 108"/>
                  <a:gd name="T5" fmla="*/ 2147483646 h 78"/>
                  <a:gd name="T6" fmla="*/ 2147483646 w 108"/>
                  <a:gd name="T7" fmla="*/ 2147483646 h 78"/>
                  <a:gd name="T8" fmla="*/ 2147483646 w 108"/>
                  <a:gd name="T9" fmla="*/ 2147483646 h 78"/>
                  <a:gd name="T10" fmla="*/ 2147483646 w 108"/>
                  <a:gd name="T11" fmla="*/ 2147483646 h 78"/>
                  <a:gd name="T12" fmla="*/ 2147483646 w 108"/>
                  <a:gd name="T13" fmla="*/ 2147483646 h 78"/>
                  <a:gd name="T14" fmla="*/ 2147483646 w 108"/>
                  <a:gd name="T15" fmla="*/ 2147483646 h 78"/>
                  <a:gd name="T16" fmla="*/ 2147483646 w 108"/>
                  <a:gd name="T17" fmla="*/ 2147483646 h 78"/>
                  <a:gd name="T18" fmla="*/ 2147483646 w 108"/>
                  <a:gd name="T19" fmla="*/ 2147483646 h 78"/>
                  <a:gd name="T20" fmla="*/ 2147483646 w 108"/>
                  <a:gd name="T21" fmla="*/ 2147483646 h 78"/>
                  <a:gd name="T22" fmla="*/ 2147483646 w 108"/>
                  <a:gd name="T23" fmla="*/ 2147483646 h 78"/>
                  <a:gd name="T24" fmla="*/ 2147483646 w 108"/>
                  <a:gd name="T25" fmla="*/ 2147483646 h 78"/>
                  <a:gd name="T26" fmla="*/ 2147483646 w 108"/>
                  <a:gd name="T27" fmla="*/ 2147483646 h 78"/>
                  <a:gd name="T28" fmla="*/ 2147483646 w 108"/>
                  <a:gd name="T29" fmla="*/ 2147483646 h 78"/>
                  <a:gd name="T30" fmla="*/ 2147483646 w 108"/>
                  <a:gd name="T31" fmla="*/ 2147483646 h 78"/>
                  <a:gd name="T32" fmla="*/ 2147483646 w 108"/>
                  <a:gd name="T33" fmla="*/ 2147483646 h 78"/>
                  <a:gd name="T34" fmla="*/ 2147483646 w 108"/>
                  <a:gd name="T35" fmla="*/ 2147483646 h 78"/>
                  <a:gd name="T36" fmla="*/ 2147483646 w 108"/>
                  <a:gd name="T37" fmla="*/ 0 h 78"/>
                  <a:gd name="T38" fmla="*/ 2147483646 w 108"/>
                  <a:gd name="T39" fmla="*/ 0 h 78"/>
                  <a:gd name="T40" fmla="*/ 2147483646 w 108"/>
                  <a:gd name="T41" fmla="*/ 2147483646 h 78"/>
                  <a:gd name="T42" fmla="*/ 2147483646 w 108"/>
                  <a:gd name="T43" fmla="*/ 2147483646 h 78"/>
                  <a:gd name="T44" fmla="*/ 2147483646 w 108"/>
                  <a:gd name="T45" fmla="*/ 2147483646 h 78"/>
                  <a:gd name="T46" fmla="*/ 2147483646 w 108"/>
                  <a:gd name="T47" fmla="*/ 2147483646 h 78"/>
                  <a:gd name="T48" fmla="*/ 2147483646 w 108"/>
                  <a:gd name="T49" fmla="*/ 2147483646 h 78"/>
                  <a:gd name="T50" fmla="*/ 2147483646 w 108"/>
                  <a:gd name="T51" fmla="*/ 2147483646 h 78"/>
                  <a:gd name="T52" fmla="*/ 0 w 108"/>
                  <a:gd name="T53" fmla="*/ 2147483646 h 78"/>
                  <a:gd name="T54" fmla="*/ 0 w 108"/>
                  <a:gd name="T55" fmla="*/ 2147483646 h 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08" h="78">
                    <a:moveTo>
                      <a:pt x="0" y="68"/>
                    </a:moveTo>
                    <a:lnTo>
                      <a:pt x="0" y="68"/>
                    </a:lnTo>
                    <a:lnTo>
                      <a:pt x="16" y="68"/>
                    </a:lnTo>
                    <a:lnTo>
                      <a:pt x="30" y="68"/>
                    </a:lnTo>
                    <a:lnTo>
                      <a:pt x="52" y="70"/>
                    </a:lnTo>
                    <a:lnTo>
                      <a:pt x="108" y="78"/>
                    </a:lnTo>
                    <a:lnTo>
                      <a:pt x="98" y="74"/>
                    </a:lnTo>
                    <a:lnTo>
                      <a:pt x="90" y="72"/>
                    </a:lnTo>
                    <a:lnTo>
                      <a:pt x="82" y="66"/>
                    </a:lnTo>
                    <a:lnTo>
                      <a:pt x="76" y="60"/>
                    </a:lnTo>
                    <a:lnTo>
                      <a:pt x="70" y="52"/>
                    </a:lnTo>
                    <a:lnTo>
                      <a:pt x="66" y="44"/>
                    </a:lnTo>
                    <a:lnTo>
                      <a:pt x="64" y="34"/>
                    </a:lnTo>
                    <a:lnTo>
                      <a:pt x="62" y="24"/>
                    </a:lnTo>
                    <a:lnTo>
                      <a:pt x="64" y="12"/>
                    </a:lnTo>
                    <a:lnTo>
                      <a:pt x="68" y="0"/>
                    </a:lnTo>
                    <a:lnTo>
                      <a:pt x="50" y="8"/>
                    </a:lnTo>
                    <a:lnTo>
                      <a:pt x="34" y="18"/>
                    </a:lnTo>
                    <a:lnTo>
                      <a:pt x="22" y="30"/>
                    </a:lnTo>
                    <a:lnTo>
                      <a:pt x="14" y="42"/>
                    </a:lnTo>
                    <a:lnTo>
                      <a:pt x="8" y="52"/>
                    </a:lnTo>
                    <a:lnTo>
                      <a:pt x="4" y="60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" name="Freeform 318"/>
              <p:cNvSpPr>
                <a:spLocks noEditPoints="1"/>
              </p:cNvSpPr>
              <p:nvPr/>
            </p:nvSpPr>
            <p:spPr bwMode="auto">
              <a:xfrm>
                <a:off x="4116388" y="2520950"/>
                <a:ext cx="168275" cy="133350"/>
              </a:xfrm>
              <a:custGeom>
                <a:avLst/>
                <a:gdLst>
                  <a:gd name="T0" fmla="*/ 2147483646 w 106"/>
                  <a:gd name="T1" fmla="*/ 2147483646 h 84"/>
                  <a:gd name="T2" fmla="*/ 2147483646 w 106"/>
                  <a:gd name="T3" fmla="*/ 2147483646 h 84"/>
                  <a:gd name="T4" fmla="*/ 2147483646 w 106"/>
                  <a:gd name="T5" fmla="*/ 2147483646 h 84"/>
                  <a:gd name="T6" fmla="*/ 0 w 106"/>
                  <a:gd name="T7" fmla="*/ 2147483646 h 84"/>
                  <a:gd name="T8" fmla="*/ 0 w 106"/>
                  <a:gd name="T9" fmla="*/ 2147483646 h 84"/>
                  <a:gd name="T10" fmla="*/ 2147483646 w 106"/>
                  <a:gd name="T11" fmla="*/ 2147483646 h 84"/>
                  <a:gd name="T12" fmla="*/ 2147483646 w 106"/>
                  <a:gd name="T13" fmla="*/ 2147483646 h 84"/>
                  <a:gd name="T14" fmla="*/ 2147483646 w 106"/>
                  <a:gd name="T15" fmla="*/ 2147483646 h 84"/>
                  <a:gd name="T16" fmla="*/ 2147483646 w 106"/>
                  <a:gd name="T17" fmla="*/ 2147483646 h 84"/>
                  <a:gd name="T18" fmla="*/ 2147483646 w 106"/>
                  <a:gd name="T19" fmla="*/ 2147483646 h 84"/>
                  <a:gd name="T20" fmla="*/ 2147483646 w 106"/>
                  <a:gd name="T21" fmla="*/ 2147483646 h 84"/>
                  <a:gd name="T22" fmla="*/ 2147483646 w 106"/>
                  <a:gd name="T23" fmla="*/ 2147483646 h 84"/>
                  <a:gd name="T24" fmla="*/ 2147483646 w 106"/>
                  <a:gd name="T25" fmla="*/ 2147483646 h 84"/>
                  <a:gd name="T26" fmla="*/ 2147483646 w 106"/>
                  <a:gd name="T27" fmla="*/ 2147483646 h 84"/>
                  <a:gd name="T28" fmla="*/ 2147483646 w 106"/>
                  <a:gd name="T29" fmla="*/ 2147483646 h 84"/>
                  <a:gd name="T30" fmla="*/ 2147483646 w 106"/>
                  <a:gd name="T31" fmla="*/ 2147483646 h 84"/>
                  <a:gd name="T32" fmla="*/ 2147483646 w 106"/>
                  <a:gd name="T33" fmla="*/ 2147483646 h 84"/>
                  <a:gd name="T34" fmla="*/ 2147483646 w 106"/>
                  <a:gd name="T35" fmla="*/ 2147483646 h 84"/>
                  <a:gd name="T36" fmla="*/ 2147483646 w 106"/>
                  <a:gd name="T37" fmla="*/ 2147483646 h 84"/>
                  <a:gd name="T38" fmla="*/ 2147483646 w 106"/>
                  <a:gd name="T39" fmla="*/ 2147483646 h 84"/>
                  <a:gd name="T40" fmla="*/ 2147483646 w 106"/>
                  <a:gd name="T41" fmla="*/ 2147483646 h 84"/>
                  <a:gd name="T42" fmla="*/ 2147483646 w 106"/>
                  <a:gd name="T43" fmla="*/ 2147483646 h 84"/>
                  <a:gd name="T44" fmla="*/ 2147483646 w 106"/>
                  <a:gd name="T45" fmla="*/ 2147483646 h 84"/>
                  <a:gd name="T46" fmla="*/ 2147483646 w 106"/>
                  <a:gd name="T47" fmla="*/ 2147483646 h 84"/>
                  <a:gd name="T48" fmla="*/ 2147483646 w 106"/>
                  <a:gd name="T49" fmla="*/ 2147483646 h 84"/>
                  <a:gd name="T50" fmla="*/ 2147483646 w 106"/>
                  <a:gd name="T51" fmla="*/ 2147483646 h 84"/>
                  <a:gd name="T52" fmla="*/ 2147483646 w 106"/>
                  <a:gd name="T53" fmla="*/ 2147483646 h 84"/>
                  <a:gd name="T54" fmla="*/ 2147483646 w 106"/>
                  <a:gd name="T55" fmla="*/ 2147483646 h 84"/>
                  <a:gd name="T56" fmla="*/ 2147483646 w 106"/>
                  <a:gd name="T57" fmla="*/ 2147483646 h 84"/>
                  <a:gd name="T58" fmla="*/ 2147483646 w 106"/>
                  <a:gd name="T59" fmla="*/ 2147483646 h 84"/>
                  <a:gd name="T60" fmla="*/ 2147483646 w 106"/>
                  <a:gd name="T61" fmla="*/ 2147483646 h 84"/>
                  <a:gd name="T62" fmla="*/ 2147483646 w 106"/>
                  <a:gd name="T63" fmla="*/ 2147483646 h 84"/>
                  <a:gd name="T64" fmla="*/ 2147483646 w 106"/>
                  <a:gd name="T65" fmla="*/ 0 h 84"/>
                  <a:gd name="T66" fmla="*/ 2147483646 w 106"/>
                  <a:gd name="T67" fmla="*/ 0 h 84"/>
                  <a:gd name="T68" fmla="*/ 2147483646 w 106"/>
                  <a:gd name="T69" fmla="*/ 2147483646 h 84"/>
                  <a:gd name="T70" fmla="*/ 2147483646 w 106"/>
                  <a:gd name="T71" fmla="*/ 2147483646 h 84"/>
                  <a:gd name="T72" fmla="*/ 2147483646 w 106"/>
                  <a:gd name="T73" fmla="*/ 2147483646 h 84"/>
                  <a:gd name="T74" fmla="*/ 2147483646 w 106"/>
                  <a:gd name="T75" fmla="*/ 2147483646 h 84"/>
                  <a:gd name="T76" fmla="*/ 2147483646 w 106"/>
                  <a:gd name="T77" fmla="*/ 2147483646 h 84"/>
                  <a:gd name="T78" fmla="*/ 2147483646 w 106"/>
                  <a:gd name="T79" fmla="*/ 2147483646 h 84"/>
                  <a:gd name="T80" fmla="*/ 2147483646 w 106"/>
                  <a:gd name="T81" fmla="*/ 2147483646 h 84"/>
                  <a:gd name="T82" fmla="*/ 2147483646 w 106"/>
                  <a:gd name="T83" fmla="*/ 2147483646 h 84"/>
                  <a:gd name="T84" fmla="*/ 2147483646 w 106"/>
                  <a:gd name="T85" fmla="*/ 2147483646 h 84"/>
                  <a:gd name="T86" fmla="*/ 2147483646 w 106"/>
                  <a:gd name="T87" fmla="*/ 2147483646 h 84"/>
                  <a:gd name="T88" fmla="*/ 2147483646 w 106"/>
                  <a:gd name="T89" fmla="*/ 2147483646 h 84"/>
                  <a:gd name="T90" fmla="*/ 2147483646 w 106"/>
                  <a:gd name="T91" fmla="*/ 2147483646 h 84"/>
                  <a:gd name="T92" fmla="*/ 2147483646 w 106"/>
                  <a:gd name="T93" fmla="*/ 2147483646 h 84"/>
                  <a:gd name="T94" fmla="*/ 2147483646 w 106"/>
                  <a:gd name="T95" fmla="*/ 2147483646 h 84"/>
                  <a:gd name="T96" fmla="*/ 2147483646 w 106"/>
                  <a:gd name="T97" fmla="*/ 2147483646 h 84"/>
                  <a:gd name="T98" fmla="*/ 2147483646 w 106"/>
                  <a:gd name="T99" fmla="*/ 2147483646 h 84"/>
                  <a:gd name="T100" fmla="*/ 2147483646 w 106"/>
                  <a:gd name="T101" fmla="*/ 2147483646 h 84"/>
                  <a:gd name="T102" fmla="*/ 2147483646 w 106"/>
                  <a:gd name="T103" fmla="*/ 2147483646 h 84"/>
                  <a:gd name="T104" fmla="*/ 2147483646 w 106"/>
                  <a:gd name="T105" fmla="*/ 2147483646 h 84"/>
                  <a:gd name="T106" fmla="*/ 2147483646 w 106"/>
                  <a:gd name="T107" fmla="*/ 2147483646 h 84"/>
                  <a:gd name="T108" fmla="*/ 2147483646 w 106"/>
                  <a:gd name="T109" fmla="*/ 2147483646 h 84"/>
                  <a:gd name="T110" fmla="*/ 2147483646 w 106"/>
                  <a:gd name="T111" fmla="*/ 2147483646 h 84"/>
                  <a:gd name="T112" fmla="*/ 2147483646 w 106"/>
                  <a:gd name="T113" fmla="*/ 2147483646 h 84"/>
                  <a:gd name="T114" fmla="*/ 2147483646 w 106"/>
                  <a:gd name="T115" fmla="*/ 2147483646 h 84"/>
                  <a:gd name="T116" fmla="*/ 2147483646 w 106"/>
                  <a:gd name="T117" fmla="*/ 2147483646 h 8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06" h="84">
                    <a:moveTo>
                      <a:pt x="6" y="6"/>
                    </a:moveTo>
                    <a:lnTo>
                      <a:pt x="6" y="6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2" y="40"/>
                    </a:lnTo>
                    <a:lnTo>
                      <a:pt x="4" y="50"/>
                    </a:lnTo>
                    <a:lnTo>
                      <a:pt x="8" y="58"/>
                    </a:lnTo>
                    <a:lnTo>
                      <a:pt x="14" y="66"/>
                    </a:lnTo>
                    <a:lnTo>
                      <a:pt x="20" y="72"/>
                    </a:lnTo>
                    <a:lnTo>
                      <a:pt x="28" y="78"/>
                    </a:lnTo>
                    <a:lnTo>
                      <a:pt x="36" y="80"/>
                    </a:lnTo>
                    <a:lnTo>
                      <a:pt x="46" y="84"/>
                    </a:lnTo>
                    <a:lnTo>
                      <a:pt x="52" y="84"/>
                    </a:lnTo>
                    <a:lnTo>
                      <a:pt x="54" y="84"/>
                    </a:lnTo>
                    <a:lnTo>
                      <a:pt x="64" y="82"/>
                    </a:lnTo>
                    <a:lnTo>
                      <a:pt x="74" y="80"/>
                    </a:lnTo>
                    <a:lnTo>
                      <a:pt x="82" y="74"/>
                    </a:lnTo>
                    <a:lnTo>
                      <a:pt x="90" y="68"/>
                    </a:lnTo>
                    <a:lnTo>
                      <a:pt x="96" y="60"/>
                    </a:lnTo>
                    <a:lnTo>
                      <a:pt x="102" y="52"/>
                    </a:lnTo>
                    <a:lnTo>
                      <a:pt x="104" y="42"/>
                    </a:lnTo>
                    <a:lnTo>
                      <a:pt x="106" y="30"/>
                    </a:lnTo>
                    <a:lnTo>
                      <a:pt x="106" y="26"/>
                    </a:lnTo>
                    <a:lnTo>
                      <a:pt x="80" y="14"/>
                    </a:lnTo>
                    <a:lnTo>
                      <a:pt x="58" y="6"/>
                    </a:lnTo>
                    <a:lnTo>
                      <a:pt x="38" y="0"/>
                    </a:lnTo>
                    <a:lnTo>
                      <a:pt x="22" y="2"/>
                    </a:lnTo>
                    <a:lnTo>
                      <a:pt x="6" y="6"/>
                    </a:lnTo>
                    <a:close/>
                    <a:moveTo>
                      <a:pt x="30" y="30"/>
                    </a:moveTo>
                    <a:lnTo>
                      <a:pt x="30" y="30"/>
                    </a:lnTo>
                    <a:lnTo>
                      <a:pt x="32" y="22"/>
                    </a:lnTo>
                    <a:lnTo>
                      <a:pt x="36" y="14"/>
                    </a:lnTo>
                    <a:lnTo>
                      <a:pt x="44" y="10"/>
                    </a:lnTo>
                    <a:lnTo>
                      <a:pt x="54" y="8"/>
                    </a:lnTo>
                    <a:lnTo>
                      <a:pt x="62" y="10"/>
                    </a:lnTo>
                    <a:lnTo>
                      <a:pt x="70" y="14"/>
                    </a:lnTo>
                    <a:lnTo>
                      <a:pt x="74" y="22"/>
                    </a:lnTo>
                    <a:lnTo>
                      <a:pt x="76" y="30"/>
                    </a:lnTo>
                    <a:lnTo>
                      <a:pt x="74" y="40"/>
                    </a:lnTo>
                    <a:lnTo>
                      <a:pt x="70" y="48"/>
                    </a:lnTo>
                    <a:lnTo>
                      <a:pt x="62" y="52"/>
                    </a:lnTo>
                    <a:lnTo>
                      <a:pt x="54" y="54"/>
                    </a:lnTo>
                    <a:lnTo>
                      <a:pt x="44" y="52"/>
                    </a:lnTo>
                    <a:lnTo>
                      <a:pt x="36" y="48"/>
                    </a:lnTo>
                    <a:lnTo>
                      <a:pt x="32" y="40"/>
                    </a:lnTo>
                    <a:lnTo>
                      <a:pt x="30" y="30"/>
                    </a:lnTo>
                    <a:close/>
                  </a:path>
                </a:pathLst>
              </a:custGeom>
              <a:solidFill>
                <a:srgbClr val="6D28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" name="Freeform 319"/>
              <p:cNvSpPr>
                <a:spLocks/>
              </p:cNvSpPr>
              <p:nvPr/>
            </p:nvSpPr>
            <p:spPr bwMode="auto">
              <a:xfrm>
                <a:off x="4164013" y="2533650"/>
                <a:ext cx="73025" cy="73025"/>
              </a:xfrm>
              <a:custGeom>
                <a:avLst/>
                <a:gdLst>
                  <a:gd name="T0" fmla="*/ 2147483646 w 46"/>
                  <a:gd name="T1" fmla="*/ 0 h 46"/>
                  <a:gd name="T2" fmla="*/ 2147483646 w 46"/>
                  <a:gd name="T3" fmla="*/ 0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0 w 46"/>
                  <a:gd name="T11" fmla="*/ 2147483646 h 46"/>
                  <a:gd name="T12" fmla="*/ 0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2147483646 h 46"/>
                  <a:gd name="T32" fmla="*/ 2147483646 w 46"/>
                  <a:gd name="T33" fmla="*/ 2147483646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2147483646 w 46"/>
                  <a:gd name="T41" fmla="*/ 0 h 46"/>
                  <a:gd name="T42" fmla="*/ 2147483646 w 46"/>
                  <a:gd name="T43" fmla="*/ 0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24" y="0"/>
                    </a:moveTo>
                    <a:lnTo>
                      <a:pt x="24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lnTo>
                      <a:pt x="2" y="32"/>
                    </a:lnTo>
                    <a:lnTo>
                      <a:pt x="6" y="40"/>
                    </a:lnTo>
                    <a:lnTo>
                      <a:pt x="14" y="44"/>
                    </a:lnTo>
                    <a:lnTo>
                      <a:pt x="24" y="46"/>
                    </a:lnTo>
                    <a:lnTo>
                      <a:pt x="32" y="44"/>
                    </a:lnTo>
                    <a:lnTo>
                      <a:pt x="40" y="40"/>
                    </a:lnTo>
                    <a:lnTo>
                      <a:pt x="44" y="32"/>
                    </a:lnTo>
                    <a:lnTo>
                      <a:pt x="46" y="22"/>
                    </a:lnTo>
                    <a:lnTo>
                      <a:pt x="44" y="14"/>
                    </a:lnTo>
                    <a:lnTo>
                      <a:pt x="40" y="6"/>
                    </a:lnTo>
                    <a:lnTo>
                      <a:pt x="32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" name="Freeform 320"/>
              <p:cNvSpPr>
                <a:spLocks/>
              </p:cNvSpPr>
              <p:nvPr/>
            </p:nvSpPr>
            <p:spPr bwMode="auto">
              <a:xfrm>
                <a:off x="4176713" y="2517775"/>
                <a:ext cx="263525" cy="152400"/>
              </a:xfrm>
              <a:custGeom>
                <a:avLst/>
                <a:gdLst>
                  <a:gd name="T0" fmla="*/ 2147483646 w 166"/>
                  <a:gd name="T1" fmla="*/ 0 h 96"/>
                  <a:gd name="T2" fmla="*/ 2147483646 w 166"/>
                  <a:gd name="T3" fmla="*/ 0 h 96"/>
                  <a:gd name="T4" fmla="*/ 0 w 166"/>
                  <a:gd name="T5" fmla="*/ 2147483646 h 96"/>
                  <a:gd name="T6" fmla="*/ 0 w 166"/>
                  <a:gd name="T7" fmla="*/ 2147483646 h 96"/>
                  <a:gd name="T8" fmla="*/ 2147483646 w 166"/>
                  <a:gd name="T9" fmla="*/ 2147483646 h 96"/>
                  <a:gd name="T10" fmla="*/ 2147483646 w 166"/>
                  <a:gd name="T11" fmla="*/ 2147483646 h 96"/>
                  <a:gd name="T12" fmla="*/ 2147483646 w 166"/>
                  <a:gd name="T13" fmla="*/ 2147483646 h 96"/>
                  <a:gd name="T14" fmla="*/ 2147483646 w 166"/>
                  <a:gd name="T15" fmla="*/ 2147483646 h 96"/>
                  <a:gd name="T16" fmla="*/ 2147483646 w 166"/>
                  <a:gd name="T17" fmla="*/ 2147483646 h 96"/>
                  <a:gd name="T18" fmla="*/ 2147483646 w 166"/>
                  <a:gd name="T19" fmla="*/ 2147483646 h 96"/>
                  <a:gd name="T20" fmla="*/ 2147483646 w 166"/>
                  <a:gd name="T21" fmla="*/ 2147483646 h 96"/>
                  <a:gd name="T22" fmla="*/ 2147483646 w 166"/>
                  <a:gd name="T23" fmla="*/ 2147483646 h 96"/>
                  <a:gd name="T24" fmla="*/ 2147483646 w 166"/>
                  <a:gd name="T25" fmla="*/ 2147483646 h 96"/>
                  <a:gd name="T26" fmla="*/ 2147483646 w 166"/>
                  <a:gd name="T27" fmla="*/ 2147483646 h 96"/>
                  <a:gd name="T28" fmla="*/ 2147483646 w 166"/>
                  <a:gd name="T29" fmla="*/ 2147483646 h 96"/>
                  <a:gd name="T30" fmla="*/ 2147483646 w 166"/>
                  <a:gd name="T31" fmla="*/ 2147483646 h 96"/>
                  <a:gd name="T32" fmla="*/ 2147483646 w 166"/>
                  <a:gd name="T33" fmla="*/ 2147483646 h 96"/>
                  <a:gd name="T34" fmla="*/ 2147483646 w 166"/>
                  <a:gd name="T35" fmla="*/ 2147483646 h 96"/>
                  <a:gd name="T36" fmla="*/ 2147483646 w 166"/>
                  <a:gd name="T37" fmla="*/ 2147483646 h 96"/>
                  <a:gd name="T38" fmla="*/ 2147483646 w 166"/>
                  <a:gd name="T39" fmla="*/ 2147483646 h 96"/>
                  <a:gd name="T40" fmla="*/ 2147483646 w 166"/>
                  <a:gd name="T41" fmla="*/ 2147483646 h 96"/>
                  <a:gd name="T42" fmla="*/ 2147483646 w 166"/>
                  <a:gd name="T43" fmla="*/ 2147483646 h 96"/>
                  <a:gd name="T44" fmla="*/ 2147483646 w 166"/>
                  <a:gd name="T45" fmla="*/ 2147483646 h 96"/>
                  <a:gd name="T46" fmla="*/ 2147483646 w 166"/>
                  <a:gd name="T47" fmla="*/ 2147483646 h 96"/>
                  <a:gd name="T48" fmla="*/ 2147483646 w 166"/>
                  <a:gd name="T49" fmla="*/ 2147483646 h 96"/>
                  <a:gd name="T50" fmla="*/ 2147483646 w 166"/>
                  <a:gd name="T51" fmla="*/ 2147483646 h 96"/>
                  <a:gd name="T52" fmla="*/ 2147483646 w 166"/>
                  <a:gd name="T53" fmla="*/ 0 h 96"/>
                  <a:gd name="T54" fmla="*/ 2147483646 w 166"/>
                  <a:gd name="T55" fmla="*/ 0 h 9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" h="96">
                    <a:moveTo>
                      <a:pt x="14" y="0"/>
                    </a:moveTo>
                    <a:lnTo>
                      <a:pt x="14" y="0"/>
                    </a:lnTo>
                    <a:lnTo>
                      <a:pt x="0" y="2"/>
                    </a:lnTo>
                    <a:lnTo>
                      <a:pt x="20" y="8"/>
                    </a:lnTo>
                    <a:lnTo>
                      <a:pt x="42" y="16"/>
                    </a:lnTo>
                    <a:lnTo>
                      <a:pt x="68" y="28"/>
                    </a:lnTo>
                    <a:lnTo>
                      <a:pt x="90" y="40"/>
                    </a:lnTo>
                    <a:lnTo>
                      <a:pt x="114" y="54"/>
                    </a:lnTo>
                    <a:lnTo>
                      <a:pt x="140" y="72"/>
                    </a:lnTo>
                    <a:lnTo>
                      <a:pt x="166" y="96"/>
                    </a:lnTo>
                    <a:lnTo>
                      <a:pt x="152" y="78"/>
                    </a:lnTo>
                    <a:lnTo>
                      <a:pt x="144" y="64"/>
                    </a:lnTo>
                    <a:lnTo>
                      <a:pt x="140" y="56"/>
                    </a:lnTo>
                    <a:lnTo>
                      <a:pt x="140" y="52"/>
                    </a:lnTo>
                    <a:lnTo>
                      <a:pt x="132" y="44"/>
                    </a:lnTo>
                    <a:lnTo>
                      <a:pt x="124" y="36"/>
                    </a:lnTo>
                    <a:lnTo>
                      <a:pt x="112" y="26"/>
                    </a:lnTo>
                    <a:lnTo>
                      <a:pt x="94" y="18"/>
                    </a:lnTo>
                    <a:lnTo>
                      <a:pt x="74" y="8"/>
                    </a:lnTo>
                    <a:lnTo>
                      <a:pt x="46" y="2"/>
                    </a:lnTo>
                    <a:lnTo>
                      <a:pt x="32" y="2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" name="Freeform 321"/>
              <p:cNvSpPr>
                <a:spLocks/>
              </p:cNvSpPr>
              <p:nvPr/>
            </p:nvSpPr>
            <p:spPr bwMode="auto">
              <a:xfrm>
                <a:off x="4198938" y="2562225"/>
                <a:ext cx="158750" cy="92075"/>
              </a:xfrm>
              <a:custGeom>
                <a:avLst/>
                <a:gdLst>
                  <a:gd name="T0" fmla="*/ 2147483646 w 100"/>
                  <a:gd name="T1" fmla="*/ 2147483646 h 58"/>
                  <a:gd name="T2" fmla="*/ 2147483646 w 100"/>
                  <a:gd name="T3" fmla="*/ 2147483646 h 58"/>
                  <a:gd name="T4" fmla="*/ 0 w 100"/>
                  <a:gd name="T5" fmla="*/ 2147483646 h 58"/>
                  <a:gd name="T6" fmla="*/ 0 w 100"/>
                  <a:gd name="T7" fmla="*/ 2147483646 h 58"/>
                  <a:gd name="T8" fmla="*/ 2147483646 w 100"/>
                  <a:gd name="T9" fmla="*/ 2147483646 h 58"/>
                  <a:gd name="T10" fmla="*/ 2147483646 w 100"/>
                  <a:gd name="T11" fmla="*/ 2147483646 h 58"/>
                  <a:gd name="T12" fmla="*/ 2147483646 w 100"/>
                  <a:gd name="T13" fmla="*/ 2147483646 h 58"/>
                  <a:gd name="T14" fmla="*/ 2147483646 w 100"/>
                  <a:gd name="T15" fmla="*/ 2147483646 h 58"/>
                  <a:gd name="T16" fmla="*/ 2147483646 w 100"/>
                  <a:gd name="T17" fmla="*/ 2147483646 h 58"/>
                  <a:gd name="T18" fmla="*/ 2147483646 w 100"/>
                  <a:gd name="T19" fmla="*/ 2147483646 h 58"/>
                  <a:gd name="T20" fmla="*/ 2147483646 w 100"/>
                  <a:gd name="T21" fmla="*/ 2147483646 h 58"/>
                  <a:gd name="T22" fmla="*/ 2147483646 w 100"/>
                  <a:gd name="T23" fmla="*/ 2147483646 h 58"/>
                  <a:gd name="T24" fmla="*/ 2147483646 w 100"/>
                  <a:gd name="T25" fmla="*/ 2147483646 h 58"/>
                  <a:gd name="T26" fmla="*/ 2147483646 w 100"/>
                  <a:gd name="T27" fmla="*/ 2147483646 h 58"/>
                  <a:gd name="T28" fmla="*/ 2147483646 w 100"/>
                  <a:gd name="T29" fmla="*/ 2147483646 h 58"/>
                  <a:gd name="T30" fmla="*/ 2147483646 w 100"/>
                  <a:gd name="T31" fmla="*/ 0 h 58"/>
                  <a:gd name="T32" fmla="*/ 2147483646 w 100"/>
                  <a:gd name="T33" fmla="*/ 0 h 58"/>
                  <a:gd name="T34" fmla="*/ 2147483646 w 100"/>
                  <a:gd name="T35" fmla="*/ 0 h 58"/>
                  <a:gd name="T36" fmla="*/ 2147483646 w 100"/>
                  <a:gd name="T37" fmla="*/ 2147483646 h 58"/>
                  <a:gd name="T38" fmla="*/ 2147483646 w 100"/>
                  <a:gd name="T39" fmla="*/ 2147483646 h 58"/>
                  <a:gd name="T40" fmla="*/ 2147483646 w 100"/>
                  <a:gd name="T41" fmla="*/ 2147483646 h 58"/>
                  <a:gd name="T42" fmla="*/ 2147483646 w 100"/>
                  <a:gd name="T43" fmla="*/ 2147483646 h 58"/>
                  <a:gd name="T44" fmla="*/ 2147483646 w 100"/>
                  <a:gd name="T45" fmla="*/ 2147483646 h 58"/>
                  <a:gd name="T46" fmla="*/ 2147483646 w 100"/>
                  <a:gd name="T47" fmla="*/ 2147483646 h 58"/>
                  <a:gd name="T48" fmla="*/ 2147483646 w 100"/>
                  <a:gd name="T49" fmla="*/ 2147483646 h 58"/>
                  <a:gd name="T50" fmla="*/ 2147483646 w 100"/>
                  <a:gd name="T51" fmla="*/ 2147483646 h 58"/>
                  <a:gd name="T52" fmla="*/ 2147483646 w 100"/>
                  <a:gd name="T53" fmla="*/ 2147483646 h 58"/>
                  <a:gd name="T54" fmla="*/ 2147483646 w 100"/>
                  <a:gd name="T55" fmla="*/ 2147483646 h 58"/>
                  <a:gd name="T56" fmla="*/ 2147483646 w 100"/>
                  <a:gd name="T57" fmla="*/ 2147483646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0" h="58">
                    <a:moveTo>
                      <a:pt x="2" y="58"/>
                    </a:moveTo>
                    <a:lnTo>
                      <a:pt x="2" y="58"/>
                    </a:lnTo>
                    <a:lnTo>
                      <a:pt x="0" y="58"/>
                    </a:lnTo>
                    <a:lnTo>
                      <a:pt x="24" y="58"/>
                    </a:lnTo>
                    <a:lnTo>
                      <a:pt x="40" y="56"/>
                    </a:lnTo>
                    <a:lnTo>
                      <a:pt x="54" y="54"/>
                    </a:lnTo>
                    <a:lnTo>
                      <a:pt x="68" y="48"/>
                    </a:lnTo>
                    <a:lnTo>
                      <a:pt x="80" y="42"/>
                    </a:lnTo>
                    <a:lnTo>
                      <a:pt x="94" y="30"/>
                    </a:lnTo>
                    <a:lnTo>
                      <a:pt x="100" y="26"/>
                    </a:lnTo>
                    <a:lnTo>
                      <a:pt x="76" y="12"/>
                    </a:lnTo>
                    <a:lnTo>
                      <a:pt x="54" y="0"/>
                    </a:lnTo>
                    <a:lnTo>
                      <a:pt x="54" y="4"/>
                    </a:lnTo>
                    <a:lnTo>
                      <a:pt x="52" y="16"/>
                    </a:lnTo>
                    <a:lnTo>
                      <a:pt x="50" y="26"/>
                    </a:lnTo>
                    <a:lnTo>
                      <a:pt x="44" y="34"/>
                    </a:lnTo>
                    <a:lnTo>
                      <a:pt x="38" y="42"/>
                    </a:lnTo>
                    <a:lnTo>
                      <a:pt x="30" y="48"/>
                    </a:lnTo>
                    <a:lnTo>
                      <a:pt x="22" y="54"/>
                    </a:lnTo>
                    <a:lnTo>
                      <a:pt x="12" y="56"/>
                    </a:lnTo>
                    <a:lnTo>
                      <a:pt x="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" name="Freeform 322"/>
              <p:cNvSpPr>
                <a:spLocks/>
              </p:cNvSpPr>
              <p:nvPr/>
            </p:nvSpPr>
            <p:spPr bwMode="auto">
              <a:xfrm>
                <a:off x="4017963" y="2517775"/>
                <a:ext cx="422275" cy="152400"/>
              </a:xfrm>
              <a:custGeom>
                <a:avLst/>
                <a:gdLst>
                  <a:gd name="T0" fmla="*/ 2147483646 w 266"/>
                  <a:gd name="T1" fmla="*/ 2147483646 h 96"/>
                  <a:gd name="T2" fmla="*/ 2147483646 w 266"/>
                  <a:gd name="T3" fmla="*/ 2147483646 h 96"/>
                  <a:gd name="T4" fmla="*/ 2147483646 w 266"/>
                  <a:gd name="T5" fmla="*/ 2147483646 h 96"/>
                  <a:gd name="T6" fmla="*/ 2147483646 w 266"/>
                  <a:gd name="T7" fmla="*/ 2147483646 h 96"/>
                  <a:gd name="T8" fmla="*/ 2147483646 w 266"/>
                  <a:gd name="T9" fmla="*/ 2147483646 h 96"/>
                  <a:gd name="T10" fmla="*/ 2147483646 w 266"/>
                  <a:gd name="T11" fmla="*/ 2147483646 h 96"/>
                  <a:gd name="T12" fmla="*/ 2147483646 w 266"/>
                  <a:gd name="T13" fmla="*/ 2147483646 h 96"/>
                  <a:gd name="T14" fmla="*/ 2147483646 w 266"/>
                  <a:gd name="T15" fmla="*/ 2147483646 h 96"/>
                  <a:gd name="T16" fmla="*/ 2147483646 w 266"/>
                  <a:gd name="T17" fmla="*/ 2147483646 h 96"/>
                  <a:gd name="T18" fmla="*/ 2147483646 w 266"/>
                  <a:gd name="T19" fmla="*/ 2147483646 h 96"/>
                  <a:gd name="T20" fmla="*/ 2147483646 w 266"/>
                  <a:gd name="T21" fmla="*/ 2147483646 h 96"/>
                  <a:gd name="T22" fmla="*/ 2147483646 w 266"/>
                  <a:gd name="T23" fmla="*/ 2147483646 h 96"/>
                  <a:gd name="T24" fmla="*/ 2147483646 w 266"/>
                  <a:gd name="T25" fmla="*/ 2147483646 h 96"/>
                  <a:gd name="T26" fmla="*/ 2147483646 w 266"/>
                  <a:gd name="T27" fmla="*/ 2147483646 h 96"/>
                  <a:gd name="T28" fmla="*/ 2147483646 w 266"/>
                  <a:gd name="T29" fmla="*/ 0 h 96"/>
                  <a:gd name="T30" fmla="*/ 2147483646 w 266"/>
                  <a:gd name="T31" fmla="*/ 0 h 96"/>
                  <a:gd name="T32" fmla="*/ 2147483646 w 266"/>
                  <a:gd name="T33" fmla="*/ 2147483646 h 96"/>
                  <a:gd name="T34" fmla="*/ 2147483646 w 266"/>
                  <a:gd name="T35" fmla="*/ 2147483646 h 96"/>
                  <a:gd name="T36" fmla="*/ 2147483646 w 266"/>
                  <a:gd name="T37" fmla="*/ 2147483646 h 96"/>
                  <a:gd name="T38" fmla="*/ 2147483646 w 266"/>
                  <a:gd name="T39" fmla="*/ 2147483646 h 96"/>
                  <a:gd name="T40" fmla="*/ 2147483646 w 266"/>
                  <a:gd name="T41" fmla="*/ 2147483646 h 96"/>
                  <a:gd name="T42" fmla="*/ 2147483646 w 266"/>
                  <a:gd name="T43" fmla="*/ 2147483646 h 96"/>
                  <a:gd name="T44" fmla="*/ 2147483646 w 266"/>
                  <a:gd name="T45" fmla="*/ 2147483646 h 96"/>
                  <a:gd name="T46" fmla="*/ 2147483646 w 266"/>
                  <a:gd name="T47" fmla="*/ 2147483646 h 96"/>
                  <a:gd name="T48" fmla="*/ 2147483646 w 266"/>
                  <a:gd name="T49" fmla="*/ 2147483646 h 96"/>
                  <a:gd name="T50" fmla="*/ 2147483646 w 266"/>
                  <a:gd name="T51" fmla="*/ 2147483646 h 96"/>
                  <a:gd name="T52" fmla="*/ 2147483646 w 266"/>
                  <a:gd name="T53" fmla="*/ 2147483646 h 96"/>
                  <a:gd name="T54" fmla="*/ 0 w 266"/>
                  <a:gd name="T55" fmla="*/ 2147483646 h 9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66" h="96">
                    <a:moveTo>
                      <a:pt x="266" y="96"/>
                    </a:moveTo>
                    <a:lnTo>
                      <a:pt x="266" y="96"/>
                    </a:lnTo>
                    <a:lnTo>
                      <a:pt x="252" y="78"/>
                    </a:lnTo>
                    <a:lnTo>
                      <a:pt x="244" y="64"/>
                    </a:lnTo>
                    <a:lnTo>
                      <a:pt x="240" y="56"/>
                    </a:lnTo>
                    <a:lnTo>
                      <a:pt x="240" y="52"/>
                    </a:lnTo>
                    <a:lnTo>
                      <a:pt x="232" y="44"/>
                    </a:lnTo>
                    <a:lnTo>
                      <a:pt x="224" y="36"/>
                    </a:lnTo>
                    <a:lnTo>
                      <a:pt x="212" y="26"/>
                    </a:lnTo>
                    <a:lnTo>
                      <a:pt x="194" y="18"/>
                    </a:lnTo>
                    <a:lnTo>
                      <a:pt x="174" y="8"/>
                    </a:lnTo>
                    <a:lnTo>
                      <a:pt x="146" y="2"/>
                    </a:lnTo>
                    <a:lnTo>
                      <a:pt x="132" y="2"/>
                    </a:lnTo>
                    <a:lnTo>
                      <a:pt x="114" y="0"/>
                    </a:lnTo>
                    <a:lnTo>
                      <a:pt x="100" y="2"/>
                    </a:lnTo>
                    <a:lnTo>
                      <a:pt x="84" y="4"/>
                    </a:lnTo>
                    <a:lnTo>
                      <a:pt x="68" y="8"/>
                    </a:lnTo>
                    <a:lnTo>
                      <a:pt x="50" y="16"/>
                    </a:lnTo>
                    <a:lnTo>
                      <a:pt x="34" y="26"/>
                    </a:lnTo>
                    <a:lnTo>
                      <a:pt x="22" y="38"/>
                    </a:lnTo>
                    <a:lnTo>
                      <a:pt x="14" y="50"/>
                    </a:lnTo>
                    <a:lnTo>
                      <a:pt x="8" y="60"/>
                    </a:lnTo>
                    <a:lnTo>
                      <a:pt x="4" y="68"/>
                    </a:lnTo>
                    <a:lnTo>
                      <a:pt x="0" y="7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" name="Freeform 323"/>
              <p:cNvSpPr>
                <a:spLocks/>
              </p:cNvSpPr>
              <p:nvPr/>
            </p:nvSpPr>
            <p:spPr bwMode="auto">
              <a:xfrm>
                <a:off x="4176713" y="2520950"/>
                <a:ext cx="263525" cy="149225"/>
              </a:xfrm>
              <a:custGeom>
                <a:avLst/>
                <a:gdLst>
                  <a:gd name="T0" fmla="*/ 0 w 166"/>
                  <a:gd name="T1" fmla="*/ 0 h 94"/>
                  <a:gd name="T2" fmla="*/ 0 w 166"/>
                  <a:gd name="T3" fmla="*/ 0 h 94"/>
                  <a:gd name="T4" fmla="*/ 2147483646 w 166"/>
                  <a:gd name="T5" fmla="*/ 2147483646 h 94"/>
                  <a:gd name="T6" fmla="*/ 2147483646 w 166"/>
                  <a:gd name="T7" fmla="*/ 2147483646 h 94"/>
                  <a:gd name="T8" fmla="*/ 2147483646 w 166"/>
                  <a:gd name="T9" fmla="*/ 2147483646 h 94"/>
                  <a:gd name="T10" fmla="*/ 2147483646 w 166"/>
                  <a:gd name="T11" fmla="*/ 2147483646 h 94"/>
                  <a:gd name="T12" fmla="*/ 2147483646 w 166"/>
                  <a:gd name="T13" fmla="*/ 2147483646 h 94"/>
                  <a:gd name="T14" fmla="*/ 2147483646 w 166"/>
                  <a:gd name="T15" fmla="*/ 2147483646 h 94"/>
                  <a:gd name="T16" fmla="*/ 2147483646 w 166"/>
                  <a:gd name="T17" fmla="*/ 2147483646 h 94"/>
                  <a:gd name="T18" fmla="*/ 2147483646 w 166"/>
                  <a:gd name="T19" fmla="*/ 2147483646 h 94"/>
                  <a:gd name="T20" fmla="*/ 2147483646 w 166"/>
                  <a:gd name="T21" fmla="*/ 2147483646 h 94"/>
                  <a:gd name="T22" fmla="*/ 2147483646 w 166"/>
                  <a:gd name="T23" fmla="*/ 2147483646 h 9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6" h="94">
                    <a:moveTo>
                      <a:pt x="0" y="0"/>
                    </a:moveTo>
                    <a:lnTo>
                      <a:pt x="0" y="0"/>
                    </a:lnTo>
                    <a:lnTo>
                      <a:pt x="20" y="6"/>
                    </a:lnTo>
                    <a:lnTo>
                      <a:pt x="42" y="14"/>
                    </a:lnTo>
                    <a:lnTo>
                      <a:pt x="68" y="26"/>
                    </a:lnTo>
                    <a:lnTo>
                      <a:pt x="90" y="38"/>
                    </a:lnTo>
                    <a:lnTo>
                      <a:pt x="114" y="52"/>
                    </a:lnTo>
                    <a:lnTo>
                      <a:pt x="140" y="70"/>
                    </a:lnTo>
                    <a:lnTo>
                      <a:pt x="166" y="9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" name="Freeform 324"/>
              <p:cNvSpPr>
                <a:spLocks/>
              </p:cNvSpPr>
              <p:nvPr/>
            </p:nvSpPr>
            <p:spPr bwMode="auto">
              <a:xfrm>
                <a:off x="4017963" y="2603500"/>
                <a:ext cx="339725" cy="85725"/>
              </a:xfrm>
              <a:custGeom>
                <a:avLst/>
                <a:gdLst>
                  <a:gd name="T0" fmla="*/ 2147483646 w 214"/>
                  <a:gd name="T1" fmla="*/ 0 h 54"/>
                  <a:gd name="T2" fmla="*/ 2147483646 w 214"/>
                  <a:gd name="T3" fmla="*/ 0 h 54"/>
                  <a:gd name="T4" fmla="*/ 2147483646 w 214"/>
                  <a:gd name="T5" fmla="*/ 2147483646 h 54"/>
                  <a:gd name="T6" fmla="*/ 2147483646 w 214"/>
                  <a:gd name="T7" fmla="*/ 2147483646 h 54"/>
                  <a:gd name="T8" fmla="*/ 2147483646 w 214"/>
                  <a:gd name="T9" fmla="*/ 2147483646 h 54"/>
                  <a:gd name="T10" fmla="*/ 2147483646 w 214"/>
                  <a:gd name="T11" fmla="*/ 2147483646 h 54"/>
                  <a:gd name="T12" fmla="*/ 2147483646 w 214"/>
                  <a:gd name="T13" fmla="*/ 2147483646 h 54"/>
                  <a:gd name="T14" fmla="*/ 2147483646 w 214"/>
                  <a:gd name="T15" fmla="*/ 2147483646 h 54"/>
                  <a:gd name="T16" fmla="*/ 2147483646 w 214"/>
                  <a:gd name="T17" fmla="*/ 2147483646 h 54"/>
                  <a:gd name="T18" fmla="*/ 2147483646 w 214"/>
                  <a:gd name="T19" fmla="*/ 2147483646 h 54"/>
                  <a:gd name="T20" fmla="*/ 2147483646 w 214"/>
                  <a:gd name="T21" fmla="*/ 2147483646 h 54"/>
                  <a:gd name="T22" fmla="*/ 2147483646 w 214"/>
                  <a:gd name="T23" fmla="*/ 2147483646 h 54"/>
                  <a:gd name="T24" fmla="*/ 2147483646 w 214"/>
                  <a:gd name="T25" fmla="*/ 2147483646 h 54"/>
                  <a:gd name="T26" fmla="*/ 2147483646 w 214"/>
                  <a:gd name="T27" fmla="*/ 2147483646 h 54"/>
                  <a:gd name="T28" fmla="*/ 2147483646 w 214"/>
                  <a:gd name="T29" fmla="*/ 2147483646 h 54"/>
                  <a:gd name="T30" fmla="*/ 2147483646 w 214"/>
                  <a:gd name="T31" fmla="*/ 2147483646 h 54"/>
                  <a:gd name="T32" fmla="*/ 2147483646 w 214"/>
                  <a:gd name="T33" fmla="*/ 2147483646 h 54"/>
                  <a:gd name="T34" fmla="*/ 0 w 214"/>
                  <a:gd name="T35" fmla="*/ 2147483646 h 54"/>
                  <a:gd name="T36" fmla="*/ 0 w 214"/>
                  <a:gd name="T37" fmla="*/ 2147483646 h 54"/>
                  <a:gd name="T38" fmla="*/ 0 w 214"/>
                  <a:gd name="T39" fmla="*/ 2147483646 h 54"/>
                  <a:gd name="T40" fmla="*/ 0 w 214"/>
                  <a:gd name="T41" fmla="*/ 2147483646 h 54"/>
                  <a:gd name="T42" fmla="*/ 2147483646 w 214"/>
                  <a:gd name="T43" fmla="*/ 2147483646 h 54"/>
                  <a:gd name="T44" fmla="*/ 2147483646 w 214"/>
                  <a:gd name="T45" fmla="*/ 2147483646 h 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4" h="54">
                    <a:moveTo>
                      <a:pt x="214" y="0"/>
                    </a:moveTo>
                    <a:lnTo>
                      <a:pt x="214" y="0"/>
                    </a:lnTo>
                    <a:lnTo>
                      <a:pt x="208" y="4"/>
                    </a:lnTo>
                    <a:lnTo>
                      <a:pt x="194" y="16"/>
                    </a:lnTo>
                    <a:lnTo>
                      <a:pt x="182" y="22"/>
                    </a:lnTo>
                    <a:lnTo>
                      <a:pt x="168" y="28"/>
                    </a:lnTo>
                    <a:lnTo>
                      <a:pt x="154" y="30"/>
                    </a:lnTo>
                    <a:lnTo>
                      <a:pt x="138" y="32"/>
                    </a:lnTo>
                    <a:lnTo>
                      <a:pt x="114" y="32"/>
                    </a:lnTo>
                    <a:lnTo>
                      <a:pt x="108" y="32"/>
                    </a:lnTo>
                    <a:lnTo>
                      <a:pt x="52" y="24"/>
                    </a:lnTo>
                    <a:lnTo>
                      <a:pt x="30" y="22"/>
                    </a:lnTo>
                    <a:lnTo>
                      <a:pt x="16" y="22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0" y="32"/>
                    </a:lnTo>
                    <a:lnTo>
                      <a:pt x="6" y="42"/>
                    </a:lnTo>
                    <a:lnTo>
                      <a:pt x="16" y="5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" name="Freeform 325"/>
              <p:cNvSpPr>
                <a:spLocks/>
              </p:cNvSpPr>
              <p:nvPr/>
            </p:nvSpPr>
            <p:spPr bwMode="auto">
              <a:xfrm>
                <a:off x="4116388" y="2530475"/>
                <a:ext cx="168275" cy="123825"/>
              </a:xfrm>
              <a:custGeom>
                <a:avLst/>
                <a:gdLst>
                  <a:gd name="T0" fmla="*/ 2147483646 w 106"/>
                  <a:gd name="T1" fmla="*/ 0 h 78"/>
                  <a:gd name="T2" fmla="*/ 2147483646 w 106"/>
                  <a:gd name="T3" fmla="*/ 0 h 78"/>
                  <a:gd name="T4" fmla="*/ 2147483646 w 106"/>
                  <a:gd name="T5" fmla="*/ 0 h 78"/>
                  <a:gd name="T6" fmla="*/ 2147483646 w 106"/>
                  <a:gd name="T7" fmla="*/ 2147483646 h 78"/>
                  <a:gd name="T8" fmla="*/ 0 w 106"/>
                  <a:gd name="T9" fmla="*/ 2147483646 h 78"/>
                  <a:gd name="T10" fmla="*/ 0 w 106"/>
                  <a:gd name="T11" fmla="*/ 2147483646 h 78"/>
                  <a:gd name="T12" fmla="*/ 2147483646 w 106"/>
                  <a:gd name="T13" fmla="*/ 2147483646 h 78"/>
                  <a:gd name="T14" fmla="*/ 2147483646 w 106"/>
                  <a:gd name="T15" fmla="*/ 2147483646 h 78"/>
                  <a:gd name="T16" fmla="*/ 2147483646 w 106"/>
                  <a:gd name="T17" fmla="*/ 2147483646 h 78"/>
                  <a:gd name="T18" fmla="*/ 2147483646 w 106"/>
                  <a:gd name="T19" fmla="*/ 2147483646 h 78"/>
                  <a:gd name="T20" fmla="*/ 2147483646 w 106"/>
                  <a:gd name="T21" fmla="*/ 2147483646 h 78"/>
                  <a:gd name="T22" fmla="*/ 2147483646 w 106"/>
                  <a:gd name="T23" fmla="*/ 2147483646 h 78"/>
                  <a:gd name="T24" fmla="*/ 2147483646 w 106"/>
                  <a:gd name="T25" fmla="*/ 2147483646 h 78"/>
                  <a:gd name="T26" fmla="*/ 2147483646 w 106"/>
                  <a:gd name="T27" fmla="*/ 2147483646 h 78"/>
                  <a:gd name="T28" fmla="*/ 2147483646 w 106"/>
                  <a:gd name="T29" fmla="*/ 2147483646 h 78"/>
                  <a:gd name="T30" fmla="*/ 2147483646 w 106"/>
                  <a:gd name="T31" fmla="*/ 2147483646 h 78"/>
                  <a:gd name="T32" fmla="*/ 2147483646 w 106"/>
                  <a:gd name="T33" fmla="*/ 2147483646 h 78"/>
                  <a:gd name="T34" fmla="*/ 2147483646 w 106"/>
                  <a:gd name="T35" fmla="*/ 2147483646 h 78"/>
                  <a:gd name="T36" fmla="*/ 2147483646 w 106"/>
                  <a:gd name="T37" fmla="*/ 2147483646 h 78"/>
                  <a:gd name="T38" fmla="*/ 2147483646 w 106"/>
                  <a:gd name="T39" fmla="*/ 2147483646 h 78"/>
                  <a:gd name="T40" fmla="*/ 2147483646 w 106"/>
                  <a:gd name="T41" fmla="*/ 2147483646 h 78"/>
                  <a:gd name="T42" fmla="*/ 2147483646 w 106"/>
                  <a:gd name="T43" fmla="*/ 2147483646 h 78"/>
                  <a:gd name="T44" fmla="*/ 2147483646 w 106"/>
                  <a:gd name="T45" fmla="*/ 2147483646 h 78"/>
                  <a:gd name="T46" fmla="*/ 2147483646 w 106"/>
                  <a:gd name="T47" fmla="*/ 2147483646 h 78"/>
                  <a:gd name="T48" fmla="*/ 2147483646 w 106"/>
                  <a:gd name="T49" fmla="*/ 2147483646 h 78"/>
                  <a:gd name="T50" fmla="*/ 2147483646 w 106"/>
                  <a:gd name="T51" fmla="*/ 2147483646 h 78"/>
                  <a:gd name="T52" fmla="*/ 2147483646 w 106"/>
                  <a:gd name="T53" fmla="*/ 2147483646 h 78"/>
                  <a:gd name="T54" fmla="*/ 2147483646 w 106"/>
                  <a:gd name="T55" fmla="*/ 2147483646 h 78"/>
                  <a:gd name="T56" fmla="*/ 2147483646 w 106"/>
                  <a:gd name="T57" fmla="*/ 2147483646 h 7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6" h="78">
                    <a:moveTo>
                      <a:pt x="6" y="0"/>
                    </a:moveTo>
                    <a:lnTo>
                      <a:pt x="6" y="0"/>
                    </a:lnTo>
                    <a:lnTo>
                      <a:pt x="2" y="12"/>
                    </a:lnTo>
                    <a:lnTo>
                      <a:pt x="0" y="24"/>
                    </a:lnTo>
                    <a:lnTo>
                      <a:pt x="2" y="34"/>
                    </a:lnTo>
                    <a:lnTo>
                      <a:pt x="4" y="44"/>
                    </a:lnTo>
                    <a:lnTo>
                      <a:pt x="8" y="52"/>
                    </a:lnTo>
                    <a:lnTo>
                      <a:pt x="14" y="60"/>
                    </a:lnTo>
                    <a:lnTo>
                      <a:pt x="20" y="66"/>
                    </a:lnTo>
                    <a:lnTo>
                      <a:pt x="28" y="72"/>
                    </a:lnTo>
                    <a:lnTo>
                      <a:pt x="36" y="74"/>
                    </a:lnTo>
                    <a:lnTo>
                      <a:pt x="46" y="78"/>
                    </a:lnTo>
                    <a:lnTo>
                      <a:pt x="52" y="78"/>
                    </a:lnTo>
                    <a:lnTo>
                      <a:pt x="54" y="78"/>
                    </a:lnTo>
                    <a:lnTo>
                      <a:pt x="64" y="76"/>
                    </a:lnTo>
                    <a:lnTo>
                      <a:pt x="74" y="74"/>
                    </a:lnTo>
                    <a:lnTo>
                      <a:pt x="82" y="68"/>
                    </a:lnTo>
                    <a:lnTo>
                      <a:pt x="90" y="62"/>
                    </a:lnTo>
                    <a:lnTo>
                      <a:pt x="96" y="54"/>
                    </a:lnTo>
                    <a:lnTo>
                      <a:pt x="102" y="46"/>
                    </a:lnTo>
                    <a:lnTo>
                      <a:pt x="104" y="36"/>
                    </a:lnTo>
                    <a:lnTo>
                      <a:pt x="106" y="24"/>
                    </a:lnTo>
                    <a:lnTo>
                      <a:pt x="106" y="2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" name="Freeform 326"/>
              <p:cNvSpPr>
                <a:spLocks/>
              </p:cNvSpPr>
              <p:nvPr/>
            </p:nvSpPr>
            <p:spPr bwMode="auto">
              <a:xfrm>
                <a:off x="4164013" y="2533650"/>
                <a:ext cx="73025" cy="73025"/>
              </a:xfrm>
              <a:custGeom>
                <a:avLst/>
                <a:gdLst>
                  <a:gd name="T0" fmla="*/ 0 w 46"/>
                  <a:gd name="T1" fmla="*/ 2147483646 h 46"/>
                  <a:gd name="T2" fmla="*/ 0 w 46"/>
                  <a:gd name="T3" fmla="*/ 2147483646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0 h 46"/>
                  <a:gd name="T32" fmla="*/ 2147483646 w 46"/>
                  <a:gd name="T33" fmla="*/ 0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0 w 46"/>
                  <a:gd name="T41" fmla="*/ 2147483646 h 46"/>
                  <a:gd name="T42" fmla="*/ 0 w 46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0" y="22"/>
                    </a:moveTo>
                    <a:lnTo>
                      <a:pt x="0" y="22"/>
                    </a:lnTo>
                    <a:lnTo>
                      <a:pt x="2" y="32"/>
                    </a:lnTo>
                    <a:lnTo>
                      <a:pt x="6" y="40"/>
                    </a:lnTo>
                    <a:lnTo>
                      <a:pt x="14" y="44"/>
                    </a:lnTo>
                    <a:lnTo>
                      <a:pt x="24" y="46"/>
                    </a:lnTo>
                    <a:lnTo>
                      <a:pt x="32" y="44"/>
                    </a:lnTo>
                    <a:lnTo>
                      <a:pt x="40" y="40"/>
                    </a:lnTo>
                    <a:lnTo>
                      <a:pt x="44" y="32"/>
                    </a:lnTo>
                    <a:lnTo>
                      <a:pt x="46" y="22"/>
                    </a:lnTo>
                    <a:lnTo>
                      <a:pt x="44" y="14"/>
                    </a:lnTo>
                    <a:lnTo>
                      <a:pt x="40" y="6"/>
                    </a:lnTo>
                    <a:lnTo>
                      <a:pt x="32" y="2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0" name="Freeform 327"/>
              <p:cNvSpPr>
                <a:spLocks/>
              </p:cNvSpPr>
              <p:nvPr/>
            </p:nvSpPr>
            <p:spPr bwMode="auto">
              <a:xfrm>
                <a:off x="4157663" y="2533650"/>
                <a:ext cx="31750" cy="31750"/>
              </a:xfrm>
              <a:custGeom>
                <a:avLst/>
                <a:gdLst>
                  <a:gd name="T0" fmla="*/ 0 w 20"/>
                  <a:gd name="T1" fmla="*/ 2147483646 h 20"/>
                  <a:gd name="T2" fmla="*/ 0 w 20"/>
                  <a:gd name="T3" fmla="*/ 2147483646 h 20"/>
                  <a:gd name="T4" fmla="*/ 0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2147483646 w 20"/>
                  <a:gd name="T19" fmla="*/ 2147483646 h 20"/>
                  <a:gd name="T20" fmla="*/ 2147483646 w 20"/>
                  <a:gd name="T21" fmla="*/ 2147483646 h 20"/>
                  <a:gd name="T22" fmla="*/ 2147483646 w 20"/>
                  <a:gd name="T23" fmla="*/ 2147483646 h 20"/>
                  <a:gd name="T24" fmla="*/ 2147483646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0 h 20"/>
                  <a:gd name="T36" fmla="*/ 2147483646 w 20"/>
                  <a:gd name="T37" fmla="*/ 2147483646 h 20"/>
                  <a:gd name="T38" fmla="*/ 0 w 20"/>
                  <a:gd name="T39" fmla="*/ 2147483646 h 20"/>
                  <a:gd name="T40" fmla="*/ 0 w 20"/>
                  <a:gd name="T41" fmla="*/ 2147483646 h 20"/>
                  <a:gd name="T42" fmla="*/ 0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6" y="18"/>
                    </a:lnTo>
                    <a:lnTo>
                      <a:pt x="10" y="20"/>
                    </a:lnTo>
                    <a:lnTo>
                      <a:pt x="14" y="18"/>
                    </a:lnTo>
                    <a:lnTo>
                      <a:pt x="16" y="16"/>
                    </a:lnTo>
                    <a:lnTo>
                      <a:pt x="18" y="14"/>
                    </a:lnTo>
                    <a:lnTo>
                      <a:pt x="20" y="10"/>
                    </a:lnTo>
                    <a:lnTo>
                      <a:pt x="18" y="6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6119894" y="2483821"/>
              <a:ext cx="1169923" cy="1213779"/>
              <a:chOff x="4076204" y="1112836"/>
              <a:chExt cx="1673225" cy="1663700"/>
            </a:xfrm>
            <a:solidFill>
              <a:schemeClr val="tx1"/>
            </a:solidFill>
          </p:grpSpPr>
          <p:sp>
            <p:nvSpPr>
              <p:cNvPr id="272" name="Freeform 24"/>
              <p:cNvSpPr>
                <a:spLocks/>
              </p:cNvSpPr>
              <p:nvPr/>
            </p:nvSpPr>
            <p:spPr bwMode="auto">
              <a:xfrm>
                <a:off x="4104779" y="1303336"/>
                <a:ext cx="406400" cy="1422400"/>
              </a:xfrm>
              <a:custGeom>
                <a:avLst/>
                <a:gdLst>
                  <a:gd name="T0" fmla="*/ 6 w 256"/>
                  <a:gd name="T1" fmla="*/ 618 h 896"/>
                  <a:gd name="T2" fmla="*/ 2 w 256"/>
                  <a:gd name="T3" fmla="*/ 668 h 896"/>
                  <a:gd name="T4" fmla="*/ 0 w 256"/>
                  <a:gd name="T5" fmla="*/ 716 h 896"/>
                  <a:gd name="T6" fmla="*/ 6 w 256"/>
                  <a:gd name="T7" fmla="*/ 772 h 896"/>
                  <a:gd name="T8" fmla="*/ 22 w 256"/>
                  <a:gd name="T9" fmla="*/ 824 h 896"/>
                  <a:gd name="T10" fmla="*/ 34 w 256"/>
                  <a:gd name="T11" fmla="*/ 848 h 896"/>
                  <a:gd name="T12" fmla="*/ 52 w 256"/>
                  <a:gd name="T13" fmla="*/ 868 h 896"/>
                  <a:gd name="T14" fmla="*/ 72 w 256"/>
                  <a:gd name="T15" fmla="*/ 884 h 896"/>
                  <a:gd name="T16" fmla="*/ 100 w 256"/>
                  <a:gd name="T17" fmla="*/ 894 h 896"/>
                  <a:gd name="T18" fmla="*/ 132 w 256"/>
                  <a:gd name="T19" fmla="*/ 896 h 896"/>
                  <a:gd name="T20" fmla="*/ 170 w 256"/>
                  <a:gd name="T21" fmla="*/ 892 h 896"/>
                  <a:gd name="T22" fmla="*/ 158 w 256"/>
                  <a:gd name="T23" fmla="*/ 876 h 896"/>
                  <a:gd name="T24" fmla="*/ 138 w 256"/>
                  <a:gd name="T25" fmla="*/ 842 h 896"/>
                  <a:gd name="T26" fmla="*/ 128 w 256"/>
                  <a:gd name="T27" fmla="*/ 802 h 896"/>
                  <a:gd name="T28" fmla="*/ 122 w 256"/>
                  <a:gd name="T29" fmla="*/ 756 h 896"/>
                  <a:gd name="T30" fmla="*/ 124 w 256"/>
                  <a:gd name="T31" fmla="*/ 668 h 896"/>
                  <a:gd name="T32" fmla="*/ 136 w 256"/>
                  <a:gd name="T33" fmla="*/ 512 h 896"/>
                  <a:gd name="T34" fmla="*/ 144 w 256"/>
                  <a:gd name="T35" fmla="*/ 414 h 896"/>
                  <a:gd name="T36" fmla="*/ 154 w 256"/>
                  <a:gd name="T37" fmla="*/ 322 h 896"/>
                  <a:gd name="T38" fmla="*/ 174 w 256"/>
                  <a:gd name="T39" fmla="*/ 252 h 896"/>
                  <a:gd name="T40" fmla="*/ 196 w 256"/>
                  <a:gd name="T41" fmla="*/ 204 h 896"/>
                  <a:gd name="T42" fmla="*/ 222 w 256"/>
                  <a:gd name="T43" fmla="*/ 170 h 896"/>
                  <a:gd name="T44" fmla="*/ 222 w 256"/>
                  <a:gd name="T45" fmla="*/ 170 h 896"/>
                  <a:gd name="T46" fmla="*/ 222 w 256"/>
                  <a:gd name="T47" fmla="*/ 118 h 896"/>
                  <a:gd name="T48" fmla="*/ 228 w 256"/>
                  <a:gd name="T49" fmla="*/ 74 h 896"/>
                  <a:gd name="T50" fmla="*/ 240 w 256"/>
                  <a:gd name="T51" fmla="*/ 34 h 896"/>
                  <a:gd name="T52" fmla="*/ 256 w 256"/>
                  <a:gd name="T53" fmla="*/ 0 h 896"/>
                  <a:gd name="T54" fmla="*/ 248 w 256"/>
                  <a:gd name="T55" fmla="*/ 6 h 896"/>
                  <a:gd name="T56" fmla="*/ 212 w 256"/>
                  <a:gd name="T57" fmla="*/ 40 h 896"/>
                  <a:gd name="T58" fmla="*/ 176 w 256"/>
                  <a:gd name="T59" fmla="*/ 84 h 896"/>
                  <a:gd name="T60" fmla="*/ 136 w 256"/>
                  <a:gd name="T61" fmla="*/ 152 h 896"/>
                  <a:gd name="T62" fmla="*/ 94 w 256"/>
                  <a:gd name="T63" fmla="*/ 244 h 896"/>
                  <a:gd name="T64" fmla="*/ 56 w 256"/>
                  <a:gd name="T65" fmla="*/ 368 h 896"/>
                  <a:gd name="T66" fmla="*/ 20 w 256"/>
                  <a:gd name="T67" fmla="*/ 526 h 896"/>
                  <a:gd name="T68" fmla="*/ 6 w 256"/>
                  <a:gd name="T69" fmla="*/ 618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6" h="896">
                    <a:moveTo>
                      <a:pt x="6" y="618"/>
                    </a:moveTo>
                    <a:lnTo>
                      <a:pt x="6" y="618"/>
                    </a:lnTo>
                    <a:lnTo>
                      <a:pt x="4" y="632"/>
                    </a:lnTo>
                    <a:lnTo>
                      <a:pt x="2" y="668"/>
                    </a:lnTo>
                    <a:lnTo>
                      <a:pt x="0" y="690"/>
                    </a:lnTo>
                    <a:lnTo>
                      <a:pt x="0" y="716"/>
                    </a:lnTo>
                    <a:lnTo>
                      <a:pt x="2" y="744"/>
                    </a:lnTo>
                    <a:lnTo>
                      <a:pt x="6" y="772"/>
                    </a:lnTo>
                    <a:lnTo>
                      <a:pt x="12" y="800"/>
                    </a:lnTo>
                    <a:lnTo>
                      <a:pt x="22" y="824"/>
                    </a:lnTo>
                    <a:lnTo>
                      <a:pt x="28" y="836"/>
                    </a:lnTo>
                    <a:lnTo>
                      <a:pt x="34" y="848"/>
                    </a:lnTo>
                    <a:lnTo>
                      <a:pt x="42" y="858"/>
                    </a:lnTo>
                    <a:lnTo>
                      <a:pt x="52" y="868"/>
                    </a:lnTo>
                    <a:lnTo>
                      <a:pt x="62" y="876"/>
                    </a:lnTo>
                    <a:lnTo>
                      <a:pt x="72" y="884"/>
                    </a:lnTo>
                    <a:lnTo>
                      <a:pt x="86" y="888"/>
                    </a:lnTo>
                    <a:lnTo>
                      <a:pt x="100" y="894"/>
                    </a:lnTo>
                    <a:lnTo>
                      <a:pt x="116" y="896"/>
                    </a:lnTo>
                    <a:lnTo>
                      <a:pt x="132" y="896"/>
                    </a:lnTo>
                    <a:lnTo>
                      <a:pt x="150" y="896"/>
                    </a:lnTo>
                    <a:lnTo>
                      <a:pt x="170" y="892"/>
                    </a:lnTo>
                    <a:lnTo>
                      <a:pt x="170" y="892"/>
                    </a:lnTo>
                    <a:lnTo>
                      <a:pt x="158" y="876"/>
                    </a:lnTo>
                    <a:lnTo>
                      <a:pt x="146" y="860"/>
                    </a:lnTo>
                    <a:lnTo>
                      <a:pt x="138" y="842"/>
                    </a:lnTo>
                    <a:lnTo>
                      <a:pt x="132" y="824"/>
                    </a:lnTo>
                    <a:lnTo>
                      <a:pt x="128" y="802"/>
                    </a:lnTo>
                    <a:lnTo>
                      <a:pt x="124" y="780"/>
                    </a:lnTo>
                    <a:lnTo>
                      <a:pt x="122" y="756"/>
                    </a:lnTo>
                    <a:lnTo>
                      <a:pt x="122" y="728"/>
                    </a:lnTo>
                    <a:lnTo>
                      <a:pt x="124" y="668"/>
                    </a:lnTo>
                    <a:lnTo>
                      <a:pt x="130" y="596"/>
                    </a:lnTo>
                    <a:lnTo>
                      <a:pt x="136" y="512"/>
                    </a:lnTo>
                    <a:lnTo>
                      <a:pt x="144" y="414"/>
                    </a:lnTo>
                    <a:lnTo>
                      <a:pt x="144" y="414"/>
                    </a:lnTo>
                    <a:lnTo>
                      <a:pt x="148" y="366"/>
                    </a:lnTo>
                    <a:lnTo>
                      <a:pt x="154" y="322"/>
                    </a:lnTo>
                    <a:lnTo>
                      <a:pt x="164" y="284"/>
                    </a:lnTo>
                    <a:lnTo>
                      <a:pt x="174" y="252"/>
                    </a:lnTo>
                    <a:lnTo>
                      <a:pt x="184" y="226"/>
                    </a:lnTo>
                    <a:lnTo>
                      <a:pt x="196" y="204"/>
                    </a:lnTo>
                    <a:lnTo>
                      <a:pt x="210" y="186"/>
                    </a:lnTo>
                    <a:lnTo>
                      <a:pt x="222" y="170"/>
                    </a:lnTo>
                    <a:lnTo>
                      <a:pt x="222" y="170"/>
                    </a:lnTo>
                    <a:lnTo>
                      <a:pt x="222" y="170"/>
                    </a:lnTo>
                    <a:lnTo>
                      <a:pt x="220" y="144"/>
                    </a:lnTo>
                    <a:lnTo>
                      <a:pt x="222" y="118"/>
                    </a:lnTo>
                    <a:lnTo>
                      <a:pt x="224" y="96"/>
                    </a:lnTo>
                    <a:lnTo>
                      <a:pt x="228" y="74"/>
                    </a:lnTo>
                    <a:lnTo>
                      <a:pt x="232" y="52"/>
                    </a:lnTo>
                    <a:lnTo>
                      <a:pt x="240" y="34"/>
                    </a:lnTo>
                    <a:lnTo>
                      <a:pt x="248" y="16"/>
                    </a:lnTo>
                    <a:lnTo>
                      <a:pt x="256" y="0"/>
                    </a:lnTo>
                    <a:lnTo>
                      <a:pt x="256" y="0"/>
                    </a:lnTo>
                    <a:lnTo>
                      <a:pt x="248" y="6"/>
                    </a:lnTo>
                    <a:lnTo>
                      <a:pt x="226" y="24"/>
                    </a:lnTo>
                    <a:lnTo>
                      <a:pt x="212" y="40"/>
                    </a:lnTo>
                    <a:lnTo>
                      <a:pt x="194" y="58"/>
                    </a:lnTo>
                    <a:lnTo>
                      <a:pt x="176" y="84"/>
                    </a:lnTo>
                    <a:lnTo>
                      <a:pt x="156" y="114"/>
                    </a:lnTo>
                    <a:lnTo>
                      <a:pt x="136" y="152"/>
                    </a:lnTo>
                    <a:lnTo>
                      <a:pt x="116" y="194"/>
                    </a:lnTo>
                    <a:lnTo>
                      <a:pt x="94" y="244"/>
                    </a:lnTo>
                    <a:lnTo>
                      <a:pt x="74" y="302"/>
                    </a:lnTo>
                    <a:lnTo>
                      <a:pt x="56" y="368"/>
                    </a:lnTo>
                    <a:lnTo>
                      <a:pt x="38" y="442"/>
                    </a:lnTo>
                    <a:lnTo>
                      <a:pt x="20" y="526"/>
                    </a:lnTo>
                    <a:lnTo>
                      <a:pt x="6" y="618"/>
                    </a:lnTo>
                    <a:lnTo>
                      <a:pt x="6" y="6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73" name="Freeform 25"/>
              <p:cNvSpPr>
                <a:spLocks/>
              </p:cNvSpPr>
              <p:nvPr/>
            </p:nvSpPr>
            <p:spPr bwMode="auto">
              <a:xfrm>
                <a:off x="4454029" y="1144586"/>
                <a:ext cx="1295400" cy="1489075"/>
              </a:xfrm>
              <a:custGeom>
                <a:avLst/>
                <a:gdLst>
                  <a:gd name="T0" fmla="*/ 2 w 816"/>
                  <a:gd name="T1" fmla="*/ 270 h 938"/>
                  <a:gd name="T2" fmla="*/ 8 w 816"/>
                  <a:gd name="T3" fmla="*/ 268 h 938"/>
                  <a:gd name="T4" fmla="*/ 32 w 816"/>
                  <a:gd name="T5" fmla="*/ 260 h 938"/>
                  <a:gd name="T6" fmla="*/ 58 w 816"/>
                  <a:gd name="T7" fmla="*/ 256 h 938"/>
                  <a:gd name="T8" fmla="*/ 90 w 816"/>
                  <a:gd name="T9" fmla="*/ 262 h 938"/>
                  <a:gd name="T10" fmla="*/ 132 w 816"/>
                  <a:gd name="T11" fmla="*/ 280 h 938"/>
                  <a:gd name="T12" fmla="*/ 178 w 816"/>
                  <a:gd name="T13" fmla="*/ 314 h 938"/>
                  <a:gd name="T14" fmla="*/ 232 w 816"/>
                  <a:gd name="T15" fmla="*/ 368 h 938"/>
                  <a:gd name="T16" fmla="*/ 260 w 816"/>
                  <a:gd name="T17" fmla="*/ 404 h 938"/>
                  <a:gd name="T18" fmla="*/ 346 w 816"/>
                  <a:gd name="T19" fmla="*/ 514 h 938"/>
                  <a:gd name="T20" fmla="*/ 428 w 816"/>
                  <a:gd name="T21" fmla="*/ 600 h 938"/>
                  <a:gd name="T22" fmla="*/ 504 w 816"/>
                  <a:gd name="T23" fmla="*/ 664 h 938"/>
                  <a:gd name="T24" fmla="*/ 576 w 816"/>
                  <a:gd name="T25" fmla="*/ 704 h 938"/>
                  <a:gd name="T26" fmla="*/ 572 w 816"/>
                  <a:gd name="T27" fmla="*/ 708 h 938"/>
                  <a:gd name="T28" fmla="*/ 558 w 816"/>
                  <a:gd name="T29" fmla="*/ 728 h 938"/>
                  <a:gd name="T30" fmla="*/ 552 w 816"/>
                  <a:gd name="T31" fmla="*/ 748 h 938"/>
                  <a:gd name="T32" fmla="*/ 554 w 816"/>
                  <a:gd name="T33" fmla="*/ 778 h 938"/>
                  <a:gd name="T34" fmla="*/ 570 w 816"/>
                  <a:gd name="T35" fmla="*/ 814 h 938"/>
                  <a:gd name="T36" fmla="*/ 606 w 816"/>
                  <a:gd name="T37" fmla="*/ 858 h 938"/>
                  <a:gd name="T38" fmla="*/ 666 w 816"/>
                  <a:gd name="T39" fmla="*/ 910 h 938"/>
                  <a:gd name="T40" fmla="*/ 686 w 816"/>
                  <a:gd name="T41" fmla="*/ 856 h 938"/>
                  <a:gd name="T42" fmla="*/ 694 w 816"/>
                  <a:gd name="T43" fmla="*/ 870 h 938"/>
                  <a:gd name="T44" fmla="*/ 714 w 816"/>
                  <a:gd name="T45" fmla="*/ 894 h 938"/>
                  <a:gd name="T46" fmla="*/ 746 w 816"/>
                  <a:gd name="T47" fmla="*/ 916 h 938"/>
                  <a:gd name="T48" fmla="*/ 786 w 816"/>
                  <a:gd name="T49" fmla="*/ 934 h 938"/>
                  <a:gd name="T50" fmla="*/ 816 w 816"/>
                  <a:gd name="T51" fmla="*/ 938 h 938"/>
                  <a:gd name="T52" fmla="*/ 802 w 816"/>
                  <a:gd name="T53" fmla="*/ 934 h 938"/>
                  <a:gd name="T54" fmla="*/ 778 w 816"/>
                  <a:gd name="T55" fmla="*/ 916 h 938"/>
                  <a:gd name="T56" fmla="*/ 756 w 816"/>
                  <a:gd name="T57" fmla="*/ 886 h 938"/>
                  <a:gd name="T58" fmla="*/ 728 w 816"/>
                  <a:gd name="T59" fmla="*/ 832 h 938"/>
                  <a:gd name="T60" fmla="*/ 704 w 816"/>
                  <a:gd name="T61" fmla="*/ 766 h 938"/>
                  <a:gd name="T62" fmla="*/ 696 w 816"/>
                  <a:gd name="T63" fmla="*/ 736 h 938"/>
                  <a:gd name="T64" fmla="*/ 706 w 816"/>
                  <a:gd name="T65" fmla="*/ 756 h 938"/>
                  <a:gd name="T66" fmla="*/ 738 w 816"/>
                  <a:gd name="T67" fmla="*/ 788 h 938"/>
                  <a:gd name="T68" fmla="*/ 756 w 816"/>
                  <a:gd name="T69" fmla="*/ 802 h 938"/>
                  <a:gd name="T70" fmla="*/ 746 w 816"/>
                  <a:gd name="T71" fmla="*/ 788 h 938"/>
                  <a:gd name="T72" fmla="*/ 730 w 816"/>
                  <a:gd name="T73" fmla="*/ 750 h 938"/>
                  <a:gd name="T74" fmla="*/ 720 w 816"/>
                  <a:gd name="T75" fmla="*/ 698 h 938"/>
                  <a:gd name="T76" fmla="*/ 714 w 816"/>
                  <a:gd name="T77" fmla="*/ 614 h 938"/>
                  <a:gd name="T78" fmla="*/ 716 w 816"/>
                  <a:gd name="T79" fmla="*/ 516 h 938"/>
                  <a:gd name="T80" fmla="*/ 718 w 816"/>
                  <a:gd name="T81" fmla="*/ 474 h 938"/>
                  <a:gd name="T82" fmla="*/ 690 w 816"/>
                  <a:gd name="T83" fmla="*/ 392 h 938"/>
                  <a:gd name="T84" fmla="*/ 658 w 816"/>
                  <a:gd name="T85" fmla="*/ 322 h 938"/>
                  <a:gd name="T86" fmla="*/ 618 w 816"/>
                  <a:gd name="T87" fmla="*/ 260 h 938"/>
                  <a:gd name="T88" fmla="*/ 576 w 816"/>
                  <a:gd name="T89" fmla="*/ 206 h 938"/>
                  <a:gd name="T90" fmla="*/ 532 w 816"/>
                  <a:gd name="T91" fmla="*/ 160 h 938"/>
                  <a:gd name="T92" fmla="*/ 484 w 816"/>
                  <a:gd name="T93" fmla="*/ 122 h 938"/>
                  <a:gd name="T94" fmla="*/ 438 w 816"/>
                  <a:gd name="T95" fmla="*/ 90 h 938"/>
                  <a:gd name="T96" fmla="*/ 346 w 816"/>
                  <a:gd name="T97" fmla="*/ 44 h 938"/>
                  <a:gd name="T98" fmla="*/ 264 w 816"/>
                  <a:gd name="T99" fmla="*/ 18 h 938"/>
                  <a:gd name="T100" fmla="*/ 202 w 816"/>
                  <a:gd name="T101" fmla="*/ 4 h 938"/>
                  <a:gd name="T102" fmla="*/ 162 w 816"/>
                  <a:gd name="T103" fmla="*/ 0 h 938"/>
                  <a:gd name="T104" fmla="*/ 138 w 816"/>
                  <a:gd name="T105" fmla="*/ 10 h 938"/>
                  <a:gd name="T106" fmla="*/ 112 w 816"/>
                  <a:gd name="T107" fmla="*/ 24 h 938"/>
                  <a:gd name="T108" fmla="*/ 72 w 816"/>
                  <a:gd name="T109" fmla="*/ 56 h 938"/>
                  <a:gd name="T110" fmla="*/ 36 w 816"/>
                  <a:gd name="T111" fmla="*/ 100 h 938"/>
                  <a:gd name="T112" fmla="*/ 36 w 816"/>
                  <a:gd name="T113" fmla="*/ 100 h 938"/>
                  <a:gd name="T114" fmla="*/ 28 w 816"/>
                  <a:gd name="T115" fmla="*/ 116 h 938"/>
                  <a:gd name="T116" fmla="*/ 12 w 816"/>
                  <a:gd name="T117" fmla="*/ 152 h 938"/>
                  <a:gd name="T118" fmla="*/ 4 w 816"/>
                  <a:gd name="T119" fmla="*/ 196 h 938"/>
                  <a:gd name="T120" fmla="*/ 0 w 816"/>
                  <a:gd name="T121" fmla="*/ 244 h 938"/>
                  <a:gd name="T122" fmla="*/ 2 w 816"/>
                  <a:gd name="T123" fmla="*/ 270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16" h="938">
                    <a:moveTo>
                      <a:pt x="2" y="270"/>
                    </a:moveTo>
                    <a:lnTo>
                      <a:pt x="2" y="270"/>
                    </a:lnTo>
                    <a:lnTo>
                      <a:pt x="2" y="270"/>
                    </a:lnTo>
                    <a:lnTo>
                      <a:pt x="8" y="268"/>
                    </a:lnTo>
                    <a:lnTo>
                      <a:pt x="22" y="262"/>
                    </a:lnTo>
                    <a:lnTo>
                      <a:pt x="32" y="260"/>
                    </a:lnTo>
                    <a:lnTo>
                      <a:pt x="44" y="258"/>
                    </a:lnTo>
                    <a:lnTo>
                      <a:pt x="58" y="256"/>
                    </a:lnTo>
                    <a:lnTo>
                      <a:pt x="74" y="258"/>
                    </a:lnTo>
                    <a:lnTo>
                      <a:pt x="90" y="262"/>
                    </a:lnTo>
                    <a:lnTo>
                      <a:pt x="110" y="270"/>
                    </a:lnTo>
                    <a:lnTo>
                      <a:pt x="132" y="280"/>
                    </a:lnTo>
                    <a:lnTo>
                      <a:pt x="154" y="294"/>
                    </a:lnTo>
                    <a:lnTo>
                      <a:pt x="178" y="314"/>
                    </a:lnTo>
                    <a:lnTo>
                      <a:pt x="204" y="338"/>
                    </a:lnTo>
                    <a:lnTo>
                      <a:pt x="232" y="368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304" y="462"/>
                    </a:lnTo>
                    <a:lnTo>
                      <a:pt x="346" y="514"/>
                    </a:lnTo>
                    <a:lnTo>
                      <a:pt x="388" y="560"/>
                    </a:lnTo>
                    <a:lnTo>
                      <a:pt x="428" y="600"/>
                    </a:lnTo>
                    <a:lnTo>
                      <a:pt x="466" y="634"/>
                    </a:lnTo>
                    <a:lnTo>
                      <a:pt x="504" y="664"/>
                    </a:lnTo>
                    <a:lnTo>
                      <a:pt x="540" y="688"/>
                    </a:lnTo>
                    <a:lnTo>
                      <a:pt x="576" y="704"/>
                    </a:lnTo>
                    <a:lnTo>
                      <a:pt x="576" y="704"/>
                    </a:lnTo>
                    <a:lnTo>
                      <a:pt x="572" y="708"/>
                    </a:lnTo>
                    <a:lnTo>
                      <a:pt x="562" y="720"/>
                    </a:lnTo>
                    <a:lnTo>
                      <a:pt x="558" y="728"/>
                    </a:lnTo>
                    <a:lnTo>
                      <a:pt x="554" y="738"/>
                    </a:lnTo>
                    <a:lnTo>
                      <a:pt x="552" y="748"/>
                    </a:lnTo>
                    <a:lnTo>
                      <a:pt x="552" y="762"/>
                    </a:lnTo>
                    <a:lnTo>
                      <a:pt x="554" y="778"/>
                    </a:lnTo>
                    <a:lnTo>
                      <a:pt x="560" y="796"/>
                    </a:lnTo>
                    <a:lnTo>
                      <a:pt x="570" y="814"/>
                    </a:lnTo>
                    <a:lnTo>
                      <a:pt x="586" y="836"/>
                    </a:lnTo>
                    <a:lnTo>
                      <a:pt x="606" y="858"/>
                    </a:lnTo>
                    <a:lnTo>
                      <a:pt x="632" y="884"/>
                    </a:lnTo>
                    <a:lnTo>
                      <a:pt x="666" y="910"/>
                    </a:lnTo>
                    <a:lnTo>
                      <a:pt x="708" y="938"/>
                    </a:lnTo>
                    <a:lnTo>
                      <a:pt x="686" y="856"/>
                    </a:lnTo>
                    <a:lnTo>
                      <a:pt x="686" y="856"/>
                    </a:lnTo>
                    <a:lnTo>
                      <a:pt x="694" y="870"/>
                    </a:lnTo>
                    <a:lnTo>
                      <a:pt x="704" y="882"/>
                    </a:lnTo>
                    <a:lnTo>
                      <a:pt x="714" y="894"/>
                    </a:lnTo>
                    <a:lnTo>
                      <a:pt x="724" y="902"/>
                    </a:lnTo>
                    <a:lnTo>
                      <a:pt x="746" y="916"/>
                    </a:lnTo>
                    <a:lnTo>
                      <a:pt x="768" y="928"/>
                    </a:lnTo>
                    <a:lnTo>
                      <a:pt x="786" y="934"/>
                    </a:lnTo>
                    <a:lnTo>
                      <a:pt x="802" y="938"/>
                    </a:lnTo>
                    <a:lnTo>
                      <a:pt x="816" y="938"/>
                    </a:lnTo>
                    <a:lnTo>
                      <a:pt x="816" y="938"/>
                    </a:lnTo>
                    <a:lnTo>
                      <a:pt x="802" y="934"/>
                    </a:lnTo>
                    <a:lnTo>
                      <a:pt x="790" y="926"/>
                    </a:lnTo>
                    <a:lnTo>
                      <a:pt x="778" y="916"/>
                    </a:lnTo>
                    <a:lnTo>
                      <a:pt x="766" y="902"/>
                    </a:lnTo>
                    <a:lnTo>
                      <a:pt x="756" y="886"/>
                    </a:lnTo>
                    <a:lnTo>
                      <a:pt x="746" y="870"/>
                    </a:lnTo>
                    <a:lnTo>
                      <a:pt x="728" y="832"/>
                    </a:lnTo>
                    <a:lnTo>
                      <a:pt x="714" y="798"/>
                    </a:lnTo>
                    <a:lnTo>
                      <a:pt x="704" y="766"/>
                    </a:lnTo>
                    <a:lnTo>
                      <a:pt x="696" y="736"/>
                    </a:lnTo>
                    <a:lnTo>
                      <a:pt x="696" y="736"/>
                    </a:lnTo>
                    <a:lnTo>
                      <a:pt x="700" y="746"/>
                    </a:lnTo>
                    <a:lnTo>
                      <a:pt x="706" y="756"/>
                    </a:lnTo>
                    <a:lnTo>
                      <a:pt x="720" y="772"/>
                    </a:lnTo>
                    <a:lnTo>
                      <a:pt x="738" y="788"/>
                    </a:lnTo>
                    <a:lnTo>
                      <a:pt x="756" y="802"/>
                    </a:lnTo>
                    <a:lnTo>
                      <a:pt x="756" y="802"/>
                    </a:lnTo>
                    <a:lnTo>
                      <a:pt x="756" y="802"/>
                    </a:lnTo>
                    <a:lnTo>
                      <a:pt x="746" y="788"/>
                    </a:lnTo>
                    <a:lnTo>
                      <a:pt x="738" y="770"/>
                    </a:lnTo>
                    <a:lnTo>
                      <a:pt x="730" y="750"/>
                    </a:lnTo>
                    <a:lnTo>
                      <a:pt x="724" y="724"/>
                    </a:lnTo>
                    <a:lnTo>
                      <a:pt x="720" y="698"/>
                    </a:lnTo>
                    <a:lnTo>
                      <a:pt x="718" y="672"/>
                    </a:lnTo>
                    <a:lnTo>
                      <a:pt x="714" y="614"/>
                    </a:lnTo>
                    <a:lnTo>
                      <a:pt x="714" y="562"/>
                    </a:lnTo>
                    <a:lnTo>
                      <a:pt x="716" y="516"/>
                    </a:lnTo>
                    <a:lnTo>
                      <a:pt x="718" y="474"/>
                    </a:lnTo>
                    <a:lnTo>
                      <a:pt x="718" y="474"/>
                    </a:lnTo>
                    <a:lnTo>
                      <a:pt x="706" y="432"/>
                    </a:lnTo>
                    <a:lnTo>
                      <a:pt x="690" y="392"/>
                    </a:lnTo>
                    <a:lnTo>
                      <a:pt x="674" y="356"/>
                    </a:lnTo>
                    <a:lnTo>
                      <a:pt x="658" y="322"/>
                    </a:lnTo>
                    <a:lnTo>
                      <a:pt x="638" y="290"/>
                    </a:lnTo>
                    <a:lnTo>
                      <a:pt x="618" y="260"/>
                    </a:lnTo>
                    <a:lnTo>
                      <a:pt x="598" y="232"/>
                    </a:lnTo>
                    <a:lnTo>
                      <a:pt x="576" y="206"/>
                    </a:lnTo>
                    <a:lnTo>
                      <a:pt x="554" y="182"/>
                    </a:lnTo>
                    <a:lnTo>
                      <a:pt x="532" y="160"/>
                    </a:lnTo>
                    <a:lnTo>
                      <a:pt x="508" y="140"/>
                    </a:lnTo>
                    <a:lnTo>
                      <a:pt x="484" y="122"/>
                    </a:lnTo>
                    <a:lnTo>
                      <a:pt x="460" y="106"/>
                    </a:lnTo>
                    <a:lnTo>
                      <a:pt x="438" y="90"/>
                    </a:lnTo>
                    <a:lnTo>
                      <a:pt x="390" y="64"/>
                    </a:lnTo>
                    <a:lnTo>
                      <a:pt x="346" y="44"/>
                    </a:lnTo>
                    <a:lnTo>
                      <a:pt x="302" y="28"/>
                    </a:lnTo>
                    <a:lnTo>
                      <a:pt x="264" y="18"/>
                    </a:lnTo>
                    <a:lnTo>
                      <a:pt x="230" y="8"/>
                    </a:lnTo>
                    <a:lnTo>
                      <a:pt x="202" y="4"/>
                    </a:lnTo>
                    <a:lnTo>
                      <a:pt x="180" y="0"/>
                    </a:lnTo>
                    <a:lnTo>
                      <a:pt x="162" y="0"/>
                    </a:lnTo>
                    <a:lnTo>
                      <a:pt x="162" y="0"/>
                    </a:lnTo>
                    <a:lnTo>
                      <a:pt x="138" y="10"/>
                    </a:lnTo>
                    <a:lnTo>
                      <a:pt x="112" y="24"/>
                    </a:lnTo>
                    <a:lnTo>
                      <a:pt x="112" y="24"/>
                    </a:lnTo>
                    <a:lnTo>
                      <a:pt x="92" y="40"/>
                    </a:lnTo>
                    <a:lnTo>
                      <a:pt x="72" y="56"/>
                    </a:lnTo>
                    <a:lnTo>
                      <a:pt x="54" y="76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28" y="116"/>
                    </a:lnTo>
                    <a:lnTo>
                      <a:pt x="20" y="134"/>
                    </a:lnTo>
                    <a:lnTo>
                      <a:pt x="12" y="152"/>
                    </a:lnTo>
                    <a:lnTo>
                      <a:pt x="8" y="174"/>
                    </a:lnTo>
                    <a:lnTo>
                      <a:pt x="4" y="196"/>
                    </a:lnTo>
                    <a:lnTo>
                      <a:pt x="2" y="218"/>
                    </a:lnTo>
                    <a:lnTo>
                      <a:pt x="0" y="244"/>
                    </a:lnTo>
                    <a:lnTo>
                      <a:pt x="2" y="270"/>
                    </a:lnTo>
                    <a:lnTo>
                      <a:pt x="2" y="270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74" name="Freeform 29"/>
              <p:cNvSpPr>
                <a:spLocks/>
              </p:cNvSpPr>
              <p:nvPr/>
            </p:nvSpPr>
            <p:spPr bwMode="auto">
              <a:xfrm>
                <a:off x="4511179" y="1112836"/>
                <a:ext cx="1127125" cy="869950"/>
              </a:xfrm>
              <a:custGeom>
                <a:avLst/>
                <a:gdLst>
                  <a:gd name="T0" fmla="*/ 710 w 710"/>
                  <a:gd name="T1" fmla="*/ 548 h 548"/>
                  <a:gd name="T2" fmla="*/ 710 w 710"/>
                  <a:gd name="T3" fmla="*/ 548 h 548"/>
                  <a:gd name="T4" fmla="*/ 710 w 710"/>
                  <a:gd name="T5" fmla="*/ 528 h 548"/>
                  <a:gd name="T6" fmla="*/ 708 w 710"/>
                  <a:gd name="T7" fmla="*/ 508 h 548"/>
                  <a:gd name="T8" fmla="*/ 700 w 710"/>
                  <a:gd name="T9" fmla="*/ 464 h 548"/>
                  <a:gd name="T10" fmla="*/ 686 w 710"/>
                  <a:gd name="T11" fmla="*/ 420 h 548"/>
                  <a:gd name="T12" fmla="*/ 668 w 710"/>
                  <a:gd name="T13" fmla="*/ 374 h 548"/>
                  <a:gd name="T14" fmla="*/ 646 w 710"/>
                  <a:gd name="T15" fmla="*/ 330 h 548"/>
                  <a:gd name="T16" fmla="*/ 618 w 710"/>
                  <a:gd name="T17" fmla="*/ 284 h 548"/>
                  <a:gd name="T18" fmla="*/ 588 w 710"/>
                  <a:gd name="T19" fmla="*/ 240 h 548"/>
                  <a:gd name="T20" fmla="*/ 554 w 710"/>
                  <a:gd name="T21" fmla="*/ 196 h 548"/>
                  <a:gd name="T22" fmla="*/ 518 w 710"/>
                  <a:gd name="T23" fmla="*/ 156 h 548"/>
                  <a:gd name="T24" fmla="*/ 476 w 710"/>
                  <a:gd name="T25" fmla="*/ 118 h 548"/>
                  <a:gd name="T26" fmla="*/ 456 w 710"/>
                  <a:gd name="T27" fmla="*/ 102 h 548"/>
                  <a:gd name="T28" fmla="*/ 434 w 710"/>
                  <a:gd name="T29" fmla="*/ 86 h 548"/>
                  <a:gd name="T30" fmla="*/ 412 w 710"/>
                  <a:gd name="T31" fmla="*/ 70 h 548"/>
                  <a:gd name="T32" fmla="*/ 390 w 710"/>
                  <a:gd name="T33" fmla="*/ 56 h 548"/>
                  <a:gd name="T34" fmla="*/ 366 w 710"/>
                  <a:gd name="T35" fmla="*/ 44 h 548"/>
                  <a:gd name="T36" fmla="*/ 342 w 710"/>
                  <a:gd name="T37" fmla="*/ 32 h 548"/>
                  <a:gd name="T38" fmla="*/ 318 w 710"/>
                  <a:gd name="T39" fmla="*/ 22 h 548"/>
                  <a:gd name="T40" fmla="*/ 294 w 710"/>
                  <a:gd name="T41" fmla="*/ 14 h 548"/>
                  <a:gd name="T42" fmla="*/ 268 w 710"/>
                  <a:gd name="T43" fmla="*/ 8 h 548"/>
                  <a:gd name="T44" fmla="*/ 244 w 710"/>
                  <a:gd name="T45" fmla="*/ 4 h 548"/>
                  <a:gd name="T46" fmla="*/ 218 w 710"/>
                  <a:gd name="T47" fmla="*/ 0 h 548"/>
                  <a:gd name="T48" fmla="*/ 192 w 710"/>
                  <a:gd name="T49" fmla="*/ 0 h 548"/>
                  <a:gd name="T50" fmla="*/ 192 w 710"/>
                  <a:gd name="T51" fmla="*/ 0 h 548"/>
                  <a:gd name="T52" fmla="*/ 172 w 710"/>
                  <a:gd name="T53" fmla="*/ 4 h 548"/>
                  <a:gd name="T54" fmla="*/ 152 w 710"/>
                  <a:gd name="T55" fmla="*/ 10 h 548"/>
                  <a:gd name="T56" fmla="*/ 126 w 710"/>
                  <a:gd name="T57" fmla="*/ 20 h 548"/>
                  <a:gd name="T58" fmla="*/ 126 w 710"/>
                  <a:gd name="T59" fmla="*/ 20 h 548"/>
                  <a:gd name="T60" fmla="*/ 102 w 710"/>
                  <a:gd name="T61" fmla="*/ 30 h 548"/>
                  <a:gd name="T62" fmla="*/ 76 w 710"/>
                  <a:gd name="T63" fmla="*/ 44 h 548"/>
                  <a:gd name="T64" fmla="*/ 76 w 710"/>
                  <a:gd name="T65" fmla="*/ 44 h 548"/>
                  <a:gd name="T66" fmla="*/ 56 w 710"/>
                  <a:gd name="T67" fmla="*/ 60 h 548"/>
                  <a:gd name="T68" fmla="*/ 36 w 710"/>
                  <a:gd name="T69" fmla="*/ 76 h 548"/>
                  <a:gd name="T70" fmla="*/ 18 w 710"/>
                  <a:gd name="T71" fmla="*/ 96 h 548"/>
                  <a:gd name="T72" fmla="*/ 0 w 710"/>
                  <a:gd name="T73" fmla="*/ 120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10" h="548">
                    <a:moveTo>
                      <a:pt x="710" y="548"/>
                    </a:moveTo>
                    <a:lnTo>
                      <a:pt x="710" y="548"/>
                    </a:lnTo>
                    <a:lnTo>
                      <a:pt x="710" y="528"/>
                    </a:lnTo>
                    <a:lnTo>
                      <a:pt x="708" y="508"/>
                    </a:lnTo>
                    <a:lnTo>
                      <a:pt x="700" y="464"/>
                    </a:lnTo>
                    <a:lnTo>
                      <a:pt x="686" y="420"/>
                    </a:lnTo>
                    <a:lnTo>
                      <a:pt x="668" y="374"/>
                    </a:lnTo>
                    <a:lnTo>
                      <a:pt x="646" y="330"/>
                    </a:lnTo>
                    <a:lnTo>
                      <a:pt x="618" y="284"/>
                    </a:lnTo>
                    <a:lnTo>
                      <a:pt x="588" y="240"/>
                    </a:lnTo>
                    <a:lnTo>
                      <a:pt x="554" y="196"/>
                    </a:lnTo>
                    <a:lnTo>
                      <a:pt x="518" y="156"/>
                    </a:lnTo>
                    <a:lnTo>
                      <a:pt x="476" y="118"/>
                    </a:lnTo>
                    <a:lnTo>
                      <a:pt x="456" y="102"/>
                    </a:lnTo>
                    <a:lnTo>
                      <a:pt x="434" y="86"/>
                    </a:lnTo>
                    <a:lnTo>
                      <a:pt x="412" y="70"/>
                    </a:lnTo>
                    <a:lnTo>
                      <a:pt x="390" y="56"/>
                    </a:lnTo>
                    <a:lnTo>
                      <a:pt x="366" y="44"/>
                    </a:lnTo>
                    <a:lnTo>
                      <a:pt x="342" y="32"/>
                    </a:lnTo>
                    <a:lnTo>
                      <a:pt x="318" y="22"/>
                    </a:lnTo>
                    <a:lnTo>
                      <a:pt x="294" y="14"/>
                    </a:lnTo>
                    <a:lnTo>
                      <a:pt x="268" y="8"/>
                    </a:lnTo>
                    <a:lnTo>
                      <a:pt x="244" y="4"/>
                    </a:lnTo>
                    <a:lnTo>
                      <a:pt x="218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72" y="4"/>
                    </a:lnTo>
                    <a:lnTo>
                      <a:pt x="152" y="10"/>
                    </a:lnTo>
                    <a:lnTo>
                      <a:pt x="126" y="20"/>
                    </a:lnTo>
                    <a:lnTo>
                      <a:pt x="126" y="20"/>
                    </a:lnTo>
                    <a:lnTo>
                      <a:pt x="102" y="30"/>
                    </a:lnTo>
                    <a:lnTo>
                      <a:pt x="76" y="44"/>
                    </a:lnTo>
                    <a:lnTo>
                      <a:pt x="76" y="44"/>
                    </a:lnTo>
                    <a:lnTo>
                      <a:pt x="56" y="60"/>
                    </a:lnTo>
                    <a:lnTo>
                      <a:pt x="36" y="76"/>
                    </a:lnTo>
                    <a:lnTo>
                      <a:pt x="18" y="96"/>
                    </a:lnTo>
                    <a:lnTo>
                      <a:pt x="0" y="120"/>
                    </a:lnTo>
                  </a:path>
                </a:pathLst>
              </a:custGeom>
              <a:grpFill/>
              <a:ln w="8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75" name="Freeform 32"/>
              <p:cNvSpPr>
                <a:spLocks/>
              </p:cNvSpPr>
              <p:nvPr/>
            </p:nvSpPr>
            <p:spPr bwMode="auto">
              <a:xfrm>
                <a:off x="4076204" y="1182686"/>
                <a:ext cx="555625" cy="1593850"/>
              </a:xfrm>
              <a:custGeom>
                <a:avLst/>
                <a:gdLst>
                  <a:gd name="T0" fmla="*/ 322 w 350"/>
                  <a:gd name="T1" fmla="*/ 216 h 1004"/>
                  <a:gd name="T2" fmla="*/ 308 w 350"/>
                  <a:gd name="T3" fmla="*/ 216 h 1004"/>
                  <a:gd name="T4" fmla="*/ 284 w 350"/>
                  <a:gd name="T5" fmla="*/ 220 h 1004"/>
                  <a:gd name="T6" fmla="*/ 256 w 350"/>
                  <a:gd name="T7" fmla="*/ 234 h 1004"/>
                  <a:gd name="T8" fmla="*/ 240 w 350"/>
                  <a:gd name="T9" fmla="*/ 246 h 1004"/>
                  <a:gd name="T10" fmla="*/ 228 w 350"/>
                  <a:gd name="T11" fmla="*/ 262 h 1004"/>
                  <a:gd name="T12" fmla="*/ 202 w 350"/>
                  <a:gd name="T13" fmla="*/ 302 h 1004"/>
                  <a:gd name="T14" fmla="*/ 182 w 350"/>
                  <a:gd name="T15" fmla="*/ 360 h 1004"/>
                  <a:gd name="T16" fmla="*/ 166 w 350"/>
                  <a:gd name="T17" fmla="*/ 442 h 1004"/>
                  <a:gd name="T18" fmla="*/ 162 w 350"/>
                  <a:gd name="T19" fmla="*/ 490 h 1004"/>
                  <a:gd name="T20" fmla="*/ 148 w 350"/>
                  <a:gd name="T21" fmla="*/ 672 h 1004"/>
                  <a:gd name="T22" fmla="*/ 140 w 350"/>
                  <a:gd name="T23" fmla="*/ 804 h 1004"/>
                  <a:gd name="T24" fmla="*/ 142 w 350"/>
                  <a:gd name="T25" fmla="*/ 856 h 1004"/>
                  <a:gd name="T26" fmla="*/ 150 w 350"/>
                  <a:gd name="T27" fmla="*/ 900 h 1004"/>
                  <a:gd name="T28" fmla="*/ 164 w 350"/>
                  <a:gd name="T29" fmla="*/ 936 h 1004"/>
                  <a:gd name="T30" fmla="*/ 188 w 350"/>
                  <a:gd name="T31" fmla="*/ 968 h 1004"/>
                  <a:gd name="T32" fmla="*/ 200 w 350"/>
                  <a:gd name="T33" fmla="*/ 978 h 1004"/>
                  <a:gd name="T34" fmla="*/ 212 w 350"/>
                  <a:gd name="T35" fmla="*/ 988 h 1004"/>
                  <a:gd name="T36" fmla="*/ 188 w 350"/>
                  <a:gd name="T37" fmla="*/ 998 h 1004"/>
                  <a:gd name="T38" fmla="*/ 152 w 350"/>
                  <a:gd name="T39" fmla="*/ 1004 h 1004"/>
                  <a:gd name="T40" fmla="*/ 108 w 350"/>
                  <a:gd name="T41" fmla="*/ 1000 h 1004"/>
                  <a:gd name="T42" fmla="*/ 86 w 350"/>
                  <a:gd name="T43" fmla="*/ 992 h 1004"/>
                  <a:gd name="T44" fmla="*/ 64 w 350"/>
                  <a:gd name="T45" fmla="*/ 980 h 1004"/>
                  <a:gd name="T46" fmla="*/ 44 w 350"/>
                  <a:gd name="T47" fmla="*/ 958 h 1004"/>
                  <a:gd name="T48" fmla="*/ 28 w 350"/>
                  <a:gd name="T49" fmla="*/ 930 h 1004"/>
                  <a:gd name="T50" fmla="*/ 14 w 350"/>
                  <a:gd name="T51" fmla="*/ 894 h 1004"/>
                  <a:gd name="T52" fmla="*/ 4 w 350"/>
                  <a:gd name="T53" fmla="*/ 846 h 1004"/>
                  <a:gd name="T54" fmla="*/ 0 w 350"/>
                  <a:gd name="T55" fmla="*/ 788 h 1004"/>
                  <a:gd name="T56" fmla="*/ 2 w 350"/>
                  <a:gd name="T57" fmla="*/ 718 h 1004"/>
                  <a:gd name="T58" fmla="*/ 10 w 350"/>
                  <a:gd name="T59" fmla="*/ 634 h 1004"/>
                  <a:gd name="T60" fmla="*/ 24 w 350"/>
                  <a:gd name="T61" fmla="*/ 548 h 1004"/>
                  <a:gd name="T62" fmla="*/ 52 w 350"/>
                  <a:gd name="T63" fmla="*/ 404 h 1004"/>
                  <a:gd name="T64" fmla="*/ 84 w 350"/>
                  <a:gd name="T65" fmla="*/ 294 h 1004"/>
                  <a:gd name="T66" fmla="*/ 120 w 350"/>
                  <a:gd name="T67" fmla="*/ 208 h 1004"/>
                  <a:gd name="T68" fmla="*/ 162 w 350"/>
                  <a:gd name="T69" fmla="*/ 144 h 1004"/>
                  <a:gd name="T70" fmla="*/ 208 w 350"/>
                  <a:gd name="T71" fmla="*/ 96 h 1004"/>
                  <a:gd name="T72" fmla="*/ 260 w 350"/>
                  <a:gd name="T73" fmla="*/ 56 h 1004"/>
                  <a:gd name="T74" fmla="*/ 350 w 350"/>
                  <a:gd name="T75" fmla="*/ 0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50" h="1004">
                    <a:moveTo>
                      <a:pt x="322" y="216"/>
                    </a:moveTo>
                    <a:lnTo>
                      <a:pt x="322" y="216"/>
                    </a:lnTo>
                    <a:lnTo>
                      <a:pt x="316" y="216"/>
                    </a:lnTo>
                    <a:lnTo>
                      <a:pt x="308" y="216"/>
                    </a:lnTo>
                    <a:lnTo>
                      <a:pt x="298" y="216"/>
                    </a:lnTo>
                    <a:lnTo>
                      <a:pt x="284" y="220"/>
                    </a:lnTo>
                    <a:lnTo>
                      <a:pt x="270" y="226"/>
                    </a:lnTo>
                    <a:lnTo>
                      <a:pt x="256" y="234"/>
                    </a:lnTo>
                    <a:lnTo>
                      <a:pt x="240" y="246"/>
                    </a:lnTo>
                    <a:lnTo>
                      <a:pt x="240" y="246"/>
                    </a:lnTo>
                    <a:lnTo>
                      <a:pt x="240" y="246"/>
                    </a:lnTo>
                    <a:lnTo>
                      <a:pt x="228" y="262"/>
                    </a:lnTo>
                    <a:lnTo>
                      <a:pt x="214" y="280"/>
                    </a:lnTo>
                    <a:lnTo>
                      <a:pt x="202" y="302"/>
                    </a:lnTo>
                    <a:lnTo>
                      <a:pt x="192" y="328"/>
                    </a:lnTo>
                    <a:lnTo>
                      <a:pt x="182" y="360"/>
                    </a:lnTo>
                    <a:lnTo>
                      <a:pt x="172" y="398"/>
                    </a:lnTo>
                    <a:lnTo>
                      <a:pt x="166" y="442"/>
                    </a:lnTo>
                    <a:lnTo>
                      <a:pt x="162" y="490"/>
                    </a:lnTo>
                    <a:lnTo>
                      <a:pt x="162" y="490"/>
                    </a:lnTo>
                    <a:lnTo>
                      <a:pt x="154" y="588"/>
                    </a:lnTo>
                    <a:lnTo>
                      <a:pt x="148" y="672"/>
                    </a:lnTo>
                    <a:lnTo>
                      <a:pt x="142" y="744"/>
                    </a:lnTo>
                    <a:lnTo>
                      <a:pt x="140" y="804"/>
                    </a:lnTo>
                    <a:lnTo>
                      <a:pt x="140" y="832"/>
                    </a:lnTo>
                    <a:lnTo>
                      <a:pt x="142" y="856"/>
                    </a:lnTo>
                    <a:lnTo>
                      <a:pt x="146" y="878"/>
                    </a:lnTo>
                    <a:lnTo>
                      <a:pt x="150" y="900"/>
                    </a:lnTo>
                    <a:lnTo>
                      <a:pt x="156" y="918"/>
                    </a:lnTo>
                    <a:lnTo>
                      <a:pt x="164" y="936"/>
                    </a:lnTo>
                    <a:lnTo>
                      <a:pt x="176" y="952"/>
                    </a:lnTo>
                    <a:lnTo>
                      <a:pt x="188" y="968"/>
                    </a:lnTo>
                    <a:lnTo>
                      <a:pt x="188" y="968"/>
                    </a:lnTo>
                    <a:lnTo>
                      <a:pt x="200" y="978"/>
                    </a:lnTo>
                    <a:lnTo>
                      <a:pt x="212" y="988"/>
                    </a:lnTo>
                    <a:lnTo>
                      <a:pt x="212" y="988"/>
                    </a:lnTo>
                    <a:lnTo>
                      <a:pt x="200" y="994"/>
                    </a:lnTo>
                    <a:lnTo>
                      <a:pt x="188" y="998"/>
                    </a:lnTo>
                    <a:lnTo>
                      <a:pt x="170" y="1002"/>
                    </a:lnTo>
                    <a:lnTo>
                      <a:pt x="152" y="1004"/>
                    </a:lnTo>
                    <a:lnTo>
                      <a:pt x="130" y="1004"/>
                    </a:lnTo>
                    <a:lnTo>
                      <a:pt x="108" y="1000"/>
                    </a:lnTo>
                    <a:lnTo>
                      <a:pt x="98" y="998"/>
                    </a:lnTo>
                    <a:lnTo>
                      <a:pt x="86" y="992"/>
                    </a:lnTo>
                    <a:lnTo>
                      <a:pt x="76" y="986"/>
                    </a:lnTo>
                    <a:lnTo>
                      <a:pt x="64" y="980"/>
                    </a:lnTo>
                    <a:lnTo>
                      <a:pt x="54" y="970"/>
                    </a:lnTo>
                    <a:lnTo>
                      <a:pt x="44" y="958"/>
                    </a:lnTo>
                    <a:lnTo>
                      <a:pt x="36" y="946"/>
                    </a:lnTo>
                    <a:lnTo>
                      <a:pt x="28" y="930"/>
                    </a:lnTo>
                    <a:lnTo>
                      <a:pt x="20" y="914"/>
                    </a:lnTo>
                    <a:lnTo>
                      <a:pt x="14" y="894"/>
                    </a:lnTo>
                    <a:lnTo>
                      <a:pt x="8" y="872"/>
                    </a:lnTo>
                    <a:lnTo>
                      <a:pt x="4" y="846"/>
                    </a:lnTo>
                    <a:lnTo>
                      <a:pt x="2" y="818"/>
                    </a:lnTo>
                    <a:lnTo>
                      <a:pt x="0" y="788"/>
                    </a:lnTo>
                    <a:lnTo>
                      <a:pt x="0" y="754"/>
                    </a:lnTo>
                    <a:lnTo>
                      <a:pt x="2" y="718"/>
                    </a:lnTo>
                    <a:lnTo>
                      <a:pt x="6" y="678"/>
                    </a:lnTo>
                    <a:lnTo>
                      <a:pt x="10" y="634"/>
                    </a:lnTo>
                    <a:lnTo>
                      <a:pt x="10" y="634"/>
                    </a:lnTo>
                    <a:lnTo>
                      <a:pt x="24" y="548"/>
                    </a:lnTo>
                    <a:lnTo>
                      <a:pt x="38" y="472"/>
                    </a:lnTo>
                    <a:lnTo>
                      <a:pt x="52" y="404"/>
                    </a:lnTo>
                    <a:lnTo>
                      <a:pt x="68" y="346"/>
                    </a:lnTo>
                    <a:lnTo>
                      <a:pt x="84" y="294"/>
                    </a:lnTo>
                    <a:lnTo>
                      <a:pt x="102" y="248"/>
                    </a:lnTo>
                    <a:lnTo>
                      <a:pt x="120" y="208"/>
                    </a:lnTo>
                    <a:lnTo>
                      <a:pt x="140" y="174"/>
                    </a:lnTo>
                    <a:lnTo>
                      <a:pt x="162" y="144"/>
                    </a:lnTo>
                    <a:lnTo>
                      <a:pt x="184" y="118"/>
                    </a:lnTo>
                    <a:lnTo>
                      <a:pt x="208" y="96"/>
                    </a:lnTo>
                    <a:lnTo>
                      <a:pt x="232" y="74"/>
                    </a:lnTo>
                    <a:lnTo>
                      <a:pt x="260" y="56"/>
                    </a:lnTo>
                    <a:lnTo>
                      <a:pt x="288" y="38"/>
                    </a:lnTo>
                    <a:lnTo>
                      <a:pt x="350" y="0"/>
                    </a:lnTo>
                  </a:path>
                </a:pathLst>
              </a:custGeom>
              <a:grpFill/>
              <a:ln w="8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3125" name="Freeform 193"/>
            <p:cNvSpPr>
              <a:spLocks/>
            </p:cNvSpPr>
            <p:nvPr/>
          </p:nvSpPr>
          <p:spPr bwMode="auto">
            <a:xfrm>
              <a:off x="6528014" y="3553354"/>
              <a:ext cx="256549" cy="80017"/>
            </a:xfrm>
            <a:custGeom>
              <a:avLst/>
              <a:gdLst>
                <a:gd name="T0" fmla="*/ 0 w 256"/>
                <a:gd name="T1" fmla="*/ 2147483646 h 78"/>
                <a:gd name="T2" fmla="*/ 0 w 256"/>
                <a:gd name="T3" fmla="*/ 2147483646 h 78"/>
                <a:gd name="T4" fmla="*/ 2147483646 w 256"/>
                <a:gd name="T5" fmla="*/ 2147483646 h 78"/>
                <a:gd name="T6" fmla="*/ 2147483646 w 256"/>
                <a:gd name="T7" fmla="*/ 2147483646 h 78"/>
                <a:gd name="T8" fmla="*/ 2147483646 w 256"/>
                <a:gd name="T9" fmla="*/ 2147483646 h 78"/>
                <a:gd name="T10" fmla="*/ 2147483646 w 256"/>
                <a:gd name="T11" fmla="*/ 2147483646 h 78"/>
                <a:gd name="T12" fmla="*/ 2147483646 w 256"/>
                <a:gd name="T13" fmla="*/ 2147483646 h 78"/>
                <a:gd name="T14" fmla="*/ 2147483646 w 256"/>
                <a:gd name="T15" fmla="*/ 2147483646 h 78"/>
                <a:gd name="T16" fmla="*/ 2147483646 w 256"/>
                <a:gd name="T17" fmla="*/ 2147483646 h 78"/>
                <a:gd name="T18" fmla="*/ 2147483646 w 256"/>
                <a:gd name="T19" fmla="*/ 2147483646 h 78"/>
                <a:gd name="T20" fmla="*/ 2147483646 w 256"/>
                <a:gd name="T21" fmla="*/ 2147483646 h 78"/>
                <a:gd name="T22" fmla="*/ 2147483646 w 256"/>
                <a:gd name="T23" fmla="*/ 2147483646 h 78"/>
                <a:gd name="T24" fmla="*/ 2147483646 w 256"/>
                <a:gd name="T25" fmla="*/ 2147483646 h 78"/>
                <a:gd name="T26" fmla="*/ 2147483646 w 256"/>
                <a:gd name="T27" fmla="*/ 2147483646 h 78"/>
                <a:gd name="T28" fmla="*/ 2147483646 w 256"/>
                <a:gd name="T29" fmla="*/ 2147483646 h 78"/>
                <a:gd name="T30" fmla="*/ 2147483646 w 256"/>
                <a:gd name="T31" fmla="*/ 2147483646 h 78"/>
                <a:gd name="T32" fmla="*/ 2147483646 w 256"/>
                <a:gd name="T33" fmla="*/ 2147483646 h 78"/>
                <a:gd name="T34" fmla="*/ 2147483646 w 256"/>
                <a:gd name="T35" fmla="*/ 2147483646 h 78"/>
                <a:gd name="T36" fmla="*/ 0 w 256"/>
                <a:gd name="T37" fmla="*/ 2147483646 h 78"/>
                <a:gd name="T38" fmla="*/ 2147483646 w 256"/>
                <a:gd name="T39" fmla="*/ 2147483646 h 78"/>
                <a:gd name="T40" fmla="*/ 2147483646 w 256"/>
                <a:gd name="T41" fmla="*/ 2147483646 h 78"/>
                <a:gd name="T42" fmla="*/ 2147483646 w 256"/>
                <a:gd name="T43" fmla="*/ 0 h 78"/>
                <a:gd name="T44" fmla="*/ 2147483646 w 256"/>
                <a:gd name="T45" fmla="*/ 0 h 78"/>
                <a:gd name="T46" fmla="*/ 2147483646 w 256"/>
                <a:gd name="T47" fmla="*/ 2147483646 h 78"/>
                <a:gd name="T48" fmla="*/ 2147483646 w 256"/>
                <a:gd name="T49" fmla="*/ 0 h 78"/>
                <a:gd name="T50" fmla="*/ 2147483646 w 256"/>
                <a:gd name="T51" fmla="*/ 0 h 78"/>
                <a:gd name="T52" fmla="*/ 2147483646 w 256"/>
                <a:gd name="T53" fmla="*/ 2147483646 h 78"/>
                <a:gd name="T54" fmla="*/ 2147483646 w 256"/>
                <a:gd name="T55" fmla="*/ 2147483646 h 78"/>
                <a:gd name="T56" fmla="*/ 2147483646 w 256"/>
                <a:gd name="T57" fmla="*/ 2147483646 h 78"/>
                <a:gd name="T58" fmla="*/ 2147483646 w 256"/>
                <a:gd name="T59" fmla="*/ 2147483646 h 78"/>
                <a:gd name="T60" fmla="*/ 2147483646 w 256"/>
                <a:gd name="T61" fmla="*/ 2147483646 h 78"/>
                <a:gd name="T62" fmla="*/ 2147483646 w 256"/>
                <a:gd name="T63" fmla="*/ 2147483646 h 78"/>
                <a:gd name="T64" fmla="*/ 2147483646 w 256"/>
                <a:gd name="T65" fmla="*/ 2147483646 h 78"/>
                <a:gd name="T66" fmla="*/ 2147483646 w 256"/>
                <a:gd name="T67" fmla="*/ 2147483646 h 7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78">
                  <a:moveTo>
                    <a:pt x="0" y="14"/>
                  </a:moveTo>
                  <a:lnTo>
                    <a:pt x="0" y="14"/>
                  </a:lnTo>
                  <a:lnTo>
                    <a:pt x="10" y="18"/>
                  </a:lnTo>
                  <a:lnTo>
                    <a:pt x="38" y="24"/>
                  </a:lnTo>
                  <a:lnTo>
                    <a:pt x="78" y="30"/>
                  </a:lnTo>
                  <a:lnTo>
                    <a:pt x="102" y="30"/>
                  </a:lnTo>
                  <a:lnTo>
                    <a:pt x="128" y="32"/>
                  </a:lnTo>
                  <a:lnTo>
                    <a:pt x="154" y="30"/>
                  </a:lnTo>
                  <a:lnTo>
                    <a:pt x="180" y="30"/>
                  </a:lnTo>
                  <a:lnTo>
                    <a:pt x="220" y="24"/>
                  </a:lnTo>
                  <a:lnTo>
                    <a:pt x="246" y="18"/>
                  </a:lnTo>
                  <a:lnTo>
                    <a:pt x="256" y="14"/>
                  </a:lnTo>
                  <a:lnTo>
                    <a:pt x="252" y="24"/>
                  </a:lnTo>
                  <a:lnTo>
                    <a:pt x="246" y="34"/>
                  </a:lnTo>
                  <a:lnTo>
                    <a:pt x="236" y="46"/>
                  </a:lnTo>
                  <a:lnTo>
                    <a:pt x="220" y="58"/>
                  </a:lnTo>
                  <a:lnTo>
                    <a:pt x="210" y="64"/>
                  </a:lnTo>
                  <a:lnTo>
                    <a:pt x="200" y="68"/>
                  </a:lnTo>
                  <a:lnTo>
                    <a:pt x="186" y="72"/>
                  </a:lnTo>
                  <a:lnTo>
                    <a:pt x="170" y="76"/>
                  </a:lnTo>
                  <a:lnTo>
                    <a:pt x="154" y="78"/>
                  </a:lnTo>
                  <a:lnTo>
                    <a:pt x="134" y="78"/>
                  </a:lnTo>
                  <a:lnTo>
                    <a:pt x="122" y="78"/>
                  </a:lnTo>
                  <a:lnTo>
                    <a:pt x="104" y="78"/>
                  </a:lnTo>
                  <a:lnTo>
                    <a:pt x="88" y="76"/>
                  </a:lnTo>
                  <a:lnTo>
                    <a:pt x="62" y="70"/>
                  </a:lnTo>
                  <a:lnTo>
                    <a:pt x="40" y="60"/>
                  </a:lnTo>
                  <a:lnTo>
                    <a:pt x="26" y="50"/>
                  </a:lnTo>
                  <a:lnTo>
                    <a:pt x="14" y="40"/>
                  </a:lnTo>
                  <a:lnTo>
                    <a:pt x="6" y="30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4" y="14"/>
                  </a:lnTo>
                  <a:lnTo>
                    <a:pt x="34" y="6"/>
                  </a:lnTo>
                  <a:lnTo>
                    <a:pt x="54" y="4"/>
                  </a:lnTo>
                  <a:lnTo>
                    <a:pt x="72" y="0"/>
                  </a:lnTo>
                  <a:lnTo>
                    <a:pt x="90" y="0"/>
                  </a:lnTo>
                  <a:lnTo>
                    <a:pt x="106" y="0"/>
                  </a:lnTo>
                  <a:lnTo>
                    <a:pt x="128" y="4"/>
                  </a:lnTo>
                  <a:lnTo>
                    <a:pt x="150" y="0"/>
                  </a:lnTo>
                  <a:lnTo>
                    <a:pt x="166" y="0"/>
                  </a:lnTo>
                  <a:lnTo>
                    <a:pt x="184" y="0"/>
                  </a:lnTo>
                  <a:lnTo>
                    <a:pt x="206" y="4"/>
                  </a:lnTo>
                  <a:lnTo>
                    <a:pt x="230" y="8"/>
                  </a:lnTo>
                  <a:lnTo>
                    <a:pt x="256" y="14"/>
                  </a:lnTo>
                  <a:lnTo>
                    <a:pt x="246" y="18"/>
                  </a:lnTo>
                  <a:lnTo>
                    <a:pt x="220" y="24"/>
                  </a:lnTo>
                  <a:lnTo>
                    <a:pt x="180" y="30"/>
                  </a:lnTo>
                  <a:lnTo>
                    <a:pt x="154" y="30"/>
                  </a:lnTo>
                  <a:lnTo>
                    <a:pt x="128" y="32"/>
                  </a:lnTo>
                  <a:lnTo>
                    <a:pt x="102" y="30"/>
                  </a:lnTo>
                  <a:lnTo>
                    <a:pt x="78" y="30"/>
                  </a:lnTo>
                  <a:lnTo>
                    <a:pt x="38" y="24"/>
                  </a:lnTo>
                  <a:lnTo>
                    <a:pt x="10" y="1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26" name="Group 276"/>
            <p:cNvGrpSpPr>
              <a:grpSpLocks/>
            </p:cNvGrpSpPr>
            <p:nvPr/>
          </p:nvGrpSpPr>
          <p:grpSpPr bwMode="auto">
            <a:xfrm>
              <a:off x="5778116" y="3822838"/>
              <a:ext cx="1866846" cy="635365"/>
              <a:chOff x="998107" y="3032246"/>
              <a:chExt cx="1920875" cy="653753"/>
            </a:xfrm>
          </p:grpSpPr>
          <p:sp>
            <p:nvSpPr>
              <p:cNvPr id="3127" name="Freeform 277"/>
              <p:cNvSpPr>
                <a:spLocks/>
              </p:cNvSpPr>
              <p:nvPr/>
            </p:nvSpPr>
            <p:spPr bwMode="auto">
              <a:xfrm>
                <a:off x="1625386" y="3190699"/>
                <a:ext cx="638175" cy="495300"/>
              </a:xfrm>
              <a:custGeom>
                <a:avLst/>
                <a:gdLst>
                  <a:gd name="T0" fmla="*/ 66675 w 638175"/>
                  <a:gd name="T1" fmla="*/ 9525 h 495300"/>
                  <a:gd name="T2" fmla="*/ 609600 w 638175"/>
                  <a:gd name="T3" fmla="*/ 0 h 495300"/>
                  <a:gd name="T4" fmla="*/ 638175 w 638175"/>
                  <a:gd name="T5" fmla="*/ 466725 h 495300"/>
                  <a:gd name="T6" fmla="*/ 0 w 638175"/>
                  <a:gd name="T7" fmla="*/ 495300 h 495300"/>
                  <a:gd name="T8" fmla="*/ 66675 w 638175"/>
                  <a:gd name="T9" fmla="*/ 9525 h 495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8175" h="495300">
                    <a:moveTo>
                      <a:pt x="66675" y="9525"/>
                    </a:moveTo>
                    <a:lnTo>
                      <a:pt x="609600" y="0"/>
                    </a:lnTo>
                    <a:lnTo>
                      <a:pt x="638175" y="466725"/>
                    </a:lnTo>
                    <a:lnTo>
                      <a:pt x="0" y="495300"/>
                    </a:lnTo>
                    <a:lnTo>
                      <a:pt x="66675" y="952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79" name="Group 278"/>
              <p:cNvGrpSpPr/>
              <p:nvPr/>
            </p:nvGrpSpPr>
            <p:grpSpPr>
              <a:xfrm>
                <a:off x="998107" y="3032246"/>
                <a:ext cx="1920875" cy="638820"/>
                <a:chOff x="392113" y="2382912"/>
                <a:chExt cx="2071688" cy="688975"/>
              </a:xfrm>
              <a:solidFill>
                <a:srgbClr val="990000"/>
              </a:solidFill>
            </p:grpSpPr>
            <p:sp>
              <p:nvSpPr>
                <p:cNvPr id="280" name="Freeform 110"/>
                <p:cNvSpPr>
                  <a:spLocks/>
                </p:cNvSpPr>
                <p:nvPr/>
              </p:nvSpPr>
              <p:spPr bwMode="auto">
                <a:xfrm>
                  <a:off x="2312988" y="2906787"/>
                  <a:ext cx="123825" cy="165100"/>
                </a:xfrm>
                <a:custGeom>
                  <a:avLst/>
                  <a:gdLst>
                    <a:gd name="T0" fmla="*/ 123825 w 78"/>
                    <a:gd name="T1" fmla="*/ 165100 h 104"/>
                    <a:gd name="T2" fmla="*/ 0 w 78"/>
                    <a:gd name="T3" fmla="*/ 165100 h 104"/>
                    <a:gd name="T4" fmla="*/ 0 w 78"/>
                    <a:gd name="T5" fmla="*/ 165100 h 104"/>
                    <a:gd name="T6" fmla="*/ 12700 w 78"/>
                    <a:gd name="T7" fmla="*/ 119063 h 104"/>
                    <a:gd name="T8" fmla="*/ 30163 w 78"/>
                    <a:gd name="T9" fmla="*/ 77788 h 104"/>
                    <a:gd name="T10" fmla="*/ 46038 w 78"/>
                    <a:gd name="T11" fmla="*/ 38100 h 104"/>
                    <a:gd name="T12" fmla="*/ 65088 w 78"/>
                    <a:gd name="T13" fmla="*/ 0 h 104"/>
                    <a:gd name="T14" fmla="*/ 76200 w 78"/>
                    <a:gd name="T15" fmla="*/ 4763 h 104"/>
                    <a:gd name="T16" fmla="*/ 76200 w 78"/>
                    <a:gd name="T17" fmla="*/ 4763 h 104"/>
                    <a:gd name="T18" fmla="*/ 85725 w 78"/>
                    <a:gd name="T19" fmla="*/ 33338 h 104"/>
                    <a:gd name="T20" fmla="*/ 96838 w 78"/>
                    <a:gd name="T21" fmla="*/ 68263 h 104"/>
                    <a:gd name="T22" fmla="*/ 111125 w 78"/>
                    <a:gd name="T23" fmla="*/ 111125 h 104"/>
                    <a:gd name="T24" fmla="*/ 123825 w 78"/>
                    <a:gd name="T25" fmla="*/ 165100 h 104"/>
                    <a:gd name="T26" fmla="*/ 123825 w 78"/>
                    <a:gd name="T27" fmla="*/ 165100 h 10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8" h="104">
                      <a:moveTo>
                        <a:pt x="78" y="104"/>
                      </a:moveTo>
                      <a:lnTo>
                        <a:pt x="0" y="104"/>
                      </a:lnTo>
                      <a:lnTo>
                        <a:pt x="8" y="75"/>
                      </a:lnTo>
                      <a:lnTo>
                        <a:pt x="19" y="49"/>
                      </a:lnTo>
                      <a:lnTo>
                        <a:pt x="29" y="24"/>
                      </a:lnTo>
                      <a:lnTo>
                        <a:pt x="41" y="0"/>
                      </a:lnTo>
                      <a:lnTo>
                        <a:pt x="48" y="3"/>
                      </a:lnTo>
                      <a:lnTo>
                        <a:pt x="54" y="21"/>
                      </a:lnTo>
                      <a:lnTo>
                        <a:pt x="61" y="43"/>
                      </a:lnTo>
                      <a:lnTo>
                        <a:pt x="70" y="70"/>
                      </a:lnTo>
                      <a:lnTo>
                        <a:pt x="78" y="104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1" name="Freeform 111"/>
                <p:cNvSpPr>
                  <a:spLocks/>
                </p:cNvSpPr>
                <p:nvPr/>
              </p:nvSpPr>
              <p:spPr bwMode="auto">
                <a:xfrm>
                  <a:off x="2378076" y="2860749"/>
                  <a:ext cx="85725" cy="211138"/>
                </a:xfrm>
                <a:custGeom>
                  <a:avLst/>
                  <a:gdLst>
                    <a:gd name="T0" fmla="*/ 25400 w 54"/>
                    <a:gd name="T1" fmla="*/ 0 h 133"/>
                    <a:gd name="T2" fmla="*/ 25400 w 54"/>
                    <a:gd name="T3" fmla="*/ 0 h 133"/>
                    <a:gd name="T4" fmla="*/ 30163 w 54"/>
                    <a:gd name="T5" fmla="*/ 9525 h 133"/>
                    <a:gd name="T6" fmla="*/ 41275 w 54"/>
                    <a:gd name="T7" fmla="*/ 46038 h 133"/>
                    <a:gd name="T8" fmla="*/ 61913 w 54"/>
                    <a:gd name="T9" fmla="*/ 111125 h 133"/>
                    <a:gd name="T10" fmla="*/ 85725 w 54"/>
                    <a:gd name="T11" fmla="*/ 211138 h 133"/>
                    <a:gd name="T12" fmla="*/ 58738 w 54"/>
                    <a:gd name="T13" fmla="*/ 211138 h 133"/>
                    <a:gd name="T14" fmla="*/ 58738 w 54"/>
                    <a:gd name="T15" fmla="*/ 211138 h 133"/>
                    <a:gd name="T16" fmla="*/ 46038 w 54"/>
                    <a:gd name="T17" fmla="*/ 157163 h 133"/>
                    <a:gd name="T18" fmla="*/ 31750 w 54"/>
                    <a:gd name="T19" fmla="*/ 114300 h 133"/>
                    <a:gd name="T20" fmla="*/ 20638 w 54"/>
                    <a:gd name="T21" fmla="*/ 79375 h 133"/>
                    <a:gd name="T22" fmla="*/ 11113 w 54"/>
                    <a:gd name="T23" fmla="*/ 50800 h 133"/>
                    <a:gd name="T24" fmla="*/ 0 w 54"/>
                    <a:gd name="T25" fmla="*/ 46038 h 133"/>
                    <a:gd name="T26" fmla="*/ 0 w 54"/>
                    <a:gd name="T27" fmla="*/ 46038 h 133"/>
                    <a:gd name="T28" fmla="*/ 25400 w 54"/>
                    <a:gd name="T29" fmla="*/ 0 h 133"/>
                    <a:gd name="T30" fmla="*/ 25400 w 54"/>
                    <a:gd name="T31" fmla="*/ 0 h 13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54" h="133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19" y="6"/>
                      </a:lnTo>
                      <a:lnTo>
                        <a:pt x="26" y="29"/>
                      </a:lnTo>
                      <a:lnTo>
                        <a:pt x="39" y="70"/>
                      </a:lnTo>
                      <a:lnTo>
                        <a:pt x="54" y="133"/>
                      </a:lnTo>
                      <a:lnTo>
                        <a:pt x="37" y="133"/>
                      </a:lnTo>
                      <a:lnTo>
                        <a:pt x="29" y="99"/>
                      </a:lnTo>
                      <a:lnTo>
                        <a:pt x="20" y="72"/>
                      </a:lnTo>
                      <a:lnTo>
                        <a:pt x="13" y="50"/>
                      </a:lnTo>
                      <a:lnTo>
                        <a:pt x="7" y="32"/>
                      </a:lnTo>
                      <a:lnTo>
                        <a:pt x="0" y="29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2" name="Freeform 112"/>
                <p:cNvSpPr>
                  <a:spLocks/>
                </p:cNvSpPr>
                <p:nvPr/>
              </p:nvSpPr>
              <p:spPr bwMode="auto">
                <a:xfrm>
                  <a:off x="1531938" y="2636912"/>
                  <a:ext cx="846138" cy="434975"/>
                </a:xfrm>
                <a:custGeom>
                  <a:avLst/>
                  <a:gdLst>
                    <a:gd name="T0" fmla="*/ 650875 w 533"/>
                    <a:gd name="T1" fmla="*/ 220663 h 274"/>
                    <a:gd name="T2" fmla="*/ 420688 w 533"/>
                    <a:gd name="T3" fmla="*/ 0 h 274"/>
                    <a:gd name="T4" fmla="*/ 846138 w 533"/>
                    <a:gd name="T5" fmla="*/ 269875 h 274"/>
                    <a:gd name="T6" fmla="*/ 846138 w 533"/>
                    <a:gd name="T7" fmla="*/ 269875 h 274"/>
                    <a:gd name="T8" fmla="*/ 827088 w 533"/>
                    <a:gd name="T9" fmla="*/ 307975 h 274"/>
                    <a:gd name="T10" fmla="*/ 811213 w 533"/>
                    <a:gd name="T11" fmla="*/ 347663 h 274"/>
                    <a:gd name="T12" fmla="*/ 793750 w 533"/>
                    <a:gd name="T13" fmla="*/ 388938 h 274"/>
                    <a:gd name="T14" fmla="*/ 781050 w 533"/>
                    <a:gd name="T15" fmla="*/ 434975 h 274"/>
                    <a:gd name="T16" fmla="*/ 0 w 533"/>
                    <a:gd name="T17" fmla="*/ 434975 h 274"/>
                    <a:gd name="T18" fmla="*/ 0 w 533"/>
                    <a:gd name="T19" fmla="*/ 434975 h 274"/>
                    <a:gd name="T20" fmla="*/ 41275 w 533"/>
                    <a:gd name="T21" fmla="*/ 338138 h 274"/>
                    <a:gd name="T22" fmla="*/ 41275 w 533"/>
                    <a:gd name="T23" fmla="*/ 338138 h 274"/>
                    <a:gd name="T24" fmla="*/ 41275 w 533"/>
                    <a:gd name="T25" fmla="*/ 338138 h 274"/>
                    <a:gd name="T26" fmla="*/ 41275 w 533"/>
                    <a:gd name="T27" fmla="*/ 338138 h 274"/>
                    <a:gd name="T28" fmla="*/ 71438 w 533"/>
                    <a:gd name="T29" fmla="*/ 266700 h 274"/>
                    <a:gd name="T30" fmla="*/ 71438 w 533"/>
                    <a:gd name="T31" fmla="*/ 266700 h 274"/>
                    <a:gd name="T32" fmla="*/ 85725 w 533"/>
                    <a:gd name="T33" fmla="*/ 247650 h 274"/>
                    <a:gd name="T34" fmla="*/ 101600 w 533"/>
                    <a:gd name="T35" fmla="*/ 228600 h 274"/>
                    <a:gd name="T36" fmla="*/ 119063 w 533"/>
                    <a:gd name="T37" fmla="*/ 211138 h 274"/>
                    <a:gd name="T38" fmla="*/ 136525 w 533"/>
                    <a:gd name="T39" fmla="*/ 200025 h 274"/>
                    <a:gd name="T40" fmla="*/ 155575 w 533"/>
                    <a:gd name="T41" fmla="*/ 187325 h 274"/>
                    <a:gd name="T42" fmla="*/ 177800 w 533"/>
                    <a:gd name="T43" fmla="*/ 177800 h 274"/>
                    <a:gd name="T44" fmla="*/ 196850 w 533"/>
                    <a:gd name="T45" fmla="*/ 168275 h 274"/>
                    <a:gd name="T46" fmla="*/ 220663 w 533"/>
                    <a:gd name="T47" fmla="*/ 163513 h 274"/>
                    <a:gd name="T48" fmla="*/ 242888 w 533"/>
                    <a:gd name="T49" fmla="*/ 155575 h 274"/>
                    <a:gd name="T50" fmla="*/ 266700 w 533"/>
                    <a:gd name="T51" fmla="*/ 153988 h 274"/>
                    <a:gd name="T52" fmla="*/ 312738 w 533"/>
                    <a:gd name="T53" fmla="*/ 150813 h 274"/>
                    <a:gd name="T54" fmla="*/ 361950 w 533"/>
                    <a:gd name="T55" fmla="*/ 150813 h 274"/>
                    <a:gd name="T56" fmla="*/ 409575 w 533"/>
                    <a:gd name="T57" fmla="*/ 155575 h 274"/>
                    <a:gd name="T58" fmla="*/ 455613 w 533"/>
                    <a:gd name="T59" fmla="*/ 163513 h 274"/>
                    <a:gd name="T60" fmla="*/ 500063 w 533"/>
                    <a:gd name="T61" fmla="*/ 173038 h 274"/>
                    <a:gd name="T62" fmla="*/ 541338 w 533"/>
                    <a:gd name="T63" fmla="*/ 184150 h 274"/>
                    <a:gd name="T64" fmla="*/ 574675 w 533"/>
                    <a:gd name="T65" fmla="*/ 195263 h 274"/>
                    <a:gd name="T66" fmla="*/ 628650 w 533"/>
                    <a:gd name="T67" fmla="*/ 214313 h 274"/>
                    <a:gd name="T68" fmla="*/ 650875 w 533"/>
                    <a:gd name="T69" fmla="*/ 220663 h 274"/>
                    <a:gd name="T70" fmla="*/ 650875 w 533"/>
                    <a:gd name="T71" fmla="*/ 220663 h 27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533" h="274">
                      <a:moveTo>
                        <a:pt x="410" y="139"/>
                      </a:moveTo>
                      <a:lnTo>
                        <a:pt x="265" y="0"/>
                      </a:lnTo>
                      <a:lnTo>
                        <a:pt x="533" y="170"/>
                      </a:lnTo>
                      <a:lnTo>
                        <a:pt x="521" y="194"/>
                      </a:lnTo>
                      <a:lnTo>
                        <a:pt x="511" y="219"/>
                      </a:lnTo>
                      <a:lnTo>
                        <a:pt x="500" y="245"/>
                      </a:lnTo>
                      <a:lnTo>
                        <a:pt x="492" y="274"/>
                      </a:lnTo>
                      <a:lnTo>
                        <a:pt x="0" y="274"/>
                      </a:lnTo>
                      <a:lnTo>
                        <a:pt x="26" y="213"/>
                      </a:lnTo>
                      <a:lnTo>
                        <a:pt x="45" y="168"/>
                      </a:lnTo>
                      <a:lnTo>
                        <a:pt x="54" y="156"/>
                      </a:lnTo>
                      <a:lnTo>
                        <a:pt x="64" y="144"/>
                      </a:lnTo>
                      <a:lnTo>
                        <a:pt x="75" y="133"/>
                      </a:lnTo>
                      <a:lnTo>
                        <a:pt x="86" y="126"/>
                      </a:lnTo>
                      <a:lnTo>
                        <a:pt x="98" y="118"/>
                      </a:lnTo>
                      <a:lnTo>
                        <a:pt x="112" y="112"/>
                      </a:lnTo>
                      <a:lnTo>
                        <a:pt x="124" y="106"/>
                      </a:lnTo>
                      <a:lnTo>
                        <a:pt x="139" y="103"/>
                      </a:lnTo>
                      <a:lnTo>
                        <a:pt x="153" y="98"/>
                      </a:lnTo>
                      <a:lnTo>
                        <a:pt x="168" y="97"/>
                      </a:lnTo>
                      <a:lnTo>
                        <a:pt x="197" y="95"/>
                      </a:lnTo>
                      <a:lnTo>
                        <a:pt x="228" y="95"/>
                      </a:lnTo>
                      <a:lnTo>
                        <a:pt x="258" y="98"/>
                      </a:lnTo>
                      <a:lnTo>
                        <a:pt x="287" y="103"/>
                      </a:lnTo>
                      <a:lnTo>
                        <a:pt x="315" y="109"/>
                      </a:lnTo>
                      <a:lnTo>
                        <a:pt x="341" y="116"/>
                      </a:lnTo>
                      <a:lnTo>
                        <a:pt x="362" y="123"/>
                      </a:lnTo>
                      <a:lnTo>
                        <a:pt x="396" y="135"/>
                      </a:lnTo>
                      <a:lnTo>
                        <a:pt x="410" y="13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3" name="Freeform 113"/>
                <p:cNvSpPr>
                  <a:spLocks/>
                </p:cNvSpPr>
                <p:nvPr/>
              </p:nvSpPr>
              <p:spPr bwMode="auto">
                <a:xfrm>
                  <a:off x="1603376" y="2387674"/>
                  <a:ext cx="579437" cy="515938"/>
                </a:xfrm>
                <a:custGeom>
                  <a:avLst/>
                  <a:gdLst>
                    <a:gd name="T0" fmla="*/ 333375 w 365"/>
                    <a:gd name="T1" fmla="*/ 234950 h 325"/>
                    <a:gd name="T2" fmla="*/ 349250 w 365"/>
                    <a:gd name="T3" fmla="*/ 249238 h 325"/>
                    <a:gd name="T4" fmla="*/ 579438 w 365"/>
                    <a:gd name="T5" fmla="*/ 469900 h 325"/>
                    <a:gd name="T6" fmla="*/ 579438 w 365"/>
                    <a:gd name="T7" fmla="*/ 469900 h 325"/>
                    <a:gd name="T8" fmla="*/ 557213 w 365"/>
                    <a:gd name="T9" fmla="*/ 463550 h 325"/>
                    <a:gd name="T10" fmla="*/ 503238 w 365"/>
                    <a:gd name="T11" fmla="*/ 444500 h 325"/>
                    <a:gd name="T12" fmla="*/ 469900 w 365"/>
                    <a:gd name="T13" fmla="*/ 433388 h 325"/>
                    <a:gd name="T14" fmla="*/ 428625 w 365"/>
                    <a:gd name="T15" fmla="*/ 422275 h 325"/>
                    <a:gd name="T16" fmla="*/ 384175 w 365"/>
                    <a:gd name="T17" fmla="*/ 412750 h 325"/>
                    <a:gd name="T18" fmla="*/ 338138 w 365"/>
                    <a:gd name="T19" fmla="*/ 404813 h 325"/>
                    <a:gd name="T20" fmla="*/ 290513 w 365"/>
                    <a:gd name="T21" fmla="*/ 400050 h 325"/>
                    <a:gd name="T22" fmla="*/ 241300 w 365"/>
                    <a:gd name="T23" fmla="*/ 400050 h 325"/>
                    <a:gd name="T24" fmla="*/ 195263 w 365"/>
                    <a:gd name="T25" fmla="*/ 403225 h 325"/>
                    <a:gd name="T26" fmla="*/ 171450 w 365"/>
                    <a:gd name="T27" fmla="*/ 404813 h 325"/>
                    <a:gd name="T28" fmla="*/ 149225 w 365"/>
                    <a:gd name="T29" fmla="*/ 412750 h 325"/>
                    <a:gd name="T30" fmla="*/ 125413 w 365"/>
                    <a:gd name="T31" fmla="*/ 417513 h 325"/>
                    <a:gd name="T32" fmla="*/ 106363 w 365"/>
                    <a:gd name="T33" fmla="*/ 427038 h 325"/>
                    <a:gd name="T34" fmla="*/ 84138 w 365"/>
                    <a:gd name="T35" fmla="*/ 436563 h 325"/>
                    <a:gd name="T36" fmla="*/ 65088 w 365"/>
                    <a:gd name="T37" fmla="*/ 449263 h 325"/>
                    <a:gd name="T38" fmla="*/ 47625 w 365"/>
                    <a:gd name="T39" fmla="*/ 460375 h 325"/>
                    <a:gd name="T40" fmla="*/ 30163 w 365"/>
                    <a:gd name="T41" fmla="*/ 477838 h 325"/>
                    <a:gd name="T42" fmla="*/ 14288 w 365"/>
                    <a:gd name="T43" fmla="*/ 496888 h 325"/>
                    <a:gd name="T44" fmla="*/ 0 w 365"/>
                    <a:gd name="T45" fmla="*/ 515938 h 325"/>
                    <a:gd name="T46" fmla="*/ 0 w 365"/>
                    <a:gd name="T47" fmla="*/ 515938 h 325"/>
                    <a:gd name="T48" fmla="*/ 30163 w 365"/>
                    <a:gd name="T49" fmla="*/ 441325 h 325"/>
                    <a:gd name="T50" fmla="*/ 61913 w 365"/>
                    <a:gd name="T51" fmla="*/ 349250 h 325"/>
                    <a:gd name="T52" fmla="*/ 76200 w 365"/>
                    <a:gd name="T53" fmla="*/ 300038 h 325"/>
                    <a:gd name="T54" fmla="*/ 88900 w 365"/>
                    <a:gd name="T55" fmla="*/ 252413 h 325"/>
                    <a:gd name="T56" fmla="*/ 101600 w 365"/>
                    <a:gd name="T57" fmla="*/ 203200 h 325"/>
                    <a:gd name="T58" fmla="*/ 107950 w 365"/>
                    <a:gd name="T59" fmla="*/ 155575 h 325"/>
                    <a:gd name="T60" fmla="*/ 107950 w 365"/>
                    <a:gd name="T61" fmla="*/ 155575 h 325"/>
                    <a:gd name="T62" fmla="*/ 111125 w 365"/>
                    <a:gd name="T63" fmla="*/ 106363 h 325"/>
                    <a:gd name="T64" fmla="*/ 111125 w 365"/>
                    <a:gd name="T65" fmla="*/ 84138 h 325"/>
                    <a:gd name="T66" fmla="*/ 111125 w 365"/>
                    <a:gd name="T67" fmla="*/ 65088 h 325"/>
                    <a:gd name="T68" fmla="*/ 106363 w 365"/>
                    <a:gd name="T69" fmla="*/ 46038 h 325"/>
                    <a:gd name="T70" fmla="*/ 101600 w 365"/>
                    <a:gd name="T71" fmla="*/ 26988 h 325"/>
                    <a:gd name="T72" fmla="*/ 96838 w 365"/>
                    <a:gd name="T73" fmla="*/ 12700 h 325"/>
                    <a:gd name="T74" fmla="*/ 87313 w 365"/>
                    <a:gd name="T75" fmla="*/ 0 h 325"/>
                    <a:gd name="T76" fmla="*/ 333375 w 365"/>
                    <a:gd name="T77" fmla="*/ 234950 h 32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0" t="0" r="r" b="b"/>
                  <a:pathLst>
                    <a:path w="365" h="325">
                      <a:moveTo>
                        <a:pt x="210" y="148"/>
                      </a:moveTo>
                      <a:lnTo>
                        <a:pt x="220" y="157"/>
                      </a:lnTo>
                      <a:lnTo>
                        <a:pt x="365" y="296"/>
                      </a:lnTo>
                      <a:lnTo>
                        <a:pt x="351" y="292"/>
                      </a:lnTo>
                      <a:lnTo>
                        <a:pt x="317" y="280"/>
                      </a:lnTo>
                      <a:lnTo>
                        <a:pt x="296" y="273"/>
                      </a:lnTo>
                      <a:lnTo>
                        <a:pt x="270" y="266"/>
                      </a:lnTo>
                      <a:lnTo>
                        <a:pt x="242" y="260"/>
                      </a:lnTo>
                      <a:lnTo>
                        <a:pt x="213" y="255"/>
                      </a:lnTo>
                      <a:lnTo>
                        <a:pt x="183" y="252"/>
                      </a:lnTo>
                      <a:lnTo>
                        <a:pt x="152" y="252"/>
                      </a:lnTo>
                      <a:lnTo>
                        <a:pt x="123" y="254"/>
                      </a:lnTo>
                      <a:lnTo>
                        <a:pt x="108" y="255"/>
                      </a:lnTo>
                      <a:lnTo>
                        <a:pt x="94" y="260"/>
                      </a:lnTo>
                      <a:lnTo>
                        <a:pt x="79" y="263"/>
                      </a:lnTo>
                      <a:lnTo>
                        <a:pt x="67" y="269"/>
                      </a:lnTo>
                      <a:lnTo>
                        <a:pt x="53" y="275"/>
                      </a:lnTo>
                      <a:lnTo>
                        <a:pt x="41" y="283"/>
                      </a:lnTo>
                      <a:lnTo>
                        <a:pt x="30" y="290"/>
                      </a:lnTo>
                      <a:lnTo>
                        <a:pt x="19" y="301"/>
                      </a:lnTo>
                      <a:lnTo>
                        <a:pt x="9" y="313"/>
                      </a:lnTo>
                      <a:lnTo>
                        <a:pt x="0" y="325"/>
                      </a:lnTo>
                      <a:lnTo>
                        <a:pt x="19" y="278"/>
                      </a:lnTo>
                      <a:lnTo>
                        <a:pt x="39" y="220"/>
                      </a:lnTo>
                      <a:lnTo>
                        <a:pt x="48" y="189"/>
                      </a:lnTo>
                      <a:lnTo>
                        <a:pt x="56" y="159"/>
                      </a:lnTo>
                      <a:lnTo>
                        <a:pt x="64" y="128"/>
                      </a:lnTo>
                      <a:lnTo>
                        <a:pt x="68" y="98"/>
                      </a:lnTo>
                      <a:lnTo>
                        <a:pt x="70" y="67"/>
                      </a:lnTo>
                      <a:lnTo>
                        <a:pt x="70" y="53"/>
                      </a:lnTo>
                      <a:lnTo>
                        <a:pt x="70" y="41"/>
                      </a:lnTo>
                      <a:lnTo>
                        <a:pt x="67" y="29"/>
                      </a:lnTo>
                      <a:lnTo>
                        <a:pt x="64" y="17"/>
                      </a:lnTo>
                      <a:lnTo>
                        <a:pt x="61" y="8"/>
                      </a:lnTo>
                      <a:lnTo>
                        <a:pt x="55" y="0"/>
                      </a:lnTo>
                      <a:lnTo>
                        <a:pt x="210" y="14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4" name="Freeform 114"/>
                <p:cNvSpPr>
                  <a:spLocks/>
                </p:cNvSpPr>
                <p:nvPr/>
              </p:nvSpPr>
              <p:spPr bwMode="auto">
                <a:xfrm>
                  <a:off x="1936751" y="2622624"/>
                  <a:ext cx="466725" cy="284163"/>
                </a:xfrm>
                <a:custGeom>
                  <a:avLst/>
                  <a:gdLst>
                    <a:gd name="T0" fmla="*/ 466725 w 294"/>
                    <a:gd name="T1" fmla="*/ 238125 h 179"/>
                    <a:gd name="T2" fmla="*/ 466725 w 294"/>
                    <a:gd name="T3" fmla="*/ 238125 h 179"/>
                    <a:gd name="T4" fmla="*/ 441325 w 294"/>
                    <a:gd name="T5" fmla="*/ 284163 h 179"/>
                    <a:gd name="T6" fmla="*/ 15875 w 294"/>
                    <a:gd name="T7" fmla="*/ 14288 h 179"/>
                    <a:gd name="T8" fmla="*/ 0 w 294"/>
                    <a:gd name="T9" fmla="*/ 0 h 179"/>
                    <a:gd name="T10" fmla="*/ 461963 w 294"/>
                    <a:gd name="T11" fmla="*/ 234950 h 179"/>
                    <a:gd name="T12" fmla="*/ 466725 w 294"/>
                    <a:gd name="T13" fmla="*/ 238125 h 17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94" h="179">
                      <a:moveTo>
                        <a:pt x="294" y="150"/>
                      </a:moveTo>
                      <a:lnTo>
                        <a:pt x="294" y="150"/>
                      </a:lnTo>
                      <a:lnTo>
                        <a:pt x="278" y="179"/>
                      </a:lnTo>
                      <a:lnTo>
                        <a:pt x="10" y="9"/>
                      </a:lnTo>
                      <a:lnTo>
                        <a:pt x="0" y="0"/>
                      </a:lnTo>
                      <a:lnTo>
                        <a:pt x="291" y="148"/>
                      </a:lnTo>
                      <a:lnTo>
                        <a:pt x="294" y="1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5" name="Freeform 117"/>
                <p:cNvSpPr>
                  <a:spLocks/>
                </p:cNvSpPr>
                <p:nvPr/>
              </p:nvSpPr>
              <p:spPr bwMode="auto">
                <a:xfrm>
                  <a:off x="506413" y="2621037"/>
                  <a:ext cx="808038" cy="450850"/>
                </a:xfrm>
                <a:custGeom>
                  <a:avLst/>
                  <a:gdLst>
                    <a:gd name="T0" fmla="*/ 773113 w 509"/>
                    <a:gd name="T1" fmla="*/ 349250 h 284"/>
                    <a:gd name="T2" fmla="*/ 773113 w 509"/>
                    <a:gd name="T3" fmla="*/ 349250 h 284"/>
                    <a:gd name="T4" fmla="*/ 808038 w 509"/>
                    <a:gd name="T5" fmla="*/ 447675 h 284"/>
                    <a:gd name="T6" fmla="*/ 808038 w 509"/>
                    <a:gd name="T7" fmla="*/ 450850 h 284"/>
                    <a:gd name="T8" fmla="*/ 68263 w 509"/>
                    <a:gd name="T9" fmla="*/ 450850 h 284"/>
                    <a:gd name="T10" fmla="*/ 68263 w 509"/>
                    <a:gd name="T11" fmla="*/ 447675 h 284"/>
                    <a:gd name="T12" fmla="*/ 68263 w 509"/>
                    <a:gd name="T13" fmla="*/ 447675 h 284"/>
                    <a:gd name="T14" fmla="*/ 52388 w 509"/>
                    <a:gd name="T15" fmla="*/ 400050 h 284"/>
                    <a:gd name="T16" fmla="*/ 38100 w 509"/>
                    <a:gd name="T17" fmla="*/ 354013 h 284"/>
                    <a:gd name="T18" fmla="*/ 19050 w 509"/>
                    <a:gd name="T19" fmla="*/ 304800 h 284"/>
                    <a:gd name="T20" fmla="*/ 0 w 509"/>
                    <a:gd name="T21" fmla="*/ 261938 h 284"/>
                    <a:gd name="T22" fmla="*/ 403225 w 509"/>
                    <a:gd name="T23" fmla="*/ 4763 h 284"/>
                    <a:gd name="T24" fmla="*/ 412750 w 509"/>
                    <a:gd name="T25" fmla="*/ 0 h 284"/>
                    <a:gd name="T26" fmla="*/ 166688 w 509"/>
                    <a:gd name="T27" fmla="*/ 234950 h 284"/>
                    <a:gd name="T28" fmla="*/ 166688 w 509"/>
                    <a:gd name="T29" fmla="*/ 234950 h 284"/>
                    <a:gd name="T30" fmla="*/ 188913 w 509"/>
                    <a:gd name="T31" fmla="*/ 225425 h 284"/>
                    <a:gd name="T32" fmla="*/ 239713 w 509"/>
                    <a:gd name="T33" fmla="*/ 207963 h 284"/>
                    <a:gd name="T34" fmla="*/ 276225 w 509"/>
                    <a:gd name="T35" fmla="*/ 195263 h 284"/>
                    <a:gd name="T36" fmla="*/ 315913 w 509"/>
                    <a:gd name="T37" fmla="*/ 185738 h 284"/>
                    <a:gd name="T38" fmla="*/ 358775 w 509"/>
                    <a:gd name="T39" fmla="*/ 176213 h 284"/>
                    <a:gd name="T40" fmla="*/ 404813 w 509"/>
                    <a:gd name="T41" fmla="*/ 169863 h 284"/>
                    <a:gd name="T42" fmla="*/ 454025 w 509"/>
                    <a:gd name="T43" fmla="*/ 165100 h 284"/>
                    <a:gd name="T44" fmla="*/ 501650 w 509"/>
                    <a:gd name="T45" fmla="*/ 161925 h 284"/>
                    <a:gd name="T46" fmla="*/ 550863 w 509"/>
                    <a:gd name="T47" fmla="*/ 166688 h 284"/>
                    <a:gd name="T48" fmla="*/ 571500 w 509"/>
                    <a:gd name="T49" fmla="*/ 169863 h 284"/>
                    <a:gd name="T50" fmla="*/ 596900 w 509"/>
                    <a:gd name="T51" fmla="*/ 174625 h 284"/>
                    <a:gd name="T52" fmla="*/ 619125 w 509"/>
                    <a:gd name="T53" fmla="*/ 180975 h 284"/>
                    <a:gd name="T54" fmla="*/ 639763 w 509"/>
                    <a:gd name="T55" fmla="*/ 188913 h 284"/>
                    <a:gd name="T56" fmla="*/ 658813 w 509"/>
                    <a:gd name="T57" fmla="*/ 200025 h 284"/>
                    <a:gd name="T58" fmla="*/ 679450 w 509"/>
                    <a:gd name="T59" fmla="*/ 211138 h 284"/>
                    <a:gd name="T60" fmla="*/ 698500 w 509"/>
                    <a:gd name="T61" fmla="*/ 225425 h 284"/>
                    <a:gd name="T62" fmla="*/ 715963 w 509"/>
                    <a:gd name="T63" fmla="*/ 241300 h 284"/>
                    <a:gd name="T64" fmla="*/ 730250 w 509"/>
                    <a:gd name="T65" fmla="*/ 258763 h 284"/>
                    <a:gd name="T66" fmla="*/ 744538 w 509"/>
                    <a:gd name="T67" fmla="*/ 280988 h 284"/>
                    <a:gd name="T68" fmla="*/ 744538 w 509"/>
                    <a:gd name="T69" fmla="*/ 280988 h 284"/>
                    <a:gd name="T70" fmla="*/ 773113 w 509"/>
                    <a:gd name="T71" fmla="*/ 349250 h 284"/>
                    <a:gd name="T72" fmla="*/ 773113 w 509"/>
                    <a:gd name="T73" fmla="*/ 349250 h 284"/>
                    <a:gd name="T74" fmla="*/ 773113 w 509"/>
                    <a:gd name="T75" fmla="*/ 349250 h 284"/>
                    <a:gd name="T76" fmla="*/ 773113 w 509"/>
                    <a:gd name="T77" fmla="*/ 349250 h 284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0" t="0" r="r" b="b"/>
                  <a:pathLst>
                    <a:path w="509" h="284">
                      <a:moveTo>
                        <a:pt x="487" y="220"/>
                      </a:moveTo>
                      <a:lnTo>
                        <a:pt x="487" y="220"/>
                      </a:lnTo>
                      <a:lnTo>
                        <a:pt x="509" y="282"/>
                      </a:lnTo>
                      <a:lnTo>
                        <a:pt x="509" y="284"/>
                      </a:lnTo>
                      <a:lnTo>
                        <a:pt x="43" y="284"/>
                      </a:lnTo>
                      <a:lnTo>
                        <a:pt x="43" y="282"/>
                      </a:lnTo>
                      <a:lnTo>
                        <a:pt x="33" y="252"/>
                      </a:lnTo>
                      <a:lnTo>
                        <a:pt x="24" y="223"/>
                      </a:lnTo>
                      <a:lnTo>
                        <a:pt x="12" y="192"/>
                      </a:lnTo>
                      <a:lnTo>
                        <a:pt x="0" y="165"/>
                      </a:lnTo>
                      <a:lnTo>
                        <a:pt x="254" y="3"/>
                      </a:lnTo>
                      <a:lnTo>
                        <a:pt x="260" y="0"/>
                      </a:lnTo>
                      <a:lnTo>
                        <a:pt x="105" y="148"/>
                      </a:lnTo>
                      <a:lnTo>
                        <a:pt x="119" y="142"/>
                      </a:lnTo>
                      <a:lnTo>
                        <a:pt x="151" y="131"/>
                      </a:lnTo>
                      <a:lnTo>
                        <a:pt x="174" y="123"/>
                      </a:lnTo>
                      <a:lnTo>
                        <a:pt x="199" y="117"/>
                      </a:lnTo>
                      <a:lnTo>
                        <a:pt x="226" y="111"/>
                      </a:lnTo>
                      <a:lnTo>
                        <a:pt x="255" y="107"/>
                      </a:lnTo>
                      <a:lnTo>
                        <a:pt x="286" y="104"/>
                      </a:lnTo>
                      <a:lnTo>
                        <a:pt x="316" y="102"/>
                      </a:lnTo>
                      <a:lnTo>
                        <a:pt x="347" y="105"/>
                      </a:lnTo>
                      <a:lnTo>
                        <a:pt x="360" y="107"/>
                      </a:lnTo>
                      <a:lnTo>
                        <a:pt x="376" y="110"/>
                      </a:lnTo>
                      <a:lnTo>
                        <a:pt x="390" y="114"/>
                      </a:lnTo>
                      <a:lnTo>
                        <a:pt x="403" y="119"/>
                      </a:lnTo>
                      <a:lnTo>
                        <a:pt x="415" y="126"/>
                      </a:lnTo>
                      <a:lnTo>
                        <a:pt x="428" y="133"/>
                      </a:lnTo>
                      <a:lnTo>
                        <a:pt x="440" y="142"/>
                      </a:lnTo>
                      <a:lnTo>
                        <a:pt x="451" y="152"/>
                      </a:lnTo>
                      <a:lnTo>
                        <a:pt x="460" y="163"/>
                      </a:lnTo>
                      <a:lnTo>
                        <a:pt x="469" y="177"/>
                      </a:lnTo>
                      <a:lnTo>
                        <a:pt x="487" y="2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6" name="Freeform 118"/>
                <p:cNvSpPr>
                  <a:spLocks/>
                </p:cNvSpPr>
                <p:nvPr/>
              </p:nvSpPr>
              <p:spPr bwMode="auto">
                <a:xfrm>
                  <a:off x="673101" y="2382912"/>
                  <a:ext cx="577850" cy="519112"/>
                </a:xfrm>
                <a:custGeom>
                  <a:avLst/>
                  <a:gdLst>
                    <a:gd name="T0" fmla="*/ 246063 w 364"/>
                    <a:gd name="T1" fmla="*/ 238125 h 327"/>
                    <a:gd name="T2" fmla="*/ 492125 w 364"/>
                    <a:gd name="T3" fmla="*/ 0 h 327"/>
                    <a:gd name="T4" fmla="*/ 492125 w 364"/>
                    <a:gd name="T5" fmla="*/ 0 h 327"/>
                    <a:gd name="T6" fmla="*/ 482600 w 364"/>
                    <a:gd name="T7" fmla="*/ 14288 h 327"/>
                    <a:gd name="T8" fmla="*/ 476250 w 364"/>
                    <a:gd name="T9" fmla="*/ 28575 h 327"/>
                    <a:gd name="T10" fmla="*/ 471488 w 364"/>
                    <a:gd name="T11" fmla="*/ 46038 h 327"/>
                    <a:gd name="T12" fmla="*/ 468313 w 364"/>
                    <a:gd name="T13" fmla="*/ 65088 h 327"/>
                    <a:gd name="T14" fmla="*/ 466725 w 364"/>
                    <a:gd name="T15" fmla="*/ 87313 h 327"/>
                    <a:gd name="T16" fmla="*/ 466725 w 364"/>
                    <a:gd name="T17" fmla="*/ 109538 h 327"/>
                    <a:gd name="T18" fmla="*/ 471488 w 364"/>
                    <a:gd name="T19" fmla="*/ 157163 h 327"/>
                    <a:gd name="T20" fmla="*/ 471488 w 364"/>
                    <a:gd name="T21" fmla="*/ 157163 h 327"/>
                    <a:gd name="T22" fmla="*/ 477838 w 364"/>
                    <a:gd name="T23" fmla="*/ 206375 h 327"/>
                    <a:gd name="T24" fmla="*/ 487363 w 364"/>
                    <a:gd name="T25" fmla="*/ 254000 h 327"/>
                    <a:gd name="T26" fmla="*/ 503238 w 364"/>
                    <a:gd name="T27" fmla="*/ 303213 h 327"/>
                    <a:gd name="T28" fmla="*/ 517525 w 364"/>
                    <a:gd name="T29" fmla="*/ 350838 h 327"/>
                    <a:gd name="T30" fmla="*/ 549275 w 364"/>
                    <a:gd name="T31" fmla="*/ 444500 h 327"/>
                    <a:gd name="T32" fmla="*/ 577850 w 364"/>
                    <a:gd name="T33" fmla="*/ 519113 h 327"/>
                    <a:gd name="T34" fmla="*/ 577850 w 364"/>
                    <a:gd name="T35" fmla="*/ 519113 h 327"/>
                    <a:gd name="T36" fmla="*/ 563563 w 364"/>
                    <a:gd name="T37" fmla="*/ 496888 h 327"/>
                    <a:gd name="T38" fmla="*/ 549275 w 364"/>
                    <a:gd name="T39" fmla="*/ 479425 h 327"/>
                    <a:gd name="T40" fmla="*/ 531813 w 364"/>
                    <a:gd name="T41" fmla="*/ 463550 h 327"/>
                    <a:gd name="T42" fmla="*/ 512763 w 364"/>
                    <a:gd name="T43" fmla="*/ 449263 h 327"/>
                    <a:gd name="T44" fmla="*/ 492125 w 364"/>
                    <a:gd name="T45" fmla="*/ 438150 h 327"/>
                    <a:gd name="T46" fmla="*/ 473075 w 364"/>
                    <a:gd name="T47" fmla="*/ 427038 h 327"/>
                    <a:gd name="T48" fmla="*/ 452438 w 364"/>
                    <a:gd name="T49" fmla="*/ 419100 h 327"/>
                    <a:gd name="T50" fmla="*/ 430213 w 364"/>
                    <a:gd name="T51" fmla="*/ 412750 h 327"/>
                    <a:gd name="T52" fmla="*/ 404813 w 364"/>
                    <a:gd name="T53" fmla="*/ 407988 h 327"/>
                    <a:gd name="T54" fmla="*/ 384175 w 364"/>
                    <a:gd name="T55" fmla="*/ 404813 h 327"/>
                    <a:gd name="T56" fmla="*/ 334963 w 364"/>
                    <a:gd name="T57" fmla="*/ 400050 h 327"/>
                    <a:gd name="T58" fmla="*/ 287338 w 364"/>
                    <a:gd name="T59" fmla="*/ 403225 h 327"/>
                    <a:gd name="T60" fmla="*/ 238125 w 364"/>
                    <a:gd name="T61" fmla="*/ 407988 h 327"/>
                    <a:gd name="T62" fmla="*/ 192088 w 364"/>
                    <a:gd name="T63" fmla="*/ 414338 h 327"/>
                    <a:gd name="T64" fmla="*/ 149225 w 364"/>
                    <a:gd name="T65" fmla="*/ 423863 h 327"/>
                    <a:gd name="T66" fmla="*/ 109538 w 364"/>
                    <a:gd name="T67" fmla="*/ 433388 h 327"/>
                    <a:gd name="T68" fmla="*/ 73025 w 364"/>
                    <a:gd name="T69" fmla="*/ 446088 h 327"/>
                    <a:gd name="T70" fmla="*/ 22225 w 364"/>
                    <a:gd name="T71" fmla="*/ 463550 h 327"/>
                    <a:gd name="T72" fmla="*/ 0 w 364"/>
                    <a:gd name="T73" fmla="*/ 473075 h 327"/>
                    <a:gd name="T74" fmla="*/ 246063 w 364"/>
                    <a:gd name="T75" fmla="*/ 238125 h 32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364" h="327">
                      <a:moveTo>
                        <a:pt x="155" y="150"/>
                      </a:moveTo>
                      <a:lnTo>
                        <a:pt x="310" y="0"/>
                      </a:lnTo>
                      <a:lnTo>
                        <a:pt x="304" y="9"/>
                      </a:lnTo>
                      <a:lnTo>
                        <a:pt x="300" y="18"/>
                      </a:lnTo>
                      <a:lnTo>
                        <a:pt x="297" y="29"/>
                      </a:lnTo>
                      <a:lnTo>
                        <a:pt x="295" y="41"/>
                      </a:lnTo>
                      <a:lnTo>
                        <a:pt x="294" y="55"/>
                      </a:lnTo>
                      <a:lnTo>
                        <a:pt x="294" y="69"/>
                      </a:lnTo>
                      <a:lnTo>
                        <a:pt x="297" y="99"/>
                      </a:lnTo>
                      <a:lnTo>
                        <a:pt x="301" y="130"/>
                      </a:lnTo>
                      <a:lnTo>
                        <a:pt x="307" y="160"/>
                      </a:lnTo>
                      <a:lnTo>
                        <a:pt x="317" y="191"/>
                      </a:lnTo>
                      <a:lnTo>
                        <a:pt x="326" y="221"/>
                      </a:lnTo>
                      <a:lnTo>
                        <a:pt x="346" y="280"/>
                      </a:lnTo>
                      <a:lnTo>
                        <a:pt x="364" y="327"/>
                      </a:lnTo>
                      <a:lnTo>
                        <a:pt x="355" y="313"/>
                      </a:lnTo>
                      <a:lnTo>
                        <a:pt x="346" y="302"/>
                      </a:lnTo>
                      <a:lnTo>
                        <a:pt x="335" y="292"/>
                      </a:lnTo>
                      <a:lnTo>
                        <a:pt x="323" y="283"/>
                      </a:lnTo>
                      <a:lnTo>
                        <a:pt x="310" y="276"/>
                      </a:lnTo>
                      <a:lnTo>
                        <a:pt x="298" y="269"/>
                      </a:lnTo>
                      <a:lnTo>
                        <a:pt x="285" y="264"/>
                      </a:lnTo>
                      <a:lnTo>
                        <a:pt x="271" y="260"/>
                      </a:lnTo>
                      <a:lnTo>
                        <a:pt x="255" y="257"/>
                      </a:lnTo>
                      <a:lnTo>
                        <a:pt x="242" y="255"/>
                      </a:lnTo>
                      <a:lnTo>
                        <a:pt x="211" y="252"/>
                      </a:lnTo>
                      <a:lnTo>
                        <a:pt x="181" y="254"/>
                      </a:lnTo>
                      <a:lnTo>
                        <a:pt x="150" y="257"/>
                      </a:lnTo>
                      <a:lnTo>
                        <a:pt x="121" y="261"/>
                      </a:lnTo>
                      <a:lnTo>
                        <a:pt x="94" y="267"/>
                      </a:lnTo>
                      <a:lnTo>
                        <a:pt x="69" y="273"/>
                      </a:lnTo>
                      <a:lnTo>
                        <a:pt x="46" y="281"/>
                      </a:lnTo>
                      <a:lnTo>
                        <a:pt x="14" y="292"/>
                      </a:lnTo>
                      <a:lnTo>
                        <a:pt x="0" y="298"/>
                      </a:lnTo>
                      <a:lnTo>
                        <a:pt x="155" y="1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7" name="Freeform 120"/>
                <p:cNvSpPr>
                  <a:spLocks/>
                </p:cNvSpPr>
                <p:nvPr/>
              </p:nvSpPr>
              <p:spPr bwMode="auto">
                <a:xfrm>
                  <a:off x="477838" y="2625799"/>
                  <a:ext cx="431800" cy="257175"/>
                </a:xfrm>
                <a:custGeom>
                  <a:avLst/>
                  <a:gdLst>
                    <a:gd name="T0" fmla="*/ 431800 w 272"/>
                    <a:gd name="T1" fmla="*/ 0 h 162"/>
                    <a:gd name="T2" fmla="*/ 28575 w 272"/>
                    <a:gd name="T3" fmla="*/ 257175 h 162"/>
                    <a:gd name="T4" fmla="*/ 28575 w 272"/>
                    <a:gd name="T5" fmla="*/ 257175 h 162"/>
                    <a:gd name="T6" fmla="*/ 0 w 272"/>
                    <a:gd name="T7" fmla="*/ 201613 h 162"/>
                    <a:gd name="T8" fmla="*/ 431800 w 272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2" h="162">
                      <a:moveTo>
                        <a:pt x="272" y="0"/>
                      </a:moveTo>
                      <a:lnTo>
                        <a:pt x="18" y="162"/>
                      </a:lnTo>
                      <a:lnTo>
                        <a:pt x="0" y="127"/>
                      </a:lnTo>
                      <a:lnTo>
                        <a:pt x="272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8" name="Freeform 121"/>
                <p:cNvSpPr>
                  <a:spLocks/>
                </p:cNvSpPr>
                <p:nvPr/>
              </p:nvSpPr>
              <p:spPr bwMode="auto">
                <a:xfrm>
                  <a:off x="433388" y="2882974"/>
                  <a:ext cx="141288" cy="188913"/>
                </a:xfrm>
                <a:custGeom>
                  <a:avLst/>
                  <a:gdLst>
                    <a:gd name="T0" fmla="*/ 141288 w 89"/>
                    <a:gd name="T1" fmla="*/ 185738 h 119"/>
                    <a:gd name="T2" fmla="*/ 141288 w 89"/>
                    <a:gd name="T3" fmla="*/ 188913 h 119"/>
                    <a:gd name="T4" fmla="*/ 0 w 89"/>
                    <a:gd name="T5" fmla="*/ 188913 h 119"/>
                    <a:gd name="T6" fmla="*/ 0 w 89"/>
                    <a:gd name="T7" fmla="*/ 188913 h 119"/>
                    <a:gd name="T8" fmla="*/ 28575 w 89"/>
                    <a:gd name="T9" fmla="*/ 101600 h 119"/>
                    <a:gd name="T10" fmla="*/ 50800 w 89"/>
                    <a:gd name="T11" fmla="*/ 42863 h 119"/>
                    <a:gd name="T12" fmla="*/ 65088 w 89"/>
                    <a:gd name="T13" fmla="*/ 11113 h 119"/>
                    <a:gd name="T14" fmla="*/ 73025 w 89"/>
                    <a:gd name="T15" fmla="*/ 0 h 119"/>
                    <a:gd name="T16" fmla="*/ 73025 w 89"/>
                    <a:gd name="T17" fmla="*/ 0 h 119"/>
                    <a:gd name="T18" fmla="*/ 73025 w 89"/>
                    <a:gd name="T19" fmla="*/ 0 h 119"/>
                    <a:gd name="T20" fmla="*/ 92075 w 89"/>
                    <a:gd name="T21" fmla="*/ 42863 h 119"/>
                    <a:gd name="T22" fmla="*/ 111125 w 89"/>
                    <a:gd name="T23" fmla="*/ 92075 h 119"/>
                    <a:gd name="T24" fmla="*/ 125413 w 89"/>
                    <a:gd name="T25" fmla="*/ 138113 h 119"/>
                    <a:gd name="T26" fmla="*/ 141288 w 89"/>
                    <a:gd name="T27" fmla="*/ 185738 h 119"/>
                    <a:gd name="T28" fmla="*/ 141288 w 89"/>
                    <a:gd name="T29" fmla="*/ 185738 h 11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9" h="119">
                      <a:moveTo>
                        <a:pt x="89" y="117"/>
                      </a:moveTo>
                      <a:lnTo>
                        <a:pt x="89" y="119"/>
                      </a:lnTo>
                      <a:lnTo>
                        <a:pt x="0" y="119"/>
                      </a:lnTo>
                      <a:lnTo>
                        <a:pt x="18" y="64"/>
                      </a:lnTo>
                      <a:lnTo>
                        <a:pt x="32" y="27"/>
                      </a:lnTo>
                      <a:lnTo>
                        <a:pt x="41" y="7"/>
                      </a:lnTo>
                      <a:lnTo>
                        <a:pt x="46" y="0"/>
                      </a:lnTo>
                      <a:lnTo>
                        <a:pt x="58" y="27"/>
                      </a:lnTo>
                      <a:lnTo>
                        <a:pt x="70" y="58"/>
                      </a:lnTo>
                      <a:lnTo>
                        <a:pt x="79" y="87"/>
                      </a:lnTo>
                      <a:lnTo>
                        <a:pt x="89" y="1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289" name="Freeform 122"/>
                <p:cNvSpPr>
                  <a:spLocks/>
                </p:cNvSpPr>
                <p:nvPr/>
              </p:nvSpPr>
              <p:spPr bwMode="auto">
                <a:xfrm>
                  <a:off x="392113" y="2827412"/>
                  <a:ext cx="114300" cy="244475"/>
                </a:xfrm>
                <a:custGeom>
                  <a:avLst/>
                  <a:gdLst>
                    <a:gd name="T0" fmla="*/ 114300 w 72"/>
                    <a:gd name="T1" fmla="*/ 55563 h 154"/>
                    <a:gd name="T2" fmla="*/ 114300 w 72"/>
                    <a:gd name="T3" fmla="*/ 55563 h 154"/>
                    <a:gd name="T4" fmla="*/ 106363 w 72"/>
                    <a:gd name="T5" fmla="*/ 66675 h 154"/>
                    <a:gd name="T6" fmla="*/ 92075 w 72"/>
                    <a:gd name="T7" fmla="*/ 98425 h 154"/>
                    <a:gd name="T8" fmla="*/ 69850 w 72"/>
                    <a:gd name="T9" fmla="*/ 157163 h 154"/>
                    <a:gd name="T10" fmla="*/ 41275 w 72"/>
                    <a:gd name="T11" fmla="*/ 244475 h 154"/>
                    <a:gd name="T12" fmla="*/ 0 w 72"/>
                    <a:gd name="T13" fmla="*/ 244475 h 154"/>
                    <a:gd name="T14" fmla="*/ 0 w 72"/>
                    <a:gd name="T15" fmla="*/ 244475 h 154"/>
                    <a:gd name="T16" fmla="*/ 17463 w 72"/>
                    <a:gd name="T17" fmla="*/ 180975 h 154"/>
                    <a:gd name="T18" fmla="*/ 33338 w 72"/>
                    <a:gd name="T19" fmla="*/ 130175 h 154"/>
                    <a:gd name="T20" fmla="*/ 60325 w 72"/>
                    <a:gd name="T21" fmla="*/ 55563 h 154"/>
                    <a:gd name="T22" fmla="*/ 79375 w 72"/>
                    <a:gd name="T23" fmla="*/ 11113 h 154"/>
                    <a:gd name="T24" fmla="*/ 85725 w 72"/>
                    <a:gd name="T25" fmla="*/ 0 h 154"/>
                    <a:gd name="T26" fmla="*/ 85725 w 72"/>
                    <a:gd name="T27" fmla="*/ 0 h 154"/>
                    <a:gd name="T28" fmla="*/ 114300 w 72"/>
                    <a:gd name="T29" fmla="*/ 55563 h 154"/>
                    <a:gd name="T30" fmla="*/ 114300 w 72"/>
                    <a:gd name="T31" fmla="*/ 55563 h 15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72" h="154">
                      <a:moveTo>
                        <a:pt x="72" y="35"/>
                      </a:moveTo>
                      <a:lnTo>
                        <a:pt x="72" y="35"/>
                      </a:lnTo>
                      <a:lnTo>
                        <a:pt x="67" y="42"/>
                      </a:lnTo>
                      <a:lnTo>
                        <a:pt x="58" y="62"/>
                      </a:lnTo>
                      <a:lnTo>
                        <a:pt x="44" y="99"/>
                      </a:lnTo>
                      <a:lnTo>
                        <a:pt x="26" y="154"/>
                      </a:lnTo>
                      <a:lnTo>
                        <a:pt x="0" y="154"/>
                      </a:lnTo>
                      <a:lnTo>
                        <a:pt x="11" y="114"/>
                      </a:lnTo>
                      <a:lnTo>
                        <a:pt x="21" y="82"/>
                      </a:lnTo>
                      <a:lnTo>
                        <a:pt x="38" y="35"/>
                      </a:lnTo>
                      <a:lnTo>
                        <a:pt x="50" y="7"/>
                      </a:lnTo>
                      <a:lnTo>
                        <a:pt x="54" y="0"/>
                      </a:lnTo>
                      <a:lnTo>
                        <a:pt x="72" y="35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</p:grpSp>
      </p:grpSp>
      <p:grpSp>
        <p:nvGrpSpPr>
          <p:cNvPr id="3081" name="Group 2054"/>
          <p:cNvGrpSpPr>
            <a:grpSpLocks/>
          </p:cNvGrpSpPr>
          <p:nvPr/>
        </p:nvGrpSpPr>
        <p:grpSpPr bwMode="auto">
          <a:xfrm>
            <a:off x="7427913" y="2330450"/>
            <a:ext cx="1404937" cy="1685925"/>
            <a:chOff x="7427269" y="3453204"/>
            <a:chExt cx="1405988" cy="1685522"/>
          </a:xfrm>
        </p:grpSpPr>
        <p:sp>
          <p:nvSpPr>
            <p:cNvPr id="3082" name="Rectangle 161"/>
            <p:cNvSpPr>
              <a:spLocks noChangeArrowheads="1"/>
            </p:cNvSpPr>
            <p:nvPr/>
          </p:nvSpPr>
          <p:spPr bwMode="auto">
            <a:xfrm>
              <a:off x="7427269" y="3453204"/>
              <a:ext cx="1405988" cy="1685522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201" name="Group 27"/>
            <p:cNvGrpSpPr>
              <a:grpSpLocks/>
            </p:cNvGrpSpPr>
            <p:nvPr/>
          </p:nvGrpSpPr>
          <p:grpSpPr bwMode="auto">
            <a:xfrm>
              <a:off x="7807658" y="3795952"/>
              <a:ext cx="670778" cy="1042398"/>
              <a:chOff x="4065588" y="4052888"/>
              <a:chExt cx="1123950" cy="1889125"/>
            </a:xfrm>
            <a:solidFill>
              <a:srgbClr val="CE9542"/>
            </a:solidFill>
          </p:grpSpPr>
          <p:sp>
            <p:nvSpPr>
              <p:cNvPr id="202" name="Rectangle 147"/>
              <p:cNvSpPr>
                <a:spLocks noChangeArrowheads="1"/>
              </p:cNvSpPr>
              <p:nvPr/>
            </p:nvSpPr>
            <p:spPr bwMode="auto">
              <a:xfrm>
                <a:off x="4329113" y="5383213"/>
                <a:ext cx="574675" cy="55880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3" name="Freeform 151"/>
              <p:cNvSpPr>
                <a:spLocks/>
              </p:cNvSpPr>
              <p:nvPr/>
            </p:nvSpPr>
            <p:spPr bwMode="auto">
              <a:xfrm>
                <a:off x="4065588" y="4052888"/>
                <a:ext cx="1123950" cy="1708150"/>
              </a:xfrm>
              <a:custGeom>
                <a:avLst/>
                <a:gdLst>
                  <a:gd name="T0" fmla="*/ 1063625 w 708"/>
                  <a:gd name="T1" fmla="*/ 295275 h 1076"/>
                  <a:gd name="T2" fmla="*/ 1098550 w 708"/>
                  <a:gd name="T3" fmla="*/ 374650 h 1076"/>
                  <a:gd name="T4" fmla="*/ 1117600 w 708"/>
                  <a:gd name="T5" fmla="*/ 457200 h 1076"/>
                  <a:gd name="T6" fmla="*/ 1123950 w 708"/>
                  <a:gd name="T7" fmla="*/ 542925 h 1076"/>
                  <a:gd name="T8" fmla="*/ 1120775 w 708"/>
                  <a:gd name="T9" fmla="*/ 628650 h 1076"/>
                  <a:gd name="T10" fmla="*/ 1098550 w 708"/>
                  <a:gd name="T11" fmla="*/ 800100 h 1076"/>
                  <a:gd name="T12" fmla="*/ 1066800 w 708"/>
                  <a:gd name="T13" fmla="*/ 968375 h 1076"/>
                  <a:gd name="T14" fmla="*/ 1031875 w 708"/>
                  <a:gd name="T15" fmla="*/ 1181100 h 1076"/>
                  <a:gd name="T16" fmla="*/ 993775 w 708"/>
                  <a:gd name="T17" fmla="*/ 1308100 h 1076"/>
                  <a:gd name="T18" fmla="*/ 962025 w 708"/>
                  <a:gd name="T19" fmla="*/ 1368425 h 1076"/>
                  <a:gd name="T20" fmla="*/ 923925 w 708"/>
                  <a:gd name="T21" fmla="*/ 1428750 h 1076"/>
                  <a:gd name="T22" fmla="*/ 873125 w 708"/>
                  <a:gd name="T23" fmla="*/ 1489075 h 1076"/>
                  <a:gd name="T24" fmla="*/ 796925 w 708"/>
                  <a:gd name="T25" fmla="*/ 1568450 h 1076"/>
                  <a:gd name="T26" fmla="*/ 727075 w 708"/>
                  <a:gd name="T27" fmla="*/ 1635125 h 1076"/>
                  <a:gd name="T28" fmla="*/ 650875 w 708"/>
                  <a:gd name="T29" fmla="*/ 1682750 h 1076"/>
                  <a:gd name="T30" fmla="*/ 552450 w 708"/>
                  <a:gd name="T31" fmla="*/ 1708150 h 1076"/>
                  <a:gd name="T32" fmla="*/ 504825 w 708"/>
                  <a:gd name="T33" fmla="*/ 1695450 h 1076"/>
                  <a:gd name="T34" fmla="*/ 425450 w 708"/>
                  <a:gd name="T35" fmla="*/ 1657350 h 1076"/>
                  <a:gd name="T36" fmla="*/ 355600 w 708"/>
                  <a:gd name="T37" fmla="*/ 1603375 h 1076"/>
                  <a:gd name="T38" fmla="*/ 250825 w 708"/>
                  <a:gd name="T39" fmla="*/ 1492250 h 1076"/>
                  <a:gd name="T40" fmla="*/ 225425 w 708"/>
                  <a:gd name="T41" fmla="*/ 1463675 h 1076"/>
                  <a:gd name="T42" fmla="*/ 180975 w 708"/>
                  <a:gd name="T43" fmla="*/ 1403350 h 1076"/>
                  <a:gd name="T44" fmla="*/ 146050 w 708"/>
                  <a:gd name="T45" fmla="*/ 1343025 h 1076"/>
                  <a:gd name="T46" fmla="*/ 107950 w 708"/>
                  <a:gd name="T47" fmla="*/ 1250950 h 1076"/>
                  <a:gd name="T48" fmla="*/ 79375 w 708"/>
                  <a:gd name="T49" fmla="*/ 1117600 h 1076"/>
                  <a:gd name="T50" fmla="*/ 57150 w 708"/>
                  <a:gd name="T51" fmla="*/ 971550 h 1076"/>
                  <a:gd name="T52" fmla="*/ 12700 w 708"/>
                  <a:gd name="T53" fmla="*/ 717550 h 1076"/>
                  <a:gd name="T54" fmla="*/ 0 w 708"/>
                  <a:gd name="T55" fmla="*/ 587375 h 1076"/>
                  <a:gd name="T56" fmla="*/ 3175 w 708"/>
                  <a:gd name="T57" fmla="*/ 501650 h 1076"/>
                  <a:gd name="T58" fmla="*/ 15875 w 708"/>
                  <a:gd name="T59" fmla="*/ 419100 h 1076"/>
                  <a:gd name="T60" fmla="*/ 41275 w 708"/>
                  <a:gd name="T61" fmla="*/ 339725 h 1076"/>
                  <a:gd name="T62" fmla="*/ 60325 w 708"/>
                  <a:gd name="T63" fmla="*/ 298450 h 1076"/>
                  <a:gd name="T64" fmla="*/ 101600 w 708"/>
                  <a:gd name="T65" fmla="*/ 228600 h 1076"/>
                  <a:gd name="T66" fmla="*/ 155575 w 708"/>
                  <a:gd name="T67" fmla="*/ 168275 h 1076"/>
                  <a:gd name="T68" fmla="*/ 212725 w 708"/>
                  <a:gd name="T69" fmla="*/ 117475 h 1076"/>
                  <a:gd name="T70" fmla="*/ 276225 w 708"/>
                  <a:gd name="T71" fmla="*/ 79375 h 1076"/>
                  <a:gd name="T72" fmla="*/ 346075 w 708"/>
                  <a:gd name="T73" fmla="*/ 47625 h 1076"/>
                  <a:gd name="T74" fmla="*/ 419100 w 708"/>
                  <a:gd name="T75" fmla="*/ 25400 h 1076"/>
                  <a:gd name="T76" fmla="*/ 498475 w 708"/>
                  <a:gd name="T77" fmla="*/ 9525 h 1076"/>
                  <a:gd name="T78" fmla="*/ 577850 w 708"/>
                  <a:gd name="T79" fmla="*/ 0 h 1076"/>
                  <a:gd name="T80" fmla="*/ 584200 w 708"/>
                  <a:gd name="T81" fmla="*/ 0 h 1076"/>
                  <a:gd name="T82" fmla="*/ 730250 w 708"/>
                  <a:gd name="T83" fmla="*/ 28575 h 1076"/>
                  <a:gd name="T84" fmla="*/ 800100 w 708"/>
                  <a:gd name="T85" fmla="*/ 50800 h 1076"/>
                  <a:gd name="T86" fmla="*/ 863600 w 708"/>
                  <a:gd name="T87" fmla="*/ 82550 h 1076"/>
                  <a:gd name="T88" fmla="*/ 920750 w 708"/>
                  <a:gd name="T89" fmla="*/ 123825 h 1076"/>
                  <a:gd name="T90" fmla="*/ 974725 w 708"/>
                  <a:gd name="T91" fmla="*/ 171450 h 1076"/>
                  <a:gd name="T92" fmla="*/ 1022350 w 708"/>
                  <a:gd name="T93" fmla="*/ 228600 h 1076"/>
                  <a:gd name="T94" fmla="*/ 1063625 w 708"/>
                  <a:gd name="T95" fmla="*/ 295275 h 10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708" h="1076">
                    <a:moveTo>
                      <a:pt x="670" y="186"/>
                    </a:moveTo>
                    <a:lnTo>
                      <a:pt x="670" y="186"/>
                    </a:lnTo>
                    <a:lnTo>
                      <a:pt x="682" y="210"/>
                    </a:lnTo>
                    <a:lnTo>
                      <a:pt x="692" y="236"/>
                    </a:lnTo>
                    <a:lnTo>
                      <a:pt x="698" y="262"/>
                    </a:lnTo>
                    <a:lnTo>
                      <a:pt x="704" y="288"/>
                    </a:lnTo>
                    <a:lnTo>
                      <a:pt x="706" y="314"/>
                    </a:lnTo>
                    <a:lnTo>
                      <a:pt x="708" y="342"/>
                    </a:lnTo>
                    <a:lnTo>
                      <a:pt x="708" y="368"/>
                    </a:lnTo>
                    <a:lnTo>
                      <a:pt x="706" y="396"/>
                    </a:lnTo>
                    <a:lnTo>
                      <a:pt x="700" y="450"/>
                    </a:lnTo>
                    <a:lnTo>
                      <a:pt x="692" y="504"/>
                    </a:lnTo>
                    <a:lnTo>
                      <a:pt x="672" y="610"/>
                    </a:lnTo>
                    <a:lnTo>
                      <a:pt x="658" y="702"/>
                    </a:lnTo>
                    <a:lnTo>
                      <a:pt x="650" y="744"/>
                    </a:lnTo>
                    <a:lnTo>
                      <a:pt x="640" y="786"/>
                    </a:lnTo>
                    <a:lnTo>
                      <a:pt x="626" y="824"/>
                    </a:lnTo>
                    <a:lnTo>
                      <a:pt x="616" y="844"/>
                    </a:lnTo>
                    <a:lnTo>
                      <a:pt x="606" y="862"/>
                    </a:lnTo>
                    <a:lnTo>
                      <a:pt x="594" y="882"/>
                    </a:lnTo>
                    <a:lnTo>
                      <a:pt x="582" y="900"/>
                    </a:lnTo>
                    <a:lnTo>
                      <a:pt x="566" y="920"/>
                    </a:lnTo>
                    <a:lnTo>
                      <a:pt x="550" y="938"/>
                    </a:lnTo>
                    <a:lnTo>
                      <a:pt x="502" y="988"/>
                    </a:lnTo>
                    <a:lnTo>
                      <a:pt x="482" y="1010"/>
                    </a:lnTo>
                    <a:lnTo>
                      <a:pt x="458" y="1030"/>
                    </a:lnTo>
                    <a:lnTo>
                      <a:pt x="436" y="1046"/>
                    </a:lnTo>
                    <a:lnTo>
                      <a:pt x="410" y="1060"/>
                    </a:lnTo>
                    <a:lnTo>
                      <a:pt x="380" y="1070"/>
                    </a:lnTo>
                    <a:lnTo>
                      <a:pt x="348" y="1076"/>
                    </a:lnTo>
                    <a:lnTo>
                      <a:pt x="318" y="1068"/>
                    </a:lnTo>
                    <a:lnTo>
                      <a:pt x="292" y="1058"/>
                    </a:lnTo>
                    <a:lnTo>
                      <a:pt x="268" y="1044"/>
                    </a:lnTo>
                    <a:lnTo>
                      <a:pt x="244" y="1028"/>
                    </a:lnTo>
                    <a:lnTo>
                      <a:pt x="224" y="1010"/>
                    </a:lnTo>
                    <a:lnTo>
                      <a:pt x="202" y="988"/>
                    </a:lnTo>
                    <a:lnTo>
                      <a:pt x="158" y="940"/>
                    </a:lnTo>
                    <a:lnTo>
                      <a:pt x="142" y="922"/>
                    </a:lnTo>
                    <a:lnTo>
                      <a:pt x="126" y="902"/>
                    </a:lnTo>
                    <a:lnTo>
                      <a:pt x="114" y="884"/>
                    </a:lnTo>
                    <a:lnTo>
                      <a:pt x="102" y="864"/>
                    </a:lnTo>
                    <a:lnTo>
                      <a:pt x="92" y="846"/>
                    </a:lnTo>
                    <a:lnTo>
                      <a:pt x="82" y="826"/>
                    </a:lnTo>
                    <a:lnTo>
                      <a:pt x="68" y="788"/>
                    </a:lnTo>
                    <a:lnTo>
                      <a:pt x="58" y="748"/>
                    </a:lnTo>
                    <a:lnTo>
                      <a:pt x="50" y="704"/>
                    </a:lnTo>
                    <a:lnTo>
                      <a:pt x="36" y="612"/>
                    </a:lnTo>
                    <a:lnTo>
                      <a:pt x="16" y="506"/>
                    </a:lnTo>
                    <a:lnTo>
                      <a:pt x="8" y="452"/>
                    </a:lnTo>
                    <a:lnTo>
                      <a:pt x="2" y="398"/>
                    </a:lnTo>
                    <a:lnTo>
                      <a:pt x="0" y="370"/>
                    </a:lnTo>
                    <a:lnTo>
                      <a:pt x="0" y="344"/>
                    </a:lnTo>
                    <a:lnTo>
                      <a:pt x="2" y="316"/>
                    </a:lnTo>
                    <a:lnTo>
                      <a:pt x="4" y="290"/>
                    </a:lnTo>
                    <a:lnTo>
                      <a:pt x="10" y="264"/>
                    </a:lnTo>
                    <a:lnTo>
                      <a:pt x="16" y="238"/>
                    </a:lnTo>
                    <a:lnTo>
                      <a:pt x="26" y="214"/>
                    </a:lnTo>
                    <a:lnTo>
                      <a:pt x="38" y="188"/>
                    </a:lnTo>
                    <a:lnTo>
                      <a:pt x="50" y="166"/>
                    </a:lnTo>
                    <a:lnTo>
                      <a:pt x="64" y="144"/>
                    </a:lnTo>
                    <a:lnTo>
                      <a:pt x="80" y="124"/>
                    </a:lnTo>
                    <a:lnTo>
                      <a:pt x="98" y="106"/>
                    </a:lnTo>
                    <a:lnTo>
                      <a:pt x="116" y="90"/>
                    </a:lnTo>
                    <a:lnTo>
                      <a:pt x="134" y="74"/>
                    </a:lnTo>
                    <a:lnTo>
                      <a:pt x="154" y="62"/>
                    </a:lnTo>
                    <a:lnTo>
                      <a:pt x="174" y="50"/>
                    </a:lnTo>
                    <a:lnTo>
                      <a:pt x="196" y="38"/>
                    </a:lnTo>
                    <a:lnTo>
                      <a:pt x="218" y="30"/>
                    </a:lnTo>
                    <a:lnTo>
                      <a:pt x="242" y="22"/>
                    </a:lnTo>
                    <a:lnTo>
                      <a:pt x="264" y="16"/>
                    </a:lnTo>
                    <a:lnTo>
                      <a:pt x="290" y="10"/>
                    </a:lnTo>
                    <a:lnTo>
                      <a:pt x="314" y="6"/>
                    </a:lnTo>
                    <a:lnTo>
                      <a:pt x="364" y="0"/>
                    </a:lnTo>
                    <a:lnTo>
                      <a:pt x="368" y="0"/>
                    </a:lnTo>
                    <a:lnTo>
                      <a:pt x="414" y="6"/>
                    </a:lnTo>
                    <a:lnTo>
                      <a:pt x="460" y="18"/>
                    </a:lnTo>
                    <a:lnTo>
                      <a:pt x="482" y="24"/>
                    </a:lnTo>
                    <a:lnTo>
                      <a:pt x="504" y="32"/>
                    </a:lnTo>
                    <a:lnTo>
                      <a:pt x="524" y="42"/>
                    </a:lnTo>
                    <a:lnTo>
                      <a:pt x="544" y="52"/>
                    </a:lnTo>
                    <a:lnTo>
                      <a:pt x="562" y="64"/>
                    </a:lnTo>
                    <a:lnTo>
                      <a:pt x="580" y="78"/>
                    </a:lnTo>
                    <a:lnTo>
                      <a:pt x="598" y="92"/>
                    </a:lnTo>
                    <a:lnTo>
                      <a:pt x="614" y="108"/>
                    </a:lnTo>
                    <a:lnTo>
                      <a:pt x="630" y="126"/>
                    </a:lnTo>
                    <a:lnTo>
                      <a:pt x="644" y="144"/>
                    </a:lnTo>
                    <a:lnTo>
                      <a:pt x="658" y="164"/>
                    </a:lnTo>
                    <a:lnTo>
                      <a:pt x="670" y="186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3084" name="Group 209"/>
            <p:cNvGrpSpPr>
              <a:grpSpLocks/>
            </p:cNvGrpSpPr>
            <p:nvPr/>
          </p:nvGrpSpPr>
          <p:grpSpPr bwMode="auto">
            <a:xfrm>
              <a:off x="7860730" y="4089396"/>
              <a:ext cx="546721" cy="108887"/>
              <a:chOff x="6526213" y="2119267"/>
              <a:chExt cx="962025" cy="196850"/>
            </a:xfrm>
          </p:grpSpPr>
          <p:sp>
            <p:nvSpPr>
              <p:cNvPr id="3092" name="Freeform 328"/>
              <p:cNvSpPr>
                <a:spLocks/>
              </p:cNvSpPr>
              <p:nvPr/>
            </p:nvSpPr>
            <p:spPr bwMode="auto">
              <a:xfrm>
                <a:off x="6672263" y="2198642"/>
                <a:ext cx="57150" cy="57150"/>
              </a:xfrm>
              <a:custGeom>
                <a:avLst/>
                <a:gdLst>
                  <a:gd name="T0" fmla="*/ 2147483646 w 36"/>
                  <a:gd name="T1" fmla="*/ 2147483646 h 36"/>
                  <a:gd name="T2" fmla="*/ 2147483646 w 36"/>
                  <a:gd name="T3" fmla="*/ 2147483646 h 36"/>
                  <a:gd name="T4" fmla="*/ 2147483646 w 36"/>
                  <a:gd name="T5" fmla="*/ 0 h 36"/>
                  <a:gd name="T6" fmla="*/ 2147483646 w 36"/>
                  <a:gd name="T7" fmla="*/ 0 h 36"/>
                  <a:gd name="T8" fmla="*/ 2147483646 w 36"/>
                  <a:gd name="T9" fmla="*/ 0 h 36"/>
                  <a:gd name="T10" fmla="*/ 2147483646 w 36"/>
                  <a:gd name="T11" fmla="*/ 0 h 36"/>
                  <a:gd name="T12" fmla="*/ 2147483646 w 36"/>
                  <a:gd name="T13" fmla="*/ 2147483646 h 36"/>
                  <a:gd name="T14" fmla="*/ 2147483646 w 36"/>
                  <a:gd name="T15" fmla="*/ 2147483646 h 36"/>
                  <a:gd name="T16" fmla="*/ 2147483646 w 36"/>
                  <a:gd name="T17" fmla="*/ 2147483646 h 36"/>
                  <a:gd name="T18" fmla="*/ 2147483646 w 36"/>
                  <a:gd name="T19" fmla="*/ 2147483646 h 36"/>
                  <a:gd name="T20" fmla="*/ 2147483646 w 36"/>
                  <a:gd name="T21" fmla="*/ 2147483646 h 36"/>
                  <a:gd name="T22" fmla="*/ 2147483646 w 36"/>
                  <a:gd name="T23" fmla="*/ 2147483646 h 36"/>
                  <a:gd name="T24" fmla="*/ 2147483646 w 36"/>
                  <a:gd name="T25" fmla="*/ 2147483646 h 36"/>
                  <a:gd name="T26" fmla="*/ 2147483646 w 36"/>
                  <a:gd name="T27" fmla="*/ 2147483646 h 36"/>
                  <a:gd name="T28" fmla="*/ 2147483646 w 36"/>
                  <a:gd name="T29" fmla="*/ 2147483646 h 36"/>
                  <a:gd name="T30" fmla="*/ 2147483646 w 36"/>
                  <a:gd name="T31" fmla="*/ 2147483646 h 36"/>
                  <a:gd name="T32" fmla="*/ 2147483646 w 36"/>
                  <a:gd name="T33" fmla="*/ 2147483646 h 36"/>
                  <a:gd name="T34" fmla="*/ 2147483646 w 36"/>
                  <a:gd name="T35" fmla="*/ 2147483646 h 36"/>
                  <a:gd name="T36" fmla="*/ 2147483646 w 36"/>
                  <a:gd name="T37" fmla="*/ 2147483646 h 36"/>
                  <a:gd name="T38" fmla="*/ 0 w 36"/>
                  <a:gd name="T39" fmla="*/ 2147483646 h 36"/>
                  <a:gd name="T40" fmla="*/ 0 w 36"/>
                  <a:gd name="T41" fmla="*/ 2147483646 h 36"/>
                  <a:gd name="T42" fmla="*/ 2147483646 w 36"/>
                  <a:gd name="T43" fmla="*/ 2147483646 h 36"/>
                  <a:gd name="T44" fmla="*/ 2147483646 w 36"/>
                  <a:gd name="T45" fmla="*/ 2147483646 h 36"/>
                  <a:gd name="T46" fmla="*/ 2147483646 w 36"/>
                  <a:gd name="T47" fmla="*/ 2147483646 h 36"/>
                  <a:gd name="T48" fmla="*/ 2147483646 w 36"/>
                  <a:gd name="T49" fmla="*/ 2147483646 h 36"/>
                  <a:gd name="T50" fmla="*/ 2147483646 w 36"/>
                  <a:gd name="T51" fmla="*/ 2147483646 h 36"/>
                  <a:gd name="T52" fmla="*/ 2147483646 w 36"/>
                  <a:gd name="T53" fmla="*/ 2147483646 h 36"/>
                  <a:gd name="T54" fmla="*/ 2147483646 w 36"/>
                  <a:gd name="T55" fmla="*/ 2147483646 h 36"/>
                  <a:gd name="T56" fmla="*/ 2147483646 w 36"/>
                  <a:gd name="T57" fmla="*/ 2147483646 h 36"/>
                  <a:gd name="T58" fmla="*/ 2147483646 w 36"/>
                  <a:gd name="T59" fmla="*/ 2147483646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36" h="36">
                    <a:moveTo>
                      <a:pt x="14" y="4"/>
                    </a:moveTo>
                    <a:lnTo>
                      <a:pt x="14" y="4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6" y="2"/>
                    </a:lnTo>
                    <a:lnTo>
                      <a:pt x="30" y="6"/>
                    </a:lnTo>
                    <a:lnTo>
                      <a:pt x="34" y="10"/>
                    </a:lnTo>
                    <a:lnTo>
                      <a:pt x="36" y="18"/>
                    </a:lnTo>
                    <a:lnTo>
                      <a:pt x="34" y="24"/>
                    </a:lnTo>
                    <a:lnTo>
                      <a:pt x="30" y="30"/>
                    </a:lnTo>
                    <a:lnTo>
                      <a:pt x="26" y="34"/>
                    </a:lnTo>
                    <a:lnTo>
                      <a:pt x="18" y="36"/>
                    </a:lnTo>
                    <a:lnTo>
                      <a:pt x="12" y="34"/>
                    </a:lnTo>
                    <a:lnTo>
                      <a:pt x="6" y="30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2"/>
                    </a:lnTo>
                    <a:lnTo>
                      <a:pt x="6" y="14"/>
                    </a:lnTo>
                    <a:lnTo>
                      <a:pt x="10" y="12"/>
                    </a:lnTo>
                    <a:lnTo>
                      <a:pt x="12" y="10"/>
                    </a:lnTo>
                    <a:lnTo>
                      <a:pt x="14" y="8"/>
                    </a:lnTo>
                    <a:lnTo>
                      <a:pt x="1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3" name="Freeform 329"/>
              <p:cNvSpPr>
                <a:spLocks/>
              </p:cNvSpPr>
              <p:nvPr/>
            </p:nvSpPr>
            <p:spPr bwMode="auto">
              <a:xfrm>
                <a:off x="6700838" y="2138317"/>
                <a:ext cx="180975" cy="155575"/>
              </a:xfrm>
              <a:custGeom>
                <a:avLst/>
                <a:gdLst>
                  <a:gd name="T0" fmla="*/ 2147483646 w 114"/>
                  <a:gd name="T1" fmla="*/ 0 h 98"/>
                  <a:gd name="T2" fmla="*/ 2147483646 w 114"/>
                  <a:gd name="T3" fmla="*/ 0 h 98"/>
                  <a:gd name="T4" fmla="*/ 2147483646 w 114"/>
                  <a:gd name="T5" fmla="*/ 2147483646 h 98"/>
                  <a:gd name="T6" fmla="*/ 2147483646 w 114"/>
                  <a:gd name="T7" fmla="*/ 2147483646 h 98"/>
                  <a:gd name="T8" fmla="*/ 2147483646 w 114"/>
                  <a:gd name="T9" fmla="*/ 2147483646 h 98"/>
                  <a:gd name="T10" fmla="*/ 2147483646 w 114"/>
                  <a:gd name="T11" fmla="*/ 2147483646 h 98"/>
                  <a:gd name="T12" fmla="*/ 2147483646 w 114"/>
                  <a:gd name="T13" fmla="*/ 2147483646 h 98"/>
                  <a:gd name="T14" fmla="*/ 2147483646 w 114"/>
                  <a:gd name="T15" fmla="*/ 2147483646 h 98"/>
                  <a:gd name="T16" fmla="*/ 2147483646 w 114"/>
                  <a:gd name="T17" fmla="*/ 2147483646 h 98"/>
                  <a:gd name="T18" fmla="*/ 2147483646 w 114"/>
                  <a:gd name="T19" fmla="*/ 2147483646 h 98"/>
                  <a:gd name="T20" fmla="*/ 2147483646 w 114"/>
                  <a:gd name="T21" fmla="*/ 2147483646 h 98"/>
                  <a:gd name="T22" fmla="*/ 2147483646 w 114"/>
                  <a:gd name="T23" fmla="*/ 2147483646 h 98"/>
                  <a:gd name="T24" fmla="*/ 2147483646 w 114"/>
                  <a:gd name="T25" fmla="*/ 2147483646 h 98"/>
                  <a:gd name="T26" fmla="*/ 2147483646 w 114"/>
                  <a:gd name="T27" fmla="*/ 2147483646 h 98"/>
                  <a:gd name="T28" fmla="*/ 2147483646 w 114"/>
                  <a:gd name="T29" fmla="*/ 2147483646 h 98"/>
                  <a:gd name="T30" fmla="*/ 2147483646 w 114"/>
                  <a:gd name="T31" fmla="*/ 2147483646 h 98"/>
                  <a:gd name="T32" fmla="*/ 2147483646 w 114"/>
                  <a:gd name="T33" fmla="*/ 2147483646 h 98"/>
                  <a:gd name="T34" fmla="*/ 2147483646 w 114"/>
                  <a:gd name="T35" fmla="*/ 2147483646 h 98"/>
                  <a:gd name="T36" fmla="*/ 2147483646 w 114"/>
                  <a:gd name="T37" fmla="*/ 2147483646 h 98"/>
                  <a:gd name="T38" fmla="*/ 2147483646 w 114"/>
                  <a:gd name="T39" fmla="*/ 2147483646 h 98"/>
                  <a:gd name="T40" fmla="*/ 2147483646 w 114"/>
                  <a:gd name="T41" fmla="*/ 2147483646 h 98"/>
                  <a:gd name="T42" fmla="*/ 2147483646 w 114"/>
                  <a:gd name="T43" fmla="*/ 2147483646 h 98"/>
                  <a:gd name="T44" fmla="*/ 2147483646 w 114"/>
                  <a:gd name="T45" fmla="*/ 2147483646 h 98"/>
                  <a:gd name="T46" fmla="*/ 2147483646 w 114"/>
                  <a:gd name="T47" fmla="*/ 2147483646 h 98"/>
                  <a:gd name="T48" fmla="*/ 2147483646 w 114"/>
                  <a:gd name="T49" fmla="*/ 2147483646 h 98"/>
                  <a:gd name="T50" fmla="*/ 2147483646 w 114"/>
                  <a:gd name="T51" fmla="*/ 2147483646 h 98"/>
                  <a:gd name="T52" fmla="*/ 2147483646 w 114"/>
                  <a:gd name="T53" fmla="*/ 2147483646 h 98"/>
                  <a:gd name="T54" fmla="*/ 2147483646 w 114"/>
                  <a:gd name="T55" fmla="*/ 2147483646 h 98"/>
                  <a:gd name="T56" fmla="*/ 2147483646 w 114"/>
                  <a:gd name="T57" fmla="*/ 2147483646 h 98"/>
                  <a:gd name="T58" fmla="*/ 2147483646 w 114"/>
                  <a:gd name="T59" fmla="*/ 2147483646 h 98"/>
                  <a:gd name="T60" fmla="*/ 2147483646 w 114"/>
                  <a:gd name="T61" fmla="*/ 2147483646 h 98"/>
                  <a:gd name="T62" fmla="*/ 2147483646 w 114"/>
                  <a:gd name="T63" fmla="*/ 2147483646 h 98"/>
                  <a:gd name="T64" fmla="*/ 2147483646 w 114"/>
                  <a:gd name="T65" fmla="*/ 2147483646 h 98"/>
                  <a:gd name="T66" fmla="*/ 0 w 114"/>
                  <a:gd name="T67" fmla="*/ 2147483646 h 98"/>
                  <a:gd name="T68" fmla="*/ 0 w 114"/>
                  <a:gd name="T69" fmla="*/ 0 h 98"/>
                  <a:gd name="T70" fmla="*/ 2147483646 w 114"/>
                  <a:gd name="T71" fmla="*/ 0 h 9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14" h="98">
                    <a:moveTo>
                      <a:pt x="8" y="0"/>
                    </a:moveTo>
                    <a:lnTo>
                      <a:pt x="8" y="0"/>
                    </a:lnTo>
                    <a:lnTo>
                      <a:pt x="22" y="2"/>
                    </a:lnTo>
                    <a:lnTo>
                      <a:pt x="34" y="4"/>
                    </a:lnTo>
                    <a:lnTo>
                      <a:pt x="58" y="12"/>
                    </a:lnTo>
                    <a:lnTo>
                      <a:pt x="76" y="22"/>
                    </a:lnTo>
                    <a:lnTo>
                      <a:pt x="90" y="32"/>
                    </a:lnTo>
                    <a:lnTo>
                      <a:pt x="100" y="44"/>
                    </a:lnTo>
                    <a:lnTo>
                      <a:pt x="108" y="52"/>
                    </a:lnTo>
                    <a:lnTo>
                      <a:pt x="114" y="66"/>
                    </a:lnTo>
                    <a:lnTo>
                      <a:pt x="102" y="72"/>
                    </a:lnTo>
                    <a:lnTo>
                      <a:pt x="74" y="86"/>
                    </a:lnTo>
                    <a:lnTo>
                      <a:pt x="72" y="86"/>
                    </a:lnTo>
                    <a:lnTo>
                      <a:pt x="48" y="94"/>
                    </a:lnTo>
                    <a:lnTo>
                      <a:pt x="24" y="98"/>
                    </a:lnTo>
                    <a:lnTo>
                      <a:pt x="34" y="90"/>
                    </a:lnTo>
                    <a:lnTo>
                      <a:pt x="42" y="80"/>
                    </a:lnTo>
                    <a:lnTo>
                      <a:pt x="48" y="68"/>
                    </a:lnTo>
                    <a:lnTo>
                      <a:pt x="50" y="56"/>
                    </a:lnTo>
                    <a:lnTo>
                      <a:pt x="48" y="46"/>
                    </a:lnTo>
                    <a:lnTo>
                      <a:pt x="46" y="36"/>
                    </a:lnTo>
                    <a:lnTo>
                      <a:pt x="40" y="28"/>
                    </a:lnTo>
                    <a:lnTo>
                      <a:pt x="34" y="22"/>
                    </a:lnTo>
                    <a:lnTo>
                      <a:pt x="28" y="16"/>
                    </a:lnTo>
                    <a:lnTo>
                      <a:pt x="20" y="10"/>
                    </a:lnTo>
                    <a:lnTo>
                      <a:pt x="10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4" name="Freeform 330"/>
              <p:cNvSpPr>
                <a:spLocks/>
              </p:cNvSpPr>
              <p:nvPr/>
            </p:nvSpPr>
            <p:spPr bwMode="auto">
              <a:xfrm>
                <a:off x="6526213" y="2236742"/>
                <a:ext cx="288925" cy="76200"/>
              </a:xfrm>
              <a:custGeom>
                <a:avLst/>
                <a:gdLst>
                  <a:gd name="T0" fmla="*/ 2147483646 w 182"/>
                  <a:gd name="T1" fmla="*/ 2147483646 h 48"/>
                  <a:gd name="T2" fmla="*/ 2147483646 w 182"/>
                  <a:gd name="T3" fmla="*/ 2147483646 h 48"/>
                  <a:gd name="T4" fmla="*/ 2147483646 w 182"/>
                  <a:gd name="T5" fmla="*/ 2147483646 h 48"/>
                  <a:gd name="T6" fmla="*/ 2147483646 w 182"/>
                  <a:gd name="T7" fmla="*/ 2147483646 h 48"/>
                  <a:gd name="T8" fmla="*/ 2147483646 w 182"/>
                  <a:gd name="T9" fmla="*/ 2147483646 h 48"/>
                  <a:gd name="T10" fmla="*/ 2147483646 w 182"/>
                  <a:gd name="T11" fmla="*/ 2147483646 h 48"/>
                  <a:gd name="T12" fmla="*/ 2147483646 w 182"/>
                  <a:gd name="T13" fmla="*/ 2147483646 h 48"/>
                  <a:gd name="T14" fmla="*/ 2147483646 w 182"/>
                  <a:gd name="T15" fmla="*/ 2147483646 h 48"/>
                  <a:gd name="T16" fmla="*/ 2147483646 w 182"/>
                  <a:gd name="T17" fmla="*/ 2147483646 h 48"/>
                  <a:gd name="T18" fmla="*/ 2147483646 w 182"/>
                  <a:gd name="T19" fmla="*/ 2147483646 h 48"/>
                  <a:gd name="T20" fmla="*/ 2147483646 w 182"/>
                  <a:gd name="T21" fmla="*/ 2147483646 h 48"/>
                  <a:gd name="T22" fmla="*/ 2147483646 w 182"/>
                  <a:gd name="T23" fmla="*/ 2147483646 h 48"/>
                  <a:gd name="T24" fmla="*/ 2147483646 w 182"/>
                  <a:gd name="T25" fmla="*/ 2147483646 h 48"/>
                  <a:gd name="T26" fmla="*/ 2147483646 w 182"/>
                  <a:gd name="T27" fmla="*/ 2147483646 h 48"/>
                  <a:gd name="T28" fmla="*/ 2147483646 w 182"/>
                  <a:gd name="T29" fmla="*/ 2147483646 h 48"/>
                  <a:gd name="T30" fmla="*/ 2147483646 w 182"/>
                  <a:gd name="T31" fmla="*/ 2147483646 h 48"/>
                  <a:gd name="T32" fmla="*/ 2147483646 w 182"/>
                  <a:gd name="T33" fmla="*/ 2147483646 h 48"/>
                  <a:gd name="T34" fmla="*/ 2147483646 w 182"/>
                  <a:gd name="T35" fmla="*/ 2147483646 h 48"/>
                  <a:gd name="T36" fmla="*/ 2147483646 w 182"/>
                  <a:gd name="T37" fmla="*/ 2147483646 h 48"/>
                  <a:gd name="T38" fmla="*/ 0 w 182"/>
                  <a:gd name="T39" fmla="*/ 0 h 48"/>
                  <a:gd name="T40" fmla="*/ 0 w 182"/>
                  <a:gd name="T41" fmla="*/ 0 h 48"/>
                  <a:gd name="T42" fmla="*/ 2147483646 w 182"/>
                  <a:gd name="T43" fmla="*/ 2147483646 h 48"/>
                  <a:gd name="T44" fmla="*/ 2147483646 w 182"/>
                  <a:gd name="T45" fmla="*/ 2147483646 h 48"/>
                  <a:gd name="T46" fmla="*/ 2147483646 w 182"/>
                  <a:gd name="T47" fmla="*/ 2147483646 h 48"/>
                  <a:gd name="T48" fmla="*/ 2147483646 w 182"/>
                  <a:gd name="T49" fmla="*/ 2147483646 h 48"/>
                  <a:gd name="T50" fmla="*/ 2147483646 w 182"/>
                  <a:gd name="T51" fmla="*/ 2147483646 h 48"/>
                  <a:gd name="T52" fmla="*/ 2147483646 w 182"/>
                  <a:gd name="T53" fmla="*/ 2147483646 h 48"/>
                  <a:gd name="T54" fmla="*/ 2147483646 w 182"/>
                  <a:gd name="T55" fmla="*/ 2147483646 h 48"/>
                  <a:gd name="T56" fmla="*/ 2147483646 w 182"/>
                  <a:gd name="T57" fmla="*/ 2147483646 h 48"/>
                  <a:gd name="T58" fmla="*/ 2147483646 w 182"/>
                  <a:gd name="T59" fmla="*/ 2147483646 h 4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2" h="48">
                    <a:moveTo>
                      <a:pt x="108" y="38"/>
                    </a:moveTo>
                    <a:lnTo>
                      <a:pt x="108" y="38"/>
                    </a:lnTo>
                    <a:lnTo>
                      <a:pt x="134" y="36"/>
                    </a:lnTo>
                    <a:lnTo>
                      <a:pt x="158" y="32"/>
                    </a:lnTo>
                    <a:lnTo>
                      <a:pt x="182" y="24"/>
                    </a:lnTo>
                    <a:lnTo>
                      <a:pt x="156" y="34"/>
                    </a:lnTo>
                    <a:lnTo>
                      <a:pt x="130" y="42"/>
                    </a:lnTo>
                    <a:lnTo>
                      <a:pt x="110" y="46"/>
                    </a:lnTo>
                    <a:lnTo>
                      <a:pt x="90" y="48"/>
                    </a:lnTo>
                    <a:lnTo>
                      <a:pt x="74" y="48"/>
                    </a:lnTo>
                    <a:lnTo>
                      <a:pt x="58" y="46"/>
                    </a:lnTo>
                    <a:lnTo>
                      <a:pt x="46" y="42"/>
                    </a:lnTo>
                    <a:lnTo>
                      <a:pt x="34" y="38"/>
                    </a:lnTo>
                    <a:lnTo>
                      <a:pt x="26" y="32"/>
                    </a:lnTo>
                    <a:lnTo>
                      <a:pt x="18" y="26"/>
                    </a:lnTo>
                    <a:lnTo>
                      <a:pt x="8" y="14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8" y="6"/>
                    </a:lnTo>
                    <a:lnTo>
                      <a:pt x="26" y="18"/>
                    </a:lnTo>
                    <a:lnTo>
                      <a:pt x="40" y="24"/>
                    </a:lnTo>
                    <a:lnTo>
                      <a:pt x="54" y="30"/>
                    </a:lnTo>
                    <a:lnTo>
                      <a:pt x="70" y="34"/>
                    </a:lnTo>
                    <a:lnTo>
                      <a:pt x="88" y="38"/>
                    </a:lnTo>
                    <a:lnTo>
                      <a:pt x="108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5" name="Freeform 331"/>
              <p:cNvSpPr>
                <a:spLocks/>
              </p:cNvSpPr>
              <p:nvPr/>
            </p:nvSpPr>
            <p:spPr bwMode="auto">
              <a:xfrm>
                <a:off x="6526213" y="2119267"/>
                <a:ext cx="355600" cy="123825"/>
              </a:xfrm>
              <a:custGeom>
                <a:avLst/>
                <a:gdLst>
                  <a:gd name="T0" fmla="*/ 2147483646 w 224"/>
                  <a:gd name="T1" fmla="*/ 2147483646 h 78"/>
                  <a:gd name="T2" fmla="*/ 2147483646 w 224"/>
                  <a:gd name="T3" fmla="*/ 2147483646 h 78"/>
                  <a:gd name="T4" fmla="*/ 2147483646 w 224"/>
                  <a:gd name="T5" fmla="*/ 2147483646 h 78"/>
                  <a:gd name="T6" fmla="*/ 2147483646 w 224"/>
                  <a:gd name="T7" fmla="*/ 2147483646 h 78"/>
                  <a:gd name="T8" fmla="*/ 2147483646 w 224"/>
                  <a:gd name="T9" fmla="*/ 2147483646 h 78"/>
                  <a:gd name="T10" fmla="*/ 2147483646 w 224"/>
                  <a:gd name="T11" fmla="*/ 2147483646 h 78"/>
                  <a:gd name="T12" fmla="*/ 2147483646 w 224"/>
                  <a:gd name="T13" fmla="*/ 2147483646 h 78"/>
                  <a:gd name="T14" fmla="*/ 2147483646 w 224"/>
                  <a:gd name="T15" fmla="*/ 2147483646 h 78"/>
                  <a:gd name="T16" fmla="*/ 2147483646 w 224"/>
                  <a:gd name="T17" fmla="*/ 2147483646 h 78"/>
                  <a:gd name="T18" fmla="*/ 0 w 224"/>
                  <a:gd name="T19" fmla="*/ 2147483646 h 78"/>
                  <a:gd name="T20" fmla="*/ 0 w 224"/>
                  <a:gd name="T21" fmla="*/ 2147483646 h 78"/>
                  <a:gd name="T22" fmla="*/ 2147483646 w 224"/>
                  <a:gd name="T23" fmla="*/ 2147483646 h 78"/>
                  <a:gd name="T24" fmla="*/ 2147483646 w 224"/>
                  <a:gd name="T25" fmla="*/ 2147483646 h 78"/>
                  <a:gd name="T26" fmla="*/ 2147483646 w 224"/>
                  <a:gd name="T27" fmla="*/ 2147483646 h 78"/>
                  <a:gd name="T28" fmla="*/ 2147483646 w 224"/>
                  <a:gd name="T29" fmla="*/ 2147483646 h 78"/>
                  <a:gd name="T30" fmla="*/ 2147483646 w 224"/>
                  <a:gd name="T31" fmla="*/ 2147483646 h 78"/>
                  <a:gd name="T32" fmla="*/ 2147483646 w 224"/>
                  <a:gd name="T33" fmla="*/ 2147483646 h 78"/>
                  <a:gd name="T34" fmla="*/ 2147483646 w 224"/>
                  <a:gd name="T35" fmla="*/ 2147483646 h 78"/>
                  <a:gd name="T36" fmla="*/ 2147483646 w 224"/>
                  <a:gd name="T37" fmla="*/ 0 h 78"/>
                  <a:gd name="T38" fmla="*/ 2147483646 w 224"/>
                  <a:gd name="T39" fmla="*/ 0 h 78"/>
                  <a:gd name="T40" fmla="*/ 2147483646 w 224"/>
                  <a:gd name="T41" fmla="*/ 0 h 78"/>
                  <a:gd name="T42" fmla="*/ 2147483646 w 224"/>
                  <a:gd name="T43" fmla="*/ 0 h 78"/>
                  <a:gd name="T44" fmla="*/ 2147483646 w 224"/>
                  <a:gd name="T45" fmla="*/ 2147483646 h 78"/>
                  <a:gd name="T46" fmla="*/ 2147483646 w 224"/>
                  <a:gd name="T47" fmla="*/ 2147483646 h 78"/>
                  <a:gd name="T48" fmla="*/ 2147483646 w 224"/>
                  <a:gd name="T49" fmla="*/ 2147483646 h 78"/>
                  <a:gd name="T50" fmla="*/ 2147483646 w 224"/>
                  <a:gd name="T51" fmla="*/ 2147483646 h 78"/>
                  <a:gd name="T52" fmla="*/ 2147483646 w 224"/>
                  <a:gd name="T53" fmla="*/ 2147483646 h 78"/>
                  <a:gd name="T54" fmla="*/ 2147483646 w 224"/>
                  <a:gd name="T55" fmla="*/ 2147483646 h 78"/>
                  <a:gd name="T56" fmla="*/ 2147483646 w 224"/>
                  <a:gd name="T57" fmla="*/ 2147483646 h 78"/>
                  <a:gd name="T58" fmla="*/ 2147483646 w 224"/>
                  <a:gd name="T59" fmla="*/ 2147483646 h 78"/>
                  <a:gd name="T60" fmla="*/ 2147483646 w 224"/>
                  <a:gd name="T61" fmla="*/ 2147483646 h 78"/>
                  <a:gd name="T62" fmla="*/ 2147483646 w 224"/>
                  <a:gd name="T63" fmla="*/ 2147483646 h 78"/>
                  <a:gd name="T64" fmla="*/ 2147483646 w 224"/>
                  <a:gd name="T65" fmla="*/ 2147483646 h 78"/>
                  <a:gd name="T66" fmla="*/ 2147483646 w 224"/>
                  <a:gd name="T67" fmla="*/ 2147483646 h 78"/>
                  <a:gd name="T68" fmla="*/ 2147483646 w 224"/>
                  <a:gd name="T69" fmla="*/ 2147483646 h 78"/>
                  <a:gd name="T70" fmla="*/ 2147483646 w 224"/>
                  <a:gd name="T71" fmla="*/ 2147483646 h 78"/>
                  <a:gd name="T72" fmla="*/ 2147483646 w 224"/>
                  <a:gd name="T73" fmla="*/ 2147483646 h 78"/>
                  <a:gd name="T74" fmla="*/ 2147483646 w 224"/>
                  <a:gd name="T75" fmla="*/ 2147483646 h 78"/>
                  <a:gd name="T76" fmla="*/ 2147483646 w 224"/>
                  <a:gd name="T77" fmla="*/ 2147483646 h 78"/>
                  <a:gd name="T78" fmla="*/ 2147483646 w 224"/>
                  <a:gd name="T79" fmla="*/ 2147483646 h 78"/>
                  <a:gd name="T80" fmla="*/ 2147483646 w 224"/>
                  <a:gd name="T81" fmla="*/ 2147483646 h 78"/>
                  <a:gd name="T82" fmla="*/ 2147483646 w 224"/>
                  <a:gd name="T83" fmla="*/ 2147483646 h 7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24" h="78">
                    <a:moveTo>
                      <a:pt x="108" y="12"/>
                    </a:moveTo>
                    <a:lnTo>
                      <a:pt x="108" y="12"/>
                    </a:lnTo>
                    <a:lnTo>
                      <a:pt x="98" y="12"/>
                    </a:lnTo>
                    <a:lnTo>
                      <a:pt x="88" y="14"/>
                    </a:lnTo>
                    <a:lnTo>
                      <a:pt x="68" y="20"/>
                    </a:lnTo>
                    <a:lnTo>
                      <a:pt x="52" y="30"/>
                    </a:lnTo>
                    <a:lnTo>
                      <a:pt x="36" y="40"/>
                    </a:lnTo>
                    <a:lnTo>
                      <a:pt x="22" y="50"/>
                    </a:lnTo>
                    <a:lnTo>
                      <a:pt x="12" y="60"/>
                    </a:lnTo>
                    <a:lnTo>
                      <a:pt x="0" y="74"/>
                    </a:lnTo>
                    <a:lnTo>
                      <a:pt x="10" y="58"/>
                    </a:lnTo>
                    <a:lnTo>
                      <a:pt x="18" y="46"/>
                    </a:lnTo>
                    <a:lnTo>
                      <a:pt x="30" y="34"/>
                    </a:lnTo>
                    <a:lnTo>
                      <a:pt x="46" y="22"/>
                    </a:lnTo>
                    <a:lnTo>
                      <a:pt x="66" y="10"/>
                    </a:lnTo>
                    <a:lnTo>
                      <a:pt x="78" y="6"/>
                    </a:lnTo>
                    <a:lnTo>
                      <a:pt x="90" y="2"/>
                    </a:lnTo>
                    <a:lnTo>
                      <a:pt x="104" y="0"/>
                    </a:lnTo>
                    <a:lnTo>
                      <a:pt x="118" y="0"/>
                    </a:lnTo>
                    <a:lnTo>
                      <a:pt x="134" y="0"/>
                    </a:lnTo>
                    <a:lnTo>
                      <a:pt x="146" y="2"/>
                    </a:lnTo>
                    <a:lnTo>
                      <a:pt x="158" y="6"/>
                    </a:lnTo>
                    <a:lnTo>
                      <a:pt x="168" y="10"/>
                    </a:lnTo>
                    <a:lnTo>
                      <a:pt x="178" y="16"/>
                    </a:lnTo>
                    <a:lnTo>
                      <a:pt x="186" y="22"/>
                    </a:lnTo>
                    <a:lnTo>
                      <a:pt x="200" y="36"/>
                    </a:lnTo>
                    <a:lnTo>
                      <a:pt x="210" y="50"/>
                    </a:lnTo>
                    <a:lnTo>
                      <a:pt x="218" y="62"/>
                    </a:lnTo>
                    <a:lnTo>
                      <a:pt x="224" y="78"/>
                    </a:lnTo>
                    <a:lnTo>
                      <a:pt x="218" y="64"/>
                    </a:lnTo>
                    <a:lnTo>
                      <a:pt x="210" y="56"/>
                    </a:lnTo>
                    <a:lnTo>
                      <a:pt x="200" y="44"/>
                    </a:lnTo>
                    <a:lnTo>
                      <a:pt x="186" y="34"/>
                    </a:lnTo>
                    <a:lnTo>
                      <a:pt x="168" y="24"/>
                    </a:lnTo>
                    <a:lnTo>
                      <a:pt x="144" y="16"/>
                    </a:lnTo>
                    <a:lnTo>
                      <a:pt x="132" y="14"/>
                    </a:lnTo>
                    <a:lnTo>
                      <a:pt x="118" y="12"/>
                    </a:lnTo>
                    <a:lnTo>
                      <a:pt x="110" y="12"/>
                    </a:lnTo>
                    <a:lnTo>
                      <a:pt x="108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6" name="Freeform 332"/>
              <p:cNvSpPr>
                <a:spLocks/>
              </p:cNvSpPr>
              <p:nvPr/>
            </p:nvSpPr>
            <p:spPr bwMode="auto">
              <a:xfrm>
                <a:off x="6675438" y="2198642"/>
                <a:ext cx="19050" cy="22225"/>
              </a:xfrm>
              <a:custGeom>
                <a:avLst/>
                <a:gdLst>
                  <a:gd name="T0" fmla="*/ 0 w 12"/>
                  <a:gd name="T1" fmla="*/ 2147483646 h 14"/>
                  <a:gd name="T2" fmla="*/ 0 w 12"/>
                  <a:gd name="T3" fmla="*/ 2147483646 h 14"/>
                  <a:gd name="T4" fmla="*/ 2147483646 w 12"/>
                  <a:gd name="T5" fmla="*/ 2147483646 h 14"/>
                  <a:gd name="T6" fmla="*/ 2147483646 w 12"/>
                  <a:gd name="T7" fmla="*/ 0 h 14"/>
                  <a:gd name="T8" fmla="*/ 2147483646 w 12"/>
                  <a:gd name="T9" fmla="*/ 0 h 14"/>
                  <a:gd name="T10" fmla="*/ 2147483646 w 12"/>
                  <a:gd name="T11" fmla="*/ 2147483646 h 14"/>
                  <a:gd name="T12" fmla="*/ 2147483646 w 12"/>
                  <a:gd name="T13" fmla="*/ 2147483646 h 14"/>
                  <a:gd name="T14" fmla="*/ 2147483646 w 12"/>
                  <a:gd name="T15" fmla="*/ 2147483646 h 14"/>
                  <a:gd name="T16" fmla="*/ 2147483646 w 12"/>
                  <a:gd name="T17" fmla="*/ 2147483646 h 14"/>
                  <a:gd name="T18" fmla="*/ 2147483646 w 12"/>
                  <a:gd name="T19" fmla="*/ 2147483646 h 14"/>
                  <a:gd name="T20" fmla="*/ 2147483646 w 12"/>
                  <a:gd name="T21" fmla="*/ 2147483646 h 14"/>
                  <a:gd name="T22" fmla="*/ 2147483646 w 12"/>
                  <a:gd name="T23" fmla="*/ 2147483646 h 14"/>
                  <a:gd name="T24" fmla="*/ 0 w 12"/>
                  <a:gd name="T25" fmla="*/ 2147483646 h 14"/>
                  <a:gd name="T26" fmla="*/ 0 w 12"/>
                  <a:gd name="T27" fmla="*/ 2147483646 h 1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" h="14">
                    <a:moveTo>
                      <a:pt x="0" y="12"/>
                    </a:moveTo>
                    <a:lnTo>
                      <a:pt x="0" y="12"/>
                    </a:lnTo>
                    <a:lnTo>
                      <a:pt x="4" y="4"/>
                    </a:lnTo>
                    <a:lnTo>
                      <a:pt x="12" y="0"/>
                    </a:lnTo>
                    <a:lnTo>
                      <a:pt x="12" y="4"/>
                    </a:lnTo>
                    <a:lnTo>
                      <a:pt x="12" y="8"/>
                    </a:lnTo>
                    <a:lnTo>
                      <a:pt x="10" y="10"/>
                    </a:lnTo>
                    <a:lnTo>
                      <a:pt x="8" y="12"/>
                    </a:lnTo>
                    <a:lnTo>
                      <a:pt x="4" y="14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Freeform 333"/>
              <p:cNvSpPr>
                <a:spLocks/>
              </p:cNvSpPr>
              <p:nvPr/>
            </p:nvSpPr>
            <p:spPr bwMode="auto">
              <a:xfrm>
                <a:off x="6669088" y="2192292"/>
                <a:ext cx="25400" cy="25400"/>
              </a:xfrm>
              <a:custGeom>
                <a:avLst/>
                <a:gdLst>
                  <a:gd name="T0" fmla="*/ 0 w 16"/>
                  <a:gd name="T1" fmla="*/ 2147483646 h 16"/>
                  <a:gd name="T2" fmla="*/ 0 w 16"/>
                  <a:gd name="T3" fmla="*/ 2147483646 h 16"/>
                  <a:gd name="T4" fmla="*/ 0 w 16"/>
                  <a:gd name="T5" fmla="*/ 2147483646 h 16"/>
                  <a:gd name="T6" fmla="*/ 2147483646 w 16"/>
                  <a:gd name="T7" fmla="*/ 2147483646 h 16"/>
                  <a:gd name="T8" fmla="*/ 2147483646 w 16"/>
                  <a:gd name="T9" fmla="*/ 2147483646 h 16"/>
                  <a:gd name="T10" fmla="*/ 2147483646 w 16"/>
                  <a:gd name="T11" fmla="*/ 0 h 16"/>
                  <a:gd name="T12" fmla="*/ 2147483646 w 16"/>
                  <a:gd name="T13" fmla="*/ 0 h 16"/>
                  <a:gd name="T14" fmla="*/ 2147483646 w 16"/>
                  <a:gd name="T15" fmla="*/ 2147483646 h 16"/>
                  <a:gd name="T16" fmla="*/ 2147483646 w 16"/>
                  <a:gd name="T17" fmla="*/ 2147483646 h 16"/>
                  <a:gd name="T18" fmla="*/ 2147483646 w 16"/>
                  <a:gd name="T19" fmla="*/ 2147483646 h 16"/>
                  <a:gd name="T20" fmla="*/ 2147483646 w 16"/>
                  <a:gd name="T21" fmla="*/ 2147483646 h 16"/>
                  <a:gd name="T22" fmla="*/ 2147483646 w 16"/>
                  <a:gd name="T23" fmla="*/ 2147483646 h 16"/>
                  <a:gd name="T24" fmla="*/ 2147483646 w 16"/>
                  <a:gd name="T25" fmla="*/ 2147483646 h 16"/>
                  <a:gd name="T26" fmla="*/ 2147483646 w 16"/>
                  <a:gd name="T27" fmla="*/ 2147483646 h 16"/>
                  <a:gd name="T28" fmla="*/ 0 w 16"/>
                  <a:gd name="T29" fmla="*/ 2147483646 h 16"/>
                  <a:gd name="T30" fmla="*/ 0 w 16"/>
                  <a:gd name="T31" fmla="*/ 2147483646 h 1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6" h="16">
                    <a:moveTo>
                      <a:pt x="0" y="8"/>
                    </a:moveTo>
                    <a:lnTo>
                      <a:pt x="0" y="8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2"/>
                    </a:lnTo>
                    <a:lnTo>
                      <a:pt x="16" y="4"/>
                    </a:lnTo>
                    <a:lnTo>
                      <a:pt x="8" y="8"/>
                    </a:lnTo>
                    <a:lnTo>
                      <a:pt x="4" y="16"/>
                    </a:lnTo>
                    <a:lnTo>
                      <a:pt x="2" y="1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Freeform 334"/>
              <p:cNvSpPr>
                <a:spLocks noEditPoints="1"/>
              </p:cNvSpPr>
              <p:nvPr/>
            </p:nvSpPr>
            <p:spPr bwMode="auto">
              <a:xfrm>
                <a:off x="6624638" y="2151017"/>
                <a:ext cx="155575" cy="146050"/>
              </a:xfrm>
              <a:custGeom>
                <a:avLst/>
                <a:gdLst>
                  <a:gd name="T0" fmla="*/ 2147483646 w 98"/>
                  <a:gd name="T1" fmla="*/ 2147483646 h 92"/>
                  <a:gd name="T2" fmla="*/ 2147483646 w 98"/>
                  <a:gd name="T3" fmla="*/ 2147483646 h 92"/>
                  <a:gd name="T4" fmla="*/ 2147483646 w 98"/>
                  <a:gd name="T5" fmla="*/ 2147483646 h 92"/>
                  <a:gd name="T6" fmla="*/ 2147483646 w 98"/>
                  <a:gd name="T7" fmla="*/ 2147483646 h 92"/>
                  <a:gd name="T8" fmla="*/ 2147483646 w 98"/>
                  <a:gd name="T9" fmla="*/ 2147483646 h 92"/>
                  <a:gd name="T10" fmla="*/ 2147483646 w 98"/>
                  <a:gd name="T11" fmla="*/ 2147483646 h 92"/>
                  <a:gd name="T12" fmla="*/ 2147483646 w 98"/>
                  <a:gd name="T13" fmla="*/ 2147483646 h 92"/>
                  <a:gd name="T14" fmla="*/ 2147483646 w 98"/>
                  <a:gd name="T15" fmla="*/ 2147483646 h 92"/>
                  <a:gd name="T16" fmla="*/ 2147483646 w 98"/>
                  <a:gd name="T17" fmla="*/ 2147483646 h 92"/>
                  <a:gd name="T18" fmla="*/ 2147483646 w 98"/>
                  <a:gd name="T19" fmla="*/ 2147483646 h 92"/>
                  <a:gd name="T20" fmla="*/ 2147483646 w 98"/>
                  <a:gd name="T21" fmla="*/ 2147483646 h 92"/>
                  <a:gd name="T22" fmla="*/ 2147483646 w 98"/>
                  <a:gd name="T23" fmla="*/ 2147483646 h 92"/>
                  <a:gd name="T24" fmla="*/ 2147483646 w 98"/>
                  <a:gd name="T25" fmla="*/ 2147483646 h 92"/>
                  <a:gd name="T26" fmla="*/ 2147483646 w 98"/>
                  <a:gd name="T27" fmla="*/ 2147483646 h 92"/>
                  <a:gd name="T28" fmla="*/ 2147483646 w 98"/>
                  <a:gd name="T29" fmla="*/ 2147483646 h 92"/>
                  <a:gd name="T30" fmla="*/ 2147483646 w 98"/>
                  <a:gd name="T31" fmla="*/ 2147483646 h 92"/>
                  <a:gd name="T32" fmla="*/ 2147483646 w 98"/>
                  <a:gd name="T33" fmla="*/ 2147483646 h 92"/>
                  <a:gd name="T34" fmla="*/ 2147483646 w 98"/>
                  <a:gd name="T35" fmla="*/ 2147483646 h 92"/>
                  <a:gd name="T36" fmla="*/ 2147483646 w 98"/>
                  <a:gd name="T37" fmla="*/ 2147483646 h 92"/>
                  <a:gd name="T38" fmla="*/ 2147483646 w 98"/>
                  <a:gd name="T39" fmla="*/ 2147483646 h 92"/>
                  <a:gd name="T40" fmla="*/ 2147483646 w 98"/>
                  <a:gd name="T41" fmla="*/ 2147483646 h 92"/>
                  <a:gd name="T42" fmla="*/ 2147483646 w 98"/>
                  <a:gd name="T43" fmla="*/ 2147483646 h 92"/>
                  <a:gd name="T44" fmla="*/ 2147483646 w 98"/>
                  <a:gd name="T45" fmla="*/ 2147483646 h 92"/>
                  <a:gd name="T46" fmla="*/ 0 w 98"/>
                  <a:gd name="T47" fmla="*/ 2147483646 h 92"/>
                  <a:gd name="T48" fmla="*/ 2147483646 w 98"/>
                  <a:gd name="T49" fmla="*/ 2147483646 h 92"/>
                  <a:gd name="T50" fmla="*/ 2147483646 w 98"/>
                  <a:gd name="T51" fmla="*/ 2147483646 h 92"/>
                  <a:gd name="T52" fmla="*/ 2147483646 w 98"/>
                  <a:gd name="T53" fmla="*/ 2147483646 h 92"/>
                  <a:gd name="T54" fmla="*/ 2147483646 w 98"/>
                  <a:gd name="T55" fmla="*/ 0 h 92"/>
                  <a:gd name="T56" fmla="*/ 2147483646 w 98"/>
                  <a:gd name="T57" fmla="*/ 0 h 92"/>
                  <a:gd name="T58" fmla="*/ 2147483646 w 98"/>
                  <a:gd name="T59" fmla="*/ 2147483646 h 92"/>
                  <a:gd name="T60" fmla="*/ 2147483646 w 98"/>
                  <a:gd name="T61" fmla="*/ 2147483646 h 92"/>
                  <a:gd name="T62" fmla="*/ 2147483646 w 98"/>
                  <a:gd name="T63" fmla="*/ 2147483646 h 92"/>
                  <a:gd name="T64" fmla="*/ 2147483646 w 98"/>
                  <a:gd name="T65" fmla="*/ 2147483646 h 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98" h="92">
                    <a:moveTo>
                      <a:pt x="28" y="34"/>
                    </a:moveTo>
                    <a:lnTo>
                      <a:pt x="28" y="34"/>
                    </a:lnTo>
                    <a:lnTo>
                      <a:pt x="30" y="38"/>
                    </a:lnTo>
                    <a:lnTo>
                      <a:pt x="32" y="42"/>
                    </a:lnTo>
                    <a:lnTo>
                      <a:pt x="30" y="48"/>
                    </a:lnTo>
                    <a:lnTo>
                      <a:pt x="32" y="54"/>
                    </a:lnTo>
                    <a:lnTo>
                      <a:pt x="36" y="60"/>
                    </a:lnTo>
                    <a:lnTo>
                      <a:pt x="42" y="64"/>
                    </a:lnTo>
                    <a:lnTo>
                      <a:pt x="48" y="66"/>
                    </a:lnTo>
                    <a:lnTo>
                      <a:pt x="56" y="64"/>
                    </a:lnTo>
                    <a:lnTo>
                      <a:pt x="60" y="60"/>
                    </a:lnTo>
                    <a:lnTo>
                      <a:pt x="64" y="54"/>
                    </a:lnTo>
                    <a:lnTo>
                      <a:pt x="66" y="48"/>
                    </a:lnTo>
                    <a:lnTo>
                      <a:pt x="64" y="40"/>
                    </a:lnTo>
                    <a:lnTo>
                      <a:pt x="60" y="36"/>
                    </a:lnTo>
                    <a:lnTo>
                      <a:pt x="56" y="32"/>
                    </a:lnTo>
                    <a:lnTo>
                      <a:pt x="48" y="30"/>
                    </a:lnTo>
                    <a:lnTo>
                      <a:pt x="44" y="30"/>
                    </a:lnTo>
                    <a:lnTo>
                      <a:pt x="40" y="28"/>
                    </a:lnTo>
                    <a:lnTo>
                      <a:pt x="36" y="26"/>
                    </a:lnTo>
                    <a:lnTo>
                      <a:pt x="34" y="28"/>
                    </a:lnTo>
                    <a:lnTo>
                      <a:pt x="30" y="28"/>
                    </a:lnTo>
                    <a:lnTo>
                      <a:pt x="28" y="32"/>
                    </a:lnTo>
                    <a:lnTo>
                      <a:pt x="28" y="34"/>
                    </a:lnTo>
                    <a:close/>
                    <a:moveTo>
                      <a:pt x="98" y="48"/>
                    </a:moveTo>
                    <a:lnTo>
                      <a:pt x="98" y="48"/>
                    </a:lnTo>
                    <a:lnTo>
                      <a:pt x="96" y="60"/>
                    </a:lnTo>
                    <a:lnTo>
                      <a:pt x="90" y="72"/>
                    </a:lnTo>
                    <a:lnTo>
                      <a:pt x="82" y="82"/>
                    </a:lnTo>
                    <a:lnTo>
                      <a:pt x="72" y="90"/>
                    </a:lnTo>
                    <a:lnTo>
                      <a:pt x="46" y="92"/>
                    </a:lnTo>
                    <a:lnTo>
                      <a:pt x="26" y="92"/>
                    </a:lnTo>
                    <a:lnTo>
                      <a:pt x="16" y="84"/>
                    </a:lnTo>
                    <a:lnTo>
                      <a:pt x="8" y="74"/>
                    </a:lnTo>
                    <a:lnTo>
                      <a:pt x="2" y="62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4" y="28"/>
                    </a:lnTo>
                    <a:lnTo>
                      <a:pt x="8" y="20"/>
                    </a:lnTo>
                    <a:lnTo>
                      <a:pt x="14" y="14"/>
                    </a:lnTo>
                    <a:lnTo>
                      <a:pt x="22" y="8"/>
                    </a:lnTo>
                    <a:lnTo>
                      <a:pt x="30" y="2"/>
                    </a:lnTo>
                    <a:lnTo>
                      <a:pt x="38" y="0"/>
                    </a:lnTo>
                    <a:lnTo>
                      <a:pt x="48" y="0"/>
                    </a:lnTo>
                    <a:lnTo>
                      <a:pt x="58" y="0"/>
                    </a:lnTo>
                    <a:lnTo>
                      <a:pt x="68" y="2"/>
                    </a:lnTo>
                    <a:lnTo>
                      <a:pt x="76" y="8"/>
                    </a:lnTo>
                    <a:lnTo>
                      <a:pt x="82" y="14"/>
                    </a:lnTo>
                    <a:lnTo>
                      <a:pt x="88" y="20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close/>
                  </a:path>
                </a:pathLst>
              </a:custGeom>
              <a:solidFill>
                <a:srgbClr val="2AAA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Freeform 335"/>
              <p:cNvSpPr>
                <a:spLocks/>
              </p:cNvSpPr>
              <p:nvPr/>
            </p:nvSpPr>
            <p:spPr bwMode="auto">
              <a:xfrm>
                <a:off x="6526213" y="2138317"/>
                <a:ext cx="174625" cy="158750"/>
              </a:xfrm>
              <a:custGeom>
                <a:avLst/>
                <a:gdLst>
                  <a:gd name="T0" fmla="*/ 2147483646 w 110"/>
                  <a:gd name="T1" fmla="*/ 0 h 100"/>
                  <a:gd name="T2" fmla="*/ 2147483646 w 110"/>
                  <a:gd name="T3" fmla="*/ 0 h 100"/>
                  <a:gd name="T4" fmla="*/ 2147483646 w 110"/>
                  <a:gd name="T5" fmla="*/ 2147483646 h 100"/>
                  <a:gd name="T6" fmla="*/ 2147483646 w 110"/>
                  <a:gd name="T7" fmla="*/ 2147483646 h 100"/>
                  <a:gd name="T8" fmla="*/ 2147483646 w 110"/>
                  <a:gd name="T9" fmla="*/ 2147483646 h 100"/>
                  <a:gd name="T10" fmla="*/ 2147483646 w 110"/>
                  <a:gd name="T11" fmla="*/ 2147483646 h 100"/>
                  <a:gd name="T12" fmla="*/ 2147483646 w 110"/>
                  <a:gd name="T13" fmla="*/ 2147483646 h 100"/>
                  <a:gd name="T14" fmla="*/ 2147483646 w 110"/>
                  <a:gd name="T15" fmla="*/ 2147483646 h 100"/>
                  <a:gd name="T16" fmla="*/ 2147483646 w 110"/>
                  <a:gd name="T17" fmla="*/ 2147483646 h 100"/>
                  <a:gd name="T18" fmla="*/ 2147483646 w 110"/>
                  <a:gd name="T19" fmla="*/ 2147483646 h 100"/>
                  <a:gd name="T20" fmla="*/ 2147483646 w 110"/>
                  <a:gd name="T21" fmla="*/ 2147483646 h 100"/>
                  <a:gd name="T22" fmla="*/ 2147483646 w 110"/>
                  <a:gd name="T23" fmla="*/ 2147483646 h 100"/>
                  <a:gd name="T24" fmla="*/ 2147483646 w 110"/>
                  <a:gd name="T25" fmla="*/ 2147483646 h 100"/>
                  <a:gd name="T26" fmla="*/ 2147483646 w 110"/>
                  <a:gd name="T27" fmla="*/ 2147483646 h 100"/>
                  <a:gd name="T28" fmla="*/ 2147483646 w 110"/>
                  <a:gd name="T29" fmla="*/ 2147483646 h 100"/>
                  <a:gd name="T30" fmla="*/ 2147483646 w 110"/>
                  <a:gd name="T31" fmla="*/ 2147483646 h 100"/>
                  <a:gd name="T32" fmla="*/ 2147483646 w 110"/>
                  <a:gd name="T33" fmla="*/ 2147483646 h 100"/>
                  <a:gd name="T34" fmla="*/ 2147483646 w 110"/>
                  <a:gd name="T35" fmla="*/ 2147483646 h 100"/>
                  <a:gd name="T36" fmla="*/ 2147483646 w 110"/>
                  <a:gd name="T37" fmla="*/ 2147483646 h 100"/>
                  <a:gd name="T38" fmla="*/ 2147483646 w 110"/>
                  <a:gd name="T39" fmla="*/ 2147483646 h 100"/>
                  <a:gd name="T40" fmla="*/ 2147483646 w 110"/>
                  <a:gd name="T41" fmla="*/ 2147483646 h 100"/>
                  <a:gd name="T42" fmla="*/ 2147483646 w 110"/>
                  <a:gd name="T43" fmla="*/ 2147483646 h 100"/>
                  <a:gd name="T44" fmla="*/ 2147483646 w 110"/>
                  <a:gd name="T45" fmla="*/ 2147483646 h 100"/>
                  <a:gd name="T46" fmla="*/ 0 w 110"/>
                  <a:gd name="T47" fmla="*/ 2147483646 h 100"/>
                  <a:gd name="T48" fmla="*/ 0 w 110"/>
                  <a:gd name="T49" fmla="*/ 2147483646 h 100"/>
                  <a:gd name="T50" fmla="*/ 0 w 110"/>
                  <a:gd name="T51" fmla="*/ 2147483646 h 100"/>
                  <a:gd name="T52" fmla="*/ 0 w 110"/>
                  <a:gd name="T53" fmla="*/ 2147483646 h 100"/>
                  <a:gd name="T54" fmla="*/ 0 w 110"/>
                  <a:gd name="T55" fmla="*/ 2147483646 h 100"/>
                  <a:gd name="T56" fmla="*/ 0 w 110"/>
                  <a:gd name="T57" fmla="*/ 2147483646 h 100"/>
                  <a:gd name="T58" fmla="*/ 2147483646 w 110"/>
                  <a:gd name="T59" fmla="*/ 2147483646 h 100"/>
                  <a:gd name="T60" fmla="*/ 2147483646 w 110"/>
                  <a:gd name="T61" fmla="*/ 2147483646 h 100"/>
                  <a:gd name="T62" fmla="*/ 2147483646 w 110"/>
                  <a:gd name="T63" fmla="*/ 2147483646 h 100"/>
                  <a:gd name="T64" fmla="*/ 2147483646 w 110"/>
                  <a:gd name="T65" fmla="*/ 2147483646 h 100"/>
                  <a:gd name="T66" fmla="*/ 2147483646 w 110"/>
                  <a:gd name="T67" fmla="*/ 2147483646 h 100"/>
                  <a:gd name="T68" fmla="*/ 2147483646 w 110"/>
                  <a:gd name="T69" fmla="*/ 2147483646 h 100"/>
                  <a:gd name="T70" fmla="*/ 2147483646 w 110"/>
                  <a:gd name="T71" fmla="*/ 0 h 100"/>
                  <a:gd name="T72" fmla="*/ 2147483646 w 110"/>
                  <a:gd name="T73" fmla="*/ 0 h 100"/>
                  <a:gd name="T74" fmla="*/ 2147483646 w 110"/>
                  <a:gd name="T75" fmla="*/ 0 h 10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0" h="100">
                    <a:moveTo>
                      <a:pt x="108" y="0"/>
                    </a:moveTo>
                    <a:lnTo>
                      <a:pt x="110" y="0"/>
                    </a:lnTo>
                    <a:lnTo>
                      <a:pt x="110" y="8"/>
                    </a:lnTo>
                    <a:lnTo>
                      <a:pt x="100" y="8"/>
                    </a:lnTo>
                    <a:lnTo>
                      <a:pt x="92" y="10"/>
                    </a:lnTo>
                    <a:lnTo>
                      <a:pt x="84" y="16"/>
                    </a:lnTo>
                    <a:lnTo>
                      <a:pt x="76" y="22"/>
                    </a:lnTo>
                    <a:lnTo>
                      <a:pt x="70" y="28"/>
                    </a:lnTo>
                    <a:lnTo>
                      <a:pt x="66" y="36"/>
                    </a:lnTo>
                    <a:lnTo>
                      <a:pt x="62" y="46"/>
                    </a:lnTo>
                    <a:lnTo>
                      <a:pt x="62" y="56"/>
                    </a:lnTo>
                    <a:lnTo>
                      <a:pt x="64" y="70"/>
                    </a:lnTo>
                    <a:lnTo>
                      <a:pt x="70" y="82"/>
                    </a:lnTo>
                    <a:lnTo>
                      <a:pt x="78" y="92"/>
                    </a:lnTo>
                    <a:lnTo>
                      <a:pt x="88" y="100"/>
                    </a:lnTo>
                    <a:lnTo>
                      <a:pt x="70" y="96"/>
                    </a:lnTo>
                    <a:lnTo>
                      <a:pt x="54" y="92"/>
                    </a:lnTo>
                    <a:lnTo>
                      <a:pt x="40" y="86"/>
                    </a:lnTo>
                    <a:lnTo>
                      <a:pt x="26" y="80"/>
                    </a:lnTo>
                    <a:lnTo>
                      <a:pt x="8" y="68"/>
                    </a:lnTo>
                    <a:lnTo>
                      <a:pt x="0" y="62"/>
                    </a:lnTo>
                    <a:lnTo>
                      <a:pt x="12" y="48"/>
                    </a:lnTo>
                    <a:lnTo>
                      <a:pt x="22" y="38"/>
                    </a:lnTo>
                    <a:lnTo>
                      <a:pt x="36" y="28"/>
                    </a:lnTo>
                    <a:lnTo>
                      <a:pt x="52" y="18"/>
                    </a:lnTo>
                    <a:lnTo>
                      <a:pt x="68" y="8"/>
                    </a:lnTo>
                    <a:lnTo>
                      <a:pt x="88" y="2"/>
                    </a:lnTo>
                    <a:lnTo>
                      <a:pt x="98" y="0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336"/>
              <p:cNvSpPr>
                <a:spLocks/>
              </p:cNvSpPr>
              <p:nvPr/>
            </p:nvSpPr>
            <p:spPr bwMode="auto">
              <a:xfrm>
                <a:off x="6526213" y="2236742"/>
                <a:ext cx="139700" cy="60325"/>
              </a:xfrm>
              <a:custGeom>
                <a:avLst/>
                <a:gdLst>
                  <a:gd name="T0" fmla="*/ 0 w 88"/>
                  <a:gd name="T1" fmla="*/ 0 h 38"/>
                  <a:gd name="T2" fmla="*/ 0 w 88"/>
                  <a:gd name="T3" fmla="*/ 0 h 38"/>
                  <a:gd name="T4" fmla="*/ 2147483646 w 88"/>
                  <a:gd name="T5" fmla="*/ 2147483646 h 38"/>
                  <a:gd name="T6" fmla="*/ 2147483646 w 88"/>
                  <a:gd name="T7" fmla="*/ 2147483646 h 38"/>
                  <a:gd name="T8" fmla="*/ 2147483646 w 88"/>
                  <a:gd name="T9" fmla="*/ 2147483646 h 38"/>
                  <a:gd name="T10" fmla="*/ 2147483646 w 88"/>
                  <a:gd name="T11" fmla="*/ 2147483646 h 38"/>
                  <a:gd name="T12" fmla="*/ 2147483646 w 88"/>
                  <a:gd name="T13" fmla="*/ 2147483646 h 38"/>
                  <a:gd name="T14" fmla="*/ 2147483646 w 88"/>
                  <a:gd name="T15" fmla="*/ 2147483646 h 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8" h="38">
                    <a:moveTo>
                      <a:pt x="0" y="0"/>
                    </a:moveTo>
                    <a:lnTo>
                      <a:pt x="0" y="0"/>
                    </a:lnTo>
                    <a:lnTo>
                      <a:pt x="8" y="6"/>
                    </a:lnTo>
                    <a:lnTo>
                      <a:pt x="26" y="18"/>
                    </a:lnTo>
                    <a:lnTo>
                      <a:pt x="40" y="24"/>
                    </a:lnTo>
                    <a:lnTo>
                      <a:pt x="54" y="30"/>
                    </a:lnTo>
                    <a:lnTo>
                      <a:pt x="70" y="34"/>
                    </a:lnTo>
                    <a:lnTo>
                      <a:pt x="88" y="3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337"/>
              <p:cNvSpPr>
                <a:spLocks/>
              </p:cNvSpPr>
              <p:nvPr/>
            </p:nvSpPr>
            <p:spPr bwMode="auto">
              <a:xfrm>
                <a:off x="6526213" y="2138317"/>
                <a:ext cx="355600" cy="104775"/>
              </a:xfrm>
              <a:custGeom>
                <a:avLst/>
                <a:gdLst>
                  <a:gd name="T0" fmla="*/ 2147483646 w 224"/>
                  <a:gd name="T1" fmla="*/ 2147483646 h 66"/>
                  <a:gd name="T2" fmla="*/ 2147483646 w 224"/>
                  <a:gd name="T3" fmla="*/ 2147483646 h 66"/>
                  <a:gd name="T4" fmla="*/ 2147483646 w 224"/>
                  <a:gd name="T5" fmla="*/ 2147483646 h 66"/>
                  <a:gd name="T6" fmla="*/ 2147483646 w 224"/>
                  <a:gd name="T7" fmla="*/ 2147483646 h 66"/>
                  <a:gd name="T8" fmla="*/ 2147483646 w 224"/>
                  <a:gd name="T9" fmla="*/ 2147483646 h 66"/>
                  <a:gd name="T10" fmla="*/ 2147483646 w 224"/>
                  <a:gd name="T11" fmla="*/ 2147483646 h 66"/>
                  <a:gd name="T12" fmla="*/ 2147483646 w 224"/>
                  <a:gd name="T13" fmla="*/ 2147483646 h 66"/>
                  <a:gd name="T14" fmla="*/ 2147483646 w 224"/>
                  <a:gd name="T15" fmla="*/ 2147483646 h 66"/>
                  <a:gd name="T16" fmla="*/ 2147483646 w 224"/>
                  <a:gd name="T17" fmla="*/ 2147483646 h 66"/>
                  <a:gd name="T18" fmla="*/ 2147483646 w 224"/>
                  <a:gd name="T19" fmla="*/ 0 h 66"/>
                  <a:gd name="T20" fmla="*/ 2147483646 w 224"/>
                  <a:gd name="T21" fmla="*/ 0 h 66"/>
                  <a:gd name="T22" fmla="*/ 2147483646 w 224"/>
                  <a:gd name="T23" fmla="*/ 0 h 66"/>
                  <a:gd name="T24" fmla="*/ 2147483646 w 224"/>
                  <a:gd name="T25" fmla="*/ 0 h 66"/>
                  <a:gd name="T26" fmla="*/ 2147483646 w 224"/>
                  <a:gd name="T27" fmla="*/ 0 h 66"/>
                  <a:gd name="T28" fmla="*/ 2147483646 w 224"/>
                  <a:gd name="T29" fmla="*/ 2147483646 h 66"/>
                  <a:gd name="T30" fmla="*/ 2147483646 w 224"/>
                  <a:gd name="T31" fmla="*/ 2147483646 h 66"/>
                  <a:gd name="T32" fmla="*/ 2147483646 w 224"/>
                  <a:gd name="T33" fmla="*/ 2147483646 h 66"/>
                  <a:gd name="T34" fmla="*/ 2147483646 w 224"/>
                  <a:gd name="T35" fmla="*/ 2147483646 h 66"/>
                  <a:gd name="T36" fmla="*/ 2147483646 w 224"/>
                  <a:gd name="T37" fmla="*/ 2147483646 h 66"/>
                  <a:gd name="T38" fmla="*/ 2147483646 w 224"/>
                  <a:gd name="T39" fmla="*/ 2147483646 h 66"/>
                  <a:gd name="T40" fmla="*/ 0 w 224"/>
                  <a:gd name="T41" fmla="*/ 2147483646 h 6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24" h="66">
                    <a:moveTo>
                      <a:pt x="224" y="66"/>
                    </a:moveTo>
                    <a:lnTo>
                      <a:pt x="224" y="66"/>
                    </a:lnTo>
                    <a:lnTo>
                      <a:pt x="218" y="52"/>
                    </a:lnTo>
                    <a:lnTo>
                      <a:pt x="210" y="44"/>
                    </a:lnTo>
                    <a:lnTo>
                      <a:pt x="200" y="32"/>
                    </a:lnTo>
                    <a:lnTo>
                      <a:pt x="186" y="22"/>
                    </a:lnTo>
                    <a:lnTo>
                      <a:pt x="168" y="12"/>
                    </a:lnTo>
                    <a:lnTo>
                      <a:pt x="144" y="4"/>
                    </a:lnTo>
                    <a:lnTo>
                      <a:pt x="132" y="2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8" y="0"/>
                    </a:lnTo>
                    <a:lnTo>
                      <a:pt x="98" y="0"/>
                    </a:lnTo>
                    <a:lnTo>
                      <a:pt x="88" y="2"/>
                    </a:lnTo>
                    <a:lnTo>
                      <a:pt x="68" y="8"/>
                    </a:lnTo>
                    <a:lnTo>
                      <a:pt x="52" y="18"/>
                    </a:lnTo>
                    <a:lnTo>
                      <a:pt x="36" y="28"/>
                    </a:lnTo>
                    <a:lnTo>
                      <a:pt x="22" y="38"/>
                    </a:lnTo>
                    <a:lnTo>
                      <a:pt x="12" y="48"/>
                    </a:lnTo>
                    <a:lnTo>
                      <a:pt x="0" y="6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338"/>
              <p:cNvSpPr>
                <a:spLocks/>
              </p:cNvSpPr>
              <p:nvPr/>
            </p:nvSpPr>
            <p:spPr bwMode="auto">
              <a:xfrm>
                <a:off x="6818313" y="2243092"/>
                <a:ext cx="63500" cy="31750"/>
              </a:xfrm>
              <a:custGeom>
                <a:avLst/>
                <a:gdLst>
                  <a:gd name="T0" fmla="*/ 0 w 40"/>
                  <a:gd name="T1" fmla="*/ 2147483646 h 20"/>
                  <a:gd name="T2" fmla="*/ 0 w 40"/>
                  <a:gd name="T3" fmla="*/ 2147483646 h 20"/>
                  <a:gd name="T4" fmla="*/ 2147483646 w 40"/>
                  <a:gd name="T5" fmla="*/ 2147483646 h 20"/>
                  <a:gd name="T6" fmla="*/ 2147483646 w 40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0" h="20">
                    <a:moveTo>
                      <a:pt x="0" y="20"/>
                    </a:moveTo>
                    <a:lnTo>
                      <a:pt x="0" y="20"/>
                    </a:lnTo>
                    <a:lnTo>
                      <a:pt x="28" y="6"/>
                    </a:lnTo>
                    <a:lnTo>
                      <a:pt x="40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339"/>
              <p:cNvSpPr>
                <a:spLocks/>
              </p:cNvSpPr>
              <p:nvPr/>
            </p:nvSpPr>
            <p:spPr bwMode="auto">
              <a:xfrm>
                <a:off x="6738938" y="2274842"/>
                <a:ext cx="76200" cy="19050"/>
              </a:xfrm>
              <a:custGeom>
                <a:avLst/>
                <a:gdLst>
                  <a:gd name="T0" fmla="*/ 0 w 48"/>
                  <a:gd name="T1" fmla="*/ 2147483646 h 12"/>
                  <a:gd name="T2" fmla="*/ 0 w 48"/>
                  <a:gd name="T3" fmla="*/ 2147483646 h 12"/>
                  <a:gd name="T4" fmla="*/ 2147483646 w 48"/>
                  <a:gd name="T5" fmla="*/ 2147483646 h 12"/>
                  <a:gd name="T6" fmla="*/ 2147483646 w 48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" h="12">
                    <a:moveTo>
                      <a:pt x="0" y="12"/>
                    </a:moveTo>
                    <a:lnTo>
                      <a:pt x="0" y="12"/>
                    </a:lnTo>
                    <a:lnTo>
                      <a:pt x="24" y="8"/>
                    </a:lnTo>
                    <a:lnTo>
                      <a:pt x="48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340"/>
              <p:cNvSpPr>
                <a:spLocks/>
              </p:cNvSpPr>
              <p:nvPr/>
            </p:nvSpPr>
            <p:spPr bwMode="auto">
              <a:xfrm>
                <a:off x="6624638" y="2151017"/>
                <a:ext cx="155575" cy="146050"/>
              </a:xfrm>
              <a:custGeom>
                <a:avLst/>
                <a:gdLst>
                  <a:gd name="T0" fmla="*/ 2147483646 w 98"/>
                  <a:gd name="T1" fmla="*/ 0 h 92"/>
                  <a:gd name="T2" fmla="*/ 2147483646 w 98"/>
                  <a:gd name="T3" fmla="*/ 0 h 92"/>
                  <a:gd name="T4" fmla="*/ 2147483646 w 98"/>
                  <a:gd name="T5" fmla="*/ 0 h 92"/>
                  <a:gd name="T6" fmla="*/ 2147483646 w 98"/>
                  <a:gd name="T7" fmla="*/ 2147483646 h 92"/>
                  <a:gd name="T8" fmla="*/ 2147483646 w 98"/>
                  <a:gd name="T9" fmla="*/ 2147483646 h 92"/>
                  <a:gd name="T10" fmla="*/ 2147483646 w 98"/>
                  <a:gd name="T11" fmla="*/ 2147483646 h 92"/>
                  <a:gd name="T12" fmla="*/ 2147483646 w 98"/>
                  <a:gd name="T13" fmla="*/ 2147483646 h 92"/>
                  <a:gd name="T14" fmla="*/ 2147483646 w 98"/>
                  <a:gd name="T15" fmla="*/ 2147483646 h 92"/>
                  <a:gd name="T16" fmla="*/ 2147483646 w 98"/>
                  <a:gd name="T17" fmla="*/ 2147483646 h 92"/>
                  <a:gd name="T18" fmla="*/ 2147483646 w 98"/>
                  <a:gd name="T19" fmla="*/ 2147483646 h 92"/>
                  <a:gd name="T20" fmla="*/ 2147483646 w 98"/>
                  <a:gd name="T21" fmla="*/ 2147483646 h 92"/>
                  <a:gd name="T22" fmla="*/ 2147483646 w 98"/>
                  <a:gd name="T23" fmla="*/ 2147483646 h 92"/>
                  <a:gd name="T24" fmla="*/ 2147483646 w 98"/>
                  <a:gd name="T25" fmla="*/ 2147483646 h 92"/>
                  <a:gd name="T26" fmla="*/ 2147483646 w 98"/>
                  <a:gd name="T27" fmla="*/ 2147483646 h 92"/>
                  <a:gd name="T28" fmla="*/ 2147483646 w 98"/>
                  <a:gd name="T29" fmla="*/ 2147483646 h 92"/>
                  <a:gd name="T30" fmla="*/ 2147483646 w 98"/>
                  <a:gd name="T31" fmla="*/ 2147483646 h 92"/>
                  <a:gd name="T32" fmla="*/ 2147483646 w 98"/>
                  <a:gd name="T33" fmla="*/ 2147483646 h 92"/>
                  <a:gd name="T34" fmla="*/ 2147483646 w 98"/>
                  <a:gd name="T35" fmla="*/ 2147483646 h 92"/>
                  <a:gd name="T36" fmla="*/ 2147483646 w 98"/>
                  <a:gd name="T37" fmla="*/ 2147483646 h 92"/>
                  <a:gd name="T38" fmla="*/ 2147483646 w 98"/>
                  <a:gd name="T39" fmla="*/ 2147483646 h 92"/>
                  <a:gd name="T40" fmla="*/ 2147483646 w 98"/>
                  <a:gd name="T41" fmla="*/ 2147483646 h 92"/>
                  <a:gd name="T42" fmla="*/ 2147483646 w 98"/>
                  <a:gd name="T43" fmla="*/ 2147483646 h 92"/>
                  <a:gd name="T44" fmla="*/ 2147483646 w 98"/>
                  <a:gd name="T45" fmla="*/ 2147483646 h 92"/>
                  <a:gd name="T46" fmla="*/ 0 w 98"/>
                  <a:gd name="T47" fmla="*/ 2147483646 h 92"/>
                  <a:gd name="T48" fmla="*/ 0 w 98"/>
                  <a:gd name="T49" fmla="*/ 2147483646 h 92"/>
                  <a:gd name="T50" fmla="*/ 0 w 98"/>
                  <a:gd name="T51" fmla="*/ 2147483646 h 92"/>
                  <a:gd name="T52" fmla="*/ 2147483646 w 98"/>
                  <a:gd name="T53" fmla="*/ 2147483646 h 92"/>
                  <a:gd name="T54" fmla="*/ 2147483646 w 98"/>
                  <a:gd name="T55" fmla="*/ 2147483646 h 92"/>
                  <a:gd name="T56" fmla="*/ 2147483646 w 98"/>
                  <a:gd name="T57" fmla="*/ 2147483646 h 92"/>
                  <a:gd name="T58" fmla="*/ 2147483646 w 98"/>
                  <a:gd name="T59" fmla="*/ 2147483646 h 92"/>
                  <a:gd name="T60" fmla="*/ 2147483646 w 98"/>
                  <a:gd name="T61" fmla="*/ 2147483646 h 92"/>
                  <a:gd name="T62" fmla="*/ 2147483646 w 98"/>
                  <a:gd name="T63" fmla="*/ 0 h 92"/>
                  <a:gd name="T64" fmla="*/ 2147483646 w 98"/>
                  <a:gd name="T65" fmla="*/ 0 h 92"/>
                  <a:gd name="T66" fmla="*/ 2147483646 w 98"/>
                  <a:gd name="T67" fmla="*/ 0 h 9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8" h="92">
                    <a:moveTo>
                      <a:pt x="48" y="0"/>
                    </a:moveTo>
                    <a:lnTo>
                      <a:pt x="48" y="0"/>
                    </a:lnTo>
                    <a:lnTo>
                      <a:pt x="58" y="0"/>
                    </a:lnTo>
                    <a:lnTo>
                      <a:pt x="68" y="2"/>
                    </a:lnTo>
                    <a:lnTo>
                      <a:pt x="76" y="8"/>
                    </a:lnTo>
                    <a:lnTo>
                      <a:pt x="82" y="14"/>
                    </a:lnTo>
                    <a:lnTo>
                      <a:pt x="88" y="20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0"/>
                    </a:lnTo>
                    <a:lnTo>
                      <a:pt x="90" y="72"/>
                    </a:lnTo>
                    <a:lnTo>
                      <a:pt x="82" y="82"/>
                    </a:lnTo>
                    <a:lnTo>
                      <a:pt x="72" y="90"/>
                    </a:lnTo>
                    <a:lnTo>
                      <a:pt x="46" y="92"/>
                    </a:lnTo>
                    <a:lnTo>
                      <a:pt x="26" y="92"/>
                    </a:lnTo>
                    <a:lnTo>
                      <a:pt x="16" y="84"/>
                    </a:lnTo>
                    <a:lnTo>
                      <a:pt x="8" y="74"/>
                    </a:lnTo>
                    <a:lnTo>
                      <a:pt x="2" y="62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4" y="28"/>
                    </a:lnTo>
                    <a:lnTo>
                      <a:pt x="8" y="20"/>
                    </a:lnTo>
                    <a:lnTo>
                      <a:pt x="14" y="14"/>
                    </a:lnTo>
                    <a:lnTo>
                      <a:pt x="22" y="8"/>
                    </a:lnTo>
                    <a:lnTo>
                      <a:pt x="30" y="2"/>
                    </a:lnTo>
                    <a:lnTo>
                      <a:pt x="38" y="0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341"/>
              <p:cNvSpPr>
                <a:spLocks/>
              </p:cNvSpPr>
              <p:nvPr/>
            </p:nvSpPr>
            <p:spPr bwMode="auto">
              <a:xfrm>
                <a:off x="6672263" y="2198642"/>
                <a:ext cx="57150" cy="57150"/>
              </a:xfrm>
              <a:custGeom>
                <a:avLst/>
                <a:gdLst>
                  <a:gd name="T0" fmla="*/ 2147483646 w 36"/>
                  <a:gd name="T1" fmla="*/ 0 h 36"/>
                  <a:gd name="T2" fmla="*/ 2147483646 w 36"/>
                  <a:gd name="T3" fmla="*/ 0 h 36"/>
                  <a:gd name="T4" fmla="*/ 2147483646 w 36"/>
                  <a:gd name="T5" fmla="*/ 0 h 36"/>
                  <a:gd name="T6" fmla="*/ 2147483646 w 36"/>
                  <a:gd name="T7" fmla="*/ 0 h 36"/>
                  <a:gd name="T8" fmla="*/ 2147483646 w 36"/>
                  <a:gd name="T9" fmla="*/ 2147483646 h 36"/>
                  <a:gd name="T10" fmla="*/ 2147483646 w 36"/>
                  <a:gd name="T11" fmla="*/ 2147483646 h 36"/>
                  <a:gd name="T12" fmla="*/ 2147483646 w 36"/>
                  <a:gd name="T13" fmla="*/ 2147483646 h 36"/>
                  <a:gd name="T14" fmla="*/ 2147483646 w 36"/>
                  <a:gd name="T15" fmla="*/ 2147483646 h 36"/>
                  <a:gd name="T16" fmla="*/ 2147483646 w 36"/>
                  <a:gd name="T17" fmla="*/ 2147483646 h 36"/>
                  <a:gd name="T18" fmla="*/ 2147483646 w 36"/>
                  <a:gd name="T19" fmla="*/ 2147483646 h 36"/>
                  <a:gd name="T20" fmla="*/ 2147483646 w 36"/>
                  <a:gd name="T21" fmla="*/ 2147483646 h 36"/>
                  <a:gd name="T22" fmla="*/ 2147483646 w 36"/>
                  <a:gd name="T23" fmla="*/ 2147483646 h 36"/>
                  <a:gd name="T24" fmla="*/ 2147483646 w 36"/>
                  <a:gd name="T25" fmla="*/ 2147483646 h 36"/>
                  <a:gd name="T26" fmla="*/ 2147483646 w 36"/>
                  <a:gd name="T27" fmla="*/ 2147483646 h 36"/>
                  <a:gd name="T28" fmla="*/ 2147483646 w 36"/>
                  <a:gd name="T29" fmla="*/ 2147483646 h 36"/>
                  <a:gd name="T30" fmla="*/ 2147483646 w 36"/>
                  <a:gd name="T31" fmla="*/ 2147483646 h 36"/>
                  <a:gd name="T32" fmla="*/ 2147483646 w 36"/>
                  <a:gd name="T33" fmla="*/ 2147483646 h 36"/>
                  <a:gd name="T34" fmla="*/ 0 w 36"/>
                  <a:gd name="T35" fmla="*/ 2147483646 h 36"/>
                  <a:gd name="T36" fmla="*/ 0 w 36"/>
                  <a:gd name="T37" fmla="*/ 2147483646 h 36"/>
                  <a:gd name="T38" fmla="*/ 2147483646 w 36"/>
                  <a:gd name="T39" fmla="*/ 2147483646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6" h="36">
                    <a:moveTo>
                      <a:pt x="14" y="0"/>
                    </a:moveTo>
                    <a:lnTo>
                      <a:pt x="14" y="0"/>
                    </a:lnTo>
                    <a:lnTo>
                      <a:pt x="18" y="0"/>
                    </a:lnTo>
                    <a:lnTo>
                      <a:pt x="26" y="2"/>
                    </a:lnTo>
                    <a:lnTo>
                      <a:pt x="30" y="6"/>
                    </a:lnTo>
                    <a:lnTo>
                      <a:pt x="34" y="10"/>
                    </a:lnTo>
                    <a:lnTo>
                      <a:pt x="36" y="18"/>
                    </a:lnTo>
                    <a:lnTo>
                      <a:pt x="34" y="24"/>
                    </a:lnTo>
                    <a:lnTo>
                      <a:pt x="30" y="30"/>
                    </a:lnTo>
                    <a:lnTo>
                      <a:pt x="26" y="34"/>
                    </a:lnTo>
                    <a:lnTo>
                      <a:pt x="18" y="36"/>
                    </a:lnTo>
                    <a:lnTo>
                      <a:pt x="12" y="34"/>
                    </a:lnTo>
                    <a:lnTo>
                      <a:pt x="6" y="30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342"/>
              <p:cNvSpPr>
                <a:spLocks/>
              </p:cNvSpPr>
              <p:nvPr/>
            </p:nvSpPr>
            <p:spPr bwMode="auto">
              <a:xfrm>
                <a:off x="6526213" y="2119267"/>
                <a:ext cx="355600" cy="193675"/>
              </a:xfrm>
              <a:custGeom>
                <a:avLst/>
                <a:gdLst>
                  <a:gd name="T0" fmla="*/ 2147483646 w 224"/>
                  <a:gd name="T1" fmla="*/ 2147483646 h 122"/>
                  <a:gd name="T2" fmla="*/ 2147483646 w 224"/>
                  <a:gd name="T3" fmla="*/ 2147483646 h 122"/>
                  <a:gd name="T4" fmla="*/ 2147483646 w 224"/>
                  <a:gd name="T5" fmla="*/ 2147483646 h 122"/>
                  <a:gd name="T6" fmla="*/ 2147483646 w 224"/>
                  <a:gd name="T7" fmla="*/ 2147483646 h 122"/>
                  <a:gd name="T8" fmla="*/ 2147483646 w 224"/>
                  <a:gd name="T9" fmla="*/ 2147483646 h 122"/>
                  <a:gd name="T10" fmla="*/ 2147483646 w 224"/>
                  <a:gd name="T11" fmla="*/ 2147483646 h 122"/>
                  <a:gd name="T12" fmla="*/ 2147483646 w 224"/>
                  <a:gd name="T13" fmla="*/ 2147483646 h 122"/>
                  <a:gd name="T14" fmla="*/ 2147483646 w 224"/>
                  <a:gd name="T15" fmla="*/ 2147483646 h 122"/>
                  <a:gd name="T16" fmla="*/ 2147483646 w 224"/>
                  <a:gd name="T17" fmla="*/ 2147483646 h 122"/>
                  <a:gd name="T18" fmla="*/ 2147483646 w 224"/>
                  <a:gd name="T19" fmla="*/ 2147483646 h 122"/>
                  <a:gd name="T20" fmla="*/ 2147483646 w 224"/>
                  <a:gd name="T21" fmla="*/ 2147483646 h 122"/>
                  <a:gd name="T22" fmla="*/ 2147483646 w 224"/>
                  <a:gd name="T23" fmla="*/ 2147483646 h 122"/>
                  <a:gd name="T24" fmla="*/ 2147483646 w 224"/>
                  <a:gd name="T25" fmla="*/ 0 h 122"/>
                  <a:gd name="T26" fmla="*/ 2147483646 w 224"/>
                  <a:gd name="T27" fmla="*/ 0 h 122"/>
                  <a:gd name="T28" fmla="*/ 2147483646 w 224"/>
                  <a:gd name="T29" fmla="*/ 0 h 122"/>
                  <a:gd name="T30" fmla="*/ 2147483646 w 224"/>
                  <a:gd name="T31" fmla="*/ 0 h 122"/>
                  <a:gd name="T32" fmla="*/ 2147483646 w 224"/>
                  <a:gd name="T33" fmla="*/ 2147483646 h 122"/>
                  <a:gd name="T34" fmla="*/ 2147483646 w 224"/>
                  <a:gd name="T35" fmla="*/ 2147483646 h 122"/>
                  <a:gd name="T36" fmla="*/ 2147483646 w 224"/>
                  <a:gd name="T37" fmla="*/ 2147483646 h 122"/>
                  <a:gd name="T38" fmla="*/ 2147483646 w 224"/>
                  <a:gd name="T39" fmla="*/ 2147483646 h 122"/>
                  <a:gd name="T40" fmla="*/ 2147483646 w 224"/>
                  <a:gd name="T41" fmla="*/ 2147483646 h 122"/>
                  <a:gd name="T42" fmla="*/ 2147483646 w 224"/>
                  <a:gd name="T43" fmla="*/ 2147483646 h 122"/>
                  <a:gd name="T44" fmla="*/ 2147483646 w 224"/>
                  <a:gd name="T45" fmla="*/ 2147483646 h 122"/>
                  <a:gd name="T46" fmla="*/ 0 w 224"/>
                  <a:gd name="T47" fmla="*/ 2147483646 h 122"/>
                  <a:gd name="T48" fmla="*/ 0 w 224"/>
                  <a:gd name="T49" fmla="*/ 2147483646 h 122"/>
                  <a:gd name="T50" fmla="*/ 0 w 224"/>
                  <a:gd name="T51" fmla="*/ 2147483646 h 122"/>
                  <a:gd name="T52" fmla="*/ 0 w 224"/>
                  <a:gd name="T53" fmla="*/ 2147483646 h 122"/>
                  <a:gd name="T54" fmla="*/ 0 w 224"/>
                  <a:gd name="T55" fmla="*/ 2147483646 h 122"/>
                  <a:gd name="T56" fmla="*/ 0 w 224"/>
                  <a:gd name="T57" fmla="*/ 2147483646 h 122"/>
                  <a:gd name="T58" fmla="*/ 2147483646 w 224"/>
                  <a:gd name="T59" fmla="*/ 2147483646 h 122"/>
                  <a:gd name="T60" fmla="*/ 2147483646 w 224"/>
                  <a:gd name="T61" fmla="*/ 2147483646 h 122"/>
                  <a:gd name="T62" fmla="*/ 2147483646 w 224"/>
                  <a:gd name="T63" fmla="*/ 2147483646 h 122"/>
                  <a:gd name="T64" fmla="*/ 2147483646 w 224"/>
                  <a:gd name="T65" fmla="*/ 2147483646 h 122"/>
                  <a:gd name="T66" fmla="*/ 2147483646 w 224"/>
                  <a:gd name="T67" fmla="*/ 2147483646 h 122"/>
                  <a:gd name="T68" fmla="*/ 2147483646 w 224"/>
                  <a:gd name="T69" fmla="*/ 2147483646 h 122"/>
                  <a:gd name="T70" fmla="*/ 2147483646 w 224"/>
                  <a:gd name="T71" fmla="*/ 2147483646 h 122"/>
                  <a:gd name="T72" fmla="*/ 2147483646 w 224"/>
                  <a:gd name="T73" fmla="*/ 2147483646 h 122"/>
                  <a:gd name="T74" fmla="*/ 2147483646 w 224"/>
                  <a:gd name="T75" fmla="*/ 2147483646 h 122"/>
                  <a:gd name="T76" fmla="*/ 2147483646 w 224"/>
                  <a:gd name="T77" fmla="*/ 2147483646 h 122"/>
                  <a:gd name="T78" fmla="*/ 2147483646 w 224"/>
                  <a:gd name="T79" fmla="*/ 2147483646 h 122"/>
                  <a:gd name="T80" fmla="*/ 2147483646 w 224"/>
                  <a:gd name="T81" fmla="*/ 2147483646 h 122"/>
                  <a:gd name="T82" fmla="*/ 2147483646 w 224"/>
                  <a:gd name="T83" fmla="*/ 2147483646 h 122"/>
                  <a:gd name="T84" fmla="*/ 2147483646 w 224"/>
                  <a:gd name="T85" fmla="*/ 2147483646 h 122"/>
                  <a:gd name="T86" fmla="*/ 2147483646 w 224"/>
                  <a:gd name="T87" fmla="*/ 2147483646 h 122"/>
                  <a:gd name="T88" fmla="*/ 2147483646 w 224"/>
                  <a:gd name="T89" fmla="*/ 2147483646 h 122"/>
                  <a:gd name="T90" fmla="*/ 2147483646 w 224"/>
                  <a:gd name="T91" fmla="*/ 2147483646 h 12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224" h="122">
                    <a:moveTo>
                      <a:pt x="224" y="78"/>
                    </a:moveTo>
                    <a:lnTo>
                      <a:pt x="224" y="78"/>
                    </a:lnTo>
                    <a:lnTo>
                      <a:pt x="218" y="62"/>
                    </a:lnTo>
                    <a:lnTo>
                      <a:pt x="210" y="50"/>
                    </a:lnTo>
                    <a:lnTo>
                      <a:pt x="200" y="36"/>
                    </a:lnTo>
                    <a:lnTo>
                      <a:pt x="186" y="22"/>
                    </a:lnTo>
                    <a:lnTo>
                      <a:pt x="178" y="16"/>
                    </a:lnTo>
                    <a:lnTo>
                      <a:pt x="168" y="10"/>
                    </a:lnTo>
                    <a:lnTo>
                      <a:pt x="158" y="6"/>
                    </a:lnTo>
                    <a:lnTo>
                      <a:pt x="146" y="2"/>
                    </a:lnTo>
                    <a:lnTo>
                      <a:pt x="134" y="0"/>
                    </a:lnTo>
                    <a:lnTo>
                      <a:pt x="118" y="0"/>
                    </a:lnTo>
                    <a:lnTo>
                      <a:pt x="104" y="0"/>
                    </a:lnTo>
                    <a:lnTo>
                      <a:pt x="90" y="2"/>
                    </a:lnTo>
                    <a:lnTo>
                      <a:pt x="78" y="6"/>
                    </a:lnTo>
                    <a:lnTo>
                      <a:pt x="66" y="10"/>
                    </a:lnTo>
                    <a:lnTo>
                      <a:pt x="46" y="22"/>
                    </a:lnTo>
                    <a:lnTo>
                      <a:pt x="30" y="34"/>
                    </a:lnTo>
                    <a:lnTo>
                      <a:pt x="18" y="46"/>
                    </a:lnTo>
                    <a:lnTo>
                      <a:pt x="10" y="58"/>
                    </a:lnTo>
                    <a:lnTo>
                      <a:pt x="0" y="74"/>
                    </a:lnTo>
                    <a:lnTo>
                      <a:pt x="2" y="78"/>
                    </a:lnTo>
                    <a:lnTo>
                      <a:pt x="8" y="88"/>
                    </a:lnTo>
                    <a:lnTo>
                      <a:pt x="18" y="100"/>
                    </a:lnTo>
                    <a:lnTo>
                      <a:pt x="26" y="106"/>
                    </a:lnTo>
                    <a:lnTo>
                      <a:pt x="34" y="112"/>
                    </a:lnTo>
                    <a:lnTo>
                      <a:pt x="46" y="116"/>
                    </a:lnTo>
                    <a:lnTo>
                      <a:pt x="58" y="120"/>
                    </a:lnTo>
                    <a:lnTo>
                      <a:pt x="74" y="122"/>
                    </a:lnTo>
                    <a:lnTo>
                      <a:pt x="90" y="122"/>
                    </a:lnTo>
                    <a:lnTo>
                      <a:pt x="110" y="120"/>
                    </a:lnTo>
                    <a:lnTo>
                      <a:pt x="130" y="116"/>
                    </a:lnTo>
                    <a:lnTo>
                      <a:pt x="156" y="108"/>
                    </a:lnTo>
                    <a:lnTo>
                      <a:pt x="182" y="98"/>
                    </a:lnTo>
                    <a:lnTo>
                      <a:pt x="184" y="9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343"/>
              <p:cNvSpPr>
                <a:spLocks/>
              </p:cNvSpPr>
              <p:nvPr/>
            </p:nvSpPr>
            <p:spPr bwMode="auto">
              <a:xfrm>
                <a:off x="7132638" y="2141492"/>
                <a:ext cx="180975" cy="155575"/>
              </a:xfrm>
              <a:custGeom>
                <a:avLst/>
                <a:gdLst>
                  <a:gd name="T0" fmla="*/ 2147483646 w 114"/>
                  <a:gd name="T1" fmla="*/ 0 h 98"/>
                  <a:gd name="T2" fmla="*/ 2147483646 w 114"/>
                  <a:gd name="T3" fmla="*/ 0 h 98"/>
                  <a:gd name="T4" fmla="*/ 2147483646 w 114"/>
                  <a:gd name="T5" fmla="*/ 2147483646 h 98"/>
                  <a:gd name="T6" fmla="*/ 2147483646 w 114"/>
                  <a:gd name="T7" fmla="*/ 2147483646 h 98"/>
                  <a:gd name="T8" fmla="*/ 2147483646 w 114"/>
                  <a:gd name="T9" fmla="*/ 2147483646 h 98"/>
                  <a:gd name="T10" fmla="*/ 2147483646 w 114"/>
                  <a:gd name="T11" fmla="*/ 2147483646 h 98"/>
                  <a:gd name="T12" fmla="*/ 2147483646 w 114"/>
                  <a:gd name="T13" fmla="*/ 2147483646 h 98"/>
                  <a:gd name="T14" fmla="*/ 2147483646 w 114"/>
                  <a:gd name="T15" fmla="*/ 2147483646 h 98"/>
                  <a:gd name="T16" fmla="*/ 2147483646 w 114"/>
                  <a:gd name="T17" fmla="*/ 2147483646 h 98"/>
                  <a:gd name="T18" fmla="*/ 0 w 114"/>
                  <a:gd name="T19" fmla="*/ 2147483646 h 98"/>
                  <a:gd name="T20" fmla="*/ 0 w 114"/>
                  <a:gd name="T21" fmla="*/ 2147483646 h 98"/>
                  <a:gd name="T22" fmla="*/ 0 w 114"/>
                  <a:gd name="T23" fmla="*/ 2147483646 h 98"/>
                  <a:gd name="T24" fmla="*/ 0 w 114"/>
                  <a:gd name="T25" fmla="*/ 2147483646 h 98"/>
                  <a:gd name="T26" fmla="*/ 2147483646 w 114"/>
                  <a:gd name="T27" fmla="*/ 2147483646 h 98"/>
                  <a:gd name="T28" fmla="*/ 2147483646 w 114"/>
                  <a:gd name="T29" fmla="*/ 2147483646 h 98"/>
                  <a:gd name="T30" fmla="*/ 2147483646 w 114"/>
                  <a:gd name="T31" fmla="*/ 2147483646 h 98"/>
                  <a:gd name="T32" fmla="*/ 2147483646 w 114"/>
                  <a:gd name="T33" fmla="*/ 2147483646 h 98"/>
                  <a:gd name="T34" fmla="*/ 2147483646 w 114"/>
                  <a:gd name="T35" fmla="*/ 2147483646 h 98"/>
                  <a:gd name="T36" fmla="*/ 2147483646 w 114"/>
                  <a:gd name="T37" fmla="*/ 2147483646 h 98"/>
                  <a:gd name="T38" fmla="*/ 2147483646 w 114"/>
                  <a:gd name="T39" fmla="*/ 2147483646 h 98"/>
                  <a:gd name="T40" fmla="*/ 2147483646 w 114"/>
                  <a:gd name="T41" fmla="*/ 2147483646 h 98"/>
                  <a:gd name="T42" fmla="*/ 2147483646 w 114"/>
                  <a:gd name="T43" fmla="*/ 2147483646 h 98"/>
                  <a:gd name="T44" fmla="*/ 2147483646 w 114"/>
                  <a:gd name="T45" fmla="*/ 2147483646 h 98"/>
                  <a:gd name="T46" fmla="*/ 2147483646 w 114"/>
                  <a:gd name="T47" fmla="*/ 2147483646 h 98"/>
                  <a:gd name="T48" fmla="*/ 2147483646 w 114"/>
                  <a:gd name="T49" fmla="*/ 2147483646 h 98"/>
                  <a:gd name="T50" fmla="*/ 2147483646 w 114"/>
                  <a:gd name="T51" fmla="*/ 2147483646 h 98"/>
                  <a:gd name="T52" fmla="*/ 2147483646 w 114"/>
                  <a:gd name="T53" fmla="*/ 2147483646 h 98"/>
                  <a:gd name="T54" fmla="*/ 2147483646 w 114"/>
                  <a:gd name="T55" fmla="*/ 2147483646 h 98"/>
                  <a:gd name="T56" fmla="*/ 2147483646 w 114"/>
                  <a:gd name="T57" fmla="*/ 2147483646 h 98"/>
                  <a:gd name="T58" fmla="*/ 2147483646 w 114"/>
                  <a:gd name="T59" fmla="*/ 2147483646 h 98"/>
                  <a:gd name="T60" fmla="*/ 2147483646 w 114"/>
                  <a:gd name="T61" fmla="*/ 2147483646 h 98"/>
                  <a:gd name="T62" fmla="*/ 2147483646 w 114"/>
                  <a:gd name="T63" fmla="*/ 2147483646 h 98"/>
                  <a:gd name="T64" fmla="*/ 2147483646 w 114"/>
                  <a:gd name="T65" fmla="*/ 2147483646 h 98"/>
                  <a:gd name="T66" fmla="*/ 2147483646 w 114"/>
                  <a:gd name="T67" fmla="*/ 2147483646 h 98"/>
                  <a:gd name="T68" fmla="*/ 2147483646 w 114"/>
                  <a:gd name="T69" fmla="*/ 0 h 98"/>
                  <a:gd name="T70" fmla="*/ 2147483646 w 114"/>
                  <a:gd name="T71" fmla="*/ 0 h 9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14" h="98">
                    <a:moveTo>
                      <a:pt x="108" y="0"/>
                    </a:moveTo>
                    <a:lnTo>
                      <a:pt x="108" y="0"/>
                    </a:lnTo>
                    <a:lnTo>
                      <a:pt x="92" y="2"/>
                    </a:lnTo>
                    <a:lnTo>
                      <a:pt x="80" y="4"/>
                    </a:lnTo>
                    <a:lnTo>
                      <a:pt x="56" y="12"/>
                    </a:lnTo>
                    <a:lnTo>
                      <a:pt x="38" y="20"/>
                    </a:lnTo>
                    <a:lnTo>
                      <a:pt x="24" y="32"/>
                    </a:lnTo>
                    <a:lnTo>
                      <a:pt x="14" y="42"/>
                    </a:lnTo>
                    <a:lnTo>
                      <a:pt x="6" y="52"/>
                    </a:lnTo>
                    <a:lnTo>
                      <a:pt x="0" y="66"/>
                    </a:lnTo>
                    <a:lnTo>
                      <a:pt x="12" y="72"/>
                    </a:lnTo>
                    <a:lnTo>
                      <a:pt x="42" y="86"/>
                    </a:lnTo>
                    <a:lnTo>
                      <a:pt x="66" y="94"/>
                    </a:lnTo>
                    <a:lnTo>
                      <a:pt x="90" y="98"/>
                    </a:lnTo>
                    <a:lnTo>
                      <a:pt x="80" y="90"/>
                    </a:lnTo>
                    <a:lnTo>
                      <a:pt x="72" y="80"/>
                    </a:lnTo>
                    <a:lnTo>
                      <a:pt x="68" y="68"/>
                    </a:lnTo>
                    <a:lnTo>
                      <a:pt x="66" y="56"/>
                    </a:lnTo>
                    <a:lnTo>
                      <a:pt x="66" y="46"/>
                    </a:lnTo>
                    <a:lnTo>
                      <a:pt x="70" y="36"/>
                    </a:lnTo>
                    <a:lnTo>
                      <a:pt x="74" y="28"/>
                    </a:lnTo>
                    <a:lnTo>
                      <a:pt x="80" y="22"/>
                    </a:lnTo>
                    <a:lnTo>
                      <a:pt x="86" y="16"/>
                    </a:lnTo>
                    <a:lnTo>
                      <a:pt x="94" y="10"/>
                    </a:lnTo>
                    <a:lnTo>
                      <a:pt x="104" y="8"/>
                    </a:lnTo>
                    <a:lnTo>
                      <a:pt x="114" y="6"/>
                    </a:lnTo>
                    <a:lnTo>
                      <a:pt x="114" y="0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Freeform 344"/>
              <p:cNvSpPr>
                <a:spLocks noEditPoints="1"/>
              </p:cNvSpPr>
              <p:nvPr/>
            </p:nvSpPr>
            <p:spPr bwMode="auto">
              <a:xfrm>
                <a:off x="7237413" y="2151017"/>
                <a:ext cx="152400" cy="149225"/>
              </a:xfrm>
              <a:custGeom>
                <a:avLst/>
                <a:gdLst>
                  <a:gd name="T0" fmla="*/ 2147483646 w 96"/>
                  <a:gd name="T1" fmla="*/ 2147483646 h 94"/>
                  <a:gd name="T2" fmla="*/ 2147483646 w 96"/>
                  <a:gd name="T3" fmla="*/ 2147483646 h 94"/>
                  <a:gd name="T4" fmla="*/ 2147483646 w 96"/>
                  <a:gd name="T5" fmla="*/ 2147483646 h 94"/>
                  <a:gd name="T6" fmla="*/ 2147483646 w 96"/>
                  <a:gd name="T7" fmla="*/ 2147483646 h 94"/>
                  <a:gd name="T8" fmla="*/ 2147483646 w 96"/>
                  <a:gd name="T9" fmla="*/ 2147483646 h 94"/>
                  <a:gd name="T10" fmla="*/ 2147483646 w 96"/>
                  <a:gd name="T11" fmla="*/ 2147483646 h 94"/>
                  <a:gd name="T12" fmla="*/ 2147483646 w 96"/>
                  <a:gd name="T13" fmla="*/ 2147483646 h 94"/>
                  <a:gd name="T14" fmla="*/ 2147483646 w 96"/>
                  <a:gd name="T15" fmla="*/ 2147483646 h 94"/>
                  <a:gd name="T16" fmla="*/ 2147483646 w 96"/>
                  <a:gd name="T17" fmla="*/ 2147483646 h 94"/>
                  <a:gd name="T18" fmla="*/ 2147483646 w 96"/>
                  <a:gd name="T19" fmla="*/ 2147483646 h 94"/>
                  <a:gd name="T20" fmla="*/ 2147483646 w 96"/>
                  <a:gd name="T21" fmla="*/ 2147483646 h 94"/>
                  <a:gd name="T22" fmla="*/ 2147483646 w 96"/>
                  <a:gd name="T23" fmla="*/ 2147483646 h 94"/>
                  <a:gd name="T24" fmla="*/ 2147483646 w 96"/>
                  <a:gd name="T25" fmla="*/ 2147483646 h 94"/>
                  <a:gd name="T26" fmla="*/ 2147483646 w 96"/>
                  <a:gd name="T27" fmla="*/ 2147483646 h 94"/>
                  <a:gd name="T28" fmla="*/ 2147483646 w 96"/>
                  <a:gd name="T29" fmla="*/ 2147483646 h 94"/>
                  <a:gd name="T30" fmla="*/ 2147483646 w 96"/>
                  <a:gd name="T31" fmla="*/ 2147483646 h 94"/>
                  <a:gd name="T32" fmla="*/ 2147483646 w 96"/>
                  <a:gd name="T33" fmla="*/ 2147483646 h 94"/>
                  <a:gd name="T34" fmla="*/ 2147483646 w 96"/>
                  <a:gd name="T35" fmla="*/ 2147483646 h 94"/>
                  <a:gd name="T36" fmla="*/ 2147483646 w 96"/>
                  <a:gd name="T37" fmla="*/ 2147483646 h 94"/>
                  <a:gd name="T38" fmla="*/ 2147483646 w 96"/>
                  <a:gd name="T39" fmla="*/ 2147483646 h 94"/>
                  <a:gd name="T40" fmla="*/ 2147483646 w 96"/>
                  <a:gd name="T41" fmla="*/ 2147483646 h 94"/>
                  <a:gd name="T42" fmla="*/ 2147483646 w 96"/>
                  <a:gd name="T43" fmla="*/ 2147483646 h 94"/>
                  <a:gd name="T44" fmla="*/ 2147483646 w 96"/>
                  <a:gd name="T45" fmla="*/ 0 h 94"/>
                  <a:gd name="T46" fmla="*/ 2147483646 w 96"/>
                  <a:gd name="T47" fmla="*/ 0 h 94"/>
                  <a:gd name="T48" fmla="*/ 2147483646 w 96"/>
                  <a:gd name="T49" fmla="*/ 2147483646 h 94"/>
                  <a:gd name="T50" fmla="*/ 2147483646 w 96"/>
                  <a:gd name="T51" fmla="*/ 2147483646 h 94"/>
                  <a:gd name="T52" fmla="*/ 2147483646 w 96"/>
                  <a:gd name="T53" fmla="*/ 2147483646 h 94"/>
                  <a:gd name="T54" fmla="*/ 2147483646 w 96"/>
                  <a:gd name="T55" fmla="*/ 2147483646 h 94"/>
                  <a:gd name="T56" fmla="*/ 2147483646 w 96"/>
                  <a:gd name="T57" fmla="*/ 2147483646 h 94"/>
                  <a:gd name="T58" fmla="*/ 2147483646 w 96"/>
                  <a:gd name="T59" fmla="*/ 2147483646 h 94"/>
                  <a:gd name="T60" fmla="*/ 0 w 96"/>
                  <a:gd name="T61" fmla="*/ 2147483646 h 94"/>
                  <a:gd name="T62" fmla="*/ 0 w 96"/>
                  <a:gd name="T63" fmla="*/ 2147483646 h 94"/>
                  <a:gd name="T64" fmla="*/ 0 w 96"/>
                  <a:gd name="T65" fmla="*/ 2147483646 h 94"/>
                  <a:gd name="T66" fmla="*/ 2147483646 w 96"/>
                  <a:gd name="T67" fmla="*/ 2147483646 h 94"/>
                  <a:gd name="T68" fmla="*/ 2147483646 w 96"/>
                  <a:gd name="T69" fmla="*/ 2147483646 h 94"/>
                  <a:gd name="T70" fmla="*/ 2147483646 w 96"/>
                  <a:gd name="T71" fmla="*/ 2147483646 h 94"/>
                  <a:gd name="T72" fmla="*/ 2147483646 w 96"/>
                  <a:gd name="T73" fmla="*/ 2147483646 h 94"/>
                  <a:gd name="T74" fmla="*/ 2147483646 w 96"/>
                  <a:gd name="T75" fmla="*/ 2147483646 h 94"/>
                  <a:gd name="T76" fmla="*/ 2147483646 w 96"/>
                  <a:gd name="T77" fmla="*/ 2147483646 h 94"/>
                  <a:gd name="T78" fmla="*/ 2147483646 w 96"/>
                  <a:gd name="T79" fmla="*/ 2147483646 h 94"/>
                  <a:gd name="T80" fmla="*/ 2147483646 w 96"/>
                  <a:gd name="T81" fmla="*/ 2147483646 h 94"/>
                  <a:gd name="T82" fmla="*/ 2147483646 w 96"/>
                  <a:gd name="T83" fmla="*/ 2147483646 h 94"/>
                  <a:gd name="T84" fmla="*/ 2147483646 w 96"/>
                  <a:gd name="T85" fmla="*/ 2147483646 h 94"/>
                  <a:gd name="T86" fmla="*/ 2147483646 w 96"/>
                  <a:gd name="T87" fmla="*/ 2147483646 h 94"/>
                  <a:gd name="T88" fmla="*/ 2147483646 w 96"/>
                  <a:gd name="T89" fmla="*/ 2147483646 h 94"/>
                  <a:gd name="T90" fmla="*/ 2147483646 w 96"/>
                  <a:gd name="T91" fmla="*/ 2147483646 h 94"/>
                  <a:gd name="T92" fmla="*/ 2147483646 w 96"/>
                  <a:gd name="T93" fmla="*/ 2147483646 h 94"/>
                  <a:gd name="T94" fmla="*/ 2147483646 w 96"/>
                  <a:gd name="T95" fmla="*/ 2147483646 h 94"/>
                  <a:gd name="T96" fmla="*/ 2147483646 w 96"/>
                  <a:gd name="T97" fmla="*/ 2147483646 h 94"/>
                  <a:gd name="T98" fmla="*/ 2147483646 w 96"/>
                  <a:gd name="T99" fmla="*/ 2147483646 h 94"/>
                  <a:gd name="T100" fmla="*/ 2147483646 w 96"/>
                  <a:gd name="T101" fmla="*/ 2147483646 h 94"/>
                  <a:gd name="T102" fmla="*/ 2147483646 w 96"/>
                  <a:gd name="T103" fmla="*/ 2147483646 h 94"/>
                  <a:gd name="T104" fmla="*/ 2147483646 w 96"/>
                  <a:gd name="T105" fmla="*/ 2147483646 h 94"/>
                  <a:gd name="T106" fmla="*/ 2147483646 w 96"/>
                  <a:gd name="T107" fmla="*/ 2147483646 h 94"/>
                  <a:gd name="T108" fmla="*/ 2147483646 w 96"/>
                  <a:gd name="T109" fmla="*/ 0 h 94"/>
                  <a:gd name="T110" fmla="*/ 2147483646 w 96"/>
                  <a:gd name="T111" fmla="*/ 0 h 9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96" h="94">
                    <a:moveTo>
                      <a:pt x="66" y="50"/>
                    </a:moveTo>
                    <a:lnTo>
                      <a:pt x="66" y="50"/>
                    </a:lnTo>
                    <a:lnTo>
                      <a:pt x="64" y="56"/>
                    </a:lnTo>
                    <a:lnTo>
                      <a:pt x="60" y="62"/>
                    </a:lnTo>
                    <a:lnTo>
                      <a:pt x="54" y="66"/>
                    </a:lnTo>
                    <a:lnTo>
                      <a:pt x="48" y="66"/>
                    </a:lnTo>
                    <a:lnTo>
                      <a:pt x="42" y="66"/>
                    </a:lnTo>
                    <a:lnTo>
                      <a:pt x="36" y="62"/>
                    </a:lnTo>
                    <a:lnTo>
                      <a:pt x="32" y="56"/>
                    </a:lnTo>
                    <a:lnTo>
                      <a:pt x="30" y="50"/>
                    </a:lnTo>
                    <a:lnTo>
                      <a:pt x="32" y="42"/>
                    </a:lnTo>
                    <a:lnTo>
                      <a:pt x="36" y="38"/>
                    </a:lnTo>
                    <a:lnTo>
                      <a:pt x="42" y="34"/>
                    </a:lnTo>
                    <a:lnTo>
                      <a:pt x="48" y="32"/>
                    </a:lnTo>
                    <a:lnTo>
                      <a:pt x="54" y="34"/>
                    </a:lnTo>
                    <a:lnTo>
                      <a:pt x="60" y="38"/>
                    </a:lnTo>
                    <a:lnTo>
                      <a:pt x="64" y="42"/>
                    </a:lnTo>
                    <a:lnTo>
                      <a:pt x="66" y="50"/>
                    </a:lnTo>
                    <a:close/>
                    <a:moveTo>
                      <a:pt x="48" y="0"/>
                    </a:moveTo>
                    <a:lnTo>
                      <a:pt x="48" y="0"/>
                    </a:lnTo>
                    <a:lnTo>
                      <a:pt x="38" y="2"/>
                    </a:lnTo>
                    <a:lnTo>
                      <a:pt x="28" y="4"/>
                    </a:lnTo>
                    <a:lnTo>
                      <a:pt x="20" y="10"/>
                    </a:lnTo>
                    <a:lnTo>
                      <a:pt x="14" y="16"/>
                    </a:lnTo>
                    <a:lnTo>
                      <a:pt x="8" y="22"/>
                    </a:lnTo>
                    <a:lnTo>
                      <a:pt x="4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2" y="62"/>
                    </a:lnTo>
                    <a:lnTo>
                      <a:pt x="6" y="74"/>
                    </a:lnTo>
                    <a:lnTo>
                      <a:pt x="14" y="84"/>
                    </a:lnTo>
                    <a:lnTo>
                      <a:pt x="24" y="92"/>
                    </a:lnTo>
                    <a:lnTo>
                      <a:pt x="50" y="94"/>
                    </a:lnTo>
                    <a:lnTo>
                      <a:pt x="70" y="92"/>
                    </a:lnTo>
                    <a:lnTo>
                      <a:pt x="80" y="86"/>
                    </a:lnTo>
                    <a:lnTo>
                      <a:pt x="88" y="76"/>
                    </a:lnTo>
                    <a:lnTo>
                      <a:pt x="94" y="64"/>
                    </a:lnTo>
                    <a:lnTo>
                      <a:pt x="96" y="50"/>
                    </a:lnTo>
                    <a:lnTo>
                      <a:pt x="96" y="40"/>
                    </a:lnTo>
                    <a:lnTo>
                      <a:pt x="92" y="30"/>
                    </a:lnTo>
                    <a:lnTo>
                      <a:pt x="88" y="22"/>
                    </a:lnTo>
                    <a:lnTo>
                      <a:pt x="82" y="16"/>
                    </a:lnTo>
                    <a:lnTo>
                      <a:pt x="74" y="10"/>
                    </a:lnTo>
                    <a:lnTo>
                      <a:pt x="66" y="4"/>
                    </a:lnTo>
                    <a:lnTo>
                      <a:pt x="58" y="2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2AAA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345"/>
              <p:cNvSpPr>
                <a:spLocks/>
              </p:cNvSpPr>
              <p:nvPr/>
            </p:nvSpPr>
            <p:spPr bwMode="auto">
              <a:xfrm>
                <a:off x="7285038" y="2201817"/>
                <a:ext cx="57150" cy="53975"/>
              </a:xfrm>
              <a:custGeom>
                <a:avLst/>
                <a:gdLst>
                  <a:gd name="T0" fmla="*/ 2147483646 w 36"/>
                  <a:gd name="T1" fmla="*/ 0 h 34"/>
                  <a:gd name="T2" fmla="*/ 2147483646 w 36"/>
                  <a:gd name="T3" fmla="*/ 0 h 34"/>
                  <a:gd name="T4" fmla="*/ 2147483646 w 36"/>
                  <a:gd name="T5" fmla="*/ 2147483646 h 34"/>
                  <a:gd name="T6" fmla="*/ 2147483646 w 36"/>
                  <a:gd name="T7" fmla="*/ 2147483646 h 34"/>
                  <a:gd name="T8" fmla="*/ 2147483646 w 36"/>
                  <a:gd name="T9" fmla="*/ 2147483646 h 34"/>
                  <a:gd name="T10" fmla="*/ 0 w 36"/>
                  <a:gd name="T11" fmla="*/ 2147483646 h 34"/>
                  <a:gd name="T12" fmla="*/ 0 w 36"/>
                  <a:gd name="T13" fmla="*/ 2147483646 h 34"/>
                  <a:gd name="T14" fmla="*/ 2147483646 w 36"/>
                  <a:gd name="T15" fmla="*/ 2147483646 h 34"/>
                  <a:gd name="T16" fmla="*/ 2147483646 w 36"/>
                  <a:gd name="T17" fmla="*/ 2147483646 h 34"/>
                  <a:gd name="T18" fmla="*/ 2147483646 w 36"/>
                  <a:gd name="T19" fmla="*/ 2147483646 h 34"/>
                  <a:gd name="T20" fmla="*/ 2147483646 w 36"/>
                  <a:gd name="T21" fmla="*/ 2147483646 h 34"/>
                  <a:gd name="T22" fmla="*/ 2147483646 w 36"/>
                  <a:gd name="T23" fmla="*/ 2147483646 h 34"/>
                  <a:gd name="T24" fmla="*/ 2147483646 w 36"/>
                  <a:gd name="T25" fmla="*/ 2147483646 h 34"/>
                  <a:gd name="T26" fmla="*/ 2147483646 w 36"/>
                  <a:gd name="T27" fmla="*/ 2147483646 h 34"/>
                  <a:gd name="T28" fmla="*/ 2147483646 w 36"/>
                  <a:gd name="T29" fmla="*/ 2147483646 h 34"/>
                  <a:gd name="T30" fmla="*/ 2147483646 w 36"/>
                  <a:gd name="T31" fmla="*/ 2147483646 h 34"/>
                  <a:gd name="T32" fmla="*/ 2147483646 w 36"/>
                  <a:gd name="T33" fmla="*/ 2147483646 h 34"/>
                  <a:gd name="T34" fmla="*/ 2147483646 w 36"/>
                  <a:gd name="T35" fmla="*/ 2147483646 h 34"/>
                  <a:gd name="T36" fmla="*/ 2147483646 w 36"/>
                  <a:gd name="T37" fmla="*/ 2147483646 h 34"/>
                  <a:gd name="T38" fmla="*/ 2147483646 w 36"/>
                  <a:gd name="T39" fmla="*/ 2147483646 h 34"/>
                  <a:gd name="T40" fmla="*/ 2147483646 w 36"/>
                  <a:gd name="T41" fmla="*/ 0 h 34"/>
                  <a:gd name="T42" fmla="*/ 2147483646 w 36"/>
                  <a:gd name="T43" fmla="*/ 0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6" h="34">
                    <a:moveTo>
                      <a:pt x="18" y="0"/>
                    </a:moveTo>
                    <a:lnTo>
                      <a:pt x="18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0"/>
                    </a:lnTo>
                    <a:lnTo>
                      <a:pt x="0" y="18"/>
                    </a:lnTo>
                    <a:lnTo>
                      <a:pt x="2" y="24"/>
                    </a:lnTo>
                    <a:lnTo>
                      <a:pt x="6" y="30"/>
                    </a:lnTo>
                    <a:lnTo>
                      <a:pt x="12" y="34"/>
                    </a:lnTo>
                    <a:lnTo>
                      <a:pt x="18" y="34"/>
                    </a:lnTo>
                    <a:lnTo>
                      <a:pt x="24" y="34"/>
                    </a:lnTo>
                    <a:lnTo>
                      <a:pt x="30" y="30"/>
                    </a:lnTo>
                    <a:lnTo>
                      <a:pt x="34" y="24"/>
                    </a:lnTo>
                    <a:lnTo>
                      <a:pt x="36" y="18"/>
                    </a:lnTo>
                    <a:lnTo>
                      <a:pt x="34" y="10"/>
                    </a:lnTo>
                    <a:lnTo>
                      <a:pt x="30" y="6"/>
                    </a:lnTo>
                    <a:lnTo>
                      <a:pt x="24" y="2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Freeform 346"/>
              <p:cNvSpPr>
                <a:spLocks/>
              </p:cNvSpPr>
              <p:nvPr/>
            </p:nvSpPr>
            <p:spPr bwMode="auto">
              <a:xfrm>
                <a:off x="7199313" y="2239917"/>
                <a:ext cx="288925" cy="76200"/>
              </a:xfrm>
              <a:custGeom>
                <a:avLst/>
                <a:gdLst>
                  <a:gd name="T0" fmla="*/ 0 w 182"/>
                  <a:gd name="T1" fmla="*/ 2147483646 h 48"/>
                  <a:gd name="T2" fmla="*/ 0 w 182"/>
                  <a:gd name="T3" fmla="*/ 2147483646 h 48"/>
                  <a:gd name="T4" fmla="*/ 2147483646 w 182"/>
                  <a:gd name="T5" fmla="*/ 2147483646 h 48"/>
                  <a:gd name="T6" fmla="*/ 2147483646 w 182"/>
                  <a:gd name="T7" fmla="*/ 2147483646 h 48"/>
                  <a:gd name="T8" fmla="*/ 2147483646 w 182"/>
                  <a:gd name="T9" fmla="*/ 2147483646 h 48"/>
                  <a:gd name="T10" fmla="*/ 2147483646 w 182"/>
                  <a:gd name="T11" fmla="*/ 2147483646 h 48"/>
                  <a:gd name="T12" fmla="*/ 2147483646 w 182"/>
                  <a:gd name="T13" fmla="*/ 2147483646 h 48"/>
                  <a:gd name="T14" fmla="*/ 2147483646 w 182"/>
                  <a:gd name="T15" fmla="*/ 2147483646 h 48"/>
                  <a:gd name="T16" fmla="*/ 2147483646 w 182"/>
                  <a:gd name="T17" fmla="*/ 2147483646 h 48"/>
                  <a:gd name="T18" fmla="*/ 2147483646 w 182"/>
                  <a:gd name="T19" fmla="*/ 2147483646 h 48"/>
                  <a:gd name="T20" fmla="*/ 2147483646 w 182"/>
                  <a:gd name="T21" fmla="*/ 2147483646 h 48"/>
                  <a:gd name="T22" fmla="*/ 2147483646 w 182"/>
                  <a:gd name="T23" fmla="*/ 2147483646 h 48"/>
                  <a:gd name="T24" fmla="*/ 2147483646 w 182"/>
                  <a:gd name="T25" fmla="*/ 2147483646 h 48"/>
                  <a:gd name="T26" fmla="*/ 2147483646 w 182"/>
                  <a:gd name="T27" fmla="*/ 2147483646 h 48"/>
                  <a:gd name="T28" fmla="*/ 2147483646 w 182"/>
                  <a:gd name="T29" fmla="*/ 0 h 48"/>
                  <a:gd name="T30" fmla="*/ 2147483646 w 182"/>
                  <a:gd name="T31" fmla="*/ 0 h 48"/>
                  <a:gd name="T32" fmla="*/ 2147483646 w 182"/>
                  <a:gd name="T33" fmla="*/ 2147483646 h 48"/>
                  <a:gd name="T34" fmla="*/ 2147483646 w 182"/>
                  <a:gd name="T35" fmla="*/ 2147483646 h 48"/>
                  <a:gd name="T36" fmla="*/ 2147483646 w 182"/>
                  <a:gd name="T37" fmla="*/ 2147483646 h 48"/>
                  <a:gd name="T38" fmla="*/ 2147483646 w 182"/>
                  <a:gd name="T39" fmla="*/ 2147483646 h 48"/>
                  <a:gd name="T40" fmla="*/ 2147483646 w 182"/>
                  <a:gd name="T41" fmla="*/ 2147483646 h 48"/>
                  <a:gd name="T42" fmla="*/ 2147483646 w 182"/>
                  <a:gd name="T43" fmla="*/ 2147483646 h 48"/>
                  <a:gd name="T44" fmla="*/ 2147483646 w 182"/>
                  <a:gd name="T45" fmla="*/ 2147483646 h 48"/>
                  <a:gd name="T46" fmla="*/ 2147483646 w 182"/>
                  <a:gd name="T47" fmla="*/ 2147483646 h 48"/>
                  <a:gd name="T48" fmla="*/ 2147483646 w 182"/>
                  <a:gd name="T49" fmla="*/ 2147483646 h 48"/>
                  <a:gd name="T50" fmla="*/ 2147483646 w 182"/>
                  <a:gd name="T51" fmla="*/ 2147483646 h 48"/>
                  <a:gd name="T52" fmla="*/ 2147483646 w 182"/>
                  <a:gd name="T53" fmla="*/ 2147483646 h 48"/>
                  <a:gd name="T54" fmla="*/ 2147483646 w 182"/>
                  <a:gd name="T55" fmla="*/ 2147483646 h 48"/>
                  <a:gd name="T56" fmla="*/ 0 w 182"/>
                  <a:gd name="T57" fmla="*/ 2147483646 h 48"/>
                  <a:gd name="T58" fmla="*/ 0 w 182"/>
                  <a:gd name="T59" fmla="*/ 2147483646 h 4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2" h="48">
                    <a:moveTo>
                      <a:pt x="0" y="24"/>
                    </a:moveTo>
                    <a:lnTo>
                      <a:pt x="0" y="24"/>
                    </a:lnTo>
                    <a:lnTo>
                      <a:pt x="28" y="34"/>
                    </a:lnTo>
                    <a:lnTo>
                      <a:pt x="52" y="42"/>
                    </a:lnTo>
                    <a:lnTo>
                      <a:pt x="74" y="46"/>
                    </a:lnTo>
                    <a:lnTo>
                      <a:pt x="92" y="48"/>
                    </a:lnTo>
                    <a:lnTo>
                      <a:pt x="110" y="46"/>
                    </a:lnTo>
                    <a:lnTo>
                      <a:pt x="124" y="44"/>
                    </a:lnTo>
                    <a:lnTo>
                      <a:pt x="136" y="42"/>
                    </a:lnTo>
                    <a:lnTo>
                      <a:pt x="148" y="36"/>
                    </a:lnTo>
                    <a:lnTo>
                      <a:pt x="156" y="32"/>
                    </a:lnTo>
                    <a:lnTo>
                      <a:pt x="164" y="26"/>
                    </a:lnTo>
                    <a:lnTo>
                      <a:pt x="174" y="14"/>
                    </a:lnTo>
                    <a:lnTo>
                      <a:pt x="180" y="4"/>
                    </a:lnTo>
                    <a:lnTo>
                      <a:pt x="182" y="0"/>
                    </a:lnTo>
                    <a:lnTo>
                      <a:pt x="174" y="6"/>
                    </a:lnTo>
                    <a:lnTo>
                      <a:pt x="156" y="18"/>
                    </a:lnTo>
                    <a:lnTo>
                      <a:pt x="142" y="24"/>
                    </a:lnTo>
                    <a:lnTo>
                      <a:pt x="128" y="30"/>
                    </a:lnTo>
                    <a:lnTo>
                      <a:pt x="112" y="34"/>
                    </a:lnTo>
                    <a:lnTo>
                      <a:pt x="94" y="36"/>
                    </a:lnTo>
                    <a:lnTo>
                      <a:pt x="74" y="38"/>
                    </a:lnTo>
                    <a:lnTo>
                      <a:pt x="48" y="36"/>
                    </a:lnTo>
                    <a:lnTo>
                      <a:pt x="24" y="3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Freeform 347"/>
              <p:cNvSpPr>
                <a:spLocks/>
              </p:cNvSpPr>
              <p:nvPr/>
            </p:nvSpPr>
            <p:spPr bwMode="auto">
              <a:xfrm>
                <a:off x="7132638" y="2122442"/>
                <a:ext cx="355600" cy="123825"/>
              </a:xfrm>
              <a:custGeom>
                <a:avLst/>
                <a:gdLst>
                  <a:gd name="T0" fmla="*/ 2147483646 w 224"/>
                  <a:gd name="T1" fmla="*/ 2147483646 h 78"/>
                  <a:gd name="T2" fmla="*/ 2147483646 w 224"/>
                  <a:gd name="T3" fmla="*/ 2147483646 h 78"/>
                  <a:gd name="T4" fmla="*/ 2147483646 w 224"/>
                  <a:gd name="T5" fmla="*/ 2147483646 h 78"/>
                  <a:gd name="T6" fmla="*/ 2147483646 w 224"/>
                  <a:gd name="T7" fmla="*/ 2147483646 h 78"/>
                  <a:gd name="T8" fmla="*/ 2147483646 w 224"/>
                  <a:gd name="T9" fmla="*/ 2147483646 h 78"/>
                  <a:gd name="T10" fmla="*/ 2147483646 w 224"/>
                  <a:gd name="T11" fmla="*/ 2147483646 h 78"/>
                  <a:gd name="T12" fmla="*/ 2147483646 w 224"/>
                  <a:gd name="T13" fmla="*/ 2147483646 h 78"/>
                  <a:gd name="T14" fmla="*/ 2147483646 w 224"/>
                  <a:gd name="T15" fmla="*/ 2147483646 h 78"/>
                  <a:gd name="T16" fmla="*/ 2147483646 w 224"/>
                  <a:gd name="T17" fmla="*/ 2147483646 h 78"/>
                  <a:gd name="T18" fmla="*/ 2147483646 w 224"/>
                  <a:gd name="T19" fmla="*/ 0 h 78"/>
                  <a:gd name="T20" fmla="*/ 2147483646 w 224"/>
                  <a:gd name="T21" fmla="*/ 0 h 78"/>
                  <a:gd name="T22" fmla="*/ 2147483646 w 224"/>
                  <a:gd name="T23" fmla="*/ 0 h 78"/>
                  <a:gd name="T24" fmla="*/ 2147483646 w 224"/>
                  <a:gd name="T25" fmla="*/ 0 h 78"/>
                  <a:gd name="T26" fmla="*/ 2147483646 w 224"/>
                  <a:gd name="T27" fmla="*/ 2147483646 h 78"/>
                  <a:gd name="T28" fmla="*/ 2147483646 w 224"/>
                  <a:gd name="T29" fmla="*/ 2147483646 h 78"/>
                  <a:gd name="T30" fmla="*/ 2147483646 w 224"/>
                  <a:gd name="T31" fmla="*/ 2147483646 h 78"/>
                  <a:gd name="T32" fmla="*/ 2147483646 w 224"/>
                  <a:gd name="T33" fmla="*/ 2147483646 h 78"/>
                  <a:gd name="T34" fmla="*/ 2147483646 w 224"/>
                  <a:gd name="T35" fmla="*/ 2147483646 h 78"/>
                  <a:gd name="T36" fmla="*/ 2147483646 w 224"/>
                  <a:gd name="T37" fmla="*/ 2147483646 h 78"/>
                  <a:gd name="T38" fmla="*/ 2147483646 w 224"/>
                  <a:gd name="T39" fmla="*/ 2147483646 h 78"/>
                  <a:gd name="T40" fmla="*/ 2147483646 w 224"/>
                  <a:gd name="T41" fmla="*/ 2147483646 h 78"/>
                  <a:gd name="T42" fmla="*/ 0 w 224"/>
                  <a:gd name="T43" fmla="*/ 2147483646 h 78"/>
                  <a:gd name="T44" fmla="*/ 0 w 224"/>
                  <a:gd name="T45" fmla="*/ 2147483646 h 78"/>
                  <a:gd name="T46" fmla="*/ 2147483646 w 224"/>
                  <a:gd name="T47" fmla="*/ 2147483646 h 78"/>
                  <a:gd name="T48" fmla="*/ 2147483646 w 224"/>
                  <a:gd name="T49" fmla="*/ 2147483646 h 78"/>
                  <a:gd name="T50" fmla="*/ 2147483646 w 224"/>
                  <a:gd name="T51" fmla="*/ 2147483646 h 78"/>
                  <a:gd name="T52" fmla="*/ 2147483646 w 224"/>
                  <a:gd name="T53" fmla="*/ 2147483646 h 78"/>
                  <a:gd name="T54" fmla="*/ 2147483646 w 224"/>
                  <a:gd name="T55" fmla="*/ 2147483646 h 78"/>
                  <a:gd name="T56" fmla="*/ 2147483646 w 224"/>
                  <a:gd name="T57" fmla="*/ 2147483646 h 78"/>
                  <a:gd name="T58" fmla="*/ 2147483646 w 224"/>
                  <a:gd name="T59" fmla="*/ 2147483646 h 78"/>
                  <a:gd name="T60" fmla="*/ 2147483646 w 224"/>
                  <a:gd name="T61" fmla="*/ 2147483646 h 78"/>
                  <a:gd name="T62" fmla="*/ 2147483646 w 224"/>
                  <a:gd name="T63" fmla="*/ 2147483646 h 78"/>
                  <a:gd name="T64" fmla="*/ 2147483646 w 224"/>
                  <a:gd name="T65" fmla="*/ 2147483646 h 78"/>
                  <a:gd name="T66" fmla="*/ 2147483646 w 224"/>
                  <a:gd name="T67" fmla="*/ 2147483646 h 78"/>
                  <a:gd name="T68" fmla="*/ 2147483646 w 224"/>
                  <a:gd name="T69" fmla="*/ 2147483646 h 78"/>
                  <a:gd name="T70" fmla="*/ 2147483646 w 224"/>
                  <a:gd name="T71" fmla="*/ 2147483646 h 78"/>
                  <a:gd name="T72" fmla="*/ 2147483646 w 224"/>
                  <a:gd name="T73" fmla="*/ 2147483646 h 78"/>
                  <a:gd name="T74" fmla="*/ 2147483646 w 224"/>
                  <a:gd name="T75" fmla="*/ 2147483646 h 78"/>
                  <a:gd name="T76" fmla="*/ 2147483646 w 224"/>
                  <a:gd name="T77" fmla="*/ 2147483646 h 78"/>
                  <a:gd name="T78" fmla="*/ 2147483646 w 224"/>
                  <a:gd name="T79" fmla="*/ 2147483646 h 78"/>
                  <a:gd name="T80" fmla="*/ 2147483646 w 224"/>
                  <a:gd name="T81" fmla="*/ 2147483646 h 78"/>
                  <a:gd name="T82" fmla="*/ 2147483646 w 224"/>
                  <a:gd name="T83" fmla="*/ 2147483646 h 78"/>
                  <a:gd name="T84" fmla="*/ 2147483646 w 224"/>
                  <a:gd name="T85" fmla="*/ 2147483646 h 7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24" h="78">
                    <a:moveTo>
                      <a:pt x="224" y="74"/>
                    </a:moveTo>
                    <a:lnTo>
                      <a:pt x="224" y="74"/>
                    </a:lnTo>
                    <a:lnTo>
                      <a:pt x="214" y="58"/>
                    </a:lnTo>
                    <a:lnTo>
                      <a:pt x="206" y="46"/>
                    </a:lnTo>
                    <a:lnTo>
                      <a:pt x="194" y="34"/>
                    </a:lnTo>
                    <a:lnTo>
                      <a:pt x="178" y="20"/>
                    </a:lnTo>
                    <a:lnTo>
                      <a:pt x="158" y="10"/>
                    </a:lnTo>
                    <a:lnTo>
                      <a:pt x="146" y="6"/>
                    </a:lnTo>
                    <a:lnTo>
                      <a:pt x="134" y="2"/>
                    </a:lnTo>
                    <a:lnTo>
                      <a:pt x="120" y="0"/>
                    </a:lnTo>
                    <a:lnTo>
                      <a:pt x="106" y="0"/>
                    </a:lnTo>
                    <a:lnTo>
                      <a:pt x="92" y="0"/>
                    </a:lnTo>
                    <a:lnTo>
                      <a:pt x="78" y="2"/>
                    </a:lnTo>
                    <a:lnTo>
                      <a:pt x="66" y="6"/>
                    </a:lnTo>
                    <a:lnTo>
                      <a:pt x="56" y="10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24" y="36"/>
                    </a:lnTo>
                    <a:lnTo>
                      <a:pt x="14" y="50"/>
                    </a:lnTo>
                    <a:lnTo>
                      <a:pt x="6" y="62"/>
                    </a:lnTo>
                    <a:lnTo>
                      <a:pt x="0" y="78"/>
                    </a:lnTo>
                    <a:lnTo>
                      <a:pt x="6" y="64"/>
                    </a:lnTo>
                    <a:lnTo>
                      <a:pt x="14" y="54"/>
                    </a:lnTo>
                    <a:lnTo>
                      <a:pt x="24" y="44"/>
                    </a:lnTo>
                    <a:lnTo>
                      <a:pt x="38" y="32"/>
                    </a:lnTo>
                    <a:lnTo>
                      <a:pt x="56" y="24"/>
                    </a:lnTo>
                    <a:lnTo>
                      <a:pt x="80" y="16"/>
                    </a:lnTo>
                    <a:lnTo>
                      <a:pt x="92" y="14"/>
                    </a:lnTo>
                    <a:lnTo>
                      <a:pt x="108" y="12"/>
                    </a:lnTo>
                    <a:lnTo>
                      <a:pt x="114" y="12"/>
                    </a:lnTo>
                    <a:lnTo>
                      <a:pt x="116" y="12"/>
                    </a:lnTo>
                    <a:lnTo>
                      <a:pt x="126" y="12"/>
                    </a:lnTo>
                    <a:lnTo>
                      <a:pt x="136" y="14"/>
                    </a:lnTo>
                    <a:lnTo>
                      <a:pt x="156" y="20"/>
                    </a:lnTo>
                    <a:lnTo>
                      <a:pt x="174" y="30"/>
                    </a:lnTo>
                    <a:lnTo>
                      <a:pt x="188" y="40"/>
                    </a:lnTo>
                    <a:lnTo>
                      <a:pt x="202" y="50"/>
                    </a:lnTo>
                    <a:lnTo>
                      <a:pt x="212" y="60"/>
                    </a:lnTo>
                    <a:lnTo>
                      <a:pt x="224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348"/>
              <p:cNvSpPr>
                <a:spLocks/>
              </p:cNvSpPr>
              <p:nvPr/>
            </p:nvSpPr>
            <p:spPr bwMode="auto">
              <a:xfrm>
                <a:off x="7313613" y="2141492"/>
                <a:ext cx="174625" cy="155575"/>
              </a:xfrm>
              <a:custGeom>
                <a:avLst/>
                <a:gdLst>
                  <a:gd name="T0" fmla="*/ 2147483646 w 110"/>
                  <a:gd name="T1" fmla="*/ 2147483646 h 98"/>
                  <a:gd name="T2" fmla="*/ 2147483646 w 110"/>
                  <a:gd name="T3" fmla="*/ 2147483646 h 98"/>
                  <a:gd name="T4" fmla="*/ 2147483646 w 110"/>
                  <a:gd name="T5" fmla="*/ 2147483646 h 98"/>
                  <a:gd name="T6" fmla="*/ 2147483646 w 110"/>
                  <a:gd name="T7" fmla="*/ 2147483646 h 98"/>
                  <a:gd name="T8" fmla="*/ 2147483646 w 110"/>
                  <a:gd name="T9" fmla="*/ 2147483646 h 98"/>
                  <a:gd name="T10" fmla="*/ 2147483646 w 110"/>
                  <a:gd name="T11" fmla="*/ 2147483646 h 98"/>
                  <a:gd name="T12" fmla="*/ 2147483646 w 110"/>
                  <a:gd name="T13" fmla="*/ 2147483646 h 98"/>
                  <a:gd name="T14" fmla="*/ 2147483646 w 110"/>
                  <a:gd name="T15" fmla="*/ 2147483646 h 98"/>
                  <a:gd name="T16" fmla="*/ 2147483646 w 110"/>
                  <a:gd name="T17" fmla="*/ 2147483646 h 98"/>
                  <a:gd name="T18" fmla="*/ 2147483646 w 110"/>
                  <a:gd name="T19" fmla="*/ 2147483646 h 98"/>
                  <a:gd name="T20" fmla="*/ 2147483646 w 110"/>
                  <a:gd name="T21" fmla="*/ 2147483646 h 98"/>
                  <a:gd name="T22" fmla="*/ 2147483646 w 110"/>
                  <a:gd name="T23" fmla="*/ 2147483646 h 98"/>
                  <a:gd name="T24" fmla="*/ 2147483646 w 110"/>
                  <a:gd name="T25" fmla="*/ 2147483646 h 98"/>
                  <a:gd name="T26" fmla="*/ 2147483646 w 110"/>
                  <a:gd name="T27" fmla="*/ 2147483646 h 98"/>
                  <a:gd name="T28" fmla="*/ 2147483646 w 110"/>
                  <a:gd name="T29" fmla="*/ 2147483646 h 98"/>
                  <a:gd name="T30" fmla="*/ 2147483646 w 110"/>
                  <a:gd name="T31" fmla="*/ 2147483646 h 98"/>
                  <a:gd name="T32" fmla="*/ 2147483646 w 110"/>
                  <a:gd name="T33" fmla="*/ 2147483646 h 98"/>
                  <a:gd name="T34" fmla="*/ 2147483646 w 110"/>
                  <a:gd name="T35" fmla="*/ 2147483646 h 98"/>
                  <a:gd name="T36" fmla="*/ 2147483646 w 110"/>
                  <a:gd name="T37" fmla="*/ 2147483646 h 98"/>
                  <a:gd name="T38" fmla="*/ 2147483646 w 110"/>
                  <a:gd name="T39" fmla="*/ 0 h 98"/>
                  <a:gd name="T40" fmla="*/ 2147483646 w 110"/>
                  <a:gd name="T41" fmla="*/ 0 h 98"/>
                  <a:gd name="T42" fmla="*/ 0 w 110"/>
                  <a:gd name="T43" fmla="*/ 0 h 98"/>
                  <a:gd name="T44" fmla="*/ 0 w 110"/>
                  <a:gd name="T45" fmla="*/ 2147483646 h 98"/>
                  <a:gd name="T46" fmla="*/ 0 w 110"/>
                  <a:gd name="T47" fmla="*/ 2147483646 h 98"/>
                  <a:gd name="T48" fmla="*/ 2147483646 w 110"/>
                  <a:gd name="T49" fmla="*/ 2147483646 h 98"/>
                  <a:gd name="T50" fmla="*/ 2147483646 w 110"/>
                  <a:gd name="T51" fmla="*/ 2147483646 h 98"/>
                  <a:gd name="T52" fmla="*/ 2147483646 w 110"/>
                  <a:gd name="T53" fmla="*/ 2147483646 h 98"/>
                  <a:gd name="T54" fmla="*/ 2147483646 w 110"/>
                  <a:gd name="T55" fmla="*/ 2147483646 h 98"/>
                  <a:gd name="T56" fmla="*/ 2147483646 w 110"/>
                  <a:gd name="T57" fmla="*/ 2147483646 h 98"/>
                  <a:gd name="T58" fmla="*/ 2147483646 w 110"/>
                  <a:gd name="T59" fmla="*/ 2147483646 h 98"/>
                  <a:gd name="T60" fmla="*/ 2147483646 w 110"/>
                  <a:gd name="T61" fmla="*/ 2147483646 h 98"/>
                  <a:gd name="T62" fmla="*/ 2147483646 w 110"/>
                  <a:gd name="T63" fmla="*/ 2147483646 h 98"/>
                  <a:gd name="T64" fmla="*/ 2147483646 w 110"/>
                  <a:gd name="T65" fmla="*/ 2147483646 h 98"/>
                  <a:gd name="T66" fmla="*/ 2147483646 w 110"/>
                  <a:gd name="T67" fmla="*/ 2147483646 h 98"/>
                  <a:gd name="T68" fmla="*/ 2147483646 w 110"/>
                  <a:gd name="T69" fmla="*/ 2147483646 h 98"/>
                  <a:gd name="T70" fmla="*/ 2147483646 w 110"/>
                  <a:gd name="T71" fmla="*/ 2147483646 h 98"/>
                  <a:gd name="T72" fmla="*/ 2147483646 w 110"/>
                  <a:gd name="T73" fmla="*/ 2147483646 h 98"/>
                  <a:gd name="T74" fmla="*/ 2147483646 w 110"/>
                  <a:gd name="T75" fmla="*/ 2147483646 h 9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0" h="98">
                    <a:moveTo>
                      <a:pt x="22" y="98"/>
                    </a:moveTo>
                    <a:lnTo>
                      <a:pt x="22" y="98"/>
                    </a:lnTo>
                    <a:lnTo>
                      <a:pt x="40" y="96"/>
                    </a:lnTo>
                    <a:lnTo>
                      <a:pt x="56" y="92"/>
                    </a:lnTo>
                    <a:lnTo>
                      <a:pt x="70" y="86"/>
                    </a:lnTo>
                    <a:lnTo>
                      <a:pt x="84" y="80"/>
                    </a:lnTo>
                    <a:lnTo>
                      <a:pt x="102" y="68"/>
                    </a:lnTo>
                    <a:lnTo>
                      <a:pt x="110" y="62"/>
                    </a:lnTo>
                    <a:lnTo>
                      <a:pt x="98" y="48"/>
                    </a:lnTo>
                    <a:lnTo>
                      <a:pt x="88" y="38"/>
                    </a:lnTo>
                    <a:lnTo>
                      <a:pt x="74" y="28"/>
                    </a:lnTo>
                    <a:lnTo>
                      <a:pt x="60" y="18"/>
                    </a:lnTo>
                    <a:lnTo>
                      <a:pt x="42" y="8"/>
                    </a:lnTo>
                    <a:lnTo>
                      <a:pt x="22" y="2"/>
                    </a:lnTo>
                    <a:lnTo>
                      <a:pt x="1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10" y="8"/>
                    </a:lnTo>
                    <a:lnTo>
                      <a:pt x="18" y="10"/>
                    </a:lnTo>
                    <a:lnTo>
                      <a:pt x="26" y="16"/>
                    </a:lnTo>
                    <a:lnTo>
                      <a:pt x="34" y="22"/>
                    </a:lnTo>
                    <a:lnTo>
                      <a:pt x="40" y="28"/>
                    </a:lnTo>
                    <a:lnTo>
                      <a:pt x="44" y="36"/>
                    </a:lnTo>
                    <a:lnTo>
                      <a:pt x="48" y="46"/>
                    </a:lnTo>
                    <a:lnTo>
                      <a:pt x="48" y="56"/>
                    </a:lnTo>
                    <a:lnTo>
                      <a:pt x="46" y="70"/>
                    </a:lnTo>
                    <a:lnTo>
                      <a:pt x="40" y="82"/>
                    </a:lnTo>
                    <a:lnTo>
                      <a:pt x="32" y="92"/>
                    </a:lnTo>
                    <a:lnTo>
                      <a:pt x="22" y="9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349"/>
              <p:cNvSpPr>
                <a:spLocks/>
              </p:cNvSpPr>
              <p:nvPr/>
            </p:nvSpPr>
            <p:spPr bwMode="auto">
              <a:xfrm>
                <a:off x="7348538" y="2239917"/>
                <a:ext cx="139700" cy="57150"/>
              </a:xfrm>
              <a:custGeom>
                <a:avLst/>
                <a:gdLst>
                  <a:gd name="T0" fmla="*/ 2147483646 w 88"/>
                  <a:gd name="T1" fmla="*/ 0 h 36"/>
                  <a:gd name="T2" fmla="*/ 2147483646 w 88"/>
                  <a:gd name="T3" fmla="*/ 0 h 36"/>
                  <a:gd name="T4" fmla="*/ 2147483646 w 88"/>
                  <a:gd name="T5" fmla="*/ 2147483646 h 36"/>
                  <a:gd name="T6" fmla="*/ 2147483646 w 88"/>
                  <a:gd name="T7" fmla="*/ 2147483646 h 36"/>
                  <a:gd name="T8" fmla="*/ 2147483646 w 88"/>
                  <a:gd name="T9" fmla="*/ 2147483646 h 36"/>
                  <a:gd name="T10" fmla="*/ 2147483646 w 88"/>
                  <a:gd name="T11" fmla="*/ 2147483646 h 36"/>
                  <a:gd name="T12" fmla="*/ 2147483646 w 88"/>
                  <a:gd name="T13" fmla="*/ 2147483646 h 36"/>
                  <a:gd name="T14" fmla="*/ 0 w 88"/>
                  <a:gd name="T15" fmla="*/ 2147483646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8" h="36">
                    <a:moveTo>
                      <a:pt x="88" y="0"/>
                    </a:moveTo>
                    <a:lnTo>
                      <a:pt x="88" y="0"/>
                    </a:lnTo>
                    <a:lnTo>
                      <a:pt x="80" y="6"/>
                    </a:lnTo>
                    <a:lnTo>
                      <a:pt x="62" y="18"/>
                    </a:lnTo>
                    <a:lnTo>
                      <a:pt x="48" y="24"/>
                    </a:lnTo>
                    <a:lnTo>
                      <a:pt x="34" y="30"/>
                    </a:lnTo>
                    <a:lnTo>
                      <a:pt x="18" y="34"/>
                    </a:lnTo>
                    <a:lnTo>
                      <a:pt x="0" y="3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350"/>
              <p:cNvSpPr>
                <a:spLocks/>
              </p:cNvSpPr>
              <p:nvPr/>
            </p:nvSpPr>
            <p:spPr bwMode="auto">
              <a:xfrm>
                <a:off x="7132638" y="2141492"/>
                <a:ext cx="355600" cy="104775"/>
              </a:xfrm>
              <a:custGeom>
                <a:avLst/>
                <a:gdLst>
                  <a:gd name="T0" fmla="*/ 0 w 224"/>
                  <a:gd name="T1" fmla="*/ 2147483646 h 66"/>
                  <a:gd name="T2" fmla="*/ 0 w 224"/>
                  <a:gd name="T3" fmla="*/ 2147483646 h 66"/>
                  <a:gd name="T4" fmla="*/ 2147483646 w 224"/>
                  <a:gd name="T5" fmla="*/ 2147483646 h 66"/>
                  <a:gd name="T6" fmla="*/ 2147483646 w 224"/>
                  <a:gd name="T7" fmla="*/ 2147483646 h 66"/>
                  <a:gd name="T8" fmla="*/ 2147483646 w 224"/>
                  <a:gd name="T9" fmla="*/ 2147483646 h 66"/>
                  <a:gd name="T10" fmla="*/ 2147483646 w 224"/>
                  <a:gd name="T11" fmla="*/ 2147483646 h 66"/>
                  <a:gd name="T12" fmla="*/ 2147483646 w 224"/>
                  <a:gd name="T13" fmla="*/ 2147483646 h 66"/>
                  <a:gd name="T14" fmla="*/ 2147483646 w 224"/>
                  <a:gd name="T15" fmla="*/ 2147483646 h 66"/>
                  <a:gd name="T16" fmla="*/ 2147483646 w 224"/>
                  <a:gd name="T17" fmla="*/ 2147483646 h 66"/>
                  <a:gd name="T18" fmla="*/ 2147483646 w 224"/>
                  <a:gd name="T19" fmla="*/ 0 h 66"/>
                  <a:gd name="T20" fmla="*/ 2147483646 w 224"/>
                  <a:gd name="T21" fmla="*/ 0 h 66"/>
                  <a:gd name="T22" fmla="*/ 2147483646 w 224"/>
                  <a:gd name="T23" fmla="*/ 0 h 66"/>
                  <a:gd name="T24" fmla="*/ 2147483646 w 224"/>
                  <a:gd name="T25" fmla="*/ 0 h 66"/>
                  <a:gd name="T26" fmla="*/ 2147483646 w 224"/>
                  <a:gd name="T27" fmla="*/ 0 h 66"/>
                  <a:gd name="T28" fmla="*/ 2147483646 w 224"/>
                  <a:gd name="T29" fmla="*/ 2147483646 h 66"/>
                  <a:gd name="T30" fmla="*/ 2147483646 w 224"/>
                  <a:gd name="T31" fmla="*/ 2147483646 h 66"/>
                  <a:gd name="T32" fmla="*/ 2147483646 w 224"/>
                  <a:gd name="T33" fmla="*/ 2147483646 h 66"/>
                  <a:gd name="T34" fmla="*/ 2147483646 w 224"/>
                  <a:gd name="T35" fmla="*/ 2147483646 h 66"/>
                  <a:gd name="T36" fmla="*/ 2147483646 w 224"/>
                  <a:gd name="T37" fmla="*/ 2147483646 h 66"/>
                  <a:gd name="T38" fmla="*/ 2147483646 w 224"/>
                  <a:gd name="T39" fmla="*/ 2147483646 h 66"/>
                  <a:gd name="T40" fmla="*/ 2147483646 w 224"/>
                  <a:gd name="T41" fmla="*/ 2147483646 h 6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24" h="66">
                    <a:moveTo>
                      <a:pt x="0" y="66"/>
                    </a:moveTo>
                    <a:lnTo>
                      <a:pt x="0" y="66"/>
                    </a:lnTo>
                    <a:lnTo>
                      <a:pt x="6" y="52"/>
                    </a:lnTo>
                    <a:lnTo>
                      <a:pt x="14" y="42"/>
                    </a:lnTo>
                    <a:lnTo>
                      <a:pt x="24" y="32"/>
                    </a:lnTo>
                    <a:lnTo>
                      <a:pt x="38" y="20"/>
                    </a:lnTo>
                    <a:lnTo>
                      <a:pt x="56" y="12"/>
                    </a:lnTo>
                    <a:lnTo>
                      <a:pt x="80" y="4"/>
                    </a:lnTo>
                    <a:lnTo>
                      <a:pt x="92" y="2"/>
                    </a:lnTo>
                    <a:lnTo>
                      <a:pt x="108" y="0"/>
                    </a:lnTo>
                    <a:lnTo>
                      <a:pt x="114" y="0"/>
                    </a:lnTo>
                    <a:lnTo>
                      <a:pt x="116" y="0"/>
                    </a:lnTo>
                    <a:lnTo>
                      <a:pt x="126" y="0"/>
                    </a:lnTo>
                    <a:lnTo>
                      <a:pt x="136" y="2"/>
                    </a:lnTo>
                    <a:lnTo>
                      <a:pt x="156" y="8"/>
                    </a:lnTo>
                    <a:lnTo>
                      <a:pt x="174" y="18"/>
                    </a:lnTo>
                    <a:lnTo>
                      <a:pt x="188" y="28"/>
                    </a:lnTo>
                    <a:lnTo>
                      <a:pt x="202" y="38"/>
                    </a:lnTo>
                    <a:lnTo>
                      <a:pt x="212" y="48"/>
                    </a:lnTo>
                    <a:lnTo>
                      <a:pt x="224" y="6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351"/>
              <p:cNvSpPr>
                <a:spLocks/>
              </p:cNvSpPr>
              <p:nvPr/>
            </p:nvSpPr>
            <p:spPr bwMode="auto">
              <a:xfrm>
                <a:off x="7132638" y="2246267"/>
                <a:ext cx="66675" cy="31750"/>
              </a:xfrm>
              <a:custGeom>
                <a:avLst/>
                <a:gdLst>
                  <a:gd name="T0" fmla="*/ 2147483646 w 42"/>
                  <a:gd name="T1" fmla="*/ 2147483646 h 20"/>
                  <a:gd name="T2" fmla="*/ 2147483646 w 42"/>
                  <a:gd name="T3" fmla="*/ 2147483646 h 20"/>
                  <a:gd name="T4" fmla="*/ 2147483646 w 42"/>
                  <a:gd name="T5" fmla="*/ 2147483646 h 20"/>
                  <a:gd name="T6" fmla="*/ 0 w 42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2" h="20">
                    <a:moveTo>
                      <a:pt x="42" y="20"/>
                    </a:moveTo>
                    <a:lnTo>
                      <a:pt x="42" y="20"/>
                    </a:lnTo>
                    <a:lnTo>
                      <a:pt x="12" y="6"/>
                    </a:lnTo>
                    <a:lnTo>
                      <a:pt x="0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352"/>
              <p:cNvSpPr>
                <a:spLocks/>
              </p:cNvSpPr>
              <p:nvPr/>
            </p:nvSpPr>
            <p:spPr bwMode="auto">
              <a:xfrm>
                <a:off x="7199313" y="2278017"/>
                <a:ext cx="76200" cy="19050"/>
              </a:xfrm>
              <a:custGeom>
                <a:avLst/>
                <a:gdLst>
                  <a:gd name="T0" fmla="*/ 2147483646 w 48"/>
                  <a:gd name="T1" fmla="*/ 2147483646 h 12"/>
                  <a:gd name="T2" fmla="*/ 2147483646 w 48"/>
                  <a:gd name="T3" fmla="*/ 2147483646 h 12"/>
                  <a:gd name="T4" fmla="*/ 2147483646 w 48"/>
                  <a:gd name="T5" fmla="*/ 2147483646 h 12"/>
                  <a:gd name="T6" fmla="*/ 0 w 48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" h="12">
                    <a:moveTo>
                      <a:pt x="48" y="12"/>
                    </a:moveTo>
                    <a:lnTo>
                      <a:pt x="48" y="12"/>
                    </a:lnTo>
                    <a:lnTo>
                      <a:pt x="24" y="8"/>
                    </a:lnTo>
                    <a:lnTo>
                      <a:pt x="0" y="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353"/>
              <p:cNvSpPr>
                <a:spLocks/>
              </p:cNvSpPr>
              <p:nvPr/>
            </p:nvSpPr>
            <p:spPr bwMode="auto">
              <a:xfrm>
                <a:off x="7237413" y="2151017"/>
                <a:ext cx="152400" cy="149225"/>
              </a:xfrm>
              <a:custGeom>
                <a:avLst/>
                <a:gdLst>
                  <a:gd name="T0" fmla="*/ 2147483646 w 96"/>
                  <a:gd name="T1" fmla="*/ 0 h 94"/>
                  <a:gd name="T2" fmla="*/ 2147483646 w 96"/>
                  <a:gd name="T3" fmla="*/ 0 h 94"/>
                  <a:gd name="T4" fmla="*/ 2147483646 w 96"/>
                  <a:gd name="T5" fmla="*/ 2147483646 h 94"/>
                  <a:gd name="T6" fmla="*/ 2147483646 w 96"/>
                  <a:gd name="T7" fmla="*/ 2147483646 h 94"/>
                  <a:gd name="T8" fmla="*/ 2147483646 w 96"/>
                  <a:gd name="T9" fmla="*/ 2147483646 h 94"/>
                  <a:gd name="T10" fmla="*/ 2147483646 w 96"/>
                  <a:gd name="T11" fmla="*/ 2147483646 h 94"/>
                  <a:gd name="T12" fmla="*/ 2147483646 w 96"/>
                  <a:gd name="T13" fmla="*/ 2147483646 h 94"/>
                  <a:gd name="T14" fmla="*/ 2147483646 w 96"/>
                  <a:gd name="T15" fmla="*/ 2147483646 h 94"/>
                  <a:gd name="T16" fmla="*/ 0 w 96"/>
                  <a:gd name="T17" fmla="*/ 2147483646 h 94"/>
                  <a:gd name="T18" fmla="*/ 0 w 96"/>
                  <a:gd name="T19" fmla="*/ 2147483646 h 94"/>
                  <a:gd name="T20" fmla="*/ 0 w 96"/>
                  <a:gd name="T21" fmla="*/ 2147483646 h 94"/>
                  <a:gd name="T22" fmla="*/ 2147483646 w 96"/>
                  <a:gd name="T23" fmla="*/ 2147483646 h 94"/>
                  <a:gd name="T24" fmla="*/ 2147483646 w 96"/>
                  <a:gd name="T25" fmla="*/ 2147483646 h 94"/>
                  <a:gd name="T26" fmla="*/ 2147483646 w 96"/>
                  <a:gd name="T27" fmla="*/ 2147483646 h 94"/>
                  <a:gd name="T28" fmla="*/ 2147483646 w 96"/>
                  <a:gd name="T29" fmla="*/ 2147483646 h 94"/>
                  <a:gd name="T30" fmla="*/ 2147483646 w 96"/>
                  <a:gd name="T31" fmla="*/ 2147483646 h 94"/>
                  <a:gd name="T32" fmla="*/ 2147483646 w 96"/>
                  <a:gd name="T33" fmla="*/ 2147483646 h 94"/>
                  <a:gd name="T34" fmla="*/ 2147483646 w 96"/>
                  <a:gd name="T35" fmla="*/ 2147483646 h 94"/>
                  <a:gd name="T36" fmla="*/ 2147483646 w 96"/>
                  <a:gd name="T37" fmla="*/ 2147483646 h 94"/>
                  <a:gd name="T38" fmla="*/ 2147483646 w 96"/>
                  <a:gd name="T39" fmla="*/ 2147483646 h 94"/>
                  <a:gd name="T40" fmla="*/ 2147483646 w 96"/>
                  <a:gd name="T41" fmla="*/ 2147483646 h 94"/>
                  <a:gd name="T42" fmla="*/ 2147483646 w 96"/>
                  <a:gd name="T43" fmla="*/ 2147483646 h 94"/>
                  <a:gd name="T44" fmla="*/ 2147483646 w 96"/>
                  <a:gd name="T45" fmla="*/ 2147483646 h 94"/>
                  <a:gd name="T46" fmla="*/ 2147483646 w 96"/>
                  <a:gd name="T47" fmla="*/ 2147483646 h 94"/>
                  <a:gd name="T48" fmla="*/ 2147483646 w 96"/>
                  <a:gd name="T49" fmla="*/ 2147483646 h 94"/>
                  <a:gd name="T50" fmla="*/ 2147483646 w 96"/>
                  <a:gd name="T51" fmla="*/ 2147483646 h 94"/>
                  <a:gd name="T52" fmla="*/ 2147483646 w 96"/>
                  <a:gd name="T53" fmla="*/ 2147483646 h 94"/>
                  <a:gd name="T54" fmla="*/ 2147483646 w 96"/>
                  <a:gd name="T55" fmla="*/ 2147483646 h 94"/>
                  <a:gd name="T56" fmla="*/ 2147483646 w 96"/>
                  <a:gd name="T57" fmla="*/ 2147483646 h 94"/>
                  <a:gd name="T58" fmla="*/ 2147483646 w 96"/>
                  <a:gd name="T59" fmla="*/ 2147483646 h 94"/>
                  <a:gd name="T60" fmla="*/ 2147483646 w 96"/>
                  <a:gd name="T61" fmla="*/ 2147483646 h 94"/>
                  <a:gd name="T62" fmla="*/ 2147483646 w 96"/>
                  <a:gd name="T63" fmla="*/ 2147483646 h 94"/>
                  <a:gd name="T64" fmla="*/ 2147483646 w 96"/>
                  <a:gd name="T65" fmla="*/ 0 h 94"/>
                  <a:gd name="T66" fmla="*/ 2147483646 w 96"/>
                  <a:gd name="T67" fmla="*/ 0 h 9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6" h="94">
                    <a:moveTo>
                      <a:pt x="48" y="0"/>
                    </a:moveTo>
                    <a:lnTo>
                      <a:pt x="48" y="0"/>
                    </a:lnTo>
                    <a:lnTo>
                      <a:pt x="38" y="2"/>
                    </a:lnTo>
                    <a:lnTo>
                      <a:pt x="28" y="4"/>
                    </a:lnTo>
                    <a:lnTo>
                      <a:pt x="20" y="10"/>
                    </a:lnTo>
                    <a:lnTo>
                      <a:pt x="14" y="16"/>
                    </a:lnTo>
                    <a:lnTo>
                      <a:pt x="8" y="22"/>
                    </a:lnTo>
                    <a:lnTo>
                      <a:pt x="4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2" y="62"/>
                    </a:lnTo>
                    <a:lnTo>
                      <a:pt x="6" y="74"/>
                    </a:lnTo>
                    <a:lnTo>
                      <a:pt x="14" y="84"/>
                    </a:lnTo>
                    <a:lnTo>
                      <a:pt x="24" y="92"/>
                    </a:lnTo>
                    <a:lnTo>
                      <a:pt x="50" y="94"/>
                    </a:lnTo>
                    <a:lnTo>
                      <a:pt x="70" y="92"/>
                    </a:lnTo>
                    <a:lnTo>
                      <a:pt x="80" y="86"/>
                    </a:lnTo>
                    <a:lnTo>
                      <a:pt x="88" y="76"/>
                    </a:lnTo>
                    <a:lnTo>
                      <a:pt x="94" y="64"/>
                    </a:lnTo>
                    <a:lnTo>
                      <a:pt x="96" y="50"/>
                    </a:lnTo>
                    <a:lnTo>
                      <a:pt x="96" y="40"/>
                    </a:lnTo>
                    <a:lnTo>
                      <a:pt x="92" y="30"/>
                    </a:lnTo>
                    <a:lnTo>
                      <a:pt x="88" y="22"/>
                    </a:lnTo>
                    <a:lnTo>
                      <a:pt x="82" y="16"/>
                    </a:lnTo>
                    <a:lnTo>
                      <a:pt x="74" y="10"/>
                    </a:lnTo>
                    <a:lnTo>
                      <a:pt x="66" y="4"/>
                    </a:lnTo>
                    <a:lnTo>
                      <a:pt x="58" y="2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Freeform 354"/>
              <p:cNvSpPr>
                <a:spLocks/>
              </p:cNvSpPr>
              <p:nvPr/>
            </p:nvSpPr>
            <p:spPr bwMode="auto">
              <a:xfrm>
                <a:off x="7285038" y="2201817"/>
                <a:ext cx="57150" cy="53975"/>
              </a:xfrm>
              <a:custGeom>
                <a:avLst/>
                <a:gdLst>
                  <a:gd name="T0" fmla="*/ 2147483646 w 36"/>
                  <a:gd name="T1" fmla="*/ 0 h 34"/>
                  <a:gd name="T2" fmla="*/ 2147483646 w 36"/>
                  <a:gd name="T3" fmla="*/ 0 h 34"/>
                  <a:gd name="T4" fmla="*/ 2147483646 w 36"/>
                  <a:gd name="T5" fmla="*/ 2147483646 h 34"/>
                  <a:gd name="T6" fmla="*/ 2147483646 w 36"/>
                  <a:gd name="T7" fmla="*/ 2147483646 h 34"/>
                  <a:gd name="T8" fmla="*/ 2147483646 w 36"/>
                  <a:gd name="T9" fmla="*/ 2147483646 h 34"/>
                  <a:gd name="T10" fmla="*/ 0 w 36"/>
                  <a:gd name="T11" fmla="*/ 2147483646 h 34"/>
                  <a:gd name="T12" fmla="*/ 0 w 36"/>
                  <a:gd name="T13" fmla="*/ 2147483646 h 34"/>
                  <a:gd name="T14" fmla="*/ 2147483646 w 36"/>
                  <a:gd name="T15" fmla="*/ 2147483646 h 34"/>
                  <a:gd name="T16" fmla="*/ 2147483646 w 36"/>
                  <a:gd name="T17" fmla="*/ 2147483646 h 34"/>
                  <a:gd name="T18" fmla="*/ 2147483646 w 36"/>
                  <a:gd name="T19" fmla="*/ 2147483646 h 34"/>
                  <a:gd name="T20" fmla="*/ 2147483646 w 36"/>
                  <a:gd name="T21" fmla="*/ 2147483646 h 34"/>
                  <a:gd name="T22" fmla="*/ 2147483646 w 36"/>
                  <a:gd name="T23" fmla="*/ 2147483646 h 34"/>
                  <a:gd name="T24" fmla="*/ 2147483646 w 36"/>
                  <a:gd name="T25" fmla="*/ 2147483646 h 34"/>
                  <a:gd name="T26" fmla="*/ 2147483646 w 36"/>
                  <a:gd name="T27" fmla="*/ 2147483646 h 34"/>
                  <a:gd name="T28" fmla="*/ 2147483646 w 36"/>
                  <a:gd name="T29" fmla="*/ 2147483646 h 34"/>
                  <a:gd name="T30" fmla="*/ 2147483646 w 36"/>
                  <a:gd name="T31" fmla="*/ 2147483646 h 34"/>
                  <a:gd name="T32" fmla="*/ 2147483646 w 36"/>
                  <a:gd name="T33" fmla="*/ 2147483646 h 34"/>
                  <a:gd name="T34" fmla="*/ 2147483646 w 36"/>
                  <a:gd name="T35" fmla="*/ 2147483646 h 34"/>
                  <a:gd name="T36" fmla="*/ 2147483646 w 36"/>
                  <a:gd name="T37" fmla="*/ 2147483646 h 34"/>
                  <a:gd name="T38" fmla="*/ 2147483646 w 36"/>
                  <a:gd name="T39" fmla="*/ 2147483646 h 34"/>
                  <a:gd name="T40" fmla="*/ 2147483646 w 36"/>
                  <a:gd name="T41" fmla="*/ 0 h 34"/>
                  <a:gd name="T42" fmla="*/ 2147483646 w 36"/>
                  <a:gd name="T43" fmla="*/ 0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6" h="34">
                    <a:moveTo>
                      <a:pt x="18" y="0"/>
                    </a:moveTo>
                    <a:lnTo>
                      <a:pt x="18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0"/>
                    </a:lnTo>
                    <a:lnTo>
                      <a:pt x="0" y="18"/>
                    </a:lnTo>
                    <a:lnTo>
                      <a:pt x="2" y="24"/>
                    </a:lnTo>
                    <a:lnTo>
                      <a:pt x="6" y="30"/>
                    </a:lnTo>
                    <a:lnTo>
                      <a:pt x="12" y="34"/>
                    </a:lnTo>
                    <a:lnTo>
                      <a:pt x="18" y="34"/>
                    </a:lnTo>
                    <a:lnTo>
                      <a:pt x="24" y="34"/>
                    </a:lnTo>
                    <a:lnTo>
                      <a:pt x="30" y="30"/>
                    </a:lnTo>
                    <a:lnTo>
                      <a:pt x="34" y="24"/>
                    </a:lnTo>
                    <a:lnTo>
                      <a:pt x="36" y="18"/>
                    </a:lnTo>
                    <a:lnTo>
                      <a:pt x="34" y="10"/>
                    </a:lnTo>
                    <a:lnTo>
                      <a:pt x="30" y="6"/>
                    </a:lnTo>
                    <a:lnTo>
                      <a:pt x="24" y="2"/>
                    </a:lnTo>
                    <a:lnTo>
                      <a:pt x="18" y="0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355"/>
              <p:cNvSpPr>
                <a:spLocks/>
              </p:cNvSpPr>
              <p:nvPr/>
            </p:nvSpPr>
            <p:spPr bwMode="auto">
              <a:xfrm>
                <a:off x="7132638" y="2122442"/>
                <a:ext cx="355600" cy="193675"/>
              </a:xfrm>
              <a:custGeom>
                <a:avLst/>
                <a:gdLst>
                  <a:gd name="T0" fmla="*/ 0 w 224"/>
                  <a:gd name="T1" fmla="*/ 2147483646 h 122"/>
                  <a:gd name="T2" fmla="*/ 0 w 224"/>
                  <a:gd name="T3" fmla="*/ 2147483646 h 122"/>
                  <a:gd name="T4" fmla="*/ 0 w 224"/>
                  <a:gd name="T5" fmla="*/ 2147483646 h 122"/>
                  <a:gd name="T6" fmla="*/ 0 w 224"/>
                  <a:gd name="T7" fmla="*/ 2147483646 h 122"/>
                  <a:gd name="T8" fmla="*/ 2147483646 w 224"/>
                  <a:gd name="T9" fmla="*/ 2147483646 h 122"/>
                  <a:gd name="T10" fmla="*/ 2147483646 w 224"/>
                  <a:gd name="T11" fmla="*/ 2147483646 h 122"/>
                  <a:gd name="T12" fmla="*/ 2147483646 w 224"/>
                  <a:gd name="T13" fmla="*/ 2147483646 h 122"/>
                  <a:gd name="T14" fmla="*/ 2147483646 w 224"/>
                  <a:gd name="T15" fmla="*/ 2147483646 h 122"/>
                  <a:gd name="T16" fmla="*/ 2147483646 w 224"/>
                  <a:gd name="T17" fmla="*/ 2147483646 h 122"/>
                  <a:gd name="T18" fmla="*/ 2147483646 w 224"/>
                  <a:gd name="T19" fmla="*/ 2147483646 h 122"/>
                  <a:gd name="T20" fmla="*/ 2147483646 w 224"/>
                  <a:gd name="T21" fmla="*/ 2147483646 h 122"/>
                  <a:gd name="T22" fmla="*/ 2147483646 w 224"/>
                  <a:gd name="T23" fmla="*/ 2147483646 h 122"/>
                  <a:gd name="T24" fmla="*/ 2147483646 w 224"/>
                  <a:gd name="T25" fmla="*/ 0 h 122"/>
                  <a:gd name="T26" fmla="*/ 2147483646 w 224"/>
                  <a:gd name="T27" fmla="*/ 0 h 122"/>
                  <a:gd name="T28" fmla="*/ 2147483646 w 224"/>
                  <a:gd name="T29" fmla="*/ 0 h 122"/>
                  <a:gd name="T30" fmla="*/ 2147483646 w 224"/>
                  <a:gd name="T31" fmla="*/ 0 h 122"/>
                  <a:gd name="T32" fmla="*/ 2147483646 w 224"/>
                  <a:gd name="T33" fmla="*/ 2147483646 h 122"/>
                  <a:gd name="T34" fmla="*/ 2147483646 w 224"/>
                  <a:gd name="T35" fmla="*/ 2147483646 h 122"/>
                  <a:gd name="T36" fmla="*/ 2147483646 w 224"/>
                  <a:gd name="T37" fmla="*/ 2147483646 h 122"/>
                  <a:gd name="T38" fmla="*/ 2147483646 w 224"/>
                  <a:gd name="T39" fmla="*/ 2147483646 h 122"/>
                  <a:gd name="T40" fmla="*/ 2147483646 w 224"/>
                  <a:gd name="T41" fmla="*/ 2147483646 h 122"/>
                  <a:gd name="T42" fmla="*/ 2147483646 w 224"/>
                  <a:gd name="T43" fmla="*/ 2147483646 h 122"/>
                  <a:gd name="T44" fmla="*/ 2147483646 w 224"/>
                  <a:gd name="T45" fmla="*/ 2147483646 h 122"/>
                  <a:gd name="T46" fmla="*/ 2147483646 w 224"/>
                  <a:gd name="T47" fmla="*/ 2147483646 h 122"/>
                  <a:gd name="T48" fmla="*/ 2147483646 w 224"/>
                  <a:gd name="T49" fmla="*/ 2147483646 h 122"/>
                  <a:gd name="T50" fmla="*/ 2147483646 w 224"/>
                  <a:gd name="T51" fmla="*/ 2147483646 h 122"/>
                  <a:gd name="T52" fmla="*/ 2147483646 w 224"/>
                  <a:gd name="T53" fmla="*/ 2147483646 h 122"/>
                  <a:gd name="T54" fmla="*/ 2147483646 w 224"/>
                  <a:gd name="T55" fmla="*/ 2147483646 h 122"/>
                  <a:gd name="T56" fmla="*/ 2147483646 w 224"/>
                  <a:gd name="T57" fmla="*/ 2147483646 h 122"/>
                  <a:gd name="T58" fmla="*/ 2147483646 w 224"/>
                  <a:gd name="T59" fmla="*/ 2147483646 h 122"/>
                  <a:gd name="T60" fmla="*/ 2147483646 w 224"/>
                  <a:gd name="T61" fmla="*/ 2147483646 h 122"/>
                  <a:gd name="T62" fmla="*/ 2147483646 w 224"/>
                  <a:gd name="T63" fmla="*/ 2147483646 h 122"/>
                  <a:gd name="T64" fmla="*/ 2147483646 w 224"/>
                  <a:gd name="T65" fmla="*/ 2147483646 h 122"/>
                  <a:gd name="T66" fmla="*/ 2147483646 w 224"/>
                  <a:gd name="T67" fmla="*/ 2147483646 h 122"/>
                  <a:gd name="T68" fmla="*/ 2147483646 w 224"/>
                  <a:gd name="T69" fmla="*/ 2147483646 h 122"/>
                  <a:gd name="T70" fmla="*/ 2147483646 w 224"/>
                  <a:gd name="T71" fmla="*/ 2147483646 h 122"/>
                  <a:gd name="T72" fmla="*/ 2147483646 w 224"/>
                  <a:gd name="T73" fmla="*/ 2147483646 h 122"/>
                  <a:gd name="T74" fmla="*/ 2147483646 w 224"/>
                  <a:gd name="T75" fmla="*/ 2147483646 h 122"/>
                  <a:gd name="T76" fmla="*/ 2147483646 w 224"/>
                  <a:gd name="T77" fmla="*/ 2147483646 h 122"/>
                  <a:gd name="T78" fmla="*/ 2147483646 w 224"/>
                  <a:gd name="T79" fmla="*/ 2147483646 h 122"/>
                  <a:gd name="T80" fmla="*/ 2147483646 w 224"/>
                  <a:gd name="T81" fmla="*/ 2147483646 h 122"/>
                  <a:gd name="T82" fmla="*/ 2147483646 w 224"/>
                  <a:gd name="T83" fmla="*/ 2147483646 h 122"/>
                  <a:gd name="T84" fmla="*/ 2147483646 w 224"/>
                  <a:gd name="T85" fmla="*/ 2147483646 h 122"/>
                  <a:gd name="T86" fmla="*/ 2147483646 w 224"/>
                  <a:gd name="T87" fmla="*/ 2147483646 h 122"/>
                  <a:gd name="T88" fmla="*/ 2147483646 w 224"/>
                  <a:gd name="T89" fmla="*/ 2147483646 h 122"/>
                  <a:gd name="T90" fmla="*/ 2147483646 w 224"/>
                  <a:gd name="T91" fmla="*/ 2147483646 h 12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224" h="122">
                    <a:moveTo>
                      <a:pt x="0" y="78"/>
                    </a:moveTo>
                    <a:lnTo>
                      <a:pt x="0" y="78"/>
                    </a:lnTo>
                    <a:lnTo>
                      <a:pt x="6" y="62"/>
                    </a:lnTo>
                    <a:lnTo>
                      <a:pt x="14" y="50"/>
                    </a:lnTo>
                    <a:lnTo>
                      <a:pt x="24" y="36"/>
                    </a:lnTo>
                    <a:lnTo>
                      <a:pt x="38" y="22"/>
                    </a:lnTo>
                    <a:lnTo>
                      <a:pt x="46" y="16"/>
                    </a:lnTo>
                    <a:lnTo>
                      <a:pt x="56" y="10"/>
                    </a:lnTo>
                    <a:lnTo>
                      <a:pt x="66" y="6"/>
                    </a:lnTo>
                    <a:lnTo>
                      <a:pt x="78" y="2"/>
                    </a:lnTo>
                    <a:lnTo>
                      <a:pt x="92" y="0"/>
                    </a:lnTo>
                    <a:lnTo>
                      <a:pt x="106" y="0"/>
                    </a:lnTo>
                    <a:lnTo>
                      <a:pt x="120" y="0"/>
                    </a:lnTo>
                    <a:lnTo>
                      <a:pt x="134" y="2"/>
                    </a:lnTo>
                    <a:lnTo>
                      <a:pt x="146" y="6"/>
                    </a:lnTo>
                    <a:lnTo>
                      <a:pt x="158" y="10"/>
                    </a:lnTo>
                    <a:lnTo>
                      <a:pt x="178" y="20"/>
                    </a:lnTo>
                    <a:lnTo>
                      <a:pt x="194" y="34"/>
                    </a:lnTo>
                    <a:lnTo>
                      <a:pt x="206" y="46"/>
                    </a:lnTo>
                    <a:lnTo>
                      <a:pt x="214" y="58"/>
                    </a:lnTo>
                    <a:lnTo>
                      <a:pt x="224" y="74"/>
                    </a:lnTo>
                    <a:lnTo>
                      <a:pt x="222" y="78"/>
                    </a:lnTo>
                    <a:lnTo>
                      <a:pt x="216" y="88"/>
                    </a:lnTo>
                    <a:lnTo>
                      <a:pt x="206" y="100"/>
                    </a:lnTo>
                    <a:lnTo>
                      <a:pt x="198" y="106"/>
                    </a:lnTo>
                    <a:lnTo>
                      <a:pt x="190" y="110"/>
                    </a:lnTo>
                    <a:lnTo>
                      <a:pt x="178" y="116"/>
                    </a:lnTo>
                    <a:lnTo>
                      <a:pt x="166" y="118"/>
                    </a:lnTo>
                    <a:lnTo>
                      <a:pt x="152" y="120"/>
                    </a:lnTo>
                    <a:lnTo>
                      <a:pt x="134" y="122"/>
                    </a:lnTo>
                    <a:lnTo>
                      <a:pt x="116" y="120"/>
                    </a:lnTo>
                    <a:lnTo>
                      <a:pt x="94" y="116"/>
                    </a:lnTo>
                    <a:lnTo>
                      <a:pt x="70" y="108"/>
                    </a:lnTo>
                    <a:lnTo>
                      <a:pt x="42" y="98"/>
                    </a:lnTo>
                    <a:lnTo>
                      <a:pt x="40" y="98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Freeform 356"/>
              <p:cNvSpPr>
                <a:spLocks/>
              </p:cNvSpPr>
              <p:nvPr/>
            </p:nvSpPr>
            <p:spPr bwMode="auto">
              <a:xfrm>
                <a:off x="7281863" y="2195467"/>
                <a:ext cx="28575" cy="25400"/>
              </a:xfrm>
              <a:custGeom>
                <a:avLst/>
                <a:gdLst>
                  <a:gd name="T0" fmla="*/ 0 w 18"/>
                  <a:gd name="T1" fmla="*/ 2147483646 h 16"/>
                  <a:gd name="T2" fmla="*/ 0 w 18"/>
                  <a:gd name="T3" fmla="*/ 2147483646 h 16"/>
                  <a:gd name="T4" fmla="*/ 2147483646 w 18"/>
                  <a:gd name="T5" fmla="*/ 2147483646 h 16"/>
                  <a:gd name="T6" fmla="*/ 2147483646 w 18"/>
                  <a:gd name="T7" fmla="*/ 2147483646 h 16"/>
                  <a:gd name="T8" fmla="*/ 2147483646 w 18"/>
                  <a:gd name="T9" fmla="*/ 2147483646 h 16"/>
                  <a:gd name="T10" fmla="*/ 2147483646 w 18"/>
                  <a:gd name="T11" fmla="*/ 2147483646 h 16"/>
                  <a:gd name="T12" fmla="*/ 2147483646 w 18"/>
                  <a:gd name="T13" fmla="*/ 2147483646 h 16"/>
                  <a:gd name="T14" fmla="*/ 2147483646 w 18"/>
                  <a:gd name="T15" fmla="*/ 2147483646 h 16"/>
                  <a:gd name="T16" fmla="*/ 2147483646 w 18"/>
                  <a:gd name="T17" fmla="*/ 2147483646 h 16"/>
                  <a:gd name="T18" fmla="*/ 2147483646 w 18"/>
                  <a:gd name="T19" fmla="*/ 2147483646 h 16"/>
                  <a:gd name="T20" fmla="*/ 2147483646 w 18"/>
                  <a:gd name="T21" fmla="*/ 2147483646 h 16"/>
                  <a:gd name="T22" fmla="*/ 2147483646 w 18"/>
                  <a:gd name="T23" fmla="*/ 2147483646 h 16"/>
                  <a:gd name="T24" fmla="*/ 2147483646 w 18"/>
                  <a:gd name="T25" fmla="*/ 2147483646 h 16"/>
                  <a:gd name="T26" fmla="*/ 2147483646 w 18"/>
                  <a:gd name="T27" fmla="*/ 2147483646 h 16"/>
                  <a:gd name="T28" fmla="*/ 2147483646 w 18"/>
                  <a:gd name="T29" fmla="*/ 0 h 16"/>
                  <a:gd name="T30" fmla="*/ 2147483646 w 18"/>
                  <a:gd name="T31" fmla="*/ 0 h 16"/>
                  <a:gd name="T32" fmla="*/ 2147483646 w 18"/>
                  <a:gd name="T33" fmla="*/ 0 h 16"/>
                  <a:gd name="T34" fmla="*/ 2147483646 w 18"/>
                  <a:gd name="T35" fmla="*/ 0 h 16"/>
                  <a:gd name="T36" fmla="*/ 2147483646 w 18"/>
                  <a:gd name="T37" fmla="*/ 2147483646 h 16"/>
                  <a:gd name="T38" fmla="*/ 2147483646 w 18"/>
                  <a:gd name="T39" fmla="*/ 2147483646 h 16"/>
                  <a:gd name="T40" fmla="*/ 0 w 18"/>
                  <a:gd name="T41" fmla="*/ 2147483646 h 16"/>
                  <a:gd name="T42" fmla="*/ 0 w 18"/>
                  <a:gd name="T43" fmla="*/ 2147483646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8" h="16">
                    <a:moveTo>
                      <a:pt x="0" y="8"/>
                    </a:moveTo>
                    <a:lnTo>
                      <a:pt x="0" y="8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6" y="16"/>
                    </a:lnTo>
                    <a:lnTo>
                      <a:pt x="8" y="16"/>
                    </a:lnTo>
                    <a:lnTo>
                      <a:pt x="12" y="16"/>
                    </a:lnTo>
                    <a:lnTo>
                      <a:pt x="14" y="14"/>
                    </a:lnTo>
                    <a:lnTo>
                      <a:pt x="16" y="12"/>
                    </a:lnTo>
                    <a:lnTo>
                      <a:pt x="18" y="8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5" name="Group 4"/>
            <p:cNvGrpSpPr>
              <a:grpSpLocks/>
            </p:cNvGrpSpPr>
            <p:nvPr/>
          </p:nvGrpSpPr>
          <p:grpSpPr bwMode="auto">
            <a:xfrm>
              <a:off x="8042820" y="4843100"/>
              <a:ext cx="195890" cy="294388"/>
              <a:chOff x="3668713" y="3468688"/>
              <a:chExt cx="280987" cy="422275"/>
            </a:xfrm>
          </p:grpSpPr>
          <p:sp>
            <p:nvSpPr>
              <p:cNvPr id="3090" name="Freeform 69"/>
              <p:cNvSpPr>
                <a:spLocks/>
              </p:cNvSpPr>
              <p:nvPr/>
            </p:nvSpPr>
            <p:spPr bwMode="auto">
              <a:xfrm>
                <a:off x="3668713" y="3643313"/>
                <a:ext cx="280987" cy="247650"/>
              </a:xfrm>
              <a:custGeom>
                <a:avLst/>
                <a:gdLst>
                  <a:gd name="T0" fmla="*/ 2147483646 w 177"/>
                  <a:gd name="T1" fmla="*/ 0 h 156"/>
                  <a:gd name="T2" fmla="*/ 2147483646 w 177"/>
                  <a:gd name="T3" fmla="*/ 2147483646 h 156"/>
                  <a:gd name="T4" fmla="*/ 0 w 177"/>
                  <a:gd name="T5" fmla="*/ 2147483646 h 156"/>
                  <a:gd name="T6" fmla="*/ 2147483646 w 177"/>
                  <a:gd name="T7" fmla="*/ 0 h 156"/>
                  <a:gd name="T8" fmla="*/ 2147483646 w 177"/>
                  <a:gd name="T9" fmla="*/ 0 h 156"/>
                  <a:gd name="T10" fmla="*/ 2147483646 w 177"/>
                  <a:gd name="T11" fmla="*/ 2147483646 h 156"/>
                  <a:gd name="T12" fmla="*/ 2147483646 w 177"/>
                  <a:gd name="T13" fmla="*/ 2147483646 h 156"/>
                  <a:gd name="T14" fmla="*/ 2147483646 w 177"/>
                  <a:gd name="T15" fmla="*/ 2147483646 h 156"/>
                  <a:gd name="T16" fmla="*/ 2147483646 w 177"/>
                  <a:gd name="T17" fmla="*/ 2147483646 h 156"/>
                  <a:gd name="T18" fmla="*/ 2147483646 w 177"/>
                  <a:gd name="T19" fmla="*/ 2147483646 h 156"/>
                  <a:gd name="T20" fmla="*/ 2147483646 w 177"/>
                  <a:gd name="T21" fmla="*/ 2147483646 h 156"/>
                  <a:gd name="T22" fmla="*/ 2147483646 w 177"/>
                  <a:gd name="T23" fmla="*/ 2147483646 h 156"/>
                  <a:gd name="T24" fmla="*/ 2147483646 w 177"/>
                  <a:gd name="T25" fmla="*/ 2147483646 h 156"/>
                  <a:gd name="T26" fmla="*/ 2147483646 w 177"/>
                  <a:gd name="T27" fmla="*/ 2147483646 h 156"/>
                  <a:gd name="T28" fmla="*/ 2147483646 w 177"/>
                  <a:gd name="T29" fmla="*/ 2147483646 h 156"/>
                  <a:gd name="T30" fmla="*/ 2147483646 w 177"/>
                  <a:gd name="T31" fmla="*/ 2147483646 h 156"/>
                  <a:gd name="T32" fmla="*/ 2147483646 w 177"/>
                  <a:gd name="T33" fmla="*/ 2147483646 h 156"/>
                  <a:gd name="T34" fmla="*/ 2147483646 w 177"/>
                  <a:gd name="T35" fmla="*/ 0 h 156"/>
                  <a:gd name="T36" fmla="*/ 2147483646 w 177"/>
                  <a:gd name="T37" fmla="*/ 0 h 15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77" h="156">
                    <a:moveTo>
                      <a:pt x="145" y="0"/>
                    </a:moveTo>
                    <a:lnTo>
                      <a:pt x="177" y="156"/>
                    </a:lnTo>
                    <a:lnTo>
                      <a:pt x="0" y="156"/>
                    </a:lnTo>
                    <a:lnTo>
                      <a:pt x="27" y="0"/>
                    </a:lnTo>
                    <a:lnTo>
                      <a:pt x="39" y="12"/>
                    </a:lnTo>
                    <a:lnTo>
                      <a:pt x="55" y="26"/>
                    </a:lnTo>
                    <a:lnTo>
                      <a:pt x="62" y="32"/>
                    </a:lnTo>
                    <a:lnTo>
                      <a:pt x="71" y="37"/>
                    </a:lnTo>
                    <a:lnTo>
                      <a:pt x="79" y="40"/>
                    </a:lnTo>
                    <a:lnTo>
                      <a:pt x="87" y="40"/>
                    </a:lnTo>
                    <a:lnTo>
                      <a:pt x="94" y="40"/>
                    </a:lnTo>
                    <a:lnTo>
                      <a:pt x="102" y="37"/>
                    </a:lnTo>
                    <a:lnTo>
                      <a:pt x="110" y="32"/>
                    </a:lnTo>
                    <a:lnTo>
                      <a:pt x="117" y="28"/>
                    </a:lnTo>
                    <a:lnTo>
                      <a:pt x="133" y="14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A01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" name="Freeform 70"/>
              <p:cNvSpPr>
                <a:spLocks/>
              </p:cNvSpPr>
              <p:nvPr/>
            </p:nvSpPr>
            <p:spPr bwMode="auto">
              <a:xfrm>
                <a:off x="3694113" y="3468688"/>
                <a:ext cx="225425" cy="238125"/>
              </a:xfrm>
              <a:custGeom>
                <a:avLst/>
                <a:gdLst>
                  <a:gd name="T0" fmla="*/ 2147483646 w 142"/>
                  <a:gd name="T1" fmla="*/ 0 h 150"/>
                  <a:gd name="T2" fmla="*/ 2147483646 w 142"/>
                  <a:gd name="T3" fmla="*/ 2147483646 h 150"/>
                  <a:gd name="T4" fmla="*/ 2147483646 w 142"/>
                  <a:gd name="T5" fmla="*/ 2147483646 h 150"/>
                  <a:gd name="T6" fmla="*/ 2147483646 w 142"/>
                  <a:gd name="T7" fmla="*/ 2147483646 h 150"/>
                  <a:gd name="T8" fmla="*/ 2147483646 w 142"/>
                  <a:gd name="T9" fmla="*/ 2147483646 h 150"/>
                  <a:gd name="T10" fmla="*/ 2147483646 w 142"/>
                  <a:gd name="T11" fmla="*/ 2147483646 h 150"/>
                  <a:gd name="T12" fmla="*/ 2147483646 w 142"/>
                  <a:gd name="T13" fmla="*/ 2147483646 h 150"/>
                  <a:gd name="T14" fmla="*/ 2147483646 w 142"/>
                  <a:gd name="T15" fmla="*/ 2147483646 h 150"/>
                  <a:gd name="T16" fmla="*/ 2147483646 w 142"/>
                  <a:gd name="T17" fmla="*/ 2147483646 h 150"/>
                  <a:gd name="T18" fmla="*/ 2147483646 w 142"/>
                  <a:gd name="T19" fmla="*/ 2147483646 h 150"/>
                  <a:gd name="T20" fmla="*/ 2147483646 w 142"/>
                  <a:gd name="T21" fmla="*/ 2147483646 h 150"/>
                  <a:gd name="T22" fmla="*/ 2147483646 w 142"/>
                  <a:gd name="T23" fmla="*/ 2147483646 h 150"/>
                  <a:gd name="T24" fmla="*/ 2147483646 w 142"/>
                  <a:gd name="T25" fmla="*/ 2147483646 h 150"/>
                  <a:gd name="T26" fmla="*/ 2147483646 w 142"/>
                  <a:gd name="T27" fmla="*/ 2147483646 h 150"/>
                  <a:gd name="T28" fmla="*/ 2147483646 w 142"/>
                  <a:gd name="T29" fmla="*/ 2147483646 h 150"/>
                  <a:gd name="T30" fmla="*/ 2147483646 w 142"/>
                  <a:gd name="T31" fmla="*/ 2147483646 h 150"/>
                  <a:gd name="T32" fmla="*/ 2147483646 w 142"/>
                  <a:gd name="T33" fmla="*/ 2147483646 h 150"/>
                  <a:gd name="T34" fmla="*/ 2147483646 w 142"/>
                  <a:gd name="T35" fmla="*/ 2147483646 h 150"/>
                  <a:gd name="T36" fmla="*/ 2147483646 w 142"/>
                  <a:gd name="T37" fmla="*/ 2147483646 h 150"/>
                  <a:gd name="T38" fmla="*/ 0 w 142"/>
                  <a:gd name="T39" fmla="*/ 2147483646 h 150"/>
                  <a:gd name="T40" fmla="*/ 2147483646 w 142"/>
                  <a:gd name="T41" fmla="*/ 0 h 150"/>
                  <a:gd name="T42" fmla="*/ 2147483646 w 142"/>
                  <a:gd name="T43" fmla="*/ 0 h 1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42" h="150">
                    <a:moveTo>
                      <a:pt x="87" y="0"/>
                    </a:moveTo>
                    <a:lnTo>
                      <a:pt x="142" y="92"/>
                    </a:lnTo>
                    <a:lnTo>
                      <a:pt x="129" y="110"/>
                    </a:lnTo>
                    <a:lnTo>
                      <a:pt x="117" y="124"/>
                    </a:lnTo>
                    <a:lnTo>
                      <a:pt x="101" y="138"/>
                    </a:lnTo>
                    <a:lnTo>
                      <a:pt x="94" y="142"/>
                    </a:lnTo>
                    <a:lnTo>
                      <a:pt x="86" y="147"/>
                    </a:lnTo>
                    <a:lnTo>
                      <a:pt x="78" y="150"/>
                    </a:lnTo>
                    <a:lnTo>
                      <a:pt x="71" y="150"/>
                    </a:lnTo>
                    <a:lnTo>
                      <a:pt x="63" y="150"/>
                    </a:lnTo>
                    <a:lnTo>
                      <a:pt x="55" y="147"/>
                    </a:lnTo>
                    <a:lnTo>
                      <a:pt x="46" y="142"/>
                    </a:lnTo>
                    <a:lnTo>
                      <a:pt x="39" y="136"/>
                    </a:lnTo>
                    <a:lnTo>
                      <a:pt x="23" y="122"/>
                    </a:lnTo>
                    <a:lnTo>
                      <a:pt x="11" y="110"/>
                    </a:lnTo>
                    <a:lnTo>
                      <a:pt x="0" y="98"/>
                    </a:lnTo>
                    <a:lnTo>
                      <a:pt x="60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A01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7456256" y="4691997"/>
              <a:ext cx="1369018" cy="446009"/>
              <a:chOff x="3260725" y="1765449"/>
              <a:chExt cx="1963738" cy="639762"/>
            </a:xfrm>
            <a:pattFill prst="dkVert">
              <a:fgClr>
                <a:srgbClr val="FF66FF"/>
              </a:fgClr>
              <a:bgClr>
                <a:schemeClr val="bg1"/>
              </a:bgClr>
            </a:pattFill>
          </p:grpSpPr>
          <p:sp>
            <p:nvSpPr>
              <p:cNvPr id="238" name="Freeform 52"/>
              <p:cNvSpPr>
                <a:spLocks/>
              </p:cNvSpPr>
              <p:nvPr/>
            </p:nvSpPr>
            <p:spPr bwMode="auto">
              <a:xfrm>
                <a:off x="4321175" y="1909911"/>
                <a:ext cx="903288" cy="495300"/>
              </a:xfrm>
              <a:custGeom>
                <a:avLst/>
                <a:gdLst>
                  <a:gd name="T0" fmla="*/ 903288 w 569"/>
                  <a:gd name="T1" fmla="*/ 495300 h 312"/>
                  <a:gd name="T2" fmla="*/ 860425 w 569"/>
                  <a:gd name="T3" fmla="*/ 495300 h 312"/>
                  <a:gd name="T4" fmla="*/ 50800 w 569"/>
                  <a:gd name="T5" fmla="*/ 495300 h 312"/>
                  <a:gd name="T6" fmla="*/ 0 w 569"/>
                  <a:gd name="T7" fmla="*/ 250825 h 312"/>
                  <a:gd name="T8" fmla="*/ 0 w 569"/>
                  <a:gd name="T9" fmla="*/ 250825 h 312"/>
                  <a:gd name="T10" fmla="*/ 20638 w 569"/>
                  <a:gd name="T11" fmla="*/ 222250 h 312"/>
                  <a:gd name="T12" fmla="*/ 20638 w 569"/>
                  <a:gd name="T13" fmla="*/ 222250 h 312"/>
                  <a:gd name="T14" fmla="*/ 65088 w 569"/>
                  <a:gd name="T15" fmla="*/ 292100 h 312"/>
                  <a:gd name="T16" fmla="*/ 188913 w 569"/>
                  <a:gd name="T17" fmla="*/ 158750 h 312"/>
                  <a:gd name="T18" fmla="*/ 188913 w 569"/>
                  <a:gd name="T19" fmla="*/ 158750 h 312"/>
                  <a:gd name="T20" fmla="*/ 200025 w 569"/>
                  <a:gd name="T21" fmla="*/ 141288 h 312"/>
                  <a:gd name="T22" fmla="*/ 209550 w 569"/>
                  <a:gd name="T23" fmla="*/ 122238 h 312"/>
                  <a:gd name="T24" fmla="*/ 214313 w 569"/>
                  <a:gd name="T25" fmla="*/ 100013 h 312"/>
                  <a:gd name="T26" fmla="*/ 217488 w 569"/>
                  <a:gd name="T27" fmla="*/ 77788 h 312"/>
                  <a:gd name="T28" fmla="*/ 217488 w 569"/>
                  <a:gd name="T29" fmla="*/ 57150 h 312"/>
                  <a:gd name="T30" fmla="*/ 217488 w 569"/>
                  <a:gd name="T31" fmla="*/ 34925 h 312"/>
                  <a:gd name="T32" fmla="*/ 212725 w 569"/>
                  <a:gd name="T33" fmla="*/ 0 h 312"/>
                  <a:gd name="T34" fmla="*/ 227013 w 569"/>
                  <a:gd name="T35" fmla="*/ 0 h 312"/>
                  <a:gd name="T36" fmla="*/ 227013 w 569"/>
                  <a:gd name="T37" fmla="*/ 0 h 312"/>
                  <a:gd name="T38" fmla="*/ 280988 w 569"/>
                  <a:gd name="T39" fmla="*/ 11113 h 312"/>
                  <a:gd name="T40" fmla="*/ 328613 w 569"/>
                  <a:gd name="T41" fmla="*/ 22225 h 312"/>
                  <a:gd name="T42" fmla="*/ 374650 w 569"/>
                  <a:gd name="T43" fmla="*/ 34925 h 312"/>
                  <a:gd name="T44" fmla="*/ 419100 w 569"/>
                  <a:gd name="T45" fmla="*/ 49213 h 312"/>
                  <a:gd name="T46" fmla="*/ 460375 w 569"/>
                  <a:gd name="T47" fmla="*/ 63500 h 312"/>
                  <a:gd name="T48" fmla="*/ 498475 w 569"/>
                  <a:gd name="T49" fmla="*/ 80963 h 312"/>
                  <a:gd name="T50" fmla="*/ 538163 w 569"/>
                  <a:gd name="T51" fmla="*/ 98425 h 312"/>
                  <a:gd name="T52" fmla="*/ 571500 w 569"/>
                  <a:gd name="T53" fmla="*/ 117475 h 312"/>
                  <a:gd name="T54" fmla="*/ 603250 w 569"/>
                  <a:gd name="T55" fmla="*/ 136525 h 312"/>
                  <a:gd name="T56" fmla="*/ 635000 w 569"/>
                  <a:gd name="T57" fmla="*/ 155575 h 312"/>
                  <a:gd name="T58" fmla="*/ 663575 w 569"/>
                  <a:gd name="T59" fmla="*/ 177800 h 312"/>
                  <a:gd name="T60" fmla="*/ 690563 w 569"/>
                  <a:gd name="T61" fmla="*/ 196850 h 312"/>
                  <a:gd name="T62" fmla="*/ 736600 w 569"/>
                  <a:gd name="T63" fmla="*/ 241300 h 312"/>
                  <a:gd name="T64" fmla="*/ 777875 w 569"/>
                  <a:gd name="T65" fmla="*/ 282575 h 312"/>
                  <a:gd name="T66" fmla="*/ 811213 w 569"/>
                  <a:gd name="T67" fmla="*/ 323850 h 312"/>
                  <a:gd name="T68" fmla="*/ 838200 w 569"/>
                  <a:gd name="T69" fmla="*/ 365125 h 312"/>
                  <a:gd name="T70" fmla="*/ 860425 w 569"/>
                  <a:gd name="T71" fmla="*/ 401638 h 312"/>
                  <a:gd name="T72" fmla="*/ 877888 w 569"/>
                  <a:gd name="T73" fmla="*/ 431800 h 312"/>
                  <a:gd name="T74" fmla="*/ 889000 w 569"/>
                  <a:gd name="T75" fmla="*/ 458788 h 312"/>
                  <a:gd name="T76" fmla="*/ 896938 w 569"/>
                  <a:gd name="T77" fmla="*/ 479425 h 312"/>
                  <a:gd name="T78" fmla="*/ 903288 w 569"/>
                  <a:gd name="T79" fmla="*/ 495300 h 312"/>
                  <a:gd name="T80" fmla="*/ 903288 w 569"/>
                  <a:gd name="T81" fmla="*/ 495300 h 3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569" h="312">
                    <a:moveTo>
                      <a:pt x="569" y="312"/>
                    </a:moveTo>
                    <a:lnTo>
                      <a:pt x="542" y="312"/>
                    </a:lnTo>
                    <a:lnTo>
                      <a:pt x="32" y="312"/>
                    </a:lnTo>
                    <a:lnTo>
                      <a:pt x="0" y="158"/>
                    </a:lnTo>
                    <a:lnTo>
                      <a:pt x="13" y="140"/>
                    </a:lnTo>
                    <a:lnTo>
                      <a:pt x="41" y="184"/>
                    </a:lnTo>
                    <a:lnTo>
                      <a:pt x="119" y="100"/>
                    </a:lnTo>
                    <a:lnTo>
                      <a:pt x="126" y="89"/>
                    </a:lnTo>
                    <a:lnTo>
                      <a:pt x="132" y="77"/>
                    </a:lnTo>
                    <a:lnTo>
                      <a:pt x="135" y="63"/>
                    </a:lnTo>
                    <a:lnTo>
                      <a:pt x="137" y="49"/>
                    </a:lnTo>
                    <a:lnTo>
                      <a:pt x="137" y="36"/>
                    </a:lnTo>
                    <a:lnTo>
                      <a:pt x="137" y="22"/>
                    </a:lnTo>
                    <a:lnTo>
                      <a:pt x="134" y="0"/>
                    </a:lnTo>
                    <a:lnTo>
                      <a:pt x="143" y="0"/>
                    </a:lnTo>
                    <a:lnTo>
                      <a:pt x="177" y="7"/>
                    </a:lnTo>
                    <a:lnTo>
                      <a:pt x="207" y="14"/>
                    </a:lnTo>
                    <a:lnTo>
                      <a:pt x="236" y="22"/>
                    </a:lnTo>
                    <a:lnTo>
                      <a:pt x="264" y="31"/>
                    </a:lnTo>
                    <a:lnTo>
                      <a:pt x="290" y="40"/>
                    </a:lnTo>
                    <a:lnTo>
                      <a:pt x="314" y="51"/>
                    </a:lnTo>
                    <a:lnTo>
                      <a:pt x="339" y="62"/>
                    </a:lnTo>
                    <a:lnTo>
                      <a:pt x="360" y="74"/>
                    </a:lnTo>
                    <a:lnTo>
                      <a:pt x="380" y="86"/>
                    </a:lnTo>
                    <a:lnTo>
                      <a:pt x="400" y="98"/>
                    </a:lnTo>
                    <a:lnTo>
                      <a:pt x="418" y="112"/>
                    </a:lnTo>
                    <a:lnTo>
                      <a:pt x="435" y="124"/>
                    </a:lnTo>
                    <a:lnTo>
                      <a:pt x="464" y="152"/>
                    </a:lnTo>
                    <a:lnTo>
                      <a:pt x="490" y="178"/>
                    </a:lnTo>
                    <a:lnTo>
                      <a:pt x="511" y="204"/>
                    </a:lnTo>
                    <a:lnTo>
                      <a:pt x="528" y="230"/>
                    </a:lnTo>
                    <a:lnTo>
                      <a:pt x="542" y="253"/>
                    </a:lnTo>
                    <a:lnTo>
                      <a:pt x="553" y="272"/>
                    </a:lnTo>
                    <a:lnTo>
                      <a:pt x="560" y="289"/>
                    </a:lnTo>
                    <a:lnTo>
                      <a:pt x="565" y="302"/>
                    </a:lnTo>
                    <a:lnTo>
                      <a:pt x="569" y="31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9" name="Freeform 53"/>
              <p:cNvSpPr>
                <a:spLocks/>
              </p:cNvSpPr>
              <p:nvPr/>
            </p:nvSpPr>
            <p:spPr bwMode="auto">
              <a:xfrm>
                <a:off x="4254500" y="1765449"/>
                <a:ext cx="284163" cy="436562"/>
              </a:xfrm>
              <a:custGeom>
                <a:avLst/>
                <a:gdLst>
                  <a:gd name="T0" fmla="*/ 279400 w 179"/>
                  <a:gd name="T1" fmla="*/ 144463 h 275"/>
                  <a:gd name="T2" fmla="*/ 279400 w 179"/>
                  <a:gd name="T3" fmla="*/ 144463 h 275"/>
                  <a:gd name="T4" fmla="*/ 284163 w 179"/>
                  <a:gd name="T5" fmla="*/ 179388 h 275"/>
                  <a:gd name="T6" fmla="*/ 284163 w 179"/>
                  <a:gd name="T7" fmla="*/ 201613 h 275"/>
                  <a:gd name="T8" fmla="*/ 284163 w 179"/>
                  <a:gd name="T9" fmla="*/ 222250 h 275"/>
                  <a:gd name="T10" fmla="*/ 280988 w 179"/>
                  <a:gd name="T11" fmla="*/ 244475 h 275"/>
                  <a:gd name="T12" fmla="*/ 276225 w 179"/>
                  <a:gd name="T13" fmla="*/ 266700 h 275"/>
                  <a:gd name="T14" fmla="*/ 266700 w 179"/>
                  <a:gd name="T15" fmla="*/ 285750 h 275"/>
                  <a:gd name="T16" fmla="*/ 255588 w 179"/>
                  <a:gd name="T17" fmla="*/ 303213 h 275"/>
                  <a:gd name="T18" fmla="*/ 131763 w 179"/>
                  <a:gd name="T19" fmla="*/ 436563 h 275"/>
                  <a:gd name="T20" fmla="*/ 87313 w 179"/>
                  <a:gd name="T21" fmla="*/ 366713 h 275"/>
                  <a:gd name="T22" fmla="*/ 0 w 179"/>
                  <a:gd name="T23" fmla="*/ 220663 h 275"/>
                  <a:gd name="T24" fmla="*/ 0 w 179"/>
                  <a:gd name="T25" fmla="*/ 212725 h 275"/>
                  <a:gd name="T26" fmla="*/ 0 w 179"/>
                  <a:gd name="T27" fmla="*/ 212725 h 275"/>
                  <a:gd name="T28" fmla="*/ 19050 w 179"/>
                  <a:gd name="T29" fmla="*/ 206375 h 275"/>
                  <a:gd name="T30" fmla="*/ 41275 w 179"/>
                  <a:gd name="T31" fmla="*/ 198438 h 275"/>
                  <a:gd name="T32" fmla="*/ 60325 w 179"/>
                  <a:gd name="T33" fmla="*/ 185738 h 275"/>
                  <a:gd name="T34" fmla="*/ 82550 w 179"/>
                  <a:gd name="T35" fmla="*/ 171450 h 275"/>
                  <a:gd name="T36" fmla="*/ 123825 w 179"/>
                  <a:gd name="T37" fmla="*/ 134938 h 275"/>
                  <a:gd name="T38" fmla="*/ 163513 w 179"/>
                  <a:gd name="T39" fmla="*/ 98425 h 275"/>
                  <a:gd name="T40" fmla="*/ 196850 w 179"/>
                  <a:gd name="T41" fmla="*/ 63500 h 275"/>
                  <a:gd name="T42" fmla="*/ 223838 w 179"/>
                  <a:gd name="T43" fmla="*/ 31750 h 275"/>
                  <a:gd name="T44" fmla="*/ 247650 w 179"/>
                  <a:gd name="T45" fmla="*/ 0 h 275"/>
                  <a:gd name="T46" fmla="*/ 276225 w 179"/>
                  <a:gd name="T47" fmla="*/ 125413 h 275"/>
                  <a:gd name="T48" fmla="*/ 276225 w 179"/>
                  <a:gd name="T49" fmla="*/ 125413 h 275"/>
                  <a:gd name="T50" fmla="*/ 279400 w 179"/>
                  <a:gd name="T51" fmla="*/ 144463 h 275"/>
                  <a:gd name="T52" fmla="*/ 279400 w 179"/>
                  <a:gd name="T53" fmla="*/ 144463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79" h="275">
                    <a:moveTo>
                      <a:pt x="176" y="91"/>
                    </a:moveTo>
                    <a:lnTo>
                      <a:pt x="176" y="91"/>
                    </a:lnTo>
                    <a:lnTo>
                      <a:pt x="179" y="113"/>
                    </a:lnTo>
                    <a:lnTo>
                      <a:pt x="179" y="127"/>
                    </a:lnTo>
                    <a:lnTo>
                      <a:pt x="179" y="140"/>
                    </a:lnTo>
                    <a:lnTo>
                      <a:pt x="177" y="154"/>
                    </a:lnTo>
                    <a:lnTo>
                      <a:pt x="174" y="168"/>
                    </a:lnTo>
                    <a:lnTo>
                      <a:pt x="168" y="180"/>
                    </a:lnTo>
                    <a:lnTo>
                      <a:pt x="161" y="191"/>
                    </a:lnTo>
                    <a:lnTo>
                      <a:pt x="83" y="275"/>
                    </a:lnTo>
                    <a:lnTo>
                      <a:pt x="55" y="231"/>
                    </a:lnTo>
                    <a:lnTo>
                      <a:pt x="0" y="139"/>
                    </a:lnTo>
                    <a:lnTo>
                      <a:pt x="0" y="134"/>
                    </a:lnTo>
                    <a:lnTo>
                      <a:pt x="12" y="130"/>
                    </a:lnTo>
                    <a:lnTo>
                      <a:pt x="26" y="125"/>
                    </a:lnTo>
                    <a:lnTo>
                      <a:pt x="38" y="117"/>
                    </a:lnTo>
                    <a:lnTo>
                      <a:pt x="52" y="108"/>
                    </a:lnTo>
                    <a:lnTo>
                      <a:pt x="78" y="85"/>
                    </a:lnTo>
                    <a:lnTo>
                      <a:pt x="103" y="62"/>
                    </a:lnTo>
                    <a:lnTo>
                      <a:pt x="124" y="40"/>
                    </a:lnTo>
                    <a:lnTo>
                      <a:pt x="141" y="20"/>
                    </a:lnTo>
                    <a:lnTo>
                      <a:pt x="156" y="0"/>
                    </a:lnTo>
                    <a:lnTo>
                      <a:pt x="174" y="79"/>
                    </a:lnTo>
                    <a:lnTo>
                      <a:pt x="176" y="91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0" name="Freeform 56"/>
              <p:cNvSpPr>
                <a:spLocks/>
              </p:cNvSpPr>
              <p:nvPr/>
            </p:nvSpPr>
            <p:spPr bwMode="auto">
              <a:xfrm>
                <a:off x="3924300" y="1765449"/>
                <a:ext cx="287338" cy="436562"/>
              </a:xfrm>
              <a:custGeom>
                <a:avLst/>
                <a:gdLst>
                  <a:gd name="T0" fmla="*/ 287338 w 181"/>
                  <a:gd name="T1" fmla="*/ 212725 h 275"/>
                  <a:gd name="T2" fmla="*/ 287338 w 181"/>
                  <a:gd name="T3" fmla="*/ 220663 h 275"/>
                  <a:gd name="T4" fmla="*/ 192088 w 181"/>
                  <a:gd name="T5" fmla="*/ 373063 h 275"/>
                  <a:gd name="T6" fmla="*/ 155575 w 181"/>
                  <a:gd name="T7" fmla="*/ 436563 h 275"/>
                  <a:gd name="T8" fmla="*/ 31750 w 181"/>
                  <a:gd name="T9" fmla="*/ 303213 h 275"/>
                  <a:gd name="T10" fmla="*/ 31750 w 181"/>
                  <a:gd name="T11" fmla="*/ 303213 h 275"/>
                  <a:gd name="T12" fmla="*/ 22225 w 181"/>
                  <a:gd name="T13" fmla="*/ 290513 h 275"/>
                  <a:gd name="T14" fmla="*/ 15875 w 181"/>
                  <a:gd name="T15" fmla="*/ 279400 h 275"/>
                  <a:gd name="T16" fmla="*/ 11113 w 181"/>
                  <a:gd name="T17" fmla="*/ 266700 h 275"/>
                  <a:gd name="T18" fmla="*/ 6350 w 181"/>
                  <a:gd name="T19" fmla="*/ 254000 h 275"/>
                  <a:gd name="T20" fmla="*/ 0 w 181"/>
                  <a:gd name="T21" fmla="*/ 227013 h 275"/>
                  <a:gd name="T22" fmla="*/ 0 w 181"/>
                  <a:gd name="T23" fmla="*/ 203200 h 275"/>
                  <a:gd name="T24" fmla="*/ 3175 w 181"/>
                  <a:gd name="T25" fmla="*/ 179388 h 275"/>
                  <a:gd name="T26" fmla="*/ 7938 w 181"/>
                  <a:gd name="T27" fmla="*/ 161925 h 275"/>
                  <a:gd name="T28" fmla="*/ 12700 w 181"/>
                  <a:gd name="T29" fmla="*/ 144463 h 275"/>
                  <a:gd name="T30" fmla="*/ 39688 w 181"/>
                  <a:gd name="T31" fmla="*/ 0 h 275"/>
                  <a:gd name="T32" fmla="*/ 39688 w 181"/>
                  <a:gd name="T33" fmla="*/ 0 h 275"/>
                  <a:gd name="T34" fmla="*/ 63500 w 181"/>
                  <a:gd name="T35" fmla="*/ 31750 h 275"/>
                  <a:gd name="T36" fmla="*/ 90488 w 181"/>
                  <a:gd name="T37" fmla="*/ 63500 h 275"/>
                  <a:gd name="T38" fmla="*/ 123825 w 181"/>
                  <a:gd name="T39" fmla="*/ 98425 h 275"/>
                  <a:gd name="T40" fmla="*/ 163513 w 181"/>
                  <a:gd name="T41" fmla="*/ 134938 h 275"/>
                  <a:gd name="T42" fmla="*/ 204788 w 181"/>
                  <a:gd name="T43" fmla="*/ 171450 h 275"/>
                  <a:gd name="T44" fmla="*/ 227013 w 181"/>
                  <a:gd name="T45" fmla="*/ 185738 h 275"/>
                  <a:gd name="T46" fmla="*/ 246063 w 181"/>
                  <a:gd name="T47" fmla="*/ 198438 h 275"/>
                  <a:gd name="T48" fmla="*/ 268288 w 181"/>
                  <a:gd name="T49" fmla="*/ 206375 h 275"/>
                  <a:gd name="T50" fmla="*/ 287338 w 181"/>
                  <a:gd name="T51" fmla="*/ 212725 h 275"/>
                  <a:gd name="T52" fmla="*/ 287338 w 181"/>
                  <a:gd name="T53" fmla="*/ 212725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81" h="275">
                    <a:moveTo>
                      <a:pt x="181" y="134"/>
                    </a:moveTo>
                    <a:lnTo>
                      <a:pt x="181" y="139"/>
                    </a:lnTo>
                    <a:lnTo>
                      <a:pt x="121" y="235"/>
                    </a:lnTo>
                    <a:lnTo>
                      <a:pt x="98" y="275"/>
                    </a:lnTo>
                    <a:lnTo>
                      <a:pt x="20" y="191"/>
                    </a:lnTo>
                    <a:lnTo>
                      <a:pt x="14" y="183"/>
                    </a:lnTo>
                    <a:lnTo>
                      <a:pt x="10" y="176"/>
                    </a:lnTo>
                    <a:lnTo>
                      <a:pt x="7" y="168"/>
                    </a:lnTo>
                    <a:lnTo>
                      <a:pt x="4" y="160"/>
                    </a:lnTo>
                    <a:lnTo>
                      <a:pt x="0" y="143"/>
                    </a:lnTo>
                    <a:lnTo>
                      <a:pt x="0" y="128"/>
                    </a:lnTo>
                    <a:lnTo>
                      <a:pt x="2" y="113"/>
                    </a:lnTo>
                    <a:lnTo>
                      <a:pt x="5" y="102"/>
                    </a:lnTo>
                    <a:lnTo>
                      <a:pt x="8" y="91"/>
                    </a:lnTo>
                    <a:lnTo>
                      <a:pt x="25" y="0"/>
                    </a:lnTo>
                    <a:lnTo>
                      <a:pt x="40" y="20"/>
                    </a:lnTo>
                    <a:lnTo>
                      <a:pt x="57" y="40"/>
                    </a:lnTo>
                    <a:lnTo>
                      <a:pt x="78" y="62"/>
                    </a:lnTo>
                    <a:lnTo>
                      <a:pt x="103" y="85"/>
                    </a:lnTo>
                    <a:lnTo>
                      <a:pt x="129" y="108"/>
                    </a:lnTo>
                    <a:lnTo>
                      <a:pt x="143" y="117"/>
                    </a:lnTo>
                    <a:lnTo>
                      <a:pt x="155" y="125"/>
                    </a:lnTo>
                    <a:lnTo>
                      <a:pt x="169" y="130"/>
                    </a:lnTo>
                    <a:lnTo>
                      <a:pt x="181" y="134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1" name="Freeform 57"/>
              <p:cNvSpPr>
                <a:spLocks/>
              </p:cNvSpPr>
              <p:nvPr/>
            </p:nvSpPr>
            <p:spPr bwMode="auto">
              <a:xfrm>
                <a:off x="3260725" y="1909911"/>
                <a:ext cx="873125" cy="495300"/>
              </a:xfrm>
              <a:custGeom>
                <a:avLst/>
                <a:gdLst>
                  <a:gd name="T0" fmla="*/ 819150 w 550"/>
                  <a:gd name="T1" fmla="*/ 292100 h 312"/>
                  <a:gd name="T2" fmla="*/ 855663 w 550"/>
                  <a:gd name="T3" fmla="*/ 228600 h 312"/>
                  <a:gd name="T4" fmla="*/ 855663 w 550"/>
                  <a:gd name="T5" fmla="*/ 228600 h 312"/>
                  <a:gd name="T6" fmla="*/ 873125 w 550"/>
                  <a:gd name="T7" fmla="*/ 247650 h 312"/>
                  <a:gd name="T8" fmla="*/ 873125 w 550"/>
                  <a:gd name="T9" fmla="*/ 247650 h 312"/>
                  <a:gd name="T10" fmla="*/ 828675 w 550"/>
                  <a:gd name="T11" fmla="*/ 495300 h 312"/>
                  <a:gd name="T12" fmla="*/ 0 w 550"/>
                  <a:gd name="T13" fmla="*/ 495300 h 312"/>
                  <a:gd name="T14" fmla="*/ 0 w 550"/>
                  <a:gd name="T15" fmla="*/ 495300 h 312"/>
                  <a:gd name="T16" fmla="*/ 6350 w 550"/>
                  <a:gd name="T17" fmla="*/ 479425 h 312"/>
                  <a:gd name="T18" fmla="*/ 14288 w 550"/>
                  <a:gd name="T19" fmla="*/ 458788 h 312"/>
                  <a:gd name="T20" fmla="*/ 26988 w 550"/>
                  <a:gd name="T21" fmla="*/ 431800 h 312"/>
                  <a:gd name="T22" fmla="*/ 42863 w 550"/>
                  <a:gd name="T23" fmla="*/ 401638 h 312"/>
                  <a:gd name="T24" fmla="*/ 65088 w 550"/>
                  <a:gd name="T25" fmla="*/ 365125 h 312"/>
                  <a:gd name="T26" fmla="*/ 92075 w 550"/>
                  <a:gd name="T27" fmla="*/ 323850 h 312"/>
                  <a:gd name="T28" fmla="*/ 125413 w 550"/>
                  <a:gd name="T29" fmla="*/ 282575 h 312"/>
                  <a:gd name="T30" fmla="*/ 166688 w 550"/>
                  <a:gd name="T31" fmla="*/ 241300 h 312"/>
                  <a:gd name="T32" fmla="*/ 212725 w 550"/>
                  <a:gd name="T33" fmla="*/ 196850 h 312"/>
                  <a:gd name="T34" fmla="*/ 239713 w 550"/>
                  <a:gd name="T35" fmla="*/ 177800 h 312"/>
                  <a:gd name="T36" fmla="*/ 268288 w 550"/>
                  <a:gd name="T37" fmla="*/ 155575 h 312"/>
                  <a:gd name="T38" fmla="*/ 300038 w 550"/>
                  <a:gd name="T39" fmla="*/ 136525 h 312"/>
                  <a:gd name="T40" fmla="*/ 331788 w 550"/>
                  <a:gd name="T41" fmla="*/ 117475 h 312"/>
                  <a:gd name="T42" fmla="*/ 366713 w 550"/>
                  <a:gd name="T43" fmla="*/ 98425 h 312"/>
                  <a:gd name="T44" fmla="*/ 404813 w 550"/>
                  <a:gd name="T45" fmla="*/ 80963 h 312"/>
                  <a:gd name="T46" fmla="*/ 442913 w 550"/>
                  <a:gd name="T47" fmla="*/ 63500 h 312"/>
                  <a:gd name="T48" fmla="*/ 484188 w 550"/>
                  <a:gd name="T49" fmla="*/ 49213 h 312"/>
                  <a:gd name="T50" fmla="*/ 528638 w 550"/>
                  <a:gd name="T51" fmla="*/ 34925 h 312"/>
                  <a:gd name="T52" fmla="*/ 574675 w 550"/>
                  <a:gd name="T53" fmla="*/ 22225 h 312"/>
                  <a:gd name="T54" fmla="*/ 622300 w 550"/>
                  <a:gd name="T55" fmla="*/ 11113 h 312"/>
                  <a:gd name="T56" fmla="*/ 676275 w 550"/>
                  <a:gd name="T57" fmla="*/ 0 h 312"/>
                  <a:gd name="T58" fmla="*/ 676275 w 550"/>
                  <a:gd name="T59" fmla="*/ 0 h 312"/>
                  <a:gd name="T60" fmla="*/ 671513 w 550"/>
                  <a:gd name="T61" fmla="*/ 17463 h 312"/>
                  <a:gd name="T62" fmla="*/ 666750 w 550"/>
                  <a:gd name="T63" fmla="*/ 34925 h 312"/>
                  <a:gd name="T64" fmla="*/ 663575 w 550"/>
                  <a:gd name="T65" fmla="*/ 58738 h 312"/>
                  <a:gd name="T66" fmla="*/ 663575 w 550"/>
                  <a:gd name="T67" fmla="*/ 82550 h 312"/>
                  <a:gd name="T68" fmla="*/ 669925 w 550"/>
                  <a:gd name="T69" fmla="*/ 109538 h 312"/>
                  <a:gd name="T70" fmla="*/ 674688 w 550"/>
                  <a:gd name="T71" fmla="*/ 122238 h 312"/>
                  <a:gd name="T72" fmla="*/ 679450 w 550"/>
                  <a:gd name="T73" fmla="*/ 134938 h 312"/>
                  <a:gd name="T74" fmla="*/ 685800 w 550"/>
                  <a:gd name="T75" fmla="*/ 146050 h 312"/>
                  <a:gd name="T76" fmla="*/ 695325 w 550"/>
                  <a:gd name="T77" fmla="*/ 158750 h 312"/>
                  <a:gd name="T78" fmla="*/ 819150 w 550"/>
                  <a:gd name="T79" fmla="*/ 292100 h 31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550" h="312">
                    <a:moveTo>
                      <a:pt x="516" y="184"/>
                    </a:moveTo>
                    <a:lnTo>
                      <a:pt x="539" y="144"/>
                    </a:lnTo>
                    <a:lnTo>
                      <a:pt x="550" y="156"/>
                    </a:lnTo>
                    <a:lnTo>
                      <a:pt x="522" y="312"/>
                    </a:lnTo>
                    <a:lnTo>
                      <a:pt x="0" y="312"/>
                    </a:lnTo>
                    <a:lnTo>
                      <a:pt x="4" y="302"/>
                    </a:lnTo>
                    <a:lnTo>
                      <a:pt x="9" y="289"/>
                    </a:lnTo>
                    <a:lnTo>
                      <a:pt x="17" y="272"/>
                    </a:lnTo>
                    <a:lnTo>
                      <a:pt x="27" y="253"/>
                    </a:lnTo>
                    <a:lnTo>
                      <a:pt x="41" y="230"/>
                    </a:lnTo>
                    <a:lnTo>
                      <a:pt x="58" y="204"/>
                    </a:lnTo>
                    <a:lnTo>
                      <a:pt x="79" y="178"/>
                    </a:lnTo>
                    <a:lnTo>
                      <a:pt x="105" y="152"/>
                    </a:lnTo>
                    <a:lnTo>
                      <a:pt x="134" y="124"/>
                    </a:lnTo>
                    <a:lnTo>
                      <a:pt x="151" y="112"/>
                    </a:lnTo>
                    <a:lnTo>
                      <a:pt x="169" y="98"/>
                    </a:lnTo>
                    <a:lnTo>
                      <a:pt x="189" y="86"/>
                    </a:lnTo>
                    <a:lnTo>
                      <a:pt x="209" y="74"/>
                    </a:lnTo>
                    <a:lnTo>
                      <a:pt x="231" y="62"/>
                    </a:lnTo>
                    <a:lnTo>
                      <a:pt x="255" y="51"/>
                    </a:lnTo>
                    <a:lnTo>
                      <a:pt x="279" y="40"/>
                    </a:lnTo>
                    <a:lnTo>
                      <a:pt x="305" y="31"/>
                    </a:lnTo>
                    <a:lnTo>
                      <a:pt x="333" y="22"/>
                    </a:lnTo>
                    <a:lnTo>
                      <a:pt x="362" y="14"/>
                    </a:lnTo>
                    <a:lnTo>
                      <a:pt x="392" y="7"/>
                    </a:lnTo>
                    <a:lnTo>
                      <a:pt x="426" y="0"/>
                    </a:lnTo>
                    <a:lnTo>
                      <a:pt x="423" y="11"/>
                    </a:lnTo>
                    <a:lnTo>
                      <a:pt x="420" y="22"/>
                    </a:lnTo>
                    <a:lnTo>
                      <a:pt x="418" y="37"/>
                    </a:lnTo>
                    <a:lnTo>
                      <a:pt x="418" y="52"/>
                    </a:lnTo>
                    <a:lnTo>
                      <a:pt x="422" y="69"/>
                    </a:lnTo>
                    <a:lnTo>
                      <a:pt x="425" y="77"/>
                    </a:lnTo>
                    <a:lnTo>
                      <a:pt x="428" y="85"/>
                    </a:lnTo>
                    <a:lnTo>
                      <a:pt x="432" y="92"/>
                    </a:lnTo>
                    <a:lnTo>
                      <a:pt x="438" y="100"/>
                    </a:lnTo>
                    <a:lnTo>
                      <a:pt x="516" y="184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7428908" y="3565718"/>
              <a:ext cx="1357006" cy="1573008"/>
              <a:chOff x="6009331" y="4059237"/>
              <a:chExt cx="2489200" cy="2994025"/>
            </a:xfrm>
            <a:solidFill>
              <a:srgbClr val="FFC000"/>
            </a:solidFill>
          </p:grpSpPr>
          <p:sp>
            <p:nvSpPr>
              <p:cNvPr id="243" name="Freeform 84"/>
              <p:cNvSpPr>
                <a:spLocks/>
              </p:cNvSpPr>
              <p:nvPr/>
            </p:nvSpPr>
            <p:spPr bwMode="auto">
              <a:xfrm>
                <a:off x="6722764" y="4543424"/>
                <a:ext cx="1146175" cy="838200"/>
              </a:xfrm>
              <a:custGeom>
                <a:avLst/>
                <a:gdLst>
                  <a:gd name="T0" fmla="*/ 680 w 722"/>
                  <a:gd name="T1" fmla="*/ 502 h 528"/>
                  <a:gd name="T2" fmla="*/ 688 w 722"/>
                  <a:gd name="T3" fmla="*/ 436 h 528"/>
                  <a:gd name="T4" fmla="*/ 688 w 722"/>
                  <a:gd name="T5" fmla="*/ 356 h 528"/>
                  <a:gd name="T6" fmla="*/ 676 w 722"/>
                  <a:gd name="T7" fmla="*/ 268 h 528"/>
                  <a:gd name="T8" fmla="*/ 658 w 722"/>
                  <a:gd name="T9" fmla="*/ 184 h 528"/>
                  <a:gd name="T10" fmla="*/ 648 w 722"/>
                  <a:gd name="T11" fmla="*/ 158 h 528"/>
                  <a:gd name="T12" fmla="*/ 622 w 722"/>
                  <a:gd name="T13" fmla="*/ 118 h 528"/>
                  <a:gd name="T14" fmla="*/ 588 w 722"/>
                  <a:gd name="T15" fmla="*/ 90 h 528"/>
                  <a:gd name="T16" fmla="*/ 550 w 722"/>
                  <a:gd name="T17" fmla="*/ 70 h 528"/>
                  <a:gd name="T18" fmla="*/ 512 w 722"/>
                  <a:gd name="T19" fmla="*/ 58 h 528"/>
                  <a:gd name="T20" fmla="*/ 464 w 722"/>
                  <a:gd name="T21" fmla="*/ 52 h 528"/>
                  <a:gd name="T22" fmla="*/ 436 w 722"/>
                  <a:gd name="T23" fmla="*/ 50 h 528"/>
                  <a:gd name="T24" fmla="*/ 422 w 722"/>
                  <a:gd name="T25" fmla="*/ 52 h 528"/>
                  <a:gd name="T26" fmla="*/ 358 w 722"/>
                  <a:gd name="T27" fmla="*/ 62 h 528"/>
                  <a:gd name="T28" fmla="*/ 300 w 722"/>
                  <a:gd name="T29" fmla="*/ 76 h 528"/>
                  <a:gd name="T30" fmla="*/ 236 w 722"/>
                  <a:gd name="T31" fmla="*/ 100 h 528"/>
                  <a:gd name="T32" fmla="*/ 176 w 722"/>
                  <a:gd name="T33" fmla="*/ 134 h 528"/>
                  <a:gd name="T34" fmla="*/ 136 w 722"/>
                  <a:gd name="T35" fmla="*/ 168 h 528"/>
                  <a:gd name="T36" fmla="*/ 114 w 722"/>
                  <a:gd name="T37" fmla="*/ 196 h 528"/>
                  <a:gd name="T38" fmla="*/ 96 w 722"/>
                  <a:gd name="T39" fmla="*/ 228 h 528"/>
                  <a:gd name="T40" fmla="*/ 86 w 722"/>
                  <a:gd name="T41" fmla="*/ 264 h 528"/>
                  <a:gd name="T42" fmla="*/ 82 w 722"/>
                  <a:gd name="T43" fmla="*/ 282 h 528"/>
                  <a:gd name="T44" fmla="*/ 72 w 722"/>
                  <a:gd name="T45" fmla="*/ 352 h 528"/>
                  <a:gd name="T46" fmla="*/ 54 w 722"/>
                  <a:gd name="T47" fmla="*/ 416 h 528"/>
                  <a:gd name="T48" fmla="*/ 30 w 722"/>
                  <a:gd name="T49" fmla="*/ 474 h 528"/>
                  <a:gd name="T50" fmla="*/ 4 w 722"/>
                  <a:gd name="T51" fmla="*/ 528 h 528"/>
                  <a:gd name="T52" fmla="*/ 6 w 722"/>
                  <a:gd name="T53" fmla="*/ 492 h 528"/>
                  <a:gd name="T54" fmla="*/ 0 w 722"/>
                  <a:gd name="T55" fmla="*/ 490 h 528"/>
                  <a:gd name="T56" fmla="*/ 4 w 722"/>
                  <a:gd name="T57" fmla="*/ 378 h 528"/>
                  <a:gd name="T58" fmla="*/ 20 w 722"/>
                  <a:gd name="T59" fmla="*/ 284 h 528"/>
                  <a:gd name="T60" fmla="*/ 42 w 722"/>
                  <a:gd name="T61" fmla="*/ 206 h 528"/>
                  <a:gd name="T62" fmla="*/ 70 w 722"/>
                  <a:gd name="T63" fmla="*/ 142 h 528"/>
                  <a:gd name="T64" fmla="*/ 104 w 722"/>
                  <a:gd name="T65" fmla="*/ 94 h 528"/>
                  <a:gd name="T66" fmla="*/ 144 w 722"/>
                  <a:gd name="T67" fmla="*/ 56 h 528"/>
                  <a:gd name="T68" fmla="*/ 184 w 722"/>
                  <a:gd name="T69" fmla="*/ 30 h 528"/>
                  <a:gd name="T70" fmla="*/ 226 w 722"/>
                  <a:gd name="T71" fmla="*/ 12 h 528"/>
                  <a:gd name="T72" fmla="*/ 268 w 722"/>
                  <a:gd name="T73" fmla="*/ 4 h 528"/>
                  <a:gd name="T74" fmla="*/ 310 w 722"/>
                  <a:gd name="T75" fmla="*/ 0 h 528"/>
                  <a:gd name="T76" fmla="*/ 382 w 722"/>
                  <a:gd name="T77" fmla="*/ 6 h 528"/>
                  <a:gd name="T78" fmla="*/ 434 w 722"/>
                  <a:gd name="T79" fmla="*/ 18 h 528"/>
                  <a:gd name="T80" fmla="*/ 454 w 722"/>
                  <a:gd name="T81" fmla="*/ 24 h 528"/>
                  <a:gd name="T82" fmla="*/ 488 w 722"/>
                  <a:gd name="T83" fmla="*/ 24 h 528"/>
                  <a:gd name="T84" fmla="*/ 540 w 722"/>
                  <a:gd name="T85" fmla="*/ 34 h 528"/>
                  <a:gd name="T86" fmla="*/ 600 w 722"/>
                  <a:gd name="T87" fmla="*/ 54 h 528"/>
                  <a:gd name="T88" fmla="*/ 630 w 722"/>
                  <a:gd name="T89" fmla="*/ 74 h 528"/>
                  <a:gd name="T90" fmla="*/ 658 w 722"/>
                  <a:gd name="T91" fmla="*/ 98 h 528"/>
                  <a:gd name="T92" fmla="*/ 682 w 722"/>
                  <a:gd name="T93" fmla="*/ 128 h 528"/>
                  <a:gd name="T94" fmla="*/ 702 w 722"/>
                  <a:gd name="T95" fmla="*/ 166 h 528"/>
                  <a:gd name="T96" fmla="*/ 716 w 722"/>
                  <a:gd name="T97" fmla="*/ 214 h 528"/>
                  <a:gd name="T98" fmla="*/ 722 w 722"/>
                  <a:gd name="T99" fmla="*/ 270 h 528"/>
                  <a:gd name="T100" fmla="*/ 720 w 722"/>
                  <a:gd name="T101" fmla="*/ 336 h 528"/>
                  <a:gd name="T102" fmla="*/ 706 w 722"/>
                  <a:gd name="T103" fmla="*/ 412 h 528"/>
                  <a:gd name="T104" fmla="*/ 682 w 722"/>
                  <a:gd name="T105" fmla="*/ 502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22" h="528">
                    <a:moveTo>
                      <a:pt x="680" y="502"/>
                    </a:moveTo>
                    <a:lnTo>
                      <a:pt x="680" y="502"/>
                    </a:lnTo>
                    <a:lnTo>
                      <a:pt x="684" y="472"/>
                    </a:lnTo>
                    <a:lnTo>
                      <a:pt x="688" y="436"/>
                    </a:lnTo>
                    <a:lnTo>
                      <a:pt x="688" y="398"/>
                    </a:lnTo>
                    <a:lnTo>
                      <a:pt x="688" y="356"/>
                    </a:lnTo>
                    <a:lnTo>
                      <a:pt x="684" y="312"/>
                    </a:lnTo>
                    <a:lnTo>
                      <a:pt x="676" y="268"/>
                    </a:lnTo>
                    <a:lnTo>
                      <a:pt x="668" y="226"/>
                    </a:lnTo>
                    <a:lnTo>
                      <a:pt x="658" y="184"/>
                    </a:lnTo>
                    <a:lnTo>
                      <a:pt x="658" y="184"/>
                    </a:lnTo>
                    <a:lnTo>
                      <a:pt x="648" y="158"/>
                    </a:lnTo>
                    <a:lnTo>
                      <a:pt x="636" y="136"/>
                    </a:lnTo>
                    <a:lnTo>
                      <a:pt x="622" y="118"/>
                    </a:lnTo>
                    <a:lnTo>
                      <a:pt x="606" y="102"/>
                    </a:lnTo>
                    <a:lnTo>
                      <a:pt x="588" y="90"/>
                    </a:lnTo>
                    <a:lnTo>
                      <a:pt x="568" y="78"/>
                    </a:lnTo>
                    <a:lnTo>
                      <a:pt x="550" y="70"/>
                    </a:lnTo>
                    <a:lnTo>
                      <a:pt x="530" y="64"/>
                    </a:lnTo>
                    <a:lnTo>
                      <a:pt x="512" y="58"/>
                    </a:lnTo>
                    <a:lnTo>
                      <a:pt x="494" y="54"/>
                    </a:lnTo>
                    <a:lnTo>
                      <a:pt x="464" y="52"/>
                    </a:lnTo>
                    <a:lnTo>
                      <a:pt x="444" y="50"/>
                    </a:lnTo>
                    <a:lnTo>
                      <a:pt x="436" y="50"/>
                    </a:lnTo>
                    <a:lnTo>
                      <a:pt x="436" y="50"/>
                    </a:lnTo>
                    <a:lnTo>
                      <a:pt x="422" y="52"/>
                    </a:lnTo>
                    <a:lnTo>
                      <a:pt x="384" y="56"/>
                    </a:lnTo>
                    <a:lnTo>
                      <a:pt x="358" y="62"/>
                    </a:lnTo>
                    <a:lnTo>
                      <a:pt x="330" y="68"/>
                    </a:lnTo>
                    <a:lnTo>
                      <a:pt x="300" y="76"/>
                    </a:lnTo>
                    <a:lnTo>
                      <a:pt x="268" y="86"/>
                    </a:lnTo>
                    <a:lnTo>
                      <a:pt x="236" y="100"/>
                    </a:lnTo>
                    <a:lnTo>
                      <a:pt x="206" y="116"/>
                    </a:lnTo>
                    <a:lnTo>
                      <a:pt x="176" y="134"/>
                    </a:lnTo>
                    <a:lnTo>
                      <a:pt x="148" y="156"/>
                    </a:lnTo>
                    <a:lnTo>
                      <a:pt x="136" y="168"/>
                    </a:lnTo>
                    <a:lnTo>
                      <a:pt x="124" y="182"/>
                    </a:lnTo>
                    <a:lnTo>
                      <a:pt x="114" y="196"/>
                    </a:lnTo>
                    <a:lnTo>
                      <a:pt x="104" y="212"/>
                    </a:lnTo>
                    <a:lnTo>
                      <a:pt x="96" y="228"/>
                    </a:lnTo>
                    <a:lnTo>
                      <a:pt x="90" y="244"/>
                    </a:lnTo>
                    <a:lnTo>
                      <a:pt x="86" y="264"/>
                    </a:lnTo>
                    <a:lnTo>
                      <a:pt x="82" y="282"/>
                    </a:lnTo>
                    <a:lnTo>
                      <a:pt x="82" y="282"/>
                    </a:lnTo>
                    <a:lnTo>
                      <a:pt x="78" y="318"/>
                    </a:lnTo>
                    <a:lnTo>
                      <a:pt x="72" y="352"/>
                    </a:lnTo>
                    <a:lnTo>
                      <a:pt x="62" y="384"/>
                    </a:lnTo>
                    <a:lnTo>
                      <a:pt x="54" y="416"/>
                    </a:lnTo>
                    <a:lnTo>
                      <a:pt x="42" y="446"/>
                    </a:lnTo>
                    <a:lnTo>
                      <a:pt x="30" y="474"/>
                    </a:lnTo>
                    <a:lnTo>
                      <a:pt x="18" y="502"/>
                    </a:lnTo>
                    <a:lnTo>
                      <a:pt x="4" y="528"/>
                    </a:lnTo>
                    <a:lnTo>
                      <a:pt x="4" y="528"/>
                    </a:lnTo>
                    <a:lnTo>
                      <a:pt x="6" y="492"/>
                    </a:lnTo>
                    <a:lnTo>
                      <a:pt x="0" y="490"/>
                    </a:lnTo>
                    <a:lnTo>
                      <a:pt x="0" y="490"/>
                    </a:lnTo>
                    <a:lnTo>
                      <a:pt x="0" y="432"/>
                    </a:lnTo>
                    <a:lnTo>
                      <a:pt x="4" y="378"/>
                    </a:lnTo>
                    <a:lnTo>
                      <a:pt x="10" y="328"/>
                    </a:lnTo>
                    <a:lnTo>
                      <a:pt x="20" y="284"/>
                    </a:lnTo>
                    <a:lnTo>
                      <a:pt x="30" y="242"/>
                    </a:lnTo>
                    <a:lnTo>
                      <a:pt x="42" y="206"/>
                    </a:lnTo>
                    <a:lnTo>
                      <a:pt x="56" y="172"/>
                    </a:lnTo>
                    <a:lnTo>
                      <a:pt x="70" y="142"/>
                    </a:lnTo>
                    <a:lnTo>
                      <a:pt x="88" y="116"/>
                    </a:lnTo>
                    <a:lnTo>
                      <a:pt x="104" y="94"/>
                    </a:lnTo>
                    <a:lnTo>
                      <a:pt x="124" y="74"/>
                    </a:lnTo>
                    <a:lnTo>
                      <a:pt x="144" y="56"/>
                    </a:lnTo>
                    <a:lnTo>
                      <a:pt x="164" y="42"/>
                    </a:lnTo>
                    <a:lnTo>
                      <a:pt x="184" y="30"/>
                    </a:lnTo>
                    <a:lnTo>
                      <a:pt x="206" y="20"/>
                    </a:lnTo>
                    <a:lnTo>
                      <a:pt x="226" y="12"/>
                    </a:lnTo>
                    <a:lnTo>
                      <a:pt x="248" y="6"/>
                    </a:lnTo>
                    <a:lnTo>
                      <a:pt x="268" y="4"/>
                    </a:lnTo>
                    <a:lnTo>
                      <a:pt x="290" y="0"/>
                    </a:lnTo>
                    <a:lnTo>
                      <a:pt x="310" y="0"/>
                    </a:lnTo>
                    <a:lnTo>
                      <a:pt x="348" y="0"/>
                    </a:lnTo>
                    <a:lnTo>
                      <a:pt x="382" y="6"/>
                    </a:lnTo>
                    <a:lnTo>
                      <a:pt x="412" y="12"/>
                    </a:lnTo>
                    <a:lnTo>
                      <a:pt x="434" y="18"/>
                    </a:lnTo>
                    <a:lnTo>
                      <a:pt x="454" y="24"/>
                    </a:lnTo>
                    <a:lnTo>
                      <a:pt x="454" y="24"/>
                    </a:lnTo>
                    <a:lnTo>
                      <a:pt x="470" y="24"/>
                    </a:lnTo>
                    <a:lnTo>
                      <a:pt x="488" y="24"/>
                    </a:lnTo>
                    <a:lnTo>
                      <a:pt x="512" y="28"/>
                    </a:lnTo>
                    <a:lnTo>
                      <a:pt x="540" y="34"/>
                    </a:lnTo>
                    <a:lnTo>
                      <a:pt x="570" y="42"/>
                    </a:lnTo>
                    <a:lnTo>
                      <a:pt x="600" y="54"/>
                    </a:lnTo>
                    <a:lnTo>
                      <a:pt x="616" y="64"/>
                    </a:lnTo>
                    <a:lnTo>
                      <a:pt x="630" y="74"/>
                    </a:lnTo>
                    <a:lnTo>
                      <a:pt x="644" y="84"/>
                    </a:lnTo>
                    <a:lnTo>
                      <a:pt x="658" y="98"/>
                    </a:lnTo>
                    <a:lnTo>
                      <a:pt x="670" y="112"/>
                    </a:lnTo>
                    <a:lnTo>
                      <a:pt x="682" y="128"/>
                    </a:lnTo>
                    <a:lnTo>
                      <a:pt x="694" y="146"/>
                    </a:lnTo>
                    <a:lnTo>
                      <a:pt x="702" y="166"/>
                    </a:lnTo>
                    <a:lnTo>
                      <a:pt x="710" y="190"/>
                    </a:lnTo>
                    <a:lnTo>
                      <a:pt x="716" y="214"/>
                    </a:lnTo>
                    <a:lnTo>
                      <a:pt x="720" y="240"/>
                    </a:lnTo>
                    <a:lnTo>
                      <a:pt x="722" y="270"/>
                    </a:lnTo>
                    <a:lnTo>
                      <a:pt x="722" y="302"/>
                    </a:lnTo>
                    <a:lnTo>
                      <a:pt x="720" y="336"/>
                    </a:lnTo>
                    <a:lnTo>
                      <a:pt x="714" y="372"/>
                    </a:lnTo>
                    <a:lnTo>
                      <a:pt x="706" y="412"/>
                    </a:lnTo>
                    <a:lnTo>
                      <a:pt x="696" y="456"/>
                    </a:lnTo>
                    <a:lnTo>
                      <a:pt x="682" y="502"/>
                    </a:lnTo>
                    <a:lnTo>
                      <a:pt x="680" y="5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4" name="Freeform 85"/>
              <p:cNvSpPr>
                <a:spLocks/>
              </p:cNvSpPr>
              <p:nvPr/>
            </p:nvSpPr>
            <p:spPr bwMode="auto">
              <a:xfrm>
                <a:off x="6009331" y="4059237"/>
                <a:ext cx="2489200" cy="2994025"/>
              </a:xfrm>
              <a:custGeom>
                <a:avLst/>
                <a:gdLst>
                  <a:gd name="T0" fmla="*/ 140 w 1568"/>
                  <a:gd name="T1" fmla="*/ 878 h 1886"/>
                  <a:gd name="T2" fmla="*/ 130 w 1568"/>
                  <a:gd name="T3" fmla="*/ 758 h 1886"/>
                  <a:gd name="T4" fmla="*/ 286 w 1568"/>
                  <a:gd name="T5" fmla="*/ 424 h 1886"/>
                  <a:gd name="T6" fmla="*/ 518 w 1568"/>
                  <a:gd name="T7" fmla="*/ 78 h 1886"/>
                  <a:gd name="T8" fmla="*/ 612 w 1568"/>
                  <a:gd name="T9" fmla="*/ 20 h 1886"/>
                  <a:gd name="T10" fmla="*/ 810 w 1568"/>
                  <a:gd name="T11" fmla="*/ 14 h 1886"/>
                  <a:gd name="T12" fmla="*/ 952 w 1568"/>
                  <a:gd name="T13" fmla="*/ 34 h 1886"/>
                  <a:gd name="T14" fmla="*/ 1190 w 1568"/>
                  <a:gd name="T15" fmla="*/ 172 h 1886"/>
                  <a:gd name="T16" fmla="*/ 1292 w 1568"/>
                  <a:gd name="T17" fmla="*/ 320 h 1886"/>
                  <a:gd name="T18" fmla="*/ 1364 w 1568"/>
                  <a:gd name="T19" fmla="*/ 620 h 1886"/>
                  <a:gd name="T20" fmla="*/ 1406 w 1568"/>
                  <a:gd name="T21" fmla="*/ 1014 h 1886"/>
                  <a:gd name="T22" fmla="*/ 1434 w 1568"/>
                  <a:gd name="T23" fmla="*/ 1042 h 1886"/>
                  <a:gd name="T24" fmla="*/ 1484 w 1568"/>
                  <a:gd name="T25" fmla="*/ 1182 h 1886"/>
                  <a:gd name="T26" fmla="*/ 1538 w 1568"/>
                  <a:gd name="T27" fmla="*/ 1246 h 1886"/>
                  <a:gd name="T28" fmla="*/ 1512 w 1568"/>
                  <a:gd name="T29" fmla="*/ 1258 h 1886"/>
                  <a:gd name="T30" fmla="*/ 1552 w 1568"/>
                  <a:gd name="T31" fmla="*/ 1442 h 1886"/>
                  <a:gd name="T32" fmla="*/ 1522 w 1568"/>
                  <a:gd name="T33" fmla="*/ 1462 h 1886"/>
                  <a:gd name="T34" fmla="*/ 1508 w 1568"/>
                  <a:gd name="T35" fmla="*/ 1530 h 1886"/>
                  <a:gd name="T36" fmla="*/ 1424 w 1568"/>
                  <a:gd name="T37" fmla="*/ 1680 h 1886"/>
                  <a:gd name="T38" fmla="*/ 1190 w 1568"/>
                  <a:gd name="T39" fmla="*/ 1836 h 1886"/>
                  <a:gd name="T40" fmla="*/ 1164 w 1568"/>
                  <a:gd name="T41" fmla="*/ 1790 h 1886"/>
                  <a:gd name="T42" fmla="*/ 1192 w 1568"/>
                  <a:gd name="T43" fmla="*/ 1692 h 1886"/>
                  <a:gd name="T44" fmla="*/ 1060 w 1568"/>
                  <a:gd name="T45" fmla="*/ 1622 h 1886"/>
                  <a:gd name="T46" fmla="*/ 1026 w 1568"/>
                  <a:gd name="T47" fmla="*/ 1596 h 1886"/>
                  <a:gd name="T48" fmla="*/ 1016 w 1568"/>
                  <a:gd name="T49" fmla="*/ 1566 h 1886"/>
                  <a:gd name="T50" fmla="*/ 1094 w 1568"/>
                  <a:gd name="T51" fmla="*/ 1418 h 1886"/>
                  <a:gd name="T52" fmla="*/ 1054 w 1568"/>
                  <a:gd name="T53" fmla="*/ 1298 h 1886"/>
                  <a:gd name="T54" fmla="*/ 1054 w 1568"/>
                  <a:gd name="T55" fmla="*/ 1022 h 1886"/>
                  <a:gd name="T56" fmla="*/ 1114 w 1568"/>
                  <a:gd name="T57" fmla="*/ 852 h 1886"/>
                  <a:gd name="T58" fmla="*/ 1154 w 1568"/>
                  <a:gd name="T59" fmla="*/ 762 h 1886"/>
                  <a:gd name="T60" fmla="*/ 1174 w 1568"/>
                  <a:gd name="T61" fmla="*/ 520 h 1886"/>
                  <a:gd name="T62" fmla="*/ 1102 w 1568"/>
                  <a:gd name="T63" fmla="*/ 390 h 1886"/>
                  <a:gd name="T64" fmla="*/ 946 w 1568"/>
                  <a:gd name="T65" fmla="*/ 330 h 1886"/>
                  <a:gd name="T66" fmla="*/ 806 w 1568"/>
                  <a:gd name="T67" fmla="*/ 306 h 1886"/>
                  <a:gd name="T68" fmla="*/ 642 w 1568"/>
                  <a:gd name="T69" fmla="*/ 336 h 1886"/>
                  <a:gd name="T70" fmla="*/ 514 w 1568"/>
                  <a:gd name="T71" fmla="*/ 478 h 1886"/>
                  <a:gd name="T72" fmla="*/ 458 w 1568"/>
                  <a:gd name="T73" fmla="*/ 796 h 1886"/>
                  <a:gd name="T74" fmla="*/ 472 w 1568"/>
                  <a:gd name="T75" fmla="*/ 924 h 1886"/>
                  <a:gd name="T76" fmla="*/ 572 w 1568"/>
                  <a:gd name="T77" fmla="*/ 1120 h 1886"/>
                  <a:gd name="T78" fmla="*/ 648 w 1568"/>
                  <a:gd name="T79" fmla="*/ 1268 h 1886"/>
                  <a:gd name="T80" fmla="*/ 672 w 1568"/>
                  <a:gd name="T81" fmla="*/ 1452 h 1886"/>
                  <a:gd name="T82" fmla="*/ 680 w 1568"/>
                  <a:gd name="T83" fmla="*/ 1524 h 1886"/>
                  <a:gd name="T84" fmla="*/ 770 w 1568"/>
                  <a:gd name="T85" fmla="*/ 1594 h 1886"/>
                  <a:gd name="T86" fmla="*/ 762 w 1568"/>
                  <a:gd name="T87" fmla="*/ 1712 h 1886"/>
                  <a:gd name="T88" fmla="*/ 666 w 1568"/>
                  <a:gd name="T89" fmla="*/ 1818 h 1886"/>
                  <a:gd name="T90" fmla="*/ 622 w 1568"/>
                  <a:gd name="T91" fmla="*/ 1822 h 1886"/>
                  <a:gd name="T92" fmla="*/ 514 w 1568"/>
                  <a:gd name="T93" fmla="*/ 1740 h 1886"/>
                  <a:gd name="T94" fmla="*/ 472 w 1568"/>
                  <a:gd name="T95" fmla="*/ 1752 h 1886"/>
                  <a:gd name="T96" fmla="*/ 338 w 1568"/>
                  <a:gd name="T97" fmla="*/ 1708 h 1886"/>
                  <a:gd name="T98" fmla="*/ 242 w 1568"/>
                  <a:gd name="T99" fmla="*/ 1726 h 1886"/>
                  <a:gd name="T100" fmla="*/ 160 w 1568"/>
                  <a:gd name="T101" fmla="*/ 1692 h 1886"/>
                  <a:gd name="T102" fmla="*/ 100 w 1568"/>
                  <a:gd name="T103" fmla="*/ 1502 h 1886"/>
                  <a:gd name="T104" fmla="*/ 108 w 1568"/>
                  <a:gd name="T105" fmla="*/ 1404 h 1886"/>
                  <a:gd name="T106" fmla="*/ 70 w 1568"/>
                  <a:gd name="T107" fmla="*/ 1510 h 1886"/>
                  <a:gd name="T108" fmla="*/ 10 w 1568"/>
                  <a:gd name="T109" fmla="*/ 1430 h 1886"/>
                  <a:gd name="T110" fmla="*/ 6 w 1568"/>
                  <a:gd name="T111" fmla="*/ 1322 h 1886"/>
                  <a:gd name="T112" fmla="*/ 62 w 1568"/>
                  <a:gd name="T113" fmla="*/ 1246 h 1886"/>
                  <a:gd name="T114" fmla="*/ 134 w 1568"/>
                  <a:gd name="T115" fmla="*/ 1164 h 1886"/>
                  <a:gd name="T116" fmla="*/ 164 w 1568"/>
                  <a:gd name="T117" fmla="*/ 932 h 1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568" h="1886">
                    <a:moveTo>
                      <a:pt x="164" y="932"/>
                    </a:moveTo>
                    <a:lnTo>
                      <a:pt x="162" y="932"/>
                    </a:lnTo>
                    <a:lnTo>
                      <a:pt x="162" y="932"/>
                    </a:lnTo>
                    <a:lnTo>
                      <a:pt x="162" y="924"/>
                    </a:lnTo>
                    <a:lnTo>
                      <a:pt x="158" y="916"/>
                    </a:lnTo>
                    <a:lnTo>
                      <a:pt x="150" y="898"/>
                    </a:lnTo>
                    <a:lnTo>
                      <a:pt x="140" y="878"/>
                    </a:lnTo>
                    <a:lnTo>
                      <a:pt x="134" y="866"/>
                    </a:lnTo>
                    <a:lnTo>
                      <a:pt x="130" y="852"/>
                    </a:lnTo>
                    <a:lnTo>
                      <a:pt x="126" y="836"/>
                    </a:lnTo>
                    <a:lnTo>
                      <a:pt x="124" y="820"/>
                    </a:lnTo>
                    <a:lnTo>
                      <a:pt x="124" y="802"/>
                    </a:lnTo>
                    <a:lnTo>
                      <a:pt x="126" y="782"/>
                    </a:lnTo>
                    <a:lnTo>
                      <a:pt x="130" y="758"/>
                    </a:lnTo>
                    <a:lnTo>
                      <a:pt x="138" y="734"/>
                    </a:lnTo>
                    <a:lnTo>
                      <a:pt x="148" y="708"/>
                    </a:lnTo>
                    <a:lnTo>
                      <a:pt x="162" y="678"/>
                    </a:lnTo>
                    <a:lnTo>
                      <a:pt x="162" y="678"/>
                    </a:lnTo>
                    <a:lnTo>
                      <a:pt x="198" y="606"/>
                    </a:lnTo>
                    <a:lnTo>
                      <a:pt x="240" y="520"/>
                    </a:lnTo>
                    <a:lnTo>
                      <a:pt x="286" y="424"/>
                    </a:lnTo>
                    <a:lnTo>
                      <a:pt x="338" y="326"/>
                    </a:lnTo>
                    <a:lnTo>
                      <a:pt x="366" y="278"/>
                    </a:lnTo>
                    <a:lnTo>
                      <a:pt x="394" y="232"/>
                    </a:lnTo>
                    <a:lnTo>
                      <a:pt x="424" y="188"/>
                    </a:lnTo>
                    <a:lnTo>
                      <a:pt x="454" y="148"/>
                    </a:lnTo>
                    <a:lnTo>
                      <a:pt x="486" y="110"/>
                    </a:lnTo>
                    <a:lnTo>
                      <a:pt x="518" y="78"/>
                    </a:lnTo>
                    <a:lnTo>
                      <a:pt x="534" y="64"/>
                    </a:lnTo>
                    <a:lnTo>
                      <a:pt x="552" y="52"/>
                    </a:lnTo>
                    <a:lnTo>
                      <a:pt x="568" y="40"/>
                    </a:lnTo>
                    <a:lnTo>
                      <a:pt x="586" y="30"/>
                    </a:lnTo>
                    <a:lnTo>
                      <a:pt x="586" y="30"/>
                    </a:lnTo>
                    <a:lnTo>
                      <a:pt x="586" y="30"/>
                    </a:lnTo>
                    <a:lnTo>
                      <a:pt x="612" y="20"/>
                    </a:lnTo>
                    <a:lnTo>
                      <a:pt x="638" y="12"/>
                    </a:lnTo>
                    <a:lnTo>
                      <a:pt x="662" y="6"/>
                    </a:lnTo>
                    <a:lnTo>
                      <a:pt x="682" y="2"/>
                    </a:lnTo>
                    <a:lnTo>
                      <a:pt x="702" y="2"/>
                    </a:lnTo>
                    <a:lnTo>
                      <a:pt x="720" y="0"/>
                    </a:lnTo>
                    <a:lnTo>
                      <a:pt x="752" y="4"/>
                    </a:lnTo>
                    <a:lnTo>
                      <a:pt x="810" y="14"/>
                    </a:lnTo>
                    <a:lnTo>
                      <a:pt x="840" y="18"/>
                    </a:lnTo>
                    <a:lnTo>
                      <a:pt x="856" y="18"/>
                    </a:lnTo>
                    <a:lnTo>
                      <a:pt x="874" y="18"/>
                    </a:lnTo>
                    <a:lnTo>
                      <a:pt x="874" y="18"/>
                    </a:lnTo>
                    <a:lnTo>
                      <a:pt x="888" y="20"/>
                    </a:lnTo>
                    <a:lnTo>
                      <a:pt x="926" y="28"/>
                    </a:lnTo>
                    <a:lnTo>
                      <a:pt x="952" y="34"/>
                    </a:lnTo>
                    <a:lnTo>
                      <a:pt x="982" y="44"/>
                    </a:lnTo>
                    <a:lnTo>
                      <a:pt x="1014" y="56"/>
                    </a:lnTo>
                    <a:lnTo>
                      <a:pt x="1048" y="72"/>
                    </a:lnTo>
                    <a:lnTo>
                      <a:pt x="1084" y="90"/>
                    </a:lnTo>
                    <a:lnTo>
                      <a:pt x="1120" y="112"/>
                    </a:lnTo>
                    <a:lnTo>
                      <a:pt x="1156" y="140"/>
                    </a:lnTo>
                    <a:lnTo>
                      <a:pt x="1190" y="172"/>
                    </a:lnTo>
                    <a:lnTo>
                      <a:pt x="1208" y="188"/>
                    </a:lnTo>
                    <a:lnTo>
                      <a:pt x="1224" y="208"/>
                    </a:lnTo>
                    <a:lnTo>
                      <a:pt x="1238" y="228"/>
                    </a:lnTo>
                    <a:lnTo>
                      <a:pt x="1254" y="248"/>
                    </a:lnTo>
                    <a:lnTo>
                      <a:pt x="1268" y="272"/>
                    </a:lnTo>
                    <a:lnTo>
                      <a:pt x="1280" y="296"/>
                    </a:lnTo>
                    <a:lnTo>
                      <a:pt x="1292" y="320"/>
                    </a:lnTo>
                    <a:lnTo>
                      <a:pt x="1304" y="348"/>
                    </a:lnTo>
                    <a:lnTo>
                      <a:pt x="1304" y="348"/>
                    </a:lnTo>
                    <a:lnTo>
                      <a:pt x="1322" y="402"/>
                    </a:lnTo>
                    <a:lnTo>
                      <a:pt x="1336" y="458"/>
                    </a:lnTo>
                    <a:lnTo>
                      <a:pt x="1348" y="512"/>
                    </a:lnTo>
                    <a:lnTo>
                      <a:pt x="1356" y="566"/>
                    </a:lnTo>
                    <a:lnTo>
                      <a:pt x="1364" y="620"/>
                    </a:lnTo>
                    <a:lnTo>
                      <a:pt x="1370" y="674"/>
                    </a:lnTo>
                    <a:lnTo>
                      <a:pt x="1378" y="774"/>
                    </a:lnTo>
                    <a:lnTo>
                      <a:pt x="1382" y="864"/>
                    </a:lnTo>
                    <a:lnTo>
                      <a:pt x="1388" y="938"/>
                    </a:lnTo>
                    <a:lnTo>
                      <a:pt x="1394" y="968"/>
                    </a:lnTo>
                    <a:lnTo>
                      <a:pt x="1398" y="994"/>
                    </a:lnTo>
                    <a:lnTo>
                      <a:pt x="1406" y="1014"/>
                    </a:lnTo>
                    <a:lnTo>
                      <a:pt x="1410" y="1022"/>
                    </a:lnTo>
                    <a:lnTo>
                      <a:pt x="1416" y="1028"/>
                    </a:lnTo>
                    <a:lnTo>
                      <a:pt x="1416" y="1028"/>
                    </a:lnTo>
                    <a:lnTo>
                      <a:pt x="1422" y="1034"/>
                    </a:lnTo>
                    <a:lnTo>
                      <a:pt x="1422" y="1034"/>
                    </a:lnTo>
                    <a:lnTo>
                      <a:pt x="1434" y="1042"/>
                    </a:lnTo>
                    <a:lnTo>
                      <a:pt x="1434" y="1042"/>
                    </a:lnTo>
                    <a:lnTo>
                      <a:pt x="1434" y="1042"/>
                    </a:lnTo>
                    <a:lnTo>
                      <a:pt x="1440" y="1070"/>
                    </a:lnTo>
                    <a:lnTo>
                      <a:pt x="1446" y="1098"/>
                    </a:lnTo>
                    <a:lnTo>
                      <a:pt x="1458" y="1130"/>
                    </a:lnTo>
                    <a:lnTo>
                      <a:pt x="1464" y="1148"/>
                    </a:lnTo>
                    <a:lnTo>
                      <a:pt x="1474" y="1166"/>
                    </a:lnTo>
                    <a:lnTo>
                      <a:pt x="1484" y="1182"/>
                    </a:lnTo>
                    <a:lnTo>
                      <a:pt x="1496" y="1198"/>
                    </a:lnTo>
                    <a:lnTo>
                      <a:pt x="1512" y="1214"/>
                    </a:lnTo>
                    <a:lnTo>
                      <a:pt x="1528" y="1226"/>
                    </a:lnTo>
                    <a:lnTo>
                      <a:pt x="1546" y="1236"/>
                    </a:lnTo>
                    <a:lnTo>
                      <a:pt x="1568" y="1246"/>
                    </a:lnTo>
                    <a:lnTo>
                      <a:pt x="1568" y="1246"/>
                    </a:lnTo>
                    <a:lnTo>
                      <a:pt x="1538" y="1246"/>
                    </a:lnTo>
                    <a:lnTo>
                      <a:pt x="1510" y="1244"/>
                    </a:lnTo>
                    <a:lnTo>
                      <a:pt x="1480" y="1238"/>
                    </a:lnTo>
                    <a:lnTo>
                      <a:pt x="1480" y="1238"/>
                    </a:lnTo>
                    <a:lnTo>
                      <a:pt x="1488" y="1242"/>
                    </a:lnTo>
                    <a:lnTo>
                      <a:pt x="1498" y="1246"/>
                    </a:lnTo>
                    <a:lnTo>
                      <a:pt x="1504" y="1252"/>
                    </a:lnTo>
                    <a:lnTo>
                      <a:pt x="1512" y="1258"/>
                    </a:lnTo>
                    <a:lnTo>
                      <a:pt x="1524" y="1274"/>
                    </a:lnTo>
                    <a:lnTo>
                      <a:pt x="1534" y="1294"/>
                    </a:lnTo>
                    <a:lnTo>
                      <a:pt x="1540" y="1316"/>
                    </a:lnTo>
                    <a:lnTo>
                      <a:pt x="1546" y="1342"/>
                    </a:lnTo>
                    <a:lnTo>
                      <a:pt x="1550" y="1366"/>
                    </a:lnTo>
                    <a:lnTo>
                      <a:pt x="1552" y="1392"/>
                    </a:lnTo>
                    <a:lnTo>
                      <a:pt x="1552" y="1442"/>
                    </a:lnTo>
                    <a:lnTo>
                      <a:pt x="1548" y="1484"/>
                    </a:lnTo>
                    <a:lnTo>
                      <a:pt x="1544" y="1526"/>
                    </a:lnTo>
                    <a:lnTo>
                      <a:pt x="1544" y="1526"/>
                    </a:lnTo>
                    <a:lnTo>
                      <a:pt x="1542" y="1516"/>
                    </a:lnTo>
                    <a:lnTo>
                      <a:pt x="1536" y="1494"/>
                    </a:lnTo>
                    <a:lnTo>
                      <a:pt x="1530" y="1478"/>
                    </a:lnTo>
                    <a:lnTo>
                      <a:pt x="1522" y="1462"/>
                    </a:lnTo>
                    <a:lnTo>
                      <a:pt x="1514" y="1446"/>
                    </a:lnTo>
                    <a:lnTo>
                      <a:pt x="1502" y="1428"/>
                    </a:lnTo>
                    <a:lnTo>
                      <a:pt x="1502" y="1428"/>
                    </a:lnTo>
                    <a:lnTo>
                      <a:pt x="1508" y="1454"/>
                    </a:lnTo>
                    <a:lnTo>
                      <a:pt x="1512" y="1480"/>
                    </a:lnTo>
                    <a:lnTo>
                      <a:pt x="1512" y="1506"/>
                    </a:lnTo>
                    <a:lnTo>
                      <a:pt x="1508" y="1530"/>
                    </a:lnTo>
                    <a:lnTo>
                      <a:pt x="1504" y="1554"/>
                    </a:lnTo>
                    <a:lnTo>
                      <a:pt x="1496" y="1576"/>
                    </a:lnTo>
                    <a:lnTo>
                      <a:pt x="1484" y="1600"/>
                    </a:lnTo>
                    <a:lnTo>
                      <a:pt x="1472" y="1620"/>
                    </a:lnTo>
                    <a:lnTo>
                      <a:pt x="1458" y="1642"/>
                    </a:lnTo>
                    <a:lnTo>
                      <a:pt x="1442" y="1662"/>
                    </a:lnTo>
                    <a:lnTo>
                      <a:pt x="1424" y="1680"/>
                    </a:lnTo>
                    <a:lnTo>
                      <a:pt x="1406" y="1698"/>
                    </a:lnTo>
                    <a:lnTo>
                      <a:pt x="1386" y="1716"/>
                    </a:lnTo>
                    <a:lnTo>
                      <a:pt x="1364" y="1732"/>
                    </a:lnTo>
                    <a:lnTo>
                      <a:pt x="1322" y="1764"/>
                    </a:lnTo>
                    <a:lnTo>
                      <a:pt x="1276" y="1792"/>
                    </a:lnTo>
                    <a:lnTo>
                      <a:pt x="1232" y="1816"/>
                    </a:lnTo>
                    <a:lnTo>
                      <a:pt x="1190" y="1836"/>
                    </a:lnTo>
                    <a:lnTo>
                      <a:pt x="1152" y="1854"/>
                    </a:lnTo>
                    <a:lnTo>
                      <a:pt x="1092" y="1876"/>
                    </a:lnTo>
                    <a:lnTo>
                      <a:pt x="1068" y="1886"/>
                    </a:lnTo>
                    <a:lnTo>
                      <a:pt x="1068" y="1886"/>
                    </a:lnTo>
                    <a:lnTo>
                      <a:pt x="1100" y="1858"/>
                    </a:lnTo>
                    <a:lnTo>
                      <a:pt x="1130" y="1828"/>
                    </a:lnTo>
                    <a:lnTo>
                      <a:pt x="1164" y="1790"/>
                    </a:lnTo>
                    <a:lnTo>
                      <a:pt x="1164" y="1790"/>
                    </a:lnTo>
                    <a:lnTo>
                      <a:pt x="1164" y="1776"/>
                    </a:lnTo>
                    <a:lnTo>
                      <a:pt x="1168" y="1760"/>
                    </a:lnTo>
                    <a:lnTo>
                      <a:pt x="1178" y="1726"/>
                    </a:lnTo>
                    <a:lnTo>
                      <a:pt x="1188" y="1702"/>
                    </a:lnTo>
                    <a:lnTo>
                      <a:pt x="1192" y="1692"/>
                    </a:lnTo>
                    <a:lnTo>
                      <a:pt x="1192" y="1692"/>
                    </a:lnTo>
                    <a:lnTo>
                      <a:pt x="1160" y="1670"/>
                    </a:lnTo>
                    <a:lnTo>
                      <a:pt x="1134" y="1652"/>
                    </a:lnTo>
                    <a:lnTo>
                      <a:pt x="1112" y="1640"/>
                    </a:lnTo>
                    <a:lnTo>
                      <a:pt x="1094" y="1632"/>
                    </a:lnTo>
                    <a:lnTo>
                      <a:pt x="1082" y="1626"/>
                    </a:lnTo>
                    <a:lnTo>
                      <a:pt x="1072" y="1624"/>
                    </a:lnTo>
                    <a:lnTo>
                      <a:pt x="1060" y="1622"/>
                    </a:lnTo>
                    <a:lnTo>
                      <a:pt x="1060" y="1622"/>
                    </a:lnTo>
                    <a:lnTo>
                      <a:pt x="1064" y="1620"/>
                    </a:lnTo>
                    <a:lnTo>
                      <a:pt x="1068" y="1614"/>
                    </a:lnTo>
                    <a:lnTo>
                      <a:pt x="1068" y="1614"/>
                    </a:lnTo>
                    <a:lnTo>
                      <a:pt x="1054" y="1606"/>
                    </a:lnTo>
                    <a:lnTo>
                      <a:pt x="1040" y="1600"/>
                    </a:lnTo>
                    <a:lnTo>
                      <a:pt x="1026" y="1596"/>
                    </a:lnTo>
                    <a:lnTo>
                      <a:pt x="1016" y="1594"/>
                    </a:lnTo>
                    <a:lnTo>
                      <a:pt x="1002" y="1592"/>
                    </a:lnTo>
                    <a:lnTo>
                      <a:pt x="994" y="1594"/>
                    </a:lnTo>
                    <a:lnTo>
                      <a:pt x="992" y="1592"/>
                    </a:lnTo>
                    <a:lnTo>
                      <a:pt x="994" y="1592"/>
                    </a:lnTo>
                    <a:lnTo>
                      <a:pt x="1002" y="1584"/>
                    </a:lnTo>
                    <a:lnTo>
                      <a:pt x="1016" y="1566"/>
                    </a:lnTo>
                    <a:lnTo>
                      <a:pt x="1038" y="1538"/>
                    </a:lnTo>
                    <a:lnTo>
                      <a:pt x="1038" y="1538"/>
                    </a:lnTo>
                    <a:lnTo>
                      <a:pt x="1060" y="1502"/>
                    </a:lnTo>
                    <a:lnTo>
                      <a:pt x="1076" y="1474"/>
                    </a:lnTo>
                    <a:lnTo>
                      <a:pt x="1086" y="1450"/>
                    </a:lnTo>
                    <a:lnTo>
                      <a:pt x="1092" y="1432"/>
                    </a:lnTo>
                    <a:lnTo>
                      <a:pt x="1094" y="1418"/>
                    </a:lnTo>
                    <a:lnTo>
                      <a:pt x="1092" y="1410"/>
                    </a:lnTo>
                    <a:lnTo>
                      <a:pt x="1092" y="1402"/>
                    </a:lnTo>
                    <a:lnTo>
                      <a:pt x="1092" y="1402"/>
                    </a:lnTo>
                    <a:lnTo>
                      <a:pt x="1080" y="1376"/>
                    </a:lnTo>
                    <a:lnTo>
                      <a:pt x="1070" y="1350"/>
                    </a:lnTo>
                    <a:lnTo>
                      <a:pt x="1062" y="1324"/>
                    </a:lnTo>
                    <a:lnTo>
                      <a:pt x="1054" y="1298"/>
                    </a:lnTo>
                    <a:lnTo>
                      <a:pt x="1050" y="1272"/>
                    </a:lnTo>
                    <a:lnTo>
                      <a:pt x="1044" y="1248"/>
                    </a:lnTo>
                    <a:lnTo>
                      <a:pt x="1040" y="1198"/>
                    </a:lnTo>
                    <a:lnTo>
                      <a:pt x="1038" y="1150"/>
                    </a:lnTo>
                    <a:lnTo>
                      <a:pt x="1040" y="1104"/>
                    </a:lnTo>
                    <a:lnTo>
                      <a:pt x="1046" y="1062"/>
                    </a:lnTo>
                    <a:lnTo>
                      <a:pt x="1054" y="1022"/>
                    </a:lnTo>
                    <a:lnTo>
                      <a:pt x="1062" y="986"/>
                    </a:lnTo>
                    <a:lnTo>
                      <a:pt x="1072" y="952"/>
                    </a:lnTo>
                    <a:lnTo>
                      <a:pt x="1082" y="922"/>
                    </a:lnTo>
                    <a:lnTo>
                      <a:pt x="1092" y="898"/>
                    </a:lnTo>
                    <a:lnTo>
                      <a:pt x="1108" y="864"/>
                    </a:lnTo>
                    <a:lnTo>
                      <a:pt x="1114" y="852"/>
                    </a:lnTo>
                    <a:lnTo>
                      <a:pt x="1114" y="852"/>
                    </a:lnTo>
                    <a:lnTo>
                      <a:pt x="1120" y="844"/>
                    </a:lnTo>
                    <a:lnTo>
                      <a:pt x="1128" y="834"/>
                    </a:lnTo>
                    <a:lnTo>
                      <a:pt x="1132" y="822"/>
                    </a:lnTo>
                    <a:lnTo>
                      <a:pt x="1138" y="808"/>
                    </a:lnTo>
                    <a:lnTo>
                      <a:pt x="1140" y="808"/>
                    </a:lnTo>
                    <a:lnTo>
                      <a:pt x="1140" y="808"/>
                    </a:lnTo>
                    <a:lnTo>
                      <a:pt x="1154" y="762"/>
                    </a:lnTo>
                    <a:lnTo>
                      <a:pt x="1164" y="718"/>
                    </a:lnTo>
                    <a:lnTo>
                      <a:pt x="1172" y="678"/>
                    </a:lnTo>
                    <a:lnTo>
                      <a:pt x="1178" y="642"/>
                    </a:lnTo>
                    <a:lnTo>
                      <a:pt x="1180" y="608"/>
                    </a:lnTo>
                    <a:lnTo>
                      <a:pt x="1180" y="576"/>
                    </a:lnTo>
                    <a:lnTo>
                      <a:pt x="1178" y="546"/>
                    </a:lnTo>
                    <a:lnTo>
                      <a:pt x="1174" y="520"/>
                    </a:lnTo>
                    <a:lnTo>
                      <a:pt x="1168" y="496"/>
                    </a:lnTo>
                    <a:lnTo>
                      <a:pt x="1160" y="472"/>
                    </a:lnTo>
                    <a:lnTo>
                      <a:pt x="1152" y="452"/>
                    </a:lnTo>
                    <a:lnTo>
                      <a:pt x="1140" y="434"/>
                    </a:lnTo>
                    <a:lnTo>
                      <a:pt x="1128" y="418"/>
                    </a:lnTo>
                    <a:lnTo>
                      <a:pt x="1116" y="404"/>
                    </a:lnTo>
                    <a:lnTo>
                      <a:pt x="1102" y="390"/>
                    </a:lnTo>
                    <a:lnTo>
                      <a:pt x="1088" y="380"/>
                    </a:lnTo>
                    <a:lnTo>
                      <a:pt x="1074" y="370"/>
                    </a:lnTo>
                    <a:lnTo>
                      <a:pt x="1058" y="360"/>
                    </a:lnTo>
                    <a:lnTo>
                      <a:pt x="1028" y="348"/>
                    </a:lnTo>
                    <a:lnTo>
                      <a:pt x="998" y="340"/>
                    </a:lnTo>
                    <a:lnTo>
                      <a:pt x="970" y="334"/>
                    </a:lnTo>
                    <a:lnTo>
                      <a:pt x="946" y="330"/>
                    </a:lnTo>
                    <a:lnTo>
                      <a:pt x="928" y="330"/>
                    </a:lnTo>
                    <a:lnTo>
                      <a:pt x="912" y="330"/>
                    </a:lnTo>
                    <a:lnTo>
                      <a:pt x="912" y="330"/>
                    </a:lnTo>
                    <a:lnTo>
                      <a:pt x="892" y="324"/>
                    </a:lnTo>
                    <a:lnTo>
                      <a:pt x="870" y="318"/>
                    </a:lnTo>
                    <a:lnTo>
                      <a:pt x="840" y="312"/>
                    </a:lnTo>
                    <a:lnTo>
                      <a:pt x="806" y="306"/>
                    </a:lnTo>
                    <a:lnTo>
                      <a:pt x="768" y="306"/>
                    </a:lnTo>
                    <a:lnTo>
                      <a:pt x="748" y="306"/>
                    </a:lnTo>
                    <a:lnTo>
                      <a:pt x="726" y="310"/>
                    </a:lnTo>
                    <a:lnTo>
                      <a:pt x="706" y="312"/>
                    </a:lnTo>
                    <a:lnTo>
                      <a:pt x="684" y="318"/>
                    </a:lnTo>
                    <a:lnTo>
                      <a:pt x="664" y="326"/>
                    </a:lnTo>
                    <a:lnTo>
                      <a:pt x="642" y="336"/>
                    </a:lnTo>
                    <a:lnTo>
                      <a:pt x="622" y="348"/>
                    </a:lnTo>
                    <a:lnTo>
                      <a:pt x="602" y="362"/>
                    </a:lnTo>
                    <a:lnTo>
                      <a:pt x="582" y="380"/>
                    </a:lnTo>
                    <a:lnTo>
                      <a:pt x="562" y="400"/>
                    </a:lnTo>
                    <a:lnTo>
                      <a:pt x="546" y="422"/>
                    </a:lnTo>
                    <a:lnTo>
                      <a:pt x="528" y="448"/>
                    </a:lnTo>
                    <a:lnTo>
                      <a:pt x="514" y="478"/>
                    </a:lnTo>
                    <a:lnTo>
                      <a:pt x="500" y="512"/>
                    </a:lnTo>
                    <a:lnTo>
                      <a:pt x="488" y="548"/>
                    </a:lnTo>
                    <a:lnTo>
                      <a:pt x="478" y="590"/>
                    </a:lnTo>
                    <a:lnTo>
                      <a:pt x="468" y="634"/>
                    </a:lnTo>
                    <a:lnTo>
                      <a:pt x="462" y="684"/>
                    </a:lnTo>
                    <a:lnTo>
                      <a:pt x="458" y="738"/>
                    </a:lnTo>
                    <a:lnTo>
                      <a:pt x="458" y="796"/>
                    </a:lnTo>
                    <a:lnTo>
                      <a:pt x="464" y="798"/>
                    </a:lnTo>
                    <a:lnTo>
                      <a:pt x="464" y="798"/>
                    </a:lnTo>
                    <a:lnTo>
                      <a:pt x="462" y="834"/>
                    </a:lnTo>
                    <a:lnTo>
                      <a:pt x="462" y="834"/>
                    </a:lnTo>
                    <a:lnTo>
                      <a:pt x="462" y="864"/>
                    </a:lnTo>
                    <a:lnTo>
                      <a:pt x="466" y="894"/>
                    </a:lnTo>
                    <a:lnTo>
                      <a:pt x="472" y="924"/>
                    </a:lnTo>
                    <a:lnTo>
                      <a:pt x="480" y="952"/>
                    </a:lnTo>
                    <a:lnTo>
                      <a:pt x="490" y="980"/>
                    </a:lnTo>
                    <a:lnTo>
                      <a:pt x="500" y="1004"/>
                    </a:lnTo>
                    <a:lnTo>
                      <a:pt x="512" y="1028"/>
                    </a:lnTo>
                    <a:lnTo>
                      <a:pt x="526" y="1052"/>
                    </a:lnTo>
                    <a:lnTo>
                      <a:pt x="550" y="1090"/>
                    </a:lnTo>
                    <a:lnTo>
                      <a:pt x="572" y="1120"/>
                    </a:lnTo>
                    <a:lnTo>
                      <a:pt x="592" y="1146"/>
                    </a:lnTo>
                    <a:lnTo>
                      <a:pt x="592" y="1146"/>
                    </a:lnTo>
                    <a:lnTo>
                      <a:pt x="604" y="1158"/>
                    </a:lnTo>
                    <a:lnTo>
                      <a:pt x="614" y="1178"/>
                    </a:lnTo>
                    <a:lnTo>
                      <a:pt x="624" y="1200"/>
                    </a:lnTo>
                    <a:lnTo>
                      <a:pt x="632" y="1224"/>
                    </a:lnTo>
                    <a:lnTo>
                      <a:pt x="648" y="1268"/>
                    </a:lnTo>
                    <a:lnTo>
                      <a:pt x="658" y="1300"/>
                    </a:lnTo>
                    <a:lnTo>
                      <a:pt x="658" y="1300"/>
                    </a:lnTo>
                    <a:lnTo>
                      <a:pt x="668" y="1340"/>
                    </a:lnTo>
                    <a:lnTo>
                      <a:pt x="674" y="1374"/>
                    </a:lnTo>
                    <a:lnTo>
                      <a:pt x="676" y="1404"/>
                    </a:lnTo>
                    <a:lnTo>
                      <a:pt x="674" y="1430"/>
                    </a:lnTo>
                    <a:lnTo>
                      <a:pt x="672" y="1452"/>
                    </a:lnTo>
                    <a:lnTo>
                      <a:pt x="668" y="1474"/>
                    </a:lnTo>
                    <a:lnTo>
                      <a:pt x="664" y="1494"/>
                    </a:lnTo>
                    <a:lnTo>
                      <a:pt x="662" y="1512"/>
                    </a:lnTo>
                    <a:lnTo>
                      <a:pt x="662" y="1512"/>
                    </a:lnTo>
                    <a:lnTo>
                      <a:pt x="664" y="1516"/>
                    </a:lnTo>
                    <a:lnTo>
                      <a:pt x="666" y="1518"/>
                    </a:lnTo>
                    <a:lnTo>
                      <a:pt x="680" y="1524"/>
                    </a:lnTo>
                    <a:lnTo>
                      <a:pt x="696" y="1532"/>
                    </a:lnTo>
                    <a:lnTo>
                      <a:pt x="716" y="1542"/>
                    </a:lnTo>
                    <a:lnTo>
                      <a:pt x="738" y="1554"/>
                    </a:lnTo>
                    <a:lnTo>
                      <a:pt x="746" y="1562"/>
                    </a:lnTo>
                    <a:lnTo>
                      <a:pt x="756" y="1570"/>
                    </a:lnTo>
                    <a:lnTo>
                      <a:pt x="764" y="1582"/>
                    </a:lnTo>
                    <a:lnTo>
                      <a:pt x="770" y="1594"/>
                    </a:lnTo>
                    <a:lnTo>
                      <a:pt x="774" y="1608"/>
                    </a:lnTo>
                    <a:lnTo>
                      <a:pt x="776" y="1624"/>
                    </a:lnTo>
                    <a:lnTo>
                      <a:pt x="776" y="1624"/>
                    </a:lnTo>
                    <a:lnTo>
                      <a:pt x="776" y="1624"/>
                    </a:lnTo>
                    <a:lnTo>
                      <a:pt x="774" y="1656"/>
                    </a:lnTo>
                    <a:lnTo>
                      <a:pt x="770" y="1686"/>
                    </a:lnTo>
                    <a:lnTo>
                      <a:pt x="762" y="1712"/>
                    </a:lnTo>
                    <a:lnTo>
                      <a:pt x="752" y="1734"/>
                    </a:lnTo>
                    <a:lnTo>
                      <a:pt x="738" y="1754"/>
                    </a:lnTo>
                    <a:lnTo>
                      <a:pt x="726" y="1772"/>
                    </a:lnTo>
                    <a:lnTo>
                      <a:pt x="710" y="1788"/>
                    </a:lnTo>
                    <a:lnTo>
                      <a:pt x="696" y="1800"/>
                    </a:lnTo>
                    <a:lnTo>
                      <a:pt x="680" y="1810"/>
                    </a:lnTo>
                    <a:lnTo>
                      <a:pt x="666" y="1818"/>
                    </a:lnTo>
                    <a:lnTo>
                      <a:pt x="640" y="1830"/>
                    </a:lnTo>
                    <a:lnTo>
                      <a:pt x="622" y="1836"/>
                    </a:lnTo>
                    <a:lnTo>
                      <a:pt x="614" y="1838"/>
                    </a:lnTo>
                    <a:lnTo>
                      <a:pt x="614" y="1838"/>
                    </a:lnTo>
                    <a:lnTo>
                      <a:pt x="618" y="1834"/>
                    </a:lnTo>
                    <a:lnTo>
                      <a:pt x="620" y="1828"/>
                    </a:lnTo>
                    <a:lnTo>
                      <a:pt x="622" y="1822"/>
                    </a:lnTo>
                    <a:lnTo>
                      <a:pt x="620" y="1816"/>
                    </a:lnTo>
                    <a:lnTo>
                      <a:pt x="616" y="1806"/>
                    </a:lnTo>
                    <a:lnTo>
                      <a:pt x="608" y="1796"/>
                    </a:lnTo>
                    <a:lnTo>
                      <a:pt x="596" y="1784"/>
                    </a:lnTo>
                    <a:lnTo>
                      <a:pt x="582" y="1774"/>
                    </a:lnTo>
                    <a:lnTo>
                      <a:pt x="550" y="1756"/>
                    </a:lnTo>
                    <a:lnTo>
                      <a:pt x="514" y="1740"/>
                    </a:lnTo>
                    <a:lnTo>
                      <a:pt x="482" y="1726"/>
                    </a:lnTo>
                    <a:lnTo>
                      <a:pt x="450" y="1716"/>
                    </a:lnTo>
                    <a:lnTo>
                      <a:pt x="450" y="1716"/>
                    </a:lnTo>
                    <a:lnTo>
                      <a:pt x="450" y="1716"/>
                    </a:lnTo>
                    <a:lnTo>
                      <a:pt x="466" y="1742"/>
                    </a:lnTo>
                    <a:lnTo>
                      <a:pt x="472" y="1752"/>
                    </a:lnTo>
                    <a:lnTo>
                      <a:pt x="472" y="1752"/>
                    </a:lnTo>
                    <a:lnTo>
                      <a:pt x="442" y="1750"/>
                    </a:lnTo>
                    <a:lnTo>
                      <a:pt x="414" y="1746"/>
                    </a:lnTo>
                    <a:lnTo>
                      <a:pt x="392" y="1738"/>
                    </a:lnTo>
                    <a:lnTo>
                      <a:pt x="372" y="1730"/>
                    </a:lnTo>
                    <a:lnTo>
                      <a:pt x="358" y="1722"/>
                    </a:lnTo>
                    <a:lnTo>
                      <a:pt x="346" y="1714"/>
                    </a:lnTo>
                    <a:lnTo>
                      <a:pt x="338" y="1708"/>
                    </a:lnTo>
                    <a:lnTo>
                      <a:pt x="338" y="1708"/>
                    </a:lnTo>
                    <a:lnTo>
                      <a:pt x="316" y="1712"/>
                    </a:lnTo>
                    <a:lnTo>
                      <a:pt x="288" y="1720"/>
                    </a:lnTo>
                    <a:lnTo>
                      <a:pt x="288" y="1720"/>
                    </a:lnTo>
                    <a:lnTo>
                      <a:pt x="272" y="1724"/>
                    </a:lnTo>
                    <a:lnTo>
                      <a:pt x="256" y="1726"/>
                    </a:lnTo>
                    <a:lnTo>
                      <a:pt x="242" y="1726"/>
                    </a:lnTo>
                    <a:lnTo>
                      <a:pt x="228" y="1724"/>
                    </a:lnTo>
                    <a:lnTo>
                      <a:pt x="214" y="1722"/>
                    </a:lnTo>
                    <a:lnTo>
                      <a:pt x="202" y="1718"/>
                    </a:lnTo>
                    <a:lnTo>
                      <a:pt x="190" y="1714"/>
                    </a:lnTo>
                    <a:lnTo>
                      <a:pt x="180" y="1708"/>
                    </a:lnTo>
                    <a:lnTo>
                      <a:pt x="170" y="1700"/>
                    </a:lnTo>
                    <a:lnTo>
                      <a:pt x="160" y="1692"/>
                    </a:lnTo>
                    <a:lnTo>
                      <a:pt x="142" y="1672"/>
                    </a:lnTo>
                    <a:lnTo>
                      <a:pt x="128" y="1648"/>
                    </a:lnTo>
                    <a:lnTo>
                      <a:pt x="116" y="1622"/>
                    </a:lnTo>
                    <a:lnTo>
                      <a:pt x="108" y="1594"/>
                    </a:lnTo>
                    <a:lnTo>
                      <a:pt x="102" y="1564"/>
                    </a:lnTo>
                    <a:lnTo>
                      <a:pt x="98" y="1534"/>
                    </a:lnTo>
                    <a:lnTo>
                      <a:pt x="100" y="1502"/>
                    </a:lnTo>
                    <a:lnTo>
                      <a:pt x="102" y="1472"/>
                    </a:lnTo>
                    <a:lnTo>
                      <a:pt x="108" y="1442"/>
                    </a:lnTo>
                    <a:lnTo>
                      <a:pt x="116" y="1414"/>
                    </a:lnTo>
                    <a:lnTo>
                      <a:pt x="128" y="1390"/>
                    </a:lnTo>
                    <a:lnTo>
                      <a:pt x="128" y="1390"/>
                    </a:lnTo>
                    <a:lnTo>
                      <a:pt x="118" y="1396"/>
                    </a:lnTo>
                    <a:lnTo>
                      <a:pt x="108" y="1404"/>
                    </a:lnTo>
                    <a:lnTo>
                      <a:pt x="100" y="1412"/>
                    </a:lnTo>
                    <a:lnTo>
                      <a:pt x="94" y="1422"/>
                    </a:lnTo>
                    <a:lnTo>
                      <a:pt x="88" y="1432"/>
                    </a:lnTo>
                    <a:lnTo>
                      <a:pt x="82" y="1444"/>
                    </a:lnTo>
                    <a:lnTo>
                      <a:pt x="76" y="1466"/>
                    </a:lnTo>
                    <a:lnTo>
                      <a:pt x="72" y="1490"/>
                    </a:lnTo>
                    <a:lnTo>
                      <a:pt x="70" y="1510"/>
                    </a:lnTo>
                    <a:lnTo>
                      <a:pt x="70" y="1538"/>
                    </a:lnTo>
                    <a:lnTo>
                      <a:pt x="70" y="1538"/>
                    </a:lnTo>
                    <a:lnTo>
                      <a:pt x="64" y="1526"/>
                    </a:lnTo>
                    <a:lnTo>
                      <a:pt x="52" y="1510"/>
                    </a:lnTo>
                    <a:lnTo>
                      <a:pt x="38" y="1488"/>
                    </a:lnTo>
                    <a:lnTo>
                      <a:pt x="24" y="1460"/>
                    </a:lnTo>
                    <a:lnTo>
                      <a:pt x="10" y="1430"/>
                    </a:lnTo>
                    <a:lnTo>
                      <a:pt x="6" y="1412"/>
                    </a:lnTo>
                    <a:lnTo>
                      <a:pt x="2" y="1396"/>
                    </a:lnTo>
                    <a:lnTo>
                      <a:pt x="0" y="1378"/>
                    </a:lnTo>
                    <a:lnTo>
                      <a:pt x="0" y="1360"/>
                    </a:lnTo>
                    <a:lnTo>
                      <a:pt x="2" y="1340"/>
                    </a:lnTo>
                    <a:lnTo>
                      <a:pt x="6" y="1322"/>
                    </a:lnTo>
                    <a:lnTo>
                      <a:pt x="6" y="1322"/>
                    </a:lnTo>
                    <a:lnTo>
                      <a:pt x="12" y="1308"/>
                    </a:lnTo>
                    <a:lnTo>
                      <a:pt x="18" y="1294"/>
                    </a:lnTo>
                    <a:lnTo>
                      <a:pt x="26" y="1282"/>
                    </a:lnTo>
                    <a:lnTo>
                      <a:pt x="36" y="1272"/>
                    </a:lnTo>
                    <a:lnTo>
                      <a:pt x="36" y="1272"/>
                    </a:lnTo>
                    <a:lnTo>
                      <a:pt x="42" y="1266"/>
                    </a:lnTo>
                    <a:lnTo>
                      <a:pt x="62" y="1246"/>
                    </a:lnTo>
                    <a:lnTo>
                      <a:pt x="64" y="1246"/>
                    </a:lnTo>
                    <a:lnTo>
                      <a:pt x="64" y="1246"/>
                    </a:lnTo>
                    <a:lnTo>
                      <a:pt x="80" y="1234"/>
                    </a:lnTo>
                    <a:lnTo>
                      <a:pt x="96" y="1218"/>
                    </a:lnTo>
                    <a:lnTo>
                      <a:pt x="116" y="1194"/>
                    </a:lnTo>
                    <a:lnTo>
                      <a:pt x="124" y="1180"/>
                    </a:lnTo>
                    <a:lnTo>
                      <a:pt x="134" y="1164"/>
                    </a:lnTo>
                    <a:lnTo>
                      <a:pt x="142" y="1146"/>
                    </a:lnTo>
                    <a:lnTo>
                      <a:pt x="150" y="1126"/>
                    </a:lnTo>
                    <a:lnTo>
                      <a:pt x="156" y="1104"/>
                    </a:lnTo>
                    <a:lnTo>
                      <a:pt x="162" y="1080"/>
                    </a:lnTo>
                    <a:lnTo>
                      <a:pt x="166" y="1054"/>
                    </a:lnTo>
                    <a:lnTo>
                      <a:pt x="166" y="1026"/>
                    </a:lnTo>
                    <a:lnTo>
                      <a:pt x="164" y="932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90" name="Group 157"/>
            <p:cNvGrpSpPr>
              <a:grpSpLocks/>
            </p:cNvGrpSpPr>
            <p:nvPr/>
          </p:nvGrpSpPr>
          <p:grpSpPr bwMode="auto">
            <a:xfrm>
              <a:off x="7816245" y="4063079"/>
              <a:ext cx="609640" cy="172057"/>
              <a:chOff x="3994945" y="4797152"/>
              <a:chExt cx="928688" cy="323850"/>
            </a:xfrm>
            <a:solidFill>
              <a:schemeClr val="tx1"/>
            </a:solidFill>
          </p:grpSpPr>
          <p:sp>
            <p:nvSpPr>
              <p:cNvPr id="291" name="Freeform 9"/>
              <p:cNvSpPr>
                <a:spLocks/>
              </p:cNvSpPr>
              <p:nvPr/>
            </p:nvSpPr>
            <p:spPr bwMode="auto">
              <a:xfrm>
                <a:off x="4481734" y="4797152"/>
                <a:ext cx="441899" cy="323850"/>
              </a:xfrm>
              <a:custGeom>
                <a:avLst/>
                <a:gdLst>
                  <a:gd name="T0" fmla="*/ 11 w 278"/>
                  <a:gd name="T1" fmla="*/ 40 h 204"/>
                  <a:gd name="T2" fmla="*/ 23 w 278"/>
                  <a:gd name="T3" fmla="*/ 30 h 204"/>
                  <a:gd name="T4" fmla="*/ 48 w 278"/>
                  <a:gd name="T5" fmla="*/ 17 h 204"/>
                  <a:gd name="T6" fmla="*/ 91 w 278"/>
                  <a:gd name="T7" fmla="*/ 7 h 204"/>
                  <a:gd name="T8" fmla="*/ 139 w 278"/>
                  <a:gd name="T9" fmla="*/ 3 h 204"/>
                  <a:gd name="T10" fmla="*/ 210 w 278"/>
                  <a:gd name="T11" fmla="*/ 10 h 204"/>
                  <a:gd name="T12" fmla="*/ 240 w 278"/>
                  <a:gd name="T13" fmla="*/ 20 h 204"/>
                  <a:gd name="T14" fmla="*/ 262 w 278"/>
                  <a:gd name="T15" fmla="*/ 35 h 204"/>
                  <a:gd name="T16" fmla="*/ 275 w 278"/>
                  <a:gd name="T17" fmla="*/ 56 h 204"/>
                  <a:gd name="T18" fmla="*/ 275 w 278"/>
                  <a:gd name="T19" fmla="*/ 65 h 204"/>
                  <a:gd name="T20" fmla="*/ 270 w 278"/>
                  <a:gd name="T21" fmla="*/ 104 h 204"/>
                  <a:gd name="T22" fmla="*/ 252 w 278"/>
                  <a:gd name="T23" fmla="*/ 141 h 204"/>
                  <a:gd name="T24" fmla="*/ 235 w 278"/>
                  <a:gd name="T25" fmla="*/ 161 h 204"/>
                  <a:gd name="T26" fmla="*/ 204 w 278"/>
                  <a:gd name="T27" fmla="*/ 184 h 204"/>
                  <a:gd name="T28" fmla="*/ 167 w 278"/>
                  <a:gd name="T29" fmla="*/ 199 h 204"/>
                  <a:gd name="T30" fmla="*/ 139 w 278"/>
                  <a:gd name="T31" fmla="*/ 201 h 204"/>
                  <a:gd name="T32" fmla="*/ 99 w 278"/>
                  <a:gd name="T33" fmla="*/ 196 h 204"/>
                  <a:gd name="T34" fmla="*/ 66 w 278"/>
                  <a:gd name="T35" fmla="*/ 179 h 204"/>
                  <a:gd name="T36" fmla="*/ 46 w 278"/>
                  <a:gd name="T37" fmla="*/ 164 h 204"/>
                  <a:gd name="T38" fmla="*/ 21 w 278"/>
                  <a:gd name="T39" fmla="*/ 134 h 204"/>
                  <a:gd name="T40" fmla="*/ 6 w 278"/>
                  <a:gd name="T41" fmla="*/ 99 h 204"/>
                  <a:gd name="T42" fmla="*/ 0 w 278"/>
                  <a:gd name="T43" fmla="*/ 75 h 204"/>
                  <a:gd name="T44" fmla="*/ 3 w 278"/>
                  <a:gd name="T45" fmla="*/ 101 h 204"/>
                  <a:gd name="T46" fmla="*/ 20 w 278"/>
                  <a:gd name="T47" fmla="*/ 136 h 204"/>
                  <a:gd name="T48" fmla="*/ 43 w 278"/>
                  <a:gd name="T49" fmla="*/ 166 h 204"/>
                  <a:gd name="T50" fmla="*/ 63 w 278"/>
                  <a:gd name="T51" fmla="*/ 182 h 204"/>
                  <a:gd name="T52" fmla="*/ 99 w 278"/>
                  <a:gd name="T53" fmla="*/ 199 h 204"/>
                  <a:gd name="T54" fmla="*/ 139 w 278"/>
                  <a:gd name="T55" fmla="*/ 204 h 204"/>
                  <a:gd name="T56" fmla="*/ 167 w 278"/>
                  <a:gd name="T57" fmla="*/ 202 h 204"/>
                  <a:gd name="T58" fmla="*/ 205 w 278"/>
                  <a:gd name="T59" fmla="*/ 187 h 204"/>
                  <a:gd name="T60" fmla="*/ 238 w 278"/>
                  <a:gd name="T61" fmla="*/ 164 h 204"/>
                  <a:gd name="T62" fmla="*/ 255 w 278"/>
                  <a:gd name="T63" fmla="*/ 143 h 204"/>
                  <a:gd name="T64" fmla="*/ 273 w 278"/>
                  <a:gd name="T65" fmla="*/ 106 h 204"/>
                  <a:gd name="T66" fmla="*/ 278 w 278"/>
                  <a:gd name="T67" fmla="*/ 65 h 204"/>
                  <a:gd name="T68" fmla="*/ 278 w 278"/>
                  <a:gd name="T69" fmla="*/ 55 h 204"/>
                  <a:gd name="T70" fmla="*/ 265 w 278"/>
                  <a:gd name="T71" fmla="*/ 33 h 204"/>
                  <a:gd name="T72" fmla="*/ 240 w 278"/>
                  <a:gd name="T73" fmla="*/ 17 h 204"/>
                  <a:gd name="T74" fmla="*/ 210 w 278"/>
                  <a:gd name="T75" fmla="*/ 7 h 204"/>
                  <a:gd name="T76" fmla="*/ 139 w 278"/>
                  <a:gd name="T77" fmla="*/ 0 h 204"/>
                  <a:gd name="T78" fmla="*/ 89 w 278"/>
                  <a:gd name="T79" fmla="*/ 3 h 204"/>
                  <a:gd name="T80" fmla="*/ 46 w 278"/>
                  <a:gd name="T81" fmla="*/ 13 h 204"/>
                  <a:gd name="T82" fmla="*/ 21 w 278"/>
                  <a:gd name="T83" fmla="*/ 26 h 204"/>
                  <a:gd name="T84" fmla="*/ 8 w 278"/>
                  <a:gd name="T85" fmla="*/ 38 h 204"/>
                  <a:gd name="T86" fmla="*/ 6 w 278"/>
                  <a:gd name="T87" fmla="*/ 46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78" h="204">
                    <a:moveTo>
                      <a:pt x="6" y="46"/>
                    </a:moveTo>
                    <a:lnTo>
                      <a:pt x="6" y="46"/>
                    </a:lnTo>
                    <a:lnTo>
                      <a:pt x="11" y="40"/>
                    </a:lnTo>
                    <a:lnTo>
                      <a:pt x="16" y="35"/>
                    </a:lnTo>
                    <a:lnTo>
                      <a:pt x="16" y="35"/>
                    </a:lnTo>
                    <a:lnTo>
                      <a:pt x="23" y="30"/>
                    </a:lnTo>
                    <a:lnTo>
                      <a:pt x="29" y="25"/>
                    </a:lnTo>
                    <a:lnTo>
                      <a:pt x="48" y="17"/>
                    </a:lnTo>
                    <a:lnTo>
                      <a:pt x="48" y="17"/>
                    </a:lnTo>
                    <a:lnTo>
                      <a:pt x="68" y="10"/>
                    </a:lnTo>
                    <a:lnTo>
                      <a:pt x="91" y="7"/>
                    </a:lnTo>
                    <a:lnTo>
                      <a:pt x="91" y="7"/>
                    </a:lnTo>
                    <a:lnTo>
                      <a:pt x="114" y="3"/>
                    </a:lnTo>
                    <a:lnTo>
                      <a:pt x="139" y="3"/>
                    </a:lnTo>
                    <a:lnTo>
                      <a:pt x="139" y="3"/>
                    </a:lnTo>
                    <a:lnTo>
                      <a:pt x="175" y="5"/>
                    </a:lnTo>
                    <a:lnTo>
                      <a:pt x="194" y="7"/>
                    </a:lnTo>
                    <a:lnTo>
                      <a:pt x="210" y="10"/>
                    </a:lnTo>
                    <a:lnTo>
                      <a:pt x="210" y="10"/>
                    </a:lnTo>
                    <a:lnTo>
                      <a:pt x="225" y="15"/>
                    </a:lnTo>
                    <a:lnTo>
                      <a:pt x="240" y="20"/>
                    </a:lnTo>
                    <a:lnTo>
                      <a:pt x="252" y="26"/>
                    </a:lnTo>
                    <a:lnTo>
                      <a:pt x="262" y="35"/>
                    </a:lnTo>
                    <a:lnTo>
                      <a:pt x="262" y="35"/>
                    </a:lnTo>
                    <a:lnTo>
                      <a:pt x="268" y="41"/>
                    </a:lnTo>
                    <a:lnTo>
                      <a:pt x="272" y="48"/>
                    </a:lnTo>
                    <a:lnTo>
                      <a:pt x="275" y="56"/>
                    </a:lnTo>
                    <a:lnTo>
                      <a:pt x="275" y="65"/>
                    </a:lnTo>
                    <a:lnTo>
                      <a:pt x="275" y="65"/>
                    </a:lnTo>
                    <a:lnTo>
                      <a:pt x="275" y="65"/>
                    </a:lnTo>
                    <a:lnTo>
                      <a:pt x="275" y="78"/>
                    </a:lnTo>
                    <a:lnTo>
                      <a:pt x="273" y="91"/>
                    </a:lnTo>
                    <a:lnTo>
                      <a:pt x="270" y="104"/>
                    </a:lnTo>
                    <a:lnTo>
                      <a:pt x="265" y="118"/>
                    </a:lnTo>
                    <a:lnTo>
                      <a:pt x="258" y="129"/>
                    </a:lnTo>
                    <a:lnTo>
                      <a:pt x="252" y="141"/>
                    </a:lnTo>
                    <a:lnTo>
                      <a:pt x="245" y="151"/>
                    </a:lnTo>
                    <a:lnTo>
                      <a:pt x="235" y="161"/>
                    </a:lnTo>
                    <a:lnTo>
                      <a:pt x="235" y="161"/>
                    </a:lnTo>
                    <a:lnTo>
                      <a:pt x="225" y="169"/>
                    </a:lnTo>
                    <a:lnTo>
                      <a:pt x="215" y="177"/>
                    </a:lnTo>
                    <a:lnTo>
                      <a:pt x="204" y="184"/>
                    </a:lnTo>
                    <a:lnTo>
                      <a:pt x="192" y="191"/>
                    </a:lnTo>
                    <a:lnTo>
                      <a:pt x="179" y="196"/>
                    </a:lnTo>
                    <a:lnTo>
                      <a:pt x="167" y="199"/>
                    </a:lnTo>
                    <a:lnTo>
                      <a:pt x="152" y="201"/>
                    </a:lnTo>
                    <a:lnTo>
                      <a:pt x="139" y="201"/>
                    </a:lnTo>
                    <a:lnTo>
                      <a:pt x="139" y="201"/>
                    </a:lnTo>
                    <a:lnTo>
                      <a:pt x="126" y="201"/>
                    </a:lnTo>
                    <a:lnTo>
                      <a:pt x="112" y="199"/>
                    </a:lnTo>
                    <a:lnTo>
                      <a:pt x="99" y="196"/>
                    </a:lnTo>
                    <a:lnTo>
                      <a:pt x="88" y="191"/>
                    </a:lnTo>
                    <a:lnTo>
                      <a:pt x="76" y="186"/>
                    </a:lnTo>
                    <a:lnTo>
                      <a:pt x="66" y="179"/>
                    </a:lnTo>
                    <a:lnTo>
                      <a:pt x="54" y="172"/>
                    </a:lnTo>
                    <a:lnTo>
                      <a:pt x="46" y="164"/>
                    </a:lnTo>
                    <a:lnTo>
                      <a:pt x="46" y="164"/>
                    </a:lnTo>
                    <a:lnTo>
                      <a:pt x="36" y="156"/>
                    </a:lnTo>
                    <a:lnTo>
                      <a:pt x="28" y="146"/>
                    </a:lnTo>
                    <a:lnTo>
                      <a:pt x="21" y="134"/>
                    </a:lnTo>
                    <a:lnTo>
                      <a:pt x="16" y="124"/>
                    </a:lnTo>
                    <a:lnTo>
                      <a:pt x="11" y="111"/>
                    </a:lnTo>
                    <a:lnTo>
                      <a:pt x="6" y="99"/>
                    </a:lnTo>
                    <a:lnTo>
                      <a:pt x="5" y="86"/>
                    </a:lnTo>
                    <a:lnTo>
                      <a:pt x="3" y="73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1" y="88"/>
                    </a:lnTo>
                    <a:lnTo>
                      <a:pt x="3" y="101"/>
                    </a:lnTo>
                    <a:lnTo>
                      <a:pt x="8" y="113"/>
                    </a:lnTo>
                    <a:lnTo>
                      <a:pt x="13" y="124"/>
                    </a:lnTo>
                    <a:lnTo>
                      <a:pt x="20" y="136"/>
                    </a:lnTo>
                    <a:lnTo>
                      <a:pt x="26" y="148"/>
                    </a:lnTo>
                    <a:lnTo>
                      <a:pt x="34" y="158"/>
                    </a:lnTo>
                    <a:lnTo>
                      <a:pt x="43" y="166"/>
                    </a:lnTo>
                    <a:lnTo>
                      <a:pt x="43" y="166"/>
                    </a:lnTo>
                    <a:lnTo>
                      <a:pt x="53" y="174"/>
                    </a:lnTo>
                    <a:lnTo>
                      <a:pt x="63" y="182"/>
                    </a:lnTo>
                    <a:lnTo>
                      <a:pt x="74" y="189"/>
                    </a:lnTo>
                    <a:lnTo>
                      <a:pt x="86" y="194"/>
                    </a:lnTo>
                    <a:lnTo>
                      <a:pt x="99" y="199"/>
                    </a:lnTo>
                    <a:lnTo>
                      <a:pt x="112" y="202"/>
                    </a:lnTo>
                    <a:lnTo>
                      <a:pt x="126" y="204"/>
                    </a:lnTo>
                    <a:lnTo>
                      <a:pt x="139" y="204"/>
                    </a:lnTo>
                    <a:lnTo>
                      <a:pt x="139" y="204"/>
                    </a:lnTo>
                    <a:lnTo>
                      <a:pt x="154" y="204"/>
                    </a:lnTo>
                    <a:lnTo>
                      <a:pt x="167" y="202"/>
                    </a:lnTo>
                    <a:lnTo>
                      <a:pt x="180" y="197"/>
                    </a:lnTo>
                    <a:lnTo>
                      <a:pt x="194" y="194"/>
                    </a:lnTo>
                    <a:lnTo>
                      <a:pt x="205" y="187"/>
                    </a:lnTo>
                    <a:lnTo>
                      <a:pt x="217" y="181"/>
                    </a:lnTo>
                    <a:lnTo>
                      <a:pt x="228" y="172"/>
                    </a:lnTo>
                    <a:lnTo>
                      <a:pt x="238" y="164"/>
                    </a:lnTo>
                    <a:lnTo>
                      <a:pt x="238" y="164"/>
                    </a:lnTo>
                    <a:lnTo>
                      <a:pt x="247" y="154"/>
                    </a:lnTo>
                    <a:lnTo>
                      <a:pt x="255" y="143"/>
                    </a:lnTo>
                    <a:lnTo>
                      <a:pt x="262" y="131"/>
                    </a:lnTo>
                    <a:lnTo>
                      <a:pt x="268" y="119"/>
                    </a:lnTo>
                    <a:lnTo>
                      <a:pt x="273" y="106"/>
                    </a:lnTo>
                    <a:lnTo>
                      <a:pt x="276" y="93"/>
                    </a:lnTo>
                    <a:lnTo>
                      <a:pt x="278" y="78"/>
                    </a:lnTo>
                    <a:lnTo>
                      <a:pt x="278" y="65"/>
                    </a:lnTo>
                    <a:lnTo>
                      <a:pt x="278" y="65"/>
                    </a:lnTo>
                    <a:lnTo>
                      <a:pt x="278" y="65"/>
                    </a:lnTo>
                    <a:lnTo>
                      <a:pt x="278" y="55"/>
                    </a:lnTo>
                    <a:lnTo>
                      <a:pt x="275" y="46"/>
                    </a:lnTo>
                    <a:lnTo>
                      <a:pt x="270" y="40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53" y="25"/>
                    </a:lnTo>
                    <a:lnTo>
                      <a:pt x="240" y="17"/>
                    </a:lnTo>
                    <a:lnTo>
                      <a:pt x="227" y="12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194" y="3"/>
                    </a:lnTo>
                    <a:lnTo>
                      <a:pt x="175" y="2"/>
                    </a:lnTo>
                    <a:lnTo>
                      <a:pt x="139" y="0"/>
                    </a:lnTo>
                    <a:lnTo>
                      <a:pt x="139" y="0"/>
                    </a:lnTo>
                    <a:lnTo>
                      <a:pt x="114" y="0"/>
                    </a:lnTo>
                    <a:lnTo>
                      <a:pt x="89" y="3"/>
                    </a:lnTo>
                    <a:lnTo>
                      <a:pt x="89" y="3"/>
                    </a:lnTo>
                    <a:lnTo>
                      <a:pt x="68" y="7"/>
                    </a:lnTo>
                    <a:lnTo>
                      <a:pt x="46" y="13"/>
                    </a:lnTo>
                    <a:lnTo>
                      <a:pt x="46" y="13"/>
                    </a:lnTo>
                    <a:lnTo>
                      <a:pt x="28" y="22"/>
                    </a:lnTo>
                    <a:lnTo>
                      <a:pt x="21" y="26"/>
                    </a:lnTo>
                    <a:lnTo>
                      <a:pt x="13" y="33"/>
                    </a:lnTo>
                    <a:lnTo>
                      <a:pt x="13" y="33"/>
                    </a:lnTo>
                    <a:lnTo>
                      <a:pt x="8" y="38"/>
                    </a:lnTo>
                    <a:lnTo>
                      <a:pt x="5" y="45"/>
                    </a:lnTo>
                    <a:lnTo>
                      <a:pt x="6" y="46"/>
                    </a:lnTo>
                    <a:lnTo>
                      <a:pt x="6" y="46"/>
                    </a:lnTo>
                    <a:close/>
                  </a:path>
                </a:pathLst>
              </a:custGeom>
              <a:grpFill/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92" name="Freeform 13"/>
              <p:cNvSpPr>
                <a:spLocks/>
              </p:cNvSpPr>
              <p:nvPr/>
            </p:nvSpPr>
            <p:spPr bwMode="auto">
              <a:xfrm>
                <a:off x="3994945" y="4797152"/>
                <a:ext cx="444704" cy="323850"/>
              </a:xfrm>
              <a:custGeom>
                <a:avLst/>
                <a:gdLst>
                  <a:gd name="T0" fmla="*/ 275 w 280"/>
                  <a:gd name="T1" fmla="*/ 85 h 204"/>
                  <a:gd name="T2" fmla="*/ 265 w 280"/>
                  <a:gd name="T3" fmla="*/ 123 h 204"/>
                  <a:gd name="T4" fmla="*/ 244 w 280"/>
                  <a:gd name="T5" fmla="*/ 154 h 204"/>
                  <a:gd name="T6" fmla="*/ 215 w 280"/>
                  <a:gd name="T7" fmla="*/ 179 h 204"/>
                  <a:gd name="T8" fmla="*/ 181 w 280"/>
                  <a:gd name="T9" fmla="*/ 196 h 204"/>
                  <a:gd name="T10" fmla="*/ 141 w 280"/>
                  <a:gd name="T11" fmla="*/ 201 h 204"/>
                  <a:gd name="T12" fmla="*/ 113 w 280"/>
                  <a:gd name="T13" fmla="*/ 199 h 204"/>
                  <a:gd name="T14" fmla="*/ 76 w 280"/>
                  <a:gd name="T15" fmla="*/ 184 h 204"/>
                  <a:gd name="T16" fmla="*/ 45 w 280"/>
                  <a:gd name="T17" fmla="*/ 161 h 204"/>
                  <a:gd name="T18" fmla="*/ 28 w 280"/>
                  <a:gd name="T19" fmla="*/ 141 h 204"/>
                  <a:gd name="T20" fmla="*/ 10 w 280"/>
                  <a:gd name="T21" fmla="*/ 104 h 204"/>
                  <a:gd name="T22" fmla="*/ 3 w 280"/>
                  <a:gd name="T23" fmla="*/ 65 h 204"/>
                  <a:gd name="T24" fmla="*/ 8 w 280"/>
                  <a:gd name="T25" fmla="*/ 48 h 204"/>
                  <a:gd name="T26" fmla="*/ 18 w 280"/>
                  <a:gd name="T27" fmla="*/ 35 h 204"/>
                  <a:gd name="T28" fmla="*/ 25 w 280"/>
                  <a:gd name="T29" fmla="*/ 30 h 204"/>
                  <a:gd name="T30" fmla="*/ 50 w 280"/>
                  <a:gd name="T31" fmla="*/ 17 h 204"/>
                  <a:gd name="T32" fmla="*/ 93 w 280"/>
                  <a:gd name="T33" fmla="*/ 7 h 204"/>
                  <a:gd name="T34" fmla="*/ 141 w 280"/>
                  <a:gd name="T35" fmla="*/ 3 h 204"/>
                  <a:gd name="T36" fmla="*/ 212 w 280"/>
                  <a:gd name="T37" fmla="*/ 10 h 204"/>
                  <a:gd name="T38" fmla="*/ 240 w 280"/>
                  <a:gd name="T39" fmla="*/ 20 h 204"/>
                  <a:gd name="T40" fmla="*/ 264 w 280"/>
                  <a:gd name="T41" fmla="*/ 35 h 204"/>
                  <a:gd name="T42" fmla="*/ 275 w 280"/>
                  <a:gd name="T43" fmla="*/ 45 h 204"/>
                  <a:gd name="T44" fmla="*/ 267 w 280"/>
                  <a:gd name="T45" fmla="*/ 33 h 204"/>
                  <a:gd name="T46" fmla="*/ 242 w 280"/>
                  <a:gd name="T47" fmla="*/ 17 h 204"/>
                  <a:gd name="T48" fmla="*/ 212 w 280"/>
                  <a:gd name="T49" fmla="*/ 7 h 204"/>
                  <a:gd name="T50" fmla="*/ 141 w 280"/>
                  <a:gd name="T51" fmla="*/ 0 h 204"/>
                  <a:gd name="T52" fmla="*/ 91 w 280"/>
                  <a:gd name="T53" fmla="*/ 3 h 204"/>
                  <a:gd name="T54" fmla="*/ 48 w 280"/>
                  <a:gd name="T55" fmla="*/ 13 h 204"/>
                  <a:gd name="T56" fmla="*/ 23 w 280"/>
                  <a:gd name="T57" fmla="*/ 26 h 204"/>
                  <a:gd name="T58" fmla="*/ 15 w 280"/>
                  <a:gd name="T59" fmla="*/ 33 h 204"/>
                  <a:gd name="T60" fmla="*/ 5 w 280"/>
                  <a:gd name="T61" fmla="*/ 46 h 204"/>
                  <a:gd name="T62" fmla="*/ 0 w 280"/>
                  <a:gd name="T63" fmla="*/ 65 h 204"/>
                  <a:gd name="T64" fmla="*/ 3 w 280"/>
                  <a:gd name="T65" fmla="*/ 93 h 204"/>
                  <a:gd name="T66" fmla="*/ 18 w 280"/>
                  <a:gd name="T67" fmla="*/ 131 h 204"/>
                  <a:gd name="T68" fmla="*/ 41 w 280"/>
                  <a:gd name="T69" fmla="*/ 164 h 204"/>
                  <a:gd name="T70" fmla="*/ 63 w 280"/>
                  <a:gd name="T71" fmla="*/ 181 h 204"/>
                  <a:gd name="T72" fmla="*/ 99 w 280"/>
                  <a:gd name="T73" fmla="*/ 197 h 204"/>
                  <a:gd name="T74" fmla="*/ 141 w 280"/>
                  <a:gd name="T75" fmla="*/ 204 h 204"/>
                  <a:gd name="T76" fmla="*/ 167 w 280"/>
                  <a:gd name="T77" fmla="*/ 202 h 204"/>
                  <a:gd name="T78" fmla="*/ 206 w 280"/>
                  <a:gd name="T79" fmla="*/ 189 h 204"/>
                  <a:gd name="T80" fmla="*/ 237 w 280"/>
                  <a:gd name="T81" fmla="*/ 166 h 204"/>
                  <a:gd name="T82" fmla="*/ 262 w 280"/>
                  <a:gd name="T83" fmla="*/ 136 h 204"/>
                  <a:gd name="T84" fmla="*/ 277 w 280"/>
                  <a:gd name="T85" fmla="*/ 98 h 204"/>
                  <a:gd name="T86" fmla="*/ 277 w 280"/>
                  <a:gd name="T87" fmla="*/ 71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80" h="204">
                    <a:moveTo>
                      <a:pt x="277" y="71"/>
                    </a:moveTo>
                    <a:lnTo>
                      <a:pt x="277" y="71"/>
                    </a:lnTo>
                    <a:lnTo>
                      <a:pt x="275" y="85"/>
                    </a:lnTo>
                    <a:lnTo>
                      <a:pt x="274" y="98"/>
                    </a:lnTo>
                    <a:lnTo>
                      <a:pt x="270" y="111"/>
                    </a:lnTo>
                    <a:lnTo>
                      <a:pt x="265" y="123"/>
                    </a:lnTo>
                    <a:lnTo>
                      <a:pt x="259" y="134"/>
                    </a:lnTo>
                    <a:lnTo>
                      <a:pt x="252" y="144"/>
                    </a:lnTo>
                    <a:lnTo>
                      <a:pt x="244" y="154"/>
                    </a:lnTo>
                    <a:lnTo>
                      <a:pt x="235" y="164"/>
                    </a:lnTo>
                    <a:lnTo>
                      <a:pt x="225" y="172"/>
                    </a:lnTo>
                    <a:lnTo>
                      <a:pt x="215" y="179"/>
                    </a:lnTo>
                    <a:lnTo>
                      <a:pt x="204" y="186"/>
                    </a:lnTo>
                    <a:lnTo>
                      <a:pt x="192" y="191"/>
                    </a:lnTo>
                    <a:lnTo>
                      <a:pt x="181" y="196"/>
                    </a:lnTo>
                    <a:lnTo>
                      <a:pt x="167" y="199"/>
                    </a:lnTo>
                    <a:lnTo>
                      <a:pt x="154" y="201"/>
                    </a:lnTo>
                    <a:lnTo>
                      <a:pt x="141" y="201"/>
                    </a:lnTo>
                    <a:lnTo>
                      <a:pt x="141" y="201"/>
                    </a:lnTo>
                    <a:lnTo>
                      <a:pt x="126" y="201"/>
                    </a:lnTo>
                    <a:lnTo>
                      <a:pt x="113" y="199"/>
                    </a:lnTo>
                    <a:lnTo>
                      <a:pt x="99" y="196"/>
                    </a:lnTo>
                    <a:lnTo>
                      <a:pt x="88" y="191"/>
                    </a:lnTo>
                    <a:lnTo>
                      <a:pt x="76" y="184"/>
                    </a:lnTo>
                    <a:lnTo>
                      <a:pt x="65" y="177"/>
                    </a:lnTo>
                    <a:lnTo>
                      <a:pt x="53" y="169"/>
                    </a:lnTo>
                    <a:lnTo>
                      <a:pt x="45" y="161"/>
                    </a:lnTo>
                    <a:lnTo>
                      <a:pt x="45" y="161"/>
                    </a:lnTo>
                    <a:lnTo>
                      <a:pt x="35" y="151"/>
                    </a:lnTo>
                    <a:lnTo>
                      <a:pt x="28" y="141"/>
                    </a:lnTo>
                    <a:lnTo>
                      <a:pt x="20" y="129"/>
                    </a:lnTo>
                    <a:lnTo>
                      <a:pt x="15" y="118"/>
                    </a:lnTo>
                    <a:lnTo>
                      <a:pt x="10" y="104"/>
                    </a:lnTo>
                    <a:lnTo>
                      <a:pt x="7" y="91"/>
                    </a:lnTo>
                    <a:lnTo>
                      <a:pt x="5" y="78"/>
                    </a:lnTo>
                    <a:lnTo>
                      <a:pt x="3" y="65"/>
                    </a:lnTo>
                    <a:lnTo>
                      <a:pt x="3" y="65"/>
                    </a:lnTo>
                    <a:lnTo>
                      <a:pt x="5" y="56"/>
                    </a:lnTo>
                    <a:lnTo>
                      <a:pt x="8" y="48"/>
                    </a:lnTo>
                    <a:lnTo>
                      <a:pt x="8" y="48"/>
                    </a:lnTo>
                    <a:lnTo>
                      <a:pt x="12" y="41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5" y="30"/>
                    </a:lnTo>
                    <a:lnTo>
                      <a:pt x="31" y="25"/>
                    </a:lnTo>
                    <a:lnTo>
                      <a:pt x="50" y="17"/>
                    </a:lnTo>
                    <a:lnTo>
                      <a:pt x="50" y="17"/>
                    </a:lnTo>
                    <a:lnTo>
                      <a:pt x="70" y="10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116" y="3"/>
                    </a:lnTo>
                    <a:lnTo>
                      <a:pt x="141" y="3"/>
                    </a:lnTo>
                    <a:lnTo>
                      <a:pt x="141" y="3"/>
                    </a:lnTo>
                    <a:lnTo>
                      <a:pt x="177" y="5"/>
                    </a:lnTo>
                    <a:lnTo>
                      <a:pt x="196" y="7"/>
                    </a:lnTo>
                    <a:lnTo>
                      <a:pt x="212" y="10"/>
                    </a:lnTo>
                    <a:lnTo>
                      <a:pt x="212" y="10"/>
                    </a:lnTo>
                    <a:lnTo>
                      <a:pt x="227" y="15"/>
                    </a:lnTo>
                    <a:lnTo>
                      <a:pt x="240" y="20"/>
                    </a:lnTo>
                    <a:lnTo>
                      <a:pt x="254" y="26"/>
                    </a:lnTo>
                    <a:lnTo>
                      <a:pt x="264" y="35"/>
                    </a:lnTo>
                    <a:lnTo>
                      <a:pt x="264" y="35"/>
                    </a:lnTo>
                    <a:lnTo>
                      <a:pt x="269" y="40"/>
                    </a:lnTo>
                    <a:lnTo>
                      <a:pt x="272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2" y="38"/>
                    </a:lnTo>
                    <a:lnTo>
                      <a:pt x="267" y="33"/>
                    </a:lnTo>
                    <a:lnTo>
                      <a:pt x="267" y="33"/>
                    </a:lnTo>
                    <a:lnTo>
                      <a:pt x="255" y="25"/>
                    </a:lnTo>
                    <a:lnTo>
                      <a:pt x="242" y="17"/>
                    </a:lnTo>
                    <a:lnTo>
                      <a:pt x="229" y="12"/>
                    </a:lnTo>
                    <a:lnTo>
                      <a:pt x="212" y="7"/>
                    </a:lnTo>
                    <a:lnTo>
                      <a:pt x="212" y="7"/>
                    </a:lnTo>
                    <a:lnTo>
                      <a:pt x="196" y="3"/>
                    </a:lnTo>
                    <a:lnTo>
                      <a:pt x="177" y="2"/>
                    </a:lnTo>
                    <a:lnTo>
                      <a:pt x="141" y="0"/>
                    </a:lnTo>
                    <a:lnTo>
                      <a:pt x="141" y="0"/>
                    </a:lnTo>
                    <a:lnTo>
                      <a:pt x="116" y="0"/>
                    </a:lnTo>
                    <a:lnTo>
                      <a:pt x="91" y="3"/>
                    </a:lnTo>
                    <a:lnTo>
                      <a:pt x="91" y="3"/>
                    </a:lnTo>
                    <a:lnTo>
                      <a:pt x="70" y="7"/>
                    </a:lnTo>
                    <a:lnTo>
                      <a:pt x="48" y="13"/>
                    </a:lnTo>
                    <a:lnTo>
                      <a:pt x="48" y="13"/>
                    </a:lnTo>
                    <a:lnTo>
                      <a:pt x="30" y="22"/>
                    </a:lnTo>
                    <a:lnTo>
                      <a:pt x="23" y="26"/>
                    </a:lnTo>
                    <a:lnTo>
                      <a:pt x="15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0" y="40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2" y="55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2" y="78"/>
                    </a:lnTo>
                    <a:lnTo>
                      <a:pt x="3" y="93"/>
                    </a:lnTo>
                    <a:lnTo>
                      <a:pt x="7" y="106"/>
                    </a:lnTo>
                    <a:lnTo>
                      <a:pt x="12" y="119"/>
                    </a:lnTo>
                    <a:lnTo>
                      <a:pt x="18" y="131"/>
                    </a:lnTo>
                    <a:lnTo>
                      <a:pt x="25" y="143"/>
                    </a:lnTo>
                    <a:lnTo>
                      <a:pt x="33" y="154"/>
                    </a:lnTo>
                    <a:lnTo>
                      <a:pt x="41" y="164"/>
                    </a:lnTo>
                    <a:lnTo>
                      <a:pt x="41" y="164"/>
                    </a:lnTo>
                    <a:lnTo>
                      <a:pt x="51" y="172"/>
                    </a:lnTo>
                    <a:lnTo>
                      <a:pt x="63" y="181"/>
                    </a:lnTo>
                    <a:lnTo>
                      <a:pt x="75" y="187"/>
                    </a:lnTo>
                    <a:lnTo>
                      <a:pt x="86" y="194"/>
                    </a:lnTo>
                    <a:lnTo>
                      <a:pt x="99" y="197"/>
                    </a:lnTo>
                    <a:lnTo>
                      <a:pt x="113" y="202"/>
                    </a:lnTo>
                    <a:lnTo>
                      <a:pt x="126" y="204"/>
                    </a:lnTo>
                    <a:lnTo>
                      <a:pt x="141" y="204"/>
                    </a:lnTo>
                    <a:lnTo>
                      <a:pt x="141" y="204"/>
                    </a:lnTo>
                    <a:lnTo>
                      <a:pt x="154" y="204"/>
                    </a:lnTo>
                    <a:lnTo>
                      <a:pt x="167" y="202"/>
                    </a:lnTo>
                    <a:lnTo>
                      <a:pt x="181" y="199"/>
                    </a:lnTo>
                    <a:lnTo>
                      <a:pt x="194" y="194"/>
                    </a:lnTo>
                    <a:lnTo>
                      <a:pt x="206" y="189"/>
                    </a:lnTo>
                    <a:lnTo>
                      <a:pt x="217" y="182"/>
                    </a:lnTo>
                    <a:lnTo>
                      <a:pt x="227" y="174"/>
                    </a:lnTo>
                    <a:lnTo>
                      <a:pt x="237" y="166"/>
                    </a:lnTo>
                    <a:lnTo>
                      <a:pt x="247" y="156"/>
                    </a:lnTo>
                    <a:lnTo>
                      <a:pt x="254" y="146"/>
                    </a:lnTo>
                    <a:lnTo>
                      <a:pt x="262" y="136"/>
                    </a:lnTo>
                    <a:lnTo>
                      <a:pt x="267" y="124"/>
                    </a:lnTo>
                    <a:lnTo>
                      <a:pt x="272" y="111"/>
                    </a:lnTo>
                    <a:lnTo>
                      <a:pt x="277" y="98"/>
                    </a:lnTo>
                    <a:lnTo>
                      <a:pt x="278" y="85"/>
                    </a:lnTo>
                    <a:lnTo>
                      <a:pt x="280" y="71"/>
                    </a:lnTo>
                    <a:lnTo>
                      <a:pt x="277" y="71"/>
                    </a:lnTo>
                    <a:close/>
                  </a:path>
                </a:pathLst>
              </a:custGeom>
              <a:grpFill/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93" name="Freeform 17"/>
              <p:cNvSpPr>
                <a:spLocks/>
              </p:cNvSpPr>
              <p:nvPr/>
            </p:nvSpPr>
            <p:spPr bwMode="auto">
              <a:xfrm>
                <a:off x="4434037" y="4893990"/>
                <a:ext cx="53308" cy="22225"/>
              </a:xfrm>
              <a:custGeom>
                <a:avLst/>
                <a:gdLst>
                  <a:gd name="T0" fmla="*/ 3 w 33"/>
                  <a:gd name="T1" fmla="*/ 10 h 14"/>
                  <a:gd name="T2" fmla="*/ 3 w 33"/>
                  <a:gd name="T3" fmla="*/ 7 h 14"/>
                  <a:gd name="T4" fmla="*/ 1 w 33"/>
                  <a:gd name="T5" fmla="*/ 7 h 14"/>
                  <a:gd name="T6" fmla="*/ 3 w 33"/>
                  <a:gd name="T7" fmla="*/ 9 h 14"/>
                  <a:gd name="T8" fmla="*/ 3 w 33"/>
                  <a:gd name="T9" fmla="*/ 9 h 14"/>
                  <a:gd name="T10" fmla="*/ 8 w 33"/>
                  <a:gd name="T11" fmla="*/ 5 h 14"/>
                  <a:gd name="T12" fmla="*/ 15 w 33"/>
                  <a:gd name="T13" fmla="*/ 4 h 14"/>
                  <a:gd name="T14" fmla="*/ 16 w 33"/>
                  <a:gd name="T15" fmla="*/ 4 h 14"/>
                  <a:gd name="T16" fmla="*/ 16 w 33"/>
                  <a:gd name="T17" fmla="*/ 4 h 14"/>
                  <a:gd name="T18" fmla="*/ 16 w 33"/>
                  <a:gd name="T19" fmla="*/ 4 h 14"/>
                  <a:gd name="T20" fmla="*/ 16 w 33"/>
                  <a:gd name="T21" fmla="*/ 4 h 14"/>
                  <a:gd name="T22" fmla="*/ 21 w 33"/>
                  <a:gd name="T23" fmla="*/ 4 h 14"/>
                  <a:gd name="T24" fmla="*/ 30 w 33"/>
                  <a:gd name="T25" fmla="*/ 9 h 14"/>
                  <a:gd name="T26" fmla="*/ 31 w 33"/>
                  <a:gd name="T27" fmla="*/ 9 h 14"/>
                  <a:gd name="T28" fmla="*/ 30 w 33"/>
                  <a:gd name="T29" fmla="*/ 9 h 14"/>
                  <a:gd name="T30" fmla="*/ 30 w 33"/>
                  <a:gd name="T31" fmla="*/ 14 h 14"/>
                  <a:gd name="T32" fmla="*/ 33 w 33"/>
                  <a:gd name="T33" fmla="*/ 12 h 14"/>
                  <a:gd name="T34" fmla="*/ 33 w 33"/>
                  <a:gd name="T35" fmla="*/ 7 h 14"/>
                  <a:gd name="T36" fmla="*/ 33 w 33"/>
                  <a:gd name="T37" fmla="*/ 7 h 14"/>
                  <a:gd name="T38" fmla="*/ 31 w 33"/>
                  <a:gd name="T39" fmla="*/ 7 h 14"/>
                  <a:gd name="T40" fmla="*/ 31 w 33"/>
                  <a:gd name="T41" fmla="*/ 7 h 14"/>
                  <a:gd name="T42" fmla="*/ 23 w 33"/>
                  <a:gd name="T43" fmla="*/ 0 h 14"/>
                  <a:gd name="T44" fmla="*/ 16 w 33"/>
                  <a:gd name="T45" fmla="*/ 0 h 14"/>
                  <a:gd name="T46" fmla="*/ 16 w 33"/>
                  <a:gd name="T47" fmla="*/ 2 h 14"/>
                  <a:gd name="T48" fmla="*/ 16 w 33"/>
                  <a:gd name="T49" fmla="*/ 0 h 14"/>
                  <a:gd name="T50" fmla="*/ 15 w 33"/>
                  <a:gd name="T51" fmla="*/ 0 h 14"/>
                  <a:gd name="T52" fmla="*/ 15 w 33"/>
                  <a:gd name="T53" fmla="*/ 0 h 14"/>
                  <a:gd name="T54" fmla="*/ 11 w 33"/>
                  <a:gd name="T55" fmla="*/ 0 h 14"/>
                  <a:gd name="T56" fmla="*/ 6 w 33"/>
                  <a:gd name="T57" fmla="*/ 2 h 14"/>
                  <a:gd name="T58" fmla="*/ 1 w 33"/>
                  <a:gd name="T59" fmla="*/ 5 h 14"/>
                  <a:gd name="T60" fmla="*/ 0 w 33"/>
                  <a:gd name="T61" fmla="*/ 7 h 14"/>
                  <a:gd name="T62" fmla="*/ 0 w 33"/>
                  <a:gd name="T63" fmla="*/ 10 h 14"/>
                  <a:gd name="T64" fmla="*/ 3 w 33"/>
                  <a:gd name="T65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3" h="14">
                    <a:moveTo>
                      <a:pt x="3" y="10"/>
                    </a:moveTo>
                    <a:lnTo>
                      <a:pt x="3" y="7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8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21" y="4"/>
                    </a:lnTo>
                    <a:lnTo>
                      <a:pt x="30" y="9"/>
                    </a:lnTo>
                    <a:lnTo>
                      <a:pt x="31" y="9"/>
                    </a:lnTo>
                    <a:lnTo>
                      <a:pt x="30" y="9"/>
                    </a:lnTo>
                    <a:lnTo>
                      <a:pt x="30" y="14"/>
                    </a:lnTo>
                    <a:lnTo>
                      <a:pt x="33" y="12"/>
                    </a:lnTo>
                    <a:lnTo>
                      <a:pt x="33" y="7"/>
                    </a:lnTo>
                    <a:lnTo>
                      <a:pt x="33" y="7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16" y="2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3" y="10"/>
                    </a:lnTo>
                    <a:close/>
                  </a:path>
                </a:pathLst>
              </a:custGeom>
              <a:grpFill/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94" name="Freeform 18"/>
              <p:cNvSpPr>
                <a:spLocks/>
              </p:cNvSpPr>
              <p:nvPr/>
            </p:nvSpPr>
            <p:spPr bwMode="auto">
              <a:xfrm>
                <a:off x="4427023" y="4862240"/>
                <a:ext cx="64531" cy="14287"/>
              </a:xfrm>
              <a:custGeom>
                <a:avLst/>
                <a:gdLst>
                  <a:gd name="T0" fmla="*/ 0 w 41"/>
                  <a:gd name="T1" fmla="*/ 5 h 9"/>
                  <a:gd name="T2" fmla="*/ 2 w 41"/>
                  <a:gd name="T3" fmla="*/ 7 h 9"/>
                  <a:gd name="T4" fmla="*/ 2 w 41"/>
                  <a:gd name="T5" fmla="*/ 9 h 9"/>
                  <a:gd name="T6" fmla="*/ 3 w 41"/>
                  <a:gd name="T7" fmla="*/ 7 h 9"/>
                  <a:gd name="T8" fmla="*/ 3 w 41"/>
                  <a:gd name="T9" fmla="*/ 7 h 9"/>
                  <a:gd name="T10" fmla="*/ 11 w 41"/>
                  <a:gd name="T11" fmla="*/ 4 h 9"/>
                  <a:gd name="T12" fmla="*/ 21 w 41"/>
                  <a:gd name="T13" fmla="*/ 4 h 9"/>
                  <a:gd name="T14" fmla="*/ 21 w 41"/>
                  <a:gd name="T15" fmla="*/ 2 h 9"/>
                  <a:gd name="T16" fmla="*/ 21 w 41"/>
                  <a:gd name="T17" fmla="*/ 4 h 9"/>
                  <a:gd name="T18" fmla="*/ 21 w 41"/>
                  <a:gd name="T19" fmla="*/ 4 h 9"/>
                  <a:gd name="T20" fmla="*/ 21 w 41"/>
                  <a:gd name="T21" fmla="*/ 4 h 9"/>
                  <a:gd name="T22" fmla="*/ 30 w 41"/>
                  <a:gd name="T23" fmla="*/ 4 h 9"/>
                  <a:gd name="T24" fmla="*/ 38 w 41"/>
                  <a:gd name="T25" fmla="*/ 7 h 9"/>
                  <a:gd name="T26" fmla="*/ 40 w 41"/>
                  <a:gd name="T27" fmla="*/ 9 h 9"/>
                  <a:gd name="T28" fmla="*/ 41 w 41"/>
                  <a:gd name="T29" fmla="*/ 5 h 9"/>
                  <a:gd name="T30" fmla="*/ 40 w 41"/>
                  <a:gd name="T31" fmla="*/ 4 h 9"/>
                  <a:gd name="T32" fmla="*/ 38 w 41"/>
                  <a:gd name="T33" fmla="*/ 5 h 9"/>
                  <a:gd name="T34" fmla="*/ 40 w 41"/>
                  <a:gd name="T35" fmla="*/ 7 h 9"/>
                  <a:gd name="T36" fmla="*/ 40 w 41"/>
                  <a:gd name="T37" fmla="*/ 5 h 9"/>
                  <a:gd name="T38" fmla="*/ 40 w 41"/>
                  <a:gd name="T39" fmla="*/ 5 h 9"/>
                  <a:gd name="T40" fmla="*/ 31 w 41"/>
                  <a:gd name="T41" fmla="*/ 0 h 9"/>
                  <a:gd name="T42" fmla="*/ 21 w 41"/>
                  <a:gd name="T43" fmla="*/ 0 h 9"/>
                  <a:gd name="T44" fmla="*/ 21 w 41"/>
                  <a:gd name="T45" fmla="*/ 0 h 9"/>
                  <a:gd name="T46" fmla="*/ 21 w 41"/>
                  <a:gd name="T47" fmla="*/ 0 h 9"/>
                  <a:gd name="T48" fmla="*/ 21 w 41"/>
                  <a:gd name="T49" fmla="*/ 0 h 9"/>
                  <a:gd name="T50" fmla="*/ 21 w 41"/>
                  <a:gd name="T51" fmla="*/ 0 h 9"/>
                  <a:gd name="T52" fmla="*/ 10 w 41"/>
                  <a:gd name="T53" fmla="*/ 0 h 9"/>
                  <a:gd name="T54" fmla="*/ 2 w 41"/>
                  <a:gd name="T55" fmla="*/ 4 h 9"/>
                  <a:gd name="T56" fmla="*/ 3 w 41"/>
                  <a:gd name="T57" fmla="*/ 5 h 9"/>
                  <a:gd name="T58" fmla="*/ 5 w 41"/>
                  <a:gd name="T59" fmla="*/ 5 h 9"/>
                  <a:gd name="T60" fmla="*/ 3 w 41"/>
                  <a:gd name="T61" fmla="*/ 4 h 9"/>
                  <a:gd name="T62" fmla="*/ 0 w 41"/>
                  <a:gd name="T63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" h="9">
                    <a:moveTo>
                      <a:pt x="0" y="5"/>
                    </a:moveTo>
                    <a:lnTo>
                      <a:pt x="2" y="7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11" y="4"/>
                    </a:lnTo>
                    <a:lnTo>
                      <a:pt x="21" y="4"/>
                    </a:lnTo>
                    <a:lnTo>
                      <a:pt x="21" y="2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30" y="4"/>
                    </a:lnTo>
                    <a:lnTo>
                      <a:pt x="38" y="7"/>
                    </a:lnTo>
                    <a:lnTo>
                      <a:pt x="40" y="9"/>
                    </a:lnTo>
                    <a:lnTo>
                      <a:pt x="41" y="5"/>
                    </a:lnTo>
                    <a:lnTo>
                      <a:pt x="40" y="4"/>
                    </a:lnTo>
                    <a:lnTo>
                      <a:pt x="38" y="5"/>
                    </a:lnTo>
                    <a:lnTo>
                      <a:pt x="40" y="7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3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0" y="0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3" y="4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8016867" y="4509851"/>
              <a:ext cx="204634" cy="66194"/>
              <a:chOff x="2529812" y="3645024"/>
              <a:chExt cx="412750" cy="123825"/>
            </a:xfrm>
            <a:solidFill>
              <a:srgbClr val="FF0000"/>
            </a:solidFill>
          </p:grpSpPr>
          <p:sp>
            <p:nvSpPr>
              <p:cNvPr id="296" name="Freeform 178"/>
              <p:cNvSpPr>
                <a:spLocks/>
              </p:cNvSpPr>
              <p:nvPr/>
            </p:nvSpPr>
            <p:spPr bwMode="auto">
              <a:xfrm>
                <a:off x="2529812" y="3645024"/>
                <a:ext cx="412750" cy="123825"/>
              </a:xfrm>
              <a:custGeom>
                <a:avLst/>
                <a:gdLst>
                  <a:gd name="T0" fmla="*/ 260 w 260"/>
                  <a:gd name="T1" fmla="*/ 0 h 78"/>
                  <a:gd name="T2" fmla="*/ 260 w 260"/>
                  <a:gd name="T3" fmla="*/ 0 h 78"/>
                  <a:gd name="T4" fmla="*/ 254 w 260"/>
                  <a:gd name="T5" fmla="*/ 12 h 78"/>
                  <a:gd name="T6" fmla="*/ 246 w 260"/>
                  <a:gd name="T7" fmla="*/ 24 h 78"/>
                  <a:gd name="T8" fmla="*/ 234 w 260"/>
                  <a:gd name="T9" fmla="*/ 38 h 78"/>
                  <a:gd name="T10" fmla="*/ 216 w 260"/>
                  <a:gd name="T11" fmla="*/ 52 h 78"/>
                  <a:gd name="T12" fmla="*/ 194 w 260"/>
                  <a:gd name="T13" fmla="*/ 64 h 78"/>
                  <a:gd name="T14" fmla="*/ 180 w 260"/>
                  <a:gd name="T15" fmla="*/ 68 h 78"/>
                  <a:gd name="T16" fmla="*/ 166 w 260"/>
                  <a:gd name="T17" fmla="*/ 74 h 78"/>
                  <a:gd name="T18" fmla="*/ 150 w 260"/>
                  <a:gd name="T19" fmla="*/ 76 h 78"/>
                  <a:gd name="T20" fmla="*/ 132 w 260"/>
                  <a:gd name="T21" fmla="*/ 78 h 78"/>
                  <a:gd name="T22" fmla="*/ 128 w 260"/>
                  <a:gd name="T23" fmla="*/ 78 h 78"/>
                  <a:gd name="T24" fmla="*/ 128 w 260"/>
                  <a:gd name="T25" fmla="*/ 78 h 78"/>
                  <a:gd name="T26" fmla="*/ 110 w 260"/>
                  <a:gd name="T27" fmla="*/ 76 h 78"/>
                  <a:gd name="T28" fmla="*/ 94 w 260"/>
                  <a:gd name="T29" fmla="*/ 74 h 78"/>
                  <a:gd name="T30" fmla="*/ 80 w 260"/>
                  <a:gd name="T31" fmla="*/ 68 h 78"/>
                  <a:gd name="T32" fmla="*/ 68 w 260"/>
                  <a:gd name="T33" fmla="*/ 64 h 78"/>
                  <a:gd name="T34" fmla="*/ 46 w 260"/>
                  <a:gd name="T35" fmla="*/ 50 h 78"/>
                  <a:gd name="T36" fmla="*/ 28 w 260"/>
                  <a:gd name="T37" fmla="*/ 36 h 78"/>
                  <a:gd name="T38" fmla="*/ 16 w 260"/>
                  <a:gd name="T39" fmla="*/ 24 h 78"/>
                  <a:gd name="T40" fmla="*/ 8 w 260"/>
                  <a:gd name="T41" fmla="*/ 12 h 78"/>
                  <a:gd name="T42" fmla="*/ 0 w 260"/>
                  <a:gd name="T43" fmla="*/ 0 h 78"/>
                  <a:gd name="T44" fmla="*/ 0 w 260"/>
                  <a:gd name="T45" fmla="*/ 0 h 78"/>
                  <a:gd name="T46" fmla="*/ 2 w 260"/>
                  <a:gd name="T47" fmla="*/ 0 h 78"/>
                  <a:gd name="T48" fmla="*/ 2 w 260"/>
                  <a:gd name="T49" fmla="*/ 0 h 78"/>
                  <a:gd name="T50" fmla="*/ 16 w 260"/>
                  <a:gd name="T51" fmla="*/ 6 h 78"/>
                  <a:gd name="T52" fmla="*/ 48 w 260"/>
                  <a:gd name="T53" fmla="*/ 18 h 78"/>
                  <a:gd name="T54" fmla="*/ 90 w 260"/>
                  <a:gd name="T55" fmla="*/ 30 h 78"/>
                  <a:gd name="T56" fmla="*/ 110 w 260"/>
                  <a:gd name="T57" fmla="*/ 32 h 78"/>
                  <a:gd name="T58" fmla="*/ 130 w 260"/>
                  <a:gd name="T59" fmla="*/ 34 h 78"/>
                  <a:gd name="T60" fmla="*/ 130 w 260"/>
                  <a:gd name="T61" fmla="*/ 34 h 78"/>
                  <a:gd name="T62" fmla="*/ 152 w 260"/>
                  <a:gd name="T63" fmla="*/ 32 h 78"/>
                  <a:gd name="T64" fmla="*/ 172 w 260"/>
                  <a:gd name="T65" fmla="*/ 30 h 78"/>
                  <a:gd name="T66" fmla="*/ 194 w 260"/>
                  <a:gd name="T67" fmla="*/ 24 h 78"/>
                  <a:gd name="T68" fmla="*/ 216 w 260"/>
                  <a:gd name="T69" fmla="*/ 18 h 78"/>
                  <a:gd name="T70" fmla="*/ 248 w 260"/>
                  <a:gd name="T71" fmla="*/ 6 h 78"/>
                  <a:gd name="T72" fmla="*/ 260 w 260"/>
                  <a:gd name="T73" fmla="*/ 0 h 78"/>
                  <a:gd name="T74" fmla="*/ 260 w 260"/>
                  <a:gd name="T7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60" h="78">
                    <a:moveTo>
                      <a:pt x="260" y="0"/>
                    </a:moveTo>
                    <a:lnTo>
                      <a:pt x="260" y="0"/>
                    </a:lnTo>
                    <a:lnTo>
                      <a:pt x="254" y="12"/>
                    </a:lnTo>
                    <a:lnTo>
                      <a:pt x="246" y="24"/>
                    </a:lnTo>
                    <a:lnTo>
                      <a:pt x="234" y="38"/>
                    </a:lnTo>
                    <a:lnTo>
                      <a:pt x="216" y="52"/>
                    </a:lnTo>
                    <a:lnTo>
                      <a:pt x="194" y="64"/>
                    </a:lnTo>
                    <a:lnTo>
                      <a:pt x="180" y="68"/>
                    </a:lnTo>
                    <a:lnTo>
                      <a:pt x="166" y="74"/>
                    </a:lnTo>
                    <a:lnTo>
                      <a:pt x="150" y="76"/>
                    </a:lnTo>
                    <a:lnTo>
                      <a:pt x="132" y="78"/>
                    </a:lnTo>
                    <a:lnTo>
                      <a:pt x="128" y="78"/>
                    </a:lnTo>
                    <a:lnTo>
                      <a:pt x="128" y="78"/>
                    </a:lnTo>
                    <a:lnTo>
                      <a:pt x="110" y="76"/>
                    </a:lnTo>
                    <a:lnTo>
                      <a:pt x="94" y="74"/>
                    </a:lnTo>
                    <a:lnTo>
                      <a:pt x="80" y="68"/>
                    </a:lnTo>
                    <a:lnTo>
                      <a:pt x="68" y="64"/>
                    </a:lnTo>
                    <a:lnTo>
                      <a:pt x="46" y="50"/>
                    </a:lnTo>
                    <a:lnTo>
                      <a:pt x="28" y="36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6" y="6"/>
                    </a:lnTo>
                    <a:lnTo>
                      <a:pt x="48" y="18"/>
                    </a:lnTo>
                    <a:lnTo>
                      <a:pt x="90" y="30"/>
                    </a:lnTo>
                    <a:lnTo>
                      <a:pt x="110" y="32"/>
                    </a:lnTo>
                    <a:lnTo>
                      <a:pt x="130" y="34"/>
                    </a:lnTo>
                    <a:lnTo>
                      <a:pt x="130" y="34"/>
                    </a:lnTo>
                    <a:lnTo>
                      <a:pt x="152" y="32"/>
                    </a:lnTo>
                    <a:lnTo>
                      <a:pt x="172" y="30"/>
                    </a:lnTo>
                    <a:lnTo>
                      <a:pt x="194" y="24"/>
                    </a:lnTo>
                    <a:lnTo>
                      <a:pt x="216" y="18"/>
                    </a:lnTo>
                    <a:lnTo>
                      <a:pt x="248" y="6"/>
                    </a:lnTo>
                    <a:lnTo>
                      <a:pt x="260" y="0"/>
                    </a:lnTo>
                    <a:lnTo>
                      <a:pt x="26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97" name="Freeform 179"/>
              <p:cNvSpPr>
                <a:spLocks/>
              </p:cNvSpPr>
              <p:nvPr/>
            </p:nvSpPr>
            <p:spPr bwMode="auto">
              <a:xfrm>
                <a:off x="2532126" y="3645024"/>
                <a:ext cx="409575" cy="53975"/>
              </a:xfrm>
              <a:custGeom>
                <a:avLst/>
                <a:gdLst>
                  <a:gd name="T0" fmla="*/ 174 w 258"/>
                  <a:gd name="T1" fmla="*/ 0 h 34"/>
                  <a:gd name="T2" fmla="*/ 174 w 258"/>
                  <a:gd name="T3" fmla="*/ 0 h 34"/>
                  <a:gd name="T4" fmla="*/ 214 w 258"/>
                  <a:gd name="T5" fmla="*/ 2 h 34"/>
                  <a:gd name="T6" fmla="*/ 240 w 258"/>
                  <a:gd name="T7" fmla="*/ 2 h 34"/>
                  <a:gd name="T8" fmla="*/ 258 w 258"/>
                  <a:gd name="T9" fmla="*/ 0 h 34"/>
                  <a:gd name="T10" fmla="*/ 258 w 258"/>
                  <a:gd name="T11" fmla="*/ 0 h 34"/>
                  <a:gd name="T12" fmla="*/ 246 w 258"/>
                  <a:gd name="T13" fmla="*/ 6 h 34"/>
                  <a:gd name="T14" fmla="*/ 214 w 258"/>
                  <a:gd name="T15" fmla="*/ 18 h 34"/>
                  <a:gd name="T16" fmla="*/ 192 w 258"/>
                  <a:gd name="T17" fmla="*/ 24 h 34"/>
                  <a:gd name="T18" fmla="*/ 170 w 258"/>
                  <a:gd name="T19" fmla="*/ 30 h 34"/>
                  <a:gd name="T20" fmla="*/ 150 w 258"/>
                  <a:gd name="T21" fmla="*/ 32 h 34"/>
                  <a:gd name="T22" fmla="*/ 128 w 258"/>
                  <a:gd name="T23" fmla="*/ 34 h 34"/>
                  <a:gd name="T24" fmla="*/ 128 w 258"/>
                  <a:gd name="T25" fmla="*/ 34 h 34"/>
                  <a:gd name="T26" fmla="*/ 108 w 258"/>
                  <a:gd name="T27" fmla="*/ 32 h 34"/>
                  <a:gd name="T28" fmla="*/ 88 w 258"/>
                  <a:gd name="T29" fmla="*/ 30 h 34"/>
                  <a:gd name="T30" fmla="*/ 46 w 258"/>
                  <a:gd name="T31" fmla="*/ 18 h 34"/>
                  <a:gd name="T32" fmla="*/ 14 w 258"/>
                  <a:gd name="T33" fmla="*/ 6 h 34"/>
                  <a:gd name="T34" fmla="*/ 0 w 258"/>
                  <a:gd name="T35" fmla="*/ 0 h 34"/>
                  <a:gd name="T36" fmla="*/ 0 w 258"/>
                  <a:gd name="T37" fmla="*/ 0 h 34"/>
                  <a:gd name="T38" fmla="*/ 2 w 258"/>
                  <a:gd name="T39" fmla="*/ 2 h 34"/>
                  <a:gd name="T40" fmla="*/ 14 w 258"/>
                  <a:gd name="T41" fmla="*/ 2 h 34"/>
                  <a:gd name="T42" fmla="*/ 36 w 258"/>
                  <a:gd name="T43" fmla="*/ 2 h 34"/>
                  <a:gd name="T44" fmla="*/ 72 w 258"/>
                  <a:gd name="T45" fmla="*/ 0 h 34"/>
                  <a:gd name="T46" fmla="*/ 72 w 258"/>
                  <a:gd name="T47" fmla="*/ 0 h 34"/>
                  <a:gd name="T48" fmla="*/ 90 w 258"/>
                  <a:gd name="T49" fmla="*/ 0 h 34"/>
                  <a:gd name="T50" fmla="*/ 106 w 258"/>
                  <a:gd name="T51" fmla="*/ 2 h 34"/>
                  <a:gd name="T52" fmla="*/ 114 w 258"/>
                  <a:gd name="T53" fmla="*/ 4 h 34"/>
                  <a:gd name="T54" fmla="*/ 120 w 258"/>
                  <a:gd name="T55" fmla="*/ 8 h 34"/>
                  <a:gd name="T56" fmla="*/ 126 w 258"/>
                  <a:gd name="T57" fmla="*/ 8 h 34"/>
                  <a:gd name="T58" fmla="*/ 126 w 258"/>
                  <a:gd name="T59" fmla="*/ 8 h 34"/>
                  <a:gd name="T60" fmla="*/ 132 w 258"/>
                  <a:gd name="T61" fmla="*/ 4 h 34"/>
                  <a:gd name="T62" fmla="*/ 140 w 258"/>
                  <a:gd name="T63" fmla="*/ 2 h 34"/>
                  <a:gd name="T64" fmla="*/ 156 w 258"/>
                  <a:gd name="T65" fmla="*/ 0 h 34"/>
                  <a:gd name="T66" fmla="*/ 174 w 258"/>
                  <a:gd name="T67" fmla="*/ 0 h 34"/>
                  <a:gd name="T68" fmla="*/ 174 w 258"/>
                  <a:gd name="T6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8" h="34">
                    <a:moveTo>
                      <a:pt x="174" y="0"/>
                    </a:moveTo>
                    <a:lnTo>
                      <a:pt x="174" y="0"/>
                    </a:lnTo>
                    <a:lnTo>
                      <a:pt x="214" y="2"/>
                    </a:lnTo>
                    <a:lnTo>
                      <a:pt x="240" y="2"/>
                    </a:lnTo>
                    <a:lnTo>
                      <a:pt x="258" y="0"/>
                    </a:lnTo>
                    <a:lnTo>
                      <a:pt x="258" y="0"/>
                    </a:lnTo>
                    <a:lnTo>
                      <a:pt x="246" y="6"/>
                    </a:lnTo>
                    <a:lnTo>
                      <a:pt x="214" y="18"/>
                    </a:lnTo>
                    <a:lnTo>
                      <a:pt x="192" y="24"/>
                    </a:lnTo>
                    <a:lnTo>
                      <a:pt x="170" y="30"/>
                    </a:lnTo>
                    <a:lnTo>
                      <a:pt x="150" y="32"/>
                    </a:lnTo>
                    <a:lnTo>
                      <a:pt x="128" y="34"/>
                    </a:lnTo>
                    <a:lnTo>
                      <a:pt x="128" y="34"/>
                    </a:lnTo>
                    <a:lnTo>
                      <a:pt x="108" y="32"/>
                    </a:lnTo>
                    <a:lnTo>
                      <a:pt x="88" y="30"/>
                    </a:lnTo>
                    <a:lnTo>
                      <a:pt x="46" y="18"/>
                    </a:lnTo>
                    <a:lnTo>
                      <a:pt x="14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14" y="2"/>
                    </a:lnTo>
                    <a:lnTo>
                      <a:pt x="36" y="2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0" y="0"/>
                    </a:lnTo>
                    <a:lnTo>
                      <a:pt x="106" y="2"/>
                    </a:lnTo>
                    <a:lnTo>
                      <a:pt x="114" y="4"/>
                    </a:lnTo>
                    <a:lnTo>
                      <a:pt x="120" y="8"/>
                    </a:lnTo>
                    <a:lnTo>
                      <a:pt x="126" y="8"/>
                    </a:lnTo>
                    <a:lnTo>
                      <a:pt x="126" y="8"/>
                    </a:lnTo>
                    <a:lnTo>
                      <a:pt x="132" y="4"/>
                    </a:lnTo>
                    <a:lnTo>
                      <a:pt x="140" y="2"/>
                    </a:lnTo>
                    <a:lnTo>
                      <a:pt x="156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46063" y="60325"/>
            <a:ext cx="533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u="sng">
                <a:solidFill>
                  <a:schemeClr val="bg2"/>
                </a:solidFill>
              </a:rPr>
              <a:t>Female</a:t>
            </a:r>
            <a:r>
              <a:rPr lang="en-US" altLang="en-US" sz="3600">
                <a:solidFill>
                  <a:schemeClr val="bg2"/>
                </a:solidFill>
              </a:rPr>
              <a:t> - Build your face</a:t>
            </a:r>
          </a:p>
        </p:txBody>
      </p:sp>
      <p:sp>
        <p:nvSpPr>
          <p:cNvPr id="4099" name="Freeform 2228"/>
          <p:cNvSpPr>
            <a:spLocks/>
          </p:cNvSpPr>
          <p:nvPr/>
        </p:nvSpPr>
        <p:spPr bwMode="auto">
          <a:xfrm>
            <a:off x="5888038" y="3986213"/>
            <a:ext cx="1409700" cy="2143125"/>
          </a:xfrm>
          <a:custGeom>
            <a:avLst/>
            <a:gdLst>
              <a:gd name="T0" fmla="*/ 2147483646 w 506"/>
              <a:gd name="T1" fmla="*/ 2147483646 h 769"/>
              <a:gd name="T2" fmla="*/ 2147483646 w 506"/>
              <a:gd name="T3" fmla="*/ 2147483646 h 769"/>
              <a:gd name="T4" fmla="*/ 2147483646 w 506"/>
              <a:gd name="T5" fmla="*/ 2147483646 h 769"/>
              <a:gd name="T6" fmla="*/ 2147483646 w 506"/>
              <a:gd name="T7" fmla="*/ 2147483646 h 769"/>
              <a:gd name="T8" fmla="*/ 2147483646 w 506"/>
              <a:gd name="T9" fmla="*/ 2147483646 h 769"/>
              <a:gd name="T10" fmla="*/ 2147483646 w 506"/>
              <a:gd name="T11" fmla="*/ 2147483646 h 769"/>
              <a:gd name="T12" fmla="*/ 2147483646 w 506"/>
              <a:gd name="T13" fmla="*/ 2147483646 h 769"/>
              <a:gd name="T14" fmla="*/ 2147483646 w 506"/>
              <a:gd name="T15" fmla="*/ 2147483646 h 769"/>
              <a:gd name="T16" fmla="*/ 2147483646 w 506"/>
              <a:gd name="T17" fmla="*/ 2147483646 h 769"/>
              <a:gd name="T18" fmla="*/ 2147483646 w 506"/>
              <a:gd name="T19" fmla="*/ 2147483646 h 769"/>
              <a:gd name="T20" fmla="*/ 2147483646 w 506"/>
              <a:gd name="T21" fmla="*/ 2147483646 h 769"/>
              <a:gd name="T22" fmla="*/ 2147483646 w 506"/>
              <a:gd name="T23" fmla="*/ 2147483646 h 769"/>
              <a:gd name="T24" fmla="*/ 2147483646 w 506"/>
              <a:gd name="T25" fmla="*/ 2147483646 h 769"/>
              <a:gd name="T26" fmla="*/ 2147483646 w 506"/>
              <a:gd name="T27" fmla="*/ 2147483646 h 769"/>
              <a:gd name="T28" fmla="*/ 2147483646 w 506"/>
              <a:gd name="T29" fmla="*/ 2147483646 h 769"/>
              <a:gd name="T30" fmla="*/ 2147483646 w 506"/>
              <a:gd name="T31" fmla="*/ 2147483646 h 769"/>
              <a:gd name="T32" fmla="*/ 2147483646 w 506"/>
              <a:gd name="T33" fmla="*/ 2147483646 h 769"/>
              <a:gd name="T34" fmla="*/ 2147483646 w 506"/>
              <a:gd name="T35" fmla="*/ 2147483646 h 769"/>
              <a:gd name="T36" fmla="*/ 2147483646 w 506"/>
              <a:gd name="T37" fmla="*/ 2147483646 h 769"/>
              <a:gd name="T38" fmla="*/ 2147483646 w 506"/>
              <a:gd name="T39" fmla="*/ 2147483646 h 769"/>
              <a:gd name="T40" fmla="*/ 2147483646 w 506"/>
              <a:gd name="T41" fmla="*/ 2147483646 h 769"/>
              <a:gd name="T42" fmla="*/ 0 w 506"/>
              <a:gd name="T43" fmla="*/ 2147483646 h 769"/>
              <a:gd name="T44" fmla="*/ 2147483646 w 506"/>
              <a:gd name="T45" fmla="*/ 2147483646 h 769"/>
              <a:gd name="T46" fmla="*/ 2147483646 w 506"/>
              <a:gd name="T47" fmla="*/ 2147483646 h 769"/>
              <a:gd name="T48" fmla="*/ 2147483646 w 506"/>
              <a:gd name="T49" fmla="*/ 2147483646 h 769"/>
              <a:gd name="T50" fmla="*/ 2147483646 w 506"/>
              <a:gd name="T51" fmla="*/ 2147483646 h 769"/>
              <a:gd name="T52" fmla="*/ 2147483646 w 506"/>
              <a:gd name="T53" fmla="*/ 2147483646 h 769"/>
              <a:gd name="T54" fmla="*/ 2147483646 w 506"/>
              <a:gd name="T55" fmla="*/ 2147483646 h 769"/>
              <a:gd name="T56" fmla="*/ 2147483646 w 506"/>
              <a:gd name="T57" fmla="*/ 2147483646 h 769"/>
              <a:gd name="T58" fmla="*/ 2147483646 w 506"/>
              <a:gd name="T59" fmla="*/ 2147483646 h 769"/>
              <a:gd name="T60" fmla="*/ 2147483646 w 506"/>
              <a:gd name="T61" fmla="*/ 2147483646 h 769"/>
              <a:gd name="T62" fmla="*/ 2147483646 w 506"/>
              <a:gd name="T63" fmla="*/ 2147483646 h 769"/>
              <a:gd name="T64" fmla="*/ 2147483646 w 506"/>
              <a:gd name="T65" fmla="*/ 0 h 769"/>
              <a:gd name="T66" fmla="*/ 2147483646 w 506"/>
              <a:gd name="T67" fmla="*/ 0 h 769"/>
              <a:gd name="T68" fmla="*/ 2147483646 w 506"/>
              <a:gd name="T69" fmla="*/ 0 h 769"/>
              <a:gd name="T70" fmla="*/ 2147483646 w 506"/>
              <a:gd name="T71" fmla="*/ 2147483646 h 769"/>
              <a:gd name="T72" fmla="*/ 2147483646 w 506"/>
              <a:gd name="T73" fmla="*/ 2147483646 h 769"/>
              <a:gd name="T74" fmla="*/ 2147483646 w 506"/>
              <a:gd name="T75" fmla="*/ 2147483646 h 769"/>
              <a:gd name="T76" fmla="*/ 2147483646 w 506"/>
              <a:gd name="T77" fmla="*/ 2147483646 h 769"/>
              <a:gd name="T78" fmla="*/ 2147483646 w 506"/>
              <a:gd name="T79" fmla="*/ 2147483646 h 769"/>
              <a:gd name="T80" fmla="*/ 2147483646 w 506"/>
              <a:gd name="T81" fmla="*/ 2147483646 h 769"/>
              <a:gd name="T82" fmla="*/ 2147483646 w 506"/>
              <a:gd name="T83" fmla="*/ 2147483646 h 769"/>
              <a:gd name="T84" fmla="*/ 2147483646 w 506"/>
              <a:gd name="T85" fmla="*/ 2147483646 h 769"/>
              <a:gd name="T86" fmla="*/ 2147483646 w 506"/>
              <a:gd name="T87" fmla="*/ 2147483646 h 769"/>
              <a:gd name="T88" fmla="*/ 2147483646 w 506"/>
              <a:gd name="T89" fmla="*/ 2147483646 h 769"/>
              <a:gd name="T90" fmla="*/ 2147483646 w 506"/>
              <a:gd name="T91" fmla="*/ 2147483646 h 769"/>
              <a:gd name="T92" fmla="*/ 2147483646 w 506"/>
              <a:gd name="T93" fmla="*/ 2147483646 h 76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06" h="769">
                <a:moveTo>
                  <a:pt x="506" y="387"/>
                </a:moveTo>
                <a:lnTo>
                  <a:pt x="506" y="387"/>
                </a:lnTo>
                <a:lnTo>
                  <a:pt x="502" y="416"/>
                </a:lnTo>
                <a:lnTo>
                  <a:pt x="496" y="448"/>
                </a:lnTo>
                <a:lnTo>
                  <a:pt x="489" y="485"/>
                </a:lnTo>
                <a:lnTo>
                  <a:pt x="479" y="525"/>
                </a:lnTo>
                <a:lnTo>
                  <a:pt x="467" y="562"/>
                </a:lnTo>
                <a:lnTo>
                  <a:pt x="460" y="579"/>
                </a:lnTo>
                <a:lnTo>
                  <a:pt x="453" y="595"/>
                </a:lnTo>
                <a:lnTo>
                  <a:pt x="446" y="609"/>
                </a:lnTo>
                <a:lnTo>
                  <a:pt x="437" y="619"/>
                </a:lnTo>
                <a:lnTo>
                  <a:pt x="396" y="663"/>
                </a:lnTo>
                <a:lnTo>
                  <a:pt x="372" y="689"/>
                </a:lnTo>
                <a:lnTo>
                  <a:pt x="347" y="714"/>
                </a:lnTo>
                <a:lnTo>
                  <a:pt x="323" y="735"/>
                </a:lnTo>
                <a:lnTo>
                  <a:pt x="300" y="752"/>
                </a:lnTo>
                <a:lnTo>
                  <a:pt x="289" y="759"/>
                </a:lnTo>
                <a:lnTo>
                  <a:pt x="277" y="765"/>
                </a:lnTo>
                <a:lnTo>
                  <a:pt x="267" y="768"/>
                </a:lnTo>
                <a:lnTo>
                  <a:pt x="259" y="769"/>
                </a:lnTo>
                <a:lnTo>
                  <a:pt x="247" y="769"/>
                </a:lnTo>
                <a:lnTo>
                  <a:pt x="247" y="768"/>
                </a:lnTo>
                <a:lnTo>
                  <a:pt x="237" y="766"/>
                </a:lnTo>
                <a:lnTo>
                  <a:pt x="227" y="764"/>
                </a:lnTo>
                <a:lnTo>
                  <a:pt x="217" y="758"/>
                </a:lnTo>
                <a:lnTo>
                  <a:pt x="206" y="751"/>
                </a:lnTo>
                <a:lnTo>
                  <a:pt x="183" y="734"/>
                </a:lnTo>
                <a:lnTo>
                  <a:pt x="158" y="712"/>
                </a:lnTo>
                <a:lnTo>
                  <a:pt x="134" y="688"/>
                </a:lnTo>
                <a:lnTo>
                  <a:pt x="110" y="662"/>
                </a:lnTo>
                <a:lnTo>
                  <a:pt x="68" y="618"/>
                </a:lnTo>
                <a:lnTo>
                  <a:pt x="60" y="608"/>
                </a:lnTo>
                <a:lnTo>
                  <a:pt x="53" y="593"/>
                </a:lnTo>
                <a:lnTo>
                  <a:pt x="45" y="579"/>
                </a:lnTo>
                <a:lnTo>
                  <a:pt x="38" y="561"/>
                </a:lnTo>
                <a:lnTo>
                  <a:pt x="25" y="523"/>
                </a:lnTo>
                <a:lnTo>
                  <a:pt x="17" y="483"/>
                </a:lnTo>
                <a:lnTo>
                  <a:pt x="8" y="446"/>
                </a:lnTo>
                <a:lnTo>
                  <a:pt x="4" y="415"/>
                </a:lnTo>
                <a:lnTo>
                  <a:pt x="0" y="386"/>
                </a:lnTo>
                <a:lnTo>
                  <a:pt x="0" y="356"/>
                </a:lnTo>
                <a:lnTo>
                  <a:pt x="1" y="327"/>
                </a:lnTo>
                <a:lnTo>
                  <a:pt x="4" y="302"/>
                </a:lnTo>
                <a:lnTo>
                  <a:pt x="8" y="276"/>
                </a:lnTo>
                <a:lnTo>
                  <a:pt x="13" y="253"/>
                </a:lnTo>
                <a:lnTo>
                  <a:pt x="18" y="230"/>
                </a:lnTo>
                <a:lnTo>
                  <a:pt x="24" y="209"/>
                </a:lnTo>
                <a:lnTo>
                  <a:pt x="31" y="190"/>
                </a:lnTo>
                <a:lnTo>
                  <a:pt x="38" y="172"/>
                </a:lnTo>
                <a:lnTo>
                  <a:pt x="47" y="154"/>
                </a:lnTo>
                <a:lnTo>
                  <a:pt x="55" y="139"/>
                </a:lnTo>
                <a:lnTo>
                  <a:pt x="65" y="123"/>
                </a:lnTo>
                <a:lnTo>
                  <a:pt x="74" y="109"/>
                </a:lnTo>
                <a:lnTo>
                  <a:pt x="84" y="97"/>
                </a:lnTo>
                <a:lnTo>
                  <a:pt x="104" y="74"/>
                </a:lnTo>
                <a:lnTo>
                  <a:pt x="126" y="56"/>
                </a:lnTo>
                <a:lnTo>
                  <a:pt x="147" y="40"/>
                </a:lnTo>
                <a:lnTo>
                  <a:pt x="167" y="27"/>
                </a:lnTo>
                <a:lnTo>
                  <a:pt x="186" y="17"/>
                </a:lnTo>
                <a:lnTo>
                  <a:pt x="204" y="10"/>
                </a:lnTo>
                <a:lnTo>
                  <a:pt x="220" y="6"/>
                </a:lnTo>
                <a:lnTo>
                  <a:pt x="243" y="0"/>
                </a:lnTo>
                <a:lnTo>
                  <a:pt x="254" y="0"/>
                </a:lnTo>
                <a:lnTo>
                  <a:pt x="266" y="1"/>
                </a:lnTo>
                <a:lnTo>
                  <a:pt x="277" y="4"/>
                </a:lnTo>
                <a:lnTo>
                  <a:pt x="294" y="9"/>
                </a:lnTo>
                <a:lnTo>
                  <a:pt x="313" y="16"/>
                </a:lnTo>
                <a:lnTo>
                  <a:pt x="334" y="26"/>
                </a:lnTo>
                <a:lnTo>
                  <a:pt x="357" y="40"/>
                </a:lnTo>
                <a:lnTo>
                  <a:pt x="380" y="57"/>
                </a:lnTo>
                <a:lnTo>
                  <a:pt x="392" y="67"/>
                </a:lnTo>
                <a:lnTo>
                  <a:pt x="403" y="79"/>
                </a:lnTo>
                <a:lnTo>
                  <a:pt x="414" y="90"/>
                </a:lnTo>
                <a:lnTo>
                  <a:pt x="426" y="104"/>
                </a:lnTo>
                <a:lnTo>
                  <a:pt x="437" y="119"/>
                </a:lnTo>
                <a:lnTo>
                  <a:pt x="447" y="136"/>
                </a:lnTo>
                <a:lnTo>
                  <a:pt x="457" y="153"/>
                </a:lnTo>
                <a:lnTo>
                  <a:pt x="467" y="173"/>
                </a:lnTo>
                <a:lnTo>
                  <a:pt x="474" y="193"/>
                </a:lnTo>
                <a:lnTo>
                  <a:pt x="483" y="216"/>
                </a:lnTo>
                <a:lnTo>
                  <a:pt x="489" y="240"/>
                </a:lnTo>
                <a:lnTo>
                  <a:pt x="494" y="266"/>
                </a:lnTo>
                <a:lnTo>
                  <a:pt x="500" y="293"/>
                </a:lnTo>
                <a:lnTo>
                  <a:pt x="503" y="323"/>
                </a:lnTo>
                <a:lnTo>
                  <a:pt x="506" y="353"/>
                </a:lnTo>
                <a:lnTo>
                  <a:pt x="506" y="38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0" name="Straight Connector 277"/>
          <p:cNvCxnSpPr>
            <a:cxnSpLocks noChangeShapeType="1"/>
          </p:cNvCxnSpPr>
          <p:nvPr/>
        </p:nvCxnSpPr>
        <p:spPr bwMode="auto">
          <a:xfrm>
            <a:off x="6586538" y="714375"/>
            <a:ext cx="6350" cy="557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01" name="Group 14"/>
          <p:cNvGrpSpPr>
            <a:grpSpLocks/>
          </p:cNvGrpSpPr>
          <p:nvPr/>
        </p:nvGrpSpPr>
        <p:grpSpPr bwMode="auto">
          <a:xfrm>
            <a:off x="7370763" y="1111250"/>
            <a:ext cx="920750" cy="1439863"/>
            <a:chOff x="2865438" y="3975866"/>
            <a:chExt cx="1111250" cy="1901825"/>
          </a:xfrm>
        </p:grpSpPr>
        <p:sp>
          <p:nvSpPr>
            <p:cNvPr id="4346" name="Rectangle 134"/>
            <p:cNvSpPr>
              <a:spLocks noChangeArrowheads="1"/>
            </p:cNvSpPr>
            <p:nvPr/>
          </p:nvSpPr>
          <p:spPr bwMode="auto">
            <a:xfrm>
              <a:off x="3160713" y="5318891"/>
              <a:ext cx="574675" cy="5588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4347" name="Freeform 138"/>
            <p:cNvSpPr>
              <a:spLocks/>
            </p:cNvSpPr>
            <p:nvPr/>
          </p:nvSpPr>
          <p:spPr bwMode="auto">
            <a:xfrm>
              <a:off x="2865438" y="3975866"/>
              <a:ext cx="1111250" cy="1676400"/>
            </a:xfrm>
            <a:custGeom>
              <a:avLst/>
              <a:gdLst>
                <a:gd name="T0" fmla="*/ 2147483646 w 700"/>
                <a:gd name="T1" fmla="*/ 0 h 1056"/>
                <a:gd name="T2" fmla="*/ 2147483646 w 700"/>
                <a:gd name="T3" fmla="*/ 2147483646 h 1056"/>
                <a:gd name="T4" fmla="*/ 2147483646 w 700"/>
                <a:gd name="T5" fmla="*/ 2147483646 h 1056"/>
                <a:gd name="T6" fmla="*/ 2147483646 w 700"/>
                <a:gd name="T7" fmla="*/ 2147483646 h 1056"/>
                <a:gd name="T8" fmla="*/ 2147483646 w 700"/>
                <a:gd name="T9" fmla="*/ 2147483646 h 1056"/>
                <a:gd name="T10" fmla="*/ 2147483646 w 700"/>
                <a:gd name="T11" fmla="*/ 2147483646 h 1056"/>
                <a:gd name="T12" fmla="*/ 2147483646 w 700"/>
                <a:gd name="T13" fmla="*/ 2147483646 h 1056"/>
                <a:gd name="T14" fmla="*/ 2147483646 w 700"/>
                <a:gd name="T15" fmla="*/ 2147483646 h 1056"/>
                <a:gd name="T16" fmla="*/ 2147483646 w 700"/>
                <a:gd name="T17" fmla="*/ 2147483646 h 1056"/>
                <a:gd name="T18" fmla="*/ 2147483646 w 700"/>
                <a:gd name="T19" fmla="*/ 2147483646 h 1056"/>
                <a:gd name="T20" fmla="*/ 2147483646 w 700"/>
                <a:gd name="T21" fmla="*/ 2147483646 h 1056"/>
                <a:gd name="T22" fmla="*/ 2147483646 w 700"/>
                <a:gd name="T23" fmla="*/ 2147483646 h 1056"/>
                <a:gd name="T24" fmla="*/ 2147483646 w 700"/>
                <a:gd name="T25" fmla="*/ 2147483646 h 1056"/>
                <a:gd name="T26" fmla="*/ 2147483646 w 700"/>
                <a:gd name="T27" fmla="*/ 2147483646 h 1056"/>
                <a:gd name="T28" fmla="*/ 2147483646 w 700"/>
                <a:gd name="T29" fmla="*/ 2147483646 h 1056"/>
                <a:gd name="T30" fmla="*/ 2147483646 w 700"/>
                <a:gd name="T31" fmla="*/ 2147483646 h 1056"/>
                <a:gd name="T32" fmla="*/ 2147483646 w 700"/>
                <a:gd name="T33" fmla="*/ 2147483646 h 1056"/>
                <a:gd name="T34" fmla="*/ 2147483646 w 700"/>
                <a:gd name="T35" fmla="*/ 2147483646 h 1056"/>
                <a:gd name="T36" fmla="*/ 2147483646 w 700"/>
                <a:gd name="T37" fmla="*/ 2147483646 h 1056"/>
                <a:gd name="T38" fmla="*/ 2147483646 w 700"/>
                <a:gd name="T39" fmla="*/ 2147483646 h 1056"/>
                <a:gd name="T40" fmla="*/ 2147483646 w 700"/>
                <a:gd name="T41" fmla="*/ 2147483646 h 1056"/>
                <a:gd name="T42" fmla="*/ 2147483646 w 700"/>
                <a:gd name="T43" fmla="*/ 2147483646 h 1056"/>
                <a:gd name="T44" fmla="*/ 2147483646 w 700"/>
                <a:gd name="T45" fmla="*/ 2147483646 h 1056"/>
                <a:gd name="T46" fmla="*/ 2147483646 w 700"/>
                <a:gd name="T47" fmla="*/ 2147483646 h 1056"/>
                <a:gd name="T48" fmla="*/ 2147483646 w 700"/>
                <a:gd name="T49" fmla="*/ 2147483646 h 1056"/>
                <a:gd name="T50" fmla="*/ 2147483646 w 700"/>
                <a:gd name="T51" fmla="*/ 2147483646 h 1056"/>
                <a:gd name="T52" fmla="*/ 2147483646 w 700"/>
                <a:gd name="T53" fmla="*/ 2147483646 h 1056"/>
                <a:gd name="T54" fmla="*/ 2147483646 w 700"/>
                <a:gd name="T55" fmla="*/ 2147483646 h 1056"/>
                <a:gd name="T56" fmla="*/ 2147483646 w 700"/>
                <a:gd name="T57" fmla="*/ 2147483646 h 1056"/>
                <a:gd name="T58" fmla="*/ 2147483646 w 700"/>
                <a:gd name="T59" fmla="*/ 2147483646 h 1056"/>
                <a:gd name="T60" fmla="*/ 2147483646 w 700"/>
                <a:gd name="T61" fmla="*/ 2147483646 h 1056"/>
                <a:gd name="T62" fmla="*/ 2147483646 w 700"/>
                <a:gd name="T63" fmla="*/ 2147483646 h 1056"/>
                <a:gd name="T64" fmla="*/ 2147483646 w 700"/>
                <a:gd name="T65" fmla="*/ 2147483646 h 1056"/>
                <a:gd name="T66" fmla="*/ 2147483646 w 700"/>
                <a:gd name="T67" fmla="*/ 2147483646 h 1056"/>
                <a:gd name="T68" fmla="*/ 2147483646 w 700"/>
                <a:gd name="T69" fmla="*/ 2147483646 h 1056"/>
                <a:gd name="T70" fmla="*/ 2147483646 w 700"/>
                <a:gd name="T71" fmla="*/ 2147483646 h 1056"/>
                <a:gd name="T72" fmla="*/ 0 w 700"/>
                <a:gd name="T73" fmla="*/ 2147483646 h 1056"/>
                <a:gd name="T74" fmla="*/ 2147483646 w 700"/>
                <a:gd name="T75" fmla="*/ 2147483646 h 1056"/>
                <a:gd name="T76" fmla="*/ 2147483646 w 700"/>
                <a:gd name="T77" fmla="*/ 2147483646 h 1056"/>
                <a:gd name="T78" fmla="*/ 2147483646 w 700"/>
                <a:gd name="T79" fmla="*/ 2147483646 h 1056"/>
                <a:gd name="T80" fmla="*/ 2147483646 w 700"/>
                <a:gd name="T81" fmla="*/ 2147483646 h 1056"/>
                <a:gd name="T82" fmla="*/ 2147483646 w 700"/>
                <a:gd name="T83" fmla="*/ 2147483646 h 1056"/>
                <a:gd name="T84" fmla="*/ 2147483646 w 700"/>
                <a:gd name="T85" fmla="*/ 2147483646 h 1056"/>
                <a:gd name="T86" fmla="*/ 2147483646 w 700"/>
                <a:gd name="T87" fmla="*/ 2147483646 h 1056"/>
                <a:gd name="T88" fmla="*/ 2147483646 w 700"/>
                <a:gd name="T89" fmla="*/ 2147483646 h 1056"/>
                <a:gd name="T90" fmla="*/ 2147483646 w 700"/>
                <a:gd name="T91" fmla="*/ 2147483646 h 1056"/>
                <a:gd name="T92" fmla="*/ 2147483646 w 700"/>
                <a:gd name="T93" fmla="*/ 2147483646 h 1056"/>
                <a:gd name="T94" fmla="*/ 2147483646 w 700"/>
                <a:gd name="T95" fmla="*/ 2147483646 h 1056"/>
                <a:gd name="T96" fmla="*/ 2147483646 w 700"/>
                <a:gd name="T97" fmla="*/ 0 h 10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00" h="1056">
                  <a:moveTo>
                    <a:pt x="380" y="0"/>
                  </a:moveTo>
                  <a:lnTo>
                    <a:pt x="380" y="0"/>
                  </a:lnTo>
                  <a:lnTo>
                    <a:pt x="404" y="4"/>
                  </a:lnTo>
                  <a:lnTo>
                    <a:pt x="428" y="10"/>
                  </a:lnTo>
                  <a:lnTo>
                    <a:pt x="450" y="18"/>
                  </a:lnTo>
                  <a:lnTo>
                    <a:pt x="472" y="26"/>
                  </a:lnTo>
                  <a:lnTo>
                    <a:pt x="490" y="34"/>
                  </a:lnTo>
                  <a:lnTo>
                    <a:pt x="508" y="44"/>
                  </a:lnTo>
                  <a:lnTo>
                    <a:pt x="524" y="54"/>
                  </a:lnTo>
                  <a:lnTo>
                    <a:pt x="540" y="66"/>
                  </a:lnTo>
                  <a:lnTo>
                    <a:pt x="554" y="78"/>
                  </a:lnTo>
                  <a:lnTo>
                    <a:pt x="580" y="106"/>
                  </a:lnTo>
                  <a:lnTo>
                    <a:pt x="606" y="138"/>
                  </a:lnTo>
                  <a:lnTo>
                    <a:pt x="630" y="176"/>
                  </a:lnTo>
                  <a:lnTo>
                    <a:pt x="658" y="216"/>
                  </a:lnTo>
                  <a:lnTo>
                    <a:pt x="666" y="230"/>
                  </a:lnTo>
                  <a:lnTo>
                    <a:pt x="672" y="246"/>
                  </a:lnTo>
                  <a:lnTo>
                    <a:pt x="680" y="264"/>
                  </a:lnTo>
                  <a:lnTo>
                    <a:pt x="684" y="282"/>
                  </a:lnTo>
                  <a:lnTo>
                    <a:pt x="692" y="322"/>
                  </a:lnTo>
                  <a:lnTo>
                    <a:pt x="698" y="364"/>
                  </a:lnTo>
                  <a:lnTo>
                    <a:pt x="700" y="408"/>
                  </a:lnTo>
                  <a:lnTo>
                    <a:pt x="698" y="454"/>
                  </a:lnTo>
                  <a:lnTo>
                    <a:pt x="696" y="500"/>
                  </a:lnTo>
                  <a:lnTo>
                    <a:pt x="692" y="544"/>
                  </a:lnTo>
                  <a:lnTo>
                    <a:pt x="682" y="630"/>
                  </a:lnTo>
                  <a:lnTo>
                    <a:pt x="670" y="700"/>
                  </a:lnTo>
                  <a:lnTo>
                    <a:pt x="658" y="764"/>
                  </a:lnTo>
                  <a:lnTo>
                    <a:pt x="654" y="776"/>
                  </a:lnTo>
                  <a:lnTo>
                    <a:pt x="640" y="808"/>
                  </a:lnTo>
                  <a:lnTo>
                    <a:pt x="630" y="830"/>
                  </a:lnTo>
                  <a:lnTo>
                    <a:pt x="616" y="854"/>
                  </a:lnTo>
                  <a:lnTo>
                    <a:pt x="602" y="880"/>
                  </a:lnTo>
                  <a:lnTo>
                    <a:pt x="582" y="906"/>
                  </a:lnTo>
                  <a:lnTo>
                    <a:pt x="562" y="934"/>
                  </a:lnTo>
                  <a:lnTo>
                    <a:pt x="538" y="960"/>
                  </a:lnTo>
                  <a:lnTo>
                    <a:pt x="510" y="984"/>
                  </a:lnTo>
                  <a:lnTo>
                    <a:pt x="480" y="1004"/>
                  </a:lnTo>
                  <a:lnTo>
                    <a:pt x="464" y="1014"/>
                  </a:lnTo>
                  <a:lnTo>
                    <a:pt x="446" y="1024"/>
                  </a:lnTo>
                  <a:lnTo>
                    <a:pt x="428" y="1030"/>
                  </a:lnTo>
                  <a:lnTo>
                    <a:pt x="410" y="1038"/>
                  </a:lnTo>
                  <a:lnTo>
                    <a:pt x="390" y="1042"/>
                  </a:lnTo>
                  <a:lnTo>
                    <a:pt x="370" y="1046"/>
                  </a:lnTo>
                  <a:lnTo>
                    <a:pt x="348" y="1048"/>
                  </a:lnTo>
                  <a:lnTo>
                    <a:pt x="326" y="1050"/>
                  </a:lnTo>
                  <a:lnTo>
                    <a:pt x="324" y="1056"/>
                  </a:lnTo>
                  <a:lnTo>
                    <a:pt x="306" y="1054"/>
                  </a:lnTo>
                  <a:lnTo>
                    <a:pt x="270" y="1042"/>
                  </a:lnTo>
                  <a:lnTo>
                    <a:pt x="238" y="1028"/>
                  </a:lnTo>
                  <a:lnTo>
                    <a:pt x="210" y="1010"/>
                  </a:lnTo>
                  <a:lnTo>
                    <a:pt x="184" y="990"/>
                  </a:lnTo>
                  <a:lnTo>
                    <a:pt x="160" y="968"/>
                  </a:lnTo>
                  <a:lnTo>
                    <a:pt x="138" y="946"/>
                  </a:lnTo>
                  <a:lnTo>
                    <a:pt x="118" y="922"/>
                  </a:lnTo>
                  <a:lnTo>
                    <a:pt x="102" y="898"/>
                  </a:lnTo>
                  <a:lnTo>
                    <a:pt x="88" y="874"/>
                  </a:lnTo>
                  <a:lnTo>
                    <a:pt x="74" y="852"/>
                  </a:lnTo>
                  <a:lnTo>
                    <a:pt x="56" y="812"/>
                  </a:lnTo>
                  <a:lnTo>
                    <a:pt x="46" y="786"/>
                  </a:lnTo>
                  <a:lnTo>
                    <a:pt x="42" y="776"/>
                  </a:lnTo>
                  <a:lnTo>
                    <a:pt x="28" y="712"/>
                  </a:lnTo>
                  <a:lnTo>
                    <a:pt x="18" y="642"/>
                  </a:lnTo>
                  <a:lnTo>
                    <a:pt x="6" y="556"/>
                  </a:lnTo>
                  <a:lnTo>
                    <a:pt x="4" y="512"/>
                  </a:lnTo>
                  <a:lnTo>
                    <a:pt x="0" y="466"/>
                  </a:lnTo>
                  <a:lnTo>
                    <a:pt x="0" y="420"/>
                  </a:lnTo>
                  <a:lnTo>
                    <a:pt x="2" y="376"/>
                  </a:lnTo>
                  <a:lnTo>
                    <a:pt x="8" y="332"/>
                  </a:lnTo>
                  <a:lnTo>
                    <a:pt x="16" y="294"/>
                  </a:lnTo>
                  <a:lnTo>
                    <a:pt x="20" y="276"/>
                  </a:lnTo>
                  <a:lnTo>
                    <a:pt x="26" y="258"/>
                  </a:lnTo>
                  <a:lnTo>
                    <a:pt x="34" y="242"/>
                  </a:lnTo>
                  <a:lnTo>
                    <a:pt x="42" y="228"/>
                  </a:lnTo>
                  <a:lnTo>
                    <a:pt x="74" y="180"/>
                  </a:lnTo>
                  <a:lnTo>
                    <a:pt x="104" y="138"/>
                  </a:lnTo>
                  <a:lnTo>
                    <a:pt x="118" y="120"/>
                  </a:lnTo>
                  <a:lnTo>
                    <a:pt x="134" y="102"/>
                  </a:lnTo>
                  <a:lnTo>
                    <a:pt x="150" y="86"/>
                  </a:lnTo>
                  <a:lnTo>
                    <a:pt x="166" y="72"/>
                  </a:lnTo>
                  <a:lnTo>
                    <a:pt x="186" y="60"/>
                  </a:lnTo>
                  <a:lnTo>
                    <a:pt x="206" y="48"/>
                  </a:lnTo>
                  <a:lnTo>
                    <a:pt x="228" y="38"/>
                  </a:lnTo>
                  <a:lnTo>
                    <a:pt x="252" y="28"/>
                  </a:lnTo>
                  <a:lnTo>
                    <a:pt x="280" y="20"/>
                  </a:lnTo>
                  <a:lnTo>
                    <a:pt x="310" y="14"/>
                  </a:lnTo>
                  <a:lnTo>
                    <a:pt x="344" y="8"/>
                  </a:lnTo>
                  <a:lnTo>
                    <a:pt x="380" y="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7734941" y="2130142"/>
            <a:ext cx="211926" cy="73248"/>
            <a:chOff x="4519612" y="5328766"/>
            <a:chExt cx="365125" cy="142875"/>
          </a:xfrm>
          <a:solidFill>
            <a:srgbClr val="663300"/>
          </a:solidFill>
        </p:grpSpPr>
        <p:sp>
          <p:nvSpPr>
            <p:cNvPr id="283" name="Freeform 182"/>
            <p:cNvSpPr>
              <a:spLocks/>
            </p:cNvSpPr>
            <p:nvPr/>
          </p:nvSpPr>
          <p:spPr bwMode="auto">
            <a:xfrm>
              <a:off x="4519612" y="5373216"/>
              <a:ext cx="365125" cy="98425"/>
            </a:xfrm>
            <a:custGeom>
              <a:avLst/>
              <a:gdLst>
                <a:gd name="T0" fmla="*/ 114 w 230"/>
                <a:gd name="T1" fmla="*/ 62 h 62"/>
                <a:gd name="T2" fmla="*/ 114 w 230"/>
                <a:gd name="T3" fmla="*/ 62 h 62"/>
                <a:gd name="T4" fmla="*/ 98 w 230"/>
                <a:gd name="T5" fmla="*/ 62 h 62"/>
                <a:gd name="T6" fmla="*/ 82 w 230"/>
                <a:gd name="T7" fmla="*/ 60 h 62"/>
                <a:gd name="T8" fmla="*/ 68 w 230"/>
                <a:gd name="T9" fmla="*/ 56 h 62"/>
                <a:gd name="T10" fmla="*/ 56 w 230"/>
                <a:gd name="T11" fmla="*/ 52 h 62"/>
                <a:gd name="T12" fmla="*/ 36 w 230"/>
                <a:gd name="T13" fmla="*/ 42 h 62"/>
                <a:gd name="T14" fmla="*/ 22 w 230"/>
                <a:gd name="T15" fmla="*/ 32 h 62"/>
                <a:gd name="T16" fmla="*/ 12 w 230"/>
                <a:gd name="T17" fmla="*/ 20 h 62"/>
                <a:gd name="T18" fmla="*/ 4 w 230"/>
                <a:gd name="T19" fmla="*/ 10 h 62"/>
                <a:gd name="T20" fmla="*/ 0 w 230"/>
                <a:gd name="T21" fmla="*/ 0 h 62"/>
                <a:gd name="T22" fmla="*/ 0 w 230"/>
                <a:gd name="T23" fmla="*/ 0 h 62"/>
                <a:gd name="T24" fmla="*/ 6 w 230"/>
                <a:gd name="T25" fmla="*/ 2 h 62"/>
                <a:gd name="T26" fmla="*/ 24 w 230"/>
                <a:gd name="T27" fmla="*/ 8 h 62"/>
                <a:gd name="T28" fmla="*/ 38 w 230"/>
                <a:gd name="T29" fmla="*/ 10 h 62"/>
                <a:gd name="T30" fmla="*/ 58 w 230"/>
                <a:gd name="T31" fmla="*/ 12 h 62"/>
                <a:gd name="T32" fmla="*/ 82 w 230"/>
                <a:gd name="T33" fmla="*/ 14 h 62"/>
                <a:gd name="T34" fmla="*/ 112 w 230"/>
                <a:gd name="T35" fmla="*/ 16 h 62"/>
                <a:gd name="T36" fmla="*/ 112 w 230"/>
                <a:gd name="T37" fmla="*/ 16 h 62"/>
                <a:gd name="T38" fmla="*/ 142 w 230"/>
                <a:gd name="T39" fmla="*/ 14 h 62"/>
                <a:gd name="T40" fmla="*/ 168 w 230"/>
                <a:gd name="T41" fmla="*/ 12 h 62"/>
                <a:gd name="T42" fmla="*/ 204 w 230"/>
                <a:gd name="T43" fmla="*/ 8 h 62"/>
                <a:gd name="T44" fmla="*/ 224 w 230"/>
                <a:gd name="T45" fmla="*/ 2 h 62"/>
                <a:gd name="T46" fmla="*/ 230 w 230"/>
                <a:gd name="T47" fmla="*/ 0 h 62"/>
                <a:gd name="T48" fmla="*/ 230 w 230"/>
                <a:gd name="T49" fmla="*/ 0 h 62"/>
                <a:gd name="T50" fmla="*/ 226 w 230"/>
                <a:gd name="T51" fmla="*/ 10 h 62"/>
                <a:gd name="T52" fmla="*/ 218 w 230"/>
                <a:gd name="T53" fmla="*/ 20 h 62"/>
                <a:gd name="T54" fmla="*/ 208 w 230"/>
                <a:gd name="T55" fmla="*/ 32 h 62"/>
                <a:gd name="T56" fmla="*/ 194 w 230"/>
                <a:gd name="T57" fmla="*/ 42 h 62"/>
                <a:gd name="T58" fmla="*/ 186 w 230"/>
                <a:gd name="T59" fmla="*/ 48 h 62"/>
                <a:gd name="T60" fmla="*/ 174 w 230"/>
                <a:gd name="T61" fmla="*/ 52 h 62"/>
                <a:gd name="T62" fmla="*/ 164 w 230"/>
                <a:gd name="T63" fmla="*/ 56 h 62"/>
                <a:gd name="T64" fmla="*/ 150 w 230"/>
                <a:gd name="T65" fmla="*/ 60 h 62"/>
                <a:gd name="T66" fmla="*/ 134 w 230"/>
                <a:gd name="T67" fmla="*/ 62 h 62"/>
                <a:gd name="T68" fmla="*/ 118 w 230"/>
                <a:gd name="T69" fmla="*/ 62 h 62"/>
                <a:gd name="T70" fmla="*/ 114 w 230"/>
                <a:gd name="T71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62">
                  <a:moveTo>
                    <a:pt x="114" y="62"/>
                  </a:moveTo>
                  <a:lnTo>
                    <a:pt x="114" y="62"/>
                  </a:lnTo>
                  <a:lnTo>
                    <a:pt x="98" y="62"/>
                  </a:lnTo>
                  <a:lnTo>
                    <a:pt x="82" y="60"/>
                  </a:lnTo>
                  <a:lnTo>
                    <a:pt x="68" y="56"/>
                  </a:lnTo>
                  <a:lnTo>
                    <a:pt x="56" y="52"/>
                  </a:lnTo>
                  <a:lnTo>
                    <a:pt x="36" y="42"/>
                  </a:lnTo>
                  <a:lnTo>
                    <a:pt x="22" y="32"/>
                  </a:lnTo>
                  <a:lnTo>
                    <a:pt x="12" y="20"/>
                  </a:lnTo>
                  <a:lnTo>
                    <a:pt x="4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8" y="12"/>
                  </a:lnTo>
                  <a:lnTo>
                    <a:pt x="82" y="14"/>
                  </a:lnTo>
                  <a:lnTo>
                    <a:pt x="112" y="16"/>
                  </a:lnTo>
                  <a:lnTo>
                    <a:pt x="112" y="16"/>
                  </a:lnTo>
                  <a:lnTo>
                    <a:pt x="142" y="14"/>
                  </a:lnTo>
                  <a:lnTo>
                    <a:pt x="168" y="12"/>
                  </a:lnTo>
                  <a:lnTo>
                    <a:pt x="204" y="8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26" y="10"/>
                  </a:lnTo>
                  <a:lnTo>
                    <a:pt x="218" y="20"/>
                  </a:lnTo>
                  <a:lnTo>
                    <a:pt x="208" y="32"/>
                  </a:lnTo>
                  <a:lnTo>
                    <a:pt x="194" y="42"/>
                  </a:lnTo>
                  <a:lnTo>
                    <a:pt x="186" y="48"/>
                  </a:lnTo>
                  <a:lnTo>
                    <a:pt x="174" y="52"/>
                  </a:lnTo>
                  <a:lnTo>
                    <a:pt x="164" y="56"/>
                  </a:lnTo>
                  <a:lnTo>
                    <a:pt x="150" y="60"/>
                  </a:lnTo>
                  <a:lnTo>
                    <a:pt x="134" y="62"/>
                  </a:lnTo>
                  <a:lnTo>
                    <a:pt x="118" y="62"/>
                  </a:lnTo>
                  <a:lnTo>
                    <a:pt x="114" y="62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84" name="Freeform 183"/>
            <p:cNvSpPr>
              <a:spLocks/>
            </p:cNvSpPr>
            <p:nvPr/>
          </p:nvSpPr>
          <p:spPr bwMode="auto">
            <a:xfrm>
              <a:off x="4519612" y="5328766"/>
              <a:ext cx="365125" cy="69850"/>
            </a:xfrm>
            <a:custGeom>
              <a:avLst/>
              <a:gdLst>
                <a:gd name="T0" fmla="*/ 112 w 230"/>
                <a:gd name="T1" fmla="*/ 44 h 44"/>
                <a:gd name="T2" fmla="*/ 112 w 230"/>
                <a:gd name="T3" fmla="*/ 44 h 44"/>
                <a:gd name="T4" fmla="*/ 82 w 230"/>
                <a:gd name="T5" fmla="*/ 42 h 44"/>
                <a:gd name="T6" fmla="*/ 58 w 230"/>
                <a:gd name="T7" fmla="*/ 40 h 44"/>
                <a:gd name="T8" fmla="*/ 38 w 230"/>
                <a:gd name="T9" fmla="*/ 38 h 44"/>
                <a:gd name="T10" fmla="*/ 24 w 230"/>
                <a:gd name="T11" fmla="*/ 36 h 44"/>
                <a:gd name="T12" fmla="*/ 6 w 230"/>
                <a:gd name="T13" fmla="*/ 30 h 44"/>
                <a:gd name="T14" fmla="*/ 0 w 230"/>
                <a:gd name="T15" fmla="*/ 28 h 44"/>
                <a:gd name="T16" fmla="*/ 0 w 230"/>
                <a:gd name="T17" fmla="*/ 28 h 44"/>
                <a:gd name="T18" fmla="*/ 12 w 230"/>
                <a:gd name="T19" fmla="*/ 18 h 44"/>
                <a:gd name="T20" fmla="*/ 24 w 230"/>
                <a:gd name="T21" fmla="*/ 12 h 44"/>
                <a:gd name="T22" fmla="*/ 34 w 230"/>
                <a:gd name="T23" fmla="*/ 6 h 44"/>
                <a:gd name="T24" fmla="*/ 44 w 230"/>
                <a:gd name="T25" fmla="*/ 4 h 44"/>
                <a:gd name="T26" fmla="*/ 64 w 230"/>
                <a:gd name="T27" fmla="*/ 0 h 44"/>
                <a:gd name="T28" fmla="*/ 82 w 230"/>
                <a:gd name="T29" fmla="*/ 0 h 44"/>
                <a:gd name="T30" fmla="*/ 96 w 230"/>
                <a:gd name="T31" fmla="*/ 4 h 44"/>
                <a:gd name="T32" fmla="*/ 106 w 230"/>
                <a:gd name="T33" fmla="*/ 8 h 44"/>
                <a:gd name="T34" fmla="*/ 114 w 230"/>
                <a:gd name="T35" fmla="*/ 12 h 44"/>
                <a:gd name="T36" fmla="*/ 114 w 230"/>
                <a:gd name="T37" fmla="*/ 12 h 44"/>
                <a:gd name="T38" fmla="*/ 114 w 230"/>
                <a:gd name="T39" fmla="*/ 12 h 44"/>
                <a:gd name="T40" fmla="*/ 124 w 230"/>
                <a:gd name="T41" fmla="*/ 8 h 44"/>
                <a:gd name="T42" fmla="*/ 134 w 230"/>
                <a:gd name="T43" fmla="*/ 4 h 44"/>
                <a:gd name="T44" fmla="*/ 148 w 230"/>
                <a:gd name="T45" fmla="*/ 0 h 44"/>
                <a:gd name="T46" fmla="*/ 166 w 230"/>
                <a:gd name="T47" fmla="*/ 0 h 44"/>
                <a:gd name="T48" fmla="*/ 184 w 230"/>
                <a:gd name="T49" fmla="*/ 4 h 44"/>
                <a:gd name="T50" fmla="*/ 196 w 230"/>
                <a:gd name="T51" fmla="*/ 6 h 44"/>
                <a:gd name="T52" fmla="*/ 206 w 230"/>
                <a:gd name="T53" fmla="*/ 12 h 44"/>
                <a:gd name="T54" fmla="*/ 218 w 230"/>
                <a:gd name="T55" fmla="*/ 18 h 44"/>
                <a:gd name="T56" fmla="*/ 230 w 230"/>
                <a:gd name="T57" fmla="*/ 28 h 44"/>
                <a:gd name="T58" fmla="*/ 230 w 230"/>
                <a:gd name="T59" fmla="*/ 28 h 44"/>
                <a:gd name="T60" fmla="*/ 224 w 230"/>
                <a:gd name="T61" fmla="*/ 30 h 44"/>
                <a:gd name="T62" fmla="*/ 204 w 230"/>
                <a:gd name="T63" fmla="*/ 36 h 44"/>
                <a:gd name="T64" fmla="*/ 168 w 230"/>
                <a:gd name="T65" fmla="*/ 40 h 44"/>
                <a:gd name="T66" fmla="*/ 142 w 230"/>
                <a:gd name="T67" fmla="*/ 42 h 44"/>
                <a:gd name="T68" fmla="*/ 112 w 230"/>
                <a:gd name="T69" fmla="*/ 44 h 44"/>
                <a:gd name="T70" fmla="*/ 112 w 230"/>
                <a:gd name="T7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44">
                  <a:moveTo>
                    <a:pt x="112" y="44"/>
                  </a:moveTo>
                  <a:lnTo>
                    <a:pt x="112" y="44"/>
                  </a:lnTo>
                  <a:lnTo>
                    <a:pt x="82" y="42"/>
                  </a:lnTo>
                  <a:lnTo>
                    <a:pt x="58" y="40"/>
                  </a:lnTo>
                  <a:lnTo>
                    <a:pt x="38" y="38"/>
                  </a:lnTo>
                  <a:lnTo>
                    <a:pt x="24" y="36"/>
                  </a:lnTo>
                  <a:lnTo>
                    <a:pt x="6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2" y="18"/>
                  </a:lnTo>
                  <a:lnTo>
                    <a:pt x="24" y="12"/>
                  </a:lnTo>
                  <a:lnTo>
                    <a:pt x="34" y="6"/>
                  </a:lnTo>
                  <a:lnTo>
                    <a:pt x="44" y="4"/>
                  </a:lnTo>
                  <a:lnTo>
                    <a:pt x="64" y="0"/>
                  </a:lnTo>
                  <a:lnTo>
                    <a:pt x="82" y="0"/>
                  </a:lnTo>
                  <a:lnTo>
                    <a:pt x="96" y="4"/>
                  </a:lnTo>
                  <a:lnTo>
                    <a:pt x="106" y="8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24" y="8"/>
                  </a:lnTo>
                  <a:lnTo>
                    <a:pt x="134" y="4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4" y="4"/>
                  </a:lnTo>
                  <a:lnTo>
                    <a:pt x="196" y="6"/>
                  </a:lnTo>
                  <a:lnTo>
                    <a:pt x="206" y="12"/>
                  </a:lnTo>
                  <a:lnTo>
                    <a:pt x="218" y="18"/>
                  </a:lnTo>
                  <a:lnTo>
                    <a:pt x="230" y="28"/>
                  </a:lnTo>
                  <a:lnTo>
                    <a:pt x="230" y="28"/>
                  </a:lnTo>
                  <a:lnTo>
                    <a:pt x="224" y="30"/>
                  </a:lnTo>
                  <a:lnTo>
                    <a:pt x="204" y="36"/>
                  </a:lnTo>
                  <a:lnTo>
                    <a:pt x="168" y="40"/>
                  </a:lnTo>
                  <a:lnTo>
                    <a:pt x="142" y="42"/>
                  </a:lnTo>
                  <a:lnTo>
                    <a:pt x="112" y="44"/>
                  </a:lnTo>
                  <a:lnTo>
                    <a:pt x="112" y="4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4103" name="Group 169"/>
          <p:cNvGrpSpPr>
            <a:grpSpLocks/>
          </p:cNvGrpSpPr>
          <p:nvPr/>
        </p:nvGrpSpPr>
        <p:grpSpPr bwMode="auto">
          <a:xfrm>
            <a:off x="7470775" y="1628775"/>
            <a:ext cx="735013" cy="188913"/>
            <a:chOff x="3335338" y="2517775"/>
            <a:chExt cx="1104900" cy="171450"/>
          </a:xfrm>
        </p:grpSpPr>
        <p:sp>
          <p:nvSpPr>
            <p:cNvPr id="4324" name="Freeform 306"/>
            <p:cNvSpPr>
              <a:spLocks/>
            </p:cNvSpPr>
            <p:nvPr/>
          </p:nvSpPr>
          <p:spPr bwMode="auto">
            <a:xfrm>
              <a:off x="3586163" y="2530475"/>
              <a:ext cx="171450" cy="120650"/>
            </a:xfrm>
            <a:custGeom>
              <a:avLst/>
              <a:gdLst>
                <a:gd name="T0" fmla="*/ 2147483646 w 108"/>
                <a:gd name="T1" fmla="*/ 2147483646 h 76"/>
                <a:gd name="T2" fmla="*/ 2147483646 w 108"/>
                <a:gd name="T3" fmla="*/ 2147483646 h 76"/>
                <a:gd name="T4" fmla="*/ 2147483646 w 108"/>
                <a:gd name="T5" fmla="*/ 2147483646 h 76"/>
                <a:gd name="T6" fmla="*/ 2147483646 w 108"/>
                <a:gd name="T7" fmla="*/ 2147483646 h 76"/>
                <a:gd name="T8" fmla="*/ 2147483646 w 108"/>
                <a:gd name="T9" fmla="*/ 2147483646 h 76"/>
                <a:gd name="T10" fmla="*/ 2147483646 w 108"/>
                <a:gd name="T11" fmla="*/ 2147483646 h 76"/>
                <a:gd name="T12" fmla="*/ 0 w 108"/>
                <a:gd name="T13" fmla="*/ 2147483646 h 76"/>
                <a:gd name="T14" fmla="*/ 0 w 108"/>
                <a:gd name="T15" fmla="*/ 2147483646 h 76"/>
                <a:gd name="T16" fmla="*/ 2147483646 w 108"/>
                <a:gd name="T17" fmla="*/ 2147483646 h 76"/>
                <a:gd name="T18" fmla="*/ 2147483646 w 108"/>
                <a:gd name="T19" fmla="*/ 2147483646 h 76"/>
                <a:gd name="T20" fmla="*/ 2147483646 w 108"/>
                <a:gd name="T21" fmla="*/ 2147483646 h 76"/>
                <a:gd name="T22" fmla="*/ 2147483646 w 108"/>
                <a:gd name="T23" fmla="*/ 2147483646 h 76"/>
                <a:gd name="T24" fmla="*/ 2147483646 w 108"/>
                <a:gd name="T25" fmla="*/ 2147483646 h 76"/>
                <a:gd name="T26" fmla="*/ 2147483646 w 108"/>
                <a:gd name="T27" fmla="*/ 2147483646 h 76"/>
                <a:gd name="T28" fmla="*/ 2147483646 w 108"/>
                <a:gd name="T29" fmla="*/ 2147483646 h 76"/>
                <a:gd name="T30" fmla="*/ 2147483646 w 108"/>
                <a:gd name="T31" fmla="*/ 2147483646 h 76"/>
                <a:gd name="T32" fmla="*/ 2147483646 w 108"/>
                <a:gd name="T33" fmla="*/ 2147483646 h 76"/>
                <a:gd name="T34" fmla="*/ 2147483646 w 108"/>
                <a:gd name="T35" fmla="*/ 2147483646 h 76"/>
                <a:gd name="T36" fmla="*/ 2147483646 w 108"/>
                <a:gd name="T37" fmla="*/ 0 h 76"/>
                <a:gd name="T38" fmla="*/ 2147483646 w 108"/>
                <a:gd name="T39" fmla="*/ 0 h 76"/>
                <a:gd name="T40" fmla="*/ 2147483646 w 108"/>
                <a:gd name="T41" fmla="*/ 2147483646 h 76"/>
                <a:gd name="T42" fmla="*/ 2147483646 w 108"/>
                <a:gd name="T43" fmla="*/ 2147483646 h 76"/>
                <a:gd name="T44" fmla="*/ 2147483646 w 108"/>
                <a:gd name="T45" fmla="*/ 2147483646 h 76"/>
                <a:gd name="T46" fmla="*/ 2147483646 w 108"/>
                <a:gd name="T47" fmla="*/ 2147483646 h 76"/>
                <a:gd name="T48" fmla="*/ 2147483646 w 108"/>
                <a:gd name="T49" fmla="*/ 2147483646 h 76"/>
                <a:gd name="T50" fmla="*/ 2147483646 w 108"/>
                <a:gd name="T51" fmla="*/ 2147483646 h 76"/>
                <a:gd name="T52" fmla="*/ 2147483646 w 108"/>
                <a:gd name="T53" fmla="*/ 2147483646 h 76"/>
                <a:gd name="T54" fmla="*/ 2147483646 w 108"/>
                <a:gd name="T55" fmla="*/ 2147483646 h 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6">
                  <a:moveTo>
                    <a:pt x="108" y="68"/>
                  </a:moveTo>
                  <a:lnTo>
                    <a:pt x="108" y="68"/>
                  </a:lnTo>
                  <a:lnTo>
                    <a:pt x="92" y="66"/>
                  </a:lnTo>
                  <a:lnTo>
                    <a:pt x="78" y="68"/>
                  </a:lnTo>
                  <a:lnTo>
                    <a:pt x="56" y="70"/>
                  </a:lnTo>
                  <a:lnTo>
                    <a:pt x="0" y="76"/>
                  </a:lnTo>
                  <a:lnTo>
                    <a:pt x="10" y="74"/>
                  </a:lnTo>
                  <a:lnTo>
                    <a:pt x="18" y="70"/>
                  </a:lnTo>
                  <a:lnTo>
                    <a:pt x="26" y="66"/>
                  </a:lnTo>
                  <a:lnTo>
                    <a:pt x="32" y="60"/>
                  </a:lnTo>
                  <a:lnTo>
                    <a:pt x="38" y="52"/>
                  </a:lnTo>
                  <a:lnTo>
                    <a:pt x="42" y="44"/>
                  </a:lnTo>
                  <a:lnTo>
                    <a:pt x="46" y="34"/>
                  </a:lnTo>
                  <a:lnTo>
                    <a:pt x="46" y="24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58" y="8"/>
                  </a:lnTo>
                  <a:lnTo>
                    <a:pt x="74" y="18"/>
                  </a:lnTo>
                  <a:lnTo>
                    <a:pt x="86" y="30"/>
                  </a:lnTo>
                  <a:lnTo>
                    <a:pt x="94" y="40"/>
                  </a:lnTo>
                  <a:lnTo>
                    <a:pt x="102" y="52"/>
                  </a:lnTo>
                  <a:lnTo>
                    <a:pt x="106" y="60"/>
                  </a:ln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5" name="Freeform 307"/>
            <p:cNvSpPr>
              <a:spLocks noEditPoints="1"/>
            </p:cNvSpPr>
            <p:nvPr/>
          </p:nvSpPr>
          <p:spPr bwMode="auto">
            <a:xfrm>
              <a:off x="3490913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2147483646 w 106"/>
                <a:gd name="T7" fmla="*/ 2147483646 h 84"/>
                <a:gd name="T8" fmla="*/ 2147483646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0 w 106"/>
                <a:gd name="T51" fmla="*/ 2147483646 h 84"/>
                <a:gd name="T52" fmla="*/ 0 w 106"/>
                <a:gd name="T53" fmla="*/ 2147483646 h 84"/>
                <a:gd name="T54" fmla="*/ 0 w 106"/>
                <a:gd name="T55" fmla="*/ 2147483646 h 84"/>
                <a:gd name="T56" fmla="*/ 0 w 106"/>
                <a:gd name="T57" fmla="*/ 2147483646 h 84"/>
                <a:gd name="T58" fmla="*/ 0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100" y="6"/>
                  </a:moveTo>
                  <a:lnTo>
                    <a:pt x="100" y="6"/>
                  </a:lnTo>
                  <a:lnTo>
                    <a:pt x="104" y="18"/>
                  </a:lnTo>
                  <a:lnTo>
                    <a:pt x="106" y="30"/>
                  </a:lnTo>
                  <a:lnTo>
                    <a:pt x="106" y="40"/>
                  </a:lnTo>
                  <a:lnTo>
                    <a:pt x="102" y="50"/>
                  </a:lnTo>
                  <a:lnTo>
                    <a:pt x="98" y="58"/>
                  </a:lnTo>
                  <a:lnTo>
                    <a:pt x="92" y="66"/>
                  </a:lnTo>
                  <a:lnTo>
                    <a:pt x="86" y="72"/>
                  </a:lnTo>
                  <a:lnTo>
                    <a:pt x="78" y="76"/>
                  </a:lnTo>
                  <a:lnTo>
                    <a:pt x="70" y="80"/>
                  </a:lnTo>
                  <a:lnTo>
                    <a:pt x="60" y="82"/>
                  </a:lnTo>
                  <a:lnTo>
                    <a:pt x="54" y="84"/>
                  </a:lnTo>
                  <a:lnTo>
                    <a:pt x="42" y="82"/>
                  </a:lnTo>
                  <a:lnTo>
                    <a:pt x="32" y="80"/>
                  </a:lnTo>
                  <a:lnTo>
                    <a:pt x="24" y="74"/>
                  </a:lnTo>
                  <a:lnTo>
                    <a:pt x="16" y="68"/>
                  </a:lnTo>
                  <a:lnTo>
                    <a:pt x="10" y="60"/>
                  </a:lnTo>
                  <a:lnTo>
                    <a:pt x="4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6" y="14"/>
                  </a:lnTo>
                  <a:lnTo>
                    <a:pt x="48" y="6"/>
                  </a:lnTo>
                  <a:lnTo>
                    <a:pt x="68" y="0"/>
                  </a:lnTo>
                  <a:lnTo>
                    <a:pt x="84" y="2"/>
                  </a:lnTo>
                  <a:lnTo>
                    <a:pt x="100" y="6"/>
                  </a:lnTo>
                  <a:close/>
                  <a:moveTo>
                    <a:pt x="76" y="30"/>
                  </a:moveTo>
                  <a:lnTo>
                    <a:pt x="76" y="30"/>
                  </a:lnTo>
                  <a:lnTo>
                    <a:pt x="74" y="22"/>
                  </a:lnTo>
                  <a:lnTo>
                    <a:pt x="70" y="14"/>
                  </a:lnTo>
                  <a:lnTo>
                    <a:pt x="62" y="10"/>
                  </a:lnTo>
                  <a:lnTo>
                    <a:pt x="54" y="8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30" y="30"/>
                  </a:lnTo>
                  <a:lnTo>
                    <a:pt x="32" y="4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54" y="54"/>
                  </a:lnTo>
                  <a:lnTo>
                    <a:pt x="62" y="52"/>
                  </a:lnTo>
                  <a:lnTo>
                    <a:pt x="70" y="46"/>
                  </a:lnTo>
                  <a:lnTo>
                    <a:pt x="74" y="4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6" name="Freeform 308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0 w 46"/>
                <a:gd name="T31" fmla="*/ 2147483646 h 46"/>
                <a:gd name="T32" fmla="*/ 0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7" name="Freeform 309"/>
            <p:cNvSpPr>
              <a:spLocks/>
            </p:cNvSpPr>
            <p:nvPr/>
          </p:nvSpPr>
          <p:spPr bwMode="auto">
            <a:xfrm>
              <a:off x="3335338" y="2517775"/>
              <a:ext cx="263525" cy="149225"/>
            </a:xfrm>
            <a:custGeom>
              <a:avLst/>
              <a:gdLst>
                <a:gd name="T0" fmla="*/ 2147483646 w 166"/>
                <a:gd name="T1" fmla="*/ 0 h 94"/>
                <a:gd name="T2" fmla="*/ 2147483646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w 166"/>
                <a:gd name="T25" fmla="*/ 2147483646 h 94"/>
                <a:gd name="T26" fmla="*/ 0 w 166"/>
                <a:gd name="T27" fmla="*/ 2147483646 h 94"/>
                <a:gd name="T28" fmla="*/ 2147483646 w 166"/>
                <a:gd name="T29" fmla="*/ 2147483646 h 94"/>
                <a:gd name="T30" fmla="*/ 2147483646 w 166"/>
                <a:gd name="T31" fmla="*/ 2147483646 h 94"/>
                <a:gd name="T32" fmla="*/ 2147483646 w 166"/>
                <a:gd name="T33" fmla="*/ 2147483646 h 94"/>
                <a:gd name="T34" fmla="*/ 2147483646 w 166"/>
                <a:gd name="T35" fmla="*/ 2147483646 h 94"/>
                <a:gd name="T36" fmla="*/ 2147483646 w 166"/>
                <a:gd name="T37" fmla="*/ 2147483646 h 94"/>
                <a:gd name="T38" fmla="*/ 2147483646 w 166"/>
                <a:gd name="T39" fmla="*/ 2147483646 h 94"/>
                <a:gd name="T40" fmla="*/ 2147483646 w 166"/>
                <a:gd name="T41" fmla="*/ 2147483646 h 94"/>
                <a:gd name="T42" fmla="*/ 2147483646 w 166"/>
                <a:gd name="T43" fmla="*/ 2147483646 h 94"/>
                <a:gd name="T44" fmla="*/ 2147483646 w 166"/>
                <a:gd name="T45" fmla="*/ 2147483646 h 94"/>
                <a:gd name="T46" fmla="*/ 2147483646 w 166"/>
                <a:gd name="T47" fmla="*/ 2147483646 h 94"/>
                <a:gd name="T48" fmla="*/ 2147483646 w 166"/>
                <a:gd name="T49" fmla="*/ 2147483646 h 94"/>
                <a:gd name="T50" fmla="*/ 2147483646 w 166"/>
                <a:gd name="T51" fmla="*/ 2147483646 h 94"/>
                <a:gd name="T52" fmla="*/ 2147483646 w 166"/>
                <a:gd name="T53" fmla="*/ 0 h 94"/>
                <a:gd name="T54" fmla="*/ 2147483646 w 166"/>
                <a:gd name="T55" fmla="*/ 0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4">
                  <a:moveTo>
                    <a:pt x="152" y="0"/>
                  </a:moveTo>
                  <a:lnTo>
                    <a:pt x="152" y="0"/>
                  </a:lnTo>
                  <a:lnTo>
                    <a:pt x="166" y="2"/>
                  </a:lnTo>
                  <a:lnTo>
                    <a:pt x="146" y="8"/>
                  </a:lnTo>
                  <a:lnTo>
                    <a:pt x="124" y="16"/>
                  </a:lnTo>
                  <a:lnTo>
                    <a:pt x="98" y="28"/>
                  </a:lnTo>
                  <a:lnTo>
                    <a:pt x="76" y="38"/>
                  </a:lnTo>
                  <a:lnTo>
                    <a:pt x="52" y="54"/>
                  </a:lnTo>
                  <a:lnTo>
                    <a:pt x="26" y="72"/>
                  </a:ln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8" name="Freeform 310"/>
            <p:cNvSpPr>
              <a:spLocks/>
            </p:cNvSpPr>
            <p:nvPr/>
          </p:nvSpPr>
          <p:spPr bwMode="auto">
            <a:xfrm>
              <a:off x="341788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2147483646 w 100"/>
                <a:gd name="T5" fmla="*/ 2147483646 h 58"/>
                <a:gd name="T6" fmla="*/ 2147483646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0 w 100"/>
                <a:gd name="T23" fmla="*/ 2147483646 h 58"/>
                <a:gd name="T24" fmla="*/ 0 w 100"/>
                <a:gd name="T25" fmla="*/ 2147483646 h 58"/>
                <a:gd name="T26" fmla="*/ 0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100" y="58"/>
                  </a:moveTo>
                  <a:lnTo>
                    <a:pt x="100" y="58"/>
                  </a:lnTo>
                  <a:lnTo>
                    <a:pt x="78" y="58"/>
                  </a:lnTo>
                  <a:lnTo>
                    <a:pt x="60" y="56"/>
                  </a:lnTo>
                  <a:lnTo>
                    <a:pt x="46" y="52"/>
                  </a:lnTo>
                  <a:lnTo>
                    <a:pt x="32" y="48"/>
                  </a:lnTo>
                  <a:lnTo>
                    <a:pt x="22" y="4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24" y="10"/>
                  </a:lnTo>
                  <a:lnTo>
                    <a:pt x="46" y="0"/>
                  </a:lnTo>
                  <a:lnTo>
                    <a:pt x="46" y="4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56" y="34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8" y="54"/>
                  </a:lnTo>
                  <a:lnTo>
                    <a:pt x="88" y="56"/>
                  </a:lnTo>
                  <a:lnTo>
                    <a:pt x="100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9" name="Freeform 311"/>
            <p:cNvSpPr>
              <a:spLocks/>
            </p:cNvSpPr>
            <p:nvPr/>
          </p:nvSpPr>
          <p:spPr bwMode="auto">
            <a:xfrm>
              <a:off x="3335338" y="2517775"/>
              <a:ext cx="422275" cy="149225"/>
            </a:xfrm>
            <a:custGeom>
              <a:avLst/>
              <a:gdLst>
                <a:gd name="T0" fmla="*/ 0 w 266"/>
                <a:gd name="T1" fmla="*/ 2147483646 h 94"/>
                <a:gd name="T2" fmla="*/ 0 w 266"/>
                <a:gd name="T3" fmla="*/ 2147483646 h 94"/>
                <a:gd name="T4" fmla="*/ 2147483646 w 266"/>
                <a:gd name="T5" fmla="*/ 2147483646 h 94"/>
                <a:gd name="T6" fmla="*/ 2147483646 w 266"/>
                <a:gd name="T7" fmla="*/ 2147483646 h 94"/>
                <a:gd name="T8" fmla="*/ 2147483646 w 266"/>
                <a:gd name="T9" fmla="*/ 2147483646 h 94"/>
                <a:gd name="T10" fmla="*/ 2147483646 w 266"/>
                <a:gd name="T11" fmla="*/ 2147483646 h 94"/>
                <a:gd name="T12" fmla="*/ 2147483646 w 266"/>
                <a:gd name="T13" fmla="*/ 2147483646 h 94"/>
                <a:gd name="T14" fmla="*/ 2147483646 w 266"/>
                <a:gd name="T15" fmla="*/ 2147483646 h 94"/>
                <a:gd name="T16" fmla="*/ 2147483646 w 266"/>
                <a:gd name="T17" fmla="*/ 2147483646 h 94"/>
                <a:gd name="T18" fmla="*/ 2147483646 w 266"/>
                <a:gd name="T19" fmla="*/ 2147483646 h 94"/>
                <a:gd name="T20" fmla="*/ 2147483646 w 266"/>
                <a:gd name="T21" fmla="*/ 2147483646 h 94"/>
                <a:gd name="T22" fmla="*/ 2147483646 w 266"/>
                <a:gd name="T23" fmla="*/ 2147483646 h 94"/>
                <a:gd name="T24" fmla="*/ 2147483646 w 266"/>
                <a:gd name="T25" fmla="*/ 2147483646 h 94"/>
                <a:gd name="T26" fmla="*/ 2147483646 w 266"/>
                <a:gd name="T27" fmla="*/ 2147483646 h 94"/>
                <a:gd name="T28" fmla="*/ 2147483646 w 266"/>
                <a:gd name="T29" fmla="*/ 0 h 94"/>
                <a:gd name="T30" fmla="*/ 2147483646 w 266"/>
                <a:gd name="T31" fmla="*/ 0 h 94"/>
                <a:gd name="T32" fmla="*/ 2147483646 w 266"/>
                <a:gd name="T33" fmla="*/ 2147483646 h 94"/>
                <a:gd name="T34" fmla="*/ 2147483646 w 266"/>
                <a:gd name="T35" fmla="*/ 2147483646 h 94"/>
                <a:gd name="T36" fmla="*/ 2147483646 w 266"/>
                <a:gd name="T37" fmla="*/ 2147483646 h 94"/>
                <a:gd name="T38" fmla="*/ 2147483646 w 266"/>
                <a:gd name="T39" fmla="*/ 2147483646 h 94"/>
                <a:gd name="T40" fmla="*/ 2147483646 w 266"/>
                <a:gd name="T41" fmla="*/ 2147483646 h 94"/>
                <a:gd name="T42" fmla="*/ 2147483646 w 266"/>
                <a:gd name="T43" fmla="*/ 2147483646 h 94"/>
                <a:gd name="T44" fmla="*/ 2147483646 w 266"/>
                <a:gd name="T45" fmla="*/ 2147483646 h 94"/>
                <a:gd name="T46" fmla="*/ 2147483646 w 266"/>
                <a:gd name="T47" fmla="*/ 2147483646 h 94"/>
                <a:gd name="T48" fmla="*/ 2147483646 w 266"/>
                <a:gd name="T49" fmla="*/ 2147483646 h 94"/>
                <a:gd name="T50" fmla="*/ 2147483646 w 266"/>
                <a:gd name="T51" fmla="*/ 2147483646 h 94"/>
                <a:gd name="T52" fmla="*/ 2147483646 w 266"/>
                <a:gd name="T53" fmla="*/ 2147483646 h 94"/>
                <a:gd name="T54" fmla="*/ 2147483646 w 266"/>
                <a:gd name="T55" fmla="*/ 2147483646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4">
                  <a:moveTo>
                    <a:pt x="0" y="94"/>
                  </a:move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82" y="4"/>
                  </a:lnTo>
                  <a:lnTo>
                    <a:pt x="198" y="8"/>
                  </a:lnTo>
                  <a:lnTo>
                    <a:pt x="216" y="16"/>
                  </a:lnTo>
                  <a:lnTo>
                    <a:pt x="232" y="26"/>
                  </a:lnTo>
                  <a:lnTo>
                    <a:pt x="244" y="38"/>
                  </a:lnTo>
                  <a:lnTo>
                    <a:pt x="252" y="48"/>
                  </a:lnTo>
                  <a:lnTo>
                    <a:pt x="260" y="60"/>
                  </a:lnTo>
                  <a:lnTo>
                    <a:pt x="264" y="68"/>
                  </a:lnTo>
                  <a:lnTo>
                    <a:pt x="26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0" name="Freeform 312"/>
            <p:cNvSpPr>
              <a:spLocks/>
            </p:cNvSpPr>
            <p:nvPr/>
          </p:nvSpPr>
          <p:spPr bwMode="auto">
            <a:xfrm>
              <a:off x="3335338" y="2520950"/>
              <a:ext cx="263525" cy="146050"/>
            </a:xfrm>
            <a:custGeom>
              <a:avLst/>
              <a:gdLst>
                <a:gd name="T0" fmla="*/ 2147483646 w 166"/>
                <a:gd name="T1" fmla="*/ 0 h 92"/>
                <a:gd name="T2" fmla="*/ 2147483646 w 166"/>
                <a:gd name="T3" fmla="*/ 0 h 92"/>
                <a:gd name="T4" fmla="*/ 2147483646 w 166"/>
                <a:gd name="T5" fmla="*/ 0 h 92"/>
                <a:gd name="T6" fmla="*/ 2147483646 w 166"/>
                <a:gd name="T7" fmla="*/ 0 h 92"/>
                <a:gd name="T8" fmla="*/ 2147483646 w 166"/>
                <a:gd name="T9" fmla="*/ 2147483646 h 92"/>
                <a:gd name="T10" fmla="*/ 2147483646 w 166"/>
                <a:gd name="T11" fmla="*/ 2147483646 h 92"/>
                <a:gd name="T12" fmla="*/ 2147483646 w 166"/>
                <a:gd name="T13" fmla="*/ 2147483646 h 92"/>
                <a:gd name="T14" fmla="*/ 2147483646 w 166"/>
                <a:gd name="T15" fmla="*/ 2147483646 h 92"/>
                <a:gd name="T16" fmla="*/ 2147483646 w 166"/>
                <a:gd name="T17" fmla="*/ 2147483646 h 92"/>
                <a:gd name="T18" fmla="*/ 2147483646 w 166"/>
                <a:gd name="T19" fmla="*/ 2147483646 h 92"/>
                <a:gd name="T20" fmla="*/ 2147483646 w 166"/>
                <a:gd name="T21" fmla="*/ 2147483646 h 92"/>
                <a:gd name="T22" fmla="*/ 2147483646 w 166"/>
                <a:gd name="T23" fmla="*/ 2147483646 h 92"/>
                <a:gd name="T24" fmla="*/ 0 w 166"/>
                <a:gd name="T25" fmla="*/ 2147483646 h 92"/>
                <a:gd name="T26" fmla="*/ 0 w 166"/>
                <a:gd name="T27" fmla="*/ 2147483646 h 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6" h="92">
                  <a:moveTo>
                    <a:pt x="166" y="0"/>
                  </a:moveTo>
                  <a:lnTo>
                    <a:pt x="166" y="0"/>
                  </a:lnTo>
                  <a:lnTo>
                    <a:pt x="146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76" y="36"/>
                  </a:lnTo>
                  <a:lnTo>
                    <a:pt x="52" y="52"/>
                  </a:lnTo>
                  <a:lnTo>
                    <a:pt x="26" y="70"/>
                  </a:lnTo>
                  <a:lnTo>
                    <a:pt x="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1" name="Freeform 313"/>
            <p:cNvSpPr>
              <a:spLocks/>
            </p:cNvSpPr>
            <p:nvPr/>
          </p:nvSpPr>
          <p:spPr bwMode="auto">
            <a:xfrm>
              <a:off x="3417888" y="2603500"/>
              <a:ext cx="339725" cy="85725"/>
            </a:xfrm>
            <a:custGeom>
              <a:avLst/>
              <a:gdLst>
                <a:gd name="T0" fmla="*/ 0 w 214"/>
                <a:gd name="T1" fmla="*/ 0 h 54"/>
                <a:gd name="T2" fmla="*/ 0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2147483646 w 214"/>
                <a:gd name="T35" fmla="*/ 2147483646 h 54"/>
                <a:gd name="T36" fmla="*/ 2147483646 w 214"/>
                <a:gd name="T37" fmla="*/ 2147483646 h 54"/>
                <a:gd name="T38" fmla="*/ 2147483646 w 214"/>
                <a:gd name="T39" fmla="*/ 2147483646 h 54"/>
                <a:gd name="T40" fmla="*/ 2147483646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22" y="16"/>
                  </a:lnTo>
                  <a:lnTo>
                    <a:pt x="32" y="22"/>
                  </a:lnTo>
                  <a:lnTo>
                    <a:pt x="46" y="26"/>
                  </a:lnTo>
                  <a:lnTo>
                    <a:pt x="60" y="30"/>
                  </a:lnTo>
                  <a:lnTo>
                    <a:pt x="78" y="32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62" y="24"/>
                  </a:lnTo>
                  <a:lnTo>
                    <a:pt x="184" y="22"/>
                  </a:lnTo>
                  <a:lnTo>
                    <a:pt x="198" y="20"/>
                  </a:lnTo>
                  <a:lnTo>
                    <a:pt x="214" y="22"/>
                  </a:lnTo>
                  <a:lnTo>
                    <a:pt x="214" y="24"/>
                  </a:lnTo>
                  <a:lnTo>
                    <a:pt x="214" y="30"/>
                  </a:lnTo>
                  <a:lnTo>
                    <a:pt x="210" y="42"/>
                  </a:lnTo>
                  <a:lnTo>
                    <a:pt x="198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2" name="Freeform 314"/>
            <p:cNvSpPr>
              <a:spLocks/>
            </p:cNvSpPr>
            <p:nvPr/>
          </p:nvSpPr>
          <p:spPr bwMode="auto">
            <a:xfrm>
              <a:off x="3490913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2147483646 h 78"/>
                <a:gd name="T6" fmla="*/ 2147483646 w 106"/>
                <a:gd name="T7" fmla="*/ 2147483646 h 78"/>
                <a:gd name="T8" fmla="*/ 2147483646 w 106"/>
                <a:gd name="T9" fmla="*/ 2147483646 h 78"/>
                <a:gd name="T10" fmla="*/ 2147483646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0 w 106"/>
                <a:gd name="T51" fmla="*/ 2147483646 h 78"/>
                <a:gd name="T52" fmla="*/ 0 w 106"/>
                <a:gd name="T53" fmla="*/ 2147483646 h 78"/>
                <a:gd name="T54" fmla="*/ 0 w 106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6" h="78">
                  <a:moveTo>
                    <a:pt x="100" y="0"/>
                  </a:moveTo>
                  <a:lnTo>
                    <a:pt x="100" y="0"/>
                  </a:lnTo>
                  <a:lnTo>
                    <a:pt x="104" y="12"/>
                  </a:lnTo>
                  <a:lnTo>
                    <a:pt x="106" y="24"/>
                  </a:lnTo>
                  <a:lnTo>
                    <a:pt x="106" y="34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6"/>
                  </a:lnTo>
                  <a:lnTo>
                    <a:pt x="78" y="70"/>
                  </a:lnTo>
                  <a:lnTo>
                    <a:pt x="70" y="74"/>
                  </a:lnTo>
                  <a:lnTo>
                    <a:pt x="60" y="76"/>
                  </a:lnTo>
                  <a:lnTo>
                    <a:pt x="54" y="78"/>
                  </a:lnTo>
                  <a:lnTo>
                    <a:pt x="42" y="76"/>
                  </a:lnTo>
                  <a:lnTo>
                    <a:pt x="32" y="74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0" y="54"/>
                  </a:lnTo>
                  <a:lnTo>
                    <a:pt x="4" y="46"/>
                  </a:lnTo>
                  <a:lnTo>
                    <a:pt x="2" y="36"/>
                  </a:lnTo>
                  <a:lnTo>
                    <a:pt x="0" y="24"/>
                  </a:lnTo>
                  <a:lnTo>
                    <a:pt x="0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3" name="Freeform 315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2147483646 h 46"/>
                <a:gd name="T2" fmla="*/ 2147483646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0 w 46"/>
                <a:gd name="T21" fmla="*/ 2147483646 h 46"/>
                <a:gd name="T22" fmla="*/ 0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2147483646 h 46"/>
                <a:gd name="T42" fmla="*/ 2147483646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4" name="Freeform 316"/>
            <p:cNvSpPr>
              <a:spLocks/>
            </p:cNvSpPr>
            <p:nvPr/>
          </p:nvSpPr>
          <p:spPr bwMode="auto">
            <a:xfrm>
              <a:off x="3586163" y="25336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5" name="Freeform 317"/>
            <p:cNvSpPr>
              <a:spLocks/>
            </p:cNvSpPr>
            <p:nvPr/>
          </p:nvSpPr>
          <p:spPr bwMode="auto">
            <a:xfrm>
              <a:off x="4017963" y="2530475"/>
              <a:ext cx="171450" cy="123825"/>
            </a:xfrm>
            <a:custGeom>
              <a:avLst/>
              <a:gdLst>
                <a:gd name="T0" fmla="*/ 0 w 108"/>
                <a:gd name="T1" fmla="*/ 2147483646 h 78"/>
                <a:gd name="T2" fmla="*/ 0 w 108"/>
                <a:gd name="T3" fmla="*/ 2147483646 h 78"/>
                <a:gd name="T4" fmla="*/ 2147483646 w 108"/>
                <a:gd name="T5" fmla="*/ 2147483646 h 78"/>
                <a:gd name="T6" fmla="*/ 2147483646 w 108"/>
                <a:gd name="T7" fmla="*/ 2147483646 h 78"/>
                <a:gd name="T8" fmla="*/ 2147483646 w 108"/>
                <a:gd name="T9" fmla="*/ 2147483646 h 78"/>
                <a:gd name="T10" fmla="*/ 2147483646 w 108"/>
                <a:gd name="T11" fmla="*/ 2147483646 h 78"/>
                <a:gd name="T12" fmla="*/ 2147483646 w 108"/>
                <a:gd name="T13" fmla="*/ 2147483646 h 78"/>
                <a:gd name="T14" fmla="*/ 2147483646 w 108"/>
                <a:gd name="T15" fmla="*/ 2147483646 h 78"/>
                <a:gd name="T16" fmla="*/ 2147483646 w 108"/>
                <a:gd name="T17" fmla="*/ 2147483646 h 78"/>
                <a:gd name="T18" fmla="*/ 2147483646 w 108"/>
                <a:gd name="T19" fmla="*/ 2147483646 h 78"/>
                <a:gd name="T20" fmla="*/ 2147483646 w 108"/>
                <a:gd name="T21" fmla="*/ 2147483646 h 78"/>
                <a:gd name="T22" fmla="*/ 2147483646 w 108"/>
                <a:gd name="T23" fmla="*/ 2147483646 h 78"/>
                <a:gd name="T24" fmla="*/ 2147483646 w 108"/>
                <a:gd name="T25" fmla="*/ 2147483646 h 78"/>
                <a:gd name="T26" fmla="*/ 2147483646 w 108"/>
                <a:gd name="T27" fmla="*/ 2147483646 h 78"/>
                <a:gd name="T28" fmla="*/ 2147483646 w 108"/>
                <a:gd name="T29" fmla="*/ 2147483646 h 78"/>
                <a:gd name="T30" fmla="*/ 2147483646 w 108"/>
                <a:gd name="T31" fmla="*/ 2147483646 h 78"/>
                <a:gd name="T32" fmla="*/ 2147483646 w 108"/>
                <a:gd name="T33" fmla="*/ 2147483646 h 78"/>
                <a:gd name="T34" fmla="*/ 2147483646 w 108"/>
                <a:gd name="T35" fmla="*/ 2147483646 h 78"/>
                <a:gd name="T36" fmla="*/ 2147483646 w 108"/>
                <a:gd name="T37" fmla="*/ 0 h 78"/>
                <a:gd name="T38" fmla="*/ 2147483646 w 108"/>
                <a:gd name="T39" fmla="*/ 0 h 78"/>
                <a:gd name="T40" fmla="*/ 2147483646 w 108"/>
                <a:gd name="T41" fmla="*/ 2147483646 h 78"/>
                <a:gd name="T42" fmla="*/ 2147483646 w 108"/>
                <a:gd name="T43" fmla="*/ 2147483646 h 78"/>
                <a:gd name="T44" fmla="*/ 2147483646 w 108"/>
                <a:gd name="T45" fmla="*/ 2147483646 h 78"/>
                <a:gd name="T46" fmla="*/ 2147483646 w 108"/>
                <a:gd name="T47" fmla="*/ 2147483646 h 78"/>
                <a:gd name="T48" fmla="*/ 2147483646 w 108"/>
                <a:gd name="T49" fmla="*/ 2147483646 h 78"/>
                <a:gd name="T50" fmla="*/ 2147483646 w 108"/>
                <a:gd name="T51" fmla="*/ 2147483646 h 78"/>
                <a:gd name="T52" fmla="*/ 0 w 108"/>
                <a:gd name="T53" fmla="*/ 2147483646 h 78"/>
                <a:gd name="T54" fmla="*/ 0 w 108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8">
                  <a:moveTo>
                    <a:pt x="0" y="68"/>
                  </a:moveTo>
                  <a:lnTo>
                    <a:pt x="0" y="68"/>
                  </a:lnTo>
                  <a:lnTo>
                    <a:pt x="16" y="68"/>
                  </a:lnTo>
                  <a:lnTo>
                    <a:pt x="30" y="68"/>
                  </a:lnTo>
                  <a:lnTo>
                    <a:pt x="52" y="70"/>
                  </a:lnTo>
                  <a:lnTo>
                    <a:pt x="108" y="78"/>
                  </a:lnTo>
                  <a:lnTo>
                    <a:pt x="98" y="74"/>
                  </a:lnTo>
                  <a:lnTo>
                    <a:pt x="90" y="72"/>
                  </a:lnTo>
                  <a:lnTo>
                    <a:pt x="82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4" y="34"/>
                  </a:lnTo>
                  <a:lnTo>
                    <a:pt x="62" y="24"/>
                  </a:lnTo>
                  <a:lnTo>
                    <a:pt x="64" y="12"/>
                  </a:lnTo>
                  <a:lnTo>
                    <a:pt x="68" y="0"/>
                  </a:lnTo>
                  <a:lnTo>
                    <a:pt x="50" y="8"/>
                  </a:lnTo>
                  <a:lnTo>
                    <a:pt x="34" y="18"/>
                  </a:lnTo>
                  <a:lnTo>
                    <a:pt x="22" y="30"/>
                  </a:lnTo>
                  <a:lnTo>
                    <a:pt x="14" y="42"/>
                  </a:lnTo>
                  <a:lnTo>
                    <a:pt x="8" y="52"/>
                  </a:lnTo>
                  <a:lnTo>
                    <a:pt x="4" y="6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6" name="Freeform 318"/>
            <p:cNvSpPr>
              <a:spLocks noEditPoints="1"/>
            </p:cNvSpPr>
            <p:nvPr/>
          </p:nvSpPr>
          <p:spPr bwMode="auto">
            <a:xfrm>
              <a:off x="4116388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0 w 106"/>
                <a:gd name="T7" fmla="*/ 2147483646 h 84"/>
                <a:gd name="T8" fmla="*/ 0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2147483646 w 106"/>
                <a:gd name="T51" fmla="*/ 2147483646 h 84"/>
                <a:gd name="T52" fmla="*/ 2147483646 w 106"/>
                <a:gd name="T53" fmla="*/ 2147483646 h 84"/>
                <a:gd name="T54" fmla="*/ 2147483646 w 106"/>
                <a:gd name="T55" fmla="*/ 2147483646 h 84"/>
                <a:gd name="T56" fmla="*/ 2147483646 w 106"/>
                <a:gd name="T57" fmla="*/ 2147483646 h 84"/>
                <a:gd name="T58" fmla="*/ 2147483646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6" y="6"/>
                  </a:moveTo>
                  <a:lnTo>
                    <a:pt x="6" y="6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2" y="40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4" y="66"/>
                  </a:lnTo>
                  <a:lnTo>
                    <a:pt x="20" y="72"/>
                  </a:lnTo>
                  <a:lnTo>
                    <a:pt x="28" y="78"/>
                  </a:lnTo>
                  <a:lnTo>
                    <a:pt x="36" y="80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4" y="84"/>
                  </a:lnTo>
                  <a:lnTo>
                    <a:pt x="64" y="82"/>
                  </a:lnTo>
                  <a:lnTo>
                    <a:pt x="74" y="80"/>
                  </a:lnTo>
                  <a:lnTo>
                    <a:pt x="82" y="74"/>
                  </a:lnTo>
                  <a:lnTo>
                    <a:pt x="90" y="68"/>
                  </a:lnTo>
                  <a:lnTo>
                    <a:pt x="96" y="60"/>
                  </a:lnTo>
                  <a:lnTo>
                    <a:pt x="102" y="52"/>
                  </a:lnTo>
                  <a:lnTo>
                    <a:pt x="104" y="42"/>
                  </a:lnTo>
                  <a:lnTo>
                    <a:pt x="106" y="30"/>
                  </a:lnTo>
                  <a:lnTo>
                    <a:pt x="106" y="26"/>
                  </a:lnTo>
                  <a:lnTo>
                    <a:pt x="80" y="14"/>
                  </a:lnTo>
                  <a:lnTo>
                    <a:pt x="58" y="6"/>
                  </a:lnTo>
                  <a:lnTo>
                    <a:pt x="38" y="0"/>
                  </a:lnTo>
                  <a:lnTo>
                    <a:pt x="22" y="2"/>
                  </a:lnTo>
                  <a:lnTo>
                    <a:pt x="6" y="6"/>
                  </a:lnTo>
                  <a:close/>
                  <a:moveTo>
                    <a:pt x="30" y="30"/>
                  </a:moveTo>
                  <a:lnTo>
                    <a:pt x="30" y="30"/>
                  </a:lnTo>
                  <a:lnTo>
                    <a:pt x="32" y="22"/>
                  </a:lnTo>
                  <a:lnTo>
                    <a:pt x="36" y="14"/>
                  </a:lnTo>
                  <a:lnTo>
                    <a:pt x="44" y="10"/>
                  </a:lnTo>
                  <a:lnTo>
                    <a:pt x="54" y="8"/>
                  </a:lnTo>
                  <a:lnTo>
                    <a:pt x="62" y="10"/>
                  </a:lnTo>
                  <a:lnTo>
                    <a:pt x="70" y="14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4" y="40"/>
                  </a:lnTo>
                  <a:lnTo>
                    <a:pt x="70" y="48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44" y="52"/>
                  </a:lnTo>
                  <a:lnTo>
                    <a:pt x="36" y="48"/>
                  </a:lnTo>
                  <a:lnTo>
                    <a:pt x="32" y="4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7" name="Freeform 319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0 w 46"/>
                <a:gd name="T11" fmla="*/ 2147483646 h 46"/>
                <a:gd name="T12" fmla="*/ 0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2147483646 h 46"/>
                <a:gd name="T32" fmla="*/ 2147483646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8" name="Freeform 320"/>
            <p:cNvSpPr>
              <a:spLocks/>
            </p:cNvSpPr>
            <p:nvPr/>
          </p:nvSpPr>
          <p:spPr bwMode="auto">
            <a:xfrm>
              <a:off x="4176713" y="2517775"/>
              <a:ext cx="263525" cy="152400"/>
            </a:xfrm>
            <a:custGeom>
              <a:avLst/>
              <a:gdLst>
                <a:gd name="T0" fmla="*/ 2147483646 w 166"/>
                <a:gd name="T1" fmla="*/ 0 h 96"/>
                <a:gd name="T2" fmla="*/ 2147483646 w 166"/>
                <a:gd name="T3" fmla="*/ 0 h 96"/>
                <a:gd name="T4" fmla="*/ 0 w 166"/>
                <a:gd name="T5" fmla="*/ 2147483646 h 96"/>
                <a:gd name="T6" fmla="*/ 0 w 166"/>
                <a:gd name="T7" fmla="*/ 2147483646 h 96"/>
                <a:gd name="T8" fmla="*/ 2147483646 w 166"/>
                <a:gd name="T9" fmla="*/ 2147483646 h 96"/>
                <a:gd name="T10" fmla="*/ 2147483646 w 166"/>
                <a:gd name="T11" fmla="*/ 2147483646 h 96"/>
                <a:gd name="T12" fmla="*/ 2147483646 w 166"/>
                <a:gd name="T13" fmla="*/ 2147483646 h 96"/>
                <a:gd name="T14" fmla="*/ 2147483646 w 166"/>
                <a:gd name="T15" fmla="*/ 2147483646 h 96"/>
                <a:gd name="T16" fmla="*/ 2147483646 w 166"/>
                <a:gd name="T17" fmla="*/ 2147483646 h 96"/>
                <a:gd name="T18" fmla="*/ 2147483646 w 166"/>
                <a:gd name="T19" fmla="*/ 2147483646 h 96"/>
                <a:gd name="T20" fmla="*/ 2147483646 w 166"/>
                <a:gd name="T21" fmla="*/ 2147483646 h 96"/>
                <a:gd name="T22" fmla="*/ 2147483646 w 166"/>
                <a:gd name="T23" fmla="*/ 2147483646 h 96"/>
                <a:gd name="T24" fmla="*/ 2147483646 w 166"/>
                <a:gd name="T25" fmla="*/ 2147483646 h 96"/>
                <a:gd name="T26" fmla="*/ 2147483646 w 166"/>
                <a:gd name="T27" fmla="*/ 2147483646 h 96"/>
                <a:gd name="T28" fmla="*/ 2147483646 w 166"/>
                <a:gd name="T29" fmla="*/ 2147483646 h 96"/>
                <a:gd name="T30" fmla="*/ 2147483646 w 166"/>
                <a:gd name="T31" fmla="*/ 2147483646 h 96"/>
                <a:gd name="T32" fmla="*/ 2147483646 w 166"/>
                <a:gd name="T33" fmla="*/ 2147483646 h 96"/>
                <a:gd name="T34" fmla="*/ 2147483646 w 166"/>
                <a:gd name="T35" fmla="*/ 2147483646 h 96"/>
                <a:gd name="T36" fmla="*/ 2147483646 w 166"/>
                <a:gd name="T37" fmla="*/ 2147483646 h 96"/>
                <a:gd name="T38" fmla="*/ 2147483646 w 166"/>
                <a:gd name="T39" fmla="*/ 2147483646 h 96"/>
                <a:gd name="T40" fmla="*/ 2147483646 w 166"/>
                <a:gd name="T41" fmla="*/ 2147483646 h 96"/>
                <a:gd name="T42" fmla="*/ 2147483646 w 166"/>
                <a:gd name="T43" fmla="*/ 2147483646 h 96"/>
                <a:gd name="T44" fmla="*/ 2147483646 w 166"/>
                <a:gd name="T45" fmla="*/ 2147483646 h 96"/>
                <a:gd name="T46" fmla="*/ 2147483646 w 166"/>
                <a:gd name="T47" fmla="*/ 2147483646 h 96"/>
                <a:gd name="T48" fmla="*/ 2147483646 w 166"/>
                <a:gd name="T49" fmla="*/ 2147483646 h 96"/>
                <a:gd name="T50" fmla="*/ 2147483646 w 166"/>
                <a:gd name="T51" fmla="*/ 2147483646 h 96"/>
                <a:gd name="T52" fmla="*/ 2147483646 w 166"/>
                <a:gd name="T53" fmla="*/ 0 h 96"/>
                <a:gd name="T54" fmla="*/ 2147483646 w 166"/>
                <a:gd name="T55" fmla="*/ 0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6">
                  <a:moveTo>
                    <a:pt x="14" y="0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20" y="8"/>
                  </a:lnTo>
                  <a:lnTo>
                    <a:pt x="42" y="16"/>
                  </a:lnTo>
                  <a:lnTo>
                    <a:pt x="68" y="28"/>
                  </a:lnTo>
                  <a:lnTo>
                    <a:pt x="90" y="40"/>
                  </a:lnTo>
                  <a:lnTo>
                    <a:pt x="114" y="54"/>
                  </a:lnTo>
                  <a:lnTo>
                    <a:pt x="140" y="72"/>
                  </a:lnTo>
                  <a:lnTo>
                    <a:pt x="166" y="96"/>
                  </a:lnTo>
                  <a:lnTo>
                    <a:pt x="152" y="78"/>
                  </a:lnTo>
                  <a:lnTo>
                    <a:pt x="144" y="64"/>
                  </a:lnTo>
                  <a:lnTo>
                    <a:pt x="140" y="56"/>
                  </a:lnTo>
                  <a:lnTo>
                    <a:pt x="140" y="52"/>
                  </a:lnTo>
                  <a:lnTo>
                    <a:pt x="132" y="44"/>
                  </a:lnTo>
                  <a:lnTo>
                    <a:pt x="124" y="36"/>
                  </a:lnTo>
                  <a:lnTo>
                    <a:pt x="112" y="26"/>
                  </a:lnTo>
                  <a:lnTo>
                    <a:pt x="94" y="18"/>
                  </a:lnTo>
                  <a:lnTo>
                    <a:pt x="74" y="8"/>
                  </a:lnTo>
                  <a:lnTo>
                    <a:pt x="46" y="2"/>
                  </a:lnTo>
                  <a:lnTo>
                    <a:pt x="3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39" name="Freeform 321"/>
            <p:cNvSpPr>
              <a:spLocks/>
            </p:cNvSpPr>
            <p:nvPr/>
          </p:nvSpPr>
          <p:spPr bwMode="auto">
            <a:xfrm>
              <a:off x="419893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0 w 100"/>
                <a:gd name="T5" fmla="*/ 2147483646 h 58"/>
                <a:gd name="T6" fmla="*/ 0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2147483646 w 100"/>
                <a:gd name="T23" fmla="*/ 2147483646 h 58"/>
                <a:gd name="T24" fmla="*/ 2147483646 w 100"/>
                <a:gd name="T25" fmla="*/ 2147483646 h 58"/>
                <a:gd name="T26" fmla="*/ 2147483646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2" y="58"/>
                  </a:moveTo>
                  <a:lnTo>
                    <a:pt x="2" y="58"/>
                  </a:lnTo>
                  <a:lnTo>
                    <a:pt x="0" y="58"/>
                  </a:lnTo>
                  <a:lnTo>
                    <a:pt x="24" y="58"/>
                  </a:lnTo>
                  <a:lnTo>
                    <a:pt x="40" y="56"/>
                  </a:lnTo>
                  <a:lnTo>
                    <a:pt x="54" y="54"/>
                  </a:lnTo>
                  <a:lnTo>
                    <a:pt x="68" y="48"/>
                  </a:lnTo>
                  <a:lnTo>
                    <a:pt x="80" y="42"/>
                  </a:lnTo>
                  <a:lnTo>
                    <a:pt x="94" y="30"/>
                  </a:lnTo>
                  <a:lnTo>
                    <a:pt x="100" y="26"/>
                  </a:lnTo>
                  <a:lnTo>
                    <a:pt x="76" y="12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50" y="26"/>
                  </a:lnTo>
                  <a:lnTo>
                    <a:pt x="44" y="34"/>
                  </a:lnTo>
                  <a:lnTo>
                    <a:pt x="38" y="42"/>
                  </a:lnTo>
                  <a:lnTo>
                    <a:pt x="30" y="48"/>
                  </a:lnTo>
                  <a:lnTo>
                    <a:pt x="22" y="54"/>
                  </a:lnTo>
                  <a:lnTo>
                    <a:pt x="12" y="56"/>
                  </a:lnTo>
                  <a:lnTo>
                    <a:pt x="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40" name="Freeform 322"/>
            <p:cNvSpPr>
              <a:spLocks/>
            </p:cNvSpPr>
            <p:nvPr/>
          </p:nvSpPr>
          <p:spPr bwMode="auto">
            <a:xfrm>
              <a:off x="4017963" y="2517775"/>
              <a:ext cx="422275" cy="152400"/>
            </a:xfrm>
            <a:custGeom>
              <a:avLst/>
              <a:gdLst>
                <a:gd name="T0" fmla="*/ 2147483646 w 266"/>
                <a:gd name="T1" fmla="*/ 2147483646 h 96"/>
                <a:gd name="T2" fmla="*/ 2147483646 w 266"/>
                <a:gd name="T3" fmla="*/ 2147483646 h 96"/>
                <a:gd name="T4" fmla="*/ 2147483646 w 266"/>
                <a:gd name="T5" fmla="*/ 2147483646 h 96"/>
                <a:gd name="T6" fmla="*/ 2147483646 w 266"/>
                <a:gd name="T7" fmla="*/ 2147483646 h 96"/>
                <a:gd name="T8" fmla="*/ 2147483646 w 266"/>
                <a:gd name="T9" fmla="*/ 2147483646 h 96"/>
                <a:gd name="T10" fmla="*/ 2147483646 w 266"/>
                <a:gd name="T11" fmla="*/ 2147483646 h 96"/>
                <a:gd name="T12" fmla="*/ 2147483646 w 266"/>
                <a:gd name="T13" fmla="*/ 2147483646 h 96"/>
                <a:gd name="T14" fmla="*/ 2147483646 w 266"/>
                <a:gd name="T15" fmla="*/ 2147483646 h 96"/>
                <a:gd name="T16" fmla="*/ 2147483646 w 266"/>
                <a:gd name="T17" fmla="*/ 2147483646 h 96"/>
                <a:gd name="T18" fmla="*/ 2147483646 w 266"/>
                <a:gd name="T19" fmla="*/ 2147483646 h 96"/>
                <a:gd name="T20" fmla="*/ 2147483646 w 266"/>
                <a:gd name="T21" fmla="*/ 2147483646 h 96"/>
                <a:gd name="T22" fmla="*/ 2147483646 w 266"/>
                <a:gd name="T23" fmla="*/ 2147483646 h 96"/>
                <a:gd name="T24" fmla="*/ 2147483646 w 266"/>
                <a:gd name="T25" fmla="*/ 2147483646 h 96"/>
                <a:gd name="T26" fmla="*/ 2147483646 w 266"/>
                <a:gd name="T27" fmla="*/ 2147483646 h 96"/>
                <a:gd name="T28" fmla="*/ 2147483646 w 266"/>
                <a:gd name="T29" fmla="*/ 0 h 96"/>
                <a:gd name="T30" fmla="*/ 2147483646 w 266"/>
                <a:gd name="T31" fmla="*/ 0 h 96"/>
                <a:gd name="T32" fmla="*/ 2147483646 w 266"/>
                <a:gd name="T33" fmla="*/ 2147483646 h 96"/>
                <a:gd name="T34" fmla="*/ 2147483646 w 266"/>
                <a:gd name="T35" fmla="*/ 2147483646 h 96"/>
                <a:gd name="T36" fmla="*/ 2147483646 w 266"/>
                <a:gd name="T37" fmla="*/ 2147483646 h 96"/>
                <a:gd name="T38" fmla="*/ 2147483646 w 266"/>
                <a:gd name="T39" fmla="*/ 2147483646 h 96"/>
                <a:gd name="T40" fmla="*/ 2147483646 w 266"/>
                <a:gd name="T41" fmla="*/ 2147483646 h 96"/>
                <a:gd name="T42" fmla="*/ 2147483646 w 266"/>
                <a:gd name="T43" fmla="*/ 2147483646 h 96"/>
                <a:gd name="T44" fmla="*/ 2147483646 w 266"/>
                <a:gd name="T45" fmla="*/ 2147483646 h 96"/>
                <a:gd name="T46" fmla="*/ 2147483646 w 266"/>
                <a:gd name="T47" fmla="*/ 2147483646 h 96"/>
                <a:gd name="T48" fmla="*/ 2147483646 w 266"/>
                <a:gd name="T49" fmla="*/ 2147483646 h 96"/>
                <a:gd name="T50" fmla="*/ 2147483646 w 266"/>
                <a:gd name="T51" fmla="*/ 2147483646 h 96"/>
                <a:gd name="T52" fmla="*/ 2147483646 w 266"/>
                <a:gd name="T53" fmla="*/ 2147483646 h 96"/>
                <a:gd name="T54" fmla="*/ 0 w 266"/>
                <a:gd name="T55" fmla="*/ 2147483646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6">
                  <a:moveTo>
                    <a:pt x="266" y="96"/>
                  </a:moveTo>
                  <a:lnTo>
                    <a:pt x="266" y="96"/>
                  </a:lnTo>
                  <a:lnTo>
                    <a:pt x="252" y="78"/>
                  </a:lnTo>
                  <a:lnTo>
                    <a:pt x="244" y="64"/>
                  </a:lnTo>
                  <a:lnTo>
                    <a:pt x="240" y="56"/>
                  </a:lnTo>
                  <a:lnTo>
                    <a:pt x="240" y="52"/>
                  </a:lnTo>
                  <a:lnTo>
                    <a:pt x="232" y="44"/>
                  </a:lnTo>
                  <a:lnTo>
                    <a:pt x="224" y="36"/>
                  </a:lnTo>
                  <a:lnTo>
                    <a:pt x="212" y="26"/>
                  </a:lnTo>
                  <a:lnTo>
                    <a:pt x="194" y="18"/>
                  </a:lnTo>
                  <a:lnTo>
                    <a:pt x="174" y="8"/>
                  </a:lnTo>
                  <a:lnTo>
                    <a:pt x="146" y="2"/>
                  </a:lnTo>
                  <a:lnTo>
                    <a:pt x="132" y="2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4" y="4"/>
                  </a:lnTo>
                  <a:lnTo>
                    <a:pt x="68" y="8"/>
                  </a:lnTo>
                  <a:lnTo>
                    <a:pt x="50" y="16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4" y="68"/>
                  </a:lnTo>
                  <a:lnTo>
                    <a:pt x="0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41" name="Freeform 323"/>
            <p:cNvSpPr>
              <a:spLocks/>
            </p:cNvSpPr>
            <p:nvPr/>
          </p:nvSpPr>
          <p:spPr bwMode="auto">
            <a:xfrm>
              <a:off x="4176713" y="2520950"/>
              <a:ext cx="263525" cy="149225"/>
            </a:xfrm>
            <a:custGeom>
              <a:avLst/>
              <a:gdLst>
                <a:gd name="T0" fmla="*/ 0 w 166"/>
                <a:gd name="T1" fmla="*/ 0 h 94"/>
                <a:gd name="T2" fmla="*/ 0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6" h="94">
                  <a:moveTo>
                    <a:pt x="0" y="0"/>
                  </a:moveTo>
                  <a:lnTo>
                    <a:pt x="0" y="0"/>
                  </a:lnTo>
                  <a:lnTo>
                    <a:pt x="20" y="6"/>
                  </a:lnTo>
                  <a:lnTo>
                    <a:pt x="42" y="14"/>
                  </a:lnTo>
                  <a:lnTo>
                    <a:pt x="68" y="26"/>
                  </a:lnTo>
                  <a:lnTo>
                    <a:pt x="90" y="38"/>
                  </a:lnTo>
                  <a:lnTo>
                    <a:pt x="114" y="52"/>
                  </a:lnTo>
                  <a:lnTo>
                    <a:pt x="140" y="70"/>
                  </a:lnTo>
                  <a:lnTo>
                    <a:pt x="166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42" name="Freeform 324"/>
            <p:cNvSpPr>
              <a:spLocks/>
            </p:cNvSpPr>
            <p:nvPr/>
          </p:nvSpPr>
          <p:spPr bwMode="auto">
            <a:xfrm>
              <a:off x="4017963" y="2603500"/>
              <a:ext cx="339725" cy="85725"/>
            </a:xfrm>
            <a:custGeom>
              <a:avLst/>
              <a:gdLst>
                <a:gd name="T0" fmla="*/ 2147483646 w 214"/>
                <a:gd name="T1" fmla="*/ 0 h 54"/>
                <a:gd name="T2" fmla="*/ 2147483646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0 w 214"/>
                <a:gd name="T35" fmla="*/ 2147483646 h 54"/>
                <a:gd name="T36" fmla="*/ 0 w 214"/>
                <a:gd name="T37" fmla="*/ 2147483646 h 54"/>
                <a:gd name="T38" fmla="*/ 0 w 214"/>
                <a:gd name="T39" fmla="*/ 2147483646 h 54"/>
                <a:gd name="T40" fmla="*/ 0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214" y="0"/>
                  </a:moveTo>
                  <a:lnTo>
                    <a:pt x="214" y="0"/>
                  </a:lnTo>
                  <a:lnTo>
                    <a:pt x="208" y="4"/>
                  </a:lnTo>
                  <a:lnTo>
                    <a:pt x="194" y="16"/>
                  </a:lnTo>
                  <a:lnTo>
                    <a:pt x="182" y="22"/>
                  </a:lnTo>
                  <a:lnTo>
                    <a:pt x="168" y="28"/>
                  </a:lnTo>
                  <a:lnTo>
                    <a:pt x="154" y="30"/>
                  </a:lnTo>
                  <a:lnTo>
                    <a:pt x="138" y="32"/>
                  </a:lnTo>
                  <a:lnTo>
                    <a:pt x="114" y="32"/>
                  </a:lnTo>
                  <a:lnTo>
                    <a:pt x="108" y="32"/>
                  </a:lnTo>
                  <a:lnTo>
                    <a:pt x="52" y="24"/>
                  </a:lnTo>
                  <a:lnTo>
                    <a:pt x="30" y="22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42"/>
                  </a:lnTo>
                  <a:lnTo>
                    <a:pt x="16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43" name="Freeform 325"/>
            <p:cNvSpPr>
              <a:spLocks/>
            </p:cNvSpPr>
            <p:nvPr/>
          </p:nvSpPr>
          <p:spPr bwMode="auto">
            <a:xfrm>
              <a:off x="4116388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0 h 78"/>
                <a:gd name="T6" fmla="*/ 2147483646 w 106"/>
                <a:gd name="T7" fmla="*/ 2147483646 h 78"/>
                <a:gd name="T8" fmla="*/ 0 w 106"/>
                <a:gd name="T9" fmla="*/ 2147483646 h 78"/>
                <a:gd name="T10" fmla="*/ 0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2147483646 w 106"/>
                <a:gd name="T51" fmla="*/ 2147483646 h 78"/>
                <a:gd name="T52" fmla="*/ 2147483646 w 106"/>
                <a:gd name="T53" fmla="*/ 2147483646 h 78"/>
                <a:gd name="T54" fmla="*/ 2147483646 w 106"/>
                <a:gd name="T55" fmla="*/ 2147483646 h 78"/>
                <a:gd name="T56" fmla="*/ 2147483646 w 10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6" h="78">
                  <a:moveTo>
                    <a:pt x="6" y="0"/>
                  </a:moveTo>
                  <a:lnTo>
                    <a:pt x="6" y="0"/>
                  </a:lnTo>
                  <a:lnTo>
                    <a:pt x="2" y="12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4" y="60"/>
                  </a:lnTo>
                  <a:lnTo>
                    <a:pt x="20" y="66"/>
                  </a:lnTo>
                  <a:lnTo>
                    <a:pt x="28" y="72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52" y="78"/>
                  </a:lnTo>
                  <a:lnTo>
                    <a:pt x="54" y="78"/>
                  </a:lnTo>
                  <a:lnTo>
                    <a:pt x="64" y="76"/>
                  </a:lnTo>
                  <a:lnTo>
                    <a:pt x="74" y="74"/>
                  </a:lnTo>
                  <a:lnTo>
                    <a:pt x="82" y="68"/>
                  </a:lnTo>
                  <a:lnTo>
                    <a:pt x="90" y="62"/>
                  </a:lnTo>
                  <a:lnTo>
                    <a:pt x="96" y="54"/>
                  </a:lnTo>
                  <a:lnTo>
                    <a:pt x="102" y="46"/>
                  </a:lnTo>
                  <a:lnTo>
                    <a:pt x="104" y="36"/>
                  </a:lnTo>
                  <a:lnTo>
                    <a:pt x="106" y="24"/>
                  </a:lnTo>
                  <a:lnTo>
                    <a:pt x="106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44" name="Freeform 326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45" name="Freeform 327"/>
            <p:cNvSpPr>
              <a:spLocks/>
            </p:cNvSpPr>
            <p:nvPr/>
          </p:nvSpPr>
          <p:spPr bwMode="auto">
            <a:xfrm>
              <a:off x="4157663" y="2533650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745288" y="549275"/>
            <a:ext cx="1406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Examples</a:t>
            </a:r>
          </a:p>
        </p:txBody>
      </p:sp>
      <p:grpSp>
        <p:nvGrpSpPr>
          <p:cNvPr id="315" name="Group 27"/>
          <p:cNvGrpSpPr>
            <a:grpSpLocks/>
          </p:cNvGrpSpPr>
          <p:nvPr/>
        </p:nvGrpSpPr>
        <p:grpSpPr bwMode="auto">
          <a:xfrm>
            <a:off x="7429516" y="2952682"/>
            <a:ext cx="962173" cy="1495231"/>
            <a:chOff x="4065588" y="4052888"/>
            <a:chExt cx="1123950" cy="1889125"/>
          </a:xfrm>
          <a:solidFill>
            <a:srgbClr val="CE9542"/>
          </a:solidFill>
        </p:grpSpPr>
        <p:sp>
          <p:nvSpPr>
            <p:cNvPr id="316" name="Rectangle 147"/>
            <p:cNvSpPr>
              <a:spLocks noChangeArrowheads="1"/>
            </p:cNvSpPr>
            <p:nvPr/>
          </p:nvSpPr>
          <p:spPr bwMode="auto">
            <a:xfrm>
              <a:off x="4329113" y="5383213"/>
              <a:ext cx="574675" cy="558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17" name="Freeform 151"/>
            <p:cNvSpPr>
              <a:spLocks/>
            </p:cNvSpPr>
            <p:nvPr/>
          </p:nvSpPr>
          <p:spPr bwMode="auto">
            <a:xfrm>
              <a:off x="4065588" y="4052888"/>
              <a:ext cx="1123950" cy="1708150"/>
            </a:xfrm>
            <a:custGeom>
              <a:avLst/>
              <a:gdLst>
                <a:gd name="T0" fmla="*/ 1063625 w 708"/>
                <a:gd name="T1" fmla="*/ 295275 h 1076"/>
                <a:gd name="T2" fmla="*/ 1098550 w 708"/>
                <a:gd name="T3" fmla="*/ 374650 h 1076"/>
                <a:gd name="T4" fmla="*/ 1117600 w 708"/>
                <a:gd name="T5" fmla="*/ 457200 h 1076"/>
                <a:gd name="T6" fmla="*/ 1123950 w 708"/>
                <a:gd name="T7" fmla="*/ 542925 h 1076"/>
                <a:gd name="T8" fmla="*/ 1120775 w 708"/>
                <a:gd name="T9" fmla="*/ 628650 h 1076"/>
                <a:gd name="T10" fmla="*/ 1098550 w 708"/>
                <a:gd name="T11" fmla="*/ 800100 h 1076"/>
                <a:gd name="T12" fmla="*/ 1066800 w 708"/>
                <a:gd name="T13" fmla="*/ 968375 h 1076"/>
                <a:gd name="T14" fmla="*/ 1031875 w 708"/>
                <a:gd name="T15" fmla="*/ 1181100 h 1076"/>
                <a:gd name="T16" fmla="*/ 993775 w 708"/>
                <a:gd name="T17" fmla="*/ 1308100 h 1076"/>
                <a:gd name="T18" fmla="*/ 962025 w 708"/>
                <a:gd name="T19" fmla="*/ 1368425 h 1076"/>
                <a:gd name="T20" fmla="*/ 923925 w 708"/>
                <a:gd name="T21" fmla="*/ 1428750 h 1076"/>
                <a:gd name="T22" fmla="*/ 873125 w 708"/>
                <a:gd name="T23" fmla="*/ 1489075 h 1076"/>
                <a:gd name="T24" fmla="*/ 796925 w 708"/>
                <a:gd name="T25" fmla="*/ 1568450 h 1076"/>
                <a:gd name="T26" fmla="*/ 727075 w 708"/>
                <a:gd name="T27" fmla="*/ 1635125 h 1076"/>
                <a:gd name="T28" fmla="*/ 650875 w 708"/>
                <a:gd name="T29" fmla="*/ 1682750 h 1076"/>
                <a:gd name="T30" fmla="*/ 552450 w 708"/>
                <a:gd name="T31" fmla="*/ 1708150 h 1076"/>
                <a:gd name="T32" fmla="*/ 504825 w 708"/>
                <a:gd name="T33" fmla="*/ 1695450 h 1076"/>
                <a:gd name="T34" fmla="*/ 425450 w 708"/>
                <a:gd name="T35" fmla="*/ 1657350 h 1076"/>
                <a:gd name="T36" fmla="*/ 355600 w 708"/>
                <a:gd name="T37" fmla="*/ 1603375 h 1076"/>
                <a:gd name="T38" fmla="*/ 250825 w 708"/>
                <a:gd name="T39" fmla="*/ 1492250 h 1076"/>
                <a:gd name="T40" fmla="*/ 225425 w 708"/>
                <a:gd name="T41" fmla="*/ 1463675 h 1076"/>
                <a:gd name="T42" fmla="*/ 180975 w 708"/>
                <a:gd name="T43" fmla="*/ 1403350 h 1076"/>
                <a:gd name="T44" fmla="*/ 146050 w 708"/>
                <a:gd name="T45" fmla="*/ 1343025 h 1076"/>
                <a:gd name="T46" fmla="*/ 107950 w 708"/>
                <a:gd name="T47" fmla="*/ 1250950 h 1076"/>
                <a:gd name="T48" fmla="*/ 79375 w 708"/>
                <a:gd name="T49" fmla="*/ 1117600 h 1076"/>
                <a:gd name="T50" fmla="*/ 57150 w 708"/>
                <a:gd name="T51" fmla="*/ 971550 h 1076"/>
                <a:gd name="T52" fmla="*/ 12700 w 708"/>
                <a:gd name="T53" fmla="*/ 717550 h 1076"/>
                <a:gd name="T54" fmla="*/ 0 w 708"/>
                <a:gd name="T55" fmla="*/ 587375 h 1076"/>
                <a:gd name="T56" fmla="*/ 3175 w 708"/>
                <a:gd name="T57" fmla="*/ 501650 h 1076"/>
                <a:gd name="T58" fmla="*/ 15875 w 708"/>
                <a:gd name="T59" fmla="*/ 419100 h 1076"/>
                <a:gd name="T60" fmla="*/ 41275 w 708"/>
                <a:gd name="T61" fmla="*/ 339725 h 1076"/>
                <a:gd name="T62" fmla="*/ 60325 w 708"/>
                <a:gd name="T63" fmla="*/ 298450 h 1076"/>
                <a:gd name="T64" fmla="*/ 101600 w 708"/>
                <a:gd name="T65" fmla="*/ 228600 h 1076"/>
                <a:gd name="T66" fmla="*/ 155575 w 708"/>
                <a:gd name="T67" fmla="*/ 168275 h 1076"/>
                <a:gd name="T68" fmla="*/ 212725 w 708"/>
                <a:gd name="T69" fmla="*/ 117475 h 1076"/>
                <a:gd name="T70" fmla="*/ 276225 w 708"/>
                <a:gd name="T71" fmla="*/ 79375 h 1076"/>
                <a:gd name="T72" fmla="*/ 346075 w 708"/>
                <a:gd name="T73" fmla="*/ 47625 h 1076"/>
                <a:gd name="T74" fmla="*/ 419100 w 708"/>
                <a:gd name="T75" fmla="*/ 25400 h 1076"/>
                <a:gd name="T76" fmla="*/ 498475 w 708"/>
                <a:gd name="T77" fmla="*/ 9525 h 1076"/>
                <a:gd name="T78" fmla="*/ 577850 w 708"/>
                <a:gd name="T79" fmla="*/ 0 h 1076"/>
                <a:gd name="T80" fmla="*/ 584200 w 708"/>
                <a:gd name="T81" fmla="*/ 0 h 1076"/>
                <a:gd name="T82" fmla="*/ 730250 w 708"/>
                <a:gd name="T83" fmla="*/ 28575 h 1076"/>
                <a:gd name="T84" fmla="*/ 800100 w 708"/>
                <a:gd name="T85" fmla="*/ 50800 h 1076"/>
                <a:gd name="T86" fmla="*/ 863600 w 708"/>
                <a:gd name="T87" fmla="*/ 82550 h 1076"/>
                <a:gd name="T88" fmla="*/ 920750 w 708"/>
                <a:gd name="T89" fmla="*/ 123825 h 1076"/>
                <a:gd name="T90" fmla="*/ 974725 w 708"/>
                <a:gd name="T91" fmla="*/ 171450 h 1076"/>
                <a:gd name="T92" fmla="*/ 1022350 w 708"/>
                <a:gd name="T93" fmla="*/ 228600 h 1076"/>
                <a:gd name="T94" fmla="*/ 1063625 w 708"/>
                <a:gd name="T95" fmla="*/ 295275 h 10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08" h="1076">
                  <a:moveTo>
                    <a:pt x="670" y="186"/>
                  </a:moveTo>
                  <a:lnTo>
                    <a:pt x="670" y="186"/>
                  </a:lnTo>
                  <a:lnTo>
                    <a:pt x="682" y="210"/>
                  </a:lnTo>
                  <a:lnTo>
                    <a:pt x="692" y="236"/>
                  </a:lnTo>
                  <a:lnTo>
                    <a:pt x="698" y="262"/>
                  </a:lnTo>
                  <a:lnTo>
                    <a:pt x="704" y="288"/>
                  </a:lnTo>
                  <a:lnTo>
                    <a:pt x="706" y="314"/>
                  </a:lnTo>
                  <a:lnTo>
                    <a:pt x="708" y="342"/>
                  </a:lnTo>
                  <a:lnTo>
                    <a:pt x="708" y="368"/>
                  </a:lnTo>
                  <a:lnTo>
                    <a:pt x="706" y="396"/>
                  </a:lnTo>
                  <a:lnTo>
                    <a:pt x="700" y="450"/>
                  </a:lnTo>
                  <a:lnTo>
                    <a:pt x="692" y="504"/>
                  </a:lnTo>
                  <a:lnTo>
                    <a:pt x="672" y="610"/>
                  </a:lnTo>
                  <a:lnTo>
                    <a:pt x="658" y="702"/>
                  </a:lnTo>
                  <a:lnTo>
                    <a:pt x="650" y="744"/>
                  </a:lnTo>
                  <a:lnTo>
                    <a:pt x="640" y="786"/>
                  </a:lnTo>
                  <a:lnTo>
                    <a:pt x="626" y="824"/>
                  </a:lnTo>
                  <a:lnTo>
                    <a:pt x="616" y="844"/>
                  </a:lnTo>
                  <a:lnTo>
                    <a:pt x="606" y="862"/>
                  </a:lnTo>
                  <a:lnTo>
                    <a:pt x="594" y="882"/>
                  </a:lnTo>
                  <a:lnTo>
                    <a:pt x="582" y="900"/>
                  </a:lnTo>
                  <a:lnTo>
                    <a:pt x="566" y="920"/>
                  </a:lnTo>
                  <a:lnTo>
                    <a:pt x="550" y="938"/>
                  </a:lnTo>
                  <a:lnTo>
                    <a:pt x="502" y="988"/>
                  </a:lnTo>
                  <a:lnTo>
                    <a:pt x="482" y="1010"/>
                  </a:lnTo>
                  <a:lnTo>
                    <a:pt x="458" y="1030"/>
                  </a:lnTo>
                  <a:lnTo>
                    <a:pt x="436" y="1046"/>
                  </a:lnTo>
                  <a:lnTo>
                    <a:pt x="410" y="1060"/>
                  </a:lnTo>
                  <a:lnTo>
                    <a:pt x="380" y="1070"/>
                  </a:lnTo>
                  <a:lnTo>
                    <a:pt x="348" y="1076"/>
                  </a:lnTo>
                  <a:lnTo>
                    <a:pt x="318" y="1068"/>
                  </a:lnTo>
                  <a:lnTo>
                    <a:pt x="292" y="1058"/>
                  </a:lnTo>
                  <a:lnTo>
                    <a:pt x="268" y="1044"/>
                  </a:lnTo>
                  <a:lnTo>
                    <a:pt x="244" y="1028"/>
                  </a:lnTo>
                  <a:lnTo>
                    <a:pt x="224" y="1010"/>
                  </a:lnTo>
                  <a:lnTo>
                    <a:pt x="202" y="988"/>
                  </a:lnTo>
                  <a:lnTo>
                    <a:pt x="158" y="940"/>
                  </a:lnTo>
                  <a:lnTo>
                    <a:pt x="142" y="922"/>
                  </a:lnTo>
                  <a:lnTo>
                    <a:pt x="126" y="902"/>
                  </a:lnTo>
                  <a:lnTo>
                    <a:pt x="114" y="884"/>
                  </a:lnTo>
                  <a:lnTo>
                    <a:pt x="102" y="864"/>
                  </a:lnTo>
                  <a:lnTo>
                    <a:pt x="92" y="846"/>
                  </a:lnTo>
                  <a:lnTo>
                    <a:pt x="82" y="826"/>
                  </a:lnTo>
                  <a:lnTo>
                    <a:pt x="68" y="788"/>
                  </a:lnTo>
                  <a:lnTo>
                    <a:pt x="58" y="748"/>
                  </a:lnTo>
                  <a:lnTo>
                    <a:pt x="50" y="704"/>
                  </a:lnTo>
                  <a:lnTo>
                    <a:pt x="36" y="612"/>
                  </a:lnTo>
                  <a:lnTo>
                    <a:pt x="16" y="506"/>
                  </a:lnTo>
                  <a:lnTo>
                    <a:pt x="8" y="452"/>
                  </a:lnTo>
                  <a:lnTo>
                    <a:pt x="2" y="398"/>
                  </a:lnTo>
                  <a:lnTo>
                    <a:pt x="0" y="370"/>
                  </a:lnTo>
                  <a:lnTo>
                    <a:pt x="0" y="344"/>
                  </a:lnTo>
                  <a:lnTo>
                    <a:pt x="2" y="316"/>
                  </a:lnTo>
                  <a:lnTo>
                    <a:pt x="4" y="290"/>
                  </a:lnTo>
                  <a:lnTo>
                    <a:pt x="10" y="264"/>
                  </a:lnTo>
                  <a:lnTo>
                    <a:pt x="16" y="238"/>
                  </a:lnTo>
                  <a:lnTo>
                    <a:pt x="26" y="214"/>
                  </a:lnTo>
                  <a:lnTo>
                    <a:pt x="38" y="188"/>
                  </a:lnTo>
                  <a:lnTo>
                    <a:pt x="50" y="166"/>
                  </a:lnTo>
                  <a:lnTo>
                    <a:pt x="64" y="144"/>
                  </a:lnTo>
                  <a:lnTo>
                    <a:pt x="80" y="124"/>
                  </a:lnTo>
                  <a:lnTo>
                    <a:pt x="98" y="106"/>
                  </a:lnTo>
                  <a:lnTo>
                    <a:pt x="116" y="90"/>
                  </a:lnTo>
                  <a:lnTo>
                    <a:pt x="134" y="74"/>
                  </a:lnTo>
                  <a:lnTo>
                    <a:pt x="154" y="62"/>
                  </a:lnTo>
                  <a:lnTo>
                    <a:pt x="174" y="50"/>
                  </a:lnTo>
                  <a:lnTo>
                    <a:pt x="196" y="38"/>
                  </a:lnTo>
                  <a:lnTo>
                    <a:pt x="218" y="30"/>
                  </a:lnTo>
                  <a:lnTo>
                    <a:pt x="242" y="22"/>
                  </a:lnTo>
                  <a:lnTo>
                    <a:pt x="264" y="16"/>
                  </a:lnTo>
                  <a:lnTo>
                    <a:pt x="290" y="10"/>
                  </a:lnTo>
                  <a:lnTo>
                    <a:pt x="314" y="6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414" y="6"/>
                  </a:lnTo>
                  <a:lnTo>
                    <a:pt x="460" y="18"/>
                  </a:lnTo>
                  <a:lnTo>
                    <a:pt x="482" y="24"/>
                  </a:lnTo>
                  <a:lnTo>
                    <a:pt x="504" y="32"/>
                  </a:lnTo>
                  <a:lnTo>
                    <a:pt x="524" y="42"/>
                  </a:lnTo>
                  <a:lnTo>
                    <a:pt x="544" y="52"/>
                  </a:lnTo>
                  <a:lnTo>
                    <a:pt x="562" y="64"/>
                  </a:lnTo>
                  <a:lnTo>
                    <a:pt x="580" y="78"/>
                  </a:lnTo>
                  <a:lnTo>
                    <a:pt x="598" y="92"/>
                  </a:lnTo>
                  <a:lnTo>
                    <a:pt x="614" y="108"/>
                  </a:lnTo>
                  <a:lnTo>
                    <a:pt x="630" y="126"/>
                  </a:lnTo>
                  <a:lnTo>
                    <a:pt x="644" y="144"/>
                  </a:lnTo>
                  <a:lnTo>
                    <a:pt x="658" y="164"/>
                  </a:lnTo>
                  <a:lnTo>
                    <a:pt x="670" y="18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4106" name="Group 210"/>
          <p:cNvGrpSpPr>
            <a:grpSpLocks/>
          </p:cNvGrpSpPr>
          <p:nvPr/>
        </p:nvGrpSpPr>
        <p:grpSpPr bwMode="auto">
          <a:xfrm>
            <a:off x="3357563" y="3581400"/>
            <a:ext cx="819150" cy="139700"/>
            <a:chOff x="6528784" y="2918594"/>
            <a:chExt cx="1054100" cy="158750"/>
          </a:xfrm>
        </p:grpSpPr>
        <p:sp>
          <p:nvSpPr>
            <p:cNvPr id="4306" name="Freeform 260"/>
            <p:cNvSpPr>
              <a:spLocks noEditPoints="1"/>
            </p:cNvSpPr>
            <p:nvPr/>
          </p:nvSpPr>
          <p:spPr bwMode="auto">
            <a:xfrm>
              <a:off x="6652609" y="2924944"/>
              <a:ext cx="196850" cy="152400"/>
            </a:xfrm>
            <a:custGeom>
              <a:avLst/>
              <a:gdLst>
                <a:gd name="T0" fmla="*/ 2147483646 w 124"/>
                <a:gd name="T1" fmla="*/ 2147483646 h 96"/>
                <a:gd name="T2" fmla="*/ 2147483646 w 124"/>
                <a:gd name="T3" fmla="*/ 2147483646 h 96"/>
                <a:gd name="T4" fmla="*/ 2147483646 w 124"/>
                <a:gd name="T5" fmla="*/ 2147483646 h 96"/>
                <a:gd name="T6" fmla="*/ 0 w 124"/>
                <a:gd name="T7" fmla="*/ 2147483646 h 96"/>
                <a:gd name="T8" fmla="*/ 0 w 124"/>
                <a:gd name="T9" fmla="*/ 2147483646 h 96"/>
                <a:gd name="T10" fmla="*/ 0 w 124"/>
                <a:gd name="T11" fmla="*/ 2147483646 h 96"/>
                <a:gd name="T12" fmla="*/ 0 w 124"/>
                <a:gd name="T13" fmla="*/ 2147483646 h 96"/>
                <a:gd name="T14" fmla="*/ 2147483646 w 124"/>
                <a:gd name="T15" fmla="*/ 2147483646 h 96"/>
                <a:gd name="T16" fmla="*/ 2147483646 w 124"/>
                <a:gd name="T17" fmla="*/ 2147483646 h 96"/>
                <a:gd name="T18" fmla="*/ 2147483646 w 124"/>
                <a:gd name="T19" fmla="*/ 2147483646 h 96"/>
                <a:gd name="T20" fmla="*/ 2147483646 w 124"/>
                <a:gd name="T21" fmla="*/ 2147483646 h 96"/>
                <a:gd name="T22" fmla="*/ 2147483646 w 124"/>
                <a:gd name="T23" fmla="*/ 2147483646 h 96"/>
                <a:gd name="T24" fmla="*/ 2147483646 w 124"/>
                <a:gd name="T25" fmla="*/ 2147483646 h 96"/>
                <a:gd name="T26" fmla="*/ 2147483646 w 124"/>
                <a:gd name="T27" fmla="*/ 2147483646 h 96"/>
                <a:gd name="T28" fmla="*/ 2147483646 w 124"/>
                <a:gd name="T29" fmla="*/ 0 h 96"/>
                <a:gd name="T30" fmla="*/ 2147483646 w 124"/>
                <a:gd name="T31" fmla="*/ 0 h 96"/>
                <a:gd name="T32" fmla="*/ 2147483646 w 124"/>
                <a:gd name="T33" fmla="*/ 2147483646 h 96"/>
                <a:gd name="T34" fmla="*/ 2147483646 w 124"/>
                <a:gd name="T35" fmla="*/ 2147483646 h 96"/>
                <a:gd name="T36" fmla="*/ 2147483646 w 124"/>
                <a:gd name="T37" fmla="*/ 2147483646 h 96"/>
                <a:gd name="T38" fmla="*/ 2147483646 w 124"/>
                <a:gd name="T39" fmla="*/ 2147483646 h 96"/>
                <a:gd name="T40" fmla="*/ 2147483646 w 124"/>
                <a:gd name="T41" fmla="*/ 2147483646 h 96"/>
                <a:gd name="T42" fmla="*/ 2147483646 w 124"/>
                <a:gd name="T43" fmla="*/ 2147483646 h 96"/>
                <a:gd name="T44" fmla="*/ 2147483646 w 124"/>
                <a:gd name="T45" fmla="*/ 2147483646 h 96"/>
                <a:gd name="T46" fmla="*/ 2147483646 w 124"/>
                <a:gd name="T47" fmla="*/ 2147483646 h 96"/>
                <a:gd name="T48" fmla="*/ 2147483646 w 124"/>
                <a:gd name="T49" fmla="*/ 2147483646 h 96"/>
                <a:gd name="T50" fmla="*/ 2147483646 w 124"/>
                <a:gd name="T51" fmla="*/ 2147483646 h 96"/>
                <a:gd name="T52" fmla="*/ 2147483646 w 124"/>
                <a:gd name="T53" fmla="*/ 2147483646 h 96"/>
                <a:gd name="T54" fmla="*/ 2147483646 w 124"/>
                <a:gd name="T55" fmla="*/ 2147483646 h 96"/>
                <a:gd name="T56" fmla="*/ 2147483646 w 124"/>
                <a:gd name="T57" fmla="*/ 2147483646 h 96"/>
                <a:gd name="T58" fmla="*/ 2147483646 w 124"/>
                <a:gd name="T59" fmla="*/ 2147483646 h 96"/>
                <a:gd name="T60" fmla="*/ 2147483646 w 124"/>
                <a:gd name="T61" fmla="*/ 2147483646 h 96"/>
                <a:gd name="T62" fmla="*/ 2147483646 w 124"/>
                <a:gd name="T63" fmla="*/ 2147483646 h 96"/>
                <a:gd name="T64" fmla="*/ 2147483646 w 124"/>
                <a:gd name="T65" fmla="*/ 2147483646 h 96"/>
                <a:gd name="T66" fmla="*/ 2147483646 w 124"/>
                <a:gd name="T67" fmla="*/ 2147483646 h 96"/>
                <a:gd name="T68" fmla="*/ 2147483646 w 124"/>
                <a:gd name="T69" fmla="*/ 2147483646 h 96"/>
                <a:gd name="T70" fmla="*/ 2147483646 w 124"/>
                <a:gd name="T71" fmla="*/ 2147483646 h 96"/>
                <a:gd name="T72" fmla="*/ 2147483646 w 124"/>
                <a:gd name="T73" fmla="*/ 2147483646 h 96"/>
                <a:gd name="T74" fmla="*/ 2147483646 w 124"/>
                <a:gd name="T75" fmla="*/ 2147483646 h 96"/>
                <a:gd name="T76" fmla="*/ 2147483646 w 124"/>
                <a:gd name="T77" fmla="*/ 2147483646 h 96"/>
                <a:gd name="T78" fmla="*/ 2147483646 w 124"/>
                <a:gd name="T79" fmla="*/ 2147483646 h 96"/>
                <a:gd name="T80" fmla="*/ 2147483646 w 124"/>
                <a:gd name="T81" fmla="*/ 2147483646 h 96"/>
                <a:gd name="T82" fmla="*/ 2147483646 w 124"/>
                <a:gd name="T83" fmla="*/ 2147483646 h 96"/>
                <a:gd name="T84" fmla="*/ 2147483646 w 124"/>
                <a:gd name="T85" fmla="*/ 2147483646 h 96"/>
                <a:gd name="T86" fmla="*/ 2147483646 w 124"/>
                <a:gd name="T87" fmla="*/ 2147483646 h 96"/>
                <a:gd name="T88" fmla="*/ 2147483646 w 124"/>
                <a:gd name="T89" fmla="*/ 2147483646 h 96"/>
                <a:gd name="T90" fmla="*/ 2147483646 w 124"/>
                <a:gd name="T91" fmla="*/ 2147483646 h 96"/>
                <a:gd name="T92" fmla="*/ 2147483646 w 124"/>
                <a:gd name="T93" fmla="*/ 2147483646 h 96"/>
                <a:gd name="T94" fmla="*/ 2147483646 w 124"/>
                <a:gd name="T95" fmla="*/ 2147483646 h 96"/>
                <a:gd name="T96" fmla="*/ 2147483646 w 124"/>
                <a:gd name="T97" fmla="*/ 2147483646 h 96"/>
                <a:gd name="T98" fmla="*/ 2147483646 w 124"/>
                <a:gd name="T99" fmla="*/ 2147483646 h 96"/>
                <a:gd name="T100" fmla="*/ 2147483646 w 124"/>
                <a:gd name="T101" fmla="*/ 2147483646 h 96"/>
                <a:gd name="T102" fmla="*/ 2147483646 w 124"/>
                <a:gd name="T103" fmla="*/ 2147483646 h 96"/>
                <a:gd name="T104" fmla="*/ 2147483646 w 124"/>
                <a:gd name="T105" fmla="*/ 2147483646 h 96"/>
                <a:gd name="T106" fmla="*/ 2147483646 w 124"/>
                <a:gd name="T107" fmla="*/ 2147483646 h 96"/>
                <a:gd name="T108" fmla="*/ 2147483646 w 124"/>
                <a:gd name="T109" fmla="*/ 2147483646 h 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4" h="96">
                  <a:moveTo>
                    <a:pt x="10" y="88"/>
                  </a:moveTo>
                  <a:lnTo>
                    <a:pt x="10" y="88"/>
                  </a:lnTo>
                  <a:lnTo>
                    <a:pt x="4" y="7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2" y="30"/>
                  </a:lnTo>
                  <a:lnTo>
                    <a:pt x="8" y="20"/>
                  </a:lnTo>
                  <a:lnTo>
                    <a:pt x="14" y="10"/>
                  </a:lnTo>
                  <a:lnTo>
                    <a:pt x="22" y="2"/>
                  </a:lnTo>
                  <a:lnTo>
                    <a:pt x="42" y="0"/>
                  </a:lnTo>
                  <a:lnTo>
                    <a:pt x="64" y="0"/>
                  </a:lnTo>
                  <a:lnTo>
                    <a:pt x="86" y="4"/>
                  </a:lnTo>
                  <a:lnTo>
                    <a:pt x="108" y="10"/>
                  </a:lnTo>
                  <a:lnTo>
                    <a:pt x="116" y="22"/>
                  </a:lnTo>
                  <a:lnTo>
                    <a:pt x="120" y="34"/>
                  </a:lnTo>
                  <a:lnTo>
                    <a:pt x="124" y="48"/>
                  </a:lnTo>
                  <a:lnTo>
                    <a:pt x="122" y="62"/>
                  </a:lnTo>
                  <a:lnTo>
                    <a:pt x="118" y="78"/>
                  </a:lnTo>
                  <a:lnTo>
                    <a:pt x="110" y="90"/>
                  </a:lnTo>
                  <a:lnTo>
                    <a:pt x="78" y="96"/>
                  </a:lnTo>
                  <a:lnTo>
                    <a:pt x="62" y="96"/>
                  </a:lnTo>
                  <a:lnTo>
                    <a:pt x="48" y="96"/>
                  </a:lnTo>
                  <a:lnTo>
                    <a:pt x="10" y="88"/>
                  </a:lnTo>
                  <a:close/>
                  <a:moveTo>
                    <a:pt x="88" y="56"/>
                  </a:moveTo>
                  <a:lnTo>
                    <a:pt x="88" y="56"/>
                  </a:lnTo>
                  <a:lnTo>
                    <a:pt x="88" y="44"/>
                  </a:lnTo>
                  <a:lnTo>
                    <a:pt x="84" y="36"/>
                  </a:lnTo>
                  <a:lnTo>
                    <a:pt x="76" y="28"/>
                  </a:lnTo>
                  <a:lnTo>
                    <a:pt x="66" y="24"/>
                  </a:lnTo>
                  <a:lnTo>
                    <a:pt x="54" y="26"/>
                  </a:lnTo>
                  <a:lnTo>
                    <a:pt x="46" y="30"/>
                  </a:lnTo>
                  <a:lnTo>
                    <a:pt x="38" y="3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40" y="68"/>
                  </a:lnTo>
                  <a:lnTo>
                    <a:pt x="46" y="74"/>
                  </a:lnTo>
                  <a:lnTo>
                    <a:pt x="56" y="78"/>
                  </a:lnTo>
                  <a:lnTo>
                    <a:pt x="68" y="78"/>
                  </a:lnTo>
                  <a:lnTo>
                    <a:pt x="78" y="74"/>
                  </a:lnTo>
                  <a:lnTo>
                    <a:pt x="84" y="66"/>
                  </a:lnTo>
                  <a:lnTo>
                    <a:pt x="88" y="56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7" name="Freeform 261"/>
            <p:cNvSpPr>
              <a:spLocks/>
            </p:cNvSpPr>
            <p:nvPr/>
          </p:nvSpPr>
          <p:spPr bwMode="auto">
            <a:xfrm>
              <a:off x="6824059" y="2940819"/>
              <a:ext cx="107950" cy="127000"/>
            </a:xfrm>
            <a:custGeom>
              <a:avLst/>
              <a:gdLst>
                <a:gd name="T0" fmla="*/ 2147483646 w 68"/>
                <a:gd name="T1" fmla="*/ 2147483646 h 80"/>
                <a:gd name="T2" fmla="*/ 2147483646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2147483646 w 68"/>
                <a:gd name="T15" fmla="*/ 2147483646 h 80"/>
                <a:gd name="T16" fmla="*/ 2147483646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0 w 68"/>
                <a:gd name="T25" fmla="*/ 0 h 80"/>
                <a:gd name="T26" fmla="*/ 0 w 68"/>
                <a:gd name="T27" fmla="*/ 0 h 80"/>
                <a:gd name="T28" fmla="*/ 2147483646 w 68"/>
                <a:gd name="T29" fmla="*/ 2147483646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2147483646 h 80"/>
                <a:gd name="T36" fmla="*/ 2147483646 w 68"/>
                <a:gd name="T37" fmla="*/ 2147483646 h 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8" h="80">
                  <a:moveTo>
                    <a:pt x="68" y="60"/>
                  </a:moveTo>
                  <a:lnTo>
                    <a:pt x="68" y="60"/>
                  </a:lnTo>
                  <a:lnTo>
                    <a:pt x="48" y="68"/>
                  </a:lnTo>
                  <a:lnTo>
                    <a:pt x="28" y="74"/>
                  </a:lnTo>
                  <a:lnTo>
                    <a:pt x="2" y="80"/>
                  </a:lnTo>
                  <a:lnTo>
                    <a:pt x="10" y="68"/>
                  </a:lnTo>
                  <a:lnTo>
                    <a:pt x="14" y="52"/>
                  </a:lnTo>
                  <a:lnTo>
                    <a:pt x="16" y="38"/>
                  </a:lnTo>
                  <a:lnTo>
                    <a:pt x="12" y="24"/>
                  </a:lnTo>
                  <a:lnTo>
                    <a:pt x="8" y="12"/>
                  </a:lnTo>
                  <a:lnTo>
                    <a:pt x="0" y="0"/>
                  </a:lnTo>
                  <a:lnTo>
                    <a:pt x="18" y="10"/>
                  </a:lnTo>
                  <a:lnTo>
                    <a:pt x="36" y="22"/>
                  </a:lnTo>
                  <a:lnTo>
                    <a:pt x="54" y="40"/>
                  </a:lnTo>
                  <a:lnTo>
                    <a:pt x="68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8" name="Freeform 262"/>
            <p:cNvSpPr>
              <a:spLocks/>
            </p:cNvSpPr>
            <p:nvPr/>
          </p:nvSpPr>
          <p:spPr bwMode="auto">
            <a:xfrm>
              <a:off x="6706584" y="2963044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0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4">
                  <a:moveTo>
                    <a:pt x="54" y="32"/>
                  </a:moveTo>
                  <a:lnTo>
                    <a:pt x="54" y="32"/>
                  </a:lnTo>
                  <a:lnTo>
                    <a:pt x="50" y="42"/>
                  </a:lnTo>
                  <a:lnTo>
                    <a:pt x="44" y="50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2" y="50"/>
                  </a:lnTo>
                  <a:lnTo>
                    <a:pt x="6" y="44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2" y="4"/>
                  </a:lnTo>
                  <a:lnTo>
                    <a:pt x="50" y="12"/>
                  </a:lnTo>
                  <a:lnTo>
                    <a:pt x="54" y="20"/>
                  </a:lnTo>
                  <a:lnTo>
                    <a:pt x="54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9" name="Freeform 263"/>
            <p:cNvSpPr>
              <a:spLocks/>
            </p:cNvSpPr>
            <p:nvPr/>
          </p:nvSpPr>
          <p:spPr bwMode="auto">
            <a:xfrm>
              <a:off x="6528784" y="2928119"/>
              <a:ext cx="158750" cy="136525"/>
            </a:xfrm>
            <a:custGeom>
              <a:avLst/>
              <a:gdLst>
                <a:gd name="T0" fmla="*/ 2147483646 w 100"/>
                <a:gd name="T1" fmla="*/ 2147483646 h 86"/>
                <a:gd name="T2" fmla="*/ 2147483646 w 100"/>
                <a:gd name="T3" fmla="*/ 2147483646 h 86"/>
                <a:gd name="T4" fmla="*/ 2147483646 w 100"/>
                <a:gd name="T5" fmla="*/ 2147483646 h 86"/>
                <a:gd name="T6" fmla="*/ 2147483646 w 100"/>
                <a:gd name="T7" fmla="*/ 2147483646 h 86"/>
                <a:gd name="T8" fmla="*/ 0 w 100"/>
                <a:gd name="T9" fmla="*/ 2147483646 h 86"/>
                <a:gd name="T10" fmla="*/ 0 w 100"/>
                <a:gd name="T11" fmla="*/ 2147483646 h 86"/>
                <a:gd name="T12" fmla="*/ 2147483646 w 100"/>
                <a:gd name="T13" fmla="*/ 2147483646 h 86"/>
                <a:gd name="T14" fmla="*/ 2147483646 w 100"/>
                <a:gd name="T15" fmla="*/ 2147483646 h 86"/>
                <a:gd name="T16" fmla="*/ 2147483646 w 100"/>
                <a:gd name="T17" fmla="*/ 2147483646 h 86"/>
                <a:gd name="T18" fmla="*/ 2147483646 w 100"/>
                <a:gd name="T19" fmla="*/ 2147483646 h 86"/>
                <a:gd name="T20" fmla="*/ 2147483646 w 100"/>
                <a:gd name="T21" fmla="*/ 2147483646 h 86"/>
                <a:gd name="T22" fmla="*/ 2147483646 w 100"/>
                <a:gd name="T23" fmla="*/ 2147483646 h 86"/>
                <a:gd name="T24" fmla="*/ 2147483646 w 100"/>
                <a:gd name="T25" fmla="*/ 2147483646 h 86"/>
                <a:gd name="T26" fmla="*/ 2147483646 w 100"/>
                <a:gd name="T27" fmla="*/ 2147483646 h 86"/>
                <a:gd name="T28" fmla="*/ 2147483646 w 100"/>
                <a:gd name="T29" fmla="*/ 2147483646 h 86"/>
                <a:gd name="T30" fmla="*/ 2147483646 w 100"/>
                <a:gd name="T31" fmla="*/ 0 h 86"/>
                <a:gd name="T32" fmla="*/ 2147483646 w 100"/>
                <a:gd name="T33" fmla="*/ 0 h 86"/>
                <a:gd name="T34" fmla="*/ 2147483646 w 100"/>
                <a:gd name="T35" fmla="*/ 2147483646 h 86"/>
                <a:gd name="T36" fmla="*/ 2147483646 w 100"/>
                <a:gd name="T37" fmla="*/ 2147483646 h 86"/>
                <a:gd name="T38" fmla="*/ 2147483646 w 100"/>
                <a:gd name="T39" fmla="*/ 2147483646 h 86"/>
                <a:gd name="T40" fmla="*/ 2147483646 w 100"/>
                <a:gd name="T41" fmla="*/ 2147483646 h 86"/>
                <a:gd name="T42" fmla="*/ 2147483646 w 100"/>
                <a:gd name="T43" fmla="*/ 2147483646 h 86"/>
                <a:gd name="T44" fmla="*/ 2147483646 w 100"/>
                <a:gd name="T45" fmla="*/ 2147483646 h 86"/>
                <a:gd name="T46" fmla="*/ 2147483646 w 100"/>
                <a:gd name="T47" fmla="*/ 2147483646 h 86"/>
                <a:gd name="T48" fmla="*/ 2147483646 w 100"/>
                <a:gd name="T49" fmla="*/ 2147483646 h 86"/>
                <a:gd name="T50" fmla="*/ 2147483646 w 100"/>
                <a:gd name="T51" fmla="*/ 2147483646 h 86"/>
                <a:gd name="T52" fmla="*/ 2147483646 w 100"/>
                <a:gd name="T53" fmla="*/ 2147483646 h 8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0" h="86">
                  <a:moveTo>
                    <a:pt x="88" y="86"/>
                  </a:moveTo>
                  <a:lnTo>
                    <a:pt x="88" y="86"/>
                  </a:lnTo>
                  <a:lnTo>
                    <a:pt x="56" y="76"/>
                  </a:lnTo>
                  <a:lnTo>
                    <a:pt x="28" y="66"/>
                  </a:lnTo>
                  <a:lnTo>
                    <a:pt x="0" y="58"/>
                  </a:lnTo>
                  <a:lnTo>
                    <a:pt x="4" y="56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4" y="36"/>
                  </a:lnTo>
                  <a:lnTo>
                    <a:pt x="40" y="30"/>
                  </a:lnTo>
                  <a:lnTo>
                    <a:pt x="46" y="22"/>
                  </a:lnTo>
                  <a:lnTo>
                    <a:pt x="60" y="14"/>
                  </a:lnTo>
                  <a:lnTo>
                    <a:pt x="78" y="6"/>
                  </a:lnTo>
                  <a:lnTo>
                    <a:pt x="100" y="0"/>
                  </a:lnTo>
                  <a:lnTo>
                    <a:pt x="92" y="8"/>
                  </a:lnTo>
                  <a:lnTo>
                    <a:pt x="86" y="18"/>
                  </a:lnTo>
                  <a:lnTo>
                    <a:pt x="80" y="28"/>
                  </a:lnTo>
                  <a:lnTo>
                    <a:pt x="78" y="40"/>
                  </a:lnTo>
                  <a:lnTo>
                    <a:pt x="78" y="52"/>
                  </a:lnTo>
                  <a:lnTo>
                    <a:pt x="78" y="64"/>
                  </a:lnTo>
                  <a:lnTo>
                    <a:pt x="82" y="74"/>
                  </a:lnTo>
                  <a:lnTo>
                    <a:pt x="88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0" name="Freeform 264"/>
            <p:cNvSpPr>
              <a:spLocks/>
            </p:cNvSpPr>
            <p:nvPr/>
          </p:nvSpPr>
          <p:spPr bwMode="auto">
            <a:xfrm>
              <a:off x="6528784" y="2924944"/>
              <a:ext cx="403225" cy="152400"/>
            </a:xfrm>
            <a:custGeom>
              <a:avLst/>
              <a:gdLst>
                <a:gd name="T0" fmla="*/ 2147483646 w 254"/>
                <a:gd name="T1" fmla="*/ 2147483646 h 96"/>
                <a:gd name="T2" fmla="*/ 2147483646 w 254"/>
                <a:gd name="T3" fmla="*/ 2147483646 h 96"/>
                <a:gd name="T4" fmla="*/ 2147483646 w 254"/>
                <a:gd name="T5" fmla="*/ 0 h 96"/>
                <a:gd name="T6" fmla="*/ 2147483646 w 254"/>
                <a:gd name="T7" fmla="*/ 0 h 96"/>
                <a:gd name="T8" fmla="*/ 2147483646 w 254"/>
                <a:gd name="T9" fmla="*/ 2147483646 h 96"/>
                <a:gd name="T10" fmla="*/ 2147483646 w 254"/>
                <a:gd name="T11" fmla="*/ 2147483646 h 96"/>
                <a:gd name="T12" fmla="*/ 2147483646 w 254"/>
                <a:gd name="T13" fmla="*/ 2147483646 h 96"/>
                <a:gd name="T14" fmla="*/ 2147483646 w 254"/>
                <a:gd name="T15" fmla="*/ 2147483646 h 96"/>
                <a:gd name="T16" fmla="*/ 2147483646 w 254"/>
                <a:gd name="T17" fmla="*/ 2147483646 h 96"/>
                <a:gd name="T18" fmla="*/ 2147483646 w 254"/>
                <a:gd name="T19" fmla="*/ 2147483646 h 96"/>
                <a:gd name="T20" fmla="*/ 2147483646 w 254"/>
                <a:gd name="T21" fmla="*/ 2147483646 h 96"/>
                <a:gd name="T22" fmla="*/ 2147483646 w 254"/>
                <a:gd name="T23" fmla="*/ 2147483646 h 96"/>
                <a:gd name="T24" fmla="*/ 2147483646 w 254"/>
                <a:gd name="T25" fmla="*/ 2147483646 h 96"/>
                <a:gd name="T26" fmla="*/ 2147483646 w 254"/>
                <a:gd name="T27" fmla="*/ 2147483646 h 96"/>
                <a:gd name="T28" fmla="*/ 2147483646 w 254"/>
                <a:gd name="T29" fmla="*/ 2147483646 h 96"/>
                <a:gd name="T30" fmla="*/ 2147483646 w 254"/>
                <a:gd name="T31" fmla="*/ 2147483646 h 96"/>
                <a:gd name="T32" fmla="*/ 2147483646 w 254"/>
                <a:gd name="T33" fmla="*/ 2147483646 h 96"/>
                <a:gd name="T34" fmla="*/ 2147483646 w 254"/>
                <a:gd name="T35" fmla="*/ 2147483646 h 96"/>
                <a:gd name="T36" fmla="*/ 2147483646 w 254"/>
                <a:gd name="T37" fmla="*/ 2147483646 h 96"/>
                <a:gd name="T38" fmla="*/ 2147483646 w 254"/>
                <a:gd name="T39" fmla="*/ 2147483646 h 96"/>
                <a:gd name="T40" fmla="*/ 2147483646 w 254"/>
                <a:gd name="T41" fmla="*/ 2147483646 h 96"/>
                <a:gd name="T42" fmla="*/ 2147483646 w 254"/>
                <a:gd name="T43" fmla="*/ 2147483646 h 96"/>
                <a:gd name="T44" fmla="*/ 2147483646 w 254"/>
                <a:gd name="T45" fmla="*/ 2147483646 h 96"/>
                <a:gd name="T46" fmla="*/ 2147483646 w 254"/>
                <a:gd name="T47" fmla="*/ 2147483646 h 96"/>
                <a:gd name="T48" fmla="*/ 0 w 254"/>
                <a:gd name="T49" fmla="*/ 2147483646 h 96"/>
                <a:gd name="T50" fmla="*/ 0 w 254"/>
                <a:gd name="T51" fmla="*/ 2147483646 h 96"/>
                <a:gd name="T52" fmla="*/ 2147483646 w 254"/>
                <a:gd name="T53" fmla="*/ 2147483646 h 96"/>
                <a:gd name="T54" fmla="*/ 2147483646 w 254"/>
                <a:gd name="T55" fmla="*/ 2147483646 h 96"/>
                <a:gd name="T56" fmla="*/ 2147483646 w 254"/>
                <a:gd name="T57" fmla="*/ 2147483646 h 96"/>
                <a:gd name="T58" fmla="*/ 2147483646 w 254"/>
                <a:gd name="T59" fmla="*/ 2147483646 h 96"/>
                <a:gd name="T60" fmla="*/ 2147483646 w 254"/>
                <a:gd name="T61" fmla="*/ 2147483646 h 96"/>
                <a:gd name="T62" fmla="*/ 2147483646 w 254"/>
                <a:gd name="T63" fmla="*/ 2147483646 h 96"/>
                <a:gd name="T64" fmla="*/ 2147483646 w 254"/>
                <a:gd name="T65" fmla="*/ 2147483646 h 96"/>
                <a:gd name="T66" fmla="*/ 2147483646 w 254"/>
                <a:gd name="T67" fmla="*/ 2147483646 h 96"/>
                <a:gd name="T68" fmla="*/ 2147483646 w 254"/>
                <a:gd name="T69" fmla="*/ 2147483646 h 96"/>
                <a:gd name="T70" fmla="*/ 2147483646 w 254"/>
                <a:gd name="T71" fmla="*/ 2147483646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4" h="96">
                  <a:moveTo>
                    <a:pt x="100" y="2"/>
                  </a:moveTo>
                  <a:lnTo>
                    <a:pt x="100" y="2"/>
                  </a:lnTo>
                  <a:lnTo>
                    <a:pt x="120" y="0"/>
                  </a:lnTo>
                  <a:lnTo>
                    <a:pt x="142" y="0"/>
                  </a:lnTo>
                  <a:lnTo>
                    <a:pt x="164" y="4"/>
                  </a:lnTo>
                  <a:lnTo>
                    <a:pt x="186" y="10"/>
                  </a:lnTo>
                  <a:lnTo>
                    <a:pt x="204" y="20"/>
                  </a:lnTo>
                  <a:lnTo>
                    <a:pt x="222" y="32"/>
                  </a:lnTo>
                  <a:lnTo>
                    <a:pt x="240" y="50"/>
                  </a:lnTo>
                  <a:lnTo>
                    <a:pt x="254" y="70"/>
                  </a:lnTo>
                  <a:lnTo>
                    <a:pt x="234" y="78"/>
                  </a:lnTo>
                  <a:lnTo>
                    <a:pt x="214" y="84"/>
                  </a:lnTo>
                  <a:lnTo>
                    <a:pt x="188" y="90"/>
                  </a:lnTo>
                  <a:lnTo>
                    <a:pt x="156" y="96"/>
                  </a:lnTo>
                  <a:lnTo>
                    <a:pt x="140" y="96"/>
                  </a:lnTo>
                  <a:lnTo>
                    <a:pt x="126" y="96"/>
                  </a:lnTo>
                  <a:lnTo>
                    <a:pt x="88" y="88"/>
                  </a:lnTo>
                  <a:lnTo>
                    <a:pt x="56" y="78"/>
                  </a:lnTo>
                  <a:lnTo>
                    <a:pt x="28" y="68"/>
                  </a:lnTo>
                  <a:lnTo>
                    <a:pt x="0" y="60"/>
                  </a:lnTo>
                  <a:lnTo>
                    <a:pt x="4" y="58"/>
                  </a:lnTo>
                  <a:lnTo>
                    <a:pt x="14" y="54"/>
                  </a:lnTo>
                  <a:lnTo>
                    <a:pt x="28" y="46"/>
                  </a:lnTo>
                  <a:lnTo>
                    <a:pt x="34" y="38"/>
                  </a:lnTo>
                  <a:lnTo>
                    <a:pt x="40" y="32"/>
                  </a:lnTo>
                  <a:lnTo>
                    <a:pt x="46" y="24"/>
                  </a:lnTo>
                  <a:lnTo>
                    <a:pt x="60" y="16"/>
                  </a:lnTo>
                  <a:lnTo>
                    <a:pt x="78" y="8"/>
                  </a:lnTo>
                  <a:lnTo>
                    <a:pt x="10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1" name="Freeform 265"/>
            <p:cNvSpPr>
              <a:spLocks/>
            </p:cNvSpPr>
            <p:nvPr/>
          </p:nvSpPr>
          <p:spPr bwMode="auto">
            <a:xfrm>
              <a:off x="6652609" y="2928119"/>
              <a:ext cx="34925" cy="136525"/>
            </a:xfrm>
            <a:custGeom>
              <a:avLst/>
              <a:gdLst>
                <a:gd name="T0" fmla="*/ 2147483646 w 22"/>
                <a:gd name="T1" fmla="*/ 2147483646 h 86"/>
                <a:gd name="T2" fmla="*/ 2147483646 w 22"/>
                <a:gd name="T3" fmla="*/ 2147483646 h 86"/>
                <a:gd name="T4" fmla="*/ 2147483646 w 22"/>
                <a:gd name="T5" fmla="*/ 2147483646 h 86"/>
                <a:gd name="T6" fmla="*/ 0 w 22"/>
                <a:gd name="T7" fmla="*/ 2147483646 h 86"/>
                <a:gd name="T8" fmla="*/ 0 w 22"/>
                <a:gd name="T9" fmla="*/ 2147483646 h 86"/>
                <a:gd name="T10" fmla="*/ 0 w 22"/>
                <a:gd name="T11" fmla="*/ 2147483646 h 86"/>
                <a:gd name="T12" fmla="*/ 0 w 22"/>
                <a:gd name="T13" fmla="*/ 2147483646 h 86"/>
                <a:gd name="T14" fmla="*/ 2147483646 w 22"/>
                <a:gd name="T15" fmla="*/ 2147483646 h 86"/>
                <a:gd name="T16" fmla="*/ 2147483646 w 22"/>
                <a:gd name="T17" fmla="*/ 2147483646 h 86"/>
                <a:gd name="T18" fmla="*/ 2147483646 w 22"/>
                <a:gd name="T19" fmla="*/ 2147483646 h 86"/>
                <a:gd name="T20" fmla="*/ 2147483646 w 22"/>
                <a:gd name="T21" fmla="*/ 0 h 86"/>
                <a:gd name="T22" fmla="*/ 2147483646 w 22"/>
                <a:gd name="T23" fmla="*/ 0 h 86"/>
                <a:gd name="T24" fmla="*/ 2147483646 w 22"/>
                <a:gd name="T25" fmla="*/ 0 h 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86">
                  <a:moveTo>
                    <a:pt x="10" y="86"/>
                  </a:moveTo>
                  <a:lnTo>
                    <a:pt x="10" y="86"/>
                  </a:lnTo>
                  <a:lnTo>
                    <a:pt x="4" y="74"/>
                  </a:lnTo>
                  <a:lnTo>
                    <a:pt x="0" y="64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2" y="28"/>
                  </a:lnTo>
                  <a:lnTo>
                    <a:pt x="8" y="18"/>
                  </a:lnTo>
                  <a:lnTo>
                    <a:pt x="14" y="8"/>
                  </a:lnTo>
                  <a:lnTo>
                    <a:pt x="2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2" name="Freeform 266"/>
            <p:cNvSpPr>
              <a:spLocks/>
            </p:cNvSpPr>
            <p:nvPr/>
          </p:nvSpPr>
          <p:spPr bwMode="auto">
            <a:xfrm>
              <a:off x="6824059" y="2940819"/>
              <a:ext cx="25400" cy="127000"/>
            </a:xfrm>
            <a:custGeom>
              <a:avLst/>
              <a:gdLst>
                <a:gd name="T0" fmla="*/ 0 w 16"/>
                <a:gd name="T1" fmla="*/ 0 h 80"/>
                <a:gd name="T2" fmla="*/ 0 w 16"/>
                <a:gd name="T3" fmla="*/ 0 h 80"/>
                <a:gd name="T4" fmla="*/ 2147483646 w 16"/>
                <a:gd name="T5" fmla="*/ 2147483646 h 80"/>
                <a:gd name="T6" fmla="*/ 2147483646 w 16"/>
                <a:gd name="T7" fmla="*/ 2147483646 h 80"/>
                <a:gd name="T8" fmla="*/ 2147483646 w 16"/>
                <a:gd name="T9" fmla="*/ 2147483646 h 80"/>
                <a:gd name="T10" fmla="*/ 2147483646 w 16"/>
                <a:gd name="T11" fmla="*/ 2147483646 h 80"/>
                <a:gd name="T12" fmla="*/ 2147483646 w 16"/>
                <a:gd name="T13" fmla="*/ 2147483646 h 80"/>
                <a:gd name="T14" fmla="*/ 2147483646 w 16"/>
                <a:gd name="T15" fmla="*/ 2147483646 h 80"/>
                <a:gd name="T16" fmla="*/ 2147483646 w 16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80">
                  <a:moveTo>
                    <a:pt x="0" y="0"/>
                  </a:moveTo>
                  <a:lnTo>
                    <a:pt x="0" y="0"/>
                  </a:lnTo>
                  <a:lnTo>
                    <a:pt x="8" y="12"/>
                  </a:lnTo>
                  <a:lnTo>
                    <a:pt x="12" y="24"/>
                  </a:lnTo>
                  <a:lnTo>
                    <a:pt x="16" y="38"/>
                  </a:lnTo>
                  <a:lnTo>
                    <a:pt x="14" y="52"/>
                  </a:lnTo>
                  <a:lnTo>
                    <a:pt x="10" y="68"/>
                  </a:lnTo>
                  <a:lnTo>
                    <a:pt x="2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3" name="Freeform 267"/>
            <p:cNvSpPr>
              <a:spLocks/>
            </p:cNvSpPr>
            <p:nvPr/>
          </p:nvSpPr>
          <p:spPr bwMode="auto">
            <a:xfrm>
              <a:off x="6706584" y="2963044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0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4">
                  <a:moveTo>
                    <a:pt x="54" y="32"/>
                  </a:moveTo>
                  <a:lnTo>
                    <a:pt x="54" y="32"/>
                  </a:lnTo>
                  <a:lnTo>
                    <a:pt x="50" y="42"/>
                  </a:lnTo>
                  <a:lnTo>
                    <a:pt x="44" y="50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2" y="50"/>
                  </a:lnTo>
                  <a:lnTo>
                    <a:pt x="6" y="44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2" y="4"/>
                  </a:lnTo>
                  <a:lnTo>
                    <a:pt x="50" y="12"/>
                  </a:lnTo>
                  <a:lnTo>
                    <a:pt x="54" y="20"/>
                  </a:lnTo>
                  <a:lnTo>
                    <a:pt x="54" y="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4" name="Freeform 268"/>
            <p:cNvSpPr>
              <a:spLocks/>
            </p:cNvSpPr>
            <p:nvPr/>
          </p:nvSpPr>
          <p:spPr bwMode="auto">
            <a:xfrm>
              <a:off x="6706584" y="2953519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2">
                  <a:moveTo>
                    <a:pt x="22" y="14"/>
                  </a:moveTo>
                  <a:lnTo>
                    <a:pt x="22" y="14"/>
                  </a:lnTo>
                  <a:lnTo>
                    <a:pt x="22" y="18"/>
                  </a:lnTo>
                  <a:lnTo>
                    <a:pt x="18" y="20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6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5" name="Freeform 269"/>
            <p:cNvSpPr>
              <a:spLocks/>
            </p:cNvSpPr>
            <p:nvPr/>
          </p:nvSpPr>
          <p:spPr bwMode="auto">
            <a:xfrm>
              <a:off x="7176484" y="2937644"/>
              <a:ext cx="107950" cy="127000"/>
            </a:xfrm>
            <a:custGeom>
              <a:avLst/>
              <a:gdLst>
                <a:gd name="T0" fmla="*/ 0 w 68"/>
                <a:gd name="T1" fmla="*/ 2147483646 h 80"/>
                <a:gd name="T2" fmla="*/ 0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2147483646 w 68"/>
                <a:gd name="T15" fmla="*/ 2147483646 h 80"/>
                <a:gd name="T16" fmla="*/ 2147483646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2147483646 w 68"/>
                <a:gd name="T25" fmla="*/ 0 h 80"/>
                <a:gd name="T26" fmla="*/ 2147483646 w 68"/>
                <a:gd name="T27" fmla="*/ 0 h 80"/>
                <a:gd name="T28" fmla="*/ 2147483646 w 68"/>
                <a:gd name="T29" fmla="*/ 0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2147483646 h 80"/>
                <a:gd name="T36" fmla="*/ 0 w 68"/>
                <a:gd name="T37" fmla="*/ 2147483646 h 80"/>
                <a:gd name="T38" fmla="*/ 0 w 68"/>
                <a:gd name="T39" fmla="*/ 2147483646 h 8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8" h="80">
                  <a:moveTo>
                    <a:pt x="0" y="62"/>
                  </a:moveTo>
                  <a:lnTo>
                    <a:pt x="0" y="62"/>
                  </a:lnTo>
                  <a:lnTo>
                    <a:pt x="22" y="68"/>
                  </a:lnTo>
                  <a:lnTo>
                    <a:pt x="42" y="74"/>
                  </a:lnTo>
                  <a:lnTo>
                    <a:pt x="68" y="80"/>
                  </a:lnTo>
                  <a:lnTo>
                    <a:pt x="60" y="68"/>
                  </a:lnTo>
                  <a:lnTo>
                    <a:pt x="54" y="52"/>
                  </a:lnTo>
                  <a:lnTo>
                    <a:pt x="54" y="38"/>
                  </a:lnTo>
                  <a:lnTo>
                    <a:pt x="56" y="24"/>
                  </a:lnTo>
                  <a:lnTo>
                    <a:pt x="60" y="12"/>
                  </a:lnTo>
                  <a:lnTo>
                    <a:pt x="68" y="0"/>
                  </a:lnTo>
                  <a:lnTo>
                    <a:pt x="50" y="10"/>
                  </a:lnTo>
                  <a:lnTo>
                    <a:pt x="32" y="24"/>
                  </a:lnTo>
                  <a:lnTo>
                    <a:pt x="16" y="4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6" name="Freeform 270"/>
            <p:cNvSpPr>
              <a:spLocks noEditPoints="1"/>
            </p:cNvSpPr>
            <p:nvPr/>
          </p:nvSpPr>
          <p:spPr bwMode="auto">
            <a:xfrm>
              <a:off x="7262209" y="2918594"/>
              <a:ext cx="196850" cy="152400"/>
            </a:xfrm>
            <a:custGeom>
              <a:avLst/>
              <a:gdLst>
                <a:gd name="T0" fmla="*/ 0 w 124"/>
                <a:gd name="T1" fmla="*/ 2147483646 h 96"/>
                <a:gd name="T2" fmla="*/ 0 w 124"/>
                <a:gd name="T3" fmla="*/ 2147483646 h 96"/>
                <a:gd name="T4" fmla="*/ 2147483646 w 124"/>
                <a:gd name="T5" fmla="*/ 2147483646 h 96"/>
                <a:gd name="T6" fmla="*/ 2147483646 w 124"/>
                <a:gd name="T7" fmla="*/ 2147483646 h 96"/>
                <a:gd name="T8" fmla="*/ 2147483646 w 124"/>
                <a:gd name="T9" fmla="*/ 2147483646 h 96"/>
                <a:gd name="T10" fmla="*/ 2147483646 w 124"/>
                <a:gd name="T11" fmla="*/ 2147483646 h 96"/>
                <a:gd name="T12" fmla="*/ 2147483646 w 124"/>
                <a:gd name="T13" fmla="*/ 2147483646 h 96"/>
                <a:gd name="T14" fmla="*/ 2147483646 w 124"/>
                <a:gd name="T15" fmla="*/ 2147483646 h 96"/>
                <a:gd name="T16" fmla="*/ 2147483646 w 124"/>
                <a:gd name="T17" fmla="*/ 2147483646 h 96"/>
                <a:gd name="T18" fmla="*/ 2147483646 w 124"/>
                <a:gd name="T19" fmla="*/ 2147483646 h 96"/>
                <a:gd name="T20" fmla="*/ 2147483646 w 124"/>
                <a:gd name="T21" fmla="*/ 2147483646 h 96"/>
                <a:gd name="T22" fmla="*/ 2147483646 w 124"/>
                <a:gd name="T23" fmla="*/ 2147483646 h 96"/>
                <a:gd name="T24" fmla="*/ 2147483646 w 124"/>
                <a:gd name="T25" fmla="*/ 2147483646 h 96"/>
                <a:gd name="T26" fmla="*/ 2147483646 w 124"/>
                <a:gd name="T27" fmla="*/ 2147483646 h 96"/>
                <a:gd name="T28" fmla="*/ 2147483646 w 124"/>
                <a:gd name="T29" fmla="*/ 2147483646 h 96"/>
                <a:gd name="T30" fmla="*/ 2147483646 w 124"/>
                <a:gd name="T31" fmla="*/ 2147483646 h 96"/>
                <a:gd name="T32" fmla="*/ 2147483646 w 124"/>
                <a:gd name="T33" fmla="*/ 2147483646 h 96"/>
                <a:gd name="T34" fmla="*/ 2147483646 w 124"/>
                <a:gd name="T35" fmla="*/ 2147483646 h 96"/>
                <a:gd name="T36" fmla="*/ 2147483646 w 124"/>
                <a:gd name="T37" fmla="*/ 2147483646 h 96"/>
                <a:gd name="T38" fmla="*/ 2147483646 w 124"/>
                <a:gd name="T39" fmla="*/ 2147483646 h 96"/>
                <a:gd name="T40" fmla="*/ 2147483646 w 124"/>
                <a:gd name="T41" fmla="*/ 2147483646 h 96"/>
                <a:gd name="T42" fmla="*/ 2147483646 w 124"/>
                <a:gd name="T43" fmla="*/ 2147483646 h 96"/>
                <a:gd name="T44" fmla="*/ 2147483646 w 124"/>
                <a:gd name="T45" fmla="*/ 0 h 96"/>
                <a:gd name="T46" fmla="*/ 2147483646 w 124"/>
                <a:gd name="T47" fmla="*/ 0 h 96"/>
                <a:gd name="T48" fmla="*/ 2147483646 w 124"/>
                <a:gd name="T49" fmla="*/ 2147483646 h 96"/>
                <a:gd name="T50" fmla="*/ 2147483646 w 124"/>
                <a:gd name="T51" fmla="*/ 2147483646 h 96"/>
                <a:gd name="T52" fmla="*/ 2147483646 w 124"/>
                <a:gd name="T53" fmla="*/ 2147483646 h 96"/>
                <a:gd name="T54" fmla="*/ 2147483646 w 124"/>
                <a:gd name="T55" fmla="*/ 2147483646 h 96"/>
                <a:gd name="T56" fmla="*/ 2147483646 w 124"/>
                <a:gd name="T57" fmla="*/ 2147483646 h 96"/>
                <a:gd name="T58" fmla="*/ 2147483646 w 124"/>
                <a:gd name="T59" fmla="*/ 2147483646 h 96"/>
                <a:gd name="T60" fmla="*/ 0 w 124"/>
                <a:gd name="T61" fmla="*/ 2147483646 h 96"/>
                <a:gd name="T62" fmla="*/ 0 w 124"/>
                <a:gd name="T63" fmla="*/ 2147483646 h 96"/>
                <a:gd name="T64" fmla="*/ 0 w 124"/>
                <a:gd name="T65" fmla="*/ 2147483646 h 96"/>
                <a:gd name="T66" fmla="*/ 2147483646 w 124"/>
                <a:gd name="T67" fmla="*/ 2147483646 h 96"/>
                <a:gd name="T68" fmla="*/ 2147483646 w 124"/>
                <a:gd name="T69" fmla="*/ 2147483646 h 96"/>
                <a:gd name="T70" fmla="*/ 2147483646 w 124"/>
                <a:gd name="T71" fmla="*/ 2147483646 h 96"/>
                <a:gd name="T72" fmla="*/ 2147483646 w 124"/>
                <a:gd name="T73" fmla="*/ 2147483646 h 96"/>
                <a:gd name="T74" fmla="*/ 2147483646 w 124"/>
                <a:gd name="T75" fmla="*/ 2147483646 h 96"/>
                <a:gd name="T76" fmla="*/ 2147483646 w 124"/>
                <a:gd name="T77" fmla="*/ 2147483646 h 96"/>
                <a:gd name="T78" fmla="*/ 2147483646 w 124"/>
                <a:gd name="T79" fmla="*/ 2147483646 h 96"/>
                <a:gd name="T80" fmla="*/ 2147483646 w 124"/>
                <a:gd name="T81" fmla="*/ 2147483646 h 96"/>
                <a:gd name="T82" fmla="*/ 2147483646 w 124"/>
                <a:gd name="T83" fmla="*/ 2147483646 h 96"/>
                <a:gd name="T84" fmla="*/ 2147483646 w 124"/>
                <a:gd name="T85" fmla="*/ 2147483646 h 96"/>
                <a:gd name="T86" fmla="*/ 2147483646 w 124"/>
                <a:gd name="T87" fmla="*/ 2147483646 h 96"/>
                <a:gd name="T88" fmla="*/ 2147483646 w 124"/>
                <a:gd name="T89" fmla="*/ 2147483646 h 96"/>
                <a:gd name="T90" fmla="*/ 2147483646 w 124"/>
                <a:gd name="T91" fmla="*/ 2147483646 h 96"/>
                <a:gd name="T92" fmla="*/ 2147483646 w 124"/>
                <a:gd name="T93" fmla="*/ 2147483646 h 96"/>
                <a:gd name="T94" fmla="*/ 2147483646 w 124"/>
                <a:gd name="T95" fmla="*/ 2147483646 h 96"/>
                <a:gd name="T96" fmla="*/ 2147483646 w 124"/>
                <a:gd name="T97" fmla="*/ 2147483646 h 96"/>
                <a:gd name="T98" fmla="*/ 2147483646 w 124"/>
                <a:gd name="T99" fmla="*/ 2147483646 h 96"/>
                <a:gd name="T100" fmla="*/ 2147483646 w 124"/>
                <a:gd name="T101" fmla="*/ 2147483646 h 96"/>
                <a:gd name="T102" fmla="*/ 2147483646 w 124"/>
                <a:gd name="T103" fmla="*/ 2147483646 h 96"/>
                <a:gd name="T104" fmla="*/ 2147483646 w 124"/>
                <a:gd name="T105" fmla="*/ 2147483646 h 96"/>
                <a:gd name="T106" fmla="*/ 2147483646 w 124"/>
                <a:gd name="T107" fmla="*/ 2147483646 h 96"/>
                <a:gd name="T108" fmla="*/ 2147483646 w 124"/>
                <a:gd name="T109" fmla="*/ 2147483646 h 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4" h="96">
                  <a:moveTo>
                    <a:pt x="0" y="64"/>
                  </a:moveTo>
                  <a:lnTo>
                    <a:pt x="0" y="64"/>
                  </a:lnTo>
                  <a:lnTo>
                    <a:pt x="6" y="80"/>
                  </a:lnTo>
                  <a:lnTo>
                    <a:pt x="14" y="92"/>
                  </a:lnTo>
                  <a:lnTo>
                    <a:pt x="46" y="96"/>
                  </a:lnTo>
                  <a:lnTo>
                    <a:pt x="62" y="96"/>
                  </a:lnTo>
                  <a:lnTo>
                    <a:pt x="76" y="94"/>
                  </a:lnTo>
                  <a:lnTo>
                    <a:pt x="114" y="86"/>
                  </a:lnTo>
                  <a:lnTo>
                    <a:pt x="120" y="76"/>
                  </a:lnTo>
                  <a:lnTo>
                    <a:pt x="122" y="64"/>
                  </a:lnTo>
                  <a:lnTo>
                    <a:pt x="124" y="52"/>
                  </a:lnTo>
                  <a:lnTo>
                    <a:pt x="122" y="40"/>
                  </a:lnTo>
                  <a:lnTo>
                    <a:pt x="120" y="28"/>
                  </a:lnTo>
                  <a:lnTo>
                    <a:pt x="114" y="18"/>
                  </a:lnTo>
                  <a:lnTo>
                    <a:pt x="108" y="10"/>
                  </a:lnTo>
                  <a:lnTo>
                    <a:pt x="98" y="2"/>
                  </a:lnTo>
                  <a:lnTo>
                    <a:pt x="78" y="0"/>
                  </a:lnTo>
                  <a:lnTo>
                    <a:pt x="58" y="0"/>
                  </a:lnTo>
                  <a:lnTo>
                    <a:pt x="36" y="4"/>
                  </a:lnTo>
                  <a:lnTo>
                    <a:pt x="14" y="12"/>
                  </a:lnTo>
                  <a:lnTo>
                    <a:pt x="6" y="24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0" y="64"/>
                  </a:lnTo>
                  <a:close/>
                  <a:moveTo>
                    <a:pt x="34" y="56"/>
                  </a:moveTo>
                  <a:lnTo>
                    <a:pt x="34" y="56"/>
                  </a:lnTo>
                  <a:lnTo>
                    <a:pt x="36" y="46"/>
                  </a:lnTo>
                  <a:lnTo>
                    <a:pt x="40" y="36"/>
                  </a:lnTo>
                  <a:lnTo>
                    <a:pt x="46" y="30"/>
                  </a:lnTo>
                  <a:lnTo>
                    <a:pt x="56" y="26"/>
                  </a:lnTo>
                  <a:lnTo>
                    <a:pt x="68" y="26"/>
                  </a:lnTo>
                  <a:lnTo>
                    <a:pt x="78" y="30"/>
                  </a:lnTo>
                  <a:lnTo>
                    <a:pt x="84" y="36"/>
                  </a:lnTo>
                  <a:lnTo>
                    <a:pt x="88" y="46"/>
                  </a:lnTo>
                  <a:lnTo>
                    <a:pt x="88" y="58"/>
                  </a:lnTo>
                  <a:lnTo>
                    <a:pt x="84" y="68"/>
                  </a:lnTo>
                  <a:lnTo>
                    <a:pt x="76" y="74"/>
                  </a:lnTo>
                  <a:lnTo>
                    <a:pt x="66" y="78"/>
                  </a:lnTo>
                  <a:lnTo>
                    <a:pt x="56" y="78"/>
                  </a:lnTo>
                  <a:lnTo>
                    <a:pt x="46" y="74"/>
                  </a:lnTo>
                  <a:lnTo>
                    <a:pt x="38" y="66"/>
                  </a:lnTo>
                  <a:lnTo>
                    <a:pt x="34" y="56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7" name="Freeform 271"/>
            <p:cNvSpPr>
              <a:spLocks/>
            </p:cNvSpPr>
            <p:nvPr/>
          </p:nvSpPr>
          <p:spPr bwMode="auto">
            <a:xfrm>
              <a:off x="7316184" y="2959869"/>
              <a:ext cx="85725" cy="82550"/>
            </a:xfrm>
            <a:custGeom>
              <a:avLst/>
              <a:gdLst>
                <a:gd name="T0" fmla="*/ 2147483646 w 54"/>
                <a:gd name="T1" fmla="*/ 0 h 52"/>
                <a:gd name="T2" fmla="*/ 2147483646 w 54"/>
                <a:gd name="T3" fmla="*/ 0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0 w 54"/>
                <a:gd name="T11" fmla="*/ 2147483646 h 52"/>
                <a:gd name="T12" fmla="*/ 0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2147483646 h 52"/>
                <a:gd name="T30" fmla="*/ 2147483646 w 54"/>
                <a:gd name="T31" fmla="*/ 2147483646 h 52"/>
                <a:gd name="T32" fmla="*/ 2147483646 w 54"/>
                <a:gd name="T33" fmla="*/ 2147483646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0 h 52"/>
                <a:gd name="T40" fmla="*/ 2147483646 w 54"/>
                <a:gd name="T41" fmla="*/ 0 h 52"/>
                <a:gd name="T42" fmla="*/ 2147483646 w 54"/>
                <a:gd name="T43" fmla="*/ 0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2">
                  <a:moveTo>
                    <a:pt x="22" y="0"/>
                  </a:moveTo>
                  <a:lnTo>
                    <a:pt x="22" y="0"/>
                  </a:lnTo>
                  <a:lnTo>
                    <a:pt x="12" y="4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0"/>
                  </a:lnTo>
                  <a:lnTo>
                    <a:pt x="4" y="40"/>
                  </a:lnTo>
                  <a:lnTo>
                    <a:pt x="12" y="48"/>
                  </a:lnTo>
                  <a:lnTo>
                    <a:pt x="22" y="52"/>
                  </a:lnTo>
                  <a:lnTo>
                    <a:pt x="32" y="52"/>
                  </a:lnTo>
                  <a:lnTo>
                    <a:pt x="42" y="48"/>
                  </a:lnTo>
                  <a:lnTo>
                    <a:pt x="50" y="42"/>
                  </a:lnTo>
                  <a:lnTo>
                    <a:pt x="54" y="32"/>
                  </a:lnTo>
                  <a:lnTo>
                    <a:pt x="54" y="20"/>
                  </a:lnTo>
                  <a:lnTo>
                    <a:pt x="50" y="10"/>
                  </a:lnTo>
                  <a:lnTo>
                    <a:pt x="44" y="4"/>
                  </a:lnTo>
                  <a:lnTo>
                    <a:pt x="3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8" name="Freeform 272"/>
            <p:cNvSpPr>
              <a:spLocks/>
            </p:cNvSpPr>
            <p:nvPr/>
          </p:nvSpPr>
          <p:spPr bwMode="auto">
            <a:xfrm>
              <a:off x="7417784" y="2921769"/>
              <a:ext cx="165100" cy="133350"/>
            </a:xfrm>
            <a:custGeom>
              <a:avLst/>
              <a:gdLst>
                <a:gd name="T0" fmla="*/ 2147483646 w 104"/>
                <a:gd name="T1" fmla="*/ 2147483646 h 84"/>
                <a:gd name="T2" fmla="*/ 2147483646 w 104"/>
                <a:gd name="T3" fmla="*/ 2147483646 h 84"/>
                <a:gd name="T4" fmla="*/ 2147483646 w 104"/>
                <a:gd name="T5" fmla="*/ 2147483646 h 84"/>
                <a:gd name="T6" fmla="*/ 2147483646 w 104"/>
                <a:gd name="T7" fmla="*/ 2147483646 h 84"/>
                <a:gd name="T8" fmla="*/ 2147483646 w 104"/>
                <a:gd name="T9" fmla="*/ 2147483646 h 84"/>
                <a:gd name="T10" fmla="*/ 2147483646 w 104"/>
                <a:gd name="T11" fmla="*/ 2147483646 h 84"/>
                <a:gd name="T12" fmla="*/ 2147483646 w 104"/>
                <a:gd name="T13" fmla="*/ 2147483646 h 84"/>
                <a:gd name="T14" fmla="*/ 2147483646 w 104"/>
                <a:gd name="T15" fmla="*/ 2147483646 h 84"/>
                <a:gd name="T16" fmla="*/ 2147483646 w 104"/>
                <a:gd name="T17" fmla="*/ 2147483646 h 84"/>
                <a:gd name="T18" fmla="*/ 2147483646 w 104"/>
                <a:gd name="T19" fmla="*/ 2147483646 h 84"/>
                <a:gd name="T20" fmla="*/ 2147483646 w 104"/>
                <a:gd name="T21" fmla="*/ 2147483646 h 84"/>
                <a:gd name="T22" fmla="*/ 2147483646 w 104"/>
                <a:gd name="T23" fmla="*/ 2147483646 h 84"/>
                <a:gd name="T24" fmla="*/ 2147483646 w 104"/>
                <a:gd name="T25" fmla="*/ 2147483646 h 84"/>
                <a:gd name="T26" fmla="*/ 2147483646 w 104"/>
                <a:gd name="T27" fmla="*/ 2147483646 h 84"/>
                <a:gd name="T28" fmla="*/ 2147483646 w 104"/>
                <a:gd name="T29" fmla="*/ 2147483646 h 84"/>
                <a:gd name="T30" fmla="*/ 2147483646 w 104"/>
                <a:gd name="T31" fmla="*/ 2147483646 h 84"/>
                <a:gd name="T32" fmla="*/ 2147483646 w 104"/>
                <a:gd name="T33" fmla="*/ 2147483646 h 84"/>
                <a:gd name="T34" fmla="*/ 2147483646 w 104"/>
                <a:gd name="T35" fmla="*/ 2147483646 h 84"/>
                <a:gd name="T36" fmla="*/ 2147483646 w 104"/>
                <a:gd name="T37" fmla="*/ 2147483646 h 84"/>
                <a:gd name="T38" fmla="*/ 2147483646 w 104"/>
                <a:gd name="T39" fmla="*/ 2147483646 h 84"/>
                <a:gd name="T40" fmla="*/ 0 w 104"/>
                <a:gd name="T41" fmla="*/ 0 h 84"/>
                <a:gd name="T42" fmla="*/ 0 w 104"/>
                <a:gd name="T43" fmla="*/ 0 h 84"/>
                <a:gd name="T44" fmla="*/ 2147483646 w 104"/>
                <a:gd name="T45" fmla="*/ 2147483646 h 84"/>
                <a:gd name="T46" fmla="*/ 2147483646 w 104"/>
                <a:gd name="T47" fmla="*/ 2147483646 h 84"/>
                <a:gd name="T48" fmla="*/ 2147483646 w 104"/>
                <a:gd name="T49" fmla="*/ 2147483646 h 84"/>
                <a:gd name="T50" fmla="*/ 2147483646 w 104"/>
                <a:gd name="T51" fmla="*/ 2147483646 h 84"/>
                <a:gd name="T52" fmla="*/ 2147483646 w 104"/>
                <a:gd name="T53" fmla="*/ 2147483646 h 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4" h="84">
                  <a:moveTo>
                    <a:pt x="24" y="38"/>
                  </a:moveTo>
                  <a:lnTo>
                    <a:pt x="24" y="38"/>
                  </a:lnTo>
                  <a:lnTo>
                    <a:pt x="26" y="50"/>
                  </a:lnTo>
                  <a:lnTo>
                    <a:pt x="24" y="62"/>
                  </a:lnTo>
                  <a:lnTo>
                    <a:pt x="22" y="74"/>
                  </a:lnTo>
                  <a:lnTo>
                    <a:pt x="16" y="84"/>
                  </a:lnTo>
                  <a:lnTo>
                    <a:pt x="48" y="74"/>
                  </a:lnTo>
                  <a:lnTo>
                    <a:pt x="76" y="64"/>
                  </a:lnTo>
                  <a:lnTo>
                    <a:pt x="104" y="54"/>
                  </a:lnTo>
                  <a:lnTo>
                    <a:pt x="98" y="52"/>
                  </a:lnTo>
                  <a:lnTo>
                    <a:pt x="88" y="48"/>
                  </a:lnTo>
                  <a:lnTo>
                    <a:pt x="76" y="40"/>
                  </a:lnTo>
                  <a:lnTo>
                    <a:pt x="68" y="34"/>
                  </a:lnTo>
                  <a:lnTo>
                    <a:pt x="64" y="26"/>
                  </a:lnTo>
                  <a:lnTo>
                    <a:pt x="56" y="20"/>
                  </a:lnTo>
                  <a:lnTo>
                    <a:pt x="42" y="12"/>
                  </a:lnTo>
                  <a:lnTo>
                    <a:pt x="2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6" y="16"/>
                  </a:lnTo>
                  <a:lnTo>
                    <a:pt x="22" y="26"/>
                  </a:lnTo>
                  <a:lnTo>
                    <a:pt x="2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9" name="Freeform 273"/>
            <p:cNvSpPr>
              <a:spLocks/>
            </p:cNvSpPr>
            <p:nvPr/>
          </p:nvSpPr>
          <p:spPr bwMode="auto">
            <a:xfrm>
              <a:off x="7176484" y="2918594"/>
              <a:ext cx="406400" cy="152400"/>
            </a:xfrm>
            <a:custGeom>
              <a:avLst/>
              <a:gdLst>
                <a:gd name="T0" fmla="*/ 2147483646 w 256"/>
                <a:gd name="T1" fmla="*/ 2147483646 h 96"/>
                <a:gd name="T2" fmla="*/ 2147483646 w 256"/>
                <a:gd name="T3" fmla="*/ 2147483646 h 96"/>
                <a:gd name="T4" fmla="*/ 2147483646 w 256"/>
                <a:gd name="T5" fmla="*/ 2147483646 h 96"/>
                <a:gd name="T6" fmla="*/ 2147483646 w 256"/>
                <a:gd name="T7" fmla="*/ 2147483646 h 96"/>
                <a:gd name="T8" fmla="*/ 2147483646 w 256"/>
                <a:gd name="T9" fmla="*/ 2147483646 h 96"/>
                <a:gd name="T10" fmla="*/ 2147483646 w 256"/>
                <a:gd name="T11" fmla="*/ 2147483646 h 96"/>
                <a:gd name="T12" fmla="*/ 2147483646 w 256"/>
                <a:gd name="T13" fmla="*/ 2147483646 h 96"/>
                <a:gd name="T14" fmla="*/ 2147483646 w 256"/>
                <a:gd name="T15" fmla="*/ 2147483646 h 96"/>
                <a:gd name="T16" fmla="*/ 2147483646 w 256"/>
                <a:gd name="T17" fmla="*/ 2147483646 h 96"/>
                <a:gd name="T18" fmla="*/ 2147483646 w 256"/>
                <a:gd name="T19" fmla="*/ 2147483646 h 96"/>
                <a:gd name="T20" fmla="*/ 2147483646 w 256"/>
                <a:gd name="T21" fmla="*/ 2147483646 h 96"/>
                <a:gd name="T22" fmla="*/ 2147483646 w 256"/>
                <a:gd name="T23" fmla="*/ 2147483646 h 96"/>
                <a:gd name="T24" fmla="*/ 2147483646 w 256"/>
                <a:gd name="T25" fmla="*/ 2147483646 h 96"/>
                <a:gd name="T26" fmla="*/ 2147483646 w 256"/>
                <a:gd name="T27" fmla="*/ 2147483646 h 96"/>
                <a:gd name="T28" fmla="*/ 2147483646 w 256"/>
                <a:gd name="T29" fmla="*/ 2147483646 h 96"/>
                <a:gd name="T30" fmla="*/ 2147483646 w 256"/>
                <a:gd name="T31" fmla="*/ 2147483646 h 96"/>
                <a:gd name="T32" fmla="*/ 2147483646 w 256"/>
                <a:gd name="T33" fmla="*/ 2147483646 h 96"/>
                <a:gd name="T34" fmla="*/ 2147483646 w 256"/>
                <a:gd name="T35" fmla="*/ 0 h 96"/>
                <a:gd name="T36" fmla="*/ 2147483646 w 256"/>
                <a:gd name="T37" fmla="*/ 0 h 96"/>
                <a:gd name="T38" fmla="*/ 2147483646 w 256"/>
                <a:gd name="T39" fmla="*/ 2147483646 h 96"/>
                <a:gd name="T40" fmla="*/ 2147483646 w 256"/>
                <a:gd name="T41" fmla="*/ 2147483646 h 96"/>
                <a:gd name="T42" fmla="*/ 2147483646 w 256"/>
                <a:gd name="T43" fmla="*/ 2147483646 h 96"/>
                <a:gd name="T44" fmla="*/ 2147483646 w 256"/>
                <a:gd name="T45" fmla="*/ 2147483646 h 96"/>
                <a:gd name="T46" fmla="*/ 2147483646 w 256"/>
                <a:gd name="T47" fmla="*/ 2147483646 h 96"/>
                <a:gd name="T48" fmla="*/ 2147483646 w 256"/>
                <a:gd name="T49" fmla="*/ 2147483646 h 96"/>
                <a:gd name="T50" fmla="*/ 0 w 256"/>
                <a:gd name="T51" fmla="*/ 2147483646 h 96"/>
                <a:gd name="T52" fmla="*/ 0 w 256"/>
                <a:gd name="T53" fmla="*/ 2147483646 h 96"/>
                <a:gd name="T54" fmla="*/ 2147483646 w 256"/>
                <a:gd name="T55" fmla="*/ 2147483646 h 96"/>
                <a:gd name="T56" fmla="*/ 2147483646 w 256"/>
                <a:gd name="T57" fmla="*/ 2147483646 h 96"/>
                <a:gd name="T58" fmla="*/ 2147483646 w 256"/>
                <a:gd name="T59" fmla="*/ 2147483646 h 96"/>
                <a:gd name="T60" fmla="*/ 2147483646 w 256"/>
                <a:gd name="T61" fmla="*/ 2147483646 h 96"/>
                <a:gd name="T62" fmla="*/ 2147483646 w 256"/>
                <a:gd name="T63" fmla="*/ 2147483646 h 96"/>
                <a:gd name="T64" fmla="*/ 2147483646 w 256"/>
                <a:gd name="T65" fmla="*/ 2147483646 h 96"/>
                <a:gd name="T66" fmla="*/ 2147483646 w 256"/>
                <a:gd name="T67" fmla="*/ 2147483646 h 96"/>
                <a:gd name="T68" fmla="*/ 2147483646 w 256"/>
                <a:gd name="T69" fmla="*/ 2147483646 h 96"/>
                <a:gd name="T70" fmla="*/ 2147483646 w 256"/>
                <a:gd name="T71" fmla="*/ 2147483646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6" h="96">
                  <a:moveTo>
                    <a:pt x="168" y="86"/>
                  </a:moveTo>
                  <a:lnTo>
                    <a:pt x="168" y="86"/>
                  </a:lnTo>
                  <a:lnTo>
                    <a:pt x="200" y="76"/>
                  </a:lnTo>
                  <a:lnTo>
                    <a:pt x="228" y="66"/>
                  </a:lnTo>
                  <a:lnTo>
                    <a:pt x="256" y="56"/>
                  </a:lnTo>
                  <a:lnTo>
                    <a:pt x="250" y="54"/>
                  </a:lnTo>
                  <a:lnTo>
                    <a:pt x="240" y="50"/>
                  </a:lnTo>
                  <a:lnTo>
                    <a:pt x="228" y="42"/>
                  </a:lnTo>
                  <a:lnTo>
                    <a:pt x="220" y="36"/>
                  </a:lnTo>
                  <a:lnTo>
                    <a:pt x="216" y="28"/>
                  </a:lnTo>
                  <a:lnTo>
                    <a:pt x="208" y="22"/>
                  </a:lnTo>
                  <a:lnTo>
                    <a:pt x="194" y="14"/>
                  </a:lnTo>
                  <a:lnTo>
                    <a:pt x="176" y="6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0" y="4"/>
                  </a:lnTo>
                  <a:lnTo>
                    <a:pt x="68" y="12"/>
                  </a:lnTo>
                  <a:lnTo>
                    <a:pt x="50" y="22"/>
                  </a:lnTo>
                  <a:lnTo>
                    <a:pt x="32" y="36"/>
                  </a:lnTo>
                  <a:lnTo>
                    <a:pt x="16" y="52"/>
                  </a:lnTo>
                  <a:lnTo>
                    <a:pt x="0" y="74"/>
                  </a:lnTo>
                  <a:lnTo>
                    <a:pt x="22" y="80"/>
                  </a:lnTo>
                  <a:lnTo>
                    <a:pt x="42" y="86"/>
                  </a:lnTo>
                  <a:lnTo>
                    <a:pt x="68" y="92"/>
                  </a:lnTo>
                  <a:lnTo>
                    <a:pt x="100" y="96"/>
                  </a:lnTo>
                  <a:lnTo>
                    <a:pt x="116" y="96"/>
                  </a:lnTo>
                  <a:lnTo>
                    <a:pt x="130" y="94"/>
                  </a:lnTo>
                  <a:lnTo>
                    <a:pt x="168" y="8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0" name="Freeform 274"/>
            <p:cNvSpPr>
              <a:spLocks/>
            </p:cNvSpPr>
            <p:nvPr/>
          </p:nvSpPr>
          <p:spPr bwMode="auto">
            <a:xfrm>
              <a:off x="7417784" y="2921769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2147483646 w 26"/>
                <a:gd name="T13" fmla="*/ 2147483646 h 84"/>
                <a:gd name="T14" fmla="*/ 2147483646 w 26"/>
                <a:gd name="T15" fmla="*/ 2147483646 h 84"/>
                <a:gd name="T16" fmla="*/ 2147483646 w 26"/>
                <a:gd name="T17" fmla="*/ 2147483646 h 84"/>
                <a:gd name="T18" fmla="*/ 2147483646 w 26"/>
                <a:gd name="T19" fmla="*/ 2147483646 h 84"/>
                <a:gd name="T20" fmla="*/ 2147483646 w 26"/>
                <a:gd name="T21" fmla="*/ 2147483646 h 84"/>
                <a:gd name="T22" fmla="*/ 0 w 26"/>
                <a:gd name="T23" fmla="*/ 0 h 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84">
                  <a:moveTo>
                    <a:pt x="16" y="84"/>
                  </a:moveTo>
                  <a:lnTo>
                    <a:pt x="16" y="84"/>
                  </a:lnTo>
                  <a:lnTo>
                    <a:pt x="22" y="74"/>
                  </a:lnTo>
                  <a:lnTo>
                    <a:pt x="24" y="62"/>
                  </a:lnTo>
                  <a:lnTo>
                    <a:pt x="26" y="50"/>
                  </a:lnTo>
                  <a:lnTo>
                    <a:pt x="24" y="38"/>
                  </a:lnTo>
                  <a:lnTo>
                    <a:pt x="22" y="26"/>
                  </a:lnTo>
                  <a:lnTo>
                    <a:pt x="16" y="16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1" name="Freeform 275"/>
            <p:cNvSpPr>
              <a:spLocks/>
            </p:cNvSpPr>
            <p:nvPr/>
          </p:nvSpPr>
          <p:spPr bwMode="auto">
            <a:xfrm>
              <a:off x="7262209" y="2937644"/>
              <a:ext cx="22225" cy="127000"/>
            </a:xfrm>
            <a:custGeom>
              <a:avLst/>
              <a:gdLst>
                <a:gd name="T0" fmla="*/ 2147483646 w 14"/>
                <a:gd name="T1" fmla="*/ 0 h 80"/>
                <a:gd name="T2" fmla="*/ 2147483646 w 14"/>
                <a:gd name="T3" fmla="*/ 0 h 80"/>
                <a:gd name="T4" fmla="*/ 2147483646 w 14"/>
                <a:gd name="T5" fmla="*/ 2147483646 h 80"/>
                <a:gd name="T6" fmla="*/ 2147483646 w 14"/>
                <a:gd name="T7" fmla="*/ 2147483646 h 80"/>
                <a:gd name="T8" fmla="*/ 0 w 14"/>
                <a:gd name="T9" fmla="*/ 2147483646 h 80"/>
                <a:gd name="T10" fmla="*/ 0 w 14"/>
                <a:gd name="T11" fmla="*/ 2147483646 h 80"/>
                <a:gd name="T12" fmla="*/ 0 w 14"/>
                <a:gd name="T13" fmla="*/ 2147483646 h 80"/>
                <a:gd name="T14" fmla="*/ 2147483646 w 14"/>
                <a:gd name="T15" fmla="*/ 2147483646 h 80"/>
                <a:gd name="T16" fmla="*/ 2147483646 w 14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80">
                  <a:moveTo>
                    <a:pt x="14" y="0"/>
                  </a:moveTo>
                  <a:lnTo>
                    <a:pt x="14" y="0"/>
                  </a:lnTo>
                  <a:lnTo>
                    <a:pt x="6" y="12"/>
                  </a:lnTo>
                  <a:lnTo>
                    <a:pt x="2" y="24"/>
                  </a:lnTo>
                  <a:lnTo>
                    <a:pt x="0" y="38"/>
                  </a:lnTo>
                  <a:lnTo>
                    <a:pt x="0" y="52"/>
                  </a:lnTo>
                  <a:lnTo>
                    <a:pt x="6" y="68"/>
                  </a:lnTo>
                  <a:lnTo>
                    <a:pt x="14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2" name="Freeform 276"/>
            <p:cNvSpPr>
              <a:spLocks/>
            </p:cNvSpPr>
            <p:nvPr/>
          </p:nvSpPr>
          <p:spPr bwMode="auto">
            <a:xfrm>
              <a:off x="7316184" y="2959869"/>
              <a:ext cx="85725" cy="82550"/>
            </a:xfrm>
            <a:custGeom>
              <a:avLst/>
              <a:gdLst>
                <a:gd name="T0" fmla="*/ 0 w 54"/>
                <a:gd name="T1" fmla="*/ 2147483646 h 52"/>
                <a:gd name="T2" fmla="*/ 0 w 54"/>
                <a:gd name="T3" fmla="*/ 2147483646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2147483646 w 54"/>
                <a:gd name="T11" fmla="*/ 2147483646 h 52"/>
                <a:gd name="T12" fmla="*/ 2147483646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0 h 52"/>
                <a:gd name="T30" fmla="*/ 2147483646 w 54"/>
                <a:gd name="T31" fmla="*/ 0 h 52"/>
                <a:gd name="T32" fmla="*/ 2147483646 w 54"/>
                <a:gd name="T33" fmla="*/ 0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2147483646 h 52"/>
                <a:gd name="T40" fmla="*/ 0 w 54"/>
                <a:gd name="T41" fmla="*/ 2147483646 h 52"/>
                <a:gd name="T42" fmla="*/ 0 w 54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2">
                  <a:moveTo>
                    <a:pt x="0" y="30"/>
                  </a:moveTo>
                  <a:lnTo>
                    <a:pt x="0" y="30"/>
                  </a:lnTo>
                  <a:lnTo>
                    <a:pt x="4" y="40"/>
                  </a:lnTo>
                  <a:lnTo>
                    <a:pt x="12" y="48"/>
                  </a:lnTo>
                  <a:lnTo>
                    <a:pt x="22" y="52"/>
                  </a:lnTo>
                  <a:lnTo>
                    <a:pt x="32" y="52"/>
                  </a:lnTo>
                  <a:lnTo>
                    <a:pt x="42" y="48"/>
                  </a:lnTo>
                  <a:lnTo>
                    <a:pt x="50" y="42"/>
                  </a:lnTo>
                  <a:lnTo>
                    <a:pt x="54" y="32"/>
                  </a:lnTo>
                  <a:lnTo>
                    <a:pt x="54" y="20"/>
                  </a:lnTo>
                  <a:lnTo>
                    <a:pt x="50" y="10"/>
                  </a:lnTo>
                  <a:lnTo>
                    <a:pt x="44" y="4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2" y="4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3" name="Freeform 277"/>
            <p:cNvSpPr>
              <a:spLocks/>
            </p:cNvSpPr>
            <p:nvPr/>
          </p:nvSpPr>
          <p:spPr bwMode="auto">
            <a:xfrm>
              <a:off x="7319359" y="2953519"/>
              <a:ext cx="38100" cy="38100"/>
            </a:xfrm>
            <a:custGeom>
              <a:avLst/>
              <a:gdLst>
                <a:gd name="T0" fmla="*/ 0 w 24"/>
                <a:gd name="T1" fmla="*/ 2147483646 h 24"/>
                <a:gd name="T2" fmla="*/ 0 w 24"/>
                <a:gd name="T3" fmla="*/ 2147483646 h 24"/>
                <a:gd name="T4" fmla="*/ 2147483646 w 24"/>
                <a:gd name="T5" fmla="*/ 2147483646 h 24"/>
                <a:gd name="T6" fmla="*/ 2147483646 w 24"/>
                <a:gd name="T7" fmla="*/ 2147483646 h 24"/>
                <a:gd name="T8" fmla="*/ 2147483646 w 24"/>
                <a:gd name="T9" fmla="*/ 2147483646 h 24"/>
                <a:gd name="T10" fmla="*/ 2147483646 w 24"/>
                <a:gd name="T11" fmla="*/ 2147483646 h 24"/>
                <a:gd name="T12" fmla="*/ 2147483646 w 24"/>
                <a:gd name="T13" fmla="*/ 2147483646 h 24"/>
                <a:gd name="T14" fmla="*/ 2147483646 w 24"/>
                <a:gd name="T15" fmla="*/ 2147483646 h 24"/>
                <a:gd name="T16" fmla="*/ 2147483646 w 24"/>
                <a:gd name="T17" fmla="*/ 2147483646 h 24"/>
                <a:gd name="T18" fmla="*/ 2147483646 w 24"/>
                <a:gd name="T19" fmla="*/ 2147483646 h 24"/>
                <a:gd name="T20" fmla="*/ 2147483646 w 24"/>
                <a:gd name="T21" fmla="*/ 2147483646 h 24"/>
                <a:gd name="T22" fmla="*/ 2147483646 w 24"/>
                <a:gd name="T23" fmla="*/ 2147483646 h 24"/>
                <a:gd name="T24" fmla="*/ 2147483646 w 24"/>
                <a:gd name="T25" fmla="*/ 2147483646 h 24"/>
                <a:gd name="T26" fmla="*/ 2147483646 w 24"/>
                <a:gd name="T27" fmla="*/ 2147483646 h 24"/>
                <a:gd name="T28" fmla="*/ 2147483646 w 24"/>
                <a:gd name="T29" fmla="*/ 0 h 24"/>
                <a:gd name="T30" fmla="*/ 2147483646 w 24"/>
                <a:gd name="T31" fmla="*/ 0 h 24"/>
                <a:gd name="T32" fmla="*/ 2147483646 w 24"/>
                <a:gd name="T33" fmla="*/ 0 h 24"/>
                <a:gd name="T34" fmla="*/ 2147483646 w 24"/>
                <a:gd name="T35" fmla="*/ 2147483646 h 24"/>
                <a:gd name="T36" fmla="*/ 2147483646 w 24"/>
                <a:gd name="T37" fmla="*/ 2147483646 h 24"/>
                <a:gd name="T38" fmla="*/ 2147483646 w 24"/>
                <a:gd name="T39" fmla="*/ 2147483646 h 24"/>
                <a:gd name="T40" fmla="*/ 0 w 24"/>
                <a:gd name="T41" fmla="*/ 2147483646 h 24"/>
                <a:gd name="T42" fmla="*/ 0 w 24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24">
                  <a:moveTo>
                    <a:pt x="0" y="14"/>
                  </a:moveTo>
                  <a:lnTo>
                    <a:pt x="0" y="14"/>
                  </a:lnTo>
                  <a:lnTo>
                    <a:pt x="2" y="18"/>
                  </a:lnTo>
                  <a:lnTo>
                    <a:pt x="6" y="22"/>
                  </a:lnTo>
                  <a:lnTo>
                    <a:pt x="10" y="24"/>
                  </a:lnTo>
                  <a:lnTo>
                    <a:pt x="14" y="24"/>
                  </a:lnTo>
                  <a:lnTo>
                    <a:pt x="18" y="22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2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7" name="Group 208"/>
          <p:cNvGrpSpPr>
            <a:grpSpLocks/>
          </p:cNvGrpSpPr>
          <p:nvPr/>
        </p:nvGrpSpPr>
        <p:grpSpPr bwMode="auto">
          <a:xfrm>
            <a:off x="4259263" y="3536950"/>
            <a:ext cx="889000" cy="177800"/>
            <a:chOff x="6554185" y="1377949"/>
            <a:chExt cx="1060450" cy="184150"/>
          </a:xfrm>
        </p:grpSpPr>
        <p:sp>
          <p:nvSpPr>
            <p:cNvPr id="4278" name="Freeform 278"/>
            <p:cNvSpPr>
              <a:spLocks/>
            </p:cNvSpPr>
            <p:nvPr/>
          </p:nvSpPr>
          <p:spPr bwMode="auto">
            <a:xfrm>
              <a:off x="6620860" y="1428749"/>
              <a:ext cx="136525" cy="127000"/>
            </a:xfrm>
            <a:custGeom>
              <a:avLst/>
              <a:gdLst>
                <a:gd name="T0" fmla="*/ 0 w 86"/>
                <a:gd name="T1" fmla="*/ 2147483646 h 80"/>
                <a:gd name="T2" fmla="*/ 0 w 86"/>
                <a:gd name="T3" fmla="*/ 2147483646 h 80"/>
                <a:gd name="T4" fmla="*/ 2147483646 w 86"/>
                <a:gd name="T5" fmla="*/ 2147483646 h 80"/>
                <a:gd name="T6" fmla="*/ 2147483646 w 86"/>
                <a:gd name="T7" fmla="*/ 2147483646 h 80"/>
                <a:gd name="T8" fmla="*/ 2147483646 w 86"/>
                <a:gd name="T9" fmla="*/ 2147483646 h 80"/>
                <a:gd name="T10" fmla="*/ 2147483646 w 86"/>
                <a:gd name="T11" fmla="*/ 2147483646 h 80"/>
                <a:gd name="T12" fmla="*/ 2147483646 w 86"/>
                <a:gd name="T13" fmla="*/ 2147483646 h 80"/>
                <a:gd name="T14" fmla="*/ 2147483646 w 86"/>
                <a:gd name="T15" fmla="*/ 2147483646 h 80"/>
                <a:gd name="T16" fmla="*/ 2147483646 w 86"/>
                <a:gd name="T17" fmla="*/ 0 h 80"/>
                <a:gd name="T18" fmla="*/ 2147483646 w 86"/>
                <a:gd name="T19" fmla="*/ 0 h 80"/>
                <a:gd name="T20" fmla="*/ 2147483646 w 86"/>
                <a:gd name="T21" fmla="*/ 2147483646 h 80"/>
                <a:gd name="T22" fmla="*/ 2147483646 w 86"/>
                <a:gd name="T23" fmla="*/ 2147483646 h 80"/>
                <a:gd name="T24" fmla="*/ 2147483646 w 86"/>
                <a:gd name="T25" fmla="*/ 2147483646 h 80"/>
                <a:gd name="T26" fmla="*/ 2147483646 w 86"/>
                <a:gd name="T27" fmla="*/ 2147483646 h 80"/>
                <a:gd name="T28" fmla="*/ 2147483646 w 86"/>
                <a:gd name="T29" fmla="*/ 2147483646 h 80"/>
                <a:gd name="T30" fmla="*/ 2147483646 w 86"/>
                <a:gd name="T31" fmla="*/ 2147483646 h 80"/>
                <a:gd name="T32" fmla="*/ 2147483646 w 86"/>
                <a:gd name="T33" fmla="*/ 2147483646 h 80"/>
                <a:gd name="T34" fmla="*/ 2147483646 w 86"/>
                <a:gd name="T35" fmla="*/ 2147483646 h 80"/>
                <a:gd name="T36" fmla="*/ 2147483646 w 86"/>
                <a:gd name="T37" fmla="*/ 2147483646 h 80"/>
                <a:gd name="T38" fmla="*/ 2147483646 w 86"/>
                <a:gd name="T39" fmla="*/ 2147483646 h 80"/>
                <a:gd name="T40" fmla="*/ 2147483646 w 86"/>
                <a:gd name="T41" fmla="*/ 2147483646 h 80"/>
                <a:gd name="T42" fmla="*/ 2147483646 w 86"/>
                <a:gd name="T43" fmla="*/ 2147483646 h 80"/>
                <a:gd name="T44" fmla="*/ 2147483646 w 86"/>
                <a:gd name="T45" fmla="*/ 2147483646 h 80"/>
                <a:gd name="T46" fmla="*/ 2147483646 w 86"/>
                <a:gd name="T47" fmla="*/ 2147483646 h 80"/>
                <a:gd name="T48" fmla="*/ 2147483646 w 86"/>
                <a:gd name="T49" fmla="*/ 2147483646 h 80"/>
                <a:gd name="T50" fmla="*/ 2147483646 w 86"/>
                <a:gd name="T51" fmla="*/ 2147483646 h 80"/>
                <a:gd name="T52" fmla="*/ 2147483646 w 86"/>
                <a:gd name="T53" fmla="*/ 2147483646 h 80"/>
                <a:gd name="T54" fmla="*/ 2147483646 w 86"/>
                <a:gd name="T55" fmla="*/ 2147483646 h 80"/>
                <a:gd name="T56" fmla="*/ 2147483646 w 86"/>
                <a:gd name="T57" fmla="*/ 2147483646 h 80"/>
                <a:gd name="T58" fmla="*/ 2147483646 w 86"/>
                <a:gd name="T59" fmla="*/ 2147483646 h 80"/>
                <a:gd name="T60" fmla="*/ 0 w 86"/>
                <a:gd name="T61" fmla="*/ 2147483646 h 80"/>
                <a:gd name="T62" fmla="*/ 0 w 86"/>
                <a:gd name="T63" fmla="*/ 2147483646 h 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6" h="80">
                  <a:moveTo>
                    <a:pt x="0" y="40"/>
                  </a:moveTo>
                  <a:lnTo>
                    <a:pt x="0" y="40"/>
                  </a:lnTo>
                  <a:lnTo>
                    <a:pt x="2" y="34"/>
                  </a:lnTo>
                  <a:lnTo>
                    <a:pt x="4" y="28"/>
                  </a:lnTo>
                  <a:lnTo>
                    <a:pt x="8" y="22"/>
                  </a:lnTo>
                  <a:lnTo>
                    <a:pt x="16" y="14"/>
                  </a:lnTo>
                  <a:lnTo>
                    <a:pt x="28" y="8"/>
                  </a:lnTo>
                  <a:lnTo>
                    <a:pt x="42" y="2"/>
                  </a:lnTo>
                  <a:lnTo>
                    <a:pt x="64" y="0"/>
                  </a:lnTo>
                  <a:lnTo>
                    <a:pt x="58" y="6"/>
                  </a:lnTo>
                  <a:lnTo>
                    <a:pt x="54" y="14"/>
                  </a:lnTo>
                  <a:lnTo>
                    <a:pt x="50" y="24"/>
                  </a:lnTo>
                  <a:lnTo>
                    <a:pt x="50" y="34"/>
                  </a:lnTo>
                  <a:lnTo>
                    <a:pt x="50" y="42"/>
                  </a:lnTo>
                  <a:lnTo>
                    <a:pt x="52" y="50"/>
                  </a:lnTo>
                  <a:lnTo>
                    <a:pt x="56" y="58"/>
                  </a:lnTo>
                  <a:lnTo>
                    <a:pt x="60" y="64"/>
                  </a:lnTo>
                  <a:lnTo>
                    <a:pt x="66" y="70"/>
                  </a:lnTo>
                  <a:lnTo>
                    <a:pt x="72" y="74"/>
                  </a:lnTo>
                  <a:lnTo>
                    <a:pt x="80" y="78"/>
                  </a:lnTo>
                  <a:lnTo>
                    <a:pt x="86" y="80"/>
                  </a:lnTo>
                  <a:lnTo>
                    <a:pt x="58" y="78"/>
                  </a:lnTo>
                  <a:lnTo>
                    <a:pt x="36" y="72"/>
                  </a:lnTo>
                  <a:lnTo>
                    <a:pt x="22" y="66"/>
                  </a:lnTo>
                  <a:lnTo>
                    <a:pt x="12" y="58"/>
                  </a:lnTo>
                  <a:lnTo>
                    <a:pt x="6" y="52"/>
                  </a:lnTo>
                  <a:lnTo>
                    <a:pt x="2" y="46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9" name="Freeform 279"/>
            <p:cNvSpPr>
              <a:spLocks noEditPoints="1"/>
            </p:cNvSpPr>
            <p:nvPr/>
          </p:nvSpPr>
          <p:spPr bwMode="auto">
            <a:xfrm>
              <a:off x="6700235" y="1428749"/>
              <a:ext cx="152400" cy="130175"/>
            </a:xfrm>
            <a:custGeom>
              <a:avLst/>
              <a:gdLst>
                <a:gd name="T0" fmla="*/ 2147483646 w 96"/>
                <a:gd name="T1" fmla="*/ 2147483646 h 82"/>
                <a:gd name="T2" fmla="*/ 2147483646 w 96"/>
                <a:gd name="T3" fmla="*/ 2147483646 h 82"/>
                <a:gd name="T4" fmla="*/ 2147483646 w 96"/>
                <a:gd name="T5" fmla="*/ 2147483646 h 82"/>
                <a:gd name="T6" fmla="*/ 2147483646 w 96"/>
                <a:gd name="T7" fmla="*/ 2147483646 h 82"/>
                <a:gd name="T8" fmla="*/ 2147483646 w 96"/>
                <a:gd name="T9" fmla="*/ 2147483646 h 82"/>
                <a:gd name="T10" fmla="*/ 2147483646 w 96"/>
                <a:gd name="T11" fmla="*/ 2147483646 h 82"/>
                <a:gd name="T12" fmla="*/ 2147483646 w 96"/>
                <a:gd name="T13" fmla="*/ 2147483646 h 82"/>
                <a:gd name="T14" fmla="*/ 2147483646 w 96"/>
                <a:gd name="T15" fmla="*/ 2147483646 h 82"/>
                <a:gd name="T16" fmla="*/ 2147483646 w 96"/>
                <a:gd name="T17" fmla="*/ 2147483646 h 82"/>
                <a:gd name="T18" fmla="*/ 2147483646 w 96"/>
                <a:gd name="T19" fmla="*/ 2147483646 h 82"/>
                <a:gd name="T20" fmla="*/ 2147483646 w 96"/>
                <a:gd name="T21" fmla="*/ 2147483646 h 82"/>
                <a:gd name="T22" fmla="*/ 2147483646 w 96"/>
                <a:gd name="T23" fmla="*/ 2147483646 h 82"/>
                <a:gd name="T24" fmla="*/ 2147483646 w 96"/>
                <a:gd name="T25" fmla="*/ 2147483646 h 82"/>
                <a:gd name="T26" fmla="*/ 2147483646 w 96"/>
                <a:gd name="T27" fmla="*/ 2147483646 h 82"/>
                <a:gd name="T28" fmla="*/ 2147483646 w 96"/>
                <a:gd name="T29" fmla="*/ 2147483646 h 82"/>
                <a:gd name="T30" fmla="*/ 2147483646 w 96"/>
                <a:gd name="T31" fmla="*/ 2147483646 h 82"/>
                <a:gd name="T32" fmla="*/ 2147483646 w 96"/>
                <a:gd name="T33" fmla="*/ 2147483646 h 82"/>
                <a:gd name="T34" fmla="*/ 2147483646 w 96"/>
                <a:gd name="T35" fmla="*/ 2147483646 h 82"/>
                <a:gd name="T36" fmla="*/ 2147483646 w 96"/>
                <a:gd name="T37" fmla="*/ 2147483646 h 82"/>
                <a:gd name="T38" fmla="*/ 2147483646 w 96"/>
                <a:gd name="T39" fmla="*/ 2147483646 h 82"/>
                <a:gd name="T40" fmla="*/ 2147483646 w 96"/>
                <a:gd name="T41" fmla="*/ 2147483646 h 82"/>
                <a:gd name="T42" fmla="*/ 2147483646 w 96"/>
                <a:gd name="T43" fmla="*/ 2147483646 h 82"/>
                <a:gd name="T44" fmla="*/ 2147483646 w 96"/>
                <a:gd name="T45" fmla="*/ 0 h 82"/>
                <a:gd name="T46" fmla="*/ 2147483646 w 96"/>
                <a:gd name="T47" fmla="*/ 0 h 82"/>
                <a:gd name="T48" fmla="*/ 2147483646 w 96"/>
                <a:gd name="T49" fmla="*/ 0 h 82"/>
                <a:gd name="T50" fmla="*/ 2147483646 w 96"/>
                <a:gd name="T51" fmla="*/ 0 h 82"/>
                <a:gd name="T52" fmla="*/ 2147483646 w 96"/>
                <a:gd name="T53" fmla="*/ 0 h 82"/>
                <a:gd name="T54" fmla="*/ 2147483646 w 96"/>
                <a:gd name="T55" fmla="*/ 2147483646 h 82"/>
                <a:gd name="T56" fmla="*/ 2147483646 w 96"/>
                <a:gd name="T57" fmla="*/ 2147483646 h 82"/>
                <a:gd name="T58" fmla="*/ 2147483646 w 96"/>
                <a:gd name="T59" fmla="*/ 2147483646 h 82"/>
                <a:gd name="T60" fmla="*/ 2147483646 w 96"/>
                <a:gd name="T61" fmla="*/ 2147483646 h 82"/>
                <a:gd name="T62" fmla="*/ 2147483646 w 96"/>
                <a:gd name="T63" fmla="*/ 2147483646 h 82"/>
                <a:gd name="T64" fmla="*/ 2147483646 w 96"/>
                <a:gd name="T65" fmla="*/ 2147483646 h 82"/>
                <a:gd name="T66" fmla="*/ 2147483646 w 96"/>
                <a:gd name="T67" fmla="*/ 2147483646 h 82"/>
                <a:gd name="T68" fmla="*/ 2147483646 w 96"/>
                <a:gd name="T69" fmla="*/ 2147483646 h 82"/>
                <a:gd name="T70" fmla="*/ 2147483646 w 96"/>
                <a:gd name="T71" fmla="*/ 2147483646 h 82"/>
                <a:gd name="T72" fmla="*/ 2147483646 w 96"/>
                <a:gd name="T73" fmla="*/ 2147483646 h 82"/>
                <a:gd name="T74" fmla="*/ 2147483646 w 96"/>
                <a:gd name="T75" fmla="*/ 2147483646 h 82"/>
                <a:gd name="T76" fmla="*/ 2147483646 w 96"/>
                <a:gd name="T77" fmla="*/ 2147483646 h 82"/>
                <a:gd name="T78" fmla="*/ 2147483646 w 96"/>
                <a:gd name="T79" fmla="*/ 2147483646 h 82"/>
                <a:gd name="T80" fmla="*/ 2147483646 w 96"/>
                <a:gd name="T81" fmla="*/ 2147483646 h 82"/>
                <a:gd name="T82" fmla="*/ 2147483646 w 96"/>
                <a:gd name="T83" fmla="*/ 2147483646 h 82"/>
                <a:gd name="T84" fmla="*/ 2147483646 w 96"/>
                <a:gd name="T85" fmla="*/ 2147483646 h 82"/>
                <a:gd name="T86" fmla="*/ 2147483646 w 96"/>
                <a:gd name="T87" fmla="*/ 2147483646 h 82"/>
                <a:gd name="T88" fmla="*/ 2147483646 w 96"/>
                <a:gd name="T89" fmla="*/ 2147483646 h 82"/>
                <a:gd name="T90" fmla="*/ 2147483646 w 96"/>
                <a:gd name="T91" fmla="*/ 2147483646 h 82"/>
                <a:gd name="T92" fmla="*/ 2147483646 w 96"/>
                <a:gd name="T93" fmla="*/ 2147483646 h 82"/>
                <a:gd name="T94" fmla="*/ 2147483646 w 96"/>
                <a:gd name="T95" fmla="*/ 2147483646 h 82"/>
                <a:gd name="T96" fmla="*/ 2147483646 w 96"/>
                <a:gd name="T97" fmla="*/ 2147483646 h 82"/>
                <a:gd name="T98" fmla="*/ 2147483646 w 96"/>
                <a:gd name="T99" fmla="*/ 2147483646 h 82"/>
                <a:gd name="T100" fmla="*/ 2147483646 w 96"/>
                <a:gd name="T101" fmla="*/ 2147483646 h 82"/>
                <a:gd name="T102" fmla="*/ 2147483646 w 96"/>
                <a:gd name="T103" fmla="*/ 2147483646 h 82"/>
                <a:gd name="T104" fmla="*/ 2147483646 w 96"/>
                <a:gd name="T105" fmla="*/ 2147483646 h 82"/>
                <a:gd name="T106" fmla="*/ 2147483646 w 96"/>
                <a:gd name="T107" fmla="*/ 2147483646 h 82"/>
                <a:gd name="T108" fmla="*/ 0 w 96"/>
                <a:gd name="T109" fmla="*/ 2147483646 h 82"/>
                <a:gd name="T110" fmla="*/ 0 w 96"/>
                <a:gd name="T111" fmla="*/ 2147483646 h 82"/>
                <a:gd name="T112" fmla="*/ 0 w 96"/>
                <a:gd name="T113" fmla="*/ 2147483646 h 82"/>
                <a:gd name="T114" fmla="*/ 0 w 96"/>
                <a:gd name="T115" fmla="*/ 2147483646 h 82"/>
                <a:gd name="T116" fmla="*/ 2147483646 w 96"/>
                <a:gd name="T117" fmla="*/ 2147483646 h 82"/>
                <a:gd name="T118" fmla="*/ 2147483646 w 96"/>
                <a:gd name="T119" fmla="*/ 2147483646 h 82"/>
                <a:gd name="T120" fmla="*/ 2147483646 w 96"/>
                <a:gd name="T121" fmla="*/ 0 h 82"/>
                <a:gd name="T122" fmla="*/ 2147483646 w 96"/>
                <a:gd name="T123" fmla="*/ 0 h 8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6" h="82">
                  <a:moveTo>
                    <a:pt x="48" y="16"/>
                  </a:moveTo>
                  <a:lnTo>
                    <a:pt x="48" y="16"/>
                  </a:lnTo>
                  <a:lnTo>
                    <a:pt x="42" y="18"/>
                  </a:lnTo>
                  <a:lnTo>
                    <a:pt x="36" y="22"/>
                  </a:lnTo>
                  <a:lnTo>
                    <a:pt x="32" y="28"/>
                  </a:lnTo>
                  <a:lnTo>
                    <a:pt x="30" y="34"/>
                  </a:lnTo>
                  <a:lnTo>
                    <a:pt x="32" y="40"/>
                  </a:lnTo>
                  <a:lnTo>
                    <a:pt x="36" y="46"/>
                  </a:lnTo>
                  <a:lnTo>
                    <a:pt x="42" y="50"/>
                  </a:lnTo>
                  <a:lnTo>
                    <a:pt x="48" y="52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4" y="40"/>
                  </a:lnTo>
                  <a:lnTo>
                    <a:pt x="66" y="34"/>
                  </a:lnTo>
                  <a:lnTo>
                    <a:pt x="64" y="28"/>
                  </a:lnTo>
                  <a:lnTo>
                    <a:pt x="60" y="22"/>
                  </a:lnTo>
                  <a:lnTo>
                    <a:pt x="54" y="18"/>
                  </a:lnTo>
                  <a:lnTo>
                    <a:pt x="48" y="16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32" y="0"/>
                  </a:lnTo>
                  <a:lnTo>
                    <a:pt x="52" y="0"/>
                  </a:lnTo>
                  <a:lnTo>
                    <a:pt x="72" y="4"/>
                  </a:lnTo>
                  <a:lnTo>
                    <a:pt x="90" y="12"/>
                  </a:lnTo>
                  <a:lnTo>
                    <a:pt x="94" y="22"/>
                  </a:lnTo>
                  <a:lnTo>
                    <a:pt x="96" y="34"/>
                  </a:lnTo>
                  <a:lnTo>
                    <a:pt x="96" y="42"/>
                  </a:lnTo>
                  <a:lnTo>
                    <a:pt x="94" y="50"/>
                  </a:lnTo>
                  <a:lnTo>
                    <a:pt x="90" y="58"/>
                  </a:lnTo>
                  <a:lnTo>
                    <a:pt x="84" y="64"/>
                  </a:lnTo>
                  <a:lnTo>
                    <a:pt x="80" y="70"/>
                  </a:lnTo>
                  <a:lnTo>
                    <a:pt x="72" y="76"/>
                  </a:lnTo>
                  <a:lnTo>
                    <a:pt x="64" y="78"/>
                  </a:lnTo>
                  <a:lnTo>
                    <a:pt x="56" y="82"/>
                  </a:lnTo>
                  <a:lnTo>
                    <a:pt x="38" y="80"/>
                  </a:lnTo>
                  <a:lnTo>
                    <a:pt x="36" y="80"/>
                  </a:lnTo>
                  <a:lnTo>
                    <a:pt x="30" y="78"/>
                  </a:lnTo>
                  <a:lnTo>
                    <a:pt x="22" y="74"/>
                  </a:lnTo>
                  <a:lnTo>
                    <a:pt x="16" y="70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8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855B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0" name="Freeform 280"/>
            <p:cNvSpPr>
              <a:spLocks/>
            </p:cNvSpPr>
            <p:nvPr/>
          </p:nvSpPr>
          <p:spPr bwMode="auto">
            <a:xfrm>
              <a:off x="6747860" y="1454149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0 w 36"/>
                <a:gd name="T11" fmla="*/ 2147483646 h 36"/>
                <a:gd name="T12" fmla="*/ 0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0 h 36"/>
                <a:gd name="T22" fmla="*/ 2147483646 w 36"/>
                <a:gd name="T23" fmla="*/ 0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2147483646 w 36"/>
                <a:gd name="T41" fmla="*/ 2147483646 h 36"/>
                <a:gd name="T42" fmla="*/ 2147483646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1" name="Freeform 281"/>
            <p:cNvSpPr>
              <a:spLocks/>
            </p:cNvSpPr>
            <p:nvPr/>
          </p:nvSpPr>
          <p:spPr bwMode="auto">
            <a:xfrm>
              <a:off x="6789135" y="1447799"/>
              <a:ext cx="187325" cy="111125"/>
            </a:xfrm>
            <a:custGeom>
              <a:avLst/>
              <a:gdLst>
                <a:gd name="T0" fmla="*/ 0 w 118"/>
                <a:gd name="T1" fmla="*/ 2147483646 h 70"/>
                <a:gd name="T2" fmla="*/ 0 w 118"/>
                <a:gd name="T3" fmla="*/ 2147483646 h 70"/>
                <a:gd name="T4" fmla="*/ 2147483646 w 118"/>
                <a:gd name="T5" fmla="*/ 2147483646 h 70"/>
                <a:gd name="T6" fmla="*/ 2147483646 w 118"/>
                <a:gd name="T7" fmla="*/ 2147483646 h 70"/>
                <a:gd name="T8" fmla="*/ 2147483646 w 118"/>
                <a:gd name="T9" fmla="*/ 2147483646 h 70"/>
                <a:gd name="T10" fmla="*/ 2147483646 w 118"/>
                <a:gd name="T11" fmla="*/ 2147483646 h 70"/>
                <a:gd name="T12" fmla="*/ 2147483646 w 118"/>
                <a:gd name="T13" fmla="*/ 2147483646 h 70"/>
                <a:gd name="T14" fmla="*/ 2147483646 w 118"/>
                <a:gd name="T15" fmla="*/ 2147483646 h 70"/>
                <a:gd name="T16" fmla="*/ 2147483646 w 118"/>
                <a:gd name="T17" fmla="*/ 2147483646 h 70"/>
                <a:gd name="T18" fmla="*/ 2147483646 w 118"/>
                <a:gd name="T19" fmla="*/ 2147483646 h 70"/>
                <a:gd name="T20" fmla="*/ 2147483646 w 118"/>
                <a:gd name="T21" fmla="*/ 2147483646 h 70"/>
                <a:gd name="T22" fmla="*/ 2147483646 w 118"/>
                <a:gd name="T23" fmla="*/ 2147483646 h 70"/>
                <a:gd name="T24" fmla="*/ 2147483646 w 118"/>
                <a:gd name="T25" fmla="*/ 0 h 70"/>
                <a:gd name="T26" fmla="*/ 2147483646 w 118"/>
                <a:gd name="T27" fmla="*/ 0 h 70"/>
                <a:gd name="T28" fmla="*/ 2147483646 w 118"/>
                <a:gd name="T29" fmla="*/ 2147483646 h 70"/>
                <a:gd name="T30" fmla="*/ 2147483646 w 118"/>
                <a:gd name="T31" fmla="*/ 2147483646 h 70"/>
                <a:gd name="T32" fmla="*/ 2147483646 w 118"/>
                <a:gd name="T33" fmla="*/ 2147483646 h 70"/>
                <a:gd name="T34" fmla="*/ 2147483646 w 118"/>
                <a:gd name="T35" fmla="*/ 2147483646 h 70"/>
                <a:gd name="T36" fmla="*/ 2147483646 w 118"/>
                <a:gd name="T37" fmla="*/ 2147483646 h 70"/>
                <a:gd name="T38" fmla="*/ 2147483646 w 118"/>
                <a:gd name="T39" fmla="*/ 2147483646 h 70"/>
                <a:gd name="T40" fmla="*/ 2147483646 w 118"/>
                <a:gd name="T41" fmla="*/ 2147483646 h 70"/>
                <a:gd name="T42" fmla="*/ 2147483646 w 118"/>
                <a:gd name="T43" fmla="*/ 2147483646 h 70"/>
                <a:gd name="T44" fmla="*/ 2147483646 w 118"/>
                <a:gd name="T45" fmla="*/ 2147483646 h 70"/>
                <a:gd name="T46" fmla="*/ 2147483646 w 118"/>
                <a:gd name="T47" fmla="*/ 2147483646 h 70"/>
                <a:gd name="T48" fmla="*/ 2147483646 w 118"/>
                <a:gd name="T49" fmla="*/ 2147483646 h 70"/>
                <a:gd name="T50" fmla="*/ 0 w 118"/>
                <a:gd name="T51" fmla="*/ 2147483646 h 70"/>
                <a:gd name="T52" fmla="*/ 0 w 118"/>
                <a:gd name="T53" fmla="*/ 2147483646 h 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70">
                  <a:moveTo>
                    <a:pt x="0" y="70"/>
                  </a:moveTo>
                  <a:lnTo>
                    <a:pt x="0" y="70"/>
                  </a:lnTo>
                  <a:lnTo>
                    <a:pt x="8" y="66"/>
                  </a:lnTo>
                  <a:lnTo>
                    <a:pt x="16" y="64"/>
                  </a:lnTo>
                  <a:lnTo>
                    <a:pt x="24" y="58"/>
                  </a:lnTo>
                  <a:lnTo>
                    <a:pt x="28" y="52"/>
                  </a:lnTo>
                  <a:lnTo>
                    <a:pt x="34" y="46"/>
                  </a:lnTo>
                  <a:lnTo>
                    <a:pt x="38" y="38"/>
                  </a:lnTo>
                  <a:lnTo>
                    <a:pt x="40" y="30"/>
                  </a:lnTo>
                  <a:lnTo>
                    <a:pt x="40" y="22"/>
                  </a:lnTo>
                  <a:lnTo>
                    <a:pt x="38" y="10"/>
                  </a:lnTo>
                  <a:lnTo>
                    <a:pt x="34" y="0"/>
                  </a:lnTo>
                  <a:lnTo>
                    <a:pt x="50" y="8"/>
                  </a:lnTo>
                  <a:lnTo>
                    <a:pt x="66" y="16"/>
                  </a:lnTo>
                  <a:lnTo>
                    <a:pt x="90" y="34"/>
                  </a:lnTo>
                  <a:lnTo>
                    <a:pt x="110" y="50"/>
                  </a:lnTo>
                  <a:lnTo>
                    <a:pt x="118" y="56"/>
                  </a:lnTo>
                  <a:lnTo>
                    <a:pt x="84" y="62"/>
                  </a:lnTo>
                  <a:lnTo>
                    <a:pt x="52" y="66"/>
                  </a:lnTo>
                  <a:lnTo>
                    <a:pt x="24" y="6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2" name="Freeform 282"/>
            <p:cNvSpPr>
              <a:spLocks/>
            </p:cNvSpPr>
            <p:nvPr/>
          </p:nvSpPr>
          <p:spPr bwMode="auto">
            <a:xfrm>
              <a:off x="6554185" y="1400174"/>
              <a:ext cx="422275" cy="136525"/>
            </a:xfrm>
            <a:custGeom>
              <a:avLst/>
              <a:gdLst>
                <a:gd name="T0" fmla="*/ 2147483646 w 266"/>
                <a:gd name="T1" fmla="*/ 2147483646 h 86"/>
                <a:gd name="T2" fmla="*/ 2147483646 w 266"/>
                <a:gd name="T3" fmla="*/ 2147483646 h 86"/>
                <a:gd name="T4" fmla="*/ 2147483646 w 266"/>
                <a:gd name="T5" fmla="*/ 2147483646 h 86"/>
                <a:gd name="T6" fmla="*/ 2147483646 w 266"/>
                <a:gd name="T7" fmla="*/ 2147483646 h 86"/>
                <a:gd name="T8" fmla="*/ 2147483646 w 266"/>
                <a:gd name="T9" fmla="*/ 2147483646 h 86"/>
                <a:gd name="T10" fmla="*/ 2147483646 w 266"/>
                <a:gd name="T11" fmla="*/ 2147483646 h 86"/>
                <a:gd name="T12" fmla="*/ 2147483646 w 266"/>
                <a:gd name="T13" fmla="*/ 2147483646 h 86"/>
                <a:gd name="T14" fmla="*/ 2147483646 w 266"/>
                <a:gd name="T15" fmla="*/ 0 h 86"/>
                <a:gd name="T16" fmla="*/ 2147483646 w 266"/>
                <a:gd name="T17" fmla="*/ 0 h 86"/>
                <a:gd name="T18" fmla="*/ 2147483646 w 266"/>
                <a:gd name="T19" fmla="*/ 2147483646 h 86"/>
                <a:gd name="T20" fmla="*/ 2147483646 w 266"/>
                <a:gd name="T21" fmla="*/ 2147483646 h 86"/>
                <a:gd name="T22" fmla="*/ 2147483646 w 266"/>
                <a:gd name="T23" fmla="*/ 2147483646 h 86"/>
                <a:gd name="T24" fmla="*/ 2147483646 w 266"/>
                <a:gd name="T25" fmla="*/ 2147483646 h 86"/>
                <a:gd name="T26" fmla="*/ 2147483646 w 266"/>
                <a:gd name="T27" fmla="*/ 2147483646 h 86"/>
                <a:gd name="T28" fmla="*/ 2147483646 w 266"/>
                <a:gd name="T29" fmla="*/ 2147483646 h 86"/>
                <a:gd name="T30" fmla="*/ 2147483646 w 266"/>
                <a:gd name="T31" fmla="*/ 2147483646 h 86"/>
                <a:gd name="T32" fmla="*/ 2147483646 w 266"/>
                <a:gd name="T33" fmla="*/ 2147483646 h 86"/>
                <a:gd name="T34" fmla="*/ 2147483646 w 266"/>
                <a:gd name="T35" fmla="*/ 2147483646 h 86"/>
                <a:gd name="T36" fmla="*/ 2147483646 w 266"/>
                <a:gd name="T37" fmla="*/ 2147483646 h 86"/>
                <a:gd name="T38" fmla="*/ 2147483646 w 266"/>
                <a:gd name="T39" fmla="*/ 2147483646 h 86"/>
                <a:gd name="T40" fmla="*/ 2147483646 w 266"/>
                <a:gd name="T41" fmla="*/ 2147483646 h 86"/>
                <a:gd name="T42" fmla="*/ 2147483646 w 266"/>
                <a:gd name="T43" fmla="*/ 2147483646 h 86"/>
                <a:gd name="T44" fmla="*/ 2147483646 w 266"/>
                <a:gd name="T45" fmla="*/ 2147483646 h 86"/>
                <a:gd name="T46" fmla="*/ 2147483646 w 266"/>
                <a:gd name="T47" fmla="*/ 2147483646 h 86"/>
                <a:gd name="T48" fmla="*/ 2147483646 w 266"/>
                <a:gd name="T49" fmla="*/ 2147483646 h 86"/>
                <a:gd name="T50" fmla="*/ 2147483646 w 266"/>
                <a:gd name="T51" fmla="*/ 2147483646 h 86"/>
                <a:gd name="T52" fmla="*/ 2147483646 w 266"/>
                <a:gd name="T53" fmla="*/ 2147483646 h 86"/>
                <a:gd name="T54" fmla="*/ 2147483646 w 266"/>
                <a:gd name="T55" fmla="*/ 2147483646 h 86"/>
                <a:gd name="T56" fmla="*/ 2147483646 w 266"/>
                <a:gd name="T57" fmla="*/ 2147483646 h 86"/>
                <a:gd name="T58" fmla="*/ 2147483646 w 266"/>
                <a:gd name="T59" fmla="*/ 2147483646 h 86"/>
                <a:gd name="T60" fmla="*/ 2147483646 w 266"/>
                <a:gd name="T61" fmla="*/ 2147483646 h 86"/>
                <a:gd name="T62" fmla="*/ 2147483646 w 266"/>
                <a:gd name="T63" fmla="*/ 2147483646 h 86"/>
                <a:gd name="T64" fmla="*/ 2147483646 w 266"/>
                <a:gd name="T65" fmla="*/ 2147483646 h 86"/>
                <a:gd name="T66" fmla="*/ 2147483646 w 266"/>
                <a:gd name="T67" fmla="*/ 2147483646 h 86"/>
                <a:gd name="T68" fmla="*/ 2147483646 w 266"/>
                <a:gd name="T69" fmla="*/ 2147483646 h 86"/>
                <a:gd name="T70" fmla="*/ 2147483646 w 266"/>
                <a:gd name="T71" fmla="*/ 2147483646 h 86"/>
                <a:gd name="T72" fmla="*/ 2147483646 w 266"/>
                <a:gd name="T73" fmla="*/ 2147483646 h 86"/>
                <a:gd name="T74" fmla="*/ 2147483646 w 266"/>
                <a:gd name="T75" fmla="*/ 2147483646 h 86"/>
                <a:gd name="T76" fmla="*/ 2147483646 w 266"/>
                <a:gd name="T77" fmla="*/ 2147483646 h 86"/>
                <a:gd name="T78" fmla="*/ 2147483646 w 266"/>
                <a:gd name="T79" fmla="*/ 2147483646 h 86"/>
                <a:gd name="T80" fmla="*/ 2147483646 w 266"/>
                <a:gd name="T81" fmla="*/ 2147483646 h 86"/>
                <a:gd name="T82" fmla="*/ 2147483646 w 266"/>
                <a:gd name="T83" fmla="*/ 2147483646 h 86"/>
                <a:gd name="T84" fmla="*/ 2147483646 w 266"/>
                <a:gd name="T85" fmla="*/ 2147483646 h 86"/>
                <a:gd name="T86" fmla="*/ 0 w 266"/>
                <a:gd name="T87" fmla="*/ 2147483646 h 86"/>
                <a:gd name="T88" fmla="*/ 0 w 266"/>
                <a:gd name="T89" fmla="*/ 2147483646 h 86"/>
                <a:gd name="T90" fmla="*/ 2147483646 w 266"/>
                <a:gd name="T91" fmla="*/ 2147483646 h 86"/>
                <a:gd name="T92" fmla="*/ 2147483646 w 266"/>
                <a:gd name="T93" fmla="*/ 2147483646 h 86"/>
                <a:gd name="T94" fmla="*/ 2147483646 w 266"/>
                <a:gd name="T95" fmla="*/ 2147483646 h 86"/>
                <a:gd name="T96" fmla="*/ 2147483646 w 266"/>
                <a:gd name="T97" fmla="*/ 2147483646 h 86"/>
                <a:gd name="T98" fmla="*/ 2147483646 w 266"/>
                <a:gd name="T99" fmla="*/ 2147483646 h 86"/>
                <a:gd name="T100" fmla="*/ 2147483646 w 266"/>
                <a:gd name="T101" fmla="*/ 2147483646 h 86"/>
                <a:gd name="T102" fmla="*/ 2147483646 w 266"/>
                <a:gd name="T103" fmla="*/ 2147483646 h 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66" h="86">
                  <a:moveTo>
                    <a:pt x="38" y="26"/>
                  </a:moveTo>
                  <a:lnTo>
                    <a:pt x="38" y="26"/>
                  </a:lnTo>
                  <a:lnTo>
                    <a:pt x="40" y="22"/>
                  </a:lnTo>
                  <a:lnTo>
                    <a:pt x="44" y="18"/>
                  </a:lnTo>
                  <a:lnTo>
                    <a:pt x="58" y="10"/>
                  </a:lnTo>
                  <a:lnTo>
                    <a:pt x="70" y="6"/>
                  </a:lnTo>
                  <a:lnTo>
                    <a:pt x="82" y="2"/>
                  </a:lnTo>
                  <a:lnTo>
                    <a:pt x="94" y="0"/>
                  </a:lnTo>
                  <a:lnTo>
                    <a:pt x="110" y="0"/>
                  </a:lnTo>
                  <a:lnTo>
                    <a:pt x="126" y="2"/>
                  </a:lnTo>
                  <a:lnTo>
                    <a:pt x="144" y="4"/>
                  </a:lnTo>
                  <a:lnTo>
                    <a:pt x="162" y="10"/>
                  </a:lnTo>
                  <a:lnTo>
                    <a:pt x="182" y="18"/>
                  </a:lnTo>
                  <a:lnTo>
                    <a:pt x="202" y="30"/>
                  </a:lnTo>
                  <a:lnTo>
                    <a:pt x="224" y="44"/>
                  </a:lnTo>
                  <a:lnTo>
                    <a:pt x="244" y="64"/>
                  </a:lnTo>
                  <a:lnTo>
                    <a:pt x="266" y="86"/>
                  </a:lnTo>
                  <a:lnTo>
                    <a:pt x="258" y="80"/>
                  </a:lnTo>
                  <a:lnTo>
                    <a:pt x="238" y="64"/>
                  </a:lnTo>
                  <a:lnTo>
                    <a:pt x="214" y="46"/>
                  </a:lnTo>
                  <a:lnTo>
                    <a:pt x="198" y="38"/>
                  </a:lnTo>
                  <a:lnTo>
                    <a:pt x="182" y="30"/>
                  </a:lnTo>
                  <a:lnTo>
                    <a:pt x="164" y="22"/>
                  </a:lnTo>
                  <a:lnTo>
                    <a:pt x="144" y="18"/>
                  </a:lnTo>
                  <a:lnTo>
                    <a:pt x="124" y="18"/>
                  </a:lnTo>
                  <a:lnTo>
                    <a:pt x="106" y="18"/>
                  </a:lnTo>
                  <a:lnTo>
                    <a:pt x="84" y="20"/>
                  </a:lnTo>
                  <a:lnTo>
                    <a:pt x="70" y="26"/>
                  </a:lnTo>
                  <a:lnTo>
                    <a:pt x="58" y="32"/>
                  </a:lnTo>
                  <a:lnTo>
                    <a:pt x="50" y="40"/>
                  </a:lnTo>
                  <a:lnTo>
                    <a:pt x="46" y="46"/>
                  </a:lnTo>
                  <a:lnTo>
                    <a:pt x="44" y="52"/>
                  </a:lnTo>
                  <a:lnTo>
                    <a:pt x="42" y="58"/>
                  </a:lnTo>
                  <a:lnTo>
                    <a:pt x="38" y="60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0" y="50"/>
                  </a:lnTo>
                  <a:lnTo>
                    <a:pt x="6" y="48"/>
                  </a:lnTo>
                  <a:lnTo>
                    <a:pt x="18" y="44"/>
                  </a:lnTo>
                  <a:lnTo>
                    <a:pt x="26" y="42"/>
                  </a:lnTo>
                  <a:lnTo>
                    <a:pt x="32" y="38"/>
                  </a:lnTo>
                  <a:lnTo>
                    <a:pt x="36" y="32"/>
                  </a:lnTo>
                  <a:lnTo>
                    <a:pt x="3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3" name="Freeform 283"/>
            <p:cNvSpPr>
              <a:spLocks/>
            </p:cNvSpPr>
            <p:nvPr/>
          </p:nvSpPr>
          <p:spPr bwMode="auto">
            <a:xfrm>
              <a:off x="6620860" y="1428749"/>
              <a:ext cx="355600" cy="127000"/>
            </a:xfrm>
            <a:custGeom>
              <a:avLst/>
              <a:gdLst>
                <a:gd name="T0" fmla="*/ 2147483646 w 224"/>
                <a:gd name="T1" fmla="*/ 2147483646 h 80"/>
                <a:gd name="T2" fmla="*/ 2147483646 w 224"/>
                <a:gd name="T3" fmla="*/ 2147483646 h 80"/>
                <a:gd name="T4" fmla="*/ 2147483646 w 224"/>
                <a:gd name="T5" fmla="*/ 2147483646 h 80"/>
                <a:gd name="T6" fmla="*/ 2147483646 w 224"/>
                <a:gd name="T7" fmla="*/ 2147483646 h 80"/>
                <a:gd name="T8" fmla="*/ 2147483646 w 224"/>
                <a:gd name="T9" fmla="*/ 2147483646 h 80"/>
                <a:gd name="T10" fmla="*/ 2147483646 w 224"/>
                <a:gd name="T11" fmla="*/ 2147483646 h 80"/>
                <a:gd name="T12" fmla="*/ 2147483646 w 224"/>
                <a:gd name="T13" fmla="*/ 2147483646 h 80"/>
                <a:gd name="T14" fmla="*/ 2147483646 w 224"/>
                <a:gd name="T15" fmla="*/ 2147483646 h 80"/>
                <a:gd name="T16" fmla="*/ 0 w 224"/>
                <a:gd name="T17" fmla="*/ 2147483646 h 80"/>
                <a:gd name="T18" fmla="*/ 0 w 224"/>
                <a:gd name="T19" fmla="*/ 2147483646 h 80"/>
                <a:gd name="T20" fmla="*/ 2147483646 w 224"/>
                <a:gd name="T21" fmla="*/ 2147483646 h 80"/>
                <a:gd name="T22" fmla="*/ 2147483646 w 224"/>
                <a:gd name="T23" fmla="*/ 2147483646 h 80"/>
                <a:gd name="T24" fmla="*/ 2147483646 w 224"/>
                <a:gd name="T25" fmla="*/ 2147483646 h 80"/>
                <a:gd name="T26" fmla="*/ 2147483646 w 224"/>
                <a:gd name="T27" fmla="*/ 2147483646 h 80"/>
                <a:gd name="T28" fmla="*/ 2147483646 w 224"/>
                <a:gd name="T29" fmla="*/ 2147483646 h 80"/>
                <a:gd name="T30" fmla="*/ 2147483646 w 224"/>
                <a:gd name="T31" fmla="*/ 2147483646 h 80"/>
                <a:gd name="T32" fmla="*/ 2147483646 w 224"/>
                <a:gd name="T33" fmla="*/ 0 h 80"/>
                <a:gd name="T34" fmla="*/ 2147483646 w 224"/>
                <a:gd name="T35" fmla="*/ 0 h 80"/>
                <a:gd name="T36" fmla="*/ 2147483646 w 224"/>
                <a:gd name="T37" fmla="*/ 0 h 80"/>
                <a:gd name="T38" fmla="*/ 2147483646 w 224"/>
                <a:gd name="T39" fmla="*/ 0 h 80"/>
                <a:gd name="T40" fmla="*/ 2147483646 w 224"/>
                <a:gd name="T41" fmla="*/ 0 h 80"/>
                <a:gd name="T42" fmla="*/ 2147483646 w 224"/>
                <a:gd name="T43" fmla="*/ 2147483646 h 80"/>
                <a:gd name="T44" fmla="*/ 2147483646 w 224"/>
                <a:gd name="T45" fmla="*/ 2147483646 h 80"/>
                <a:gd name="T46" fmla="*/ 2147483646 w 224"/>
                <a:gd name="T47" fmla="*/ 2147483646 h 80"/>
                <a:gd name="T48" fmla="*/ 2147483646 w 224"/>
                <a:gd name="T49" fmla="*/ 2147483646 h 80"/>
                <a:gd name="T50" fmla="*/ 2147483646 w 224"/>
                <a:gd name="T51" fmla="*/ 2147483646 h 80"/>
                <a:gd name="T52" fmla="*/ 2147483646 w 224"/>
                <a:gd name="T53" fmla="*/ 2147483646 h 80"/>
                <a:gd name="T54" fmla="*/ 2147483646 w 224"/>
                <a:gd name="T55" fmla="*/ 2147483646 h 80"/>
                <a:gd name="T56" fmla="*/ 2147483646 w 224"/>
                <a:gd name="T57" fmla="*/ 2147483646 h 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24" h="80">
                  <a:moveTo>
                    <a:pt x="86" y="80"/>
                  </a:moveTo>
                  <a:lnTo>
                    <a:pt x="86" y="80"/>
                  </a:lnTo>
                  <a:lnTo>
                    <a:pt x="58" y="78"/>
                  </a:lnTo>
                  <a:lnTo>
                    <a:pt x="36" y="72"/>
                  </a:lnTo>
                  <a:lnTo>
                    <a:pt x="22" y="66"/>
                  </a:lnTo>
                  <a:lnTo>
                    <a:pt x="12" y="58"/>
                  </a:lnTo>
                  <a:lnTo>
                    <a:pt x="6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4"/>
                  </a:lnTo>
                  <a:lnTo>
                    <a:pt x="4" y="28"/>
                  </a:lnTo>
                  <a:lnTo>
                    <a:pt x="8" y="22"/>
                  </a:lnTo>
                  <a:lnTo>
                    <a:pt x="16" y="14"/>
                  </a:lnTo>
                  <a:lnTo>
                    <a:pt x="28" y="8"/>
                  </a:lnTo>
                  <a:lnTo>
                    <a:pt x="42" y="2"/>
                  </a:lnTo>
                  <a:lnTo>
                    <a:pt x="64" y="0"/>
                  </a:lnTo>
                  <a:lnTo>
                    <a:pt x="82" y="0"/>
                  </a:lnTo>
                  <a:lnTo>
                    <a:pt x="102" y="0"/>
                  </a:lnTo>
                  <a:lnTo>
                    <a:pt x="122" y="4"/>
                  </a:lnTo>
                  <a:lnTo>
                    <a:pt x="140" y="12"/>
                  </a:lnTo>
                  <a:lnTo>
                    <a:pt x="156" y="20"/>
                  </a:lnTo>
                  <a:lnTo>
                    <a:pt x="172" y="28"/>
                  </a:lnTo>
                  <a:lnTo>
                    <a:pt x="196" y="46"/>
                  </a:lnTo>
                  <a:lnTo>
                    <a:pt x="216" y="62"/>
                  </a:lnTo>
                  <a:lnTo>
                    <a:pt x="224" y="6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4" name="Freeform 284"/>
            <p:cNvSpPr>
              <a:spLocks/>
            </p:cNvSpPr>
            <p:nvPr/>
          </p:nvSpPr>
          <p:spPr bwMode="auto">
            <a:xfrm>
              <a:off x="6760560" y="1555749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0 w 18"/>
                <a:gd name="T5" fmla="*/ 0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5" name="Freeform 285"/>
            <p:cNvSpPr>
              <a:spLocks/>
            </p:cNvSpPr>
            <p:nvPr/>
          </p:nvSpPr>
          <p:spPr bwMode="auto">
            <a:xfrm>
              <a:off x="6789135" y="1536699"/>
              <a:ext cx="187325" cy="22225"/>
            </a:xfrm>
            <a:custGeom>
              <a:avLst/>
              <a:gdLst>
                <a:gd name="T0" fmla="*/ 2147483646 w 118"/>
                <a:gd name="T1" fmla="*/ 0 h 14"/>
                <a:gd name="T2" fmla="*/ 2147483646 w 118"/>
                <a:gd name="T3" fmla="*/ 0 h 14"/>
                <a:gd name="T4" fmla="*/ 2147483646 w 118"/>
                <a:gd name="T5" fmla="*/ 2147483646 h 14"/>
                <a:gd name="T6" fmla="*/ 2147483646 w 118"/>
                <a:gd name="T7" fmla="*/ 2147483646 h 14"/>
                <a:gd name="T8" fmla="*/ 2147483646 w 118"/>
                <a:gd name="T9" fmla="*/ 2147483646 h 14"/>
                <a:gd name="T10" fmla="*/ 0 w 118"/>
                <a:gd name="T11" fmla="*/ 2147483646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14">
                  <a:moveTo>
                    <a:pt x="118" y="0"/>
                  </a:moveTo>
                  <a:lnTo>
                    <a:pt x="118" y="0"/>
                  </a:lnTo>
                  <a:lnTo>
                    <a:pt x="84" y="6"/>
                  </a:lnTo>
                  <a:lnTo>
                    <a:pt x="52" y="10"/>
                  </a:lnTo>
                  <a:lnTo>
                    <a:pt x="24" y="12"/>
                  </a:lnTo>
                  <a:lnTo>
                    <a:pt x="0" y="1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6" name="Freeform 286"/>
            <p:cNvSpPr>
              <a:spLocks/>
            </p:cNvSpPr>
            <p:nvPr/>
          </p:nvSpPr>
          <p:spPr bwMode="auto">
            <a:xfrm>
              <a:off x="6554185" y="1400174"/>
              <a:ext cx="422275" cy="136525"/>
            </a:xfrm>
            <a:custGeom>
              <a:avLst/>
              <a:gdLst>
                <a:gd name="T0" fmla="*/ 2147483646 w 266"/>
                <a:gd name="T1" fmla="*/ 2147483646 h 86"/>
                <a:gd name="T2" fmla="*/ 2147483646 w 266"/>
                <a:gd name="T3" fmla="*/ 2147483646 h 86"/>
                <a:gd name="T4" fmla="*/ 2147483646 w 266"/>
                <a:gd name="T5" fmla="*/ 2147483646 h 86"/>
                <a:gd name="T6" fmla="*/ 2147483646 w 266"/>
                <a:gd name="T7" fmla="*/ 2147483646 h 86"/>
                <a:gd name="T8" fmla="*/ 2147483646 w 266"/>
                <a:gd name="T9" fmla="*/ 2147483646 h 86"/>
                <a:gd name="T10" fmla="*/ 2147483646 w 266"/>
                <a:gd name="T11" fmla="*/ 2147483646 h 86"/>
                <a:gd name="T12" fmla="*/ 2147483646 w 266"/>
                <a:gd name="T13" fmla="*/ 2147483646 h 86"/>
                <a:gd name="T14" fmla="*/ 0 w 266"/>
                <a:gd name="T15" fmla="*/ 2147483646 h 86"/>
                <a:gd name="T16" fmla="*/ 0 w 266"/>
                <a:gd name="T17" fmla="*/ 2147483646 h 86"/>
                <a:gd name="T18" fmla="*/ 2147483646 w 266"/>
                <a:gd name="T19" fmla="*/ 2147483646 h 86"/>
                <a:gd name="T20" fmla="*/ 2147483646 w 266"/>
                <a:gd name="T21" fmla="*/ 2147483646 h 86"/>
                <a:gd name="T22" fmla="*/ 2147483646 w 266"/>
                <a:gd name="T23" fmla="*/ 2147483646 h 86"/>
                <a:gd name="T24" fmla="*/ 2147483646 w 266"/>
                <a:gd name="T25" fmla="*/ 2147483646 h 86"/>
                <a:gd name="T26" fmla="*/ 2147483646 w 266"/>
                <a:gd name="T27" fmla="*/ 2147483646 h 86"/>
                <a:gd name="T28" fmla="*/ 2147483646 w 266"/>
                <a:gd name="T29" fmla="*/ 2147483646 h 86"/>
                <a:gd name="T30" fmla="*/ 2147483646 w 266"/>
                <a:gd name="T31" fmla="*/ 2147483646 h 86"/>
                <a:gd name="T32" fmla="*/ 2147483646 w 266"/>
                <a:gd name="T33" fmla="*/ 2147483646 h 86"/>
                <a:gd name="T34" fmla="*/ 2147483646 w 266"/>
                <a:gd name="T35" fmla="*/ 2147483646 h 86"/>
                <a:gd name="T36" fmla="*/ 2147483646 w 266"/>
                <a:gd name="T37" fmla="*/ 2147483646 h 86"/>
                <a:gd name="T38" fmla="*/ 2147483646 w 266"/>
                <a:gd name="T39" fmla="*/ 2147483646 h 86"/>
                <a:gd name="T40" fmla="*/ 2147483646 w 266"/>
                <a:gd name="T41" fmla="*/ 2147483646 h 86"/>
                <a:gd name="T42" fmla="*/ 2147483646 w 266"/>
                <a:gd name="T43" fmla="*/ 0 h 86"/>
                <a:gd name="T44" fmla="*/ 2147483646 w 266"/>
                <a:gd name="T45" fmla="*/ 0 h 86"/>
                <a:gd name="T46" fmla="*/ 2147483646 w 266"/>
                <a:gd name="T47" fmla="*/ 2147483646 h 86"/>
                <a:gd name="T48" fmla="*/ 2147483646 w 266"/>
                <a:gd name="T49" fmla="*/ 2147483646 h 86"/>
                <a:gd name="T50" fmla="*/ 2147483646 w 266"/>
                <a:gd name="T51" fmla="*/ 2147483646 h 86"/>
                <a:gd name="T52" fmla="*/ 2147483646 w 266"/>
                <a:gd name="T53" fmla="*/ 2147483646 h 86"/>
                <a:gd name="T54" fmla="*/ 2147483646 w 266"/>
                <a:gd name="T55" fmla="*/ 2147483646 h 86"/>
                <a:gd name="T56" fmla="*/ 2147483646 w 266"/>
                <a:gd name="T57" fmla="*/ 2147483646 h 86"/>
                <a:gd name="T58" fmla="*/ 2147483646 w 266"/>
                <a:gd name="T59" fmla="*/ 2147483646 h 86"/>
                <a:gd name="T60" fmla="*/ 2147483646 w 266"/>
                <a:gd name="T61" fmla="*/ 2147483646 h 86"/>
                <a:gd name="T62" fmla="*/ 2147483646 w 266"/>
                <a:gd name="T63" fmla="*/ 2147483646 h 86"/>
                <a:gd name="T64" fmla="*/ 2147483646 w 266"/>
                <a:gd name="T65" fmla="*/ 214748364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6" h="86">
                  <a:moveTo>
                    <a:pt x="42" y="58"/>
                  </a:moveTo>
                  <a:lnTo>
                    <a:pt x="42" y="58"/>
                  </a:lnTo>
                  <a:lnTo>
                    <a:pt x="38" y="60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0" y="50"/>
                  </a:lnTo>
                  <a:lnTo>
                    <a:pt x="6" y="48"/>
                  </a:lnTo>
                  <a:lnTo>
                    <a:pt x="18" y="44"/>
                  </a:lnTo>
                  <a:lnTo>
                    <a:pt x="26" y="42"/>
                  </a:lnTo>
                  <a:lnTo>
                    <a:pt x="32" y="38"/>
                  </a:lnTo>
                  <a:lnTo>
                    <a:pt x="36" y="32"/>
                  </a:lnTo>
                  <a:lnTo>
                    <a:pt x="38" y="26"/>
                  </a:lnTo>
                  <a:lnTo>
                    <a:pt x="40" y="22"/>
                  </a:lnTo>
                  <a:lnTo>
                    <a:pt x="44" y="18"/>
                  </a:lnTo>
                  <a:lnTo>
                    <a:pt x="58" y="10"/>
                  </a:lnTo>
                  <a:lnTo>
                    <a:pt x="70" y="6"/>
                  </a:lnTo>
                  <a:lnTo>
                    <a:pt x="82" y="2"/>
                  </a:lnTo>
                  <a:lnTo>
                    <a:pt x="94" y="0"/>
                  </a:lnTo>
                  <a:lnTo>
                    <a:pt x="110" y="0"/>
                  </a:lnTo>
                  <a:lnTo>
                    <a:pt x="126" y="2"/>
                  </a:lnTo>
                  <a:lnTo>
                    <a:pt x="144" y="4"/>
                  </a:lnTo>
                  <a:lnTo>
                    <a:pt x="162" y="10"/>
                  </a:lnTo>
                  <a:lnTo>
                    <a:pt x="182" y="18"/>
                  </a:lnTo>
                  <a:lnTo>
                    <a:pt x="202" y="30"/>
                  </a:lnTo>
                  <a:lnTo>
                    <a:pt x="224" y="44"/>
                  </a:lnTo>
                  <a:lnTo>
                    <a:pt x="244" y="64"/>
                  </a:lnTo>
                  <a:lnTo>
                    <a:pt x="266" y="8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7" name="Freeform 287"/>
            <p:cNvSpPr>
              <a:spLocks/>
            </p:cNvSpPr>
            <p:nvPr/>
          </p:nvSpPr>
          <p:spPr bwMode="auto">
            <a:xfrm>
              <a:off x="6570060" y="1377949"/>
              <a:ext cx="419100" cy="130175"/>
            </a:xfrm>
            <a:custGeom>
              <a:avLst/>
              <a:gdLst>
                <a:gd name="T0" fmla="*/ 2147483646 w 264"/>
                <a:gd name="T1" fmla="*/ 2147483646 h 82"/>
                <a:gd name="T2" fmla="*/ 2147483646 w 264"/>
                <a:gd name="T3" fmla="*/ 2147483646 h 82"/>
                <a:gd name="T4" fmla="*/ 2147483646 w 264"/>
                <a:gd name="T5" fmla="*/ 2147483646 h 82"/>
                <a:gd name="T6" fmla="*/ 2147483646 w 264"/>
                <a:gd name="T7" fmla="*/ 2147483646 h 82"/>
                <a:gd name="T8" fmla="*/ 2147483646 w 264"/>
                <a:gd name="T9" fmla="*/ 2147483646 h 82"/>
                <a:gd name="T10" fmla="*/ 2147483646 w 264"/>
                <a:gd name="T11" fmla="*/ 2147483646 h 82"/>
                <a:gd name="T12" fmla="*/ 2147483646 w 264"/>
                <a:gd name="T13" fmla="*/ 2147483646 h 82"/>
                <a:gd name="T14" fmla="*/ 2147483646 w 264"/>
                <a:gd name="T15" fmla="*/ 2147483646 h 82"/>
                <a:gd name="T16" fmla="*/ 2147483646 w 264"/>
                <a:gd name="T17" fmla="*/ 2147483646 h 82"/>
                <a:gd name="T18" fmla="*/ 2147483646 w 264"/>
                <a:gd name="T19" fmla="*/ 2147483646 h 82"/>
                <a:gd name="T20" fmla="*/ 2147483646 w 264"/>
                <a:gd name="T21" fmla="*/ 0 h 82"/>
                <a:gd name="T22" fmla="*/ 2147483646 w 264"/>
                <a:gd name="T23" fmla="*/ 0 h 82"/>
                <a:gd name="T24" fmla="*/ 2147483646 w 264"/>
                <a:gd name="T25" fmla="*/ 0 h 82"/>
                <a:gd name="T26" fmla="*/ 2147483646 w 264"/>
                <a:gd name="T27" fmla="*/ 2147483646 h 82"/>
                <a:gd name="T28" fmla="*/ 2147483646 w 264"/>
                <a:gd name="T29" fmla="*/ 2147483646 h 82"/>
                <a:gd name="T30" fmla="*/ 2147483646 w 264"/>
                <a:gd name="T31" fmla="*/ 2147483646 h 82"/>
                <a:gd name="T32" fmla="*/ 2147483646 w 264"/>
                <a:gd name="T33" fmla="*/ 2147483646 h 82"/>
                <a:gd name="T34" fmla="*/ 2147483646 w 264"/>
                <a:gd name="T35" fmla="*/ 2147483646 h 82"/>
                <a:gd name="T36" fmla="*/ 0 w 264"/>
                <a:gd name="T37" fmla="*/ 2147483646 h 8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4" h="82">
                  <a:moveTo>
                    <a:pt x="264" y="82"/>
                  </a:moveTo>
                  <a:lnTo>
                    <a:pt x="264" y="82"/>
                  </a:lnTo>
                  <a:lnTo>
                    <a:pt x="256" y="70"/>
                  </a:lnTo>
                  <a:lnTo>
                    <a:pt x="244" y="56"/>
                  </a:lnTo>
                  <a:lnTo>
                    <a:pt x="228" y="42"/>
                  </a:lnTo>
                  <a:lnTo>
                    <a:pt x="208" y="28"/>
                  </a:lnTo>
                  <a:lnTo>
                    <a:pt x="184" y="16"/>
                  </a:lnTo>
                  <a:lnTo>
                    <a:pt x="170" y="10"/>
                  </a:lnTo>
                  <a:lnTo>
                    <a:pt x="156" y="6"/>
                  </a:lnTo>
                  <a:lnTo>
                    <a:pt x="140" y="2"/>
                  </a:lnTo>
                  <a:lnTo>
                    <a:pt x="124" y="0"/>
                  </a:lnTo>
                  <a:lnTo>
                    <a:pt x="82" y="0"/>
                  </a:lnTo>
                  <a:lnTo>
                    <a:pt x="64" y="2"/>
                  </a:lnTo>
                  <a:lnTo>
                    <a:pt x="48" y="4"/>
                  </a:lnTo>
                  <a:lnTo>
                    <a:pt x="34" y="10"/>
                  </a:lnTo>
                  <a:lnTo>
                    <a:pt x="22" y="18"/>
                  </a:lnTo>
                  <a:lnTo>
                    <a:pt x="10" y="28"/>
                  </a:lnTo>
                  <a:lnTo>
                    <a:pt x="0" y="4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8" name="Freeform 288"/>
            <p:cNvSpPr>
              <a:spLocks/>
            </p:cNvSpPr>
            <p:nvPr/>
          </p:nvSpPr>
          <p:spPr bwMode="auto">
            <a:xfrm>
              <a:off x="6700235" y="1428749"/>
              <a:ext cx="60325" cy="127000"/>
            </a:xfrm>
            <a:custGeom>
              <a:avLst/>
              <a:gdLst>
                <a:gd name="T0" fmla="*/ 2147483646 w 38"/>
                <a:gd name="T1" fmla="*/ 2147483646 h 80"/>
                <a:gd name="T2" fmla="*/ 2147483646 w 38"/>
                <a:gd name="T3" fmla="*/ 2147483646 h 80"/>
                <a:gd name="T4" fmla="*/ 2147483646 w 38"/>
                <a:gd name="T5" fmla="*/ 2147483646 h 80"/>
                <a:gd name="T6" fmla="*/ 2147483646 w 38"/>
                <a:gd name="T7" fmla="*/ 2147483646 h 80"/>
                <a:gd name="T8" fmla="*/ 2147483646 w 38"/>
                <a:gd name="T9" fmla="*/ 2147483646 h 80"/>
                <a:gd name="T10" fmla="*/ 2147483646 w 38"/>
                <a:gd name="T11" fmla="*/ 2147483646 h 80"/>
                <a:gd name="T12" fmla="*/ 2147483646 w 38"/>
                <a:gd name="T13" fmla="*/ 2147483646 h 80"/>
                <a:gd name="T14" fmla="*/ 2147483646 w 38"/>
                <a:gd name="T15" fmla="*/ 2147483646 h 80"/>
                <a:gd name="T16" fmla="*/ 2147483646 w 38"/>
                <a:gd name="T17" fmla="*/ 2147483646 h 80"/>
                <a:gd name="T18" fmla="*/ 2147483646 w 38"/>
                <a:gd name="T19" fmla="*/ 2147483646 h 80"/>
                <a:gd name="T20" fmla="*/ 0 w 38"/>
                <a:gd name="T21" fmla="*/ 2147483646 h 80"/>
                <a:gd name="T22" fmla="*/ 0 w 38"/>
                <a:gd name="T23" fmla="*/ 2147483646 h 80"/>
                <a:gd name="T24" fmla="*/ 0 w 38"/>
                <a:gd name="T25" fmla="*/ 2147483646 h 80"/>
                <a:gd name="T26" fmla="*/ 0 w 38"/>
                <a:gd name="T27" fmla="*/ 2147483646 h 80"/>
                <a:gd name="T28" fmla="*/ 2147483646 w 38"/>
                <a:gd name="T29" fmla="*/ 2147483646 h 80"/>
                <a:gd name="T30" fmla="*/ 2147483646 w 38"/>
                <a:gd name="T31" fmla="*/ 2147483646 h 80"/>
                <a:gd name="T32" fmla="*/ 2147483646 w 38"/>
                <a:gd name="T33" fmla="*/ 0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" h="80">
                  <a:moveTo>
                    <a:pt x="38" y="80"/>
                  </a:moveTo>
                  <a:lnTo>
                    <a:pt x="38" y="80"/>
                  </a:lnTo>
                  <a:lnTo>
                    <a:pt x="36" y="80"/>
                  </a:lnTo>
                  <a:lnTo>
                    <a:pt x="30" y="78"/>
                  </a:lnTo>
                  <a:lnTo>
                    <a:pt x="22" y="74"/>
                  </a:lnTo>
                  <a:lnTo>
                    <a:pt x="16" y="70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8" y="6"/>
                  </a:lnTo>
                  <a:lnTo>
                    <a:pt x="14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89" name="Freeform 289"/>
            <p:cNvSpPr>
              <a:spLocks/>
            </p:cNvSpPr>
            <p:nvPr/>
          </p:nvSpPr>
          <p:spPr bwMode="auto">
            <a:xfrm>
              <a:off x="6789135" y="1447799"/>
              <a:ext cx="63500" cy="111125"/>
            </a:xfrm>
            <a:custGeom>
              <a:avLst/>
              <a:gdLst>
                <a:gd name="T0" fmla="*/ 2147483646 w 40"/>
                <a:gd name="T1" fmla="*/ 0 h 70"/>
                <a:gd name="T2" fmla="*/ 2147483646 w 40"/>
                <a:gd name="T3" fmla="*/ 0 h 70"/>
                <a:gd name="T4" fmla="*/ 2147483646 w 40"/>
                <a:gd name="T5" fmla="*/ 2147483646 h 70"/>
                <a:gd name="T6" fmla="*/ 2147483646 w 40"/>
                <a:gd name="T7" fmla="*/ 2147483646 h 70"/>
                <a:gd name="T8" fmla="*/ 2147483646 w 40"/>
                <a:gd name="T9" fmla="*/ 2147483646 h 70"/>
                <a:gd name="T10" fmla="*/ 2147483646 w 40"/>
                <a:gd name="T11" fmla="*/ 2147483646 h 70"/>
                <a:gd name="T12" fmla="*/ 2147483646 w 40"/>
                <a:gd name="T13" fmla="*/ 2147483646 h 70"/>
                <a:gd name="T14" fmla="*/ 2147483646 w 40"/>
                <a:gd name="T15" fmla="*/ 2147483646 h 70"/>
                <a:gd name="T16" fmla="*/ 2147483646 w 40"/>
                <a:gd name="T17" fmla="*/ 2147483646 h 70"/>
                <a:gd name="T18" fmla="*/ 2147483646 w 40"/>
                <a:gd name="T19" fmla="*/ 2147483646 h 70"/>
                <a:gd name="T20" fmla="*/ 2147483646 w 40"/>
                <a:gd name="T21" fmla="*/ 2147483646 h 70"/>
                <a:gd name="T22" fmla="*/ 2147483646 w 40"/>
                <a:gd name="T23" fmla="*/ 2147483646 h 70"/>
                <a:gd name="T24" fmla="*/ 0 w 40"/>
                <a:gd name="T25" fmla="*/ 2147483646 h 70"/>
                <a:gd name="T26" fmla="*/ 0 w 40"/>
                <a:gd name="T27" fmla="*/ 2147483646 h 70"/>
                <a:gd name="T28" fmla="*/ 0 w 40"/>
                <a:gd name="T29" fmla="*/ 2147483646 h 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0" h="70">
                  <a:moveTo>
                    <a:pt x="34" y="0"/>
                  </a:moveTo>
                  <a:lnTo>
                    <a:pt x="34" y="0"/>
                  </a:lnTo>
                  <a:lnTo>
                    <a:pt x="38" y="10"/>
                  </a:lnTo>
                  <a:lnTo>
                    <a:pt x="40" y="22"/>
                  </a:lnTo>
                  <a:lnTo>
                    <a:pt x="40" y="30"/>
                  </a:lnTo>
                  <a:lnTo>
                    <a:pt x="38" y="38"/>
                  </a:lnTo>
                  <a:lnTo>
                    <a:pt x="34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16" y="64"/>
                  </a:lnTo>
                  <a:lnTo>
                    <a:pt x="8" y="66"/>
                  </a:lnTo>
                  <a:lnTo>
                    <a:pt x="0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0" name="Freeform 290"/>
            <p:cNvSpPr>
              <a:spLocks/>
            </p:cNvSpPr>
            <p:nvPr/>
          </p:nvSpPr>
          <p:spPr bwMode="auto">
            <a:xfrm>
              <a:off x="6747860" y="1454149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0 w 36"/>
                <a:gd name="T11" fmla="*/ 2147483646 h 36"/>
                <a:gd name="T12" fmla="*/ 0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0 h 36"/>
                <a:gd name="T22" fmla="*/ 2147483646 w 36"/>
                <a:gd name="T23" fmla="*/ 0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2147483646 w 36"/>
                <a:gd name="T41" fmla="*/ 2147483646 h 36"/>
                <a:gd name="T42" fmla="*/ 2147483646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1" name="Freeform 291"/>
            <p:cNvSpPr>
              <a:spLocks/>
            </p:cNvSpPr>
            <p:nvPr/>
          </p:nvSpPr>
          <p:spPr bwMode="auto">
            <a:xfrm>
              <a:off x="6741510" y="1441449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2147483646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2">
                  <a:moveTo>
                    <a:pt x="22" y="12"/>
                  </a:moveTo>
                  <a:lnTo>
                    <a:pt x="22" y="12"/>
                  </a:lnTo>
                  <a:lnTo>
                    <a:pt x="22" y="16"/>
                  </a:lnTo>
                  <a:lnTo>
                    <a:pt x="20" y="20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2" name="Freeform 292"/>
            <p:cNvSpPr>
              <a:spLocks/>
            </p:cNvSpPr>
            <p:nvPr/>
          </p:nvSpPr>
          <p:spPr bwMode="auto">
            <a:xfrm>
              <a:off x="7411435" y="1431924"/>
              <a:ext cx="136525" cy="127000"/>
            </a:xfrm>
            <a:custGeom>
              <a:avLst/>
              <a:gdLst>
                <a:gd name="T0" fmla="*/ 2147483646 w 86"/>
                <a:gd name="T1" fmla="*/ 2147483646 h 80"/>
                <a:gd name="T2" fmla="*/ 2147483646 w 86"/>
                <a:gd name="T3" fmla="*/ 2147483646 h 80"/>
                <a:gd name="T4" fmla="*/ 2147483646 w 86"/>
                <a:gd name="T5" fmla="*/ 2147483646 h 80"/>
                <a:gd name="T6" fmla="*/ 2147483646 w 86"/>
                <a:gd name="T7" fmla="*/ 2147483646 h 80"/>
                <a:gd name="T8" fmla="*/ 2147483646 w 86"/>
                <a:gd name="T9" fmla="*/ 2147483646 h 80"/>
                <a:gd name="T10" fmla="*/ 2147483646 w 86"/>
                <a:gd name="T11" fmla="*/ 2147483646 h 80"/>
                <a:gd name="T12" fmla="*/ 2147483646 w 86"/>
                <a:gd name="T13" fmla="*/ 2147483646 h 80"/>
                <a:gd name="T14" fmla="*/ 2147483646 w 86"/>
                <a:gd name="T15" fmla="*/ 2147483646 h 80"/>
                <a:gd name="T16" fmla="*/ 2147483646 w 86"/>
                <a:gd name="T17" fmla="*/ 0 h 80"/>
                <a:gd name="T18" fmla="*/ 2147483646 w 86"/>
                <a:gd name="T19" fmla="*/ 0 h 80"/>
                <a:gd name="T20" fmla="*/ 2147483646 w 86"/>
                <a:gd name="T21" fmla="*/ 2147483646 h 80"/>
                <a:gd name="T22" fmla="*/ 2147483646 w 86"/>
                <a:gd name="T23" fmla="*/ 2147483646 h 80"/>
                <a:gd name="T24" fmla="*/ 2147483646 w 86"/>
                <a:gd name="T25" fmla="*/ 2147483646 h 80"/>
                <a:gd name="T26" fmla="*/ 2147483646 w 86"/>
                <a:gd name="T27" fmla="*/ 2147483646 h 80"/>
                <a:gd name="T28" fmla="*/ 2147483646 w 86"/>
                <a:gd name="T29" fmla="*/ 2147483646 h 80"/>
                <a:gd name="T30" fmla="*/ 2147483646 w 86"/>
                <a:gd name="T31" fmla="*/ 2147483646 h 80"/>
                <a:gd name="T32" fmla="*/ 2147483646 w 86"/>
                <a:gd name="T33" fmla="*/ 2147483646 h 80"/>
                <a:gd name="T34" fmla="*/ 2147483646 w 86"/>
                <a:gd name="T35" fmla="*/ 2147483646 h 80"/>
                <a:gd name="T36" fmla="*/ 2147483646 w 86"/>
                <a:gd name="T37" fmla="*/ 2147483646 h 80"/>
                <a:gd name="T38" fmla="*/ 2147483646 w 86"/>
                <a:gd name="T39" fmla="*/ 2147483646 h 80"/>
                <a:gd name="T40" fmla="*/ 2147483646 w 86"/>
                <a:gd name="T41" fmla="*/ 2147483646 h 80"/>
                <a:gd name="T42" fmla="*/ 2147483646 w 86"/>
                <a:gd name="T43" fmla="*/ 2147483646 h 80"/>
                <a:gd name="T44" fmla="*/ 0 w 86"/>
                <a:gd name="T45" fmla="*/ 2147483646 h 80"/>
                <a:gd name="T46" fmla="*/ 0 w 86"/>
                <a:gd name="T47" fmla="*/ 2147483646 h 80"/>
                <a:gd name="T48" fmla="*/ 2147483646 w 86"/>
                <a:gd name="T49" fmla="*/ 2147483646 h 80"/>
                <a:gd name="T50" fmla="*/ 2147483646 w 86"/>
                <a:gd name="T51" fmla="*/ 2147483646 h 80"/>
                <a:gd name="T52" fmla="*/ 2147483646 w 86"/>
                <a:gd name="T53" fmla="*/ 2147483646 h 80"/>
                <a:gd name="T54" fmla="*/ 2147483646 w 86"/>
                <a:gd name="T55" fmla="*/ 2147483646 h 80"/>
                <a:gd name="T56" fmla="*/ 2147483646 w 86"/>
                <a:gd name="T57" fmla="*/ 2147483646 h 80"/>
                <a:gd name="T58" fmla="*/ 2147483646 w 86"/>
                <a:gd name="T59" fmla="*/ 2147483646 h 80"/>
                <a:gd name="T60" fmla="*/ 2147483646 w 86"/>
                <a:gd name="T61" fmla="*/ 2147483646 h 80"/>
                <a:gd name="T62" fmla="*/ 2147483646 w 86"/>
                <a:gd name="T63" fmla="*/ 2147483646 h 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6" h="80">
                  <a:moveTo>
                    <a:pt x="86" y="40"/>
                  </a:moveTo>
                  <a:lnTo>
                    <a:pt x="86" y="40"/>
                  </a:lnTo>
                  <a:lnTo>
                    <a:pt x="86" y="34"/>
                  </a:lnTo>
                  <a:lnTo>
                    <a:pt x="84" y="28"/>
                  </a:lnTo>
                  <a:lnTo>
                    <a:pt x="78" y="22"/>
                  </a:lnTo>
                  <a:lnTo>
                    <a:pt x="72" y="14"/>
                  </a:lnTo>
                  <a:lnTo>
                    <a:pt x="60" y="8"/>
                  </a:lnTo>
                  <a:lnTo>
                    <a:pt x="44" y="2"/>
                  </a:lnTo>
                  <a:lnTo>
                    <a:pt x="22" y="0"/>
                  </a:lnTo>
                  <a:lnTo>
                    <a:pt x="30" y="6"/>
                  </a:lnTo>
                  <a:lnTo>
                    <a:pt x="34" y="14"/>
                  </a:lnTo>
                  <a:lnTo>
                    <a:pt x="36" y="24"/>
                  </a:lnTo>
                  <a:lnTo>
                    <a:pt x="38" y="34"/>
                  </a:lnTo>
                  <a:lnTo>
                    <a:pt x="36" y="42"/>
                  </a:lnTo>
                  <a:lnTo>
                    <a:pt x="34" y="50"/>
                  </a:lnTo>
                  <a:lnTo>
                    <a:pt x="32" y="58"/>
                  </a:lnTo>
                  <a:lnTo>
                    <a:pt x="26" y="64"/>
                  </a:lnTo>
                  <a:lnTo>
                    <a:pt x="22" y="70"/>
                  </a:lnTo>
                  <a:lnTo>
                    <a:pt x="14" y="74"/>
                  </a:lnTo>
                  <a:lnTo>
                    <a:pt x="8" y="78"/>
                  </a:lnTo>
                  <a:lnTo>
                    <a:pt x="0" y="80"/>
                  </a:lnTo>
                  <a:lnTo>
                    <a:pt x="28" y="78"/>
                  </a:lnTo>
                  <a:lnTo>
                    <a:pt x="50" y="72"/>
                  </a:lnTo>
                  <a:lnTo>
                    <a:pt x="66" y="66"/>
                  </a:lnTo>
                  <a:lnTo>
                    <a:pt x="76" y="58"/>
                  </a:lnTo>
                  <a:lnTo>
                    <a:pt x="82" y="52"/>
                  </a:lnTo>
                  <a:lnTo>
                    <a:pt x="86" y="46"/>
                  </a:lnTo>
                  <a:lnTo>
                    <a:pt x="8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3" name="Freeform 293"/>
            <p:cNvSpPr>
              <a:spLocks noEditPoints="1"/>
            </p:cNvSpPr>
            <p:nvPr/>
          </p:nvSpPr>
          <p:spPr bwMode="auto">
            <a:xfrm>
              <a:off x="7316185" y="1431924"/>
              <a:ext cx="155575" cy="130175"/>
            </a:xfrm>
            <a:custGeom>
              <a:avLst/>
              <a:gdLst>
                <a:gd name="T0" fmla="*/ 2147483646 w 98"/>
                <a:gd name="T1" fmla="*/ 2147483646 h 82"/>
                <a:gd name="T2" fmla="*/ 2147483646 w 98"/>
                <a:gd name="T3" fmla="*/ 2147483646 h 82"/>
                <a:gd name="T4" fmla="*/ 2147483646 w 98"/>
                <a:gd name="T5" fmla="*/ 2147483646 h 82"/>
                <a:gd name="T6" fmla="*/ 2147483646 w 98"/>
                <a:gd name="T7" fmla="*/ 2147483646 h 82"/>
                <a:gd name="T8" fmla="*/ 2147483646 w 98"/>
                <a:gd name="T9" fmla="*/ 2147483646 h 82"/>
                <a:gd name="T10" fmla="*/ 2147483646 w 98"/>
                <a:gd name="T11" fmla="*/ 2147483646 h 82"/>
                <a:gd name="T12" fmla="*/ 2147483646 w 98"/>
                <a:gd name="T13" fmla="*/ 2147483646 h 82"/>
                <a:gd name="T14" fmla="*/ 2147483646 w 98"/>
                <a:gd name="T15" fmla="*/ 2147483646 h 82"/>
                <a:gd name="T16" fmla="*/ 2147483646 w 98"/>
                <a:gd name="T17" fmla="*/ 2147483646 h 82"/>
                <a:gd name="T18" fmla="*/ 2147483646 w 98"/>
                <a:gd name="T19" fmla="*/ 2147483646 h 82"/>
                <a:gd name="T20" fmla="*/ 2147483646 w 98"/>
                <a:gd name="T21" fmla="*/ 2147483646 h 82"/>
                <a:gd name="T22" fmla="*/ 2147483646 w 98"/>
                <a:gd name="T23" fmla="*/ 2147483646 h 82"/>
                <a:gd name="T24" fmla="*/ 2147483646 w 98"/>
                <a:gd name="T25" fmla="*/ 2147483646 h 82"/>
                <a:gd name="T26" fmla="*/ 2147483646 w 98"/>
                <a:gd name="T27" fmla="*/ 2147483646 h 82"/>
                <a:gd name="T28" fmla="*/ 2147483646 w 98"/>
                <a:gd name="T29" fmla="*/ 2147483646 h 82"/>
                <a:gd name="T30" fmla="*/ 2147483646 w 98"/>
                <a:gd name="T31" fmla="*/ 2147483646 h 82"/>
                <a:gd name="T32" fmla="*/ 2147483646 w 98"/>
                <a:gd name="T33" fmla="*/ 2147483646 h 82"/>
                <a:gd name="T34" fmla="*/ 2147483646 w 98"/>
                <a:gd name="T35" fmla="*/ 2147483646 h 82"/>
                <a:gd name="T36" fmla="*/ 2147483646 w 98"/>
                <a:gd name="T37" fmla="*/ 2147483646 h 82"/>
                <a:gd name="T38" fmla="*/ 2147483646 w 98"/>
                <a:gd name="T39" fmla="*/ 2147483646 h 82"/>
                <a:gd name="T40" fmla="*/ 2147483646 w 98"/>
                <a:gd name="T41" fmla="*/ 2147483646 h 82"/>
                <a:gd name="T42" fmla="*/ 2147483646 w 98"/>
                <a:gd name="T43" fmla="*/ 2147483646 h 82"/>
                <a:gd name="T44" fmla="*/ 2147483646 w 98"/>
                <a:gd name="T45" fmla="*/ 0 h 82"/>
                <a:gd name="T46" fmla="*/ 2147483646 w 98"/>
                <a:gd name="T47" fmla="*/ 0 h 82"/>
                <a:gd name="T48" fmla="*/ 2147483646 w 98"/>
                <a:gd name="T49" fmla="*/ 0 h 82"/>
                <a:gd name="T50" fmla="*/ 2147483646 w 98"/>
                <a:gd name="T51" fmla="*/ 0 h 82"/>
                <a:gd name="T52" fmla="*/ 2147483646 w 98"/>
                <a:gd name="T53" fmla="*/ 0 h 82"/>
                <a:gd name="T54" fmla="*/ 2147483646 w 98"/>
                <a:gd name="T55" fmla="*/ 2147483646 h 82"/>
                <a:gd name="T56" fmla="*/ 2147483646 w 98"/>
                <a:gd name="T57" fmla="*/ 2147483646 h 82"/>
                <a:gd name="T58" fmla="*/ 2147483646 w 98"/>
                <a:gd name="T59" fmla="*/ 2147483646 h 82"/>
                <a:gd name="T60" fmla="*/ 2147483646 w 98"/>
                <a:gd name="T61" fmla="*/ 2147483646 h 82"/>
                <a:gd name="T62" fmla="*/ 0 w 98"/>
                <a:gd name="T63" fmla="*/ 2147483646 h 82"/>
                <a:gd name="T64" fmla="*/ 0 w 98"/>
                <a:gd name="T65" fmla="*/ 2147483646 h 82"/>
                <a:gd name="T66" fmla="*/ 2147483646 w 98"/>
                <a:gd name="T67" fmla="*/ 2147483646 h 82"/>
                <a:gd name="T68" fmla="*/ 2147483646 w 98"/>
                <a:gd name="T69" fmla="*/ 2147483646 h 82"/>
                <a:gd name="T70" fmla="*/ 2147483646 w 98"/>
                <a:gd name="T71" fmla="*/ 2147483646 h 82"/>
                <a:gd name="T72" fmla="*/ 2147483646 w 98"/>
                <a:gd name="T73" fmla="*/ 2147483646 h 82"/>
                <a:gd name="T74" fmla="*/ 2147483646 w 98"/>
                <a:gd name="T75" fmla="*/ 2147483646 h 82"/>
                <a:gd name="T76" fmla="*/ 2147483646 w 98"/>
                <a:gd name="T77" fmla="*/ 2147483646 h 82"/>
                <a:gd name="T78" fmla="*/ 2147483646 w 98"/>
                <a:gd name="T79" fmla="*/ 2147483646 h 82"/>
                <a:gd name="T80" fmla="*/ 2147483646 w 98"/>
                <a:gd name="T81" fmla="*/ 2147483646 h 82"/>
                <a:gd name="T82" fmla="*/ 2147483646 w 98"/>
                <a:gd name="T83" fmla="*/ 2147483646 h 82"/>
                <a:gd name="T84" fmla="*/ 2147483646 w 98"/>
                <a:gd name="T85" fmla="*/ 2147483646 h 82"/>
                <a:gd name="T86" fmla="*/ 2147483646 w 98"/>
                <a:gd name="T87" fmla="*/ 2147483646 h 82"/>
                <a:gd name="T88" fmla="*/ 2147483646 w 98"/>
                <a:gd name="T89" fmla="*/ 2147483646 h 82"/>
                <a:gd name="T90" fmla="*/ 2147483646 w 98"/>
                <a:gd name="T91" fmla="*/ 2147483646 h 82"/>
                <a:gd name="T92" fmla="*/ 2147483646 w 98"/>
                <a:gd name="T93" fmla="*/ 2147483646 h 82"/>
                <a:gd name="T94" fmla="*/ 2147483646 w 98"/>
                <a:gd name="T95" fmla="*/ 2147483646 h 82"/>
                <a:gd name="T96" fmla="*/ 2147483646 w 98"/>
                <a:gd name="T97" fmla="*/ 2147483646 h 82"/>
                <a:gd name="T98" fmla="*/ 2147483646 w 98"/>
                <a:gd name="T99" fmla="*/ 2147483646 h 82"/>
                <a:gd name="T100" fmla="*/ 2147483646 w 98"/>
                <a:gd name="T101" fmla="*/ 2147483646 h 82"/>
                <a:gd name="T102" fmla="*/ 2147483646 w 98"/>
                <a:gd name="T103" fmla="*/ 2147483646 h 82"/>
                <a:gd name="T104" fmla="*/ 2147483646 w 98"/>
                <a:gd name="T105" fmla="*/ 2147483646 h 82"/>
                <a:gd name="T106" fmla="*/ 2147483646 w 98"/>
                <a:gd name="T107" fmla="*/ 2147483646 h 82"/>
                <a:gd name="T108" fmla="*/ 2147483646 w 98"/>
                <a:gd name="T109" fmla="*/ 2147483646 h 82"/>
                <a:gd name="T110" fmla="*/ 2147483646 w 98"/>
                <a:gd name="T111" fmla="*/ 2147483646 h 82"/>
                <a:gd name="T112" fmla="*/ 2147483646 w 98"/>
                <a:gd name="T113" fmla="*/ 2147483646 h 82"/>
                <a:gd name="T114" fmla="*/ 2147483646 w 98"/>
                <a:gd name="T115" fmla="*/ 2147483646 h 82"/>
                <a:gd name="T116" fmla="*/ 2147483646 w 98"/>
                <a:gd name="T117" fmla="*/ 2147483646 h 82"/>
                <a:gd name="T118" fmla="*/ 2147483646 w 98"/>
                <a:gd name="T119" fmla="*/ 2147483646 h 82"/>
                <a:gd name="T120" fmla="*/ 2147483646 w 98"/>
                <a:gd name="T121" fmla="*/ 0 h 82"/>
                <a:gd name="T122" fmla="*/ 2147483646 w 98"/>
                <a:gd name="T123" fmla="*/ 0 h 8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8" h="82">
                  <a:moveTo>
                    <a:pt x="50" y="16"/>
                  </a:moveTo>
                  <a:lnTo>
                    <a:pt x="50" y="16"/>
                  </a:lnTo>
                  <a:lnTo>
                    <a:pt x="56" y="18"/>
                  </a:lnTo>
                  <a:lnTo>
                    <a:pt x="62" y="22"/>
                  </a:lnTo>
                  <a:lnTo>
                    <a:pt x="66" y="28"/>
                  </a:lnTo>
                  <a:lnTo>
                    <a:pt x="66" y="34"/>
                  </a:lnTo>
                  <a:lnTo>
                    <a:pt x="66" y="40"/>
                  </a:lnTo>
                  <a:lnTo>
                    <a:pt x="62" y="46"/>
                  </a:lnTo>
                  <a:lnTo>
                    <a:pt x="56" y="50"/>
                  </a:lnTo>
                  <a:lnTo>
                    <a:pt x="50" y="52"/>
                  </a:lnTo>
                  <a:lnTo>
                    <a:pt x="42" y="50"/>
                  </a:lnTo>
                  <a:lnTo>
                    <a:pt x="36" y="46"/>
                  </a:lnTo>
                  <a:lnTo>
                    <a:pt x="34" y="40"/>
                  </a:lnTo>
                  <a:lnTo>
                    <a:pt x="32" y="34"/>
                  </a:lnTo>
                  <a:lnTo>
                    <a:pt x="34" y="28"/>
                  </a:lnTo>
                  <a:lnTo>
                    <a:pt x="36" y="22"/>
                  </a:lnTo>
                  <a:lnTo>
                    <a:pt x="42" y="18"/>
                  </a:lnTo>
                  <a:lnTo>
                    <a:pt x="50" y="16"/>
                  </a:lnTo>
                  <a:close/>
                  <a:moveTo>
                    <a:pt x="82" y="0"/>
                  </a:moveTo>
                  <a:lnTo>
                    <a:pt x="82" y="0"/>
                  </a:lnTo>
                  <a:lnTo>
                    <a:pt x="66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6" y="12"/>
                  </a:lnTo>
                  <a:lnTo>
                    <a:pt x="2" y="22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2" y="64"/>
                  </a:lnTo>
                  <a:lnTo>
                    <a:pt x="18" y="70"/>
                  </a:lnTo>
                  <a:lnTo>
                    <a:pt x="24" y="76"/>
                  </a:lnTo>
                  <a:lnTo>
                    <a:pt x="32" y="80"/>
                  </a:lnTo>
                  <a:lnTo>
                    <a:pt x="40" y="82"/>
                  </a:lnTo>
                  <a:lnTo>
                    <a:pt x="60" y="82"/>
                  </a:lnTo>
                  <a:lnTo>
                    <a:pt x="60" y="80"/>
                  </a:lnTo>
                  <a:lnTo>
                    <a:pt x="68" y="78"/>
                  </a:lnTo>
                  <a:lnTo>
                    <a:pt x="74" y="74"/>
                  </a:lnTo>
                  <a:lnTo>
                    <a:pt x="82" y="70"/>
                  </a:lnTo>
                  <a:lnTo>
                    <a:pt x="86" y="64"/>
                  </a:lnTo>
                  <a:lnTo>
                    <a:pt x="92" y="58"/>
                  </a:lnTo>
                  <a:lnTo>
                    <a:pt x="94" y="50"/>
                  </a:lnTo>
                  <a:lnTo>
                    <a:pt x="96" y="42"/>
                  </a:lnTo>
                  <a:lnTo>
                    <a:pt x="98" y="34"/>
                  </a:lnTo>
                  <a:lnTo>
                    <a:pt x="96" y="24"/>
                  </a:lnTo>
                  <a:lnTo>
                    <a:pt x="94" y="14"/>
                  </a:lnTo>
                  <a:lnTo>
                    <a:pt x="90" y="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855B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4" name="Freeform 294"/>
            <p:cNvSpPr>
              <a:spLocks/>
            </p:cNvSpPr>
            <p:nvPr/>
          </p:nvSpPr>
          <p:spPr bwMode="auto">
            <a:xfrm>
              <a:off x="7366985" y="1457324"/>
              <a:ext cx="53975" cy="57150"/>
            </a:xfrm>
            <a:custGeom>
              <a:avLst/>
              <a:gdLst>
                <a:gd name="T0" fmla="*/ 2147483646 w 34"/>
                <a:gd name="T1" fmla="*/ 2147483646 h 36"/>
                <a:gd name="T2" fmla="*/ 2147483646 w 34"/>
                <a:gd name="T3" fmla="*/ 2147483646 h 36"/>
                <a:gd name="T4" fmla="*/ 2147483646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2147483646 w 34"/>
                <a:gd name="T21" fmla="*/ 0 h 36"/>
                <a:gd name="T22" fmla="*/ 2147483646 w 34"/>
                <a:gd name="T23" fmla="*/ 0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0 w 34"/>
                <a:gd name="T31" fmla="*/ 2147483646 h 36"/>
                <a:gd name="T32" fmla="*/ 0 w 34"/>
                <a:gd name="T33" fmla="*/ 2147483646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2147483646 w 34"/>
                <a:gd name="T39" fmla="*/ 2147483646 h 36"/>
                <a:gd name="T40" fmla="*/ 2147483646 w 34"/>
                <a:gd name="T41" fmla="*/ 2147483646 h 36"/>
                <a:gd name="T42" fmla="*/ 2147483646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4" h="36">
                  <a:moveTo>
                    <a:pt x="18" y="36"/>
                  </a:moveTo>
                  <a:lnTo>
                    <a:pt x="18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5" name="Freeform 295"/>
            <p:cNvSpPr>
              <a:spLocks/>
            </p:cNvSpPr>
            <p:nvPr/>
          </p:nvSpPr>
          <p:spPr bwMode="auto">
            <a:xfrm>
              <a:off x="7195535" y="1450974"/>
              <a:ext cx="184150" cy="111125"/>
            </a:xfrm>
            <a:custGeom>
              <a:avLst/>
              <a:gdLst>
                <a:gd name="T0" fmla="*/ 2147483646 w 116"/>
                <a:gd name="T1" fmla="*/ 2147483646 h 70"/>
                <a:gd name="T2" fmla="*/ 2147483646 w 116"/>
                <a:gd name="T3" fmla="*/ 2147483646 h 70"/>
                <a:gd name="T4" fmla="*/ 2147483646 w 116"/>
                <a:gd name="T5" fmla="*/ 2147483646 h 70"/>
                <a:gd name="T6" fmla="*/ 2147483646 w 116"/>
                <a:gd name="T7" fmla="*/ 2147483646 h 70"/>
                <a:gd name="T8" fmla="*/ 2147483646 w 116"/>
                <a:gd name="T9" fmla="*/ 2147483646 h 70"/>
                <a:gd name="T10" fmla="*/ 2147483646 w 116"/>
                <a:gd name="T11" fmla="*/ 2147483646 h 70"/>
                <a:gd name="T12" fmla="*/ 2147483646 w 116"/>
                <a:gd name="T13" fmla="*/ 2147483646 h 70"/>
                <a:gd name="T14" fmla="*/ 2147483646 w 116"/>
                <a:gd name="T15" fmla="*/ 2147483646 h 70"/>
                <a:gd name="T16" fmla="*/ 2147483646 w 116"/>
                <a:gd name="T17" fmla="*/ 2147483646 h 70"/>
                <a:gd name="T18" fmla="*/ 2147483646 w 116"/>
                <a:gd name="T19" fmla="*/ 2147483646 h 70"/>
                <a:gd name="T20" fmla="*/ 2147483646 w 116"/>
                <a:gd name="T21" fmla="*/ 2147483646 h 70"/>
                <a:gd name="T22" fmla="*/ 2147483646 w 116"/>
                <a:gd name="T23" fmla="*/ 2147483646 h 70"/>
                <a:gd name="T24" fmla="*/ 2147483646 w 116"/>
                <a:gd name="T25" fmla="*/ 0 h 70"/>
                <a:gd name="T26" fmla="*/ 2147483646 w 116"/>
                <a:gd name="T27" fmla="*/ 0 h 70"/>
                <a:gd name="T28" fmla="*/ 2147483646 w 116"/>
                <a:gd name="T29" fmla="*/ 2147483646 h 70"/>
                <a:gd name="T30" fmla="*/ 2147483646 w 116"/>
                <a:gd name="T31" fmla="*/ 2147483646 h 70"/>
                <a:gd name="T32" fmla="*/ 2147483646 w 116"/>
                <a:gd name="T33" fmla="*/ 2147483646 h 70"/>
                <a:gd name="T34" fmla="*/ 2147483646 w 116"/>
                <a:gd name="T35" fmla="*/ 2147483646 h 70"/>
                <a:gd name="T36" fmla="*/ 0 w 116"/>
                <a:gd name="T37" fmla="*/ 2147483646 h 70"/>
                <a:gd name="T38" fmla="*/ 0 w 116"/>
                <a:gd name="T39" fmla="*/ 2147483646 h 70"/>
                <a:gd name="T40" fmla="*/ 0 w 116"/>
                <a:gd name="T41" fmla="*/ 2147483646 h 70"/>
                <a:gd name="T42" fmla="*/ 0 w 116"/>
                <a:gd name="T43" fmla="*/ 2147483646 h 70"/>
                <a:gd name="T44" fmla="*/ 2147483646 w 116"/>
                <a:gd name="T45" fmla="*/ 2147483646 h 70"/>
                <a:gd name="T46" fmla="*/ 2147483646 w 116"/>
                <a:gd name="T47" fmla="*/ 2147483646 h 70"/>
                <a:gd name="T48" fmla="*/ 2147483646 w 116"/>
                <a:gd name="T49" fmla="*/ 2147483646 h 70"/>
                <a:gd name="T50" fmla="*/ 2147483646 w 116"/>
                <a:gd name="T51" fmla="*/ 2147483646 h 70"/>
                <a:gd name="T52" fmla="*/ 2147483646 w 116"/>
                <a:gd name="T53" fmla="*/ 2147483646 h 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6" h="70">
                  <a:moveTo>
                    <a:pt x="116" y="70"/>
                  </a:moveTo>
                  <a:lnTo>
                    <a:pt x="116" y="70"/>
                  </a:lnTo>
                  <a:lnTo>
                    <a:pt x="108" y="68"/>
                  </a:lnTo>
                  <a:lnTo>
                    <a:pt x="100" y="64"/>
                  </a:lnTo>
                  <a:lnTo>
                    <a:pt x="94" y="58"/>
                  </a:lnTo>
                  <a:lnTo>
                    <a:pt x="88" y="52"/>
                  </a:lnTo>
                  <a:lnTo>
                    <a:pt x="84" y="46"/>
                  </a:lnTo>
                  <a:lnTo>
                    <a:pt x="80" y="38"/>
                  </a:lnTo>
                  <a:lnTo>
                    <a:pt x="78" y="30"/>
                  </a:lnTo>
                  <a:lnTo>
                    <a:pt x="76" y="22"/>
                  </a:lnTo>
                  <a:lnTo>
                    <a:pt x="78" y="10"/>
                  </a:lnTo>
                  <a:lnTo>
                    <a:pt x="82" y="0"/>
                  </a:lnTo>
                  <a:lnTo>
                    <a:pt x="66" y="8"/>
                  </a:lnTo>
                  <a:lnTo>
                    <a:pt x="52" y="16"/>
                  </a:lnTo>
                  <a:lnTo>
                    <a:pt x="26" y="34"/>
                  </a:lnTo>
                  <a:lnTo>
                    <a:pt x="8" y="50"/>
                  </a:lnTo>
                  <a:lnTo>
                    <a:pt x="0" y="56"/>
                  </a:lnTo>
                  <a:lnTo>
                    <a:pt x="34" y="62"/>
                  </a:lnTo>
                  <a:lnTo>
                    <a:pt x="64" y="66"/>
                  </a:lnTo>
                  <a:lnTo>
                    <a:pt x="92" y="68"/>
                  </a:lnTo>
                  <a:lnTo>
                    <a:pt x="116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6" name="Freeform 296"/>
            <p:cNvSpPr>
              <a:spLocks/>
            </p:cNvSpPr>
            <p:nvPr/>
          </p:nvSpPr>
          <p:spPr bwMode="auto">
            <a:xfrm>
              <a:off x="7195535" y="1403349"/>
              <a:ext cx="419100" cy="136525"/>
            </a:xfrm>
            <a:custGeom>
              <a:avLst/>
              <a:gdLst>
                <a:gd name="T0" fmla="*/ 2147483646 w 264"/>
                <a:gd name="T1" fmla="*/ 2147483646 h 86"/>
                <a:gd name="T2" fmla="*/ 2147483646 w 264"/>
                <a:gd name="T3" fmla="*/ 2147483646 h 86"/>
                <a:gd name="T4" fmla="*/ 2147483646 w 264"/>
                <a:gd name="T5" fmla="*/ 2147483646 h 86"/>
                <a:gd name="T6" fmla="*/ 2147483646 w 264"/>
                <a:gd name="T7" fmla="*/ 2147483646 h 86"/>
                <a:gd name="T8" fmla="*/ 2147483646 w 264"/>
                <a:gd name="T9" fmla="*/ 2147483646 h 86"/>
                <a:gd name="T10" fmla="*/ 2147483646 w 264"/>
                <a:gd name="T11" fmla="*/ 2147483646 h 86"/>
                <a:gd name="T12" fmla="*/ 2147483646 w 264"/>
                <a:gd name="T13" fmla="*/ 2147483646 h 86"/>
                <a:gd name="T14" fmla="*/ 2147483646 w 264"/>
                <a:gd name="T15" fmla="*/ 2147483646 h 86"/>
                <a:gd name="T16" fmla="*/ 2147483646 w 264"/>
                <a:gd name="T17" fmla="*/ 0 h 86"/>
                <a:gd name="T18" fmla="*/ 2147483646 w 264"/>
                <a:gd name="T19" fmla="*/ 2147483646 h 86"/>
                <a:gd name="T20" fmla="*/ 2147483646 w 264"/>
                <a:gd name="T21" fmla="*/ 2147483646 h 86"/>
                <a:gd name="T22" fmla="*/ 2147483646 w 264"/>
                <a:gd name="T23" fmla="*/ 2147483646 h 86"/>
                <a:gd name="T24" fmla="*/ 2147483646 w 264"/>
                <a:gd name="T25" fmla="*/ 2147483646 h 86"/>
                <a:gd name="T26" fmla="*/ 2147483646 w 264"/>
                <a:gd name="T27" fmla="*/ 2147483646 h 86"/>
                <a:gd name="T28" fmla="*/ 2147483646 w 264"/>
                <a:gd name="T29" fmla="*/ 2147483646 h 86"/>
                <a:gd name="T30" fmla="*/ 2147483646 w 264"/>
                <a:gd name="T31" fmla="*/ 2147483646 h 86"/>
                <a:gd name="T32" fmla="*/ 0 w 264"/>
                <a:gd name="T33" fmla="*/ 2147483646 h 86"/>
                <a:gd name="T34" fmla="*/ 0 w 264"/>
                <a:gd name="T35" fmla="*/ 2147483646 h 86"/>
                <a:gd name="T36" fmla="*/ 2147483646 w 264"/>
                <a:gd name="T37" fmla="*/ 2147483646 h 86"/>
                <a:gd name="T38" fmla="*/ 2147483646 w 264"/>
                <a:gd name="T39" fmla="*/ 2147483646 h 86"/>
                <a:gd name="T40" fmla="*/ 2147483646 w 264"/>
                <a:gd name="T41" fmla="*/ 2147483646 h 86"/>
                <a:gd name="T42" fmla="*/ 2147483646 w 264"/>
                <a:gd name="T43" fmla="*/ 2147483646 h 86"/>
                <a:gd name="T44" fmla="*/ 2147483646 w 264"/>
                <a:gd name="T45" fmla="*/ 2147483646 h 86"/>
                <a:gd name="T46" fmla="*/ 2147483646 w 264"/>
                <a:gd name="T47" fmla="*/ 2147483646 h 86"/>
                <a:gd name="T48" fmla="*/ 2147483646 w 264"/>
                <a:gd name="T49" fmla="*/ 2147483646 h 86"/>
                <a:gd name="T50" fmla="*/ 2147483646 w 264"/>
                <a:gd name="T51" fmla="*/ 2147483646 h 86"/>
                <a:gd name="T52" fmla="*/ 2147483646 w 264"/>
                <a:gd name="T53" fmla="*/ 2147483646 h 86"/>
                <a:gd name="T54" fmla="*/ 2147483646 w 264"/>
                <a:gd name="T55" fmla="*/ 2147483646 h 86"/>
                <a:gd name="T56" fmla="*/ 2147483646 w 264"/>
                <a:gd name="T57" fmla="*/ 2147483646 h 86"/>
                <a:gd name="T58" fmla="*/ 2147483646 w 264"/>
                <a:gd name="T59" fmla="*/ 2147483646 h 86"/>
                <a:gd name="T60" fmla="*/ 2147483646 w 264"/>
                <a:gd name="T61" fmla="*/ 2147483646 h 86"/>
                <a:gd name="T62" fmla="*/ 2147483646 w 264"/>
                <a:gd name="T63" fmla="*/ 2147483646 h 86"/>
                <a:gd name="T64" fmla="*/ 2147483646 w 264"/>
                <a:gd name="T65" fmla="*/ 2147483646 h 86"/>
                <a:gd name="T66" fmla="*/ 2147483646 w 264"/>
                <a:gd name="T67" fmla="*/ 2147483646 h 86"/>
                <a:gd name="T68" fmla="*/ 2147483646 w 264"/>
                <a:gd name="T69" fmla="*/ 2147483646 h 86"/>
                <a:gd name="T70" fmla="*/ 2147483646 w 264"/>
                <a:gd name="T71" fmla="*/ 2147483646 h 86"/>
                <a:gd name="T72" fmla="*/ 2147483646 w 264"/>
                <a:gd name="T73" fmla="*/ 2147483646 h 86"/>
                <a:gd name="T74" fmla="*/ 2147483646 w 264"/>
                <a:gd name="T75" fmla="*/ 2147483646 h 86"/>
                <a:gd name="T76" fmla="*/ 2147483646 w 264"/>
                <a:gd name="T77" fmla="*/ 2147483646 h 86"/>
                <a:gd name="T78" fmla="*/ 2147483646 w 264"/>
                <a:gd name="T79" fmla="*/ 2147483646 h 86"/>
                <a:gd name="T80" fmla="*/ 2147483646 w 264"/>
                <a:gd name="T81" fmla="*/ 2147483646 h 86"/>
                <a:gd name="T82" fmla="*/ 2147483646 w 264"/>
                <a:gd name="T83" fmla="*/ 2147483646 h 86"/>
                <a:gd name="T84" fmla="*/ 2147483646 w 264"/>
                <a:gd name="T85" fmla="*/ 2147483646 h 86"/>
                <a:gd name="T86" fmla="*/ 2147483646 w 264"/>
                <a:gd name="T87" fmla="*/ 2147483646 h 86"/>
                <a:gd name="T88" fmla="*/ 2147483646 w 264"/>
                <a:gd name="T89" fmla="*/ 2147483646 h 86"/>
                <a:gd name="T90" fmla="*/ 2147483646 w 264"/>
                <a:gd name="T91" fmla="*/ 2147483646 h 86"/>
                <a:gd name="T92" fmla="*/ 2147483646 w 264"/>
                <a:gd name="T93" fmla="*/ 2147483646 h 86"/>
                <a:gd name="T94" fmla="*/ 2147483646 w 264"/>
                <a:gd name="T95" fmla="*/ 2147483646 h 86"/>
                <a:gd name="T96" fmla="*/ 2147483646 w 264"/>
                <a:gd name="T97" fmla="*/ 2147483646 h 86"/>
                <a:gd name="T98" fmla="*/ 2147483646 w 264"/>
                <a:gd name="T99" fmla="*/ 2147483646 h 86"/>
                <a:gd name="T100" fmla="*/ 2147483646 w 264"/>
                <a:gd name="T101" fmla="*/ 2147483646 h 86"/>
                <a:gd name="T102" fmla="*/ 2147483646 w 264"/>
                <a:gd name="T103" fmla="*/ 2147483646 h 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64" h="86">
                  <a:moveTo>
                    <a:pt x="226" y="26"/>
                  </a:moveTo>
                  <a:lnTo>
                    <a:pt x="226" y="26"/>
                  </a:lnTo>
                  <a:lnTo>
                    <a:pt x="224" y="22"/>
                  </a:lnTo>
                  <a:lnTo>
                    <a:pt x="220" y="18"/>
                  </a:lnTo>
                  <a:lnTo>
                    <a:pt x="206" y="10"/>
                  </a:lnTo>
                  <a:lnTo>
                    <a:pt x="196" y="6"/>
                  </a:lnTo>
                  <a:lnTo>
                    <a:pt x="184" y="4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38" y="2"/>
                  </a:lnTo>
                  <a:lnTo>
                    <a:pt x="122" y="4"/>
                  </a:lnTo>
                  <a:lnTo>
                    <a:pt x="102" y="10"/>
                  </a:lnTo>
                  <a:lnTo>
                    <a:pt x="82" y="18"/>
                  </a:lnTo>
                  <a:lnTo>
                    <a:pt x="62" y="30"/>
                  </a:lnTo>
                  <a:lnTo>
                    <a:pt x="42" y="44"/>
                  </a:lnTo>
                  <a:lnTo>
                    <a:pt x="20" y="64"/>
                  </a:lnTo>
                  <a:lnTo>
                    <a:pt x="0" y="86"/>
                  </a:lnTo>
                  <a:lnTo>
                    <a:pt x="8" y="80"/>
                  </a:lnTo>
                  <a:lnTo>
                    <a:pt x="26" y="64"/>
                  </a:lnTo>
                  <a:lnTo>
                    <a:pt x="52" y="46"/>
                  </a:lnTo>
                  <a:lnTo>
                    <a:pt x="66" y="38"/>
                  </a:lnTo>
                  <a:lnTo>
                    <a:pt x="82" y="30"/>
                  </a:lnTo>
                  <a:lnTo>
                    <a:pt x="102" y="22"/>
                  </a:lnTo>
                  <a:lnTo>
                    <a:pt x="120" y="18"/>
                  </a:lnTo>
                  <a:lnTo>
                    <a:pt x="142" y="18"/>
                  </a:lnTo>
                  <a:lnTo>
                    <a:pt x="158" y="18"/>
                  </a:lnTo>
                  <a:lnTo>
                    <a:pt x="180" y="20"/>
                  </a:lnTo>
                  <a:lnTo>
                    <a:pt x="196" y="26"/>
                  </a:lnTo>
                  <a:lnTo>
                    <a:pt x="208" y="32"/>
                  </a:lnTo>
                  <a:lnTo>
                    <a:pt x="214" y="40"/>
                  </a:lnTo>
                  <a:lnTo>
                    <a:pt x="220" y="46"/>
                  </a:lnTo>
                  <a:lnTo>
                    <a:pt x="222" y="52"/>
                  </a:lnTo>
                  <a:lnTo>
                    <a:pt x="222" y="58"/>
                  </a:lnTo>
                  <a:lnTo>
                    <a:pt x="228" y="60"/>
                  </a:lnTo>
                  <a:lnTo>
                    <a:pt x="240" y="64"/>
                  </a:lnTo>
                  <a:lnTo>
                    <a:pt x="246" y="66"/>
                  </a:lnTo>
                  <a:lnTo>
                    <a:pt x="254" y="64"/>
                  </a:lnTo>
                  <a:lnTo>
                    <a:pt x="260" y="58"/>
                  </a:lnTo>
                  <a:lnTo>
                    <a:pt x="264" y="50"/>
                  </a:lnTo>
                  <a:lnTo>
                    <a:pt x="260" y="48"/>
                  </a:lnTo>
                  <a:lnTo>
                    <a:pt x="246" y="44"/>
                  </a:lnTo>
                  <a:lnTo>
                    <a:pt x="240" y="42"/>
                  </a:lnTo>
                  <a:lnTo>
                    <a:pt x="234" y="38"/>
                  </a:lnTo>
                  <a:lnTo>
                    <a:pt x="228" y="32"/>
                  </a:lnTo>
                  <a:lnTo>
                    <a:pt x="226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7" name="Freeform 297"/>
            <p:cNvSpPr>
              <a:spLocks/>
            </p:cNvSpPr>
            <p:nvPr/>
          </p:nvSpPr>
          <p:spPr bwMode="auto">
            <a:xfrm>
              <a:off x="7195535" y="1431924"/>
              <a:ext cx="352425" cy="127000"/>
            </a:xfrm>
            <a:custGeom>
              <a:avLst/>
              <a:gdLst>
                <a:gd name="T0" fmla="*/ 2147483646 w 222"/>
                <a:gd name="T1" fmla="*/ 2147483646 h 80"/>
                <a:gd name="T2" fmla="*/ 2147483646 w 222"/>
                <a:gd name="T3" fmla="*/ 2147483646 h 80"/>
                <a:gd name="T4" fmla="*/ 2147483646 w 222"/>
                <a:gd name="T5" fmla="*/ 2147483646 h 80"/>
                <a:gd name="T6" fmla="*/ 2147483646 w 222"/>
                <a:gd name="T7" fmla="*/ 2147483646 h 80"/>
                <a:gd name="T8" fmla="*/ 2147483646 w 222"/>
                <a:gd name="T9" fmla="*/ 2147483646 h 80"/>
                <a:gd name="T10" fmla="*/ 2147483646 w 222"/>
                <a:gd name="T11" fmla="*/ 2147483646 h 80"/>
                <a:gd name="T12" fmla="*/ 2147483646 w 222"/>
                <a:gd name="T13" fmla="*/ 2147483646 h 80"/>
                <a:gd name="T14" fmla="*/ 2147483646 w 222"/>
                <a:gd name="T15" fmla="*/ 2147483646 h 80"/>
                <a:gd name="T16" fmla="*/ 2147483646 w 222"/>
                <a:gd name="T17" fmla="*/ 2147483646 h 80"/>
                <a:gd name="T18" fmla="*/ 2147483646 w 222"/>
                <a:gd name="T19" fmla="*/ 2147483646 h 80"/>
                <a:gd name="T20" fmla="*/ 2147483646 w 222"/>
                <a:gd name="T21" fmla="*/ 2147483646 h 80"/>
                <a:gd name="T22" fmla="*/ 2147483646 w 222"/>
                <a:gd name="T23" fmla="*/ 2147483646 h 80"/>
                <a:gd name="T24" fmla="*/ 2147483646 w 222"/>
                <a:gd name="T25" fmla="*/ 2147483646 h 80"/>
                <a:gd name="T26" fmla="*/ 2147483646 w 222"/>
                <a:gd name="T27" fmla="*/ 2147483646 h 80"/>
                <a:gd name="T28" fmla="*/ 2147483646 w 222"/>
                <a:gd name="T29" fmla="*/ 2147483646 h 80"/>
                <a:gd name="T30" fmla="*/ 2147483646 w 222"/>
                <a:gd name="T31" fmla="*/ 2147483646 h 80"/>
                <a:gd name="T32" fmla="*/ 2147483646 w 222"/>
                <a:gd name="T33" fmla="*/ 0 h 80"/>
                <a:gd name="T34" fmla="*/ 2147483646 w 222"/>
                <a:gd name="T35" fmla="*/ 0 h 80"/>
                <a:gd name="T36" fmla="*/ 2147483646 w 222"/>
                <a:gd name="T37" fmla="*/ 0 h 80"/>
                <a:gd name="T38" fmla="*/ 2147483646 w 222"/>
                <a:gd name="T39" fmla="*/ 0 h 80"/>
                <a:gd name="T40" fmla="*/ 2147483646 w 222"/>
                <a:gd name="T41" fmla="*/ 0 h 80"/>
                <a:gd name="T42" fmla="*/ 2147483646 w 222"/>
                <a:gd name="T43" fmla="*/ 2147483646 h 80"/>
                <a:gd name="T44" fmla="*/ 2147483646 w 222"/>
                <a:gd name="T45" fmla="*/ 2147483646 h 80"/>
                <a:gd name="T46" fmla="*/ 2147483646 w 222"/>
                <a:gd name="T47" fmla="*/ 2147483646 h 80"/>
                <a:gd name="T48" fmla="*/ 2147483646 w 222"/>
                <a:gd name="T49" fmla="*/ 2147483646 h 80"/>
                <a:gd name="T50" fmla="*/ 2147483646 w 222"/>
                <a:gd name="T51" fmla="*/ 2147483646 h 80"/>
                <a:gd name="T52" fmla="*/ 2147483646 w 222"/>
                <a:gd name="T53" fmla="*/ 2147483646 h 80"/>
                <a:gd name="T54" fmla="*/ 2147483646 w 222"/>
                <a:gd name="T55" fmla="*/ 2147483646 h 80"/>
                <a:gd name="T56" fmla="*/ 0 w 222"/>
                <a:gd name="T57" fmla="*/ 2147483646 h 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22" h="80">
                  <a:moveTo>
                    <a:pt x="136" y="80"/>
                  </a:moveTo>
                  <a:lnTo>
                    <a:pt x="136" y="80"/>
                  </a:lnTo>
                  <a:lnTo>
                    <a:pt x="164" y="78"/>
                  </a:lnTo>
                  <a:lnTo>
                    <a:pt x="186" y="72"/>
                  </a:lnTo>
                  <a:lnTo>
                    <a:pt x="202" y="66"/>
                  </a:lnTo>
                  <a:lnTo>
                    <a:pt x="212" y="58"/>
                  </a:lnTo>
                  <a:lnTo>
                    <a:pt x="218" y="52"/>
                  </a:lnTo>
                  <a:lnTo>
                    <a:pt x="222" y="46"/>
                  </a:lnTo>
                  <a:lnTo>
                    <a:pt x="222" y="40"/>
                  </a:lnTo>
                  <a:lnTo>
                    <a:pt x="222" y="34"/>
                  </a:lnTo>
                  <a:lnTo>
                    <a:pt x="220" y="28"/>
                  </a:lnTo>
                  <a:lnTo>
                    <a:pt x="214" y="22"/>
                  </a:lnTo>
                  <a:lnTo>
                    <a:pt x="208" y="14"/>
                  </a:lnTo>
                  <a:lnTo>
                    <a:pt x="196" y="8"/>
                  </a:lnTo>
                  <a:lnTo>
                    <a:pt x="180" y="2"/>
                  </a:lnTo>
                  <a:lnTo>
                    <a:pt x="158" y="0"/>
                  </a:lnTo>
                  <a:lnTo>
                    <a:pt x="142" y="0"/>
                  </a:lnTo>
                  <a:lnTo>
                    <a:pt x="120" y="0"/>
                  </a:lnTo>
                  <a:lnTo>
                    <a:pt x="102" y="4"/>
                  </a:lnTo>
                  <a:lnTo>
                    <a:pt x="82" y="12"/>
                  </a:lnTo>
                  <a:lnTo>
                    <a:pt x="66" y="20"/>
                  </a:lnTo>
                  <a:lnTo>
                    <a:pt x="52" y="28"/>
                  </a:lnTo>
                  <a:lnTo>
                    <a:pt x="26" y="46"/>
                  </a:lnTo>
                  <a:lnTo>
                    <a:pt x="8" y="62"/>
                  </a:lnTo>
                  <a:lnTo>
                    <a:pt x="0" y="6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8" name="Freeform 298"/>
            <p:cNvSpPr>
              <a:spLocks/>
            </p:cNvSpPr>
            <p:nvPr/>
          </p:nvSpPr>
          <p:spPr bwMode="auto">
            <a:xfrm>
              <a:off x="7379685" y="1562099"/>
              <a:ext cx="31750" cy="0"/>
            </a:xfrm>
            <a:custGeom>
              <a:avLst/>
              <a:gdLst>
                <a:gd name="T0" fmla="*/ 0 w 20"/>
                <a:gd name="T1" fmla="*/ 0 w 20"/>
                <a:gd name="T2" fmla="*/ 2147483646 w 20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99" name="Freeform 299"/>
            <p:cNvSpPr>
              <a:spLocks/>
            </p:cNvSpPr>
            <p:nvPr/>
          </p:nvSpPr>
          <p:spPr bwMode="auto">
            <a:xfrm>
              <a:off x="7195535" y="1539874"/>
              <a:ext cx="184150" cy="22225"/>
            </a:xfrm>
            <a:custGeom>
              <a:avLst/>
              <a:gdLst>
                <a:gd name="T0" fmla="*/ 0 w 116"/>
                <a:gd name="T1" fmla="*/ 0 h 14"/>
                <a:gd name="T2" fmla="*/ 0 w 116"/>
                <a:gd name="T3" fmla="*/ 0 h 14"/>
                <a:gd name="T4" fmla="*/ 2147483646 w 116"/>
                <a:gd name="T5" fmla="*/ 2147483646 h 14"/>
                <a:gd name="T6" fmla="*/ 2147483646 w 116"/>
                <a:gd name="T7" fmla="*/ 2147483646 h 14"/>
                <a:gd name="T8" fmla="*/ 2147483646 w 116"/>
                <a:gd name="T9" fmla="*/ 2147483646 h 14"/>
                <a:gd name="T10" fmla="*/ 2147483646 w 116"/>
                <a:gd name="T11" fmla="*/ 2147483646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" h="14">
                  <a:moveTo>
                    <a:pt x="0" y="0"/>
                  </a:moveTo>
                  <a:lnTo>
                    <a:pt x="0" y="0"/>
                  </a:lnTo>
                  <a:lnTo>
                    <a:pt x="34" y="6"/>
                  </a:lnTo>
                  <a:lnTo>
                    <a:pt x="64" y="10"/>
                  </a:lnTo>
                  <a:lnTo>
                    <a:pt x="92" y="12"/>
                  </a:lnTo>
                  <a:lnTo>
                    <a:pt x="116" y="1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0" name="Freeform 300"/>
            <p:cNvSpPr>
              <a:spLocks/>
            </p:cNvSpPr>
            <p:nvPr/>
          </p:nvSpPr>
          <p:spPr bwMode="auto">
            <a:xfrm>
              <a:off x="7195535" y="1403349"/>
              <a:ext cx="419100" cy="136525"/>
            </a:xfrm>
            <a:custGeom>
              <a:avLst/>
              <a:gdLst>
                <a:gd name="T0" fmla="*/ 2147483646 w 264"/>
                <a:gd name="T1" fmla="*/ 2147483646 h 86"/>
                <a:gd name="T2" fmla="*/ 2147483646 w 264"/>
                <a:gd name="T3" fmla="*/ 2147483646 h 86"/>
                <a:gd name="T4" fmla="*/ 2147483646 w 264"/>
                <a:gd name="T5" fmla="*/ 2147483646 h 86"/>
                <a:gd name="T6" fmla="*/ 2147483646 w 264"/>
                <a:gd name="T7" fmla="*/ 2147483646 h 86"/>
                <a:gd name="T8" fmla="*/ 2147483646 w 264"/>
                <a:gd name="T9" fmla="*/ 2147483646 h 86"/>
                <a:gd name="T10" fmla="*/ 2147483646 w 264"/>
                <a:gd name="T11" fmla="*/ 2147483646 h 86"/>
                <a:gd name="T12" fmla="*/ 2147483646 w 264"/>
                <a:gd name="T13" fmla="*/ 2147483646 h 86"/>
                <a:gd name="T14" fmla="*/ 2147483646 w 264"/>
                <a:gd name="T15" fmla="*/ 2147483646 h 86"/>
                <a:gd name="T16" fmla="*/ 2147483646 w 264"/>
                <a:gd name="T17" fmla="*/ 2147483646 h 86"/>
                <a:gd name="T18" fmla="*/ 2147483646 w 264"/>
                <a:gd name="T19" fmla="*/ 2147483646 h 86"/>
                <a:gd name="T20" fmla="*/ 2147483646 w 264"/>
                <a:gd name="T21" fmla="*/ 2147483646 h 86"/>
                <a:gd name="T22" fmla="*/ 2147483646 w 264"/>
                <a:gd name="T23" fmla="*/ 2147483646 h 86"/>
                <a:gd name="T24" fmla="*/ 2147483646 w 264"/>
                <a:gd name="T25" fmla="*/ 2147483646 h 86"/>
                <a:gd name="T26" fmla="*/ 2147483646 w 264"/>
                <a:gd name="T27" fmla="*/ 2147483646 h 86"/>
                <a:gd name="T28" fmla="*/ 2147483646 w 264"/>
                <a:gd name="T29" fmla="*/ 2147483646 h 86"/>
                <a:gd name="T30" fmla="*/ 2147483646 w 264"/>
                <a:gd name="T31" fmla="*/ 2147483646 h 86"/>
                <a:gd name="T32" fmla="*/ 2147483646 w 264"/>
                <a:gd name="T33" fmla="*/ 2147483646 h 86"/>
                <a:gd name="T34" fmla="*/ 2147483646 w 264"/>
                <a:gd name="T35" fmla="*/ 2147483646 h 86"/>
                <a:gd name="T36" fmla="*/ 2147483646 w 264"/>
                <a:gd name="T37" fmla="*/ 2147483646 h 86"/>
                <a:gd name="T38" fmla="*/ 2147483646 w 264"/>
                <a:gd name="T39" fmla="*/ 2147483646 h 86"/>
                <a:gd name="T40" fmla="*/ 2147483646 w 264"/>
                <a:gd name="T41" fmla="*/ 2147483646 h 86"/>
                <a:gd name="T42" fmla="*/ 2147483646 w 264"/>
                <a:gd name="T43" fmla="*/ 2147483646 h 86"/>
                <a:gd name="T44" fmla="*/ 2147483646 w 264"/>
                <a:gd name="T45" fmla="*/ 0 h 86"/>
                <a:gd name="T46" fmla="*/ 2147483646 w 264"/>
                <a:gd name="T47" fmla="*/ 2147483646 h 86"/>
                <a:gd name="T48" fmla="*/ 2147483646 w 264"/>
                <a:gd name="T49" fmla="*/ 2147483646 h 86"/>
                <a:gd name="T50" fmla="*/ 2147483646 w 264"/>
                <a:gd name="T51" fmla="*/ 2147483646 h 86"/>
                <a:gd name="T52" fmla="*/ 2147483646 w 264"/>
                <a:gd name="T53" fmla="*/ 2147483646 h 86"/>
                <a:gd name="T54" fmla="*/ 2147483646 w 264"/>
                <a:gd name="T55" fmla="*/ 2147483646 h 86"/>
                <a:gd name="T56" fmla="*/ 2147483646 w 264"/>
                <a:gd name="T57" fmla="*/ 2147483646 h 86"/>
                <a:gd name="T58" fmla="*/ 2147483646 w 264"/>
                <a:gd name="T59" fmla="*/ 2147483646 h 86"/>
                <a:gd name="T60" fmla="*/ 0 w 264"/>
                <a:gd name="T61" fmla="*/ 2147483646 h 86"/>
                <a:gd name="T62" fmla="*/ 0 w 264"/>
                <a:gd name="T63" fmla="*/ 2147483646 h 86"/>
                <a:gd name="T64" fmla="*/ 0 w 264"/>
                <a:gd name="T65" fmla="*/ 214748364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4" h="86">
                  <a:moveTo>
                    <a:pt x="222" y="58"/>
                  </a:moveTo>
                  <a:lnTo>
                    <a:pt x="222" y="58"/>
                  </a:lnTo>
                  <a:lnTo>
                    <a:pt x="228" y="60"/>
                  </a:lnTo>
                  <a:lnTo>
                    <a:pt x="240" y="64"/>
                  </a:lnTo>
                  <a:lnTo>
                    <a:pt x="246" y="66"/>
                  </a:lnTo>
                  <a:lnTo>
                    <a:pt x="254" y="64"/>
                  </a:lnTo>
                  <a:lnTo>
                    <a:pt x="260" y="58"/>
                  </a:lnTo>
                  <a:lnTo>
                    <a:pt x="264" y="50"/>
                  </a:lnTo>
                  <a:lnTo>
                    <a:pt x="260" y="48"/>
                  </a:lnTo>
                  <a:lnTo>
                    <a:pt x="246" y="44"/>
                  </a:lnTo>
                  <a:lnTo>
                    <a:pt x="240" y="42"/>
                  </a:lnTo>
                  <a:lnTo>
                    <a:pt x="234" y="38"/>
                  </a:lnTo>
                  <a:lnTo>
                    <a:pt x="228" y="32"/>
                  </a:lnTo>
                  <a:lnTo>
                    <a:pt x="226" y="26"/>
                  </a:lnTo>
                  <a:lnTo>
                    <a:pt x="224" y="22"/>
                  </a:lnTo>
                  <a:lnTo>
                    <a:pt x="220" y="18"/>
                  </a:lnTo>
                  <a:lnTo>
                    <a:pt x="206" y="10"/>
                  </a:lnTo>
                  <a:lnTo>
                    <a:pt x="196" y="6"/>
                  </a:lnTo>
                  <a:lnTo>
                    <a:pt x="184" y="4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38" y="2"/>
                  </a:lnTo>
                  <a:lnTo>
                    <a:pt x="122" y="4"/>
                  </a:lnTo>
                  <a:lnTo>
                    <a:pt x="102" y="10"/>
                  </a:lnTo>
                  <a:lnTo>
                    <a:pt x="82" y="18"/>
                  </a:lnTo>
                  <a:lnTo>
                    <a:pt x="62" y="30"/>
                  </a:lnTo>
                  <a:lnTo>
                    <a:pt x="42" y="44"/>
                  </a:lnTo>
                  <a:lnTo>
                    <a:pt x="20" y="64"/>
                  </a:lnTo>
                  <a:lnTo>
                    <a:pt x="0" y="8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1" name="Freeform 301"/>
            <p:cNvSpPr>
              <a:spLocks/>
            </p:cNvSpPr>
            <p:nvPr/>
          </p:nvSpPr>
          <p:spPr bwMode="auto">
            <a:xfrm>
              <a:off x="7179660" y="1381124"/>
              <a:ext cx="422275" cy="130175"/>
            </a:xfrm>
            <a:custGeom>
              <a:avLst/>
              <a:gdLst>
                <a:gd name="T0" fmla="*/ 0 w 266"/>
                <a:gd name="T1" fmla="*/ 2147483646 h 82"/>
                <a:gd name="T2" fmla="*/ 0 w 266"/>
                <a:gd name="T3" fmla="*/ 2147483646 h 82"/>
                <a:gd name="T4" fmla="*/ 2147483646 w 266"/>
                <a:gd name="T5" fmla="*/ 2147483646 h 82"/>
                <a:gd name="T6" fmla="*/ 2147483646 w 266"/>
                <a:gd name="T7" fmla="*/ 2147483646 h 82"/>
                <a:gd name="T8" fmla="*/ 2147483646 w 266"/>
                <a:gd name="T9" fmla="*/ 2147483646 h 82"/>
                <a:gd name="T10" fmla="*/ 2147483646 w 266"/>
                <a:gd name="T11" fmla="*/ 2147483646 h 82"/>
                <a:gd name="T12" fmla="*/ 2147483646 w 266"/>
                <a:gd name="T13" fmla="*/ 2147483646 h 82"/>
                <a:gd name="T14" fmla="*/ 2147483646 w 266"/>
                <a:gd name="T15" fmla="*/ 2147483646 h 82"/>
                <a:gd name="T16" fmla="*/ 2147483646 w 266"/>
                <a:gd name="T17" fmla="*/ 2147483646 h 82"/>
                <a:gd name="T18" fmla="*/ 2147483646 w 266"/>
                <a:gd name="T19" fmla="*/ 2147483646 h 82"/>
                <a:gd name="T20" fmla="*/ 2147483646 w 266"/>
                <a:gd name="T21" fmla="*/ 0 h 82"/>
                <a:gd name="T22" fmla="*/ 2147483646 w 266"/>
                <a:gd name="T23" fmla="*/ 0 h 82"/>
                <a:gd name="T24" fmla="*/ 2147483646 w 266"/>
                <a:gd name="T25" fmla="*/ 0 h 82"/>
                <a:gd name="T26" fmla="*/ 2147483646 w 266"/>
                <a:gd name="T27" fmla="*/ 2147483646 h 82"/>
                <a:gd name="T28" fmla="*/ 2147483646 w 266"/>
                <a:gd name="T29" fmla="*/ 2147483646 h 82"/>
                <a:gd name="T30" fmla="*/ 2147483646 w 266"/>
                <a:gd name="T31" fmla="*/ 2147483646 h 82"/>
                <a:gd name="T32" fmla="*/ 2147483646 w 266"/>
                <a:gd name="T33" fmla="*/ 2147483646 h 82"/>
                <a:gd name="T34" fmla="*/ 2147483646 w 266"/>
                <a:gd name="T35" fmla="*/ 2147483646 h 82"/>
                <a:gd name="T36" fmla="*/ 2147483646 w 266"/>
                <a:gd name="T37" fmla="*/ 2147483646 h 8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6" h="82">
                  <a:moveTo>
                    <a:pt x="0" y="82"/>
                  </a:moveTo>
                  <a:lnTo>
                    <a:pt x="0" y="82"/>
                  </a:lnTo>
                  <a:lnTo>
                    <a:pt x="10" y="70"/>
                  </a:lnTo>
                  <a:lnTo>
                    <a:pt x="20" y="58"/>
                  </a:lnTo>
                  <a:lnTo>
                    <a:pt x="36" y="42"/>
                  </a:lnTo>
                  <a:lnTo>
                    <a:pt x="56" y="28"/>
                  </a:lnTo>
                  <a:lnTo>
                    <a:pt x="82" y="16"/>
                  </a:lnTo>
                  <a:lnTo>
                    <a:pt x="94" y="10"/>
                  </a:lnTo>
                  <a:lnTo>
                    <a:pt x="110" y="6"/>
                  </a:lnTo>
                  <a:lnTo>
                    <a:pt x="124" y="2"/>
                  </a:lnTo>
                  <a:lnTo>
                    <a:pt x="142" y="0"/>
                  </a:lnTo>
                  <a:lnTo>
                    <a:pt x="184" y="0"/>
                  </a:lnTo>
                  <a:lnTo>
                    <a:pt x="200" y="2"/>
                  </a:lnTo>
                  <a:lnTo>
                    <a:pt x="216" y="4"/>
                  </a:lnTo>
                  <a:lnTo>
                    <a:pt x="230" y="10"/>
                  </a:lnTo>
                  <a:lnTo>
                    <a:pt x="244" y="18"/>
                  </a:lnTo>
                  <a:lnTo>
                    <a:pt x="256" y="28"/>
                  </a:lnTo>
                  <a:lnTo>
                    <a:pt x="266" y="4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2" name="Freeform 302"/>
            <p:cNvSpPr>
              <a:spLocks/>
            </p:cNvSpPr>
            <p:nvPr/>
          </p:nvSpPr>
          <p:spPr bwMode="auto">
            <a:xfrm>
              <a:off x="7411435" y="1431924"/>
              <a:ext cx="60325" cy="130175"/>
            </a:xfrm>
            <a:custGeom>
              <a:avLst/>
              <a:gdLst>
                <a:gd name="T0" fmla="*/ 0 w 38"/>
                <a:gd name="T1" fmla="*/ 2147483646 h 82"/>
                <a:gd name="T2" fmla="*/ 0 w 38"/>
                <a:gd name="T3" fmla="*/ 2147483646 h 82"/>
                <a:gd name="T4" fmla="*/ 0 w 38"/>
                <a:gd name="T5" fmla="*/ 2147483646 h 82"/>
                <a:gd name="T6" fmla="*/ 0 w 38"/>
                <a:gd name="T7" fmla="*/ 2147483646 h 82"/>
                <a:gd name="T8" fmla="*/ 2147483646 w 38"/>
                <a:gd name="T9" fmla="*/ 2147483646 h 82"/>
                <a:gd name="T10" fmla="*/ 2147483646 w 38"/>
                <a:gd name="T11" fmla="*/ 2147483646 h 82"/>
                <a:gd name="T12" fmla="*/ 2147483646 w 38"/>
                <a:gd name="T13" fmla="*/ 2147483646 h 82"/>
                <a:gd name="T14" fmla="*/ 2147483646 w 38"/>
                <a:gd name="T15" fmla="*/ 2147483646 h 82"/>
                <a:gd name="T16" fmla="*/ 2147483646 w 38"/>
                <a:gd name="T17" fmla="*/ 2147483646 h 82"/>
                <a:gd name="T18" fmla="*/ 2147483646 w 38"/>
                <a:gd name="T19" fmla="*/ 2147483646 h 82"/>
                <a:gd name="T20" fmla="*/ 2147483646 w 38"/>
                <a:gd name="T21" fmla="*/ 2147483646 h 82"/>
                <a:gd name="T22" fmla="*/ 2147483646 w 38"/>
                <a:gd name="T23" fmla="*/ 2147483646 h 82"/>
                <a:gd name="T24" fmla="*/ 2147483646 w 38"/>
                <a:gd name="T25" fmla="*/ 2147483646 h 82"/>
                <a:gd name="T26" fmla="*/ 2147483646 w 38"/>
                <a:gd name="T27" fmla="*/ 2147483646 h 82"/>
                <a:gd name="T28" fmla="*/ 2147483646 w 38"/>
                <a:gd name="T29" fmla="*/ 2147483646 h 82"/>
                <a:gd name="T30" fmla="*/ 2147483646 w 38"/>
                <a:gd name="T31" fmla="*/ 2147483646 h 82"/>
                <a:gd name="T32" fmla="*/ 2147483646 w 38"/>
                <a:gd name="T33" fmla="*/ 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" h="82">
                  <a:moveTo>
                    <a:pt x="0" y="82"/>
                  </a:moveTo>
                  <a:lnTo>
                    <a:pt x="0" y="82"/>
                  </a:lnTo>
                  <a:lnTo>
                    <a:pt x="0" y="80"/>
                  </a:lnTo>
                  <a:lnTo>
                    <a:pt x="8" y="78"/>
                  </a:lnTo>
                  <a:lnTo>
                    <a:pt x="14" y="74"/>
                  </a:lnTo>
                  <a:lnTo>
                    <a:pt x="22" y="70"/>
                  </a:lnTo>
                  <a:lnTo>
                    <a:pt x="26" y="64"/>
                  </a:lnTo>
                  <a:lnTo>
                    <a:pt x="32" y="58"/>
                  </a:lnTo>
                  <a:lnTo>
                    <a:pt x="34" y="50"/>
                  </a:lnTo>
                  <a:lnTo>
                    <a:pt x="36" y="42"/>
                  </a:lnTo>
                  <a:lnTo>
                    <a:pt x="38" y="34"/>
                  </a:lnTo>
                  <a:lnTo>
                    <a:pt x="36" y="24"/>
                  </a:lnTo>
                  <a:lnTo>
                    <a:pt x="34" y="14"/>
                  </a:lnTo>
                  <a:lnTo>
                    <a:pt x="30" y="6"/>
                  </a:lnTo>
                  <a:lnTo>
                    <a:pt x="2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3" name="Freeform 303"/>
            <p:cNvSpPr>
              <a:spLocks/>
            </p:cNvSpPr>
            <p:nvPr/>
          </p:nvSpPr>
          <p:spPr bwMode="auto">
            <a:xfrm>
              <a:off x="7316185" y="1450974"/>
              <a:ext cx="63500" cy="111125"/>
            </a:xfrm>
            <a:custGeom>
              <a:avLst/>
              <a:gdLst>
                <a:gd name="T0" fmla="*/ 2147483646 w 40"/>
                <a:gd name="T1" fmla="*/ 0 h 70"/>
                <a:gd name="T2" fmla="*/ 2147483646 w 40"/>
                <a:gd name="T3" fmla="*/ 0 h 70"/>
                <a:gd name="T4" fmla="*/ 2147483646 w 40"/>
                <a:gd name="T5" fmla="*/ 2147483646 h 70"/>
                <a:gd name="T6" fmla="*/ 0 w 40"/>
                <a:gd name="T7" fmla="*/ 2147483646 h 70"/>
                <a:gd name="T8" fmla="*/ 0 w 40"/>
                <a:gd name="T9" fmla="*/ 2147483646 h 70"/>
                <a:gd name="T10" fmla="*/ 2147483646 w 40"/>
                <a:gd name="T11" fmla="*/ 2147483646 h 70"/>
                <a:gd name="T12" fmla="*/ 2147483646 w 40"/>
                <a:gd name="T13" fmla="*/ 2147483646 h 70"/>
                <a:gd name="T14" fmla="*/ 2147483646 w 40"/>
                <a:gd name="T15" fmla="*/ 2147483646 h 70"/>
                <a:gd name="T16" fmla="*/ 2147483646 w 40"/>
                <a:gd name="T17" fmla="*/ 2147483646 h 70"/>
                <a:gd name="T18" fmla="*/ 2147483646 w 40"/>
                <a:gd name="T19" fmla="*/ 2147483646 h 70"/>
                <a:gd name="T20" fmla="*/ 2147483646 w 40"/>
                <a:gd name="T21" fmla="*/ 2147483646 h 70"/>
                <a:gd name="T22" fmla="*/ 2147483646 w 40"/>
                <a:gd name="T23" fmla="*/ 2147483646 h 70"/>
                <a:gd name="T24" fmla="*/ 2147483646 w 40"/>
                <a:gd name="T25" fmla="*/ 2147483646 h 70"/>
                <a:gd name="T26" fmla="*/ 2147483646 w 40"/>
                <a:gd name="T27" fmla="*/ 2147483646 h 70"/>
                <a:gd name="T28" fmla="*/ 2147483646 w 40"/>
                <a:gd name="T29" fmla="*/ 2147483646 h 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0" h="70">
                  <a:moveTo>
                    <a:pt x="6" y="0"/>
                  </a:moveTo>
                  <a:lnTo>
                    <a:pt x="6" y="0"/>
                  </a:lnTo>
                  <a:lnTo>
                    <a:pt x="2" y="10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4" y="38"/>
                  </a:lnTo>
                  <a:lnTo>
                    <a:pt x="8" y="46"/>
                  </a:lnTo>
                  <a:lnTo>
                    <a:pt x="12" y="52"/>
                  </a:lnTo>
                  <a:lnTo>
                    <a:pt x="18" y="58"/>
                  </a:lnTo>
                  <a:lnTo>
                    <a:pt x="24" y="64"/>
                  </a:lnTo>
                  <a:lnTo>
                    <a:pt x="32" y="68"/>
                  </a:lnTo>
                  <a:lnTo>
                    <a:pt x="40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4" name="Freeform 304"/>
            <p:cNvSpPr>
              <a:spLocks/>
            </p:cNvSpPr>
            <p:nvPr/>
          </p:nvSpPr>
          <p:spPr bwMode="auto">
            <a:xfrm>
              <a:off x="7366985" y="1457324"/>
              <a:ext cx="53975" cy="57150"/>
            </a:xfrm>
            <a:custGeom>
              <a:avLst/>
              <a:gdLst>
                <a:gd name="T0" fmla="*/ 2147483646 w 34"/>
                <a:gd name="T1" fmla="*/ 2147483646 h 36"/>
                <a:gd name="T2" fmla="*/ 2147483646 w 34"/>
                <a:gd name="T3" fmla="*/ 2147483646 h 36"/>
                <a:gd name="T4" fmla="*/ 2147483646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2147483646 w 34"/>
                <a:gd name="T21" fmla="*/ 0 h 36"/>
                <a:gd name="T22" fmla="*/ 2147483646 w 34"/>
                <a:gd name="T23" fmla="*/ 0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0 w 34"/>
                <a:gd name="T31" fmla="*/ 2147483646 h 36"/>
                <a:gd name="T32" fmla="*/ 0 w 34"/>
                <a:gd name="T33" fmla="*/ 2147483646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2147483646 w 34"/>
                <a:gd name="T39" fmla="*/ 2147483646 h 36"/>
                <a:gd name="T40" fmla="*/ 2147483646 w 34"/>
                <a:gd name="T41" fmla="*/ 2147483646 h 36"/>
                <a:gd name="T42" fmla="*/ 2147483646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4" h="36">
                  <a:moveTo>
                    <a:pt x="18" y="36"/>
                  </a:moveTo>
                  <a:lnTo>
                    <a:pt x="18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05" name="Freeform 305"/>
            <p:cNvSpPr>
              <a:spLocks/>
            </p:cNvSpPr>
            <p:nvPr/>
          </p:nvSpPr>
          <p:spPr bwMode="auto">
            <a:xfrm>
              <a:off x="7354285" y="1450974"/>
              <a:ext cx="38100" cy="34925"/>
            </a:xfrm>
            <a:custGeom>
              <a:avLst/>
              <a:gdLst>
                <a:gd name="T0" fmla="*/ 2147483646 w 24"/>
                <a:gd name="T1" fmla="*/ 2147483646 h 22"/>
                <a:gd name="T2" fmla="*/ 2147483646 w 24"/>
                <a:gd name="T3" fmla="*/ 2147483646 h 22"/>
                <a:gd name="T4" fmla="*/ 2147483646 w 24"/>
                <a:gd name="T5" fmla="*/ 2147483646 h 22"/>
                <a:gd name="T6" fmla="*/ 2147483646 w 24"/>
                <a:gd name="T7" fmla="*/ 2147483646 h 22"/>
                <a:gd name="T8" fmla="*/ 2147483646 w 24"/>
                <a:gd name="T9" fmla="*/ 2147483646 h 22"/>
                <a:gd name="T10" fmla="*/ 2147483646 w 24"/>
                <a:gd name="T11" fmla="*/ 2147483646 h 22"/>
                <a:gd name="T12" fmla="*/ 2147483646 w 24"/>
                <a:gd name="T13" fmla="*/ 2147483646 h 22"/>
                <a:gd name="T14" fmla="*/ 2147483646 w 24"/>
                <a:gd name="T15" fmla="*/ 2147483646 h 22"/>
                <a:gd name="T16" fmla="*/ 2147483646 w 24"/>
                <a:gd name="T17" fmla="*/ 2147483646 h 22"/>
                <a:gd name="T18" fmla="*/ 2147483646 w 24"/>
                <a:gd name="T19" fmla="*/ 2147483646 h 22"/>
                <a:gd name="T20" fmla="*/ 0 w 24"/>
                <a:gd name="T21" fmla="*/ 2147483646 h 22"/>
                <a:gd name="T22" fmla="*/ 0 w 24"/>
                <a:gd name="T23" fmla="*/ 2147483646 h 22"/>
                <a:gd name="T24" fmla="*/ 2147483646 w 24"/>
                <a:gd name="T25" fmla="*/ 2147483646 h 22"/>
                <a:gd name="T26" fmla="*/ 2147483646 w 24"/>
                <a:gd name="T27" fmla="*/ 2147483646 h 22"/>
                <a:gd name="T28" fmla="*/ 2147483646 w 24"/>
                <a:gd name="T29" fmla="*/ 0 h 22"/>
                <a:gd name="T30" fmla="*/ 2147483646 w 24"/>
                <a:gd name="T31" fmla="*/ 0 h 22"/>
                <a:gd name="T32" fmla="*/ 2147483646 w 24"/>
                <a:gd name="T33" fmla="*/ 0 h 22"/>
                <a:gd name="T34" fmla="*/ 2147483646 w 24"/>
                <a:gd name="T35" fmla="*/ 0 h 22"/>
                <a:gd name="T36" fmla="*/ 2147483646 w 24"/>
                <a:gd name="T37" fmla="*/ 2147483646 h 22"/>
                <a:gd name="T38" fmla="*/ 2147483646 w 24"/>
                <a:gd name="T39" fmla="*/ 2147483646 h 22"/>
                <a:gd name="T40" fmla="*/ 2147483646 w 24"/>
                <a:gd name="T41" fmla="*/ 2147483646 h 22"/>
                <a:gd name="T42" fmla="*/ 2147483646 w 24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22">
                  <a:moveTo>
                    <a:pt x="24" y="10"/>
                  </a:moveTo>
                  <a:lnTo>
                    <a:pt x="24" y="10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8" name="Group 209"/>
          <p:cNvGrpSpPr>
            <a:grpSpLocks/>
          </p:cNvGrpSpPr>
          <p:nvPr/>
        </p:nvGrpSpPr>
        <p:grpSpPr bwMode="auto">
          <a:xfrm>
            <a:off x="2352675" y="3551238"/>
            <a:ext cx="784225" cy="155575"/>
            <a:chOff x="6526213" y="2119267"/>
            <a:chExt cx="962025" cy="196850"/>
          </a:xfrm>
        </p:grpSpPr>
        <p:sp>
          <p:nvSpPr>
            <p:cNvPr id="4249" name="Freeform 328"/>
            <p:cNvSpPr>
              <a:spLocks/>
            </p:cNvSpPr>
            <p:nvPr/>
          </p:nvSpPr>
          <p:spPr bwMode="auto">
            <a:xfrm>
              <a:off x="6672263" y="2198642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0 h 36"/>
                <a:gd name="T6" fmla="*/ 2147483646 w 36"/>
                <a:gd name="T7" fmla="*/ 0 h 36"/>
                <a:gd name="T8" fmla="*/ 2147483646 w 36"/>
                <a:gd name="T9" fmla="*/ 0 h 36"/>
                <a:gd name="T10" fmla="*/ 2147483646 w 36"/>
                <a:gd name="T11" fmla="*/ 0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0 w 36"/>
                <a:gd name="T39" fmla="*/ 2147483646 h 36"/>
                <a:gd name="T40" fmla="*/ 0 w 36"/>
                <a:gd name="T41" fmla="*/ 2147483646 h 36"/>
                <a:gd name="T42" fmla="*/ 2147483646 w 36"/>
                <a:gd name="T43" fmla="*/ 2147483646 h 36"/>
                <a:gd name="T44" fmla="*/ 2147483646 w 36"/>
                <a:gd name="T45" fmla="*/ 2147483646 h 36"/>
                <a:gd name="T46" fmla="*/ 2147483646 w 36"/>
                <a:gd name="T47" fmla="*/ 2147483646 h 36"/>
                <a:gd name="T48" fmla="*/ 2147483646 w 36"/>
                <a:gd name="T49" fmla="*/ 2147483646 h 36"/>
                <a:gd name="T50" fmla="*/ 2147483646 w 36"/>
                <a:gd name="T51" fmla="*/ 2147483646 h 36"/>
                <a:gd name="T52" fmla="*/ 2147483646 w 36"/>
                <a:gd name="T53" fmla="*/ 2147483646 h 36"/>
                <a:gd name="T54" fmla="*/ 2147483646 w 36"/>
                <a:gd name="T55" fmla="*/ 2147483646 h 36"/>
                <a:gd name="T56" fmla="*/ 2147483646 w 36"/>
                <a:gd name="T57" fmla="*/ 2147483646 h 36"/>
                <a:gd name="T58" fmla="*/ 2147483646 w 36"/>
                <a:gd name="T59" fmla="*/ 2147483646 h 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" h="36">
                  <a:moveTo>
                    <a:pt x="14" y="4"/>
                  </a:moveTo>
                  <a:lnTo>
                    <a:pt x="14" y="4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0" name="Freeform 329"/>
            <p:cNvSpPr>
              <a:spLocks/>
            </p:cNvSpPr>
            <p:nvPr/>
          </p:nvSpPr>
          <p:spPr bwMode="auto">
            <a:xfrm>
              <a:off x="6700838" y="2138317"/>
              <a:ext cx="180975" cy="155575"/>
            </a:xfrm>
            <a:custGeom>
              <a:avLst/>
              <a:gdLst>
                <a:gd name="T0" fmla="*/ 2147483646 w 114"/>
                <a:gd name="T1" fmla="*/ 0 h 98"/>
                <a:gd name="T2" fmla="*/ 2147483646 w 114"/>
                <a:gd name="T3" fmla="*/ 0 h 98"/>
                <a:gd name="T4" fmla="*/ 2147483646 w 114"/>
                <a:gd name="T5" fmla="*/ 2147483646 h 98"/>
                <a:gd name="T6" fmla="*/ 2147483646 w 114"/>
                <a:gd name="T7" fmla="*/ 2147483646 h 98"/>
                <a:gd name="T8" fmla="*/ 2147483646 w 114"/>
                <a:gd name="T9" fmla="*/ 2147483646 h 98"/>
                <a:gd name="T10" fmla="*/ 2147483646 w 114"/>
                <a:gd name="T11" fmla="*/ 2147483646 h 98"/>
                <a:gd name="T12" fmla="*/ 2147483646 w 114"/>
                <a:gd name="T13" fmla="*/ 2147483646 h 98"/>
                <a:gd name="T14" fmla="*/ 2147483646 w 114"/>
                <a:gd name="T15" fmla="*/ 2147483646 h 98"/>
                <a:gd name="T16" fmla="*/ 2147483646 w 114"/>
                <a:gd name="T17" fmla="*/ 2147483646 h 98"/>
                <a:gd name="T18" fmla="*/ 2147483646 w 114"/>
                <a:gd name="T19" fmla="*/ 2147483646 h 98"/>
                <a:gd name="T20" fmla="*/ 2147483646 w 114"/>
                <a:gd name="T21" fmla="*/ 2147483646 h 98"/>
                <a:gd name="T22" fmla="*/ 2147483646 w 114"/>
                <a:gd name="T23" fmla="*/ 2147483646 h 98"/>
                <a:gd name="T24" fmla="*/ 2147483646 w 114"/>
                <a:gd name="T25" fmla="*/ 2147483646 h 98"/>
                <a:gd name="T26" fmla="*/ 2147483646 w 114"/>
                <a:gd name="T27" fmla="*/ 2147483646 h 98"/>
                <a:gd name="T28" fmla="*/ 2147483646 w 114"/>
                <a:gd name="T29" fmla="*/ 2147483646 h 98"/>
                <a:gd name="T30" fmla="*/ 2147483646 w 114"/>
                <a:gd name="T31" fmla="*/ 2147483646 h 98"/>
                <a:gd name="T32" fmla="*/ 2147483646 w 114"/>
                <a:gd name="T33" fmla="*/ 2147483646 h 98"/>
                <a:gd name="T34" fmla="*/ 2147483646 w 114"/>
                <a:gd name="T35" fmla="*/ 2147483646 h 98"/>
                <a:gd name="T36" fmla="*/ 2147483646 w 114"/>
                <a:gd name="T37" fmla="*/ 2147483646 h 98"/>
                <a:gd name="T38" fmla="*/ 2147483646 w 114"/>
                <a:gd name="T39" fmla="*/ 2147483646 h 98"/>
                <a:gd name="T40" fmla="*/ 2147483646 w 114"/>
                <a:gd name="T41" fmla="*/ 2147483646 h 98"/>
                <a:gd name="T42" fmla="*/ 2147483646 w 114"/>
                <a:gd name="T43" fmla="*/ 2147483646 h 98"/>
                <a:gd name="T44" fmla="*/ 2147483646 w 114"/>
                <a:gd name="T45" fmla="*/ 2147483646 h 98"/>
                <a:gd name="T46" fmla="*/ 2147483646 w 114"/>
                <a:gd name="T47" fmla="*/ 2147483646 h 98"/>
                <a:gd name="T48" fmla="*/ 2147483646 w 114"/>
                <a:gd name="T49" fmla="*/ 2147483646 h 98"/>
                <a:gd name="T50" fmla="*/ 2147483646 w 114"/>
                <a:gd name="T51" fmla="*/ 2147483646 h 98"/>
                <a:gd name="T52" fmla="*/ 2147483646 w 114"/>
                <a:gd name="T53" fmla="*/ 2147483646 h 98"/>
                <a:gd name="T54" fmla="*/ 2147483646 w 114"/>
                <a:gd name="T55" fmla="*/ 2147483646 h 98"/>
                <a:gd name="T56" fmla="*/ 2147483646 w 114"/>
                <a:gd name="T57" fmla="*/ 2147483646 h 98"/>
                <a:gd name="T58" fmla="*/ 2147483646 w 114"/>
                <a:gd name="T59" fmla="*/ 2147483646 h 98"/>
                <a:gd name="T60" fmla="*/ 2147483646 w 114"/>
                <a:gd name="T61" fmla="*/ 2147483646 h 98"/>
                <a:gd name="T62" fmla="*/ 2147483646 w 114"/>
                <a:gd name="T63" fmla="*/ 2147483646 h 98"/>
                <a:gd name="T64" fmla="*/ 2147483646 w 114"/>
                <a:gd name="T65" fmla="*/ 2147483646 h 98"/>
                <a:gd name="T66" fmla="*/ 0 w 114"/>
                <a:gd name="T67" fmla="*/ 2147483646 h 98"/>
                <a:gd name="T68" fmla="*/ 0 w 114"/>
                <a:gd name="T69" fmla="*/ 0 h 98"/>
                <a:gd name="T70" fmla="*/ 2147483646 w 114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4" h="98">
                  <a:moveTo>
                    <a:pt x="8" y="0"/>
                  </a:moveTo>
                  <a:lnTo>
                    <a:pt x="8" y="0"/>
                  </a:lnTo>
                  <a:lnTo>
                    <a:pt x="22" y="2"/>
                  </a:lnTo>
                  <a:lnTo>
                    <a:pt x="34" y="4"/>
                  </a:lnTo>
                  <a:lnTo>
                    <a:pt x="58" y="12"/>
                  </a:lnTo>
                  <a:lnTo>
                    <a:pt x="76" y="22"/>
                  </a:lnTo>
                  <a:lnTo>
                    <a:pt x="90" y="32"/>
                  </a:lnTo>
                  <a:lnTo>
                    <a:pt x="100" y="44"/>
                  </a:lnTo>
                  <a:lnTo>
                    <a:pt x="108" y="52"/>
                  </a:lnTo>
                  <a:lnTo>
                    <a:pt x="114" y="66"/>
                  </a:lnTo>
                  <a:lnTo>
                    <a:pt x="102" y="72"/>
                  </a:lnTo>
                  <a:lnTo>
                    <a:pt x="74" y="86"/>
                  </a:lnTo>
                  <a:lnTo>
                    <a:pt x="72" y="86"/>
                  </a:lnTo>
                  <a:lnTo>
                    <a:pt x="48" y="94"/>
                  </a:lnTo>
                  <a:lnTo>
                    <a:pt x="24" y="98"/>
                  </a:lnTo>
                  <a:lnTo>
                    <a:pt x="34" y="90"/>
                  </a:lnTo>
                  <a:lnTo>
                    <a:pt x="42" y="80"/>
                  </a:lnTo>
                  <a:lnTo>
                    <a:pt x="48" y="68"/>
                  </a:lnTo>
                  <a:lnTo>
                    <a:pt x="50" y="56"/>
                  </a:lnTo>
                  <a:lnTo>
                    <a:pt x="48" y="46"/>
                  </a:lnTo>
                  <a:lnTo>
                    <a:pt x="46" y="36"/>
                  </a:lnTo>
                  <a:lnTo>
                    <a:pt x="40" y="28"/>
                  </a:lnTo>
                  <a:lnTo>
                    <a:pt x="34" y="22"/>
                  </a:lnTo>
                  <a:lnTo>
                    <a:pt x="28" y="16"/>
                  </a:lnTo>
                  <a:lnTo>
                    <a:pt x="20" y="10"/>
                  </a:lnTo>
                  <a:lnTo>
                    <a:pt x="10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1" name="Freeform 330"/>
            <p:cNvSpPr>
              <a:spLocks/>
            </p:cNvSpPr>
            <p:nvPr/>
          </p:nvSpPr>
          <p:spPr bwMode="auto">
            <a:xfrm>
              <a:off x="6526213" y="2236742"/>
              <a:ext cx="288925" cy="76200"/>
            </a:xfrm>
            <a:custGeom>
              <a:avLst/>
              <a:gdLst>
                <a:gd name="T0" fmla="*/ 2147483646 w 182"/>
                <a:gd name="T1" fmla="*/ 2147483646 h 48"/>
                <a:gd name="T2" fmla="*/ 2147483646 w 182"/>
                <a:gd name="T3" fmla="*/ 2147483646 h 48"/>
                <a:gd name="T4" fmla="*/ 2147483646 w 182"/>
                <a:gd name="T5" fmla="*/ 2147483646 h 48"/>
                <a:gd name="T6" fmla="*/ 2147483646 w 182"/>
                <a:gd name="T7" fmla="*/ 2147483646 h 48"/>
                <a:gd name="T8" fmla="*/ 2147483646 w 182"/>
                <a:gd name="T9" fmla="*/ 2147483646 h 48"/>
                <a:gd name="T10" fmla="*/ 2147483646 w 182"/>
                <a:gd name="T11" fmla="*/ 2147483646 h 48"/>
                <a:gd name="T12" fmla="*/ 2147483646 w 182"/>
                <a:gd name="T13" fmla="*/ 2147483646 h 48"/>
                <a:gd name="T14" fmla="*/ 2147483646 w 182"/>
                <a:gd name="T15" fmla="*/ 2147483646 h 48"/>
                <a:gd name="T16" fmla="*/ 2147483646 w 182"/>
                <a:gd name="T17" fmla="*/ 2147483646 h 48"/>
                <a:gd name="T18" fmla="*/ 2147483646 w 182"/>
                <a:gd name="T19" fmla="*/ 2147483646 h 48"/>
                <a:gd name="T20" fmla="*/ 2147483646 w 182"/>
                <a:gd name="T21" fmla="*/ 2147483646 h 48"/>
                <a:gd name="T22" fmla="*/ 2147483646 w 182"/>
                <a:gd name="T23" fmla="*/ 2147483646 h 48"/>
                <a:gd name="T24" fmla="*/ 2147483646 w 182"/>
                <a:gd name="T25" fmla="*/ 2147483646 h 48"/>
                <a:gd name="T26" fmla="*/ 2147483646 w 182"/>
                <a:gd name="T27" fmla="*/ 2147483646 h 48"/>
                <a:gd name="T28" fmla="*/ 2147483646 w 182"/>
                <a:gd name="T29" fmla="*/ 2147483646 h 48"/>
                <a:gd name="T30" fmla="*/ 2147483646 w 182"/>
                <a:gd name="T31" fmla="*/ 2147483646 h 48"/>
                <a:gd name="T32" fmla="*/ 2147483646 w 182"/>
                <a:gd name="T33" fmla="*/ 2147483646 h 48"/>
                <a:gd name="T34" fmla="*/ 2147483646 w 182"/>
                <a:gd name="T35" fmla="*/ 2147483646 h 48"/>
                <a:gd name="T36" fmla="*/ 2147483646 w 182"/>
                <a:gd name="T37" fmla="*/ 2147483646 h 48"/>
                <a:gd name="T38" fmla="*/ 0 w 182"/>
                <a:gd name="T39" fmla="*/ 0 h 48"/>
                <a:gd name="T40" fmla="*/ 0 w 182"/>
                <a:gd name="T41" fmla="*/ 0 h 48"/>
                <a:gd name="T42" fmla="*/ 2147483646 w 182"/>
                <a:gd name="T43" fmla="*/ 2147483646 h 48"/>
                <a:gd name="T44" fmla="*/ 2147483646 w 182"/>
                <a:gd name="T45" fmla="*/ 2147483646 h 48"/>
                <a:gd name="T46" fmla="*/ 2147483646 w 182"/>
                <a:gd name="T47" fmla="*/ 2147483646 h 48"/>
                <a:gd name="T48" fmla="*/ 2147483646 w 182"/>
                <a:gd name="T49" fmla="*/ 2147483646 h 48"/>
                <a:gd name="T50" fmla="*/ 2147483646 w 182"/>
                <a:gd name="T51" fmla="*/ 2147483646 h 48"/>
                <a:gd name="T52" fmla="*/ 2147483646 w 182"/>
                <a:gd name="T53" fmla="*/ 2147483646 h 48"/>
                <a:gd name="T54" fmla="*/ 2147483646 w 182"/>
                <a:gd name="T55" fmla="*/ 2147483646 h 48"/>
                <a:gd name="T56" fmla="*/ 2147483646 w 182"/>
                <a:gd name="T57" fmla="*/ 2147483646 h 48"/>
                <a:gd name="T58" fmla="*/ 2147483646 w 182"/>
                <a:gd name="T59" fmla="*/ 2147483646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2" h="48">
                  <a:moveTo>
                    <a:pt x="108" y="38"/>
                  </a:moveTo>
                  <a:lnTo>
                    <a:pt x="108" y="38"/>
                  </a:lnTo>
                  <a:lnTo>
                    <a:pt x="134" y="36"/>
                  </a:lnTo>
                  <a:lnTo>
                    <a:pt x="158" y="32"/>
                  </a:lnTo>
                  <a:lnTo>
                    <a:pt x="182" y="24"/>
                  </a:lnTo>
                  <a:lnTo>
                    <a:pt x="156" y="34"/>
                  </a:lnTo>
                  <a:lnTo>
                    <a:pt x="130" y="42"/>
                  </a:lnTo>
                  <a:lnTo>
                    <a:pt x="110" y="46"/>
                  </a:lnTo>
                  <a:lnTo>
                    <a:pt x="90" y="48"/>
                  </a:lnTo>
                  <a:lnTo>
                    <a:pt x="74" y="48"/>
                  </a:lnTo>
                  <a:lnTo>
                    <a:pt x="58" y="46"/>
                  </a:lnTo>
                  <a:lnTo>
                    <a:pt x="46" y="42"/>
                  </a:lnTo>
                  <a:lnTo>
                    <a:pt x="34" y="38"/>
                  </a:lnTo>
                  <a:lnTo>
                    <a:pt x="26" y="32"/>
                  </a:lnTo>
                  <a:lnTo>
                    <a:pt x="18" y="26"/>
                  </a:lnTo>
                  <a:lnTo>
                    <a:pt x="8" y="14"/>
                  </a:lnTo>
                  <a:lnTo>
                    <a:pt x="2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26" y="18"/>
                  </a:lnTo>
                  <a:lnTo>
                    <a:pt x="40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88" y="38"/>
                  </a:lnTo>
                  <a:lnTo>
                    <a:pt x="10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2" name="Freeform 331"/>
            <p:cNvSpPr>
              <a:spLocks/>
            </p:cNvSpPr>
            <p:nvPr/>
          </p:nvSpPr>
          <p:spPr bwMode="auto">
            <a:xfrm>
              <a:off x="6526213" y="2119267"/>
              <a:ext cx="355600" cy="123825"/>
            </a:xfrm>
            <a:custGeom>
              <a:avLst/>
              <a:gdLst>
                <a:gd name="T0" fmla="*/ 2147483646 w 224"/>
                <a:gd name="T1" fmla="*/ 2147483646 h 78"/>
                <a:gd name="T2" fmla="*/ 2147483646 w 224"/>
                <a:gd name="T3" fmla="*/ 2147483646 h 78"/>
                <a:gd name="T4" fmla="*/ 2147483646 w 224"/>
                <a:gd name="T5" fmla="*/ 2147483646 h 78"/>
                <a:gd name="T6" fmla="*/ 2147483646 w 224"/>
                <a:gd name="T7" fmla="*/ 2147483646 h 78"/>
                <a:gd name="T8" fmla="*/ 2147483646 w 224"/>
                <a:gd name="T9" fmla="*/ 2147483646 h 78"/>
                <a:gd name="T10" fmla="*/ 2147483646 w 224"/>
                <a:gd name="T11" fmla="*/ 2147483646 h 78"/>
                <a:gd name="T12" fmla="*/ 2147483646 w 224"/>
                <a:gd name="T13" fmla="*/ 2147483646 h 78"/>
                <a:gd name="T14" fmla="*/ 2147483646 w 224"/>
                <a:gd name="T15" fmla="*/ 2147483646 h 78"/>
                <a:gd name="T16" fmla="*/ 2147483646 w 224"/>
                <a:gd name="T17" fmla="*/ 2147483646 h 78"/>
                <a:gd name="T18" fmla="*/ 0 w 224"/>
                <a:gd name="T19" fmla="*/ 2147483646 h 78"/>
                <a:gd name="T20" fmla="*/ 0 w 224"/>
                <a:gd name="T21" fmla="*/ 2147483646 h 78"/>
                <a:gd name="T22" fmla="*/ 2147483646 w 224"/>
                <a:gd name="T23" fmla="*/ 2147483646 h 78"/>
                <a:gd name="T24" fmla="*/ 2147483646 w 224"/>
                <a:gd name="T25" fmla="*/ 2147483646 h 78"/>
                <a:gd name="T26" fmla="*/ 2147483646 w 224"/>
                <a:gd name="T27" fmla="*/ 2147483646 h 78"/>
                <a:gd name="T28" fmla="*/ 2147483646 w 224"/>
                <a:gd name="T29" fmla="*/ 2147483646 h 78"/>
                <a:gd name="T30" fmla="*/ 2147483646 w 224"/>
                <a:gd name="T31" fmla="*/ 2147483646 h 78"/>
                <a:gd name="T32" fmla="*/ 2147483646 w 224"/>
                <a:gd name="T33" fmla="*/ 2147483646 h 78"/>
                <a:gd name="T34" fmla="*/ 2147483646 w 224"/>
                <a:gd name="T35" fmla="*/ 2147483646 h 78"/>
                <a:gd name="T36" fmla="*/ 2147483646 w 224"/>
                <a:gd name="T37" fmla="*/ 0 h 78"/>
                <a:gd name="T38" fmla="*/ 2147483646 w 224"/>
                <a:gd name="T39" fmla="*/ 0 h 78"/>
                <a:gd name="T40" fmla="*/ 2147483646 w 224"/>
                <a:gd name="T41" fmla="*/ 0 h 78"/>
                <a:gd name="T42" fmla="*/ 2147483646 w 224"/>
                <a:gd name="T43" fmla="*/ 0 h 78"/>
                <a:gd name="T44" fmla="*/ 2147483646 w 224"/>
                <a:gd name="T45" fmla="*/ 2147483646 h 78"/>
                <a:gd name="T46" fmla="*/ 2147483646 w 224"/>
                <a:gd name="T47" fmla="*/ 2147483646 h 78"/>
                <a:gd name="T48" fmla="*/ 2147483646 w 224"/>
                <a:gd name="T49" fmla="*/ 2147483646 h 78"/>
                <a:gd name="T50" fmla="*/ 2147483646 w 224"/>
                <a:gd name="T51" fmla="*/ 2147483646 h 78"/>
                <a:gd name="T52" fmla="*/ 2147483646 w 224"/>
                <a:gd name="T53" fmla="*/ 2147483646 h 78"/>
                <a:gd name="T54" fmla="*/ 2147483646 w 224"/>
                <a:gd name="T55" fmla="*/ 2147483646 h 78"/>
                <a:gd name="T56" fmla="*/ 2147483646 w 224"/>
                <a:gd name="T57" fmla="*/ 2147483646 h 78"/>
                <a:gd name="T58" fmla="*/ 2147483646 w 224"/>
                <a:gd name="T59" fmla="*/ 2147483646 h 78"/>
                <a:gd name="T60" fmla="*/ 2147483646 w 224"/>
                <a:gd name="T61" fmla="*/ 2147483646 h 78"/>
                <a:gd name="T62" fmla="*/ 2147483646 w 224"/>
                <a:gd name="T63" fmla="*/ 2147483646 h 78"/>
                <a:gd name="T64" fmla="*/ 2147483646 w 224"/>
                <a:gd name="T65" fmla="*/ 2147483646 h 78"/>
                <a:gd name="T66" fmla="*/ 2147483646 w 224"/>
                <a:gd name="T67" fmla="*/ 2147483646 h 78"/>
                <a:gd name="T68" fmla="*/ 2147483646 w 224"/>
                <a:gd name="T69" fmla="*/ 2147483646 h 78"/>
                <a:gd name="T70" fmla="*/ 2147483646 w 224"/>
                <a:gd name="T71" fmla="*/ 2147483646 h 78"/>
                <a:gd name="T72" fmla="*/ 2147483646 w 224"/>
                <a:gd name="T73" fmla="*/ 2147483646 h 78"/>
                <a:gd name="T74" fmla="*/ 2147483646 w 224"/>
                <a:gd name="T75" fmla="*/ 2147483646 h 78"/>
                <a:gd name="T76" fmla="*/ 2147483646 w 224"/>
                <a:gd name="T77" fmla="*/ 2147483646 h 78"/>
                <a:gd name="T78" fmla="*/ 2147483646 w 224"/>
                <a:gd name="T79" fmla="*/ 2147483646 h 78"/>
                <a:gd name="T80" fmla="*/ 2147483646 w 224"/>
                <a:gd name="T81" fmla="*/ 2147483646 h 78"/>
                <a:gd name="T82" fmla="*/ 2147483646 w 224"/>
                <a:gd name="T83" fmla="*/ 2147483646 h 7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4" h="78">
                  <a:moveTo>
                    <a:pt x="108" y="12"/>
                  </a:moveTo>
                  <a:lnTo>
                    <a:pt x="108" y="12"/>
                  </a:lnTo>
                  <a:lnTo>
                    <a:pt x="98" y="12"/>
                  </a:lnTo>
                  <a:lnTo>
                    <a:pt x="88" y="14"/>
                  </a:lnTo>
                  <a:lnTo>
                    <a:pt x="68" y="20"/>
                  </a:lnTo>
                  <a:lnTo>
                    <a:pt x="52" y="30"/>
                  </a:lnTo>
                  <a:lnTo>
                    <a:pt x="36" y="40"/>
                  </a:lnTo>
                  <a:lnTo>
                    <a:pt x="22" y="50"/>
                  </a:lnTo>
                  <a:lnTo>
                    <a:pt x="12" y="60"/>
                  </a:lnTo>
                  <a:lnTo>
                    <a:pt x="0" y="74"/>
                  </a:lnTo>
                  <a:lnTo>
                    <a:pt x="10" y="58"/>
                  </a:lnTo>
                  <a:lnTo>
                    <a:pt x="18" y="46"/>
                  </a:lnTo>
                  <a:lnTo>
                    <a:pt x="30" y="34"/>
                  </a:lnTo>
                  <a:lnTo>
                    <a:pt x="46" y="22"/>
                  </a:lnTo>
                  <a:lnTo>
                    <a:pt x="66" y="10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34" y="0"/>
                  </a:lnTo>
                  <a:lnTo>
                    <a:pt x="146" y="2"/>
                  </a:lnTo>
                  <a:lnTo>
                    <a:pt x="158" y="6"/>
                  </a:lnTo>
                  <a:lnTo>
                    <a:pt x="168" y="10"/>
                  </a:lnTo>
                  <a:lnTo>
                    <a:pt x="178" y="16"/>
                  </a:lnTo>
                  <a:lnTo>
                    <a:pt x="186" y="22"/>
                  </a:lnTo>
                  <a:lnTo>
                    <a:pt x="200" y="36"/>
                  </a:lnTo>
                  <a:lnTo>
                    <a:pt x="210" y="50"/>
                  </a:lnTo>
                  <a:lnTo>
                    <a:pt x="218" y="62"/>
                  </a:lnTo>
                  <a:lnTo>
                    <a:pt x="224" y="78"/>
                  </a:lnTo>
                  <a:lnTo>
                    <a:pt x="218" y="64"/>
                  </a:lnTo>
                  <a:lnTo>
                    <a:pt x="210" y="56"/>
                  </a:lnTo>
                  <a:lnTo>
                    <a:pt x="200" y="44"/>
                  </a:lnTo>
                  <a:lnTo>
                    <a:pt x="186" y="34"/>
                  </a:lnTo>
                  <a:lnTo>
                    <a:pt x="168" y="24"/>
                  </a:lnTo>
                  <a:lnTo>
                    <a:pt x="144" y="16"/>
                  </a:lnTo>
                  <a:lnTo>
                    <a:pt x="132" y="14"/>
                  </a:lnTo>
                  <a:lnTo>
                    <a:pt x="118" y="12"/>
                  </a:lnTo>
                  <a:lnTo>
                    <a:pt x="110" y="12"/>
                  </a:lnTo>
                  <a:lnTo>
                    <a:pt x="108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3" name="Freeform 332"/>
            <p:cNvSpPr>
              <a:spLocks/>
            </p:cNvSpPr>
            <p:nvPr/>
          </p:nvSpPr>
          <p:spPr bwMode="auto">
            <a:xfrm>
              <a:off x="6675438" y="2198642"/>
              <a:ext cx="19050" cy="22225"/>
            </a:xfrm>
            <a:custGeom>
              <a:avLst/>
              <a:gdLst>
                <a:gd name="T0" fmla="*/ 0 w 12"/>
                <a:gd name="T1" fmla="*/ 2147483646 h 14"/>
                <a:gd name="T2" fmla="*/ 0 w 12"/>
                <a:gd name="T3" fmla="*/ 2147483646 h 14"/>
                <a:gd name="T4" fmla="*/ 2147483646 w 12"/>
                <a:gd name="T5" fmla="*/ 2147483646 h 14"/>
                <a:gd name="T6" fmla="*/ 2147483646 w 12"/>
                <a:gd name="T7" fmla="*/ 0 h 14"/>
                <a:gd name="T8" fmla="*/ 2147483646 w 12"/>
                <a:gd name="T9" fmla="*/ 0 h 14"/>
                <a:gd name="T10" fmla="*/ 2147483646 w 12"/>
                <a:gd name="T11" fmla="*/ 2147483646 h 14"/>
                <a:gd name="T12" fmla="*/ 2147483646 w 12"/>
                <a:gd name="T13" fmla="*/ 2147483646 h 14"/>
                <a:gd name="T14" fmla="*/ 2147483646 w 12"/>
                <a:gd name="T15" fmla="*/ 2147483646 h 14"/>
                <a:gd name="T16" fmla="*/ 2147483646 w 12"/>
                <a:gd name="T17" fmla="*/ 2147483646 h 14"/>
                <a:gd name="T18" fmla="*/ 2147483646 w 12"/>
                <a:gd name="T19" fmla="*/ 2147483646 h 14"/>
                <a:gd name="T20" fmla="*/ 2147483646 w 12"/>
                <a:gd name="T21" fmla="*/ 2147483646 h 14"/>
                <a:gd name="T22" fmla="*/ 2147483646 w 12"/>
                <a:gd name="T23" fmla="*/ 2147483646 h 14"/>
                <a:gd name="T24" fmla="*/ 0 w 12"/>
                <a:gd name="T25" fmla="*/ 2147483646 h 14"/>
                <a:gd name="T26" fmla="*/ 0 w 12"/>
                <a:gd name="T27" fmla="*/ 2147483646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4">
                  <a:moveTo>
                    <a:pt x="0" y="12"/>
                  </a:moveTo>
                  <a:lnTo>
                    <a:pt x="0" y="12"/>
                  </a:lnTo>
                  <a:lnTo>
                    <a:pt x="4" y="4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12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4" y="14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4" name="Freeform 333"/>
            <p:cNvSpPr>
              <a:spLocks/>
            </p:cNvSpPr>
            <p:nvPr/>
          </p:nvSpPr>
          <p:spPr bwMode="auto">
            <a:xfrm>
              <a:off x="6669088" y="2192292"/>
              <a:ext cx="25400" cy="25400"/>
            </a:xfrm>
            <a:custGeom>
              <a:avLst/>
              <a:gdLst>
                <a:gd name="T0" fmla="*/ 0 w 16"/>
                <a:gd name="T1" fmla="*/ 2147483646 h 16"/>
                <a:gd name="T2" fmla="*/ 0 w 16"/>
                <a:gd name="T3" fmla="*/ 2147483646 h 16"/>
                <a:gd name="T4" fmla="*/ 0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0 h 16"/>
                <a:gd name="T12" fmla="*/ 2147483646 w 16"/>
                <a:gd name="T13" fmla="*/ 0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2147483646 w 16"/>
                <a:gd name="T19" fmla="*/ 2147483646 h 16"/>
                <a:gd name="T20" fmla="*/ 2147483646 w 16"/>
                <a:gd name="T21" fmla="*/ 2147483646 h 16"/>
                <a:gd name="T22" fmla="*/ 2147483646 w 16"/>
                <a:gd name="T23" fmla="*/ 2147483646 h 16"/>
                <a:gd name="T24" fmla="*/ 2147483646 w 16"/>
                <a:gd name="T25" fmla="*/ 2147483646 h 16"/>
                <a:gd name="T26" fmla="*/ 2147483646 w 16"/>
                <a:gd name="T27" fmla="*/ 2147483646 h 16"/>
                <a:gd name="T28" fmla="*/ 0 w 16"/>
                <a:gd name="T29" fmla="*/ 2147483646 h 16"/>
                <a:gd name="T30" fmla="*/ 0 w 16"/>
                <a:gd name="T31" fmla="*/ 2147483646 h 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5" name="Freeform 334"/>
            <p:cNvSpPr>
              <a:spLocks noEditPoints="1"/>
            </p:cNvSpPr>
            <p:nvPr/>
          </p:nvSpPr>
          <p:spPr bwMode="auto">
            <a:xfrm>
              <a:off x="6624638" y="2151017"/>
              <a:ext cx="155575" cy="146050"/>
            </a:xfrm>
            <a:custGeom>
              <a:avLst/>
              <a:gdLst>
                <a:gd name="T0" fmla="*/ 2147483646 w 98"/>
                <a:gd name="T1" fmla="*/ 2147483646 h 92"/>
                <a:gd name="T2" fmla="*/ 2147483646 w 98"/>
                <a:gd name="T3" fmla="*/ 2147483646 h 92"/>
                <a:gd name="T4" fmla="*/ 2147483646 w 98"/>
                <a:gd name="T5" fmla="*/ 2147483646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0 w 98"/>
                <a:gd name="T47" fmla="*/ 2147483646 h 92"/>
                <a:gd name="T48" fmla="*/ 2147483646 w 98"/>
                <a:gd name="T49" fmla="*/ 2147483646 h 92"/>
                <a:gd name="T50" fmla="*/ 2147483646 w 98"/>
                <a:gd name="T51" fmla="*/ 2147483646 h 92"/>
                <a:gd name="T52" fmla="*/ 2147483646 w 98"/>
                <a:gd name="T53" fmla="*/ 2147483646 h 92"/>
                <a:gd name="T54" fmla="*/ 2147483646 w 98"/>
                <a:gd name="T55" fmla="*/ 0 h 92"/>
                <a:gd name="T56" fmla="*/ 2147483646 w 98"/>
                <a:gd name="T57" fmla="*/ 0 h 92"/>
                <a:gd name="T58" fmla="*/ 2147483646 w 98"/>
                <a:gd name="T59" fmla="*/ 2147483646 h 92"/>
                <a:gd name="T60" fmla="*/ 2147483646 w 98"/>
                <a:gd name="T61" fmla="*/ 2147483646 h 92"/>
                <a:gd name="T62" fmla="*/ 2147483646 w 98"/>
                <a:gd name="T63" fmla="*/ 2147483646 h 92"/>
                <a:gd name="T64" fmla="*/ 2147483646 w 98"/>
                <a:gd name="T65" fmla="*/ 2147483646 h 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" h="92">
                  <a:moveTo>
                    <a:pt x="28" y="34"/>
                  </a:moveTo>
                  <a:lnTo>
                    <a:pt x="28" y="34"/>
                  </a:lnTo>
                  <a:lnTo>
                    <a:pt x="30" y="38"/>
                  </a:lnTo>
                  <a:lnTo>
                    <a:pt x="32" y="42"/>
                  </a:lnTo>
                  <a:lnTo>
                    <a:pt x="30" y="48"/>
                  </a:lnTo>
                  <a:lnTo>
                    <a:pt x="32" y="54"/>
                  </a:lnTo>
                  <a:lnTo>
                    <a:pt x="36" y="60"/>
                  </a:lnTo>
                  <a:lnTo>
                    <a:pt x="42" y="64"/>
                  </a:lnTo>
                  <a:lnTo>
                    <a:pt x="48" y="66"/>
                  </a:lnTo>
                  <a:lnTo>
                    <a:pt x="56" y="64"/>
                  </a:lnTo>
                  <a:lnTo>
                    <a:pt x="60" y="60"/>
                  </a:lnTo>
                  <a:lnTo>
                    <a:pt x="64" y="54"/>
                  </a:lnTo>
                  <a:lnTo>
                    <a:pt x="66" y="48"/>
                  </a:lnTo>
                  <a:lnTo>
                    <a:pt x="64" y="40"/>
                  </a:lnTo>
                  <a:lnTo>
                    <a:pt x="60" y="36"/>
                  </a:lnTo>
                  <a:lnTo>
                    <a:pt x="56" y="32"/>
                  </a:lnTo>
                  <a:lnTo>
                    <a:pt x="48" y="30"/>
                  </a:lnTo>
                  <a:lnTo>
                    <a:pt x="44" y="30"/>
                  </a:lnTo>
                  <a:lnTo>
                    <a:pt x="40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0" y="28"/>
                  </a:lnTo>
                  <a:lnTo>
                    <a:pt x="28" y="32"/>
                  </a:lnTo>
                  <a:lnTo>
                    <a:pt x="28" y="34"/>
                  </a:lnTo>
                  <a:close/>
                  <a:moveTo>
                    <a:pt x="98" y="48"/>
                  </a:moveTo>
                  <a:lnTo>
                    <a:pt x="98" y="48"/>
                  </a:lnTo>
                  <a:lnTo>
                    <a:pt x="96" y="60"/>
                  </a:lnTo>
                  <a:lnTo>
                    <a:pt x="90" y="72"/>
                  </a:lnTo>
                  <a:lnTo>
                    <a:pt x="82" y="82"/>
                  </a:lnTo>
                  <a:lnTo>
                    <a:pt x="72" y="90"/>
                  </a:lnTo>
                  <a:lnTo>
                    <a:pt x="46" y="92"/>
                  </a:lnTo>
                  <a:lnTo>
                    <a:pt x="26" y="92"/>
                  </a:lnTo>
                  <a:lnTo>
                    <a:pt x="16" y="84"/>
                  </a:lnTo>
                  <a:lnTo>
                    <a:pt x="8" y="74"/>
                  </a:lnTo>
                  <a:lnTo>
                    <a:pt x="2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4"/>
                  </a:lnTo>
                  <a:lnTo>
                    <a:pt x="88" y="20"/>
                  </a:lnTo>
                  <a:lnTo>
                    <a:pt x="94" y="28"/>
                  </a:lnTo>
                  <a:lnTo>
                    <a:pt x="96" y="38"/>
                  </a:lnTo>
                  <a:lnTo>
                    <a:pt x="98" y="48"/>
                  </a:lnTo>
                  <a:close/>
                </a:path>
              </a:pathLst>
            </a:custGeom>
            <a:solidFill>
              <a:srgbClr val="2AA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6" name="Freeform 335"/>
            <p:cNvSpPr>
              <a:spLocks/>
            </p:cNvSpPr>
            <p:nvPr/>
          </p:nvSpPr>
          <p:spPr bwMode="auto">
            <a:xfrm>
              <a:off x="6526213" y="2138317"/>
              <a:ext cx="174625" cy="158750"/>
            </a:xfrm>
            <a:custGeom>
              <a:avLst/>
              <a:gdLst>
                <a:gd name="T0" fmla="*/ 2147483646 w 110"/>
                <a:gd name="T1" fmla="*/ 0 h 100"/>
                <a:gd name="T2" fmla="*/ 2147483646 w 110"/>
                <a:gd name="T3" fmla="*/ 0 h 100"/>
                <a:gd name="T4" fmla="*/ 2147483646 w 110"/>
                <a:gd name="T5" fmla="*/ 2147483646 h 100"/>
                <a:gd name="T6" fmla="*/ 2147483646 w 110"/>
                <a:gd name="T7" fmla="*/ 2147483646 h 100"/>
                <a:gd name="T8" fmla="*/ 2147483646 w 110"/>
                <a:gd name="T9" fmla="*/ 2147483646 h 100"/>
                <a:gd name="T10" fmla="*/ 2147483646 w 110"/>
                <a:gd name="T11" fmla="*/ 2147483646 h 100"/>
                <a:gd name="T12" fmla="*/ 2147483646 w 110"/>
                <a:gd name="T13" fmla="*/ 2147483646 h 100"/>
                <a:gd name="T14" fmla="*/ 2147483646 w 110"/>
                <a:gd name="T15" fmla="*/ 2147483646 h 100"/>
                <a:gd name="T16" fmla="*/ 2147483646 w 110"/>
                <a:gd name="T17" fmla="*/ 2147483646 h 100"/>
                <a:gd name="T18" fmla="*/ 2147483646 w 110"/>
                <a:gd name="T19" fmla="*/ 2147483646 h 100"/>
                <a:gd name="T20" fmla="*/ 2147483646 w 110"/>
                <a:gd name="T21" fmla="*/ 2147483646 h 100"/>
                <a:gd name="T22" fmla="*/ 2147483646 w 110"/>
                <a:gd name="T23" fmla="*/ 2147483646 h 100"/>
                <a:gd name="T24" fmla="*/ 2147483646 w 110"/>
                <a:gd name="T25" fmla="*/ 2147483646 h 100"/>
                <a:gd name="T26" fmla="*/ 2147483646 w 110"/>
                <a:gd name="T27" fmla="*/ 2147483646 h 100"/>
                <a:gd name="T28" fmla="*/ 2147483646 w 110"/>
                <a:gd name="T29" fmla="*/ 2147483646 h 100"/>
                <a:gd name="T30" fmla="*/ 2147483646 w 110"/>
                <a:gd name="T31" fmla="*/ 2147483646 h 100"/>
                <a:gd name="T32" fmla="*/ 2147483646 w 110"/>
                <a:gd name="T33" fmla="*/ 2147483646 h 100"/>
                <a:gd name="T34" fmla="*/ 2147483646 w 110"/>
                <a:gd name="T35" fmla="*/ 2147483646 h 100"/>
                <a:gd name="T36" fmla="*/ 2147483646 w 110"/>
                <a:gd name="T37" fmla="*/ 2147483646 h 100"/>
                <a:gd name="T38" fmla="*/ 2147483646 w 110"/>
                <a:gd name="T39" fmla="*/ 2147483646 h 100"/>
                <a:gd name="T40" fmla="*/ 2147483646 w 110"/>
                <a:gd name="T41" fmla="*/ 2147483646 h 100"/>
                <a:gd name="T42" fmla="*/ 2147483646 w 110"/>
                <a:gd name="T43" fmla="*/ 2147483646 h 100"/>
                <a:gd name="T44" fmla="*/ 2147483646 w 110"/>
                <a:gd name="T45" fmla="*/ 2147483646 h 100"/>
                <a:gd name="T46" fmla="*/ 0 w 110"/>
                <a:gd name="T47" fmla="*/ 2147483646 h 100"/>
                <a:gd name="T48" fmla="*/ 0 w 110"/>
                <a:gd name="T49" fmla="*/ 2147483646 h 100"/>
                <a:gd name="T50" fmla="*/ 0 w 110"/>
                <a:gd name="T51" fmla="*/ 2147483646 h 100"/>
                <a:gd name="T52" fmla="*/ 0 w 110"/>
                <a:gd name="T53" fmla="*/ 2147483646 h 100"/>
                <a:gd name="T54" fmla="*/ 0 w 110"/>
                <a:gd name="T55" fmla="*/ 2147483646 h 100"/>
                <a:gd name="T56" fmla="*/ 0 w 110"/>
                <a:gd name="T57" fmla="*/ 2147483646 h 100"/>
                <a:gd name="T58" fmla="*/ 2147483646 w 110"/>
                <a:gd name="T59" fmla="*/ 2147483646 h 100"/>
                <a:gd name="T60" fmla="*/ 2147483646 w 110"/>
                <a:gd name="T61" fmla="*/ 2147483646 h 100"/>
                <a:gd name="T62" fmla="*/ 2147483646 w 110"/>
                <a:gd name="T63" fmla="*/ 2147483646 h 100"/>
                <a:gd name="T64" fmla="*/ 2147483646 w 110"/>
                <a:gd name="T65" fmla="*/ 2147483646 h 100"/>
                <a:gd name="T66" fmla="*/ 2147483646 w 110"/>
                <a:gd name="T67" fmla="*/ 2147483646 h 100"/>
                <a:gd name="T68" fmla="*/ 2147483646 w 110"/>
                <a:gd name="T69" fmla="*/ 2147483646 h 100"/>
                <a:gd name="T70" fmla="*/ 2147483646 w 110"/>
                <a:gd name="T71" fmla="*/ 0 h 100"/>
                <a:gd name="T72" fmla="*/ 2147483646 w 110"/>
                <a:gd name="T73" fmla="*/ 0 h 100"/>
                <a:gd name="T74" fmla="*/ 2147483646 w 110"/>
                <a:gd name="T75" fmla="*/ 0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100">
                  <a:moveTo>
                    <a:pt x="108" y="0"/>
                  </a:moveTo>
                  <a:lnTo>
                    <a:pt x="110" y="0"/>
                  </a:lnTo>
                  <a:lnTo>
                    <a:pt x="110" y="8"/>
                  </a:lnTo>
                  <a:lnTo>
                    <a:pt x="100" y="8"/>
                  </a:lnTo>
                  <a:lnTo>
                    <a:pt x="92" y="10"/>
                  </a:lnTo>
                  <a:lnTo>
                    <a:pt x="84" y="16"/>
                  </a:lnTo>
                  <a:lnTo>
                    <a:pt x="76" y="22"/>
                  </a:lnTo>
                  <a:lnTo>
                    <a:pt x="70" y="28"/>
                  </a:lnTo>
                  <a:lnTo>
                    <a:pt x="66" y="36"/>
                  </a:lnTo>
                  <a:lnTo>
                    <a:pt x="62" y="46"/>
                  </a:lnTo>
                  <a:lnTo>
                    <a:pt x="62" y="56"/>
                  </a:lnTo>
                  <a:lnTo>
                    <a:pt x="64" y="70"/>
                  </a:lnTo>
                  <a:lnTo>
                    <a:pt x="70" y="82"/>
                  </a:lnTo>
                  <a:lnTo>
                    <a:pt x="78" y="92"/>
                  </a:lnTo>
                  <a:lnTo>
                    <a:pt x="88" y="100"/>
                  </a:lnTo>
                  <a:lnTo>
                    <a:pt x="70" y="96"/>
                  </a:lnTo>
                  <a:lnTo>
                    <a:pt x="54" y="92"/>
                  </a:lnTo>
                  <a:lnTo>
                    <a:pt x="40" y="86"/>
                  </a:lnTo>
                  <a:lnTo>
                    <a:pt x="26" y="80"/>
                  </a:lnTo>
                  <a:lnTo>
                    <a:pt x="8" y="68"/>
                  </a:lnTo>
                  <a:lnTo>
                    <a:pt x="0" y="62"/>
                  </a:lnTo>
                  <a:lnTo>
                    <a:pt x="12" y="48"/>
                  </a:lnTo>
                  <a:lnTo>
                    <a:pt x="22" y="38"/>
                  </a:lnTo>
                  <a:lnTo>
                    <a:pt x="36" y="28"/>
                  </a:lnTo>
                  <a:lnTo>
                    <a:pt x="52" y="18"/>
                  </a:lnTo>
                  <a:lnTo>
                    <a:pt x="68" y="8"/>
                  </a:lnTo>
                  <a:lnTo>
                    <a:pt x="88" y="2"/>
                  </a:lnTo>
                  <a:lnTo>
                    <a:pt x="9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7" name="Freeform 336"/>
            <p:cNvSpPr>
              <a:spLocks/>
            </p:cNvSpPr>
            <p:nvPr/>
          </p:nvSpPr>
          <p:spPr bwMode="auto">
            <a:xfrm>
              <a:off x="6526213" y="2236742"/>
              <a:ext cx="139700" cy="60325"/>
            </a:xfrm>
            <a:custGeom>
              <a:avLst/>
              <a:gdLst>
                <a:gd name="T0" fmla="*/ 0 w 88"/>
                <a:gd name="T1" fmla="*/ 0 h 38"/>
                <a:gd name="T2" fmla="*/ 0 w 88"/>
                <a:gd name="T3" fmla="*/ 0 h 38"/>
                <a:gd name="T4" fmla="*/ 2147483646 w 88"/>
                <a:gd name="T5" fmla="*/ 2147483646 h 38"/>
                <a:gd name="T6" fmla="*/ 2147483646 w 88"/>
                <a:gd name="T7" fmla="*/ 2147483646 h 38"/>
                <a:gd name="T8" fmla="*/ 2147483646 w 88"/>
                <a:gd name="T9" fmla="*/ 2147483646 h 38"/>
                <a:gd name="T10" fmla="*/ 2147483646 w 88"/>
                <a:gd name="T11" fmla="*/ 2147483646 h 38"/>
                <a:gd name="T12" fmla="*/ 2147483646 w 88"/>
                <a:gd name="T13" fmla="*/ 2147483646 h 38"/>
                <a:gd name="T14" fmla="*/ 2147483646 w 88"/>
                <a:gd name="T15" fmla="*/ 2147483646 h 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8">
                  <a:moveTo>
                    <a:pt x="0" y="0"/>
                  </a:moveTo>
                  <a:lnTo>
                    <a:pt x="0" y="0"/>
                  </a:lnTo>
                  <a:lnTo>
                    <a:pt x="8" y="6"/>
                  </a:lnTo>
                  <a:lnTo>
                    <a:pt x="26" y="18"/>
                  </a:lnTo>
                  <a:lnTo>
                    <a:pt x="40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88" y="3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8" name="Freeform 337"/>
            <p:cNvSpPr>
              <a:spLocks/>
            </p:cNvSpPr>
            <p:nvPr/>
          </p:nvSpPr>
          <p:spPr bwMode="auto">
            <a:xfrm>
              <a:off x="6526213" y="2138317"/>
              <a:ext cx="355600" cy="104775"/>
            </a:xfrm>
            <a:custGeom>
              <a:avLst/>
              <a:gdLst>
                <a:gd name="T0" fmla="*/ 2147483646 w 224"/>
                <a:gd name="T1" fmla="*/ 2147483646 h 66"/>
                <a:gd name="T2" fmla="*/ 2147483646 w 224"/>
                <a:gd name="T3" fmla="*/ 2147483646 h 66"/>
                <a:gd name="T4" fmla="*/ 2147483646 w 224"/>
                <a:gd name="T5" fmla="*/ 2147483646 h 66"/>
                <a:gd name="T6" fmla="*/ 2147483646 w 224"/>
                <a:gd name="T7" fmla="*/ 2147483646 h 66"/>
                <a:gd name="T8" fmla="*/ 2147483646 w 224"/>
                <a:gd name="T9" fmla="*/ 2147483646 h 66"/>
                <a:gd name="T10" fmla="*/ 2147483646 w 224"/>
                <a:gd name="T11" fmla="*/ 2147483646 h 66"/>
                <a:gd name="T12" fmla="*/ 2147483646 w 224"/>
                <a:gd name="T13" fmla="*/ 2147483646 h 66"/>
                <a:gd name="T14" fmla="*/ 2147483646 w 224"/>
                <a:gd name="T15" fmla="*/ 2147483646 h 66"/>
                <a:gd name="T16" fmla="*/ 2147483646 w 224"/>
                <a:gd name="T17" fmla="*/ 2147483646 h 66"/>
                <a:gd name="T18" fmla="*/ 2147483646 w 224"/>
                <a:gd name="T19" fmla="*/ 0 h 66"/>
                <a:gd name="T20" fmla="*/ 2147483646 w 224"/>
                <a:gd name="T21" fmla="*/ 0 h 66"/>
                <a:gd name="T22" fmla="*/ 2147483646 w 224"/>
                <a:gd name="T23" fmla="*/ 0 h 66"/>
                <a:gd name="T24" fmla="*/ 2147483646 w 224"/>
                <a:gd name="T25" fmla="*/ 0 h 66"/>
                <a:gd name="T26" fmla="*/ 2147483646 w 224"/>
                <a:gd name="T27" fmla="*/ 0 h 66"/>
                <a:gd name="T28" fmla="*/ 2147483646 w 224"/>
                <a:gd name="T29" fmla="*/ 2147483646 h 66"/>
                <a:gd name="T30" fmla="*/ 2147483646 w 224"/>
                <a:gd name="T31" fmla="*/ 2147483646 h 66"/>
                <a:gd name="T32" fmla="*/ 2147483646 w 224"/>
                <a:gd name="T33" fmla="*/ 2147483646 h 66"/>
                <a:gd name="T34" fmla="*/ 2147483646 w 224"/>
                <a:gd name="T35" fmla="*/ 2147483646 h 66"/>
                <a:gd name="T36" fmla="*/ 2147483646 w 224"/>
                <a:gd name="T37" fmla="*/ 2147483646 h 66"/>
                <a:gd name="T38" fmla="*/ 2147483646 w 224"/>
                <a:gd name="T39" fmla="*/ 2147483646 h 66"/>
                <a:gd name="T40" fmla="*/ 0 w 224"/>
                <a:gd name="T41" fmla="*/ 214748364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66">
                  <a:moveTo>
                    <a:pt x="224" y="66"/>
                  </a:moveTo>
                  <a:lnTo>
                    <a:pt x="224" y="66"/>
                  </a:lnTo>
                  <a:lnTo>
                    <a:pt x="218" y="52"/>
                  </a:lnTo>
                  <a:lnTo>
                    <a:pt x="210" y="44"/>
                  </a:lnTo>
                  <a:lnTo>
                    <a:pt x="200" y="32"/>
                  </a:lnTo>
                  <a:lnTo>
                    <a:pt x="186" y="22"/>
                  </a:lnTo>
                  <a:lnTo>
                    <a:pt x="168" y="12"/>
                  </a:lnTo>
                  <a:lnTo>
                    <a:pt x="144" y="4"/>
                  </a:lnTo>
                  <a:lnTo>
                    <a:pt x="132" y="2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68" y="8"/>
                  </a:lnTo>
                  <a:lnTo>
                    <a:pt x="52" y="18"/>
                  </a:lnTo>
                  <a:lnTo>
                    <a:pt x="36" y="28"/>
                  </a:lnTo>
                  <a:lnTo>
                    <a:pt x="22" y="38"/>
                  </a:lnTo>
                  <a:lnTo>
                    <a:pt x="12" y="48"/>
                  </a:lnTo>
                  <a:lnTo>
                    <a:pt x="0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59" name="Freeform 338"/>
            <p:cNvSpPr>
              <a:spLocks/>
            </p:cNvSpPr>
            <p:nvPr/>
          </p:nvSpPr>
          <p:spPr bwMode="auto">
            <a:xfrm>
              <a:off x="6818313" y="2243092"/>
              <a:ext cx="63500" cy="31750"/>
            </a:xfrm>
            <a:custGeom>
              <a:avLst/>
              <a:gdLst>
                <a:gd name="T0" fmla="*/ 0 w 40"/>
                <a:gd name="T1" fmla="*/ 2147483646 h 20"/>
                <a:gd name="T2" fmla="*/ 0 w 40"/>
                <a:gd name="T3" fmla="*/ 2147483646 h 20"/>
                <a:gd name="T4" fmla="*/ 2147483646 w 40"/>
                <a:gd name="T5" fmla="*/ 2147483646 h 20"/>
                <a:gd name="T6" fmla="*/ 2147483646 w 40"/>
                <a:gd name="T7" fmla="*/ 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20">
                  <a:moveTo>
                    <a:pt x="0" y="20"/>
                  </a:moveTo>
                  <a:lnTo>
                    <a:pt x="0" y="20"/>
                  </a:lnTo>
                  <a:lnTo>
                    <a:pt x="28" y="6"/>
                  </a:lnTo>
                  <a:lnTo>
                    <a:pt x="4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0" name="Freeform 339"/>
            <p:cNvSpPr>
              <a:spLocks/>
            </p:cNvSpPr>
            <p:nvPr/>
          </p:nvSpPr>
          <p:spPr bwMode="auto">
            <a:xfrm>
              <a:off x="6738938" y="2274842"/>
              <a:ext cx="76200" cy="19050"/>
            </a:xfrm>
            <a:custGeom>
              <a:avLst/>
              <a:gdLst>
                <a:gd name="T0" fmla="*/ 0 w 48"/>
                <a:gd name="T1" fmla="*/ 2147483646 h 12"/>
                <a:gd name="T2" fmla="*/ 0 w 48"/>
                <a:gd name="T3" fmla="*/ 2147483646 h 12"/>
                <a:gd name="T4" fmla="*/ 2147483646 w 48"/>
                <a:gd name="T5" fmla="*/ 2147483646 h 12"/>
                <a:gd name="T6" fmla="*/ 2147483646 w 48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2">
                  <a:moveTo>
                    <a:pt x="0" y="12"/>
                  </a:moveTo>
                  <a:lnTo>
                    <a:pt x="0" y="12"/>
                  </a:lnTo>
                  <a:lnTo>
                    <a:pt x="24" y="8"/>
                  </a:lnTo>
                  <a:lnTo>
                    <a:pt x="4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1" name="Freeform 340"/>
            <p:cNvSpPr>
              <a:spLocks/>
            </p:cNvSpPr>
            <p:nvPr/>
          </p:nvSpPr>
          <p:spPr bwMode="auto">
            <a:xfrm>
              <a:off x="6624638" y="2151017"/>
              <a:ext cx="155575" cy="146050"/>
            </a:xfrm>
            <a:custGeom>
              <a:avLst/>
              <a:gdLst>
                <a:gd name="T0" fmla="*/ 2147483646 w 98"/>
                <a:gd name="T1" fmla="*/ 0 h 92"/>
                <a:gd name="T2" fmla="*/ 2147483646 w 98"/>
                <a:gd name="T3" fmla="*/ 0 h 92"/>
                <a:gd name="T4" fmla="*/ 2147483646 w 98"/>
                <a:gd name="T5" fmla="*/ 0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0 w 98"/>
                <a:gd name="T47" fmla="*/ 2147483646 h 92"/>
                <a:gd name="T48" fmla="*/ 0 w 98"/>
                <a:gd name="T49" fmla="*/ 2147483646 h 92"/>
                <a:gd name="T50" fmla="*/ 0 w 98"/>
                <a:gd name="T51" fmla="*/ 2147483646 h 92"/>
                <a:gd name="T52" fmla="*/ 2147483646 w 98"/>
                <a:gd name="T53" fmla="*/ 2147483646 h 92"/>
                <a:gd name="T54" fmla="*/ 2147483646 w 98"/>
                <a:gd name="T55" fmla="*/ 2147483646 h 92"/>
                <a:gd name="T56" fmla="*/ 2147483646 w 98"/>
                <a:gd name="T57" fmla="*/ 2147483646 h 92"/>
                <a:gd name="T58" fmla="*/ 2147483646 w 98"/>
                <a:gd name="T59" fmla="*/ 2147483646 h 92"/>
                <a:gd name="T60" fmla="*/ 2147483646 w 98"/>
                <a:gd name="T61" fmla="*/ 2147483646 h 92"/>
                <a:gd name="T62" fmla="*/ 2147483646 w 98"/>
                <a:gd name="T63" fmla="*/ 0 h 92"/>
                <a:gd name="T64" fmla="*/ 2147483646 w 98"/>
                <a:gd name="T65" fmla="*/ 0 h 92"/>
                <a:gd name="T66" fmla="*/ 2147483646 w 98"/>
                <a:gd name="T67" fmla="*/ 0 h 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8" h="92">
                  <a:moveTo>
                    <a:pt x="48" y="0"/>
                  </a:move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4"/>
                  </a:lnTo>
                  <a:lnTo>
                    <a:pt x="88" y="20"/>
                  </a:lnTo>
                  <a:lnTo>
                    <a:pt x="94" y="28"/>
                  </a:lnTo>
                  <a:lnTo>
                    <a:pt x="96" y="38"/>
                  </a:lnTo>
                  <a:lnTo>
                    <a:pt x="98" y="48"/>
                  </a:lnTo>
                  <a:lnTo>
                    <a:pt x="96" y="60"/>
                  </a:lnTo>
                  <a:lnTo>
                    <a:pt x="90" y="72"/>
                  </a:lnTo>
                  <a:lnTo>
                    <a:pt x="82" y="82"/>
                  </a:lnTo>
                  <a:lnTo>
                    <a:pt x="72" y="90"/>
                  </a:lnTo>
                  <a:lnTo>
                    <a:pt x="46" y="92"/>
                  </a:lnTo>
                  <a:lnTo>
                    <a:pt x="26" y="92"/>
                  </a:lnTo>
                  <a:lnTo>
                    <a:pt x="16" y="84"/>
                  </a:lnTo>
                  <a:lnTo>
                    <a:pt x="8" y="74"/>
                  </a:lnTo>
                  <a:lnTo>
                    <a:pt x="2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2" name="Freeform 341"/>
            <p:cNvSpPr>
              <a:spLocks/>
            </p:cNvSpPr>
            <p:nvPr/>
          </p:nvSpPr>
          <p:spPr bwMode="auto">
            <a:xfrm>
              <a:off x="6672263" y="2198642"/>
              <a:ext cx="57150" cy="57150"/>
            </a:xfrm>
            <a:custGeom>
              <a:avLst/>
              <a:gdLst>
                <a:gd name="T0" fmla="*/ 2147483646 w 36"/>
                <a:gd name="T1" fmla="*/ 0 h 36"/>
                <a:gd name="T2" fmla="*/ 2147483646 w 36"/>
                <a:gd name="T3" fmla="*/ 0 h 36"/>
                <a:gd name="T4" fmla="*/ 2147483646 w 36"/>
                <a:gd name="T5" fmla="*/ 0 h 36"/>
                <a:gd name="T6" fmla="*/ 2147483646 w 36"/>
                <a:gd name="T7" fmla="*/ 0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0 w 36"/>
                <a:gd name="T35" fmla="*/ 2147483646 h 36"/>
                <a:gd name="T36" fmla="*/ 0 w 36"/>
                <a:gd name="T37" fmla="*/ 2147483646 h 36"/>
                <a:gd name="T38" fmla="*/ 2147483646 w 36"/>
                <a:gd name="T39" fmla="*/ 2147483646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6" h="36">
                  <a:moveTo>
                    <a:pt x="14" y="0"/>
                  </a:moveTo>
                  <a:lnTo>
                    <a:pt x="14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3" name="Freeform 342"/>
            <p:cNvSpPr>
              <a:spLocks/>
            </p:cNvSpPr>
            <p:nvPr/>
          </p:nvSpPr>
          <p:spPr bwMode="auto">
            <a:xfrm>
              <a:off x="6526213" y="2119267"/>
              <a:ext cx="355600" cy="193675"/>
            </a:xfrm>
            <a:custGeom>
              <a:avLst/>
              <a:gdLst>
                <a:gd name="T0" fmla="*/ 2147483646 w 224"/>
                <a:gd name="T1" fmla="*/ 2147483646 h 122"/>
                <a:gd name="T2" fmla="*/ 2147483646 w 224"/>
                <a:gd name="T3" fmla="*/ 2147483646 h 122"/>
                <a:gd name="T4" fmla="*/ 2147483646 w 224"/>
                <a:gd name="T5" fmla="*/ 2147483646 h 122"/>
                <a:gd name="T6" fmla="*/ 2147483646 w 224"/>
                <a:gd name="T7" fmla="*/ 2147483646 h 122"/>
                <a:gd name="T8" fmla="*/ 2147483646 w 224"/>
                <a:gd name="T9" fmla="*/ 2147483646 h 122"/>
                <a:gd name="T10" fmla="*/ 2147483646 w 224"/>
                <a:gd name="T11" fmla="*/ 2147483646 h 122"/>
                <a:gd name="T12" fmla="*/ 2147483646 w 224"/>
                <a:gd name="T13" fmla="*/ 2147483646 h 122"/>
                <a:gd name="T14" fmla="*/ 2147483646 w 224"/>
                <a:gd name="T15" fmla="*/ 2147483646 h 122"/>
                <a:gd name="T16" fmla="*/ 2147483646 w 224"/>
                <a:gd name="T17" fmla="*/ 2147483646 h 122"/>
                <a:gd name="T18" fmla="*/ 2147483646 w 224"/>
                <a:gd name="T19" fmla="*/ 2147483646 h 122"/>
                <a:gd name="T20" fmla="*/ 2147483646 w 224"/>
                <a:gd name="T21" fmla="*/ 2147483646 h 122"/>
                <a:gd name="T22" fmla="*/ 2147483646 w 224"/>
                <a:gd name="T23" fmla="*/ 2147483646 h 122"/>
                <a:gd name="T24" fmla="*/ 2147483646 w 224"/>
                <a:gd name="T25" fmla="*/ 0 h 122"/>
                <a:gd name="T26" fmla="*/ 2147483646 w 224"/>
                <a:gd name="T27" fmla="*/ 0 h 122"/>
                <a:gd name="T28" fmla="*/ 2147483646 w 224"/>
                <a:gd name="T29" fmla="*/ 0 h 122"/>
                <a:gd name="T30" fmla="*/ 2147483646 w 224"/>
                <a:gd name="T31" fmla="*/ 0 h 122"/>
                <a:gd name="T32" fmla="*/ 2147483646 w 224"/>
                <a:gd name="T33" fmla="*/ 2147483646 h 122"/>
                <a:gd name="T34" fmla="*/ 2147483646 w 224"/>
                <a:gd name="T35" fmla="*/ 2147483646 h 122"/>
                <a:gd name="T36" fmla="*/ 2147483646 w 224"/>
                <a:gd name="T37" fmla="*/ 2147483646 h 122"/>
                <a:gd name="T38" fmla="*/ 2147483646 w 224"/>
                <a:gd name="T39" fmla="*/ 2147483646 h 122"/>
                <a:gd name="T40" fmla="*/ 2147483646 w 224"/>
                <a:gd name="T41" fmla="*/ 2147483646 h 122"/>
                <a:gd name="T42" fmla="*/ 2147483646 w 224"/>
                <a:gd name="T43" fmla="*/ 2147483646 h 122"/>
                <a:gd name="T44" fmla="*/ 2147483646 w 224"/>
                <a:gd name="T45" fmla="*/ 2147483646 h 122"/>
                <a:gd name="T46" fmla="*/ 0 w 224"/>
                <a:gd name="T47" fmla="*/ 2147483646 h 122"/>
                <a:gd name="T48" fmla="*/ 0 w 224"/>
                <a:gd name="T49" fmla="*/ 2147483646 h 122"/>
                <a:gd name="T50" fmla="*/ 0 w 224"/>
                <a:gd name="T51" fmla="*/ 2147483646 h 122"/>
                <a:gd name="T52" fmla="*/ 0 w 224"/>
                <a:gd name="T53" fmla="*/ 2147483646 h 122"/>
                <a:gd name="T54" fmla="*/ 0 w 224"/>
                <a:gd name="T55" fmla="*/ 2147483646 h 122"/>
                <a:gd name="T56" fmla="*/ 0 w 224"/>
                <a:gd name="T57" fmla="*/ 2147483646 h 122"/>
                <a:gd name="T58" fmla="*/ 2147483646 w 224"/>
                <a:gd name="T59" fmla="*/ 2147483646 h 122"/>
                <a:gd name="T60" fmla="*/ 2147483646 w 224"/>
                <a:gd name="T61" fmla="*/ 2147483646 h 122"/>
                <a:gd name="T62" fmla="*/ 2147483646 w 224"/>
                <a:gd name="T63" fmla="*/ 2147483646 h 122"/>
                <a:gd name="T64" fmla="*/ 2147483646 w 224"/>
                <a:gd name="T65" fmla="*/ 2147483646 h 122"/>
                <a:gd name="T66" fmla="*/ 2147483646 w 224"/>
                <a:gd name="T67" fmla="*/ 2147483646 h 122"/>
                <a:gd name="T68" fmla="*/ 2147483646 w 224"/>
                <a:gd name="T69" fmla="*/ 2147483646 h 122"/>
                <a:gd name="T70" fmla="*/ 2147483646 w 224"/>
                <a:gd name="T71" fmla="*/ 2147483646 h 122"/>
                <a:gd name="T72" fmla="*/ 2147483646 w 224"/>
                <a:gd name="T73" fmla="*/ 2147483646 h 122"/>
                <a:gd name="T74" fmla="*/ 2147483646 w 224"/>
                <a:gd name="T75" fmla="*/ 2147483646 h 122"/>
                <a:gd name="T76" fmla="*/ 2147483646 w 224"/>
                <a:gd name="T77" fmla="*/ 2147483646 h 122"/>
                <a:gd name="T78" fmla="*/ 2147483646 w 224"/>
                <a:gd name="T79" fmla="*/ 2147483646 h 122"/>
                <a:gd name="T80" fmla="*/ 2147483646 w 224"/>
                <a:gd name="T81" fmla="*/ 2147483646 h 122"/>
                <a:gd name="T82" fmla="*/ 2147483646 w 224"/>
                <a:gd name="T83" fmla="*/ 2147483646 h 122"/>
                <a:gd name="T84" fmla="*/ 2147483646 w 224"/>
                <a:gd name="T85" fmla="*/ 2147483646 h 122"/>
                <a:gd name="T86" fmla="*/ 2147483646 w 224"/>
                <a:gd name="T87" fmla="*/ 2147483646 h 122"/>
                <a:gd name="T88" fmla="*/ 2147483646 w 224"/>
                <a:gd name="T89" fmla="*/ 2147483646 h 122"/>
                <a:gd name="T90" fmla="*/ 2147483646 w 224"/>
                <a:gd name="T91" fmla="*/ 2147483646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22">
                  <a:moveTo>
                    <a:pt x="224" y="78"/>
                  </a:moveTo>
                  <a:lnTo>
                    <a:pt x="224" y="78"/>
                  </a:lnTo>
                  <a:lnTo>
                    <a:pt x="218" y="62"/>
                  </a:lnTo>
                  <a:lnTo>
                    <a:pt x="210" y="50"/>
                  </a:lnTo>
                  <a:lnTo>
                    <a:pt x="200" y="36"/>
                  </a:lnTo>
                  <a:lnTo>
                    <a:pt x="186" y="22"/>
                  </a:lnTo>
                  <a:lnTo>
                    <a:pt x="178" y="16"/>
                  </a:lnTo>
                  <a:lnTo>
                    <a:pt x="168" y="10"/>
                  </a:lnTo>
                  <a:lnTo>
                    <a:pt x="158" y="6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104" y="0"/>
                  </a:lnTo>
                  <a:lnTo>
                    <a:pt x="90" y="2"/>
                  </a:lnTo>
                  <a:lnTo>
                    <a:pt x="78" y="6"/>
                  </a:lnTo>
                  <a:lnTo>
                    <a:pt x="66" y="10"/>
                  </a:lnTo>
                  <a:lnTo>
                    <a:pt x="46" y="22"/>
                  </a:lnTo>
                  <a:lnTo>
                    <a:pt x="30" y="34"/>
                  </a:lnTo>
                  <a:lnTo>
                    <a:pt x="18" y="46"/>
                  </a:lnTo>
                  <a:lnTo>
                    <a:pt x="10" y="58"/>
                  </a:lnTo>
                  <a:lnTo>
                    <a:pt x="0" y="74"/>
                  </a:lnTo>
                  <a:lnTo>
                    <a:pt x="2" y="78"/>
                  </a:lnTo>
                  <a:lnTo>
                    <a:pt x="8" y="88"/>
                  </a:lnTo>
                  <a:lnTo>
                    <a:pt x="18" y="100"/>
                  </a:lnTo>
                  <a:lnTo>
                    <a:pt x="26" y="106"/>
                  </a:lnTo>
                  <a:lnTo>
                    <a:pt x="34" y="112"/>
                  </a:lnTo>
                  <a:lnTo>
                    <a:pt x="46" y="116"/>
                  </a:lnTo>
                  <a:lnTo>
                    <a:pt x="58" y="120"/>
                  </a:lnTo>
                  <a:lnTo>
                    <a:pt x="74" y="122"/>
                  </a:lnTo>
                  <a:lnTo>
                    <a:pt x="90" y="122"/>
                  </a:lnTo>
                  <a:lnTo>
                    <a:pt x="110" y="120"/>
                  </a:lnTo>
                  <a:lnTo>
                    <a:pt x="130" y="116"/>
                  </a:lnTo>
                  <a:lnTo>
                    <a:pt x="156" y="108"/>
                  </a:lnTo>
                  <a:lnTo>
                    <a:pt x="182" y="98"/>
                  </a:lnTo>
                  <a:lnTo>
                    <a:pt x="184" y="9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4" name="Freeform 343"/>
            <p:cNvSpPr>
              <a:spLocks/>
            </p:cNvSpPr>
            <p:nvPr/>
          </p:nvSpPr>
          <p:spPr bwMode="auto">
            <a:xfrm>
              <a:off x="7132638" y="2141492"/>
              <a:ext cx="180975" cy="155575"/>
            </a:xfrm>
            <a:custGeom>
              <a:avLst/>
              <a:gdLst>
                <a:gd name="T0" fmla="*/ 2147483646 w 114"/>
                <a:gd name="T1" fmla="*/ 0 h 98"/>
                <a:gd name="T2" fmla="*/ 2147483646 w 114"/>
                <a:gd name="T3" fmla="*/ 0 h 98"/>
                <a:gd name="T4" fmla="*/ 2147483646 w 114"/>
                <a:gd name="T5" fmla="*/ 2147483646 h 98"/>
                <a:gd name="T6" fmla="*/ 2147483646 w 114"/>
                <a:gd name="T7" fmla="*/ 2147483646 h 98"/>
                <a:gd name="T8" fmla="*/ 2147483646 w 114"/>
                <a:gd name="T9" fmla="*/ 2147483646 h 98"/>
                <a:gd name="T10" fmla="*/ 2147483646 w 114"/>
                <a:gd name="T11" fmla="*/ 2147483646 h 98"/>
                <a:gd name="T12" fmla="*/ 2147483646 w 114"/>
                <a:gd name="T13" fmla="*/ 2147483646 h 98"/>
                <a:gd name="T14" fmla="*/ 2147483646 w 114"/>
                <a:gd name="T15" fmla="*/ 2147483646 h 98"/>
                <a:gd name="T16" fmla="*/ 2147483646 w 114"/>
                <a:gd name="T17" fmla="*/ 2147483646 h 98"/>
                <a:gd name="T18" fmla="*/ 0 w 114"/>
                <a:gd name="T19" fmla="*/ 2147483646 h 98"/>
                <a:gd name="T20" fmla="*/ 0 w 114"/>
                <a:gd name="T21" fmla="*/ 2147483646 h 98"/>
                <a:gd name="T22" fmla="*/ 0 w 114"/>
                <a:gd name="T23" fmla="*/ 2147483646 h 98"/>
                <a:gd name="T24" fmla="*/ 0 w 114"/>
                <a:gd name="T25" fmla="*/ 2147483646 h 98"/>
                <a:gd name="T26" fmla="*/ 2147483646 w 114"/>
                <a:gd name="T27" fmla="*/ 2147483646 h 98"/>
                <a:gd name="T28" fmla="*/ 2147483646 w 114"/>
                <a:gd name="T29" fmla="*/ 2147483646 h 98"/>
                <a:gd name="T30" fmla="*/ 2147483646 w 114"/>
                <a:gd name="T31" fmla="*/ 2147483646 h 98"/>
                <a:gd name="T32" fmla="*/ 2147483646 w 114"/>
                <a:gd name="T33" fmla="*/ 2147483646 h 98"/>
                <a:gd name="T34" fmla="*/ 2147483646 w 114"/>
                <a:gd name="T35" fmla="*/ 2147483646 h 98"/>
                <a:gd name="T36" fmla="*/ 2147483646 w 114"/>
                <a:gd name="T37" fmla="*/ 2147483646 h 98"/>
                <a:gd name="T38" fmla="*/ 2147483646 w 114"/>
                <a:gd name="T39" fmla="*/ 2147483646 h 98"/>
                <a:gd name="T40" fmla="*/ 2147483646 w 114"/>
                <a:gd name="T41" fmla="*/ 2147483646 h 98"/>
                <a:gd name="T42" fmla="*/ 2147483646 w 114"/>
                <a:gd name="T43" fmla="*/ 2147483646 h 98"/>
                <a:gd name="T44" fmla="*/ 2147483646 w 114"/>
                <a:gd name="T45" fmla="*/ 2147483646 h 98"/>
                <a:gd name="T46" fmla="*/ 2147483646 w 114"/>
                <a:gd name="T47" fmla="*/ 2147483646 h 98"/>
                <a:gd name="T48" fmla="*/ 2147483646 w 114"/>
                <a:gd name="T49" fmla="*/ 2147483646 h 98"/>
                <a:gd name="T50" fmla="*/ 2147483646 w 114"/>
                <a:gd name="T51" fmla="*/ 2147483646 h 98"/>
                <a:gd name="T52" fmla="*/ 2147483646 w 114"/>
                <a:gd name="T53" fmla="*/ 2147483646 h 98"/>
                <a:gd name="T54" fmla="*/ 2147483646 w 114"/>
                <a:gd name="T55" fmla="*/ 2147483646 h 98"/>
                <a:gd name="T56" fmla="*/ 2147483646 w 114"/>
                <a:gd name="T57" fmla="*/ 2147483646 h 98"/>
                <a:gd name="T58" fmla="*/ 2147483646 w 114"/>
                <a:gd name="T59" fmla="*/ 2147483646 h 98"/>
                <a:gd name="T60" fmla="*/ 2147483646 w 114"/>
                <a:gd name="T61" fmla="*/ 2147483646 h 98"/>
                <a:gd name="T62" fmla="*/ 2147483646 w 114"/>
                <a:gd name="T63" fmla="*/ 2147483646 h 98"/>
                <a:gd name="T64" fmla="*/ 2147483646 w 114"/>
                <a:gd name="T65" fmla="*/ 2147483646 h 98"/>
                <a:gd name="T66" fmla="*/ 2147483646 w 114"/>
                <a:gd name="T67" fmla="*/ 2147483646 h 98"/>
                <a:gd name="T68" fmla="*/ 2147483646 w 114"/>
                <a:gd name="T69" fmla="*/ 0 h 98"/>
                <a:gd name="T70" fmla="*/ 2147483646 w 114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4" h="98">
                  <a:moveTo>
                    <a:pt x="108" y="0"/>
                  </a:moveTo>
                  <a:lnTo>
                    <a:pt x="108" y="0"/>
                  </a:lnTo>
                  <a:lnTo>
                    <a:pt x="92" y="2"/>
                  </a:lnTo>
                  <a:lnTo>
                    <a:pt x="80" y="4"/>
                  </a:lnTo>
                  <a:lnTo>
                    <a:pt x="56" y="12"/>
                  </a:lnTo>
                  <a:lnTo>
                    <a:pt x="38" y="20"/>
                  </a:lnTo>
                  <a:lnTo>
                    <a:pt x="24" y="32"/>
                  </a:lnTo>
                  <a:lnTo>
                    <a:pt x="14" y="42"/>
                  </a:lnTo>
                  <a:lnTo>
                    <a:pt x="6" y="52"/>
                  </a:lnTo>
                  <a:lnTo>
                    <a:pt x="0" y="66"/>
                  </a:lnTo>
                  <a:lnTo>
                    <a:pt x="12" y="72"/>
                  </a:lnTo>
                  <a:lnTo>
                    <a:pt x="42" y="86"/>
                  </a:lnTo>
                  <a:lnTo>
                    <a:pt x="66" y="94"/>
                  </a:lnTo>
                  <a:lnTo>
                    <a:pt x="90" y="98"/>
                  </a:lnTo>
                  <a:lnTo>
                    <a:pt x="80" y="90"/>
                  </a:lnTo>
                  <a:lnTo>
                    <a:pt x="72" y="80"/>
                  </a:lnTo>
                  <a:lnTo>
                    <a:pt x="68" y="68"/>
                  </a:lnTo>
                  <a:lnTo>
                    <a:pt x="66" y="56"/>
                  </a:lnTo>
                  <a:lnTo>
                    <a:pt x="66" y="46"/>
                  </a:lnTo>
                  <a:lnTo>
                    <a:pt x="70" y="36"/>
                  </a:lnTo>
                  <a:lnTo>
                    <a:pt x="74" y="28"/>
                  </a:lnTo>
                  <a:lnTo>
                    <a:pt x="80" y="22"/>
                  </a:lnTo>
                  <a:lnTo>
                    <a:pt x="86" y="16"/>
                  </a:lnTo>
                  <a:lnTo>
                    <a:pt x="94" y="10"/>
                  </a:lnTo>
                  <a:lnTo>
                    <a:pt x="104" y="8"/>
                  </a:lnTo>
                  <a:lnTo>
                    <a:pt x="114" y="6"/>
                  </a:lnTo>
                  <a:lnTo>
                    <a:pt x="114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5" name="Freeform 344"/>
            <p:cNvSpPr>
              <a:spLocks noEditPoints="1"/>
            </p:cNvSpPr>
            <p:nvPr/>
          </p:nvSpPr>
          <p:spPr bwMode="auto">
            <a:xfrm>
              <a:off x="7237413" y="2151017"/>
              <a:ext cx="152400" cy="149225"/>
            </a:xfrm>
            <a:custGeom>
              <a:avLst/>
              <a:gdLst>
                <a:gd name="T0" fmla="*/ 2147483646 w 96"/>
                <a:gd name="T1" fmla="*/ 2147483646 h 94"/>
                <a:gd name="T2" fmla="*/ 2147483646 w 96"/>
                <a:gd name="T3" fmla="*/ 2147483646 h 94"/>
                <a:gd name="T4" fmla="*/ 2147483646 w 96"/>
                <a:gd name="T5" fmla="*/ 2147483646 h 94"/>
                <a:gd name="T6" fmla="*/ 2147483646 w 96"/>
                <a:gd name="T7" fmla="*/ 2147483646 h 94"/>
                <a:gd name="T8" fmla="*/ 2147483646 w 96"/>
                <a:gd name="T9" fmla="*/ 2147483646 h 94"/>
                <a:gd name="T10" fmla="*/ 2147483646 w 96"/>
                <a:gd name="T11" fmla="*/ 2147483646 h 94"/>
                <a:gd name="T12" fmla="*/ 2147483646 w 96"/>
                <a:gd name="T13" fmla="*/ 2147483646 h 94"/>
                <a:gd name="T14" fmla="*/ 2147483646 w 96"/>
                <a:gd name="T15" fmla="*/ 2147483646 h 94"/>
                <a:gd name="T16" fmla="*/ 2147483646 w 96"/>
                <a:gd name="T17" fmla="*/ 2147483646 h 94"/>
                <a:gd name="T18" fmla="*/ 2147483646 w 96"/>
                <a:gd name="T19" fmla="*/ 2147483646 h 94"/>
                <a:gd name="T20" fmla="*/ 2147483646 w 96"/>
                <a:gd name="T21" fmla="*/ 2147483646 h 94"/>
                <a:gd name="T22" fmla="*/ 2147483646 w 96"/>
                <a:gd name="T23" fmla="*/ 2147483646 h 94"/>
                <a:gd name="T24" fmla="*/ 2147483646 w 96"/>
                <a:gd name="T25" fmla="*/ 2147483646 h 94"/>
                <a:gd name="T26" fmla="*/ 2147483646 w 96"/>
                <a:gd name="T27" fmla="*/ 2147483646 h 94"/>
                <a:gd name="T28" fmla="*/ 2147483646 w 96"/>
                <a:gd name="T29" fmla="*/ 2147483646 h 94"/>
                <a:gd name="T30" fmla="*/ 2147483646 w 96"/>
                <a:gd name="T31" fmla="*/ 2147483646 h 94"/>
                <a:gd name="T32" fmla="*/ 2147483646 w 96"/>
                <a:gd name="T33" fmla="*/ 2147483646 h 94"/>
                <a:gd name="T34" fmla="*/ 2147483646 w 96"/>
                <a:gd name="T35" fmla="*/ 2147483646 h 94"/>
                <a:gd name="T36" fmla="*/ 2147483646 w 96"/>
                <a:gd name="T37" fmla="*/ 2147483646 h 94"/>
                <a:gd name="T38" fmla="*/ 2147483646 w 96"/>
                <a:gd name="T39" fmla="*/ 2147483646 h 94"/>
                <a:gd name="T40" fmla="*/ 2147483646 w 96"/>
                <a:gd name="T41" fmla="*/ 2147483646 h 94"/>
                <a:gd name="T42" fmla="*/ 2147483646 w 96"/>
                <a:gd name="T43" fmla="*/ 2147483646 h 94"/>
                <a:gd name="T44" fmla="*/ 2147483646 w 96"/>
                <a:gd name="T45" fmla="*/ 0 h 94"/>
                <a:gd name="T46" fmla="*/ 2147483646 w 96"/>
                <a:gd name="T47" fmla="*/ 0 h 94"/>
                <a:gd name="T48" fmla="*/ 2147483646 w 96"/>
                <a:gd name="T49" fmla="*/ 2147483646 h 94"/>
                <a:gd name="T50" fmla="*/ 2147483646 w 96"/>
                <a:gd name="T51" fmla="*/ 2147483646 h 94"/>
                <a:gd name="T52" fmla="*/ 2147483646 w 96"/>
                <a:gd name="T53" fmla="*/ 2147483646 h 94"/>
                <a:gd name="T54" fmla="*/ 2147483646 w 96"/>
                <a:gd name="T55" fmla="*/ 2147483646 h 94"/>
                <a:gd name="T56" fmla="*/ 2147483646 w 96"/>
                <a:gd name="T57" fmla="*/ 2147483646 h 94"/>
                <a:gd name="T58" fmla="*/ 2147483646 w 96"/>
                <a:gd name="T59" fmla="*/ 2147483646 h 94"/>
                <a:gd name="T60" fmla="*/ 0 w 96"/>
                <a:gd name="T61" fmla="*/ 2147483646 h 94"/>
                <a:gd name="T62" fmla="*/ 0 w 96"/>
                <a:gd name="T63" fmla="*/ 2147483646 h 94"/>
                <a:gd name="T64" fmla="*/ 0 w 96"/>
                <a:gd name="T65" fmla="*/ 2147483646 h 94"/>
                <a:gd name="T66" fmla="*/ 2147483646 w 96"/>
                <a:gd name="T67" fmla="*/ 2147483646 h 94"/>
                <a:gd name="T68" fmla="*/ 2147483646 w 96"/>
                <a:gd name="T69" fmla="*/ 2147483646 h 94"/>
                <a:gd name="T70" fmla="*/ 2147483646 w 96"/>
                <a:gd name="T71" fmla="*/ 2147483646 h 94"/>
                <a:gd name="T72" fmla="*/ 2147483646 w 96"/>
                <a:gd name="T73" fmla="*/ 2147483646 h 94"/>
                <a:gd name="T74" fmla="*/ 2147483646 w 96"/>
                <a:gd name="T75" fmla="*/ 2147483646 h 94"/>
                <a:gd name="T76" fmla="*/ 2147483646 w 96"/>
                <a:gd name="T77" fmla="*/ 2147483646 h 94"/>
                <a:gd name="T78" fmla="*/ 2147483646 w 96"/>
                <a:gd name="T79" fmla="*/ 2147483646 h 94"/>
                <a:gd name="T80" fmla="*/ 2147483646 w 96"/>
                <a:gd name="T81" fmla="*/ 2147483646 h 94"/>
                <a:gd name="T82" fmla="*/ 2147483646 w 96"/>
                <a:gd name="T83" fmla="*/ 2147483646 h 94"/>
                <a:gd name="T84" fmla="*/ 2147483646 w 96"/>
                <a:gd name="T85" fmla="*/ 2147483646 h 94"/>
                <a:gd name="T86" fmla="*/ 2147483646 w 96"/>
                <a:gd name="T87" fmla="*/ 2147483646 h 94"/>
                <a:gd name="T88" fmla="*/ 2147483646 w 96"/>
                <a:gd name="T89" fmla="*/ 2147483646 h 94"/>
                <a:gd name="T90" fmla="*/ 2147483646 w 96"/>
                <a:gd name="T91" fmla="*/ 2147483646 h 94"/>
                <a:gd name="T92" fmla="*/ 2147483646 w 96"/>
                <a:gd name="T93" fmla="*/ 2147483646 h 94"/>
                <a:gd name="T94" fmla="*/ 2147483646 w 96"/>
                <a:gd name="T95" fmla="*/ 2147483646 h 94"/>
                <a:gd name="T96" fmla="*/ 2147483646 w 96"/>
                <a:gd name="T97" fmla="*/ 2147483646 h 94"/>
                <a:gd name="T98" fmla="*/ 2147483646 w 96"/>
                <a:gd name="T99" fmla="*/ 2147483646 h 94"/>
                <a:gd name="T100" fmla="*/ 2147483646 w 96"/>
                <a:gd name="T101" fmla="*/ 2147483646 h 94"/>
                <a:gd name="T102" fmla="*/ 2147483646 w 96"/>
                <a:gd name="T103" fmla="*/ 2147483646 h 94"/>
                <a:gd name="T104" fmla="*/ 2147483646 w 96"/>
                <a:gd name="T105" fmla="*/ 2147483646 h 94"/>
                <a:gd name="T106" fmla="*/ 2147483646 w 96"/>
                <a:gd name="T107" fmla="*/ 2147483646 h 94"/>
                <a:gd name="T108" fmla="*/ 2147483646 w 96"/>
                <a:gd name="T109" fmla="*/ 0 h 94"/>
                <a:gd name="T110" fmla="*/ 2147483646 w 96"/>
                <a:gd name="T111" fmla="*/ 0 h 9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6" h="94">
                  <a:moveTo>
                    <a:pt x="66" y="50"/>
                  </a:moveTo>
                  <a:lnTo>
                    <a:pt x="66" y="50"/>
                  </a:lnTo>
                  <a:lnTo>
                    <a:pt x="64" y="56"/>
                  </a:lnTo>
                  <a:lnTo>
                    <a:pt x="60" y="62"/>
                  </a:lnTo>
                  <a:lnTo>
                    <a:pt x="54" y="66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2"/>
                  </a:lnTo>
                  <a:lnTo>
                    <a:pt x="32" y="56"/>
                  </a:lnTo>
                  <a:lnTo>
                    <a:pt x="30" y="50"/>
                  </a:lnTo>
                  <a:lnTo>
                    <a:pt x="32" y="42"/>
                  </a:lnTo>
                  <a:lnTo>
                    <a:pt x="36" y="38"/>
                  </a:lnTo>
                  <a:lnTo>
                    <a:pt x="42" y="34"/>
                  </a:lnTo>
                  <a:lnTo>
                    <a:pt x="48" y="32"/>
                  </a:lnTo>
                  <a:lnTo>
                    <a:pt x="54" y="34"/>
                  </a:lnTo>
                  <a:lnTo>
                    <a:pt x="60" y="38"/>
                  </a:lnTo>
                  <a:lnTo>
                    <a:pt x="64" y="42"/>
                  </a:lnTo>
                  <a:lnTo>
                    <a:pt x="66" y="50"/>
                  </a:lnTo>
                  <a:close/>
                  <a:moveTo>
                    <a:pt x="48" y="0"/>
                  </a:moveTo>
                  <a:lnTo>
                    <a:pt x="48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2"/>
                  </a:lnTo>
                  <a:lnTo>
                    <a:pt x="6" y="74"/>
                  </a:lnTo>
                  <a:lnTo>
                    <a:pt x="14" y="84"/>
                  </a:lnTo>
                  <a:lnTo>
                    <a:pt x="24" y="92"/>
                  </a:lnTo>
                  <a:lnTo>
                    <a:pt x="50" y="94"/>
                  </a:lnTo>
                  <a:lnTo>
                    <a:pt x="70" y="92"/>
                  </a:lnTo>
                  <a:lnTo>
                    <a:pt x="80" y="86"/>
                  </a:lnTo>
                  <a:lnTo>
                    <a:pt x="88" y="76"/>
                  </a:lnTo>
                  <a:lnTo>
                    <a:pt x="94" y="64"/>
                  </a:lnTo>
                  <a:lnTo>
                    <a:pt x="96" y="50"/>
                  </a:lnTo>
                  <a:lnTo>
                    <a:pt x="96" y="40"/>
                  </a:lnTo>
                  <a:lnTo>
                    <a:pt x="92" y="30"/>
                  </a:lnTo>
                  <a:lnTo>
                    <a:pt x="88" y="22"/>
                  </a:lnTo>
                  <a:lnTo>
                    <a:pt x="82" y="16"/>
                  </a:lnTo>
                  <a:lnTo>
                    <a:pt x="74" y="10"/>
                  </a:lnTo>
                  <a:lnTo>
                    <a:pt x="66" y="4"/>
                  </a:lnTo>
                  <a:lnTo>
                    <a:pt x="58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AA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6" name="Freeform 345"/>
            <p:cNvSpPr>
              <a:spLocks/>
            </p:cNvSpPr>
            <p:nvPr/>
          </p:nvSpPr>
          <p:spPr bwMode="auto">
            <a:xfrm>
              <a:off x="7285038" y="2201817"/>
              <a:ext cx="57150" cy="53975"/>
            </a:xfrm>
            <a:custGeom>
              <a:avLst/>
              <a:gdLst>
                <a:gd name="T0" fmla="*/ 2147483646 w 36"/>
                <a:gd name="T1" fmla="*/ 0 h 34"/>
                <a:gd name="T2" fmla="*/ 2147483646 w 36"/>
                <a:gd name="T3" fmla="*/ 0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0 w 36"/>
                <a:gd name="T11" fmla="*/ 2147483646 h 34"/>
                <a:gd name="T12" fmla="*/ 0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0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4">
                  <a:moveTo>
                    <a:pt x="18" y="0"/>
                  </a:move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7" name="Freeform 346"/>
            <p:cNvSpPr>
              <a:spLocks/>
            </p:cNvSpPr>
            <p:nvPr/>
          </p:nvSpPr>
          <p:spPr bwMode="auto">
            <a:xfrm>
              <a:off x="7199313" y="2239917"/>
              <a:ext cx="288925" cy="76200"/>
            </a:xfrm>
            <a:custGeom>
              <a:avLst/>
              <a:gdLst>
                <a:gd name="T0" fmla="*/ 0 w 182"/>
                <a:gd name="T1" fmla="*/ 2147483646 h 48"/>
                <a:gd name="T2" fmla="*/ 0 w 182"/>
                <a:gd name="T3" fmla="*/ 2147483646 h 48"/>
                <a:gd name="T4" fmla="*/ 2147483646 w 182"/>
                <a:gd name="T5" fmla="*/ 2147483646 h 48"/>
                <a:gd name="T6" fmla="*/ 2147483646 w 182"/>
                <a:gd name="T7" fmla="*/ 2147483646 h 48"/>
                <a:gd name="T8" fmla="*/ 2147483646 w 182"/>
                <a:gd name="T9" fmla="*/ 2147483646 h 48"/>
                <a:gd name="T10" fmla="*/ 2147483646 w 182"/>
                <a:gd name="T11" fmla="*/ 2147483646 h 48"/>
                <a:gd name="T12" fmla="*/ 2147483646 w 182"/>
                <a:gd name="T13" fmla="*/ 2147483646 h 48"/>
                <a:gd name="T14" fmla="*/ 2147483646 w 182"/>
                <a:gd name="T15" fmla="*/ 2147483646 h 48"/>
                <a:gd name="T16" fmla="*/ 2147483646 w 182"/>
                <a:gd name="T17" fmla="*/ 2147483646 h 48"/>
                <a:gd name="T18" fmla="*/ 2147483646 w 182"/>
                <a:gd name="T19" fmla="*/ 2147483646 h 48"/>
                <a:gd name="T20" fmla="*/ 2147483646 w 182"/>
                <a:gd name="T21" fmla="*/ 2147483646 h 48"/>
                <a:gd name="T22" fmla="*/ 2147483646 w 182"/>
                <a:gd name="T23" fmla="*/ 2147483646 h 48"/>
                <a:gd name="T24" fmla="*/ 2147483646 w 182"/>
                <a:gd name="T25" fmla="*/ 2147483646 h 48"/>
                <a:gd name="T26" fmla="*/ 2147483646 w 182"/>
                <a:gd name="T27" fmla="*/ 2147483646 h 48"/>
                <a:gd name="T28" fmla="*/ 2147483646 w 182"/>
                <a:gd name="T29" fmla="*/ 0 h 48"/>
                <a:gd name="T30" fmla="*/ 2147483646 w 182"/>
                <a:gd name="T31" fmla="*/ 0 h 48"/>
                <a:gd name="T32" fmla="*/ 2147483646 w 182"/>
                <a:gd name="T33" fmla="*/ 2147483646 h 48"/>
                <a:gd name="T34" fmla="*/ 2147483646 w 182"/>
                <a:gd name="T35" fmla="*/ 2147483646 h 48"/>
                <a:gd name="T36" fmla="*/ 2147483646 w 182"/>
                <a:gd name="T37" fmla="*/ 2147483646 h 48"/>
                <a:gd name="T38" fmla="*/ 2147483646 w 182"/>
                <a:gd name="T39" fmla="*/ 2147483646 h 48"/>
                <a:gd name="T40" fmla="*/ 2147483646 w 182"/>
                <a:gd name="T41" fmla="*/ 2147483646 h 48"/>
                <a:gd name="T42" fmla="*/ 2147483646 w 182"/>
                <a:gd name="T43" fmla="*/ 2147483646 h 48"/>
                <a:gd name="T44" fmla="*/ 2147483646 w 182"/>
                <a:gd name="T45" fmla="*/ 2147483646 h 48"/>
                <a:gd name="T46" fmla="*/ 2147483646 w 182"/>
                <a:gd name="T47" fmla="*/ 2147483646 h 48"/>
                <a:gd name="T48" fmla="*/ 2147483646 w 182"/>
                <a:gd name="T49" fmla="*/ 2147483646 h 48"/>
                <a:gd name="T50" fmla="*/ 2147483646 w 182"/>
                <a:gd name="T51" fmla="*/ 2147483646 h 48"/>
                <a:gd name="T52" fmla="*/ 2147483646 w 182"/>
                <a:gd name="T53" fmla="*/ 2147483646 h 48"/>
                <a:gd name="T54" fmla="*/ 2147483646 w 182"/>
                <a:gd name="T55" fmla="*/ 2147483646 h 48"/>
                <a:gd name="T56" fmla="*/ 0 w 182"/>
                <a:gd name="T57" fmla="*/ 2147483646 h 48"/>
                <a:gd name="T58" fmla="*/ 0 w 182"/>
                <a:gd name="T59" fmla="*/ 2147483646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2" h="48">
                  <a:moveTo>
                    <a:pt x="0" y="24"/>
                  </a:moveTo>
                  <a:lnTo>
                    <a:pt x="0" y="24"/>
                  </a:lnTo>
                  <a:lnTo>
                    <a:pt x="28" y="34"/>
                  </a:lnTo>
                  <a:lnTo>
                    <a:pt x="52" y="42"/>
                  </a:lnTo>
                  <a:lnTo>
                    <a:pt x="74" y="46"/>
                  </a:lnTo>
                  <a:lnTo>
                    <a:pt x="92" y="48"/>
                  </a:lnTo>
                  <a:lnTo>
                    <a:pt x="110" y="46"/>
                  </a:lnTo>
                  <a:lnTo>
                    <a:pt x="124" y="44"/>
                  </a:lnTo>
                  <a:lnTo>
                    <a:pt x="136" y="42"/>
                  </a:lnTo>
                  <a:lnTo>
                    <a:pt x="148" y="36"/>
                  </a:lnTo>
                  <a:lnTo>
                    <a:pt x="156" y="32"/>
                  </a:lnTo>
                  <a:lnTo>
                    <a:pt x="164" y="26"/>
                  </a:lnTo>
                  <a:lnTo>
                    <a:pt x="174" y="14"/>
                  </a:lnTo>
                  <a:lnTo>
                    <a:pt x="180" y="4"/>
                  </a:lnTo>
                  <a:lnTo>
                    <a:pt x="182" y="0"/>
                  </a:lnTo>
                  <a:lnTo>
                    <a:pt x="174" y="6"/>
                  </a:lnTo>
                  <a:lnTo>
                    <a:pt x="156" y="18"/>
                  </a:lnTo>
                  <a:lnTo>
                    <a:pt x="142" y="24"/>
                  </a:lnTo>
                  <a:lnTo>
                    <a:pt x="128" y="30"/>
                  </a:lnTo>
                  <a:lnTo>
                    <a:pt x="112" y="34"/>
                  </a:lnTo>
                  <a:lnTo>
                    <a:pt x="94" y="36"/>
                  </a:lnTo>
                  <a:lnTo>
                    <a:pt x="74" y="38"/>
                  </a:lnTo>
                  <a:lnTo>
                    <a:pt x="48" y="36"/>
                  </a:lnTo>
                  <a:lnTo>
                    <a:pt x="24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8" name="Freeform 347"/>
            <p:cNvSpPr>
              <a:spLocks/>
            </p:cNvSpPr>
            <p:nvPr/>
          </p:nvSpPr>
          <p:spPr bwMode="auto">
            <a:xfrm>
              <a:off x="7132638" y="2122442"/>
              <a:ext cx="355600" cy="123825"/>
            </a:xfrm>
            <a:custGeom>
              <a:avLst/>
              <a:gdLst>
                <a:gd name="T0" fmla="*/ 2147483646 w 224"/>
                <a:gd name="T1" fmla="*/ 2147483646 h 78"/>
                <a:gd name="T2" fmla="*/ 2147483646 w 224"/>
                <a:gd name="T3" fmla="*/ 2147483646 h 78"/>
                <a:gd name="T4" fmla="*/ 2147483646 w 224"/>
                <a:gd name="T5" fmla="*/ 2147483646 h 78"/>
                <a:gd name="T6" fmla="*/ 2147483646 w 224"/>
                <a:gd name="T7" fmla="*/ 2147483646 h 78"/>
                <a:gd name="T8" fmla="*/ 2147483646 w 224"/>
                <a:gd name="T9" fmla="*/ 2147483646 h 78"/>
                <a:gd name="T10" fmla="*/ 2147483646 w 224"/>
                <a:gd name="T11" fmla="*/ 2147483646 h 78"/>
                <a:gd name="T12" fmla="*/ 2147483646 w 224"/>
                <a:gd name="T13" fmla="*/ 2147483646 h 78"/>
                <a:gd name="T14" fmla="*/ 2147483646 w 224"/>
                <a:gd name="T15" fmla="*/ 2147483646 h 78"/>
                <a:gd name="T16" fmla="*/ 2147483646 w 224"/>
                <a:gd name="T17" fmla="*/ 2147483646 h 78"/>
                <a:gd name="T18" fmla="*/ 2147483646 w 224"/>
                <a:gd name="T19" fmla="*/ 0 h 78"/>
                <a:gd name="T20" fmla="*/ 2147483646 w 224"/>
                <a:gd name="T21" fmla="*/ 0 h 78"/>
                <a:gd name="T22" fmla="*/ 2147483646 w 224"/>
                <a:gd name="T23" fmla="*/ 0 h 78"/>
                <a:gd name="T24" fmla="*/ 2147483646 w 224"/>
                <a:gd name="T25" fmla="*/ 0 h 78"/>
                <a:gd name="T26" fmla="*/ 2147483646 w 224"/>
                <a:gd name="T27" fmla="*/ 2147483646 h 78"/>
                <a:gd name="T28" fmla="*/ 2147483646 w 224"/>
                <a:gd name="T29" fmla="*/ 2147483646 h 78"/>
                <a:gd name="T30" fmla="*/ 2147483646 w 224"/>
                <a:gd name="T31" fmla="*/ 2147483646 h 78"/>
                <a:gd name="T32" fmla="*/ 2147483646 w 224"/>
                <a:gd name="T33" fmla="*/ 2147483646 h 78"/>
                <a:gd name="T34" fmla="*/ 2147483646 w 224"/>
                <a:gd name="T35" fmla="*/ 2147483646 h 78"/>
                <a:gd name="T36" fmla="*/ 2147483646 w 224"/>
                <a:gd name="T37" fmla="*/ 2147483646 h 78"/>
                <a:gd name="T38" fmla="*/ 2147483646 w 224"/>
                <a:gd name="T39" fmla="*/ 2147483646 h 78"/>
                <a:gd name="T40" fmla="*/ 2147483646 w 224"/>
                <a:gd name="T41" fmla="*/ 2147483646 h 78"/>
                <a:gd name="T42" fmla="*/ 0 w 224"/>
                <a:gd name="T43" fmla="*/ 2147483646 h 78"/>
                <a:gd name="T44" fmla="*/ 0 w 224"/>
                <a:gd name="T45" fmla="*/ 2147483646 h 78"/>
                <a:gd name="T46" fmla="*/ 2147483646 w 224"/>
                <a:gd name="T47" fmla="*/ 2147483646 h 78"/>
                <a:gd name="T48" fmla="*/ 2147483646 w 224"/>
                <a:gd name="T49" fmla="*/ 2147483646 h 78"/>
                <a:gd name="T50" fmla="*/ 2147483646 w 224"/>
                <a:gd name="T51" fmla="*/ 2147483646 h 78"/>
                <a:gd name="T52" fmla="*/ 2147483646 w 224"/>
                <a:gd name="T53" fmla="*/ 2147483646 h 78"/>
                <a:gd name="T54" fmla="*/ 2147483646 w 224"/>
                <a:gd name="T55" fmla="*/ 2147483646 h 78"/>
                <a:gd name="T56" fmla="*/ 2147483646 w 224"/>
                <a:gd name="T57" fmla="*/ 2147483646 h 78"/>
                <a:gd name="T58" fmla="*/ 2147483646 w 224"/>
                <a:gd name="T59" fmla="*/ 2147483646 h 78"/>
                <a:gd name="T60" fmla="*/ 2147483646 w 224"/>
                <a:gd name="T61" fmla="*/ 2147483646 h 78"/>
                <a:gd name="T62" fmla="*/ 2147483646 w 224"/>
                <a:gd name="T63" fmla="*/ 2147483646 h 78"/>
                <a:gd name="T64" fmla="*/ 2147483646 w 224"/>
                <a:gd name="T65" fmla="*/ 2147483646 h 78"/>
                <a:gd name="T66" fmla="*/ 2147483646 w 224"/>
                <a:gd name="T67" fmla="*/ 2147483646 h 78"/>
                <a:gd name="T68" fmla="*/ 2147483646 w 224"/>
                <a:gd name="T69" fmla="*/ 2147483646 h 78"/>
                <a:gd name="T70" fmla="*/ 2147483646 w 224"/>
                <a:gd name="T71" fmla="*/ 2147483646 h 78"/>
                <a:gd name="T72" fmla="*/ 2147483646 w 224"/>
                <a:gd name="T73" fmla="*/ 2147483646 h 78"/>
                <a:gd name="T74" fmla="*/ 2147483646 w 224"/>
                <a:gd name="T75" fmla="*/ 2147483646 h 78"/>
                <a:gd name="T76" fmla="*/ 2147483646 w 224"/>
                <a:gd name="T77" fmla="*/ 2147483646 h 78"/>
                <a:gd name="T78" fmla="*/ 2147483646 w 224"/>
                <a:gd name="T79" fmla="*/ 2147483646 h 78"/>
                <a:gd name="T80" fmla="*/ 2147483646 w 224"/>
                <a:gd name="T81" fmla="*/ 2147483646 h 78"/>
                <a:gd name="T82" fmla="*/ 2147483646 w 224"/>
                <a:gd name="T83" fmla="*/ 2147483646 h 78"/>
                <a:gd name="T84" fmla="*/ 2147483646 w 224"/>
                <a:gd name="T85" fmla="*/ 2147483646 h 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4" h="78">
                  <a:moveTo>
                    <a:pt x="224" y="74"/>
                  </a:moveTo>
                  <a:lnTo>
                    <a:pt x="224" y="74"/>
                  </a:lnTo>
                  <a:lnTo>
                    <a:pt x="214" y="58"/>
                  </a:lnTo>
                  <a:lnTo>
                    <a:pt x="206" y="46"/>
                  </a:lnTo>
                  <a:lnTo>
                    <a:pt x="194" y="34"/>
                  </a:lnTo>
                  <a:lnTo>
                    <a:pt x="178" y="20"/>
                  </a:lnTo>
                  <a:lnTo>
                    <a:pt x="158" y="10"/>
                  </a:lnTo>
                  <a:lnTo>
                    <a:pt x="146" y="6"/>
                  </a:lnTo>
                  <a:lnTo>
                    <a:pt x="134" y="2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2" y="0"/>
                  </a:lnTo>
                  <a:lnTo>
                    <a:pt x="78" y="2"/>
                  </a:lnTo>
                  <a:lnTo>
                    <a:pt x="66" y="6"/>
                  </a:lnTo>
                  <a:lnTo>
                    <a:pt x="56" y="10"/>
                  </a:lnTo>
                  <a:lnTo>
                    <a:pt x="46" y="16"/>
                  </a:lnTo>
                  <a:lnTo>
                    <a:pt x="38" y="22"/>
                  </a:lnTo>
                  <a:lnTo>
                    <a:pt x="24" y="36"/>
                  </a:lnTo>
                  <a:lnTo>
                    <a:pt x="14" y="50"/>
                  </a:lnTo>
                  <a:lnTo>
                    <a:pt x="6" y="62"/>
                  </a:lnTo>
                  <a:lnTo>
                    <a:pt x="0" y="78"/>
                  </a:lnTo>
                  <a:lnTo>
                    <a:pt x="6" y="64"/>
                  </a:lnTo>
                  <a:lnTo>
                    <a:pt x="14" y="54"/>
                  </a:lnTo>
                  <a:lnTo>
                    <a:pt x="24" y="44"/>
                  </a:lnTo>
                  <a:lnTo>
                    <a:pt x="38" y="32"/>
                  </a:lnTo>
                  <a:lnTo>
                    <a:pt x="56" y="24"/>
                  </a:lnTo>
                  <a:lnTo>
                    <a:pt x="80" y="16"/>
                  </a:lnTo>
                  <a:lnTo>
                    <a:pt x="92" y="14"/>
                  </a:lnTo>
                  <a:lnTo>
                    <a:pt x="108" y="12"/>
                  </a:lnTo>
                  <a:lnTo>
                    <a:pt x="114" y="12"/>
                  </a:lnTo>
                  <a:lnTo>
                    <a:pt x="116" y="12"/>
                  </a:lnTo>
                  <a:lnTo>
                    <a:pt x="126" y="12"/>
                  </a:lnTo>
                  <a:lnTo>
                    <a:pt x="136" y="14"/>
                  </a:lnTo>
                  <a:lnTo>
                    <a:pt x="156" y="20"/>
                  </a:lnTo>
                  <a:lnTo>
                    <a:pt x="174" y="30"/>
                  </a:lnTo>
                  <a:lnTo>
                    <a:pt x="188" y="40"/>
                  </a:lnTo>
                  <a:lnTo>
                    <a:pt x="202" y="50"/>
                  </a:lnTo>
                  <a:lnTo>
                    <a:pt x="212" y="60"/>
                  </a:lnTo>
                  <a:lnTo>
                    <a:pt x="224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69" name="Freeform 348"/>
            <p:cNvSpPr>
              <a:spLocks/>
            </p:cNvSpPr>
            <p:nvPr/>
          </p:nvSpPr>
          <p:spPr bwMode="auto">
            <a:xfrm>
              <a:off x="7313613" y="2141492"/>
              <a:ext cx="174625" cy="155575"/>
            </a:xfrm>
            <a:custGeom>
              <a:avLst/>
              <a:gdLst>
                <a:gd name="T0" fmla="*/ 2147483646 w 110"/>
                <a:gd name="T1" fmla="*/ 2147483646 h 98"/>
                <a:gd name="T2" fmla="*/ 2147483646 w 110"/>
                <a:gd name="T3" fmla="*/ 2147483646 h 98"/>
                <a:gd name="T4" fmla="*/ 2147483646 w 110"/>
                <a:gd name="T5" fmla="*/ 2147483646 h 98"/>
                <a:gd name="T6" fmla="*/ 2147483646 w 110"/>
                <a:gd name="T7" fmla="*/ 2147483646 h 98"/>
                <a:gd name="T8" fmla="*/ 2147483646 w 110"/>
                <a:gd name="T9" fmla="*/ 2147483646 h 98"/>
                <a:gd name="T10" fmla="*/ 2147483646 w 110"/>
                <a:gd name="T11" fmla="*/ 2147483646 h 98"/>
                <a:gd name="T12" fmla="*/ 2147483646 w 110"/>
                <a:gd name="T13" fmla="*/ 2147483646 h 98"/>
                <a:gd name="T14" fmla="*/ 2147483646 w 110"/>
                <a:gd name="T15" fmla="*/ 2147483646 h 98"/>
                <a:gd name="T16" fmla="*/ 2147483646 w 110"/>
                <a:gd name="T17" fmla="*/ 2147483646 h 98"/>
                <a:gd name="T18" fmla="*/ 2147483646 w 110"/>
                <a:gd name="T19" fmla="*/ 2147483646 h 98"/>
                <a:gd name="T20" fmla="*/ 2147483646 w 110"/>
                <a:gd name="T21" fmla="*/ 2147483646 h 98"/>
                <a:gd name="T22" fmla="*/ 2147483646 w 110"/>
                <a:gd name="T23" fmla="*/ 2147483646 h 98"/>
                <a:gd name="T24" fmla="*/ 2147483646 w 110"/>
                <a:gd name="T25" fmla="*/ 2147483646 h 98"/>
                <a:gd name="T26" fmla="*/ 2147483646 w 110"/>
                <a:gd name="T27" fmla="*/ 2147483646 h 98"/>
                <a:gd name="T28" fmla="*/ 2147483646 w 110"/>
                <a:gd name="T29" fmla="*/ 2147483646 h 98"/>
                <a:gd name="T30" fmla="*/ 2147483646 w 110"/>
                <a:gd name="T31" fmla="*/ 2147483646 h 98"/>
                <a:gd name="T32" fmla="*/ 2147483646 w 110"/>
                <a:gd name="T33" fmla="*/ 2147483646 h 98"/>
                <a:gd name="T34" fmla="*/ 2147483646 w 110"/>
                <a:gd name="T35" fmla="*/ 2147483646 h 98"/>
                <a:gd name="T36" fmla="*/ 2147483646 w 110"/>
                <a:gd name="T37" fmla="*/ 2147483646 h 98"/>
                <a:gd name="T38" fmla="*/ 2147483646 w 110"/>
                <a:gd name="T39" fmla="*/ 0 h 98"/>
                <a:gd name="T40" fmla="*/ 2147483646 w 110"/>
                <a:gd name="T41" fmla="*/ 0 h 98"/>
                <a:gd name="T42" fmla="*/ 0 w 110"/>
                <a:gd name="T43" fmla="*/ 0 h 98"/>
                <a:gd name="T44" fmla="*/ 0 w 110"/>
                <a:gd name="T45" fmla="*/ 2147483646 h 98"/>
                <a:gd name="T46" fmla="*/ 0 w 110"/>
                <a:gd name="T47" fmla="*/ 2147483646 h 98"/>
                <a:gd name="T48" fmla="*/ 2147483646 w 110"/>
                <a:gd name="T49" fmla="*/ 2147483646 h 98"/>
                <a:gd name="T50" fmla="*/ 2147483646 w 110"/>
                <a:gd name="T51" fmla="*/ 2147483646 h 98"/>
                <a:gd name="T52" fmla="*/ 2147483646 w 110"/>
                <a:gd name="T53" fmla="*/ 2147483646 h 98"/>
                <a:gd name="T54" fmla="*/ 2147483646 w 110"/>
                <a:gd name="T55" fmla="*/ 2147483646 h 98"/>
                <a:gd name="T56" fmla="*/ 2147483646 w 110"/>
                <a:gd name="T57" fmla="*/ 2147483646 h 98"/>
                <a:gd name="T58" fmla="*/ 2147483646 w 110"/>
                <a:gd name="T59" fmla="*/ 2147483646 h 98"/>
                <a:gd name="T60" fmla="*/ 2147483646 w 110"/>
                <a:gd name="T61" fmla="*/ 2147483646 h 98"/>
                <a:gd name="T62" fmla="*/ 2147483646 w 110"/>
                <a:gd name="T63" fmla="*/ 2147483646 h 98"/>
                <a:gd name="T64" fmla="*/ 2147483646 w 110"/>
                <a:gd name="T65" fmla="*/ 2147483646 h 98"/>
                <a:gd name="T66" fmla="*/ 2147483646 w 110"/>
                <a:gd name="T67" fmla="*/ 2147483646 h 98"/>
                <a:gd name="T68" fmla="*/ 2147483646 w 110"/>
                <a:gd name="T69" fmla="*/ 2147483646 h 98"/>
                <a:gd name="T70" fmla="*/ 2147483646 w 110"/>
                <a:gd name="T71" fmla="*/ 2147483646 h 98"/>
                <a:gd name="T72" fmla="*/ 2147483646 w 110"/>
                <a:gd name="T73" fmla="*/ 2147483646 h 98"/>
                <a:gd name="T74" fmla="*/ 2147483646 w 110"/>
                <a:gd name="T75" fmla="*/ 2147483646 h 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98">
                  <a:moveTo>
                    <a:pt x="22" y="98"/>
                  </a:moveTo>
                  <a:lnTo>
                    <a:pt x="22" y="98"/>
                  </a:lnTo>
                  <a:lnTo>
                    <a:pt x="40" y="96"/>
                  </a:lnTo>
                  <a:lnTo>
                    <a:pt x="56" y="92"/>
                  </a:lnTo>
                  <a:lnTo>
                    <a:pt x="70" y="86"/>
                  </a:lnTo>
                  <a:lnTo>
                    <a:pt x="84" y="80"/>
                  </a:lnTo>
                  <a:lnTo>
                    <a:pt x="102" y="68"/>
                  </a:lnTo>
                  <a:lnTo>
                    <a:pt x="110" y="62"/>
                  </a:lnTo>
                  <a:lnTo>
                    <a:pt x="98" y="48"/>
                  </a:lnTo>
                  <a:lnTo>
                    <a:pt x="88" y="38"/>
                  </a:lnTo>
                  <a:lnTo>
                    <a:pt x="74" y="28"/>
                  </a:lnTo>
                  <a:lnTo>
                    <a:pt x="60" y="18"/>
                  </a:lnTo>
                  <a:lnTo>
                    <a:pt x="42" y="8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0" y="8"/>
                  </a:lnTo>
                  <a:lnTo>
                    <a:pt x="18" y="10"/>
                  </a:lnTo>
                  <a:lnTo>
                    <a:pt x="26" y="16"/>
                  </a:lnTo>
                  <a:lnTo>
                    <a:pt x="34" y="22"/>
                  </a:lnTo>
                  <a:lnTo>
                    <a:pt x="40" y="28"/>
                  </a:lnTo>
                  <a:lnTo>
                    <a:pt x="44" y="36"/>
                  </a:lnTo>
                  <a:lnTo>
                    <a:pt x="48" y="46"/>
                  </a:lnTo>
                  <a:lnTo>
                    <a:pt x="48" y="56"/>
                  </a:lnTo>
                  <a:lnTo>
                    <a:pt x="46" y="70"/>
                  </a:lnTo>
                  <a:lnTo>
                    <a:pt x="40" y="82"/>
                  </a:lnTo>
                  <a:lnTo>
                    <a:pt x="32" y="92"/>
                  </a:lnTo>
                  <a:lnTo>
                    <a:pt x="22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0" name="Freeform 349"/>
            <p:cNvSpPr>
              <a:spLocks/>
            </p:cNvSpPr>
            <p:nvPr/>
          </p:nvSpPr>
          <p:spPr bwMode="auto">
            <a:xfrm>
              <a:off x="7348538" y="2239917"/>
              <a:ext cx="139700" cy="57150"/>
            </a:xfrm>
            <a:custGeom>
              <a:avLst/>
              <a:gdLst>
                <a:gd name="T0" fmla="*/ 2147483646 w 88"/>
                <a:gd name="T1" fmla="*/ 0 h 36"/>
                <a:gd name="T2" fmla="*/ 2147483646 w 88"/>
                <a:gd name="T3" fmla="*/ 0 h 36"/>
                <a:gd name="T4" fmla="*/ 2147483646 w 88"/>
                <a:gd name="T5" fmla="*/ 2147483646 h 36"/>
                <a:gd name="T6" fmla="*/ 2147483646 w 88"/>
                <a:gd name="T7" fmla="*/ 2147483646 h 36"/>
                <a:gd name="T8" fmla="*/ 2147483646 w 88"/>
                <a:gd name="T9" fmla="*/ 2147483646 h 36"/>
                <a:gd name="T10" fmla="*/ 2147483646 w 88"/>
                <a:gd name="T11" fmla="*/ 2147483646 h 36"/>
                <a:gd name="T12" fmla="*/ 2147483646 w 88"/>
                <a:gd name="T13" fmla="*/ 2147483646 h 36"/>
                <a:gd name="T14" fmla="*/ 0 w 88"/>
                <a:gd name="T15" fmla="*/ 2147483646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6">
                  <a:moveTo>
                    <a:pt x="88" y="0"/>
                  </a:moveTo>
                  <a:lnTo>
                    <a:pt x="88" y="0"/>
                  </a:lnTo>
                  <a:lnTo>
                    <a:pt x="80" y="6"/>
                  </a:lnTo>
                  <a:lnTo>
                    <a:pt x="62" y="18"/>
                  </a:lnTo>
                  <a:lnTo>
                    <a:pt x="48" y="24"/>
                  </a:lnTo>
                  <a:lnTo>
                    <a:pt x="34" y="30"/>
                  </a:lnTo>
                  <a:lnTo>
                    <a:pt x="18" y="34"/>
                  </a:lnTo>
                  <a:lnTo>
                    <a:pt x="0" y="3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1" name="Freeform 350"/>
            <p:cNvSpPr>
              <a:spLocks/>
            </p:cNvSpPr>
            <p:nvPr/>
          </p:nvSpPr>
          <p:spPr bwMode="auto">
            <a:xfrm>
              <a:off x="7132638" y="2141492"/>
              <a:ext cx="355600" cy="104775"/>
            </a:xfrm>
            <a:custGeom>
              <a:avLst/>
              <a:gdLst>
                <a:gd name="T0" fmla="*/ 0 w 224"/>
                <a:gd name="T1" fmla="*/ 2147483646 h 66"/>
                <a:gd name="T2" fmla="*/ 0 w 224"/>
                <a:gd name="T3" fmla="*/ 2147483646 h 66"/>
                <a:gd name="T4" fmla="*/ 2147483646 w 224"/>
                <a:gd name="T5" fmla="*/ 2147483646 h 66"/>
                <a:gd name="T6" fmla="*/ 2147483646 w 224"/>
                <a:gd name="T7" fmla="*/ 2147483646 h 66"/>
                <a:gd name="T8" fmla="*/ 2147483646 w 224"/>
                <a:gd name="T9" fmla="*/ 2147483646 h 66"/>
                <a:gd name="T10" fmla="*/ 2147483646 w 224"/>
                <a:gd name="T11" fmla="*/ 2147483646 h 66"/>
                <a:gd name="T12" fmla="*/ 2147483646 w 224"/>
                <a:gd name="T13" fmla="*/ 2147483646 h 66"/>
                <a:gd name="T14" fmla="*/ 2147483646 w 224"/>
                <a:gd name="T15" fmla="*/ 2147483646 h 66"/>
                <a:gd name="T16" fmla="*/ 2147483646 w 224"/>
                <a:gd name="T17" fmla="*/ 2147483646 h 66"/>
                <a:gd name="T18" fmla="*/ 2147483646 w 224"/>
                <a:gd name="T19" fmla="*/ 0 h 66"/>
                <a:gd name="T20" fmla="*/ 2147483646 w 224"/>
                <a:gd name="T21" fmla="*/ 0 h 66"/>
                <a:gd name="T22" fmla="*/ 2147483646 w 224"/>
                <a:gd name="T23" fmla="*/ 0 h 66"/>
                <a:gd name="T24" fmla="*/ 2147483646 w 224"/>
                <a:gd name="T25" fmla="*/ 0 h 66"/>
                <a:gd name="T26" fmla="*/ 2147483646 w 224"/>
                <a:gd name="T27" fmla="*/ 0 h 66"/>
                <a:gd name="T28" fmla="*/ 2147483646 w 224"/>
                <a:gd name="T29" fmla="*/ 2147483646 h 66"/>
                <a:gd name="T30" fmla="*/ 2147483646 w 224"/>
                <a:gd name="T31" fmla="*/ 2147483646 h 66"/>
                <a:gd name="T32" fmla="*/ 2147483646 w 224"/>
                <a:gd name="T33" fmla="*/ 2147483646 h 66"/>
                <a:gd name="T34" fmla="*/ 2147483646 w 224"/>
                <a:gd name="T35" fmla="*/ 2147483646 h 66"/>
                <a:gd name="T36" fmla="*/ 2147483646 w 224"/>
                <a:gd name="T37" fmla="*/ 2147483646 h 66"/>
                <a:gd name="T38" fmla="*/ 2147483646 w 224"/>
                <a:gd name="T39" fmla="*/ 2147483646 h 66"/>
                <a:gd name="T40" fmla="*/ 2147483646 w 224"/>
                <a:gd name="T41" fmla="*/ 214748364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66">
                  <a:moveTo>
                    <a:pt x="0" y="66"/>
                  </a:moveTo>
                  <a:lnTo>
                    <a:pt x="0" y="66"/>
                  </a:lnTo>
                  <a:lnTo>
                    <a:pt x="6" y="52"/>
                  </a:lnTo>
                  <a:lnTo>
                    <a:pt x="14" y="42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2"/>
                  </a:lnTo>
                  <a:lnTo>
                    <a:pt x="80" y="4"/>
                  </a:lnTo>
                  <a:lnTo>
                    <a:pt x="92" y="2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26" y="0"/>
                  </a:lnTo>
                  <a:lnTo>
                    <a:pt x="136" y="2"/>
                  </a:lnTo>
                  <a:lnTo>
                    <a:pt x="156" y="8"/>
                  </a:lnTo>
                  <a:lnTo>
                    <a:pt x="174" y="18"/>
                  </a:lnTo>
                  <a:lnTo>
                    <a:pt x="188" y="28"/>
                  </a:lnTo>
                  <a:lnTo>
                    <a:pt x="202" y="38"/>
                  </a:lnTo>
                  <a:lnTo>
                    <a:pt x="212" y="48"/>
                  </a:lnTo>
                  <a:lnTo>
                    <a:pt x="224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2" name="Freeform 351"/>
            <p:cNvSpPr>
              <a:spLocks/>
            </p:cNvSpPr>
            <p:nvPr/>
          </p:nvSpPr>
          <p:spPr bwMode="auto">
            <a:xfrm>
              <a:off x="7132638" y="2246267"/>
              <a:ext cx="66675" cy="31750"/>
            </a:xfrm>
            <a:custGeom>
              <a:avLst/>
              <a:gdLst>
                <a:gd name="T0" fmla="*/ 2147483646 w 42"/>
                <a:gd name="T1" fmla="*/ 2147483646 h 20"/>
                <a:gd name="T2" fmla="*/ 2147483646 w 42"/>
                <a:gd name="T3" fmla="*/ 2147483646 h 20"/>
                <a:gd name="T4" fmla="*/ 2147483646 w 42"/>
                <a:gd name="T5" fmla="*/ 2147483646 h 20"/>
                <a:gd name="T6" fmla="*/ 0 w 42"/>
                <a:gd name="T7" fmla="*/ 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20">
                  <a:moveTo>
                    <a:pt x="42" y="20"/>
                  </a:moveTo>
                  <a:lnTo>
                    <a:pt x="42" y="20"/>
                  </a:lnTo>
                  <a:lnTo>
                    <a:pt x="12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3" name="Freeform 352"/>
            <p:cNvSpPr>
              <a:spLocks/>
            </p:cNvSpPr>
            <p:nvPr/>
          </p:nvSpPr>
          <p:spPr bwMode="auto">
            <a:xfrm>
              <a:off x="7199313" y="2278017"/>
              <a:ext cx="76200" cy="19050"/>
            </a:xfrm>
            <a:custGeom>
              <a:avLst/>
              <a:gdLst>
                <a:gd name="T0" fmla="*/ 2147483646 w 48"/>
                <a:gd name="T1" fmla="*/ 2147483646 h 12"/>
                <a:gd name="T2" fmla="*/ 2147483646 w 48"/>
                <a:gd name="T3" fmla="*/ 2147483646 h 12"/>
                <a:gd name="T4" fmla="*/ 2147483646 w 48"/>
                <a:gd name="T5" fmla="*/ 2147483646 h 12"/>
                <a:gd name="T6" fmla="*/ 0 w 48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2">
                  <a:moveTo>
                    <a:pt x="48" y="12"/>
                  </a:moveTo>
                  <a:lnTo>
                    <a:pt x="48" y="12"/>
                  </a:lnTo>
                  <a:lnTo>
                    <a:pt x="24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4" name="Freeform 353"/>
            <p:cNvSpPr>
              <a:spLocks/>
            </p:cNvSpPr>
            <p:nvPr/>
          </p:nvSpPr>
          <p:spPr bwMode="auto">
            <a:xfrm>
              <a:off x="7237413" y="2151017"/>
              <a:ext cx="152400" cy="149225"/>
            </a:xfrm>
            <a:custGeom>
              <a:avLst/>
              <a:gdLst>
                <a:gd name="T0" fmla="*/ 2147483646 w 96"/>
                <a:gd name="T1" fmla="*/ 0 h 94"/>
                <a:gd name="T2" fmla="*/ 2147483646 w 96"/>
                <a:gd name="T3" fmla="*/ 0 h 94"/>
                <a:gd name="T4" fmla="*/ 2147483646 w 96"/>
                <a:gd name="T5" fmla="*/ 2147483646 h 94"/>
                <a:gd name="T6" fmla="*/ 2147483646 w 96"/>
                <a:gd name="T7" fmla="*/ 2147483646 h 94"/>
                <a:gd name="T8" fmla="*/ 2147483646 w 96"/>
                <a:gd name="T9" fmla="*/ 2147483646 h 94"/>
                <a:gd name="T10" fmla="*/ 2147483646 w 96"/>
                <a:gd name="T11" fmla="*/ 2147483646 h 94"/>
                <a:gd name="T12" fmla="*/ 2147483646 w 96"/>
                <a:gd name="T13" fmla="*/ 2147483646 h 94"/>
                <a:gd name="T14" fmla="*/ 2147483646 w 96"/>
                <a:gd name="T15" fmla="*/ 2147483646 h 94"/>
                <a:gd name="T16" fmla="*/ 0 w 96"/>
                <a:gd name="T17" fmla="*/ 2147483646 h 94"/>
                <a:gd name="T18" fmla="*/ 0 w 96"/>
                <a:gd name="T19" fmla="*/ 2147483646 h 94"/>
                <a:gd name="T20" fmla="*/ 0 w 96"/>
                <a:gd name="T21" fmla="*/ 2147483646 h 94"/>
                <a:gd name="T22" fmla="*/ 2147483646 w 96"/>
                <a:gd name="T23" fmla="*/ 2147483646 h 94"/>
                <a:gd name="T24" fmla="*/ 2147483646 w 96"/>
                <a:gd name="T25" fmla="*/ 2147483646 h 94"/>
                <a:gd name="T26" fmla="*/ 2147483646 w 96"/>
                <a:gd name="T27" fmla="*/ 2147483646 h 94"/>
                <a:gd name="T28" fmla="*/ 2147483646 w 96"/>
                <a:gd name="T29" fmla="*/ 2147483646 h 94"/>
                <a:gd name="T30" fmla="*/ 2147483646 w 96"/>
                <a:gd name="T31" fmla="*/ 2147483646 h 94"/>
                <a:gd name="T32" fmla="*/ 2147483646 w 96"/>
                <a:gd name="T33" fmla="*/ 2147483646 h 94"/>
                <a:gd name="T34" fmla="*/ 2147483646 w 96"/>
                <a:gd name="T35" fmla="*/ 2147483646 h 94"/>
                <a:gd name="T36" fmla="*/ 2147483646 w 96"/>
                <a:gd name="T37" fmla="*/ 2147483646 h 94"/>
                <a:gd name="T38" fmla="*/ 2147483646 w 96"/>
                <a:gd name="T39" fmla="*/ 2147483646 h 94"/>
                <a:gd name="T40" fmla="*/ 2147483646 w 96"/>
                <a:gd name="T41" fmla="*/ 2147483646 h 94"/>
                <a:gd name="T42" fmla="*/ 2147483646 w 96"/>
                <a:gd name="T43" fmla="*/ 2147483646 h 94"/>
                <a:gd name="T44" fmla="*/ 2147483646 w 96"/>
                <a:gd name="T45" fmla="*/ 2147483646 h 94"/>
                <a:gd name="T46" fmla="*/ 2147483646 w 96"/>
                <a:gd name="T47" fmla="*/ 2147483646 h 94"/>
                <a:gd name="T48" fmla="*/ 2147483646 w 96"/>
                <a:gd name="T49" fmla="*/ 2147483646 h 94"/>
                <a:gd name="T50" fmla="*/ 2147483646 w 96"/>
                <a:gd name="T51" fmla="*/ 2147483646 h 94"/>
                <a:gd name="T52" fmla="*/ 2147483646 w 96"/>
                <a:gd name="T53" fmla="*/ 2147483646 h 94"/>
                <a:gd name="T54" fmla="*/ 2147483646 w 96"/>
                <a:gd name="T55" fmla="*/ 2147483646 h 94"/>
                <a:gd name="T56" fmla="*/ 2147483646 w 96"/>
                <a:gd name="T57" fmla="*/ 2147483646 h 94"/>
                <a:gd name="T58" fmla="*/ 2147483646 w 96"/>
                <a:gd name="T59" fmla="*/ 2147483646 h 94"/>
                <a:gd name="T60" fmla="*/ 2147483646 w 96"/>
                <a:gd name="T61" fmla="*/ 2147483646 h 94"/>
                <a:gd name="T62" fmla="*/ 2147483646 w 96"/>
                <a:gd name="T63" fmla="*/ 2147483646 h 94"/>
                <a:gd name="T64" fmla="*/ 2147483646 w 96"/>
                <a:gd name="T65" fmla="*/ 0 h 94"/>
                <a:gd name="T66" fmla="*/ 2147483646 w 96"/>
                <a:gd name="T67" fmla="*/ 0 h 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6" h="94">
                  <a:moveTo>
                    <a:pt x="48" y="0"/>
                  </a:moveTo>
                  <a:lnTo>
                    <a:pt x="48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2"/>
                  </a:lnTo>
                  <a:lnTo>
                    <a:pt x="6" y="74"/>
                  </a:lnTo>
                  <a:lnTo>
                    <a:pt x="14" y="84"/>
                  </a:lnTo>
                  <a:lnTo>
                    <a:pt x="24" y="92"/>
                  </a:lnTo>
                  <a:lnTo>
                    <a:pt x="50" y="94"/>
                  </a:lnTo>
                  <a:lnTo>
                    <a:pt x="70" y="92"/>
                  </a:lnTo>
                  <a:lnTo>
                    <a:pt x="80" y="86"/>
                  </a:lnTo>
                  <a:lnTo>
                    <a:pt x="88" y="76"/>
                  </a:lnTo>
                  <a:lnTo>
                    <a:pt x="94" y="64"/>
                  </a:lnTo>
                  <a:lnTo>
                    <a:pt x="96" y="50"/>
                  </a:lnTo>
                  <a:lnTo>
                    <a:pt x="96" y="40"/>
                  </a:lnTo>
                  <a:lnTo>
                    <a:pt x="92" y="30"/>
                  </a:lnTo>
                  <a:lnTo>
                    <a:pt x="88" y="22"/>
                  </a:lnTo>
                  <a:lnTo>
                    <a:pt x="82" y="16"/>
                  </a:lnTo>
                  <a:lnTo>
                    <a:pt x="74" y="10"/>
                  </a:lnTo>
                  <a:lnTo>
                    <a:pt x="66" y="4"/>
                  </a:lnTo>
                  <a:lnTo>
                    <a:pt x="58" y="2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5" name="Freeform 354"/>
            <p:cNvSpPr>
              <a:spLocks/>
            </p:cNvSpPr>
            <p:nvPr/>
          </p:nvSpPr>
          <p:spPr bwMode="auto">
            <a:xfrm>
              <a:off x="7285038" y="2201817"/>
              <a:ext cx="57150" cy="53975"/>
            </a:xfrm>
            <a:custGeom>
              <a:avLst/>
              <a:gdLst>
                <a:gd name="T0" fmla="*/ 2147483646 w 36"/>
                <a:gd name="T1" fmla="*/ 0 h 34"/>
                <a:gd name="T2" fmla="*/ 2147483646 w 36"/>
                <a:gd name="T3" fmla="*/ 0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0 w 36"/>
                <a:gd name="T11" fmla="*/ 2147483646 h 34"/>
                <a:gd name="T12" fmla="*/ 0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0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4">
                  <a:moveTo>
                    <a:pt x="18" y="0"/>
                  </a:move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6" name="Freeform 355"/>
            <p:cNvSpPr>
              <a:spLocks/>
            </p:cNvSpPr>
            <p:nvPr/>
          </p:nvSpPr>
          <p:spPr bwMode="auto">
            <a:xfrm>
              <a:off x="7132638" y="2122442"/>
              <a:ext cx="355600" cy="193675"/>
            </a:xfrm>
            <a:custGeom>
              <a:avLst/>
              <a:gdLst>
                <a:gd name="T0" fmla="*/ 0 w 224"/>
                <a:gd name="T1" fmla="*/ 2147483646 h 122"/>
                <a:gd name="T2" fmla="*/ 0 w 224"/>
                <a:gd name="T3" fmla="*/ 2147483646 h 122"/>
                <a:gd name="T4" fmla="*/ 0 w 224"/>
                <a:gd name="T5" fmla="*/ 2147483646 h 122"/>
                <a:gd name="T6" fmla="*/ 0 w 224"/>
                <a:gd name="T7" fmla="*/ 2147483646 h 122"/>
                <a:gd name="T8" fmla="*/ 2147483646 w 224"/>
                <a:gd name="T9" fmla="*/ 2147483646 h 122"/>
                <a:gd name="T10" fmla="*/ 2147483646 w 224"/>
                <a:gd name="T11" fmla="*/ 2147483646 h 122"/>
                <a:gd name="T12" fmla="*/ 2147483646 w 224"/>
                <a:gd name="T13" fmla="*/ 2147483646 h 122"/>
                <a:gd name="T14" fmla="*/ 2147483646 w 224"/>
                <a:gd name="T15" fmla="*/ 2147483646 h 122"/>
                <a:gd name="T16" fmla="*/ 2147483646 w 224"/>
                <a:gd name="T17" fmla="*/ 2147483646 h 122"/>
                <a:gd name="T18" fmla="*/ 2147483646 w 224"/>
                <a:gd name="T19" fmla="*/ 2147483646 h 122"/>
                <a:gd name="T20" fmla="*/ 2147483646 w 224"/>
                <a:gd name="T21" fmla="*/ 2147483646 h 122"/>
                <a:gd name="T22" fmla="*/ 2147483646 w 224"/>
                <a:gd name="T23" fmla="*/ 2147483646 h 122"/>
                <a:gd name="T24" fmla="*/ 2147483646 w 224"/>
                <a:gd name="T25" fmla="*/ 0 h 122"/>
                <a:gd name="T26" fmla="*/ 2147483646 w 224"/>
                <a:gd name="T27" fmla="*/ 0 h 122"/>
                <a:gd name="T28" fmla="*/ 2147483646 w 224"/>
                <a:gd name="T29" fmla="*/ 0 h 122"/>
                <a:gd name="T30" fmla="*/ 2147483646 w 224"/>
                <a:gd name="T31" fmla="*/ 0 h 122"/>
                <a:gd name="T32" fmla="*/ 2147483646 w 224"/>
                <a:gd name="T33" fmla="*/ 2147483646 h 122"/>
                <a:gd name="T34" fmla="*/ 2147483646 w 224"/>
                <a:gd name="T35" fmla="*/ 2147483646 h 122"/>
                <a:gd name="T36" fmla="*/ 2147483646 w 224"/>
                <a:gd name="T37" fmla="*/ 2147483646 h 122"/>
                <a:gd name="T38" fmla="*/ 2147483646 w 224"/>
                <a:gd name="T39" fmla="*/ 2147483646 h 122"/>
                <a:gd name="T40" fmla="*/ 2147483646 w 224"/>
                <a:gd name="T41" fmla="*/ 2147483646 h 122"/>
                <a:gd name="T42" fmla="*/ 2147483646 w 224"/>
                <a:gd name="T43" fmla="*/ 2147483646 h 122"/>
                <a:gd name="T44" fmla="*/ 2147483646 w 224"/>
                <a:gd name="T45" fmla="*/ 2147483646 h 122"/>
                <a:gd name="T46" fmla="*/ 2147483646 w 224"/>
                <a:gd name="T47" fmla="*/ 2147483646 h 122"/>
                <a:gd name="T48" fmla="*/ 2147483646 w 224"/>
                <a:gd name="T49" fmla="*/ 2147483646 h 122"/>
                <a:gd name="T50" fmla="*/ 2147483646 w 224"/>
                <a:gd name="T51" fmla="*/ 2147483646 h 122"/>
                <a:gd name="T52" fmla="*/ 2147483646 w 224"/>
                <a:gd name="T53" fmla="*/ 2147483646 h 122"/>
                <a:gd name="T54" fmla="*/ 2147483646 w 224"/>
                <a:gd name="T55" fmla="*/ 2147483646 h 122"/>
                <a:gd name="T56" fmla="*/ 2147483646 w 224"/>
                <a:gd name="T57" fmla="*/ 2147483646 h 122"/>
                <a:gd name="T58" fmla="*/ 2147483646 w 224"/>
                <a:gd name="T59" fmla="*/ 2147483646 h 122"/>
                <a:gd name="T60" fmla="*/ 2147483646 w 224"/>
                <a:gd name="T61" fmla="*/ 2147483646 h 122"/>
                <a:gd name="T62" fmla="*/ 2147483646 w 224"/>
                <a:gd name="T63" fmla="*/ 2147483646 h 122"/>
                <a:gd name="T64" fmla="*/ 2147483646 w 224"/>
                <a:gd name="T65" fmla="*/ 2147483646 h 122"/>
                <a:gd name="T66" fmla="*/ 2147483646 w 224"/>
                <a:gd name="T67" fmla="*/ 2147483646 h 122"/>
                <a:gd name="T68" fmla="*/ 2147483646 w 224"/>
                <a:gd name="T69" fmla="*/ 2147483646 h 122"/>
                <a:gd name="T70" fmla="*/ 2147483646 w 224"/>
                <a:gd name="T71" fmla="*/ 2147483646 h 122"/>
                <a:gd name="T72" fmla="*/ 2147483646 w 224"/>
                <a:gd name="T73" fmla="*/ 2147483646 h 122"/>
                <a:gd name="T74" fmla="*/ 2147483646 w 224"/>
                <a:gd name="T75" fmla="*/ 2147483646 h 122"/>
                <a:gd name="T76" fmla="*/ 2147483646 w 224"/>
                <a:gd name="T77" fmla="*/ 2147483646 h 122"/>
                <a:gd name="T78" fmla="*/ 2147483646 w 224"/>
                <a:gd name="T79" fmla="*/ 2147483646 h 122"/>
                <a:gd name="T80" fmla="*/ 2147483646 w 224"/>
                <a:gd name="T81" fmla="*/ 2147483646 h 122"/>
                <a:gd name="T82" fmla="*/ 2147483646 w 224"/>
                <a:gd name="T83" fmla="*/ 2147483646 h 122"/>
                <a:gd name="T84" fmla="*/ 2147483646 w 224"/>
                <a:gd name="T85" fmla="*/ 2147483646 h 122"/>
                <a:gd name="T86" fmla="*/ 2147483646 w 224"/>
                <a:gd name="T87" fmla="*/ 2147483646 h 122"/>
                <a:gd name="T88" fmla="*/ 2147483646 w 224"/>
                <a:gd name="T89" fmla="*/ 2147483646 h 122"/>
                <a:gd name="T90" fmla="*/ 2147483646 w 224"/>
                <a:gd name="T91" fmla="*/ 2147483646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22">
                  <a:moveTo>
                    <a:pt x="0" y="78"/>
                  </a:moveTo>
                  <a:lnTo>
                    <a:pt x="0" y="78"/>
                  </a:lnTo>
                  <a:lnTo>
                    <a:pt x="6" y="62"/>
                  </a:lnTo>
                  <a:lnTo>
                    <a:pt x="14" y="50"/>
                  </a:lnTo>
                  <a:lnTo>
                    <a:pt x="24" y="36"/>
                  </a:lnTo>
                  <a:lnTo>
                    <a:pt x="38" y="22"/>
                  </a:lnTo>
                  <a:lnTo>
                    <a:pt x="46" y="16"/>
                  </a:lnTo>
                  <a:lnTo>
                    <a:pt x="56" y="10"/>
                  </a:lnTo>
                  <a:lnTo>
                    <a:pt x="66" y="6"/>
                  </a:lnTo>
                  <a:lnTo>
                    <a:pt x="78" y="2"/>
                  </a:lnTo>
                  <a:lnTo>
                    <a:pt x="92" y="0"/>
                  </a:lnTo>
                  <a:lnTo>
                    <a:pt x="106" y="0"/>
                  </a:lnTo>
                  <a:lnTo>
                    <a:pt x="120" y="0"/>
                  </a:lnTo>
                  <a:lnTo>
                    <a:pt x="134" y="2"/>
                  </a:lnTo>
                  <a:lnTo>
                    <a:pt x="146" y="6"/>
                  </a:lnTo>
                  <a:lnTo>
                    <a:pt x="158" y="10"/>
                  </a:lnTo>
                  <a:lnTo>
                    <a:pt x="178" y="20"/>
                  </a:lnTo>
                  <a:lnTo>
                    <a:pt x="194" y="34"/>
                  </a:lnTo>
                  <a:lnTo>
                    <a:pt x="206" y="46"/>
                  </a:lnTo>
                  <a:lnTo>
                    <a:pt x="214" y="58"/>
                  </a:lnTo>
                  <a:lnTo>
                    <a:pt x="224" y="74"/>
                  </a:lnTo>
                  <a:lnTo>
                    <a:pt x="222" y="78"/>
                  </a:lnTo>
                  <a:lnTo>
                    <a:pt x="216" y="88"/>
                  </a:lnTo>
                  <a:lnTo>
                    <a:pt x="206" y="100"/>
                  </a:lnTo>
                  <a:lnTo>
                    <a:pt x="198" y="106"/>
                  </a:lnTo>
                  <a:lnTo>
                    <a:pt x="190" y="110"/>
                  </a:lnTo>
                  <a:lnTo>
                    <a:pt x="178" y="116"/>
                  </a:lnTo>
                  <a:lnTo>
                    <a:pt x="166" y="118"/>
                  </a:lnTo>
                  <a:lnTo>
                    <a:pt x="152" y="120"/>
                  </a:lnTo>
                  <a:lnTo>
                    <a:pt x="134" y="122"/>
                  </a:lnTo>
                  <a:lnTo>
                    <a:pt x="116" y="120"/>
                  </a:lnTo>
                  <a:lnTo>
                    <a:pt x="94" y="116"/>
                  </a:lnTo>
                  <a:lnTo>
                    <a:pt x="70" y="108"/>
                  </a:lnTo>
                  <a:lnTo>
                    <a:pt x="42" y="98"/>
                  </a:lnTo>
                  <a:lnTo>
                    <a:pt x="40" y="9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77" name="Freeform 356"/>
            <p:cNvSpPr>
              <a:spLocks/>
            </p:cNvSpPr>
            <p:nvPr/>
          </p:nvSpPr>
          <p:spPr bwMode="auto">
            <a:xfrm>
              <a:off x="7281863" y="2195467"/>
              <a:ext cx="28575" cy="25400"/>
            </a:xfrm>
            <a:custGeom>
              <a:avLst/>
              <a:gdLst>
                <a:gd name="T0" fmla="*/ 0 w 18"/>
                <a:gd name="T1" fmla="*/ 2147483646 h 16"/>
                <a:gd name="T2" fmla="*/ 0 w 18"/>
                <a:gd name="T3" fmla="*/ 2147483646 h 16"/>
                <a:gd name="T4" fmla="*/ 2147483646 w 18"/>
                <a:gd name="T5" fmla="*/ 2147483646 h 16"/>
                <a:gd name="T6" fmla="*/ 2147483646 w 18"/>
                <a:gd name="T7" fmla="*/ 2147483646 h 16"/>
                <a:gd name="T8" fmla="*/ 2147483646 w 18"/>
                <a:gd name="T9" fmla="*/ 2147483646 h 16"/>
                <a:gd name="T10" fmla="*/ 2147483646 w 18"/>
                <a:gd name="T11" fmla="*/ 2147483646 h 16"/>
                <a:gd name="T12" fmla="*/ 2147483646 w 18"/>
                <a:gd name="T13" fmla="*/ 2147483646 h 16"/>
                <a:gd name="T14" fmla="*/ 2147483646 w 18"/>
                <a:gd name="T15" fmla="*/ 2147483646 h 16"/>
                <a:gd name="T16" fmla="*/ 2147483646 w 18"/>
                <a:gd name="T17" fmla="*/ 2147483646 h 16"/>
                <a:gd name="T18" fmla="*/ 2147483646 w 18"/>
                <a:gd name="T19" fmla="*/ 2147483646 h 16"/>
                <a:gd name="T20" fmla="*/ 2147483646 w 18"/>
                <a:gd name="T21" fmla="*/ 2147483646 h 16"/>
                <a:gd name="T22" fmla="*/ 2147483646 w 18"/>
                <a:gd name="T23" fmla="*/ 2147483646 h 16"/>
                <a:gd name="T24" fmla="*/ 2147483646 w 18"/>
                <a:gd name="T25" fmla="*/ 2147483646 h 16"/>
                <a:gd name="T26" fmla="*/ 2147483646 w 18"/>
                <a:gd name="T27" fmla="*/ 2147483646 h 16"/>
                <a:gd name="T28" fmla="*/ 2147483646 w 18"/>
                <a:gd name="T29" fmla="*/ 0 h 16"/>
                <a:gd name="T30" fmla="*/ 2147483646 w 18"/>
                <a:gd name="T31" fmla="*/ 0 h 16"/>
                <a:gd name="T32" fmla="*/ 2147483646 w 18"/>
                <a:gd name="T33" fmla="*/ 0 h 16"/>
                <a:gd name="T34" fmla="*/ 2147483646 w 18"/>
                <a:gd name="T35" fmla="*/ 0 h 16"/>
                <a:gd name="T36" fmla="*/ 2147483646 w 18"/>
                <a:gd name="T37" fmla="*/ 2147483646 h 16"/>
                <a:gd name="T38" fmla="*/ 2147483646 w 18"/>
                <a:gd name="T39" fmla="*/ 2147483646 h 16"/>
                <a:gd name="T40" fmla="*/ 0 w 18"/>
                <a:gd name="T41" fmla="*/ 2147483646 h 16"/>
                <a:gd name="T42" fmla="*/ 0 w 18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16">
                  <a:moveTo>
                    <a:pt x="0" y="8"/>
                  </a:moveTo>
                  <a:lnTo>
                    <a:pt x="0" y="8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9" name="Group 5452"/>
          <p:cNvGrpSpPr>
            <a:grpSpLocks/>
          </p:cNvGrpSpPr>
          <p:nvPr/>
        </p:nvGrpSpPr>
        <p:grpSpPr bwMode="auto">
          <a:xfrm>
            <a:off x="4197350" y="3176588"/>
            <a:ext cx="865188" cy="139700"/>
            <a:chOff x="3335338" y="2517775"/>
            <a:chExt cx="1104900" cy="171450"/>
          </a:xfrm>
        </p:grpSpPr>
        <p:sp>
          <p:nvSpPr>
            <p:cNvPr id="4227" name="Freeform 306"/>
            <p:cNvSpPr>
              <a:spLocks/>
            </p:cNvSpPr>
            <p:nvPr/>
          </p:nvSpPr>
          <p:spPr bwMode="auto">
            <a:xfrm>
              <a:off x="3586163" y="2530475"/>
              <a:ext cx="171450" cy="120650"/>
            </a:xfrm>
            <a:custGeom>
              <a:avLst/>
              <a:gdLst>
                <a:gd name="T0" fmla="*/ 2147483646 w 108"/>
                <a:gd name="T1" fmla="*/ 2147483646 h 76"/>
                <a:gd name="T2" fmla="*/ 2147483646 w 108"/>
                <a:gd name="T3" fmla="*/ 2147483646 h 76"/>
                <a:gd name="T4" fmla="*/ 2147483646 w 108"/>
                <a:gd name="T5" fmla="*/ 2147483646 h 76"/>
                <a:gd name="T6" fmla="*/ 2147483646 w 108"/>
                <a:gd name="T7" fmla="*/ 2147483646 h 76"/>
                <a:gd name="T8" fmla="*/ 2147483646 w 108"/>
                <a:gd name="T9" fmla="*/ 2147483646 h 76"/>
                <a:gd name="T10" fmla="*/ 2147483646 w 108"/>
                <a:gd name="T11" fmla="*/ 2147483646 h 76"/>
                <a:gd name="T12" fmla="*/ 0 w 108"/>
                <a:gd name="T13" fmla="*/ 2147483646 h 76"/>
                <a:gd name="T14" fmla="*/ 0 w 108"/>
                <a:gd name="T15" fmla="*/ 2147483646 h 76"/>
                <a:gd name="T16" fmla="*/ 2147483646 w 108"/>
                <a:gd name="T17" fmla="*/ 2147483646 h 76"/>
                <a:gd name="T18" fmla="*/ 2147483646 w 108"/>
                <a:gd name="T19" fmla="*/ 2147483646 h 76"/>
                <a:gd name="T20" fmla="*/ 2147483646 w 108"/>
                <a:gd name="T21" fmla="*/ 2147483646 h 76"/>
                <a:gd name="T22" fmla="*/ 2147483646 w 108"/>
                <a:gd name="T23" fmla="*/ 2147483646 h 76"/>
                <a:gd name="T24" fmla="*/ 2147483646 w 108"/>
                <a:gd name="T25" fmla="*/ 2147483646 h 76"/>
                <a:gd name="T26" fmla="*/ 2147483646 w 108"/>
                <a:gd name="T27" fmla="*/ 2147483646 h 76"/>
                <a:gd name="T28" fmla="*/ 2147483646 w 108"/>
                <a:gd name="T29" fmla="*/ 2147483646 h 76"/>
                <a:gd name="T30" fmla="*/ 2147483646 w 108"/>
                <a:gd name="T31" fmla="*/ 2147483646 h 76"/>
                <a:gd name="T32" fmla="*/ 2147483646 w 108"/>
                <a:gd name="T33" fmla="*/ 2147483646 h 76"/>
                <a:gd name="T34" fmla="*/ 2147483646 w 108"/>
                <a:gd name="T35" fmla="*/ 2147483646 h 76"/>
                <a:gd name="T36" fmla="*/ 2147483646 w 108"/>
                <a:gd name="T37" fmla="*/ 0 h 76"/>
                <a:gd name="T38" fmla="*/ 2147483646 w 108"/>
                <a:gd name="T39" fmla="*/ 0 h 76"/>
                <a:gd name="T40" fmla="*/ 2147483646 w 108"/>
                <a:gd name="T41" fmla="*/ 2147483646 h 76"/>
                <a:gd name="T42" fmla="*/ 2147483646 w 108"/>
                <a:gd name="T43" fmla="*/ 2147483646 h 76"/>
                <a:gd name="T44" fmla="*/ 2147483646 w 108"/>
                <a:gd name="T45" fmla="*/ 2147483646 h 76"/>
                <a:gd name="T46" fmla="*/ 2147483646 w 108"/>
                <a:gd name="T47" fmla="*/ 2147483646 h 76"/>
                <a:gd name="T48" fmla="*/ 2147483646 w 108"/>
                <a:gd name="T49" fmla="*/ 2147483646 h 76"/>
                <a:gd name="T50" fmla="*/ 2147483646 w 108"/>
                <a:gd name="T51" fmla="*/ 2147483646 h 76"/>
                <a:gd name="T52" fmla="*/ 2147483646 w 108"/>
                <a:gd name="T53" fmla="*/ 2147483646 h 76"/>
                <a:gd name="T54" fmla="*/ 2147483646 w 108"/>
                <a:gd name="T55" fmla="*/ 2147483646 h 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6">
                  <a:moveTo>
                    <a:pt x="108" y="68"/>
                  </a:moveTo>
                  <a:lnTo>
                    <a:pt x="108" y="68"/>
                  </a:lnTo>
                  <a:lnTo>
                    <a:pt x="92" y="66"/>
                  </a:lnTo>
                  <a:lnTo>
                    <a:pt x="78" y="68"/>
                  </a:lnTo>
                  <a:lnTo>
                    <a:pt x="56" y="70"/>
                  </a:lnTo>
                  <a:lnTo>
                    <a:pt x="0" y="76"/>
                  </a:lnTo>
                  <a:lnTo>
                    <a:pt x="10" y="74"/>
                  </a:lnTo>
                  <a:lnTo>
                    <a:pt x="18" y="70"/>
                  </a:lnTo>
                  <a:lnTo>
                    <a:pt x="26" y="66"/>
                  </a:lnTo>
                  <a:lnTo>
                    <a:pt x="32" y="60"/>
                  </a:lnTo>
                  <a:lnTo>
                    <a:pt x="38" y="52"/>
                  </a:lnTo>
                  <a:lnTo>
                    <a:pt x="42" y="44"/>
                  </a:lnTo>
                  <a:lnTo>
                    <a:pt x="46" y="34"/>
                  </a:lnTo>
                  <a:lnTo>
                    <a:pt x="46" y="24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58" y="8"/>
                  </a:lnTo>
                  <a:lnTo>
                    <a:pt x="74" y="18"/>
                  </a:lnTo>
                  <a:lnTo>
                    <a:pt x="86" y="30"/>
                  </a:lnTo>
                  <a:lnTo>
                    <a:pt x="94" y="40"/>
                  </a:lnTo>
                  <a:lnTo>
                    <a:pt x="102" y="52"/>
                  </a:lnTo>
                  <a:lnTo>
                    <a:pt x="106" y="60"/>
                  </a:ln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8" name="Freeform 307"/>
            <p:cNvSpPr>
              <a:spLocks noEditPoints="1"/>
            </p:cNvSpPr>
            <p:nvPr/>
          </p:nvSpPr>
          <p:spPr bwMode="auto">
            <a:xfrm>
              <a:off x="3490913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2147483646 w 106"/>
                <a:gd name="T7" fmla="*/ 2147483646 h 84"/>
                <a:gd name="T8" fmla="*/ 2147483646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0 w 106"/>
                <a:gd name="T51" fmla="*/ 2147483646 h 84"/>
                <a:gd name="T52" fmla="*/ 0 w 106"/>
                <a:gd name="T53" fmla="*/ 2147483646 h 84"/>
                <a:gd name="T54" fmla="*/ 0 w 106"/>
                <a:gd name="T55" fmla="*/ 2147483646 h 84"/>
                <a:gd name="T56" fmla="*/ 0 w 106"/>
                <a:gd name="T57" fmla="*/ 2147483646 h 84"/>
                <a:gd name="T58" fmla="*/ 0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100" y="6"/>
                  </a:moveTo>
                  <a:lnTo>
                    <a:pt x="100" y="6"/>
                  </a:lnTo>
                  <a:lnTo>
                    <a:pt x="104" y="18"/>
                  </a:lnTo>
                  <a:lnTo>
                    <a:pt x="106" y="30"/>
                  </a:lnTo>
                  <a:lnTo>
                    <a:pt x="106" y="40"/>
                  </a:lnTo>
                  <a:lnTo>
                    <a:pt x="102" y="50"/>
                  </a:lnTo>
                  <a:lnTo>
                    <a:pt x="98" y="58"/>
                  </a:lnTo>
                  <a:lnTo>
                    <a:pt x="92" y="66"/>
                  </a:lnTo>
                  <a:lnTo>
                    <a:pt x="86" y="72"/>
                  </a:lnTo>
                  <a:lnTo>
                    <a:pt x="78" y="76"/>
                  </a:lnTo>
                  <a:lnTo>
                    <a:pt x="70" y="80"/>
                  </a:lnTo>
                  <a:lnTo>
                    <a:pt x="60" y="82"/>
                  </a:lnTo>
                  <a:lnTo>
                    <a:pt x="54" y="84"/>
                  </a:lnTo>
                  <a:lnTo>
                    <a:pt x="42" y="82"/>
                  </a:lnTo>
                  <a:lnTo>
                    <a:pt x="32" y="80"/>
                  </a:lnTo>
                  <a:lnTo>
                    <a:pt x="24" y="74"/>
                  </a:lnTo>
                  <a:lnTo>
                    <a:pt x="16" y="68"/>
                  </a:lnTo>
                  <a:lnTo>
                    <a:pt x="10" y="60"/>
                  </a:lnTo>
                  <a:lnTo>
                    <a:pt x="4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6" y="14"/>
                  </a:lnTo>
                  <a:lnTo>
                    <a:pt x="48" y="6"/>
                  </a:lnTo>
                  <a:lnTo>
                    <a:pt x="68" y="0"/>
                  </a:lnTo>
                  <a:lnTo>
                    <a:pt x="84" y="2"/>
                  </a:lnTo>
                  <a:lnTo>
                    <a:pt x="100" y="6"/>
                  </a:lnTo>
                  <a:close/>
                  <a:moveTo>
                    <a:pt x="76" y="30"/>
                  </a:moveTo>
                  <a:lnTo>
                    <a:pt x="76" y="30"/>
                  </a:lnTo>
                  <a:lnTo>
                    <a:pt x="74" y="22"/>
                  </a:lnTo>
                  <a:lnTo>
                    <a:pt x="70" y="14"/>
                  </a:lnTo>
                  <a:lnTo>
                    <a:pt x="62" y="10"/>
                  </a:lnTo>
                  <a:lnTo>
                    <a:pt x="54" y="8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30" y="30"/>
                  </a:lnTo>
                  <a:lnTo>
                    <a:pt x="32" y="4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54" y="54"/>
                  </a:lnTo>
                  <a:lnTo>
                    <a:pt x="62" y="52"/>
                  </a:lnTo>
                  <a:lnTo>
                    <a:pt x="70" y="46"/>
                  </a:lnTo>
                  <a:lnTo>
                    <a:pt x="74" y="4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9" name="Freeform 308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0 w 46"/>
                <a:gd name="T31" fmla="*/ 2147483646 h 46"/>
                <a:gd name="T32" fmla="*/ 0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0" name="Freeform 309"/>
            <p:cNvSpPr>
              <a:spLocks/>
            </p:cNvSpPr>
            <p:nvPr/>
          </p:nvSpPr>
          <p:spPr bwMode="auto">
            <a:xfrm>
              <a:off x="3335338" y="2517775"/>
              <a:ext cx="263525" cy="149225"/>
            </a:xfrm>
            <a:custGeom>
              <a:avLst/>
              <a:gdLst>
                <a:gd name="T0" fmla="*/ 2147483646 w 166"/>
                <a:gd name="T1" fmla="*/ 0 h 94"/>
                <a:gd name="T2" fmla="*/ 2147483646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w 166"/>
                <a:gd name="T25" fmla="*/ 2147483646 h 94"/>
                <a:gd name="T26" fmla="*/ 0 w 166"/>
                <a:gd name="T27" fmla="*/ 2147483646 h 94"/>
                <a:gd name="T28" fmla="*/ 2147483646 w 166"/>
                <a:gd name="T29" fmla="*/ 2147483646 h 94"/>
                <a:gd name="T30" fmla="*/ 2147483646 w 166"/>
                <a:gd name="T31" fmla="*/ 2147483646 h 94"/>
                <a:gd name="T32" fmla="*/ 2147483646 w 166"/>
                <a:gd name="T33" fmla="*/ 2147483646 h 94"/>
                <a:gd name="T34" fmla="*/ 2147483646 w 166"/>
                <a:gd name="T35" fmla="*/ 2147483646 h 94"/>
                <a:gd name="T36" fmla="*/ 2147483646 w 166"/>
                <a:gd name="T37" fmla="*/ 2147483646 h 94"/>
                <a:gd name="T38" fmla="*/ 2147483646 w 166"/>
                <a:gd name="T39" fmla="*/ 2147483646 h 94"/>
                <a:gd name="T40" fmla="*/ 2147483646 w 166"/>
                <a:gd name="T41" fmla="*/ 2147483646 h 94"/>
                <a:gd name="T42" fmla="*/ 2147483646 w 166"/>
                <a:gd name="T43" fmla="*/ 2147483646 h 94"/>
                <a:gd name="T44" fmla="*/ 2147483646 w 166"/>
                <a:gd name="T45" fmla="*/ 2147483646 h 94"/>
                <a:gd name="T46" fmla="*/ 2147483646 w 166"/>
                <a:gd name="T47" fmla="*/ 2147483646 h 94"/>
                <a:gd name="T48" fmla="*/ 2147483646 w 166"/>
                <a:gd name="T49" fmla="*/ 2147483646 h 94"/>
                <a:gd name="T50" fmla="*/ 2147483646 w 166"/>
                <a:gd name="T51" fmla="*/ 2147483646 h 94"/>
                <a:gd name="T52" fmla="*/ 2147483646 w 166"/>
                <a:gd name="T53" fmla="*/ 0 h 94"/>
                <a:gd name="T54" fmla="*/ 2147483646 w 166"/>
                <a:gd name="T55" fmla="*/ 0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4">
                  <a:moveTo>
                    <a:pt x="152" y="0"/>
                  </a:moveTo>
                  <a:lnTo>
                    <a:pt x="152" y="0"/>
                  </a:lnTo>
                  <a:lnTo>
                    <a:pt x="166" y="2"/>
                  </a:lnTo>
                  <a:lnTo>
                    <a:pt x="146" y="8"/>
                  </a:lnTo>
                  <a:lnTo>
                    <a:pt x="124" y="16"/>
                  </a:lnTo>
                  <a:lnTo>
                    <a:pt x="98" y="28"/>
                  </a:lnTo>
                  <a:lnTo>
                    <a:pt x="76" y="38"/>
                  </a:lnTo>
                  <a:lnTo>
                    <a:pt x="52" y="54"/>
                  </a:lnTo>
                  <a:lnTo>
                    <a:pt x="26" y="72"/>
                  </a:ln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1" name="Freeform 310"/>
            <p:cNvSpPr>
              <a:spLocks/>
            </p:cNvSpPr>
            <p:nvPr/>
          </p:nvSpPr>
          <p:spPr bwMode="auto">
            <a:xfrm>
              <a:off x="341788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2147483646 w 100"/>
                <a:gd name="T5" fmla="*/ 2147483646 h 58"/>
                <a:gd name="T6" fmla="*/ 2147483646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0 w 100"/>
                <a:gd name="T23" fmla="*/ 2147483646 h 58"/>
                <a:gd name="T24" fmla="*/ 0 w 100"/>
                <a:gd name="T25" fmla="*/ 2147483646 h 58"/>
                <a:gd name="T26" fmla="*/ 0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100" y="58"/>
                  </a:moveTo>
                  <a:lnTo>
                    <a:pt x="100" y="58"/>
                  </a:lnTo>
                  <a:lnTo>
                    <a:pt x="78" y="58"/>
                  </a:lnTo>
                  <a:lnTo>
                    <a:pt x="60" y="56"/>
                  </a:lnTo>
                  <a:lnTo>
                    <a:pt x="46" y="52"/>
                  </a:lnTo>
                  <a:lnTo>
                    <a:pt x="32" y="48"/>
                  </a:lnTo>
                  <a:lnTo>
                    <a:pt x="22" y="4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24" y="10"/>
                  </a:lnTo>
                  <a:lnTo>
                    <a:pt x="46" y="0"/>
                  </a:lnTo>
                  <a:lnTo>
                    <a:pt x="46" y="4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56" y="34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8" y="54"/>
                  </a:lnTo>
                  <a:lnTo>
                    <a:pt x="88" y="56"/>
                  </a:lnTo>
                  <a:lnTo>
                    <a:pt x="100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2" name="Freeform 311"/>
            <p:cNvSpPr>
              <a:spLocks/>
            </p:cNvSpPr>
            <p:nvPr/>
          </p:nvSpPr>
          <p:spPr bwMode="auto">
            <a:xfrm>
              <a:off x="3335338" y="2517775"/>
              <a:ext cx="422275" cy="149225"/>
            </a:xfrm>
            <a:custGeom>
              <a:avLst/>
              <a:gdLst>
                <a:gd name="T0" fmla="*/ 0 w 266"/>
                <a:gd name="T1" fmla="*/ 2147483646 h 94"/>
                <a:gd name="T2" fmla="*/ 0 w 266"/>
                <a:gd name="T3" fmla="*/ 2147483646 h 94"/>
                <a:gd name="T4" fmla="*/ 2147483646 w 266"/>
                <a:gd name="T5" fmla="*/ 2147483646 h 94"/>
                <a:gd name="T6" fmla="*/ 2147483646 w 266"/>
                <a:gd name="T7" fmla="*/ 2147483646 h 94"/>
                <a:gd name="T8" fmla="*/ 2147483646 w 266"/>
                <a:gd name="T9" fmla="*/ 2147483646 h 94"/>
                <a:gd name="T10" fmla="*/ 2147483646 w 266"/>
                <a:gd name="T11" fmla="*/ 2147483646 h 94"/>
                <a:gd name="T12" fmla="*/ 2147483646 w 266"/>
                <a:gd name="T13" fmla="*/ 2147483646 h 94"/>
                <a:gd name="T14" fmla="*/ 2147483646 w 266"/>
                <a:gd name="T15" fmla="*/ 2147483646 h 94"/>
                <a:gd name="T16" fmla="*/ 2147483646 w 266"/>
                <a:gd name="T17" fmla="*/ 2147483646 h 94"/>
                <a:gd name="T18" fmla="*/ 2147483646 w 266"/>
                <a:gd name="T19" fmla="*/ 2147483646 h 94"/>
                <a:gd name="T20" fmla="*/ 2147483646 w 266"/>
                <a:gd name="T21" fmla="*/ 2147483646 h 94"/>
                <a:gd name="T22" fmla="*/ 2147483646 w 266"/>
                <a:gd name="T23" fmla="*/ 2147483646 h 94"/>
                <a:gd name="T24" fmla="*/ 2147483646 w 266"/>
                <a:gd name="T25" fmla="*/ 2147483646 h 94"/>
                <a:gd name="T26" fmla="*/ 2147483646 w 266"/>
                <a:gd name="T27" fmla="*/ 2147483646 h 94"/>
                <a:gd name="T28" fmla="*/ 2147483646 w 266"/>
                <a:gd name="T29" fmla="*/ 0 h 94"/>
                <a:gd name="T30" fmla="*/ 2147483646 w 266"/>
                <a:gd name="T31" fmla="*/ 0 h 94"/>
                <a:gd name="T32" fmla="*/ 2147483646 w 266"/>
                <a:gd name="T33" fmla="*/ 2147483646 h 94"/>
                <a:gd name="T34" fmla="*/ 2147483646 w 266"/>
                <a:gd name="T35" fmla="*/ 2147483646 h 94"/>
                <a:gd name="T36" fmla="*/ 2147483646 w 266"/>
                <a:gd name="T37" fmla="*/ 2147483646 h 94"/>
                <a:gd name="T38" fmla="*/ 2147483646 w 266"/>
                <a:gd name="T39" fmla="*/ 2147483646 h 94"/>
                <a:gd name="T40" fmla="*/ 2147483646 w 266"/>
                <a:gd name="T41" fmla="*/ 2147483646 h 94"/>
                <a:gd name="T42" fmla="*/ 2147483646 w 266"/>
                <a:gd name="T43" fmla="*/ 2147483646 h 94"/>
                <a:gd name="T44" fmla="*/ 2147483646 w 266"/>
                <a:gd name="T45" fmla="*/ 2147483646 h 94"/>
                <a:gd name="T46" fmla="*/ 2147483646 w 266"/>
                <a:gd name="T47" fmla="*/ 2147483646 h 94"/>
                <a:gd name="T48" fmla="*/ 2147483646 w 266"/>
                <a:gd name="T49" fmla="*/ 2147483646 h 94"/>
                <a:gd name="T50" fmla="*/ 2147483646 w 266"/>
                <a:gd name="T51" fmla="*/ 2147483646 h 94"/>
                <a:gd name="T52" fmla="*/ 2147483646 w 266"/>
                <a:gd name="T53" fmla="*/ 2147483646 h 94"/>
                <a:gd name="T54" fmla="*/ 2147483646 w 266"/>
                <a:gd name="T55" fmla="*/ 2147483646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4">
                  <a:moveTo>
                    <a:pt x="0" y="94"/>
                  </a:move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82" y="4"/>
                  </a:lnTo>
                  <a:lnTo>
                    <a:pt x="198" y="8"/>
                  </a:lnTo>
                  <a:lnTo>
                    <a:pt x="216" y="16"/>
                  </a:lnTo>
                  <a:lnTo>
                    <a:pt x="232" y="26"/>
                  </a:lnTo>
                  <a:lnTo>
                    <a:pt x="244" y="38"/>
                  </a:lnTo>
                  <a:lnTo>
                    <a:pt x="252" y="48"/>
                  </a:lnTo>
                  <a:lnTo>
                    <a:pt x="260" y="60"/>
                  </a:lnTo>
                  <a:lnTo>
                    <a:pt x="264" y="68"/>
                  </a:lnTo>
                  <a:lnTo>
                    <a:pt x="26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3" name="Freeform 312"/>
            <p:cNvSpPr>
              <a:spLocks/>
            </p:cNvSpPr>
            <p:nvPr/>
          </p:nvSpPr>
          <p:spPr bwMode="auto">
            <a:xfrm>
              <a:off x="3335338" y="2520950"/>
              <a:ext cx="263525" cy="146050"/>
            </a:xfrm>
            <a:custGeom>
              <a:avLst/>
              <a:gdLst>
                <a:gd name="T0" fmla="*/ 2147483646 w 166"/>
                <a:gd name="T1" fmla="*/ 0 h 92"/>
                <a:gd name="T2" fmla="*/ 2147483646 w 166"/>
                <a:gd name="T3" fmla="*/ 0 h 92"/>
                <a:gd name="T4" fmla="*/ 2147483646 w 166"/>
                <a:gd name="T5" fmla="*/ 0 h 92"/>
                <a:gd name="T6" fmla="*/ 2147483646 w 166"/>
                <a:gd name="T7" fmla="*/ 0 h 92"/>
                <a:gd name="T8" fmla="*/ 2147483646 w 166"/>
                <a:gd name="T9" fmla="*/ 2147483646 h 92"/>
                <a:gd name="T10" fmla="*/ 2147483646 w 166"/>
                <a:gd name="T11" fmla="*/ 2147483646 h 92"/>
                <a:gd name="T12" fmla="*/ 2147483646 w 166"/>
                <a:gd name="T13" fmla="*/ 2147483646 h 92"/>
                <a:gd name="T14" fmla="*/ 2147483646 w 166"/>
                <a:gd name="T15" fmla="*/ 2147483646 h 92"/>
                <a:gd name="T16" fmla="*/ 2147483646 w 166"/>
                <a:gd name="T17" fmla="*/ 2147483646 h 92"/>
                <a:gd name="T18" fmla="*/ 2147483646 w 166"/>
                <a:gd name="T19" fmla="*/ 2147483646 h 92"/>
                <a:gd name="T20" fmla="*/ 2147483646 w 166"/>
                <a:gd name="T21" fmla="*/ 2147483646 h 92"/>
                <a:gd name="T22" fmla="*/ 2147483646 w 166"/>
                <a:gd name="T23" fmla="*/ 2147483646 h 92"/>
                <a:gd name="T24" fmla="*/ 0 w 166"/>
                <a:gd name="T25" fmla="*/ 2147483646 h 92"/>
                <a:gd name="T26" fmla="*/ 0 w 166"/>
                <a:gd name="T27" fmla="*/ 2147483646 h 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6" h="92">
                  <a:moveTo>
                    <a:pt x="166" y="0"/>
                  </a:moveTo>
                  <a:lnTo>
                    <a:pt x="166" y="0"/>
                  </a:lnTo>
                  <a:lnTo>
                    <a:pt x="146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76" y="36"/>
                  </a:lnTo>
                  <a:lnTo>
                    <a:pt x="52" y="52"/>
                  </a:lnTo>
                  <a:lnTo>
                    <a:pt x="26" y="70"/>
                  </a:lnTo>
                  <a:lnTo>
                    <a:pt x="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4" name="Freeform 313"/>
            <p:cNvSpPr>
              <a:spLocks/>
            </p:cNvSpPr>
            <p:nvPr/>
          </p:nvSpPr>
          <p:spPr bwMode="auto">
            <a:xfrm>
              <a:off x="3417888" y="2603500"/>
              <a:ext cx="339725" cy="85725"/>
            </a:xfrm>
            <a:custGeom>
              <a:avLst/>
              <a:gdLst>
                <a:gd name="T0" fmla="*/ 0 w 214"/>
                <a:gd name="T1" fmla="*/ 0 h 54"/>
                <a:gd name="T2" fmla="*/ 0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2147483646 w 214"/>
                <a:gd name="T35" fmla="*/ 2147483646 h 54"/>
                <a:gd name="T36" fmla="*/ 2147483646 w 214"/>
                <a:gd name="T37" fmla="*/ 2147483646 h 54"/>
                <a:gd name="T38" fmla="*/ 2147483646 w 214"/>
                <a:gd name="T39" fmla="*/ 2147483646 h 54"/>
                <a:gd name="T40" fmla="*/ 2147483646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22" y="16"/>
                  </a:lnTo>
                  <a:lnTo>
                    <a:pt x="32" y="22"/>
                  </a:lnTo>
                  <a:lnTo>
                    <a:pt x="46" y="26"/>
                  </a:lnTo>
                  <a:lnTo>
                    <a:pt x="60" y="30"/>
                  </a:lnTo>
                  <a:lnTo>
                    <a:pt x="78" y="32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62" y="24"/>
                  </a:lnTo>
                  <a:lnTo>
                    <a:pt x="184" y="22"/>
                  </a:lnTo>
                  <a:lnTo>
                    <a:pt x="198" y="20"/>
                  </a:lnTo>
                  <a:lnTo>
                    <a:pt x="214" y="22"/>
                  </a:lnTo>
                  <a:lnTo>
                    <a:pt x="214" y="24"/>
                  </a:lnTo>
                  <a:lnTo>
                    <a:pt x="214" y="30"/>
                  </a:lnTo>
                  <a:lnTo>
                    <a:pt x="210" y="42"/>
                  </a:lnTo>
                  <a:lnTo>
                    <a:pt x="198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5" name="Freeform 314"/>
            <p:cNvSpPr>
              <a:spLocks/>
            </p:cNvSpPr>
            <p:nvPr/>
          </p:nvSpPr>
          <p:spPr bwMode="auto">
            <a:xfrm>
              <a:off x="3490913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2147483646 h 78"/>
                <a:gd name="T6" fmla="*/ 2147483646 w 106"/>
                <a:gd name="T7" fmla="*/ 2147483646 h 78"/>
                <a:gd name="T8" fmla="*/ 2147483646 w 106"/>
                <a:gd name="T9" fmla="*/ 2147483646 h 78"/>
                <a:gd name="T10" fmla="*/ 2147483646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0 w 106"/>
                <a:gd name="T51" fmla="*/ 2147483646 h 78"/>
                <a:gd name="T52" fmla="*/ 0 w 106"/>
                <a:gd name="T53" fmla="*/ 2147483646 h 78"/>
                <a:gd name="T54" fmla="*/ 0 w 106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6" h="78">
                  <a:moveTo>
                    <a:pt x="100" y="0"/>
                  </a:moveTo>
                  <a:lnTo>
                    <a:pt x="100" y="0"/>
                  </a:lnTo>
                  <a:lnTo>
                    <a:pt x="104" y="12"/>
                  </a:lnTo>
                  <a:lnTo>
                    <a:pt x="106" y="24"/>
                  </a:lnTo>
                  <a:lnTo>
                    <a:pt x="106" y="34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6"/>
                  </a:lnTo>
                  <a:lnTo>
                    <a:pt x="78" y="70"/>
                  </a:lnTo>
                  <a:lnTo>
                    <a:pt x="70" y="74"/>
                  </a:lnTo>
                  <a:lnTo>
                    <a:pt x="60" y="76"/>
                  </a:lnTo>
                  <a:lnTo>
                    <a:pt x="54" y="78"/>
                  </a:lnTo>
                  <a:lnTo>
                    <a:pt x="42" y="76"/>
                  </a:lnTo>
                  <a:lnTo>
                    <a:pt x="32" y="74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0" y="54"/>
                  </a:lnTo>
                  <a:lnTo>
                    <a:pt x="4" y="46"/>
                  </a:lnTo>
                  <a:lnTo>
                    <a:pt x="2" y="36"/>
                  </a:lnTo>
                  <a:lnTo>
                    <a:pt x="0" y="24"/>
                  </a:lnTo>
                  <a:lnTo>
                    <a:pt x="0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6" name="Freeform 315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2147483646 h 46"/>
                <a:gd name="T2" fmla="*/ 2147483646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0 w 46"/>
                <a:gd name="T21" fmla="*/ 2147483646 h 46"/>
                <a:gd name="T22" fmla="*/ 0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2147483646 h 46"/>
                <a:gd name="T42" fmla="*/ 2147483646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7" name="Freeform 316"/>
            <p:cNvSpPr>
              <a:spLocks/>
            </p:cNvSpPr>
            <p:nvPr/>
          </p:nvSpPr>
          <p:spPr bwMode="auto">
            <a:xfrm>
              <a:off x="3586163" y="25336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8" name="Freeform 317"/>
            <p:cNvSpPr>
              <a:spLocks/>
            </p:cNvSpPr>
            <p:nvPr/>
          </p:nvSpPr>
          <p:spPr bwMode="auto">
            <a:xfrm>
              <a:off x="4017963" y="2530475"/>
              <a:ext cx="171450" cy="123825"/>
            </a:xfrm>
            <a:custGeom>
              <a:avLst/>
              <a:gdLst>
                <a:gd name="T0" fmla="*/ 0 w 108"/>
                <a:gd name="T1" fmla="*/ 2147483646 h 78"/>
                <a:gd name="T2" fmla="*/ 0 w 108"/>
                <a:gd name="T3" fmla="*/ 2147483646 h 78"/>
                <a:gd name="T4" fmla="*/ 2147483646 w 108"/>
                <a:gd name="T5" fmla="*/ 2147483646 h 78"/>
                <a:gd name="T6" fmla="*/ 2147483646 w 108"/>
                <a:gd name="T7" fmla="*/ 2147483646 h 78"/>
                <a:gd name="T8" fmla="*/ 2147483646 w 108"/>
                <a:gd name="T9" fmla="*/ 2147483646 h 78"/>
                <a:gd name="T10" fmla="*/ 2147483646 w 108"/>
                <a:gd name="T11" fmla="*/ 2147483646 h 78"/>
                <a:gd name="T12" fmla="*/ 2147483646 w 108"/>
                <a:gd name="T13" fmla="*/ 2147483646 h 78"/>
                <a:gd name="T14" fmla="*/ 2147483646 w 108"/>
                <a:gd name="T15" fmla="*/ 2147483646 h 78"/>
                <a:gd name="T16" fmla="*/ 2147483646 w 108"/>
                <a:gd name="T17" fmla="*/ 2147483646 h 78"/>
                <a:gd name="T18" fmla="*/ 2147483646 w 108"/>
                <a:gd name="T19" fmla="*/ 2147483646 h 78"/>
                <a:gd name="T20" fmla="*/ 2147483646 w 108"/>
                <a:gd name="T21" fmla="*/ 2147483646 h 78"/>
                <a:gd name="T22" fmla="*/ 2147483646 w 108"/>
                <a:gd name="T23" fmla="*/ 2147483646 h 78"/>
                <a:gd name="T24" fmla="*/ 2147483646 w 108"/>
                <a:gd name="T25" fmla="*/ 2147483646 h 78"/>
                <a:gd name="T26" fmla="*/ 2147483646 w 108"/>
                <a:gd name="T27" fmla="*/ 2147483646 h 78"/>
                <a:gd name="T28" fmla="*/ 2147483646 w 108"/>
                <a:gd name="T29" fmla="*/ 2147483646 h 78"/>
                <a:gd name="T30" fmla="*/ 2147483646 w 108"/>
                <a:gd name="T31" fmla="*/ 2147483646 h 78"/>
                <a:gd name="T32" fmla="*/ 2147483646 w 108"/>
                <a:gd name="T33" fmla="*/ 2147483646 h 78"/>
                <a:gd name="T34" fmla="*/ 2147483646 w 108"/>
                <a:gd name="T35" fmla="*/ 2147483646 h 78"/>
                <a:gd name="T36" fmla="*/ 2147483646 w 108"/>
                <a:gd name="T37" fmla="*/ 0 h 78"/>
                <a:gd name="T38" fmla="*/ 2147483646 w 108"/>
                <a:gd name="T39" fmla="*/ 0 h 78"/>
                <a:gd name="T40" fmla="*/ 2147483646 w 108"/>
                <a:gd name="T41" fmla="*/ 2147483646 h 78"/>
                <a:gd name="T42" fmla="*/ 2147483646 w 108"/>
                <a:gd name="T43" fmla="*/ 2147483646 h 78"/>
                <a:gd name="T44" fmla="*/ 2147483646 w 108"/>
                <a:gd name="T45" fmla="*/ 2147483646 h 78"/>
                <a:gd name="T46" fmla="*/ 2147483646 w 108"/>
                <a:gd name="T47" fmla="*/ 2147483646 h 78"/>
                <a:gd name="T48" fmla="*/ 2147483646 w 108"/>
                <a:gd name="T49" fmla="*/ 2147483646 h 78"/>
                <a:gd name="T50" fmla="*/ 2147483646 w 108"/>
                <a:gd name="T51" fmla="*/ 2147483646 h 78"/>
                <a:gd name="T52" fmla="*/ 0 w 108"/>
                <a:gd name="T53" fmla="*/ 2147483646 h 78"/>
                <a:gd name="T54" fmla="*/ 0 w 108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8">
                  <a:moveTo>
                    <a:pt x="0" y="68"/>
                  </a:moveTo>
                  <a:lnTo>
                    <a:pt x="0" y="68"/>
                  </a:lnTo>
                  <a:lnTo>
                    <a:pt x="16" y="68"/>
                  </a:lnTo>
                  <a:lnTo>
                    <a:pt x="30" y="68"/>
                  </a:lnTo>
                  <a:lnTo>
                    <a:pt x="52" y="70"/>
                  </a:lnTo>
                  <a:lnTo>
                    <a:pt x="108" y="78"/>
                  </a:lnTo>
                  <a:lnTo>
                    <a:pt x="98" y="74"/>
                  </a:lnTo>
                  <a:lnTo>
                    <a:pt x="90" y="72"/>
                  </a:lnTo>
                  <a:lnTo>
                    <a:pt x="82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4" y="34"/>
                  </a:lnTo>
                  <a:lnTo>
                    <a:pt x="62" y="24"/>
                  </a:lnTo>
                  <a:lnTo>
                    <a:pt x="64" y="12"/>
                  </a:lnTo>
                  <a:lnTo>
                    <a:pt x="68" y="0"/>
                  </a:lnTo>
                  <a:lnTo>
                    <a:pt x="50" y="8"/>
                  </a:lnTo>
                  <a:lnTo>
                    <a:pt x="34" y="18"/>
                  </a:lnTo>
                  <a:lnTo>
                    <a:pt x="22" y="30"/>
                  </a:lnTo>
                  <a:lnTo>
                    <a:pt x="14" y="42"/>
                  </a:lnTo>
                  <a:lnTo>
                    <a:pt x="8" y="52"/>
                  </a:lnTo>
                  <a:lnTo>
                    <a:pt x="4" y="6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39" name="Freeform 318"/>
            <p:cNvSpPr>
              <a:spLocks noEditPoints="1"/>
            </p:cNvSpPr>
            <p:nvPr/>
          </p:nvSpPr>
          <p:spPr bwMode="auto">
            <a:xfrm>
              <a:off x="4116388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0 w 106"/>
                <a:gd name="T7" fmla="*/ 2147483646 h 84"/>
                <a:gd name="T8" fmla="*/ 0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2147483646 w 106"/>
                <a:gd name="T51" fmla="*/ 2147483646 h 84"/>
                <a:gd name="T52" fmla="*/ 2147483646 w 106"/>
                <a:gd name="T53" fmla="*/ 2147483646 h 84"/>
                <a:gd name="T54" fmla="*/ 2147483646 w 106"/>
                <a:gd name="T55" fmla="*/ 2147483646 h 84"/>
                <a:gd name="T56" fmla="*/ 2147483646 w 106"/>
                <a:gd name="T57" fmla="*/ 2147483646 h 84"/>
                <a:gd name="T58" fmla="*/ 2147483646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6" y="6"/>
                  </a:moveTo>
                  <a:lnTo>
                    <a:pt x="6" y="6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2" y="40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4" y="66"/>
                  </a:lnTo>
                  <a:lnTo>
                    <a:pt x="20" y="72"/>
                  </a:lnTo>
                  <a:lnTo>
                    <a:pt x="28" y="78"/>
                  </a:lnTo>
                  <a:lnTo>
                    <a:pt x="36" y="80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4" y="84"/>
                  </a:lnTo>
                  <a:lnTo>
                    <a:pt x="64" y="82"/>
                  </a:lnTo>
                  <a:lnTo>
                    <a:pt x="74" y="80"/>
                  </a:lnTo>
                  <a:lnTo>
                    <a:pt x="82" y="74"/>
                  </a:lnTo>
                  <a:lnTo>
                    <a:pt x="90" y="68"/>
                  </a:lnTo>
                  <a:lnTo>
                    <a:pt x="96" y="60"/>
                  </a:lnTo>
                  <a:lnTo>
                    <a:pt x="102" y="52"/>
                  </a:lnTo>
                  <a:lnTo>
                    <a:pt x="104" y="42"/>
                  </a:lnTo>
                  <a:lnTo>
                    <a:pt x="106" y="30"/>
                  </a:lnTo>
                  <a:lnTo>
                    <a:pt x="106" y="26"/>
                  </a:lnTo>
                  <a:lnTo>
                    <a:pt x="80" y="14"/>
                  </a:lnTo>
                  <a:lnTo>
                    <a:pt x="58" y="6"/>
                  </a:lnTo>
                  <a:lnTo>
                    <a:pt x="38" y="0"/>
                  </a:lnTo>
                  <a:lnTo>
                    <a:pt x="22" y="2"/>
                  </a:lnTo>
                  <a:lnTo>
                    <a:pt x="6" y="6"/>
                  </a:lnTo>
                  <a:close/>
                  <a:moveTo>
                    <a:pt x="30" y="30"/>
                  </a:moveTo>
                  <a:lnTo>
                    <a:pt x="30" y="30"/>
                  </a:lnTo>
                  <a:lnTo>
                    <a:pt x="32" y="22"/>
                  </a:lnTo>
                  <a:lnTo>
                    <a:pt x="36" y="14"/>
                  </a:lnTo>
                  <a:lnTo>
                    <a:pt x="44" y="10"/>
                  </a:lnTo>
                  <a:lnTo>
                    <a:pt x="54" y="8"/>
                  </a:lnTo>
                  <a:lnTo>
                    <a:pt x="62" y="10"/>
                  </a:lnTo>
                  <a:lnTo>
                    <a:pt x="70" y="14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4" y="40"/>
                  </a:lnTo>
                  <a:lnTo>
                    <a:pt x="70" y="48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44" y="52"/>
                  </a:lnTo>
                  <a:lnTo>
                    <a:pt x="36" y="48"/>
                  </a:lnTo>
                  <a:lnTo>
                    <a:pt x="32" y="4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0" name="Freeform 319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0 w 46"/>
                <a:gd name="T11" fmla="*/ 2147483646 h 46"/>
                <a:gd name="T12" fmla="*/ 0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2147483646 h 46"/>
                <a:gd name="T32" fmla="*/ 2147483646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1" name="Freeform 320"/>
            <p:cNvSpPr>
              <a:spLocks/>
            </p:cNvSpPr>
            <p:nvPr/>
          </p:nvSpPr>
          <p:spPr bwMode="auto">
            <a:xfrm>
              <a:off x="4176713" y="2517775"/>
              <a:ext cx="263525" cy="152400"/>
            </a:xfrm>
            <a:custGeom>
              <a:avLst/>
              <a:gdLst>
                <a:gd name="T0" fmla="*/ 2147483646 w 166"/>
                <a:gd name="T1" fmla="*/ 0 h 96"/>
                <a:gd name="T2" fmla="*/ 2147483646 w 166"/>
                <a:gd name="T3" fmla="*/ 0 h 96"/>
                <a:gd name="T4" fmla="*/ 0 w 166"/>
                <a:gd name="T5" fmla="*/ 2147483646 h 96"/>
                <a:gd name="T6" fmla="*/ 0 w 166"/>
                <a:gd name="T7" fmla="*/ 2147483646 h 96"/>
                <a:gd name="T8" fmla="*/ 2147483646 w 166"/>
                <a:gd name="T9" fmla="*/ 2147483646 h 96"/>
                <a:gd name="T10" fmla="*/ 2147483646 w 166"/>
                <a:gd name="T11" fmla="*/ 2147483646 h 96"/>
                <a:gd name="T12" fmla="*/ 2147483646 w 166"/>
                <a:gd name="T13" fmla="*/ 2147483646 h 96"/>
                <a:gd name="T14" fmla="*/ 2147483646 w 166"/>
                <a:gd name="T15" fmla="*/ 2147483646 h 96"/>
                <a:gd name="T16" fmla="*/ 2147483646 w 166"/>
                <a:gd name="T17" fmla="*/ 2147483646 h 96"/>
                <a:gd name="T18" fmla="*/ 2147483646 w 166"/>
                <a:gd name="T19" fmla="*/ 2147483646 h 96"/>
                <a:gd name="T20" fmla="*/ 2147483646 w 166"/>
                <a:gd name="T21" fmla="*/ 2147483646 h 96"/>
                <a:gd name="T22" fmla="*/ 2147483646 w 166"/>
                <a:gd name="T23" fmla="*/ 2147483646 h 96"/>
                <a:gd name="T24" fmla="*/ 2147483646 w 166"/>
                <a:gd name="T25" fmla="*/ 2147483646 h 96"/>
                <a:gd name="T26" fmla="*/ 2147483646 w 166"/>
                <a:gd name="T27" fmla="*/ 2147483646 h 96"/>
                <a:gd name="T28" fmla="*/ 2147483646 w 166"/>
                <a:gd name="T29" fmla="*/ 2147483646 h 96"/>
                <a:gd name="T30" fmla="*/ 2147483646 w 166"/>
                <a:gd name="T31" fmla="*/ 2147483646 h 96"/>
                <a:gd name="T32" fmla="*/ 2147483646 w 166"/>
                <a:gd name="T33" fmla="*/ 2147483646 h 96"/>
                <a:gd name="T34" fmla="*/ 2147483646 w 166"/>
                <a:gd name="T35" fmla="*/ 2147483646 h 96"/>
                <a:gd name="T36" fmla="*/ 2147483646 w 166"/>
                <a:gd name="T37" fmla="*/ 2147483646 h 96"/>
                <a:gd name="T38" fmla="*/ 2147483646 w 166"/>
                <a:gd name="T39" fmla="*/ 2147483646 h 96"/>
                <a:gd name="T40" fmla="*/ 2147483646 w 166"/>
                <a:gd name="T41" fmla="*/ 2147483646 h 96"/>
                <a:gd name="T42" fmla="*/ 2147483646 w 166"/>
                <a:gd name="T43" fmla="*/ 2147483646 h 96"/>
                <a:gd name="T44" fmla="*/ 2147483646 w 166"/>
                <a:gd name="T45" fmla="*/ 2147483646 h 96"/>
                <a:gd name="T46" fmla="*/ 2147483646 w 166"/>
                <a:gd name="T47" fmla="*/ 2147483646 h 96"/>
                <a:gd name="T48" fmla="*/ 2147483646 w 166"/>
                <a:gd name="T49" fmla="*/ 2147483646 h 96"/>
                <a:gd name="T50" fmla="*/ 2147483646 w 166"/>
                <a:gd name="T51" fmla="*/ 2147483646 h 96"/>
                <a:gd name="T52" fmla="*/ 2147483646 w 166"/>
                <a:gd name="T53" fmla="*/ 0 h 96"/>
                <a:gd name="T54" fmla="*/ 2147483646 w 166"/>
                <a:gd name="T55" fmla="*/ 0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6">
                  <a:moveTo>
                    <a:pt x="14" y="0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20" y="8"/>
                  </a:lnTo>
                  <a:lnTo>
                    <a:pt x="42" y="16"/>
                  </a:lnTo>
                  <a:lnTo>
                    <a:pt x="68" y="28"/>
                  </a:lnTo>
                  <a:lnTo>
                    <a:pt x="90" y="40"/>
                  </a:lnTo>
                  <a:lnTo>
                    <a:pt x="114" y="54"/>
                  </a:lnTo>
                  <a:lnTo>
                    <a:pt x="140" y="72"/>
                  </a:lnTo>
                  <a:lnTo>
                    <a:pt x="166" y="96"/>
                  </a:lnTo>
                  <a:lnTo>
                    <a:pt x="152" y="78"/>
                  </a:lnTo>
                  <a:lnTo>
                    <a:pt x="144" y="64"/>
                  </a:lnTo>
                  <a:lnTo>
                    <a:pt x="140" y="56"/>
                  </a:lnTo>
                  <a:lnTo>
                    <a:pt x="140" y="52"/>
                  </a:lnTo>
                  <a:lnTo>
                    <a:pt x="132" y="44"/>
                  </a:lnTo>
                  <a:lnTo>
                    <a:pt x="124" y="36"/>
                  </a:lnTo>
                  <a:lnTo>
                    <a:pt x="112" y="26"/>
                  </a:lnTo>
                  <a:lnTo>
                    <a:pt x="94" y="18"/>
                  </a:lnTo>
                  <a:lnTo>
                    <a:pt x="74" y="8"/>
                  </a:lnTo>
                  <a:lnTo>
                    <a:pt x="46" y="2"/>
                  </a:lnTo>
                  <a:lnTo>
                    <a:pt x="3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2" name="Freeform 321"/>
            <p:cNvSpPr>
              <a:spLocks/>
            </p:cNvSpPr>
            <p:nvPr/>
          </p:nvSpPr>
          <p:spPr bwMode="auto">
            <a:xfrm>
              <a:off x="419893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0 w 100"/>
                <a:gd name="T5" fmla="*/ 2147483646 h 58"/>
                <a:gd name="T6" fmla="*/ 0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2147483646 w 100"/>
                <a:gd name="T23" fmla="*/ 2147483646 h 58"/>
                <a:gd name="T24" fmla="*/ 2147483646 w 100"/>
                <a:gd name="T25" fmla="*/ 2147483646 h 58"/>
                <a:gd name="T26" fmla="*/ 2147483646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2" y="58"/>
                  </a:moveTo>
                  <a:lnTo>
                    <a:pt x="2" y="58"/>
                  </a:lnTo>
                  <a:lnTo>
                    <a:pt x="0" y="58"/>
                  </a:lnTo>
                  <a:lnTo>
                    <a:pt x="24" y="58"/>
                  </a:lnTo>
                  <a:lnTo>
                    <a:pt x="40" y="56"/>
                  </a:lnTo>
                  <a:lnTo>
                    <a:pt x="54" y="54"/>
                  </a:lnTo>
                  <a:lnTo>
                    <a:pt x="68" y="48"/>
                  </a:lnTo>
                  <a:lnTo>
                    <a:pt x="80" y="42"/>
                  </a:lnTo>
                  <a:lnTo>
                    <a:pt x="94" y="30"/>
                  </a:lnTo>
                  <a:lnTo>
                    <a:pt x="100" y="26"/>
                  </a:lnTo>
                  <a:lnTo>
                    <a:pt x="76" y="12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50" y="26"/>
                  </a:lnTo>
                  <a:lnTo>
                    <a:pt x="44" y="34"/>
                  </a:lnTo>
                  <a:lnTo>
                    <a:pt x="38" y="42"/>
                  </a:lnTo>
                  <a:lnTo>
                    <a:pt x="30" y="48"/>
                  </a:lnTo>
                  <a:lnTo>
                    <a:pt x="22" y="54"/>
                  </a:lnTo>
                  <a:lnTo>
                    <a:pt x="12" y="56"/>
                  </a:lnTo>
                  <a:lnTo>
                    <a:pt x="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3" name="Freeform 322"/>
            <p:cNvSpPr>
              <a:spLocks/>
            </p:cNvSpPr>
            <p:nvPr/>
          </p:nvSpPr>
          <p:spPr bwMode="auto">
            <a:xfrm>
              <a:off x="4017963" y="2517775"/>
              <a:ext cx="422275" cy="152400"/>
            </a:xfrm>
            <a:custGeom>
              <a:avLst/>
              <a:gdLst>
                <a:gd name="T0" fmla="*/ 2147483646 w 266"/>
                <a:gd name="T1" fmla="*/ 2147483646 h 96"/>
                <a:gd name="T2" fmla="*/ 2147483646 w 266"/>
                <a:gd name="T3" fmla="*/ 2147483646 h 96"/>
                <a:gd name="T4" fmla="*/ 2147483646 w 266"/>
                <a:gd name="T5" fmla="*/ 2147483646 h 96"/>
                <a:gd name="T6" fmla="*/ 2147483646 w 266"/>
                <a:gd name="T7" fmla="*/ 2147483646 h 96"/>
                <a:gd name="T8" fmla="*/ 2147483646 w 266"/>
                <a:gd name="T9" fmla="*/ 2147483646 h 96"/>
                <a:gd name="T10" fmla="*/ 2147483646 w 266"/>
                <a:gd name="T11" fmla="*/ 2147483646 h 96"/>
                <a:gd name="T12" fmla="*/ 2147483646 w 266"/>
                <a:gd name="T13" fmla="*/ 2147483646 h 96"/>
                <a:gd name="T14" fmla="*/ 2147483646 w 266"/>
                <a:gd name="T15" fmla="*/ 2147483646 h 96"/>
                <a:gd name="T16" fmla="*/ 2147483646 w 266"/>
                <a:gd name="T17" fmla="*/ 2147483646 h 96"/>
                <a:gd name="T18" fmla="*/ 2147483646 w 266"/>
                <a:gd name="T19" fmla="*/ 2147483646 h 96"/>
                <a:gd name="T20" fmla="*/ 2147483646 w 266"/>
                <a:gd name="T21" fmla="*/ 2147483646 h 96"/>
                <a:gd name="T22" fmla="*/ 2147483646 w 266"/>
                <a:gd name="T23" fmla="*/ 2147483646 h 96"/>
                <a:gd name="T24" fmla="*/ 2147483646 w 266"/>
                <a:gd name="T25" fmla="*/ 2147483646 h 96"/>
                <a:gd name="T26" fmla="*/ 2147483646 w 266"/>
                <a:gd name="T27" fmla="*/ 2147483646 h 96"/>
                <a:gd name="T28" fmla="*/ 2147483646 w 266"/>
                <a:gd name="T29" fmla="*/ 0 h 96"/>
                <a:gd name="T30" fmla="*/ 2147483646 w 266"/>
                <a:gd name="T31" fmla="*/ 0 h 96"/>
                <a:gd name="T32" fmla="*/ 2147483646 w 266"/>
                <a:gd name="T33" fmla="*/ 2147483646 h 96"/>
                <a:gd name="T34" fmla="*/ 2147483646 w 266"/>
                <a:gd name="T35" fmla="*/ 2147483646 h 96"/>
                <a:gd name="T36" fmla="*/ 2147483646 w 266"/>
                <a:gd name="T37" fmla="*/ 2147483646 h 96"/>
                <a:gd name="T38" fmla="*/ 2147483646 w 266"/>
                <a:gd name="T39" fmla="*/ 2147483646 h 96"/>
                <a:gd name="T40" fmla="*/ 2147483646 w 266"/>
                <a:gd name="T41" fmla="*/ 2147483646 h 96"/>
                <a:gd name="T42" fmla="*/ 2147483646 w 266"/>
                <a:gd name="T43" fmla="*/ 2147483646 h 96"/>
                <a:gd name="T44" fmla="*/ 2147483646 w 266"/>
                <a:gd name="T45" fmla="*/ 2147483646 h 96"/>
                <a:gd name="T46" fmla="*/ 2147483646 w 266"/>
                <a:gd name="T47" fmla="*/ 2147483646 h 96"/>
                <a:gd name="T48" fmla="*/ 2147483646 w 266"/>
                <a:gd name="T49" fmla="*/ 2147483646 h 96"/>
                <a:gd name="T50" fmla="*/ 2147483646 w 266"/>
                <a:gd name="T51" fmla="*/ 2147483646 h 96"/>
                <a:gd name="T52" fmla="*/ 2147483646 w 266"/>
                <a:gd name="T53" fmla="*/ 2147483646 h 96"/>
                <a:gd name="T54" fmla="*/ 0 w 266"/>
                <a:gd name="T55" fmla="*/ 2147483646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6">
                  <a:moveTo>
                    <a:pt x="266" y="96"/>
                  </a:moveTo>
                  <a:lnTo>
                    <a:pt x="266" y="96"/>
                  </a:lnTo>
                  <a:lnTo>
                    <a:pt x="252" y="78"/>
                  </a:lnTo>
                  <a:lnTo>
                    <a:pt x="244" y="64"/>
                  </a:lnTo>
                  <a:lnTo>
                    <a:pt x="240" y="56"/>
                  </a:lnTo>
                  <a:lnTo>
                    <a:pt x="240" y="52"/>
                  </a:lnTo>
                  <a:lnTo>
                    <a:pt x="232" y="44"/>
                  </a:lnTo>
                  <a:lnTo>
                    <a:pt x="224" y="36"/>
                  </a:lnTo>
                  <a:lnTo>
                    <a:pt x="212" y="26"/>
                  </a:lnTo>
                  <a:lnTo>
                    <a:pt x="194" y="18"/>
                  </a:lnTo>
                  <a:lnTo>
                    <a:pt x="174" y="8"/>
                  </a:lnTo>
                  <a:lnTo>
                    <a:pt x="146" y="2"/>
                  </a:lnTo>
                  <a:lnTo>
                    <a:pt x="132" y="2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4" y="4"/>
                  </a:lnTo>
                  <a:lnTo>
                    <a:pt x="68" y="8"/>
                  </a:lnTo>
                  <a:lnTo>
                    <a:pt x="50" y="16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4" y="68"/>
                  </a:lnTo>
                  <a:lnTo>
                    <a:pt x="0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4" name="Freeform 323"/>
            <p:cNvSpPr>
              <a:spLocks/>
            </p:cNvSpPr>
            <p:nvPr/>
          </p:nvSpPr>
          <p:spPr bwMode="auto">
            <a:xfrm>
              <a:off x="4176713" y="2520950"/>
              <a:ext cx="263525" cy="149225"/>
            </a:xfrm>
            <a:custGeom>
              <a:avLst/>
              <a:gdLst>
                <a:gd name="T0" fmla="*/ 0 w 166"/>
                <a:gd name="T1" fmla="*/ 0 h 94"/>
                <a:gd name="T2" fmla="*/ 0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6" h="94">
                  <a:moveTo>
                    <a:pt x="0" y="0"/>
                  </a:moveTo>
                  <a:lnTo>
                    <a:pt x="0" y="0"/>
                  </a:lnTo>
                  <a:lnTo>
                    <a:pt x="20" y="6"/>
                  </a:lnTo>
                  <a:lnTo>
                    <a:pt x="42" y="14"/>
                  </a:lnTo>
                  <a:lnTo>
                    <a:pt x="68" y="26"/>
                  </a:lnTo>
                  <a:lnTo>
                    <a:pt x="90" y="38"/>
                  </a:lnTo>
                  <a:lnTo>
                    <a:pt x="114" y="52"/>
                  </a:lnTo>
                  <a:lnTo>
                    <a:pt x="140" y="70"/>
                  </a:lnTo>
                  <a:lnTo>
                    <a:pt x="166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5" name="Freeform 324"/>
            <p:cNvSpPr>
              <a:spLocks/>
            </p:cNvSpPr>
            <p:nvPr/>
          </p:nvSpPr>
          <p:spPr bwMode="auto">
            <a:xfrm>
              <a:off x="4017963" y="2603500"/>
              <a:ext cx="339725" cy="85725"/>
            </a:xfrm>
            <a:custGeom>
              <a:avLst/>
              <a:gdLst>
                <a:gd name="T0" fmla="*/ 2147483646 w 214"/>
                <a:gd name="T1" fmla="*/ 0 h 54"/>
                <a:gd name="T2" fmla="*/ 2147483646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0 w 214"/>
                <a:gd name="T35" fmla="*/ 2147483646 h 54"/>
                <a:gd name="T36" fmla="*/ 0 w 214"/>
                <a:gd name="T37" fmla="*/ 2147483646 h 54"/>
                <a:gd name="T38" fmla="*/ 0 w 214"/>
                <a:gd name="T39" fmla="*/ 2147483646 h 54"/>
                <a:gd name="T40" fmla="*/ 0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214" y="0"/>
                  </a:moveTo>
                  <a:lnTo>
                    <a:pt x="214" y="0"/>
                  </a:lnTo>
                  <a:lnTo>
                    <a:pt x="208" y="4"/>
                  </a:lnTo>
                  <a:lnTo>
                    <a:pt x="194" y="16"/>
                  </a:lnTo>
                  <a:lnTo>
                    <a:pt x="182" y="22"/>
                  </a:lnTo>
                  <a:lnTo>
                    <a:pt x="168" y="28"/>
                  </a:lnTo>
                  <a:lnTo>
                    <a:pt x="154" y="30"/>
                  </a:lnTo>
                  <a:lnTo>
                    <a:pt x="138" y="32"/>
                  </a:lnTo>
                  <a:lnTo>
                    <a:pt x="114" y="32"/>
                  </a:lnTo>
                  <a:lnTo>
                    <a:pt x="108" y="32"/>
                  </a:lnTo>
                  <a:lnTo>
                    <a:pt x="52" y="24"/>
                  </a:lnTo>
                  <a:lnTo>
                    <a:pt x="30" y="22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42"/>
                  </a:lnTo>
                  <a:lnTo>
                    <a:pt x="16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6" name="Freeform 325"/>
            <p:cNvSpPr>
              <a:spLocks/>
            </p:cNvSpPr>
            <p:nvPr/>
          </p:nvSpPr>
          <p:spPr bwMode="auto">
            <a:xfrm>
              <a:off x="4116388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0 h 78"/>
                <a:gd name="T6" fmla="*/ 2147483646 w 106"/>
                <a:gd name="T7" fmla="*/ 2147483646 h 78"/>
                <a:gd name="T8" fmla="*/ 0 w 106"/>
                <a:gd name="T9" fmla="*/ 2147483646 h 78"/>
                <a:gd name="T10" fmla="*/ 0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2147483646 w 106"/>
                <a:gd name="T51" fmla="*/ 2147483646 h 78"/>
                <a:gd name="T52" fmla="*/ 2147483646 w 106"/>
                <a:gd name="T53" fmla="*/ 2147483646 h 78"/>
                <a:gd name="T54" fmla="*/ 2147483646 w 106"/>
                <a:gd name="T55" fmla="*/ 2147483646 h 78"/>
                <a:gd name="T56" fmla="*/ 2147483646 w 10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6" h="78">
                  <a:moveTo>
                    <a:pt x="6" y="0"/>
                  </a:moveTo>
                  <a:lnTo>
                    <a:pt x="6" y="0"/>
                  </a:lnTo>
                  <a:lnTo>
                    <a:pt x="2" y="12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4" y="60"/>
                  </a:lnTo>
                  <a:lnTo>
                    <a:pt x="20" y="66"/>
                  </a:lnTo>
                  <a:lnTo>
                    <a:pt x="28" y="72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52" y="78"/>
                  </a:lnTo>
                  <a:lnTo>
                    <a:pt x="54" y="78"/>
                  </a:lnTo>
                  <a:lnTo>
                    <a:pt x="64" y="76"/>
                  </a:lnTo>
                  <a:lnTo>
                    <a:pt x="74" y="74"/>
                  </a:lnTo>
                  <a:lnTo>
                    <a:pt x="82" y="68"/>
                  </a:lnTo>
                  <a:lnTo>
                    <a:pt x="90" y="62"/>
                  </a:lnTo>
                  <a:lnTo>
                    <a:pt x="96" y="54"/>
                  </a:lnTo>
                  <a:lnTo>
                    <a:pt x="102" y="46"/>
                  </a:lnTo>
                  <a:lnTo>
                    <a:pt x="104" y="36"/>
                  </a:lnTo>
                  <a:lnTo>
                    <a:pt x="106" y="24"/>
                  </a:lnTo>
                  <a:lnTo>
                    <a:pt x="106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7" name="Freeform 326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48" name="Freeform 327"/>
            <p:cNvSpPr>
              <a:spLocks/>
            </p:cNvSpPr>
            <p:nvPr/>
          </p:nvSpPr>
          <p:spPr bwMode="auto">
            <a:xfrm>
              <a:off x="4157663" y="2533650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10" name="Freeform 193"/>
          <p:cNvSpPr>
            <a:spLocks/>
          </p:cNvSpPr>
          <p:nvPr/>
        </p:nvSpPr>
        <p:spPr bwMode="auto">
          <a:xfrm>
            <a:off x="4395788" y="4570413"/>
            <a:ext cx="250825" cy="76200"/>
          </a:xfrm>
          <a:custGeom>
            <a:avLst/>
            <a:gdLst>
              <a:gd name="T0" fmla="*/ 0 w 256"/>
              <a:gd name="T1" fmla="*/ 2147483646 h 78"/>
              <a:gd name="T2" fmla="*/ 0 w 256"/>
              <a:gd name="T3" fmla="*/ 2147483646 h 78"/>
              <a:gd name="T4" fmla="*/ 2147483646 w 256"/>
              <a:gd name="T5" fmla="*/ 2147483646 h 78"/>
              <a:gd name="T6" fmla="*/ 2147483646 w 256"/>
              <a:gd name="T7" fmla="*/ 2147483646 h 78"/>
              <a:gd name="T8" fmla="*/ 2147483646 w 256"/>
              <a:gd name="T9" fmla="*/ 2147483646 h 78"/>
              <a:gd name="T10" fmla="*/ 2147483646 w 256"/>
              <a:gd name="T11" fmla="*/ 2147483646 h 78"/>
              <a:gd name="T12" fmla="*/ 2147483646 w 256"/>
              <a:gd name="T13" fmla="*/ 2147483646 h 78"/>
              <a:gd name="T14" fmla="*/ 2147483646 w 256"/>
              <a:gd name="T15" fmla="*/ 2147483646 h 78"/>
              <a:gd name="T16" fmla="*/ 2147483646 w 256"/>
              <a:gd name="T17" fmla="*/ 2147483646 h 78"/>
              <a:gd name="T18" fmla="*/ 2147483646 w 256"/>
              <a:gd name="T19" fmla="*/ 2147483646 h 78"/>
              <a:gd name="T20" fmla="*/ 2147483646 w 256"/>
              <a:gd name="T21" fmla="*/ 2147483646 h 78"/>
              <a:gd name="T22" fmla="*/ 2147483646 w 256"/>
              <a:gd name="T23" fmla="*/ 2147483646 h 78"/>
              <a:gd name="T24" fmla="*/ 2147483646 w 256"/>
              <a:gd name="T25" fmla="*/ 2147483646 h 78"/>
              <a:gd name="T26" fmla="*/ 2147483646 w 256"/>
              <a:gd name="T27" fmla="*/ 2147483646 h 78"/>
              <a:gd name="T28" fmla="*/ 2147483646 w 256"/>
              <a:gd name="T29" fmla="*/ 2147483646 h 78"/>
              <a:gd name="T30" fmla="*/ 2147483646 w 256"/>
              <a:gd name="T31" fmla="*/ 2147483646 h 78"/>
              <a:gd name="T32" fmla="*/ 2147483646 w 256"/>
              <a:gd name="T33" fmla="*/ 2147483646 h 78"/>
              <a:gd name="T34" fmla="*/ 2147483646 w 256"/>
              <a:gd name="T35" fmla="*/ 2147483646 h 78"/>
              <a:gd name="T36" fmla="*/ 0 w 256"/>
              <a:gd name="T37" fmla="*/ 2147483646 h 78"/>
              <a:gd name="T38" fmla="*/ 2147483646 w 256"/>
              <a:gd name="T39" fmla="*/ 2147483646 h 78"/>
              <a:gd name="T40" fmla="*/ 2147483646 w 256"/>
              <a:gd name="T41" fmla="*/ 2147483646 h 78"/>
              <a:gd name="T42" fmla="*/ 2147483646 w 256"/>
              <a:gd name="T43" fmla="*/ 0 h 78"/>
              <a:gd name="T44" fmla="*/ 2147483646 w 256"/>
              <a:gd name="T45" fmla="*/ 0 h 78"/>
              <a:gd name="T46" fmla="*/ 2147483646 w 256"/>
              <a:gd name="T47" fmla="*/ 2147483646 h 78"/>
              <a:gd name="T48" fmla="*/ 2147483646 w 256"/>
              <a:gd name="T49" fmla="*/ 0 h 78"/>
              <a:gd name="T50" fmla="*/ 2147483646 w 256"/>
              <a:gd name="T51" fmla="*/ 0 h 78"/>
              <a:gd name="T52" fmla="*/ 2147483646 w 256"/>
              <a:gd name="T53" fmla="*/ 2147483646 h 78"/>
              <a:gd name="T54" fmla="*/ 2147483646 w 256"/>
              <a:gd name="T55" fmla="*/ 2147483646 h 78"/>
              <a:gd name="T56" fmla="*/ 2147483646 w 256"/>
              <a:gd name="T57" fmla="*/ 2147483646 h 78"/>
              <a:gd name="T58" fmla="*/ 2147483646 w 256"/>
              <a:gd name="T59" fmla="*/ 2147483646 h 78"/>
              <a:gd name="T60" fmla="*/ 2147483646 w 256"/>
              <a:gd name="T61" fmla="*/ 2147483646 h 78"/>
              <a:gd name="T62" fmla="*/ 2147483646 w 256"/>
              <a:gd name="T63" fmla="*/ 2147483646 h 78"/>
              <a:gd name="T64" fmla="*/ 2147483646 w 256"/>
              <a:gd name="T65" fmla="*/ 2147483646 h 78"/>
              <a:gd name="T66" fmla="*/ 2147483646 w 256"/>
              <a:gd name="T67" fmla="*/ 2147483646 h 7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6" h="78">
                <a:moveTo>
                  <a:pt x="0" y="14"/>
                </a:moveTo>
                <a:lnTo>
                  <a:pt x="0" y="14"/>
                </a:lnTo>
                <a:lnTo>
                  <a:pt x="10" y="18"/>
                </a:lnTo>
                <a:lnTo>
                  <a:pt x="38" y="24"/>
                </a:lnTo>
                <a:lnTo>
                  <a:pt x="78" y="30"/>
                </a:lnTo>
                <a:lnTo>
                  <a:pt x="102" y="30"/>
                </a:lnTo>
                <a:lnTo>
                  <a:pt x="128" y="32"/>
                </a:lnTo>
                <a:lnTo>
                  <a:pt x="154" y="30"/>
                </a:lnTo>
                <a:lnTo>
                  <a:pt x="180" y="30"/>
                </a:lnTo>
                <a:lnTo>
                  <a:pt x="220" y="24"/>
                </a:lnTo>
                <a:lnTo>
                  <a:pt x="246" y="18"/>
                </a:lnTo>
                <a:lnTo>
                  <a:pt x="256" y="14"/>
                </a:lnTo>
                <a:lnTo>
                  <a:pt x="252" y="24"/>
                </a:lnTo>
                <a:lnTo>
                  <a:pt x="246" y="34"/>
                </a:lnTo>
                <a:lnTo>
                  <a:pt x="236" y="46"/>
                </a:lnTo>
                <a:lnTo>
                  <a:pt x="220" y="58"/>
                </a:lnTo>
                <a:lnTo>
                  <a:pt x="210" y="64"/>
                </a:lnTo>
                <a:lnTo>
                  <a:pt x="200" y="68"/>
                </a:lnTo>
                <a:lnTo>
                  <a:pt x="186" y="72"/>
                </a:lnTo>
                <a:lnTo>
                  <a:pt x="170" y="76"/>
                </a:lnTo>
                <a:lnTo>
                  <a:pt x="154" y="78"/>
                </a:lnTo>
                <a:lnTo>
                  <a:pt x="134" y="78"/>
                </a:lnTo>
                <a:lnTo>
                  <a:pt x="122" y="78"/>
                </a:lnTo>
                <a:lnTo>
                  <a:pt x="104" y="78"/>
                </a:lnTo>
                <a:lnTo>
                  <a:pt x="88" y="76"/>
                </a:lnTo>
                <a:lnTo>
                  <a:pt x="62" y="70"/>
                </a:lnTo>
                <a:lnTo>
                  <a:pt x="40" y="60"/>
                </a:lnTo>
                <a:lnTo>
                  <a:pt x="26" y="50"/>
                </a:lnTo>
                <a:lnTo>
                  <a:pt x="14" y="40"/>
                </a:lnTo>
                <a:lnTo>
                  <a:pt x="6" y="30"/>
                </a:lnTo>
                <a:lnTo>
                  <a:pt x="2" y="22"/>
                </a:lnTo>
                <a:lnTo>
                  <a:pt x="0" y="16"/>
                </a:lnTo>
                <a:lnTo>
                  <a:pt x="0" y="14"/>
                </a:lnTo>
                <a:lnTo>
                  <a:pt x="4" y="14"/>
                </a:lnTo>
                <a:lnTo>
                  <a:pt x="34" y="6"/>
                </a:lnTo>
                <a:lnTo>
                  <a:pt x="54" y="4"/>
                </a:lnTo>
                <a:lnTo>
                  <a:pt x="72" y="0"/>
                </a:lnTo>
                <a:lnTo>
                  <a:pt x="90" y="0"/>
                </a:lnTo>
                <a:lnTo>
                  <a:pt x="106" y="0"/>
                </a:lnTo>
                <a:lnTo>
                  <a:pt x="128" y="4"/>
                </a:lnTo>
                <a:lnTo>
                  <a:pt x="150" y="0"/>
                </a:lnTo>
                <a:lnTo>
                  <a:pt x="166" y="0"/>
                </a:lnTo>
                <a:lnTo>
                  <a:pt x="184" y="0"/>
                </a:lnTo>
                <a:lnTo>
                  <a:pt x="206" y="4"/>
                </a:lnTo>
                <a:lnTo>
                  <a:pt x="230" y="8"/>
                </a:lnTo>
                <a:lnTo>
                  <a:pt x="256" y="14"/>
                </a:lnTo>
                <a:lnTo>
                  <a:pt x="246" y="18"/>
                </a:lnTo>
                <a:lnTo>
                  <a:pt x="220" y="24"/>
                </a:lnTo>
                <a:lnTo>
                  <a:pt x="180" y="30"/>
                </a:lnTo>
                <a:lnTo>
                  <a:pt x="154" y="30"/>
                </a:lnTo>
                <a:lnTo>
                  <a:pt x="128" y="32"/>
                </a:lnTo>
                <a:lnTo>
                  <a:pt x="102" y="30"/>
                </a:lnTo>
                <a:lnTo>
                  <a:pt x="78" y="30"/>
                </a:lnTo>
                <a:lnTo>
                  <a:pt x="38" y="24"/>
                </a:lnTo>
                <a:lnTo>
                  <a:pt x="10" y="18"/>
                </a:lnTo>
                <a:lnTo>
                  <a:pt x="0" y="14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08" name="Group 207"/>
          <p:cNvGrpSpPr/>
          <p:nvPr/>
        </p:nvGrpSpPr>
        <p:grpSpPr>
          <a:xfrm>
            <a:off x="2388661" y="5004043"/>
            <a:ext cx="265284" cy="106363"/>
            <a:chOff x="1906588" y="4905375"/>
            <a:chExt cx="365125" cy="120650"/>
          </a:xfrm>
          <a:solidFill>
            <a:srgbClr val="FF0080"/>
          </a:solidFill>
        </p:grpSpPr>
        <p:sp>
          <p:nvSpPr>
            <p:cNvPr id="137" name="Freeform 197"/>
            <p:cNvSpPr>
              <a:spLocks/>
            </p:cNvSpPr>
            <p:nvPr/>
          </p:nvSpPr>
          <p:spPr bwMode="auto">
            <a:xfrm>
              <a:off x="1906588" y="4905375"/>
              <a:ext cx="365125" cy="28575"/>
            </a:xfrm>
            <a:custGeom>
              <a:avLst/>
              <a:gdLst>
                <a:gd name="T0" fmla="*/ 230 w 230"/>
                <a:gd name="T1" fmla="*/ 18 h 18"/>
                <a:gd name="T2" fmla="*/ 230 w 230"/>
                <a:gd name="T3" fmla="*/ 18 h 18"/>
                <a:gd name="T4" fmla="*/ 206 w 230"/>
                <a:gd name="T5" fmla="*/ 14 h 18"/>
                <a:gd name="T6" fmla="*/ 188 w 230"/>
                <a:gd name="T7" fmla="*/ 10 h 18"/>
                <a:gd name="T8" fmla="*/ 174 w 230"/>
                <a:gd name="T9" fmla="*/ 6 h 18"/>
                <a:gd name="T10" fmla="*/ 174 w 230"/>
                <a:gd name="T11" fmla="*/ 6 h 18"/>
                <a:gd name="T12" fmla="*/ 154 w 230"/>
                <a:gd name="T13" fmla="*/ 0 h 18"/>
                <a:gd name="T14" fmla="*/ 138 w 230"/>
                <a:gd name="T15" fmla="*/ 0 h 18"/>
                <a:gd name="T16" fmla="*/ 138 w 230"/>
                <a:gd name="T17" fmla="*/ 0 h 18"/>
                <a:gd name="T18" fmla="*/ 116 w 230"/>
                <a:gd name="T19" fmla="*/ 4 h 18"/>
                <a:gd name="T20" fmla="*/ 114 w 230"/>
                <a:gd name="T21" fmla="*/ 4 h 18"/>
                <a:gd name="T22" fmla="*/ 114 w 230"/>
                <a:gd name="T23" fmla="*/ 4 h 18"/>
                <a:gd name="T24" fmla="*/ 94 w 230"/>
                <a:gd name="T25" fmla="*/ 0 h 18"/>
                <a:gd name="T26" fmla="*/ 94 w 230"/>
                <a:gd name="T27" fmla="*/ 0 h 18"/>
                <a:gd name="T28" fmla="*/ 76 w 230"/>
                <a:gd name="T29" fmla="*/ 0 h 18"/>
                <a:gd name="T30" fmla="*/ 56 w 230"/>
                <a:gd name="T31" fmla="*/ 6 h 18"/>
                <a:gd name="T32" fmla="*/ 56 w 230"/>
                <a:gd name="T33" fmla="*/ 6 h 18"/>
                <a:gd name="T34" fmla="*/ 42 w 230"/>
                <a:gd name="T35" fmla="*/ 10 h 18"/>
                <a:gd name="T36" fmla="*/ 24 w 230"/>
                <a:gd name="T37" fmla="*/ 14 h 18"/>
                <a:gd name="T38" fmla="*/ 0 w 230"/>
                <a:gd name="T3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0" h="18">
                  <a:moveTo>
                    <a:pt x="230" y="18"/>
                  </a:moveTo>
                  <a:lnTo>
                    <a:pt x="230" y="18"/>
                  </a:lnTo>
                  <a:lnTo>
                    <a:pt x="206" y="14"/>
                  </a:lnTo>
                  <a:lnTo>
                    <a:pt x="188" y="10"/>
                  </a:lnTo>
                  <a:lnTo>
                    <a:pt x="174" y="6"/>
                  </a:lnTo>
                  <a:lnTo>
                    <a:pt x="174" y="6"/>
                  </a:lnTo>
                  <a:lnTo>
                    <a:pt x="154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16" y="4"/>
                  </a:lnTo>
                  <a:lnTo>
                    <a:pt x="114" y="4"/>
                  </a:lnTo>
                  <a:lnTo>
                    <a:pt x="114" y="4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76" y="0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42" y="10"/>
                  </a:lnTo>
                  <a:lnTo>
                    <a:pt x="24" y="14"/>
                  </a:lnTo>
                  <a:lnTo>
                    <a:pt x="0" y="18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39" name="Freeform 199"/>
            <p:cNvSpPr>
              <a:spLocks/>
            </p:cNvSpPr>
            <p:nvPr/>
          </p:nvSpPr>
          <p:spPr bwMode="auto">
            <a:xfrm>
              <a:off x="1906588" y="4933950"/>
              <a:ext cx="365125" cy="92075"/>
            </a:xfrm>
            <a:custGeom>
              <a:avLst/>
              <a:gdLst>
                <a:gd name="T0" fmla="*/ 0 w 230"/>
                <a:gd name="T1" fmla="*/ 0 h 58"/>
                <a:gd name="T2" fmla="*/ 0 w 230"/>
                <a:gd name="T3" fmla="*/ 0 h 58"/>
                <a:gd name="T4" fmla="*/ 4 w 230"/>
                <a:gd name="T5" fmla="*/ 8 h 58"/>
                <a:gd name="T6" fmla="*/ 18 w 230"/>
                <a:gd name="T7" fmla="*/ 24 h 58"/>
                <a:gd name="T8" fmla="*/ 28 w 230"/>
                <a:gd name="T9" fmla="*/ 34 h 58"/>
                <a:gd name="T10" fmla="*/ 40 w 230"/>
                <a:gd name="T11" fmla="*/ 42 h 58"/>
                <a:gd name="T12" fmla="*/ 54 w 230"/>
                <a:gd name="T13" fmla="*/ 50 h 58"/>
                <a:gd name="T14" fmla="*/ 68 w 230"/>
                <a:gd name="T15" fmla="*/ 54 h 58"/>
                <a:gd name="T16" fmla="*/ 68 w 230"/>
                <a:gd name="T17" fmla="*/ 54 h 58"/>
                <a:gd name="T18" fmla="*/ 114 w 230"/>
                <a:gd name="T19" fmla="*/ 58 h 58"/>
                <a:gd name="T20" fmla="*/ 116 w 230"/>
                <a:gd name="T21" fmla="*/ 58 h 58"/>
                <a:gd name="T22" fmla="*/ 116 w 230"/>
                <a:gd name="T23" fmla="*/ 58 h 58"/>
                <a:gd name="T24" fmla="*/ 162 w 230"/>
                <a:gd name="T25" fmla="*/ 54 h 58"/>
                <a:gd name="T26" fmla="*/ 162 w 230"/>
                <a:gd name="T27" fmla="*/ 54 h 58"/>
                <a:gd name="T28" fmla="*/ 176 w 230"/>
                <a:gd name="T29" fmla="*/ 50 h 58"/>
                <a:gd name="T30" fmla="*/ 190 w 230"/>
                <a:gd name="T31" fmla="*/ 42 h 58"/>
                <a:gd name="T32" fmla="*/ 202 w 230"/>
                <a:gd name="T33" fmla="*/ 34 h 58"/>
                <a:gd name="T34" fmla="*/ 212 w 230"/>
                <a:gd name="T35" fmla="*/ 24 h 58"/>
                <a:gd name="T36" fmla="*/ 226 w 230"/>
                <a:gd name="T37" fmla="*/ 8 h 58"/>
                <a:gd name="T38" fmla="*/ 230 w 230"/>
                <a:gd name="T3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0" h="58">
                  <a:moveTo>
                    <a:pt x="0" y="0"/>
                  </a:moveTo>
                  <a:lnTo>
                    <a:pt x="0" y="0"/>
                  </a:lnTo>
                  <a:lnTo>
                    <a:pt x="4" y="8"/>
                  </a:lnTo>
                  <a:lnTo>
                    <a:pt x="18" y="24"/>
                  </a:lnTo>
                  <a:lnTo>
                    <a:pt x="28" y="34"/>
                  </a:lnTo>
                  <a:lnTo>
                    <a:pt x="40" y="42"/>
                  </a:lnTo>
                  <a:lnTo>
                    <a:pt x="54" y="50"/>
                  </a:lnTo>
                  <a:lnTo>
                    <a:pt x="68" y="54"/>
                  </a:lnTo>
                  <a:lnTo>
                    <a:pt x="68" y="54"/>
                  </a:lnTo>
                  <a:lnTo>
                    <a:pt x="114" y="58"/>
                  </a:lnTo>
                  <a:lnTo>
                    <a:pt x="116" y="58"/>
                  </a:lnTo>
                  <a:lnTo>
                    <a:pt x="116" y="58"/>
                  </a:lnTo>
                  <a:lnTo>
                    <a:pt x="162" y="54"/>
                  </a:lnTo>
                  <a:lnTo>
                    <a:pt x="162" y="54"/>
                  </a:lnTo>
                  <a:lnTo>
                    <a:pt x="176" y="50"/>
                  </a:lnTo>
                  <a:lnTo>
                    <a:pt x="190" y="42"/>
                  </a:lnTo>
                  <a:lnTo>
                    <a:pt x="202" y="34"/>
                  </a:lnTo>
                  <a:lnTo>
                    <a:pt x="212" y="24"/>
                  </a:lnTo>
                  <a:lnTo>
                    <a:pt x="226" y="8"/>
                  </a:lnTo>
                  <a:lnTo>
                    <a:pt x="230" y="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40" name="Line 200"/>
            <p:cNvSpPr>
              <a:spLocks noChangeShapeType="1"/>
            </p:cNvSpPr>
            <p:nvPr/>
          </p:nvSpPr>
          <p:spPr bwMode="auto">
            <a:xfrm>
              <a:off x="1906588" y="493395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41" name="Line 201"/>
            <p:cNvSpPr>
              <a:spLocks noChangeShapeType="1"/>
            </p:cNvSpPr>
            <p:nvPr/>
          </p:nvSpPr>
          <p:spPr bwMode="auto">
            <a:xfrm>
              <a:off x="1906588" y="4933950"/>
              <a:ext cx="0" cy="0"/>
            </a:xfrm>
            <a:prstGeom prst="line">
              <a:avLst/>
            </a:pr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4112" name="Freeform 188"/>
          <p:cNvSpPr>
            <a:spLocks/>
          </p:cNvSpPr>
          <p:nvPr/>
        </p:nvSpPr>
        <p:spPr bwMode="auto">
          <a:xfrm>
            <a:off x="3678238" y="4978400"/>
            <a:ext cx="246062" cy="114300"/>
          </a:xfrm>
          <a:custGeom>
            <a:avLst/>
            <a:gdLst>
              <a:gd name="T0" fmla="*/ 0 w 236"/>
              <a:gd name="T1" fmla="*/ 2147483646 h 102"/>
              <a:gd name="T2" fmla="*/ 0 w 236"/>
              <a:gd name="T3" fmla="*/ 2147483646 h 102"/>
              <a:gd name="T4" fmla="*/ 2147483646 w 236"/>
              <a:gd name="T5" fmla="*/ 2147483646 h 102"/>
              <a:gd name="T6" fmla="*/ 2147483646 w 236"/>
              <a:gd name="T7" fmla="*/ 2147483646 h 102"/>
              <a:gd name="T8" fmla="*/ 2147483646 w 236"/>
              <a:gd name="T9" fmla="*/ 2147483646 h 102"/>
              <a:gd name="T10" fmla="*/ 2147483646 w 236"/>
              <a:gd name="T11" fmla="*/ 2147483646 h 102"/>
              <a:gd name="T12" fmla="*/ 2147483646 w 236"/>
              <a:gd name="T13" fmla="*/ 2147483646 h 102"/>
              <a:gd name="T14" fmla="*/ 2147483646 w 236"/>
              <a:gd name="T15" fmla="*/ 2147483646 h 102"/>
              <a:gd name="T16" fmla="*/ 2147483646 w 236"/>
              <a:gd name="T17" fmla="*/ 2147483646 h 102"/>
              <a:gd name="T18" fmla="*/ 2147483646 w 236"/>
              <a:gd name="T19" fmla="*/ 2147483646 h 102"/>
              <a:gd name="T20" fmla="*/ 2147483646 w 236"/>
              <a:gd name="T21" fmla="*/ 2147483646 h 102"/>
              <a:gd name="T22" fmla="*/ 2147483646 w 236"/>
              <a:gd name="T23" fmla="*/ 2147483646 h 102"/>
              <a:gd name="T24" fmla="*/ 2147483646 w 236"/>
              <a:gd name="T25" fmla="*/ 2147483646 h 102"/>
              <a:gd name="T26" fmla="*/ 2147483646 w 236"/>
              <a:gd name="T27" fmla="*/ 2147483646 h 102"/>
              <a:gd name="T28" fmla="*/ 2147483646 w 236"/>
              <a:gd name="T29" fmla="*/ 2147483646 h 102"/>
              <a:gd name="T30" fmla="*/ 2147483646 w 236"/>
              <a:gd name="T31" fmla="*/ 2147483646 h 102"/>
              <a:gd name="T32" fmla="*/ 2147483646 w 236"/>
              <a:gd name="T33" fmla="*/ 2147483646 h 102"/>
              <a:gd name="T34" fmla="*/ 2147483646 w 236"/>
              <a:gd name="T35" fmla="*/ 2147483646 h 102"/>
              <a:gd name="T36" fmla="*/ 2147483646 w 236"/>
              <a:gd name="T37" fmla="*/ 2147483646 h 102"/>
              <a:gd name="T38" fmla="*/ 0 w 236"/>
              <a:gd name="T39" fmla="*/ 2147483646 h 102"/>
              <a:gd name="T40" fmla="*/ 2147483646 w 236"/>
              <a:gd name="T41" fmla="*/ 2147483646 h 102"/>
              <a:gd name="T42" fmla="*/ 2147483646 w 236"/>
              <a:gd name="T43" fmla="*/ 2147483646 h 102"/>
              <a:gd name="T44" fmla="*/ 2147483646 w 236"/>
              <a:gd name="T45" fmla="*/ 0 h 102"/>
              <a:gd name="T46" fmla="*/ 2147483646 w 236"/>
              <a:gd name="T47" fmla="*/ 0 h 102"/>
              <a:gd name="T48" fmla="*/ 2147483646 w 236"/>
              <a:gd name="T49" fmla="*/ 2147483646 h 102"/>
              <a:gd name="T50" fmla="*/ 2147483646 w 236"/>
              <a:gd name="T51" fmla="*/ 2147483646 h 102"/>
              <a:gd name="T52" fmla="*/ 2147483646 w 236"/>
              <a:gd name="T53" fmla="*/ 2147483646 h 102"/>
              <a:gd name="T54" fmla="*/ 2147483646 w 236"/>
              <a:gd name="T55" fmla="*/ 0 h 102"/>
              <a:gd name="T56" fmla="*/ 2147483646 w 236"/>
              <a:gd name="T57" fmla="*/ 0 h 102"/>
              <a:gd name="T58" fmla="*/ 2147483646 w 236"/>
              <a:gd name="T59" fmla="*/ 2147483646 h 102"/>
              <a:gd name="T60" fmla="*/ 2147483646 w 236"/>
              <a:gd name="T61" fmla="*/ 2147483646 h 102"/>
              <a:gd name="T62" fmla="*/ 2147483646 w 236"/>
              <a:gd name="T63" fmla="*/ 2147483646 h 102"/>
              <a:gd name="T64" fmla="*/ 2147483646 w 236"/>
              <a:gd name="T65" fmla="*/ 2147483646 h 102"/>
              <a:gd name="T66" fmla="*/ 2147483646 w 236"/>
              <a:gd name="T67" fmla="*/ 2147483646 h 102"/>
              <a:gd name="T68" fmla="*/ 2147483646 w 236"/>
              <a:gd name="T69" fmla="*/ 2147483646 h 102"/>
              <a:gd name="T70" fmla="*/ 2147483646 w 236"/>
              <a:gd name="T71" fmla="*/ 2147483646 h 102"/>
              <a:gd name="T72" fmla="*/ 2147483646 w 236"/>
              <a:gd name="T73" fmla="*/ 2147483646 h 10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36" h="102">
                <a:moveTo>
                  <a:pt x="0" y="18"/>
                </a:moveTo>
                <a:lnTo>
                  <a:pt x="0" y="18"/>
                </a:lnTo>
                <a:lnTo>
                  <a:pt x="10" y="22"/>
                </a:lnTo>
                <a:lnTo>
                  <a:pt x="34" y="30"/>
                </a:lnTo>
                <a:lnTo>
                  <a:pt x="72" y="38"/>
                </a:lnTo>
                <a:lnTo>
                  <a:pt x="94" y="40"/>
                </a:lnTo>
                <a:lnTo>
                  <a:pt x="118" y="42"/>
                </a:lnTo>
                <a:lnTo>
                  <a:pt x="142" y="40"/>
                </a:lnTo>
                <a:lnTo>
                  <a:pt x="166" y="38"/>
                </a:lnTo>
                <a:lnTo>
                  <a:pt x="186" y="34"/>
                </a:lnTo>
                <a:lnTo>
                  <a:pt x="202" y="30"/>
                </a:lnTo>
                <a:lnTo>
                  <a:pt x="228" y="22"/>
                </a:lnTo>
                <a:lnTo>
                  <a:pt x="236" y="20"/>
                </a:lnTo>
                <a:lnTo>
                  <a:pt x="234" y="32"/>
                </a:lnTo>
                <a:lnTo>
                  <a:pt x="228" y="46"/>
                </a:lnTo>
                <a:lnTo>
                  <a:pt x="218" y="60"/>
                </a:lnTo>
                <a:lnTo>
                  <a:pt x="204" y="76"/>
                </a:lnTo>
                <a:lnTo>
                  <a:pt x="194" y="82"/>
                </a:lnTo>
                <a:lnTo>
                  <a:pt x="184" y="88"/>
                </a:lnTo>
                <a:lnTo>
                  <a:pt x="172" y="94"/>
                </a:lnTo>
                <a:lnTo>
                  <a:pt x="158" y="98"/>
                </a:lnTo>
                <a:lnTo>
                  <a:pt x="142" y="100"/>
                </a:lnTo>
                <a:lnTo>
                  <a:pt x="124" y="102"/>
                </a:lnTo>
                <a:lnTo>
                  <a:pt x="114" y="102"/>
                </a:lnTo>
                <a:lnTo>
                  <a:pt x="96" y="100"/>
                </a:lnTo>
                <a:lnTo>
                  <a:pt x="82" y="98"/>
                </a:lnTo>
                <a:lnTo>
                  <a:pt x="68" y="94"/>
                </a:lnTo>
                <a:lnTo>
                  <a:pt x="58" y="90"/>
                </a:lnTo>
                <a:lnTo>
                  <a:pt x="46" y="84"/>
                </a:lnTo>
                <a:lnTo>
                  <a:pt x="38" y="78"/>
                </a:lnTo>
                <a:lnTo>
                  <a:pt x="24" y="66"/>
                </a:lnTo>
                <a:lnTo>
                  <a:pt x="14" y="52"/>
                </a:lnTo>
                <a:lnTo>
                  <a:pt x="6" y="38"/>
                </a:lnTo>
                <a:lnTo>
                  <a:pt x="2" y="28"/>
                </a:lnTo>
                <a:lnTo>
                  <a:pt x="0" y="20"/>
                </a:lnTo>
                <a:lnTo>
                  <a:pt x="0" y="18"/>
                </a:lnTo>
                <a:lnTo>
                  <a:pt x="4" y="18"/>
                </a:lnTo>
                <a:lnTo>
                  <a:pt x="32" y="8"/>
                </a:lnTo>
                <a:lnTo>
                  <a:pt x="50" y="4"/>
                </a:lnTo>
                <a:lnTo>
                  <a:pt x="68" y="0"/>
                </a:lnTo>
                <a:lnTo>
                  <a:pt x="84" y="0"/>
                </a:lnTo>
                <a:lnTo>
                  <a:pt x="98" y="0"/>
                </a:lnTo>
                <a:lnTo>
                  <a:pt x="110" y="2"/>
                </a:lnTo>
                <a:lnTo>
                  <a:pt x="118" y="6"/>
                </a:lnTo>
                <a:lnTo>
                  <a:pt x="128" y="2"/>
                </a:lnTo>
                <a:lnTo>
                  <a:pt x="138" y="0"/>
                </a:lnTo>
                <a:lnTo>
                  <a:pt x="154" y="0"/>
                </a:lnTo>
                <a:lnTo>
                  <a:pt x="170" y="0"/>
                </a:lnTo>
                <a:lnTo>
                  <a:pt x="190" y="4"/>
                </a:lnTo>
                <a:lnTo>
                  <a:pt x="212" y="12"/>
                </a:lnTo>
                <a:lnTo>
                  <a:pt x="236" y="20"/>
                </a:lnTo>
                <a:lnTo>
                  <a:pt x="228" y="22"/>
                </a:lnTo>
                <a:lnTo>
                  <a:pt x="202" y="30"/>
                </a:lnTo>
                <a:lnTo>
                  <a:pt x="186" y="34"/>
                </a:lnTo>
                <a:lnTo>
                  <a:pt x="166" y="38"/>
                </a:lnTo>
                <a:lnTo>
                  <a:pt x="142" y="40"/>
                </a:lnTo>
                <a:lnTo>
                  <a:pt x="118" y="42"/>
                </a:lnTo>
                <a:lnTo>
                  <a:pt x="94" y="40"/>
                </a:lnTo>
                <a:lnTo>
                  <a:pt x="72" y="38"/>
                </a:lnTo>
                <a:lnTo>
                  <a:pt x="34" y="30"/>
                </a:lnTo>
                <a:lnTo>
                  <a:pt x="10" y="22"/>
                </a:lnTo>
                <a:lnTo>
                  <a:pt x="0" y="18"/>
                </a:lnTo>
                <a:close/>
              </a:path>
            </a:pathLst>
          </a:custGeom>
          <a:solidFill>
            <a:srgbClr val="FF66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" name="Group 306"/>
          <p:cNvGrpSpPr/>
          <p:nvPr/>
        </p:nvGrpSpPr>
        <p:grpSpPr>
          <a:xfrm>
            <a:off x="3049188" y="5057775"/>
            <a:ext cx="293530" cy="94949"/>
            <a:chOff x="2529812" y="3645024"/>
            <a:chExt cx="412750" cy="123825"/>
          </a:xfrm>
          <a:solidFill>
            <a:srgbClr val="FF66FF"/>
          </a:solidFill>
        </p:grpSpPr>
        <p:sp>
          <p:nvSpPr>
            <p:cNvPr id="308" name="Freeform 178"/>
            <p:cNvSpPr>
              <a:spLocks/>
            </p:cNvSpPr>
            <p:nvPr/>
          </p:nvSpPr>
          <p:spPr bwMode="auto">
            <a:xfrm>
              <a:off x="2529812" y="3645024"/>
              <a:ext cx="412750" cy="123825"/>
            </a:xfrm>
            <a:custGeom>
              <a:avLst/>
              <a:gdLst>
                <a:gd name="T0" fmla="*/ 260 w 260"/>
                <a:gd name="T1" fmla="*/ 0 h 78"/>
                <a:gd name="T2" fmla="*/ 260 w 260"/>
                <a:gd name="T3" fmla="*/ 0 h 78"/>
                <a:gd name="T4" fmla="*/ 254 w 260"/>
                <a:gd name="T5" fmla="*/ 12 h 78"/>
                <a:gd name="T6" fmla="*/ 246 w 260"/>
                <a:gd name="T7" fmla="*/ 24 h 78"/>
                <a:gd name="T8" fmla="*/ 234 w 260"/>
                <a:gd name="T9" fmla="*/ 38 h 78"/>
                <a:gd name="T10" fmla="*/ 216 w 260"/>
                <a:gd name="T11" fmla="*/ 52 h 78"/>
                <a:gd name="T12" fmla="*/ 194 w 260"/>
                <a:gd name="T13" fmla="*/ 64 h 78"/>
                <a:gd name="T14" fmla="*/ 180 w 260"/>
                <a:gd name="T15" fmla="*/ 68 h 78"/>
                <a:gd name="T16" fmla="*/ 166 w 260"/>
                <a:gd name="T17" fmla="*/ 74 h 78"/>
                <a:gd name="T18" fmla="*/ 150 w 260"/>
                <a:gd name="T19" fmla="*/ 76 h 78"/>
                <a:gd name="T20" fmla="*/ 132 w 260"/>
                <a:gd name="T21" fmla="*/ 78 h 78"/>
                <a:gd name="T22" fmla="*/ 128 w 260"/>
                <a:gd name="T23" fmla="*/ 78 h 78"/>
                <a:gd name="T24" fmla="*/ 128 w 260"/>
                <a:gd name="T25" fmla="*/ 78 h 78"/>
                <a:gd name="T26" fmla="*/ 110 w 260"/>
                <a:gd name="T27" fmla="*/ 76 h 78"/>
                <a:gd name="T28" fmla="*/ 94 w 260"/>
                <a:gd name="T29" fmla="*/ 74 h 78"/>
                <a:gd name="T30" fmla="*/ 80 w 260"/>
                <a:gd name="T31" fmla="*/ 68 h 78"/>
                <a:gd name="T32" fmla="*/ 68 w 260"/>
                <a:gd name="T33" fmla="*/ 64 h 78"/>
                <a:gd name="T34" fmla="*/ 46 w 260"/>
                <a:gd name="T35" fmla="*/ 50 h 78"/>
                <a:gd name="T36" fmla="*/ 28 w 260"/>
                <a:gd name="T37" fmla="*/ 36 h 78"/>
                <a:gd name="T38" fmla="*/ 16 w 260"/>
                <a:gd name="T39" fmla="*/ 24 h 78"/>
                <a:gd name="T40" fmla="*/ 8 w 260"/>
                <a:gd name="T41" fmla="*/ 12 h 78"/>
                <a:gd name="T42" fmla="*/ 0 w 260"/>
                <a:gd name="T43" fmla="*/ 0 h 78"/>
                <a:gd name="T44" fmla="*/ 0 w 260"/>
                <a:gd name="T45" fmla="*/ 0 h 78"/>
                <a:gd name="T46" fmla="*/ 2 w 260"/>
                <a:gd name="T47" fmla="*/ 0 h 78"/>
                <a:gd name="T48" fmla="*/ 2 w 260"/>
                <a:gd name="T49" fmla="*/ 0 h 78"/>
                <a:gd name="T50" fmla="*/ 16 w 260"/>
                <a:gd name="T51" fmla="*/ 6 h 78"/>
                <a:gd name="T52" fmla="*/ 48 w 260"/>
                <a:gd name="T53" fmla="*/ 18 h 78"/>
                <a:gd name="T54" fmla="*/ 90 w 260"/>
                <a:gd name="T55" fmla="*/ 30 h 78"/>
                <a:gd name="T56" fmla="*/ 110 w 260"/>
                <a:gd name="T57" fmla="*/ 32 h 78"/>
                <a:gd name="T58" fmla="*/ 130 w 260"/>
                <a:gd name="T59" fmla="*/ 34 h 78"/>
                <a:gd name="T60" fmla="*/ 130 w 260"/>
                <a:gd name="T61" fmla="*/ 34 h 78"/>
                <a:gd name="T62" fmla="*/ 152 w 260"/>
                <a:gd name="T63" fmla="*/ 32 h 78"/>
                <a:gd name="T64" fmla="*/ 172 w 260"/>
                <a:gd name="T65" fmla="*/ 30 h 78"/>
                <a:gd name="T66" fmla="*/ 194 w 260"/>
                <a:gd name="T67" fmla="*/ 24 h 78"/>
                <a:gd name="T68" fmla="*/ 216 w 260"/>
                <a:gd name="T69" fmla="*/ 18 h 78"/>
                <a:gd name="T70" fmla="*/ 248 w 260"/>
                <a:gd name="T71" fmla="*/ 6 h 78"/>
                <a:gd name="T72" fmla="*/ 260 w 260"/>
                <a:gd name="T73" fmla="*/ 0 h 78"/>
                <a:gd name="T74" fmla="*/ 260 w 260"/>
                <a:gd name="T7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0" h="78">
                  <a:moveTo>
                    <a:pt x="260" y="0"/>
                  </a:moveTo>
                  <a:lnTo>
                    <a:pt x="260" y="0"/>
                  </a:lnTo>
                  <a:lnTo>
                    <a:pt x="254" y="12"/>
                  </a:lnTo>
                  <a:lnTo>
                    <a:pt x="246" y="24"/>
                  </a:lnTo>
                  <a:lnTo>
                    <a:pt x="234" y="38"/>
                  </a:lnTo>
                  <a:lnTo>
                    <a:pt x="216" y="52"/>
                  </a:lnTo>
                  <a:lnTo>
                    <a:pt x="194" y="64"/>
                  </a:lnTo>
                  <a:lnTo>
                    <a:pt x="180" y="68"/>
                  </a:lnTo>
                  <a:lnTo>
                    <a:pt x="166" y="74"/>
                  </a:lnTo>
                  <a:lnTo>
                    <a:pt x="150" y="76"/>
                  </a:lnTo>
                  <a:lnTo>
                    <a:pt x="132" y="78"/>
                  </a:lnTo>
                  <a:lnTo>
                    <a:pt x="128" y="78"/>
                  </a:lnTo>
                  <a:lnTo>
                    <a:pt x="128" y="78"/>
                  </a:lnTo>
                  <a:lnTo>
                    <a:pt x="110" y="76"/>
                  </a:lnTo>
                  <a:lnTo>
                    <a:pt x="94" y="74"/>
                  </a:lnTo>
                  <a:lnTo>
                    <a:pt x="80" y="68"/>
                  </a:lnTo>
                  <a:lnTo>
                    <a:pt x="68" y="64"/>
                  </a:lnTo>
                  <a:lnTo>
                    <a:pt x="46" y="50"/>
                  </a:lnTo>
                  <a:lnTo>
                    <a:pt x="28" y="36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6" y="6"/>
                  </a:lnTo>
                  <a:lnTo>
                    <a:pt x="48" y="18"/>
                  </a:lnTo>
                  <a:lnTo>
                    <a:pt x="90" y="30"/>
                  </a:lnTo>
                  <a:lnTo>
                    <a:pt x="110" y="32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52" y="32"/>
                  </a:lnTo>
                  <a:lnTo>
                    <a:pt x="172" y="30"/>
                  </a:lnTo>
                  <a:lnTo>
                    <a:pt x="194" y="24"/>
                  </a:lnTo>
                  <a:lnTo>
                    <a:pt x="216" y="18"/>
                  </a:lnTo>
                  <a:lnTo>
                    <a:pt x="248" y="6"/>
                  </a:lnTo>
                  <a:lnTo>
                    <a:pt x="260" y="0"/>
                  </a:lnTo>
                  <a:lnTo>
                    <a:pt x="260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09" name="Freeform 179"/>
            <p:cNvSpPr>
              <a:spLocks/>
            </p:cNvSpPr>
            <p:nvPr/>
          </p:nvSpPr>
          <p:spPr bwMode="auto">
            <a:xfrm>
              <a:off x="2532126" y="3645024"/>
              <a:ext cx="409575" cy="53975"/>
            </a:xfrm>
            <a:custGeom>
              <a:avLst/>
              <a:gdLst>
                <a:gd name="T0" fmla="*/ 174 w 258"/>
                <a:gd name="T1" fmla="*/ 0 h 34"/>
                <a:gd name="T2" fmla="*/ 174 w 258"/>
                <a:gd name="T3" fmla="*/ 0 h 34"/>
                <a:gd name="T4" fmla="*/ 214 w 258"/>
                <a:gd name="T5" fmla="*/ 2 h 34"/>
                <a:gd name="T6" fmla="*/ 240 w 258"/>
                <a:gd name="T7" fmla="*/ 2 h 34"/>
                <a:gd name="T8" fmla="*/ 258 w 258"/>
                <a:gd name="T9" fmla="*/ 0 h 34"/>
                <a:gd name="T10" fmla="*/ 258 w 258"/>
                <a:gd name="T11" fmla="*/ 0 h 34"/>
                <a:gd name="T12" fmla="*/ 246 w 258"/>
                <a:gd name="T13" fmla="*/ 6 h 34"/>
                <a:gd name="T14" fmla="*/ 214 w 258"/>
                <a:gd name="T15" fmla="*/ 18 h 34"/>
                <a:gd name="T16" fmla="*/ 192 w 258"/>
                <a:gd name="T17" fmla="*/ 24 h 34"/>
                <a:gd name="T18" fmla="*/ 170 w 258"/>
                <a:gd name="T19" fmla="*/ 30 h 34"/>
                <a:gd name="T20" fmla="*/ 150 w 258"/>
                <a:gd name="T21" fmla="*/ 32 h 34"/>
                <a:gd name="T22" fmla="*/ 128 w 258"/>
                <a:gd name="T23" fmla="*/ 34 h 34"/>
                <a:gd name="T24" fmla="*/ 128 w 258"/>
                <a:gd name="T25" fmla="*/ 34 h 34"/>
                <a:gd name="T26" fmla="*/ 108 w 258"/>
                <a:gd name="T27" fmla="*/ 32 h 34"/>
                <a:gd name="T28" fmla="*/ 88 w 258"/>
                <a:gd name="T29" fmla="*/ 30 h 34"/>
                <a:gd name="T30" fmla="*/ 46 w 258"/>
                <a:gd name="T31" fmla="*/ 18 h 34"/>
                <a:gd name="T32" fmla="*/ 14 w 258"/>
                <a:gd name="T33" fmla="*/ 6 h 34"/>
                <a:gd name="T34" fmla="*/ 0 w 258"/>
                <a:gd name="T35" fmla="*/ 0 h 34"/>
                <a:gd name="T36" fmla="*/ 0 w 258"/>
                <a:gd name="T37" fmla="*/ 0 h 34"/>
                <a:gd name="T38" fmla="*/ 2 w 258"/>
                <a:gd name="T39" fmla="*/ 2 h 34"/>
                <a:gd name="T40" fmla="*/ 14 w 258"/>
                <a:gd name="T41" fmla="*/ 2 h 34"/>
                <a:gd name="T42" fmla="*/ 36 w 258"/>
                <a:gd name="T43" fmla="*/ 2 h 34"/>
                <a:gd name="T44" fmla="*/ 72 w 258"/>
                <a:gd name="T45" fmla="*/ 0 h 34"/>
                <a:gd name="T46" fmla="*/ 72 w 258"/>
                <a:gd name="T47" fmla="*/ 0 h 34"/>
                <a:gd name="T48" fmla="*/ 90 w 258"/>
                <a:gd name="T49" fmla="*/ 0 h 34"/>
                <a:gd name="T50" fmla="*/ 106 w 258"/>
                <a:gd name="T51" fmla="*/ 2 h 34"/>
                <a:gd name="T52" fmla="*/ 114 w 258"/>
                <a:gd name="T53" fmla="*/ 4 h 34"/>
                <a:gd name="T54" fmla="*/ 120 w 258"/>
                <a:gd name="T55" fmla="*/ 8 h 34"/>
                <a:gd name="T56" fmla="*/ 126 w 258"/>
                <a:gd name="T57" fmla="*/ 8 h 34"/>
                <a:gd name="T58" fmla="*/ 126 w 258"/>
                <a:gd name="T59" fmla="*/ 8 h 34"/>
                <a:gd name="T60" fmla="*/ 132 w 258"/>
                <a:gd name="T61" fmla="*/ 4 h 34"/>
                <a:gd name="T62" fmla="*/ 140 w 258"/>
                <a:gd name="T63" fmla="*/ 2 h 34"/>
                <a:gd name="T64" fmla="*/ 156 w 258"/>
                <a:gd name="T65" fmla="*/ 0 h 34"/>
                <a:gd name="T66" fmla="*/ 174 w 258"/>
                <a:gd name="T67" fmla="*/ 0 h 34"/>
                <a:gd name="T68" fmla="*/ 174 w 258"/>
                <a:gd name="T6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8" h="34">
                  <a:moveTo>
                    <a:pt x="174" y="0"/>
                  </a:moveTo>
                  <a:lnTo>
                    <a:pt x="174" y="0"/>
                  </a:lnTo>
                  <a:lnTo>
                    <a:pt x="214" y="2"/>
                  </a:lnTo>
                  <a:lnTo>
                    <a:pt x="240" y="2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46" y="6"/>
                  </a:lnTo>
                  <a:lnTo>
                    <a:pt x="214" y="18"/>
                  </a:lnTo>
                  <a:lnTo>
                    <a:pt x="192" y="24"/>
                  </a:lnTo>
                  <a:lnTo>
                    <a:pt x="170" y="30"/>
                  </a:lnTo>
                  <a:lnTo>
                    <a:pt x="150" y="32"/>
                  </a:lnTo>
                  <a:lnTo>
                    <a:pt x="128" y="34"/>
                  </a:lnTo>
                  <a:lnTo>
                    <a:pt x="128" y="34"/>
                  </a:lnTo>
                  <a:lnTo>
                    <a:pt x="108" y="32"/>
                  </a:lnTo>
                  <a:lnTo>
                    <a:pt x="88" y="30"/>
                  </a:lnTo>
                  <a:lnTo>
                    <a:pt x="46" y="18"/>
                  </a:lnTo>
                  <a:lnTo>
                    <a:pt x="14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14" y="2"/>
                  </a:lnTo>
                  <a:lnTo>
                    <a:pt x="36" y="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90" y="0"/>
                  </a:lnTo>
                  <a:lnTo>
                    <a:pt x="106" y="2"/>
                  </a:lnTo>
                  <a:lnTo>
                    <a:pt x="114" y="4"/>
                  </a:lnTo>
                  <a:lnTo>
                    <a:pt x="120" y="8"/>
                  </a:lnTo>
                  <a:lnTo>
                    <a:pt x="126" y="8"/>
                  </a:lnTo>
                  <a:lnTo>
                    <a:pt x="126" y="8"/>
                  </a:lnTo>
                  <a:lnTo>
                    <a:pt x="132" y="4"/>
                  </a:lnTo>
                  <a:lnTo>
                    <a:pt x="140" y="2"/>
                  </a:lnTo>
                  <a:lnTo>
                    <a:pt x="156" y="0"/>
                  </a:lnTo>
                  <a:lnTo>
                    <a:pt x="174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2441043" y="4554418"/>
            <a:ext cx="211926" cy="73248"/>
            <a:chOff x="4519612" y="5328766"/>
            <a:chExt cx="365125" cy="142875"/>
          </a:xfrm>
          <a:solidFill>
            <a:srgbClr val="663300"/>
          </a:solidFill>
        </p:grpSpPr>
        <p:sp>
          <p:nvSpPr>
            <p:cNvPr id="193" name="Freeform 182"/>
            <p:cNvSpPr>
              <a:spLocks/>
            </p:cNvSpPr>
            <p:nvPr/>
          </p:nvSpPr>
          <p:spPr bwMode="auto">
            <a:xfrm>
              <a:off x="4519612" y="5373216"/>
              <a:ext cx="365125" cy="98425"/>
            </a:xfrm>
            <a:custGeom>
              <a:avLst/>
              <a:gdLst>
                <a:gd name="T0" fmla="*/ 114 w 230"/>
                <a:gd name="T1" fmla="*/ 62 h 62"/>
                <a:gd name="T2" fmla="*/ 114 w 230"/>
                <a:gd name="T3" fmla="*/ 62 h 62"/>
                <a:gd name="T4" fmla="*/ 98 w 230"/>
                <a:gd name="T5" fmla="*/ 62 h 62"/>
                <a:gd name="T6" fmla="*/ 82 w 230"/>
                <a:gd name="T7" fmla="*/ 60 h 62"/>
                <a:gd name="T8" fmla="*/ 68 w 230"/>
                <a:gd name="T9" fmla="*/ 56 h 62"/>
                <a:gd name="T10" fmla="*/ 56 w 230"/>
                <a:gd name="T11" fmla="*/ 52 h 62"/>
                <a:gd name="T12" fmla="*/ 36 w 230"/>
                <a:gd name="T13" fmla="*/ 42 h 62"/>
                <a:gd name="T14" fmla="*/ 22 w 230"/>
                <a:gd name="T15" fmla="*/ 32 h 62"/>
                <a:gd name="T16" fmla="*/ 12 w 230"/>
                <a:gd name="T17" fmla="*/ 20 h 62"/>
                <a:gd name="T18" fmla="*/ 4 w 230"/>
                <a:gd name="T19" fmla="*/ 10 h 62"/>
                <a:gd name="T20" fmla="*/ 0 w 230"/>
                <a:gd name="T21" fmla="*/ 0 h 62"/>
                <a:gd name="T22" fmla="*/ 0 w 230"/>
                <a:gd name="T23" fmla="*/ 0 h 62"/>
                <a:gd name="T24" fmla="*/ 6 w 230"/>
                <a:gd name="T25" fmla="*/ 2 h 62"/>
                <a:gd name="T26" fmla="*/ 24 w 230"/>
                <a:gd name="T27" fmla="*/ 8 h 62"/>
                <a:gd name="T28" fmla="*/ 38 w 230"/>
                <a:gd name="T29" fmla="*/ 10 h 62"/>
                <a:gd name="T30" fmla="*/ 58 w 230"/>
                <a:gd name="T31" fmla="*/ 12 h 62"/>
                <a:gd name="T32" fmla="*/ 82 w 230"/>
                <a:gd name="T33" fmla="*/ 14 h 62"/>
                <a:gd name="T34" fmla="*/ 112 w 230"/>
                <a:gd name="T35" fmla="*/ 16 h 62"/>
                <a:gd name="T36" fmla="*/ 112 w 230"/>
                <a:gd name="T37" fmla="*/ 16 h 62"/>
                <a:gd name="T38" fmla="*/ 142 w 230"/>
                <a:gd name="T39" fmla="*/ 14 h 62"/>
                <a:gd name="T40" fmla="*/ 168 w 230"/>
                <a:gd name="T41" fmla="*/ 12 h 62"/>
                <a:gd name="T42" fmla="*/ 204 w 230"/>
                <a:gd name="T43" fmla="*/ 8 h 62"/>
                <a:gd name="T44" fmla="*/ 224 w 230"/>
                <a:gd name="T45" fmla="*/ 2 h 62"/>
                <a:gd name="T46" fmla="*/ 230 w 230"/>
                <a:gd name="T47" fmla="*/ 0 h 62"/>
                <a:gd name="T48" fmla="*/ 230 w 230"/>
                <a:gd name="T49" fmla="*/ 0 h 62"/>
                <a:gd name="T50" fmla="*/ 226 w 230"/>
                <a:gd name="T51" fmla="*/ 10 h 62"/>
                <a:gd name="T52" fmla="*/ 218 w 230"/>
                <a:gd name="T53" fmla="*/ 20 h 62"/>
                <a:gd name="T54" fmla="*/ 208 w 230"/>
                <a:gd name="T55" fmla="*/ 32 h 62"/>
                <a:gd name="T56" fmla="*/ 194 w 230"/>
                <a:gd name="T57" fmla="*/ 42 h 62"/>
                <a:gd name="T58" fmla="*/ 186 w 230"/>
                <a:gd name="T59" fmla="*/ 48 h 62"/>
                <a:gd name="T60" fmla="*/ 174 w 230"/>
                <a:gd name="T61" fmla="*/ 52 h 62"/>
                <a:gd name="T62" fmla="*/ 164 w 230"/>
                <a:gd name="T63" fmla="*/ 56 h 62"/>
                <a:gd name="T64" fmla="*/ 150 w 230"/>
                <a:gd name="T65" fmla="*/ 60 h 62"/>
                <a:gd name="T66" fmla="*/ 134 w 230"/>
                <a:gd name="T67" fmla="*/ 62 h 62"/>
                <a:gd name="T68" fmla="*/ 118 w 230"/>
                <a:gd name="T69" fmla="*/ 62 h 62"/>
                <a:gd name="T70" fmla="*/ 114 w 230"/>
                <a:gd name="T71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62">
                  <a:moveTo>
                    <a:pt x="114" y="62"/>
                  </a:moveTo>
                  <a:lnTo>
                    <a:pt x="114" y="62"/>
                  </a:lnTo>
                  <a:lnTo>
                    <a:pt x="98" y="62"/>
                  </a:lnTo>
                  <a:lnTo>
                    <a:pt x="82" y="60"/>
                  </a:lnTo>
                  <a:lnTo>
                    <a:pt x="68" y="56"/>
                  </a:lnTo>
                  <a:lnTo>
                    <a:pt x="56" y="52"/>
                  </a:lnTo>
                  <a:lnTo>
                    <a:pt x="36" y="42"/>
                  </a:lnTo>
                  <a:lnTo>
                    <a:pt x="22" y="32"/>
                  </a:lnTo>
                  <a:lnTo>
                    <a:pt x="12" y="20"/>
                  </a:lnTo>
                  <a:lnTo>
                    <a:pt x="4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8" y="12"/>
                  </a:lnTo>
                  <a:lnTo>
                    <a:pt x="82" y="14"/>
                  </a:lnTo>
                  <a:lnTo>
                    <a:pt x="112" y="16"/>
                  </a:lnTo>
                  <a:lnTo>
                    <a:pt x="112" y="16"/>
                  </a:lnTo>
                  <a:lnTo>
                    <a:pt x="142" y="14"/>
                  </a:lnTo>
                  <a:lnTo>
                    <a:pt x="168" y="12"/>
                  </a:lnTo>
                  <a:lnTo>
                    <a:pt x="204" y="8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26" y="10"/>
                  </a:lnTo>
                  <a:lnTo>
                    <a:pt x="218" y="20"/>
                  </a:lnTo>
                  <a:lnTo>
                    <a:pt x="208" y="32"/>
                  </a:lnTo>
                  <a:lnTo>
                    <a:pt x="194" y="42"/>
                  </a:lnTo>
                  <a:lnTo>
                    <a:pt x="186" y="48"/>
                  </a:lnTo>
                  <a:lnTo>
                    <a:pt x="174" y="52"/>
                  </a:lnTo>
                  <a:lnTo>
                    <a:pt x="164" y="56"/>
                  </a:lnTo>
                  <a:lnTo>
                    <a:pt x="150" y="60"/>
                  </a:lnTo>
                  <a:lnTo>
                    <a:pt x="134" y="62"/>
                  </a:lnTo>
                  <a:lnTo>
                    <a:pt x="118" y="62"/>
                  </a:lnTo>
                  <a:lnTo>
                    <a:pt x="114" y="62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4" name="Freeform 183"/>
            <p:cNvSpPr>
              <a:spLocks/>
            </p:cNvSpPr>
            <p:nvPr/>
          </p:nvSpPr>
          <p:spPr bwMode="auto">
            <a:xfrm>
              <a:off x="4519612" y="5328766"/>
              <a:ext cx="365125" cy="69850"/>
            </a:xfrm>
            <a:custGeom>
              <a:avLst/>
              <a:gdLst>
                <a:gd name="T0" fmla="*/ 112 w 230"/>
                <a:gd name="T1" fmla="*/ 44 h 44"/>
                <a:gd name="T2" fmla="*/ 112 w 230"/>
                <a:gd name="T3" fmla="*/ 44 h 44"/>
                <a:gd name="T4" fmla="*/ 82 w 230"/>
                <a:gd name="T5" fmla="*/ 42 h 44"/>
                <a:gd name="T6" fmla="*/ 58 w 230"/>
                <a:gd name="T7" fmla="*/ 40 h 44"/>
                <a:gd name="T8" fmla="*/ 38 w 230"/>
                <a:gd name="T9" fmla="*/ 38 h 44"/>
                <a:gd name="T10" fmla="*/ 24 w 230"/>
                <a:gd name="T11" fmla="*/ 36 h 44"/>
                <a:gd name="T12" fmla="*/ 6 w 230"/>
                <a:gd name="T13" fmla="*/ 30 h 44"/>
                <a:gd name="T14" fmla="*/ 0 w 230"/>
                <a:gd name="T15" fmla="*/ 28 h 44"/>
                <a:gd name="T16" fmla="*/ 0 w 230"/>
                <a:gd name="T17" fmla="*/ 28 h 44"/>
                <a:gd name="T18" fmla="*/ 12 w 230"/>
                <a:gd name="T19" fmla="*/ 18 h 44"/>
                <a:gd name="T20" fmla="*/ 24 w 230"/>
                <a:gd name="T21" fmla="*/ 12 h 44"/>
                <a:gd name="T22" fmla="*/ 34 w 230"/>
                <a:gd name="T23" fmla="*/ 6 h 44"/>
                <a:gd name="T24" fmla="*/ 44 w 230"/>
                <a:gd name="T25" fmla="*/ 4 h 44"/>
                <a:gd name="T26" fmla="*/ 64 w 230"/>
                <a:gd name="T27" fmla="*/ 0 h 44"/>
                <a:gd name="T28" fmla="*/ 82 w 230"/>
                <a:gd name="T29" fmla="*/ 0 h 44"/>
                <a:gd name="T30" fmla="*/ 96 w 230"/>
                <a:gd name="T31" fmla="*/ 4 h 44"/>
                <a:gd name="T32" fmla="*/ 106 w 230"/>
                <a:gd name="T33" fmla="*/ 8 h 44"/>
                <a:gd name="T34" fmla="*/ 114 w 230"/>
                <a:gd name="T35" fmla="*/ 12 h 44"/>
                <a:gd name="T36" fmla="*/ 114 w 230"/>
                <a:gd name="T37" fmla="*/ 12 h 44"/>
                <a:gd name="T38" fmla="*/ 114 w 230"/>
                <a:gd name="T39" fmla="*/ 12 h 44"/>
                <a:gd name="T40" fmla="*/ 124 w 230"/>
                <a:gd name="T41" fmla="*/ 8 h 44"/>
                <a:gd name="T42" fmla="*/ 134 w 230"/>
                <a:gd name="T43" fmla="*/ 4 h 44"/>
                <a:gd name="T44" fmla="*/ 148 w 230"/>
                <a:gd name="T45" fmla="*/ 0 h 44"/>
                <a:gd name="T46" fmla="*/ 166 w 230"/>
                <a:gd name="T47" fmla="*/ 0 h 44"/>
                <a:gd name="T48" fmla="*/ 184 w 230"/>
                <a:gd name="T49" fmla="*/ 4 h 44"/>
                <a:gd name="T50" fmla="*/ 196 w 230"/>
                <a:gd name="T51" fmla="*/ 6 h 44"/>
                <a:gd name="T52" fmla="*/ 206 w 230"/>
                <a:gd name="T53" fmla="*/ 12 h 44"/>
                <a:gd name="T54" fmla="*/ 218 w 230"/>
                <a:gd name="T55" fmla="*/ 18 h 44"/>
                <a:gd name="T56" fmla="*/ 230 w 230"/>
                <a:gd name="T57" fmla="*/ 28 h 44"/>
                <a:gd name="T58" fmla="*/ 230 w 230"/>
                <a:gd name="T59" fmla="*/ 28 h 44"/>
                <a:gd name="T60" fmla="*/ 224 w 230"/>
                <a:gd name="T61" fmla="*/ 30 h 44"/>
                <a:gd name="T62" fmla="*/ 204 w 230"/>
                <a:gd name="T63" fmla="*/ 36 h 44"/>
                <a:gd name="T64" fmla="*/ 168 w 230"/>
                <a:gd name="T65" fmla="*/ 40 h 44"/>
                <a:gd name="T66" fmla="*/ 142 w 230"/>
                <a:gd name="T67" fmla="*/ 42 h 44"/>
                <a:gd name="T68" fmla="*/ 112 w 230"/>
                <a:gd name="T69" fmla="*/ 44 h 44"/>
                <a:gd name="T70" fmla="*/ 112 w 230"/>
                <a:gd name="T7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44">
                  <a:moveTo>
                    <a:pt x="112" y="44"/>
                  </a:moveTo>
                  <a:lnTo>
                    <a:pt x="112" y="44"/>
                  </a:lnTo>
                  <a:lnTo>
                    <a:pt x="82" y="42"/>
                  </a:lnTo>
                  <a:lnTo>
                    <a:pt x="58" y="40"/>
                  </a:lnTo>
                  <a:lnTo>
                    <a:pt x="38" y="38"/>
                  </a:lnTo>
                  <a:lnTo>
                    <a:pt x="24" y="36"/>
                  </a:lnTo>
                  <a:lnTo>
                    <a:pt x="6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2" y="18"/>
                  </a:lnTo>
                  <a:lnTo>
                    <a:pt x="24" y="12"/>
                  </a:lnTo>
                  <a:lnTo>
                    <a:pt x="34" y="6"/>
                  </a:lnTo>
                  <a:lnTo>
                    <a:pt x="44" y="4"/>
                  </a:lnTo>
                  <a:lnTo>
                    <a:pt x="64" y="0"/>
                  </a:lnTo>
                  <a:lnTo>
                    <a:pt x="82" y="0"/>
                  </a:lnTo>
                  <a:lnTo>
                    <a:pt x="96" y="4"/>
                  </a:lnTo>
                  <a:lnTo>
                    <a:pt x="106" y="8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24" y="8"/>
                  </a:lnTo>
                  <a:lnTo>
                    <a:pt x="134" y="4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4" y="4"/>
                  </a:lnTo>
                  <a:lnTo>
                    <a:pt x="196" y="6"/>
                  </a:lnTo>
                  <a:lnTo>
                    <a:pt x="206" y="12"/>
                  </a:lnTo>
                  <a:lnTo>
                    <a:pt x="218" y="18"/>
                  </a:lnTo>
                  <a:lnTo>
                    <a:pt x="230" y="28"/>
                  </a:lnTo>
                  <a:lnTo>
                    <a:pt x="230" y="28"/>
                  </a:lnTo>
                  <a:lnTo>
                    <a:pt x="224" y="30"/>
                  </a:lnTo>
                  <a:lnTo>
                    <a:pt x="204" y="36"/>
                  </a:lnTo>
                  <a:lnTo>
                    <a:pt x="168" y="40"/>
                  </a:lnTo>
                  <a:lnTo>
                    <a:pt x="142" y="42"/>
                  </a:lnTo>
                  <a:lnTo>
                    <a:pt x="112" y="44"/>
                  </a:lnTo>
                  <a:lnTo>
                    <a:pt x="112" y="4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4115" name="Group 169"/>
          <p:cNvGrpSpPr>
            <a:grpSpLocks/>
          </p:cNvGrpSpPr>
          <p:nvPr/>
        </p:nvGrpSpPr>
        <p:grpSpPr bwMode="auto">
          <a:xfrm>
            <a:off x="2352675" y="3175000"/>
            <a:ext cx="735013" cy="188913"/>
            <a:chOff x="3335338" y="2517775"/>
            <a:chExt cx="1104900" cy="171450"/>
          </a:xfrm>
        </p:grpSpPr>
        <p:sp>
          <p:nvSpPr>
            <p:cNvPr id="4205" name="Freeform 306"/>
            <p:cNvSpPr>
              <a:spLocks/>
            </p:cNvSpPr>
            <p:nvPr/>
          </p:nvSpPr>
          <p:spPr bwMode="auto">
            <a:xfrm>
              <a:off x="3586163" y="2530475"/>
              <a:ext cx="171450" cy="120650"/>
            </a:xfrm>
            <a:custGeom>
              <a:avLst/>
              <a:gdLst>
                <a:gd name="T0" fmla="*/ 2147483646 w 108"/>
                <a:gd name="T1" fmla="*/ 2147483646 h 76"/>
                <a:gd name="T2" fmla="*/ 2147483646 w 108"/>
                <a:gd name="T3" fmla="*/ 2147483646 h 76"/>
                <a:gd name="T4" fmla="*/ 2147483646 w 108"/>
                <a:gd name="T5" fmla="*/ 2147483646 h 76"/>
                <a:gd name="T6" fmla="*/ 2147483646 w 108"/>
                <a:gd name="T7" fmla="*/ 2147483646 h 76"/>
                <a:gd name="T8" fmla="*/ 2147483646 w 108"/>
                <a:gd name="T9" fmla="*/ 2147483646 h 76"/>
                <a:gd name="T10" fmla="*/ 2147483646 w 108"/>
                <a:gd name="T11" fmla="*/ 2147483646 h 76"/>
                <a:gd name="T12" fmla="*/ 0 w 108"/>
                <a:gd name="T13" fmla="*/ 2147483646 h 76"/>
                <a:gd name="T14" fmla="*/ 0 w 108"/>
                <a:gd name="T15" fmla="*/ 2147483646 h 76"/>
                <a:gd name="T16" fmla="*/ 2147483646 w 108"/>
                <a:gd name="T17" fmla="*/ 2147483646 h 76"/>
                <a:gd name="T18" fmla="*/ 2147483646 w 108"/>
                <a:gd name="T19" fmla="*/ 2147483646 h 76"/>
                <a:gd name="T20" fmla="*/ 2147483646 w 108"/>
                <a:gd name="T21" fmla="*/ 2147483646 h 76"/>
                <a:gd name="T22" fmla="*/ 2147483646 w 108"/>
                <a:gd name="T23" fmla="*/ 2147483646 h 76"/>
                <a:gd name="T24" fmla="*/ 2147483646 w 108"/>
                <a:gd name="T25" fmla="*/ 2147483646 h 76"/>
                <a:gd name="T26" fmla="*/ 2147483646 w 108"/>
                <a:gd name="T27" fmla="*/ 2147483646 h 76"/>
                <a:gd name="T28" fmla="*/ 2147483646 w 108"/>
                <a:gd name="T29" fmla="*/ 2147483646 h 76"/>
                <a:gd name="T30" fmla="*/ 2147483646 w 108"/>
                <a:gd name="T31" fmla="*/ 2147483646 h 76"/>
                <a:gd name="T32" fmla="*/ 2147483646 w 108"/>
                <a:gd name="T33" fmla="*/ 2147483646 h 76"/>
                <a:gd name="T34" fmla="*/ 2147483646 w 108"/>
                <a:gd name="T35" fmla="*/ 2147483646 h 76"/>
                <a:gd name="T36" fmla="*/ 2147483646 w 108"/>
                <a:gd name="T37" fmla="*/ 0 h 76"/>
                <a:gd name="T38" fmla="*/ 2147483646 w 108"/>
                <a:gd name="T39" fmla="*/ 0 h 76"/>
                <a:gd name="T40" fmla="*/ 2147483646 w 108"/>
                <a:gd name="T41" fmla="*/ 2147483646 h 76"/>
                <a:gd name="T42" fmla="*/ 2147483646 w 108"/>
                <a:gd name="T43" fmla="*/ 2147483646 h 76"/>
                <a:gd name="T44" fmla="*/ 2147483646 w 108"/>
                <a:gd name="T45" fmla="*/ 2147483646 h 76"/>
                <a:gd name="T46" fmla="*/ 2147483646 w 108"/>
                <a:gd name="T47" fmla="*/ 2147483646 h 76"/>
                <a:gd name="T48" fmla="*/ 2147483646 w 108"/>
                <a:gd name="T49" fmla="*/ 2147483646 h 76"/>
                <a:gd name="T50" fmla="*/ 2147483646 w 108"/>
                <a:gd name="T51" fmla="*/ 2147483646 h 76"/>
                <a:gd name="T52" fmla="*/ 2147483646 w 108"/>
                <a:gd name="T53" fmla="*/ 2147483646 h 76"/>
                <a:gd name="T54" fmla="*/ 2147483646 w 108"/>
                <a:gd name="T55" fmla="*/ 2147483646 h 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6">
                  <a:moveTo>
                    <a:pt x="108" y="68"/>
                  </a:moveTo>
                  <a:lnTo>
                    <a:pt x="108" y="68"/>
                  </a:lnTo>
                  <a:lnTo>
                    <a:pt x="92" y="66"/>
                  </a:lnTo>
                  <a:lnTo>
                    <a:pt x="78" y="68"/>
                  </a:lnTo>
                  <a:lnTo>
                    <a:pt x="56" y="70"/>
                  </a:lnTo>
                  <a:lnTo>
                    <a:pt x="0" y="76"/>
                  </a:lnTo>
                  <a:lnTo>
                    <a:pt x="10" y="74"/>
                  </a:lnTo>
                  <a:lnTo>
                    <a:pt x="18" y="70"/>
                  </a:lnTo>
                  <a:lnTo>
                    <a:pt x="26" y="66"/>
                  </a:lnTo>
                  <a:lnTo>
                    <a:pt x="32" y="60"/>
                  </a:lnTo>
                  <a:lnTo>
                    <a:pt x="38" y="52"/>
                  </a:lnTo>
                  <a:lnTo>
                    <a:pt x="42" y="44"/>
                  </a:lnTo>
                  <a:lnTo>
                    <a:pt x="46" y="34"/>
                  </a:lnTo>
                  <a:lnTo>
                    <a:pt x="46" y="24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58" y="8"/>
                  </a:lnTo>
                  <a:lnTo>
                    <a:pt x="74" y="18"/>
                  </a:lnTo>
                  <a:lnTo>
                    <a:pt x="86" y="30"/>
                  </a:lnTo>
                  <a:lnTo>
                    <a:pt x="94" y="40"/>
                  </a:lnTo>
                  <a:lnTo>
                    <a:pt x="102" y="52"/>
                  </a:lnTo>
                  <a:lnTo>
                    <a:pt x="106" y="60"/>
                  </a:ln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6" name="Freeform 307"/>
            <p:cNvSpPr>
              <a:spLocks noEditPoints="1"/>
            </p:cNvSpPr>
            <p:nvPr/>
          </p:nvSpPr>
          <p:spPr bwMode="auto">
            <a:xfrm>
              <a:off x="3490913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2147483646 w 106"/>
                <a:gd name="T7" fmla="*/ 2147483646 h 84"/>
                <a:gd name="T8" fmla="*/ 2147483646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0 w 106"/>
                <a:gd name="T51" fmla="*/ 2147483646 h 84"/>
                <a:gd name="T52" fmla="*/ 0 w 106"/>
                <a:gd name="T53" fmla="*/ 2147483646 h 84"/>
                <a:gd name="T54" fmla="*/ 0 w 106"/>
                <a:gd name="T55" fmla="*/ 2147483646 h 84"/>
                <a:gd name="T56" fmla="*/ 0 w 106"/>
                <a:gd name="T57" fmla="*/ 2147483646 h 84"/>
                <a:gd name="T58" fmla="*/ 0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100" y="6"/>
                  </a:moveTo>
                  <a:lnTo>
                    <a:pt x="100" y="6"/>
                  </a:lnTo>
                  <a:lnTo>
                    <a:pt x="104" y="18"/>
                  </a:lnTo>
                  <a:lnTo>
                    <a:pt x="106" y="30"/>
                  </a:lnTo>
                  <a:lnTo>
                    <a:pt x="106" y="40"/>
                  </a:lnTo>
                  <a:lnTo>
                    <a:pt x="102" y="50"/>
                  </a:lnTo>
                  <a:lnTo>
                    <a:pt x="98" y="58"/>
                  </a:lnTo>
                  <a:lnTo>
                    <a:pt x="92" y="66"/>
                  </a:lnTo>
                  <a:lnTo>
                    <a:pt x="86" y="72"/>
                  </a:lnTo>
                  <a:lnTo>
                    <a:pt x="78" y="76"/>
                  </a:lnTo>
                  <a:lnTo>
                    <a:pt x="70" y="80"/>
                  </a:lnTo>
                  <a:lnTo>
                    <a:pt x="60" y="82"/>
                  </a:lnTo>
                  <a:lnTo>
                    <a:pt x="54" y="84"/>
                  </a:lnTo>
                  <a:lnTo>
                    <a:pt x="42" y="82"/>
                  </a:lnTo>
                  <a:lnTo>
                    <a:pt x="32" y="80"/>
                  </a:lnTo>
                  <a:lnTo>
                    <a:pt x="24" y="74"/>
                  </a:lnTo>
                  <a:lnTo>
                    <a:pt x="16" y="68"/>
                  </a:lnTo>
                  <a:lnTo>
                    <a:pt x="10" y="60"/>
                  </a:lnTo>
                  <a:lnTo>
                    <a:pt x="4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6" y="14"/>
                  </a:lnTo>
                  <a:lnTo>
                    <a:pt x="48" y="6"/>
                  </a:lnTo>
                  <a:lnTo>
                    <a:pt x="68" y="0"/>
                  </a:lnTo>
                  <a:lnTo>
                    <a:pt x="84" y="2"/>
                  </a:lnTo>
                  <a:lnTo>
                    <a:pt x="100" y="6"/>
                  </a:lnTo>
                  <a:close/>
                  <a:moveTo>
                    <a:pt x="76" y="30"/>
                  </a:moveTo>
                  <a:lnTo>
                    <a:pt x="76" y="30"/>
                  </a:lnTo>
                  <a:lnTo>
                    <a:pt x="74" y="22"/>
                  </a:lnTo>
                  <a:lnTo>
                    <a:pt x="70" y="14"/>
                  </a:lnTo>
                  <a:lnTo>
                    <a:pt x="62" y="10"/>
                  </a:lnTo>
                  <a:lnTo>
                    <a:pt x="54" y="8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30" y="30"/>
                  </a:lnTo>
                  <a:lnTo>
                    <a:pt x="32" y="4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54" y="54"/>
                  </a:lnTo>
                  <a:lnTo>
                    <a:pt x="62" y="52"/>
                  </a:lnTo>
                  <a:lnTo>
                    <a:pt x="70" y="46"/>
                  </a:lnTo>
                  <a:lnTo>
                    <a:pt x="74" y="4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7" name="Freeform 308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0 w 46"/>
                <a:gd name="T31" fmla="*/ 2147483646 h 46"/>
                <a:gd name="T32" fmla="*/ 0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8" name="Freeform 309"/>
            <p:cNvSpPr>
              <a:spLocks/>
            </p:cNvSpPr>
            <p:nvPr/>
          </p:nvSpPr>
          <p:spPr bwMode="auto">
            <a:xfrm>
              <a:off x="3335338" y="2517775"/>
              <a:ext cx="263525" cy="149225"/>
            </a:xfrm>
            <a:custGeom>
              <a:avLst/>
              <a:gdLst>
                <a:gd name="T0" fmla="*/ 2147483646 w 166"/>
                <a:gd name="T1" fmla="*/ 0 h 94"/>
                <a:gd name="T2" fmla="*/ 2147483646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w 166"/>
                <a:gd name="T25" fmla="*/ 2147483646 h 94"/>
                <a:gd name="T26" fmla="*/ 0 w 166"/>
                <a:gd name="T27" fmla="*/ 2147483646 h 94"/>
                <a:gd name="T28" fmla="*/ 2147483646 w 166"/>
                <a:gd name="T29" fmla="*/ 2147483646 h 94"/>
                <a:gd name="T30" fmla="*/ 2147483646 w 166"/>
                <a:gd name="T31" fmla="*/ 2147483646 h 94"/>
                <a:gd name="T32" fmla="*/ 2147483646 w 166"/>
                <a:gd name="T33" fmla="*/ 2147483646 h 94"/>
                <a:gd name="T34" fmla="*/ 2147483646 w 166"/>
                <a:gd name="T35" fmla="*/ 2147483646 h 94"/>
                <a:gd name="T36" fmla="*/ 2147483646 w 166"/>
                <a:gd name="T37" fmla="*/ 2147483646 h 94"/>
                <a:gd name="T38" fmla="*/ 2147483646 w 166"/>
                <a:gd name="T39" fmla="*/ 2147483646 h 94"/>
                <a:gd name="T40" fmla="*/ 2147483646 w 166"/>
                <a:gd name="T41" fmla="*/ 2147483646 h 94"/>
                <a:gd name="T42" fmla="*/ 2147483646 w 166"/>
                <a:gd name="T43" fmla="*/ 2147483646 h 94"/>
                <a:gd name="T44" fmla="*/ 2147483646 w 166"/>
                <a:gd name="T45" fmla="*/ 2147483646 h 94"/>
                <a:gd name="T46" fmla="*/ 2147483646 w 166"/>
                <a:gd name="T47" fmla="*/ 2147483646 h 94"/>
                <a:gd name="T48" fmla="*/ 2147483646 w 166"/>
                <a:gd name="T49" fmla="*/ 2147483646 h 94"/>
                <a:gd name="T50" fmla="*/ 2147483646 w 166"/>
                <a:gd name="T51" fmla="*/ 2147483646 h 94"/>
                <a:gd name="T52" fmla="*/ 2147483646 w 166"/>
                <a:gd name="T53" fmla="*/ 0 h 94"/>
                <a:gd name="T54" fmla="*/ 2147483646 w 166"/>
                <a:gd name="T55" fmla="*/ 0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4">
                  <a:moveTo>
                    <a:pt x="152" y="0"/>
                  </a:moveTo>
                  <a:lnTo>
                    <a:pt x="152" y="0"/>
                  </a:lnTo>
                  <a:lnTo>
                    <a:pt x="166" y="2"/>
                  </a:lnTo>
                  <a:lnTo>
                    <a:pt x="146" y="8"/>
                  </a:lnTo>
                  <a:lnTo>
                    <a:pt x="124" y="16"/>
                  </a:lnTo>
                  <a:lnTo>
                    <a:pt x="98" y="28"/>
                  </a:lnTo>
                  <a:lnTo>
                    <a:pt x="76" y="38"/>
                  </a:lnTo>
                  <a:lnTo>
                    <a:pt x="52" y="54"/>
                  </a:lnTo>
                  <a:lnTo>
                    <a:pt x="26" y="72"/>
                  </a:ln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9" name="Freeform 310"/>
            <p:cNvSpPr>
              <a:spLocks/>
            </p:cNvSpPr>
            <p:nvPr/>
          </p:nvSpPr>
          <p:spPr bwMode="auto">
            <a:xfrm>
              <a:off x="341788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2147483646 w 100"/>
                <a:gd name="T5" fmla="*/ 2147483646 h 58"/>
                <a:gd name="T6" fmla="*/ 2147483646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0 w 100"/>
                <a:gd name="T23" fmla="*/ 2147483646 h 58"/>
                <a:gd name="T24" fmla="*/ 0 w 100"/>
                <a:gd name="T25" fmla="*/ 2147483646 h 58"/>
                <a:gd name="T26" fmla="*/ 0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100" y="58"/>
                  </a:moveTo>
                  <a:lnTo>
                    <a:pt x="100" y="58"/>
                  </a:lnTo>
                  <a:lnTo>
                    <a:pt x="78" y="58"/>
                  </a:lnTo>
                  <a:lnTo>
                    <a:pt x="60" y="56"/>
                  </a:lnTo>
                  <a:lnTo>
                    <a:pt x="46" y="52"/>
                  </a:lnTo>
                  <a:lnTo>
                    <a:pt x="32" y="48"/>
                  </a:lnTo>
                  <a:lnTo>
                    <a:pt x="22" y="4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24" y="10"/>
                  </a:lnTo>
                  <a:lnTo>
                    <a:pt x="46" y="0"/>
                  </a:lnTo>
                  <a:lnTo>
                    <a:pt x="46" y="4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56" y="34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8" y="54"/>
                  </a:lnTo>
                  <a:lnTo>
                    <a:pt x="88" y="56"/>
                  </a:lnTo>
                  <a:lnTo>
                    <a:pt x="100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0" name="Freeform 311"/>
            <p:cNvSpPr>
              <a:spLocks/>
            </p:cNvSpPr>
            <p:nvPr/>
          </p:nvSpPr>
          <p:spPr bwMode="auto">
            <a:xfrm>
              <a:off x="3335338" y="2517775"/>
              <a:ext cx="422275" cy="149225"/>
            </a:xfrm>
            <a:custGeom>
              <a:avLst/>
              <a:gdLst>
                <a:gd name="T0" fmla="*/ 0 w 266"/>
                <a:gd name="T1" fmla="*/ 2147483646 h 94"/>
                <a:gd name="T2" fmla="*/ 0 w 266"/>
                <a:gd name="T3" fmla="*/ 2147483646 h 94"/>
                <a:gd name="T4" fmla="*/ 2147483646 w 266"/>
                <a:gd name="T5" fmla="*/ 2147483646 h 94"/>
                <a:gd name="T6" fmla="*/ 2147483646 w 266"/>
                <a:gd name="T7" fmla="*/ 2147483646 h 94"/>
                <a:gd name="T8" fmla="*/ 2147483646 w 266"/>
                <a:gd name="T9" fmla="*/ 2147483646 h 94"/>
                <a:gd name="T10" fmla="*/ 2147483646 w 266"/>
                <a:gd name="T11" fmla="*/ 2147483646 h 94"/>
                <a:gd name="T12" fmla="*/ 2147483646 w 266"/>
                <a:gd name="T13" fmla="*/ 2147483646 h 94"/>
                <a:gd name="T14" fmla="*/ 2147483646 w 266"/>
                <a:gd name="T15" fmla="*/ 2147483646 h 94"/>
                <a:gd name="T16" fmla="*/ 2147483646 w 266"/>
                <a:gd name="T17" fmla="*/ 2147483646 h 94"/>
                <a:gd name="T18" fmla="*/ 2147483646 w 266"/>
                <a:gd name="T19" fmla="*/ 2147483646 h 94"/>
                <a:gd name="T20" fmla="*/ 2147483646 w 266"/>
                <a:gd name="T21" fmla="*/ 2147483646 h 94"/>
                <a:gd name="T22" fmla="*/ 2147483646 w 266"/>
                <a:gd name="T23" fmla="*/ 2147483646 h 94"/>
                <a:gd name="T24" fmla="*/ 2147483646 w 266"/>
                <a:gd name="T25" fmla="*/ 2147483646 h 94"/>
                <a:gd name="T26" fmla="*/ 2147483646 w 266"/>
                <a:gd name="T27" fmla="*/ 2147483646 h 94"/>
                <a:gd name="T28" fmla="*/ 2147483646 w 266"/>
                <a:gd name="T29" fmla="*/ 0 h 94"/>
                <a:gd name="T30" fmla="*/ 2147483646 w 266"/>
                <a:gd name="T31" fmla="*/ 0 h 94"/>
                <a:gd name="T32" fmla="*/ 2147483646 w 266"/>
                <a:gd name="T33" fmla="*/ 2147483646 h 94"/>
                <a:gd name="T34" fmla="*/ 2147483646 w 266"/>
                <a:gd name="T35" fmla="*/ 2147483646 h 94"/>
                <a:gd name="T36" fmla="*/ 2147483646 w 266"/>
                <a:gd name="T37" fmla="*/ 2147483646 h 94"/>
                <a:gd name="T38" fmla="*/ 2147483646 w 266"/>
                <a:gd name="T39" fmla="*/ 2147483646 h 94"/>
                <a:gd name="T40" fmla="*/ 2147483646 w 266"/>
                <a:gd name="T41" fmla="*/ 2147483646 h 94"/>
                <a:gd name="T42" fmla="*/ 2147483646 w 266"/>
                <a:gd name="T43" fmla="*/ 2147483646 h 94"/>
                <a:gd name="T44" fmla="*/ 2147483646 w 266"/>
                <a:gd name="T45" fmla="*/ 2147483646 h 94"/>
                <a:gd name="T46" fmla="*/ 2147483646 w 266"/>
                <a:gd name="T47" fmla="*/ 2147483646 h 94"/>
                <a:gd name="T48" fmla="*/ 2147483646 w 266"/>
                <a:gd name="T49" fmla="*/ 2147483646 h 94"/>
                <a:gd name="T50" fmla="*/ 2147483646 w 266"/>
                <a:gd name="T51" fmla="*/ 2147483646 h 94"/>
                <a:gd name="T52" fmla="*/ 2147483646 w 266"/>
                <a:gd name="T53" fmla="*/ 2147483646 h 94"/>
                <a:gd name="T54" fmla="*/ 2147483646 w 266"/>
                <a:gd name="T55" fmla="*/ 2147483646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4">
                  <a:moveTo>
                    <a:pt x="0" y="94"/>
                  </a:move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82" y="4"/>
                  </a:lnTo>
                  <a:lnTo>
                    <a:pt x="198" y="8"/>
                  </a:lnTo>
                  <a:lnTo>
                    <a:pt x="216" y="16"/>
                  </a:lnTo>
                  <a:lnTo>
                    <a:pt x="232" y="26"/>
                  </a:lnTo>
                  <a:lnTo>
                    <a:pt x="244" y="38"/>
                  </a:lnTo>
                  <a:lnTo>
                    <a:pt x="252" y="48"/>
                  </a:lnTo>
                  <a:lnTo>
                    <a:pt x="260" y="60"/>
                  </a:lnTo>
                  <a:lnTo>
                    <a:pt x="264" y="68"/>
                  </a:lnTo>
                  <a:lnTo>
                    <a:pt x="26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1" name="Freeform 312"/>
            <p:cNvSpPr>
              <a:spLocks/>
            </p:cNvSpPr>
            <p:nvPr/>
          </p:nvSpPr>
          <p:spPr bwMode="auto">
            <a:xfrm>
              <a:off x="3335338" y="2520950"/>
              <a:ext cx="263525" cy="146050"/>
            </a:xfrm>
            <a:custGeom>
              <a:avLst/>
              <a:gdLst>
                <a:gd name="T0" fmla="*/ 2147483646 w 166"/>
                <a:gd name="T1" fmla="*/ 0 h 92"/>
                <a:gd name="T2" fmla="*/ 2147483646 w 166"/>
                <a:gd name="T3" fmla="*/ 0 h 92"/>
                <a:gd name="T4" fmla="*/ 2147483646 w 166"/>
                <a:gd name="T5" fmla="*/ 0 h 92"/>
                <a:gd name="T6" fmla="*/ 2147483646 w 166"/>
                <a:gd name="T7" fmla="*/ 0 h 92"/>
                <a:gd name="T8" fmla="*/ 2147483646 w 166"/>
                <a:gd name="T9" fmla="*/ 2147483646 h 92"/>
                <a:gd name="T10" fmla="*/ 2147483646 w 166"/>
                <a:gd name="T11" fmla="*/ 2147483646 h 92"/>
                <a:gd name="T12" fmla="*/ 2147483646 w 166"/>
                <a:gd name="T13" fmla="*/ 2147483646 h 92"/>
                <a:gd name="T14" fmla="*/ 2147483646 w 166"/>
                <a:gd name="T15" fmla="*/ 2147483646 h 92"/>
                <a:gd name="T16" fmla="*/ 2147483646 w 166"/>
                <a:gd name="T17" fmla="*/ 2147483646 h 92"/>
                <a:gd name="T18" fmla="*/ 2147483646 w 166"/>
                <a:gd name="T19" fmla="*/ 2147483646 h 92"/>
                <a:gd name="T20" fmla="*/ 2147483646 w 166"/>
                <a:gd name="T21" fmla="*/ 2147483646 h 92"/>
                <a:gd name="T22" fmla="*/ 2147483646 w 166"/>
                <a:gd name="T23" fmla="*/ 2147483646 h 92"/>
                <a:gd name="T24" fmla="*/ 0 w 166"/>
                <a:gd name="T25" fmla="*/ 2147483646 h 92"/>
                <a:gd name="T26" fmla="*/ 0 w 166"/>
                <a:gd name="T27" fmla="*/ 2147483646 h 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6" h="92">
                  <a:moveTo>
                    <a:pt x="166" y="0"/>
                  </a:moveTo>
                  <a:lnTo>
                    <a:pt x="166" y="0"/>
                  </a:lnTo>
                  <a:lnTo>
                    <a:pt x="146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76" y="36"/>
                  </a:lnTo>
                  <a:lnTo>
                    <a:pt x="52" y="52"/>
                  </a:lnTo>
                  <a:lnTo>
                    <a:pt x="26" y="70"/>
                  </a:lnTo>
                  <a:lnTo>
                    <a:pt x="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2" name="Freeform 313"/>
            <p:cNvSpPr>
              <a:spLocks/>
            </p:cNvSpPr>
            <p:nvPr/>
          </p:nvSpPr>
          <p:spPr bwMode="auto">
            <a:xfrm>
              <a:off x="3417888" y="2603500"/>
              <a:ext cx="339725" cy="85725"/>
            </a:xfrm>
            <a:custGeom>
              <a:avLst/>
              <a:gdLst>
                <a:gd name="T0" fmla="*/ 0 w 214"/>
                <a:gd name="T1" fmla="*/ 0 h 54"/>
                <a:gd name="T2" fmla="*/ 0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2147483646 w 214"/>
                <a:gd name="T35" fmla="*/ 2147483646 h 54"/>
                <a:gd name="T36" fmla="*/ 2147483646 w 214"/>
                <a:gd name="T37" fmla="*/ 2147483646 h 54"/>
                <a:gd name="T38" fmla="*/ 2147483646 w 214"/>
                <a:gd name="T39" fmla="*/ 2147483646 h 54"/>
                <a:gd name="T40" fmla="*/ 2147483646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22" y="16"/>
                  </a:lnTo>
                  <a:lnTo>
                    <a:pt x="32" y="22"/>
                  </a:lnTo>
                  <a:lnTo>
                    <a:pt x="46" y="26"/>
                  </a:lnTo>
                  <a:lnTo>
                    <a:pt x="60" y="30"/>
                  </a:lnTo>
                  <a:lnTo>
                    <a:pt x="78" y="32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62" y="24"/>
                  </a:lnTo>
                  <a:lnTo>
                    <a:pt x="184" y="22"/>
                  </a:lnTo>
                  <a:lnTo>
                    <a:pt x="198" y="20"/>
                  </a:lnTo>
                  <a:lnTo>
                    <a:pt x="214" y="22"/>
                  </a:lnTo>
                  <a:lnTo>
                    <a:pt x="214" y="24"/>
                  </a:lnTo>
                  <a:lnTo>
                    <a:pt x="214" y="30"/>
                  </a:lnTo>
                  <a:lnTo>
                    <a:pt x="210" y="42"/>
                  </a:lnTo>
                  <a:lnTo>
                    <a:pt x="198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3" name="Freeform 314"/>
            <p:cNvSpPr>
              <a:spLocks/>
            </p:cNvSpPr>
            <p:nvPr/>
          </p:nvSpPr>
          <p:spPr bwMode="auto">
            <a:xfrm>
              <a:off x="3490913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2147483646 h 78"/>
                <a:gd name="T6" fmla="*/ 2147483646 w 106"/>
                <a:gd name="T7" fmla="*/ 2147483646 h 78"/>
                <a:gd name="T8" fmla="*/ 2147483646 w 106"/>
                <a:gd name="T9" fmla="*/ 2147483646 h 78"/>
                <a:gd name="T10" fmla="*/ 2147483646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0 w 106"/>
                <a:gd name="T51" fmla="*/ 2147483646 h 78"/>
                <a:gd name="T52" fmla="*/ 0 w 106"/>
                <a:gd name="T53" fmla="*/ 2147483646 h 78"/>
                <a:gd name="T54" fmla="*/ 0 w 106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6" h="78">
                  <a:moveTo>
                    <a:pt x="100" y="0"/>
                  </a:moveTo>
                  <a:lnTo>
                    <a:pt x="100" y="0"/>
                  </a:lnTo>
                  <a:lnTo>
                    <a:pt x="104" y="12"/>
                  </a:lnTo>
                  <a:lnTo>
                    <a:pt x="106" y="24"/>
                  </a:lnTo>
                  <a:lnTo>
                    <a:pt x="106" y="34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6"/>
                  </a:lnTo>
                  <a:lnTo>
                    <a:pt x="78" y="70"/>
                  </a:lnTo>
                  <a:lnTo>
                    <a:pt x="70" y="74"/>
                  </a:lnTo>
                  <a:lnTo>
                    <a:pt x="60" y="76"/>
                  </a:lnTo>
                  <a:lnTo>
                    <a:pt x="54" y="78"/>
                  </a:lnTo>
                  <a:lnTo>
                    <a:pt x="42" y="76"/>
                  </a:lnTo>
                  <a:lnTo>
                    <a:pt x="32" y="74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0" y="54"/>
                  </a:lnTo>
                  <a:lnTo>
                    <a:pt x="4" y="46"/>
                  </a:lnTo>
                  <a:lnTo>
                    <a:pt x="2" y="36"/>
                  </a:lnTo>
                  <a:lnTo>
                    <a:pt x="0" y="24"/>
                  </a:lnTo>
                  <a:lnTo>
                    <a:pt x="0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4" name="Freeform 315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2147483646 h 46"/>
                <a:gd name="T2" fmla="*/ 2147483646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0 w 46"/>
                <a:gd name="T21" fmla="*/ 2147483646 h 46"/>
                <a:gd name="T22" fmla="*/ 0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2147483646 h 46"/>
                <a:gd name="T42" fmla="*/ 2147483646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5" name="Freeform 316"/>
            <p:cNvSpPr>
              <a:spLocks/>
            </p:cNvSpPr>
            <p:nvPr/>
          </p:nvSpPr>
          <p:spPr bwMode="auto">
            <a:xfrm>
              <a:off x="3586163" y="25336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6" name="Freeform 317"/>
            <p:cNvSpPr>
              <a:spLocks/>
            </p:cNvSpPr>
            <p:nvPr/>
          </p:nvSpPr>
          <p:spPr bwMode="auto">
            <a:xfrm>
              <a:off x="4017963" y="2530475"/>
              <a:ext cx="171450" cy="123825"/>
            </a:xfrm>
            <a:custGeom>
              <a:avLst/>
              <a:gdLst>
                <a:gd name="T0" fmla="*/ 0 w 108"/>
                <a:gd name="T1" fmla="*/ 2147483646 h 78"/>
                <a:gd name="T2" fmla="*/ 0 w 108"/>
                <a:gd name="T3" fmla="*/ 2147483646 h 78"/>
                <a:gd name="T4" fmla="*/ 2147483646 w 108"/>
                <a:gd name="T5" fmla="*/ 2147483646 h 78"/>
                <a:gd name="T6" fmla="*/ 2147483646 w 108"/>
                <a:gd name="T7" fmla="*/ 2147483646 h 78"/>
                <a:gd name="T8" fmla="*/ 2147483646 w 108"/>
                <a:gd name="T9" fmla="*/ 2147483646 h 78"/>
                <a:gd name="T10" fmla="*/ 2147483646 w 108"/>
                <a:gd name="T11" fmla="*/ 2147483646 h 78"/>
                <a:gd name="T12" fmla="*/ 2147483646 w 108"/>
                <a:gd name="T13" fmla="*/ 2147483646 h 78"/>
                <a:gd name="T14" fmla="*/ 2147483646 w 108"/>
                <a:gd name="T15" fmla="*/ 2147483646 h 78"/>
                <a:gd name="T16" fmla="*/ 2147483646 w 108"/>
                <a:gd name="T17" fmla="*/ 2147483646 h 78"/>
                <a:gd name="T18" fmla="*/ 2147483646 w 108"/>
                <a:gd name="T19" fmla="*/ 2147483646 h 78"/>
                <a:gd name="T20" fmla="*/ 2147483646 w 108"/>
                <a:gd name="T21" fmla="*/ 2147483646 h 78"/>
                <a:gd name="T22" fmla="*/ 2147483646 w 108"/>
                <a:gd name="T23" fmla="*/ 2147483646 h 78"/>
                <a:gd name="T24" fmla="*/ 2147483646 w 108"/>
                <a:gd name="T25" fmla="*/ 2147483646 h 78"/>
                <a:gd name="T26" fmla="*/ 2147483646 w 108"/>
                <a:gd name="T27" fmla="*/ 2147483646 h 78"/>
                <a:gd name="T28" fmla="*/ 2147483646 w 108"/>
                <a:gd name="T29" fmla="*/ 2147483646 h 78"/>
                <a:gd name="T30" fmla="*/ 2147483646 w 108"/>
                <a:gd name="T31" fmla="*/ 2147483646 h 78"/>
                <a:gd name="T32" fmla="*/ 2147483646 w 108"/>
                <a:gd name="T33" fmla="*/ 2147483646 h 78"/>
                <a:gd name="T34" fmla="*/ 2147483646 w 108"/>
                <a:gd name="T35" fmla="*/ 2147483646 h 78"/>
                <a:gd name="T36" fmla="*/ 2147483646 w 108"/>
                <a:gd name="T37" fmla="*/ 0 h 78"/>
                <a:gd name="T38" fmla="*/ 2147483646 w 108"/>
                <a:gd name="T39" fmla="*/ 0 h 78"/>
                <a:gd name="T40" fmla="*/ 2147483646 w 108"/>
                <a:gd name="T41" fmla="*/ 2147483646 h 78"/>
                <a:gd name="T42" fmla="*/ 2147483646 w 108"/>
                <a:gd name="T43" fmla="*/ 2147483646 h 78"/>
                <a:gd name="T44" fmla="*/ 2147483646 w 108"/>
                <a:gd name="T45" fmla="*/ 2147483646 h 78"/>
                <a:gd name="T46" fmla="*/ 2147483646 w 108"/>
                <a:gd name="T47" fmla="*/ 2147483646 h 78"/>
                <a:gd name="T48" fmla="*/ 2147483646 w 108"/>
                <a:gd name="T49" fmla="*/ 2147483646 h 78"/>
                <a:gd name="T50" fmla="*/ 2147483646 w 108"/>
                <a:gd name="T51" fmla="*/ 2147483646 h 78"/>
                <a:gd name="T52" fmla="*/ 0 w 108"/>
                <a:gd name="T53" fmla="*/ 2147483646 h 78"/>
                <a:gd name="T54" fmla="*/ 0 w 108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8">
                  <a:moveTo>
                    <a:pt x="0" y="68"/>
                  </a:moveTo>
                  <a:lnTo>
                    <a:pt x="0" y="68"/>
                  </a:lnTo>
                  <a:lnTo>
                    <a:pt x="16" y="68"/>
                  </a:lnTo>
                  <a:lnTo>
                    <a:pt x="30" y="68"/>
                  </a:lnTo>
                  <a:lnTo>
                    <a:pt x="52" y="70"/>
                  </a:lnTo>
                  <a:lnTo>
                    <a:pt x="108" y="78"/>
                  </a:lnTo>
                  <a:lnTo>
                    <a:pt x="98" y="74"/>
                  </a:lnTo>
                  <a:lnTo>
                    <a:pt x="90" y="72"/>
                  </a:lnTo>
                  <a:lnTo>
                    <a:pt x="82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4" y="34"/>
                  </a:lnTo>
                  <a:lnTo>
                    <a:pt x="62" y="24"/>
                  </a:lnTo>
                  <a:lnTo>
                    <a:pt x="64" y="12"/>
                  </a:lnTo>
                  <a:lnTo>
                    <a:pt x="68" y="0"/>
                  </a:lnTo>
                  <a:lnTo>
                    <a:pt x="50" y="8"/>
                  </a:lnTo>
                  <a:lnTo>
                    <a:pt x="34" y="18"/>
                  </a:lnTo>
                  <a:lnTo>
                    <a:pt x="22" y="30"/>
                  </a:lnTo>
                  <a:lnTo>
                    <a:pt x="14" y="42"/>
                  </a:lnTo>
                  <a:lnTo>
                    <a:pt x="8" y="52"/>
                  </a:lnTo>
                  <a:lnTo>
                    <a:pt x="4" y="6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7" name="Freeform 318"/>
            <p:cNvSpPr>
              <a:spLocks noEditPoints="1"/>
            </p:cNvSpPr>
            <p:nvPr/>
          </p:nvSpPr>
          <p:spPr bwMode="auto">
            <a:xfrm>
              <a:off x="4116388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0 w 106"/>
                <a:gd name="T7" fmla="*/ 2147483646 h 84"/>
                <a:gd name="T8" fmla="*/ 0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2147483646 w 106"/>
                <a:gd name="T51" fmla="*/ 2147483646 h 84"/>
                <a:gd name="T52" fmla="*/ 2147483646 w 106"/>
                <a:gd name="T53" fmla="*/ 2147483646 h 84"/>
                <a:gd name="T54" fmla="*/ 2147483646 w 106"/>
                <a:gd name="T55" fmla="*/ 2147483646 h 84"/>
                <a:gd name="T56" fmla="*/ 2147483646 w 106"/>
                <a:gd name="T57" fmla="*/ 2147483646 h 84"/>
                <a:gd name="T58" fmla="*/ 2147483646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6" y="6"/>
                  </a:moveTo>
                  <a:lnTo>
                    <a:pt x="6" y="6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2" y="40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4" y="66"/>
                  </a:lnTo>
                  <a:lnTo>
                    <a:pt x="20" y="72"/>
                  </a:lnTo>
                  <a:lnTo>
                    <a:pt x="28" y="78"/>
                  </a:lnTo>
                  <a:lnTo>
                    <a:pt x="36" y="80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4" y="84"/>
                  </a:lnTo>
                  <a:lnTo>
                    <a:pt x="64" y="82"/>
                  </a:lnTo>
                  <a:lnTo>
                    <a:pt x="74" y="80"/>
                  </a:lnTo>
                  <a:lnTo>
                    <a:pt x="82" y="74"/>
                  </a:lnTo>
                  <a:lnTo>
                    <a:pt x="90" y="68"/>
                  </a:lnTo>
                  <a:lnTo>
                    <a:pt x="96" y="60"/>
                  </a:lnTo>
                  <a:lnTo>
                    <a:pt x="102" y="52"/>
                  </a:lnTo>
                  <a:lnTo>
                    <a:pt x="104" y="42"/>
                  </a:lnTo>
                  <a:lnTo>
                    <a:pt x="106" y="30"/>
                  </a:lnTo>
                  <a:lnTo>
                    <a:pt x="106" y="26"/>
                  </a:lnTo>
                  <a:lnTo>
                    <a:pt x="80" y="14"/>
                  </a:lnTo>
                  <a:lnTo>
                    <a:pt x="58" y="6"/>
                  </a:lnTo>
                  <a:lnTo>
                    <a:pt x="38" y="0"/>
                  </a:lnTo>
                  <a:lnTo>
                    <a:pt x="22" y="2"/>
                  </a:lnTo>
                  <a:lnTo>
                    <a:pt x="6" y="6"/>
                  </a:lnTo>
                  <a:close/>
                  <a:moveTo>
                    <a:pt x="30" y="30"/>
                  </a:moveTo>
                  <a:lnTo>
                    <a:pt x="30" y="30"/>
                  </a:lnTo>
                  <a:lnTo>
                    <a:pt x="32" y="22"/>
                  </a:lnTo>
                  <a:lnTo>
                    <a:pt x="36" y="14"/>
                  </a:lnTo>
                  <a:lnTo>
                    <a:pt x="44" y="10"/>
                  </a:lnTo>
                  <a:lnTo>
                    <a:pt x="54" y="8"/>
                  </a:lnTo>
                  <a:lnTo>
                    <a:pt x="62" y="10"/>
                  </a:lnTo>
                  <a:lnTo>
                    <a:pt x="70" y="14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4" y="40"/>
                  </a:lnTo>
                  <a:lnTo>
                    <a:pt x="70" y="48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44" y="52"/>
                  </a:lnTo>
                  <a:lnTo>
                    <a:pt x="36" y="48"/>
                  </a:lnTo>
                  <a:lnTo>
                    <a:pt x="32" y="4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8" name="Freeform 319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0 w 46"/>
                <a:gd name="T11" fmla="*/ 2147483646 h 46"/>
                <a:gd name="T12" fmla="*/ 0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2147483646 h 46"/>
                <a:gd name="T32" fmla="*/ 2147483646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9" name="Freeform 320"/>
            <p:cNvSpPr>
              <a:spLocks/>
            </p:cNvSpPr>
            <p:nvPr/>
          </p:nvSpPr>
          <p:spPr bwMode="auto">
            <a:xfrm>
              <a:off x="4176713" y="2517775"/>
              <a:ext cx="263525" cy="152400"/>
            </a:xfrm>
            <a:custGeom>
              <a:avLst/>
              <a:gdLst>
                <a:gd name="T0" fmla="*/ 2147483646 w 166"/>
                <a:gd name="T1" fmla="*/ 0 h 96"/>
                <a:gd name="T2" fmla="*/ 2147483646 w 166"/>
                <a:gd name="T3" fmla="*/ 0 h 96"/>
                <a:gd name="T4" fmla="*/ 0 w 166"/>
                <a:gd name="T5" fmla="*/ 2147483646 h 96"/>
                <a:gd name="T6" fmla="*/ 0 w 166"/>
                <a:gd name="T7" fmla="*/ 2147483646 h 96"/>
                <a:gd name="T8" fmla="*/ 2147483646 w 166"/>
                <a:gd name="T9" fmla="*/ 2147483646 h 96"/>
                <a:gd name="T10" fmla="*/ 2147483646 w 166"/>
                <a:gd name="T11" fmla="*/ 2147483646 h 96"/>
                <a:gd name="T12" fmla="*/ 2147483646 w 166"/>
                <a:gd name="T13" fmla="*/ 2147483646 h 96"/>
                <a:gd name="T14" fmla="*/ 2147483646 w 166"/>
                <a:gd name="T15" fmla="*/ 2147483646 h 96"/>
                <a:gd name="T16" fmla="*/ 2147483646 w 166"/>
                <a:gd name="T17" fmla="*/ 2147483646 h 96"/>
                <a:gd name="T18" fmla="*/ 2147483646 w 166"/>
                <a:gd name="T19" fmla="*/ 2147483646 h 96"/>
                <a:gd name="T20" fmla="*/ 2147483646 w 166"/>
                <a:gd name="T21" fmla="*/ 2147483646 h 96"/>
                <a:gd name="T22" fmla="*/ 2147483646 w 166"/>
                <a:gd name="T23" fmla="*/ 2147483646 h 96"/>
                <a:gd name="T24" fmla="*/ 2147483646 w 166"/>
                <a:gd name="T25" fmla="*/ 2147483646 h 96"/>
                <a:gd name="T26" fmla="*/ 2147483646 w 166"/>
                <a:gd name="T27" fmla="*/ 2147483646 h 96"/>
                <a:gd name="T28" fmla="*/ 2147483646 w 166"/>
                <a:gd name="T29" fmla="*/ 2147483646 h 96"/>
                <a:gd name="T30" fmla="*/ 2147483646 w 166"/>
                <a:gd name="T31" fmla="*/ 2147483646 h 96"/>
                <a:gd name="T32" fmla="*/ 2147483646 w 166"/>
                <a:gd name="T33" fmla="*/ 2147483646 h 96"/>
                <a:gd name="T34" fmla="*/ 2147483646 w 166"/>
                <a:gd name="T35" fmla="*/ 2147483646 h 96"/>
                <a:gd name="T36" fmla="*/ 2147483646 w 166"/>
                <a:gd name="T37" fmla="*/ 2147483646 h 96"/>
                <a:gd name="T38" fmla="*/ 2147483646 w 166"/>
                <a:gd name="T39" fmla="*/ 2147483646 h 96"/>
                <a:gd name="T40" fmla="*/ 2147483646 w 166"/>
                <a:gd name="T41" fmla="*/ 2147483646 h 96"/>
                <a:gd name="T42" fmla="*/ 2147483646 w 166"/>
                <a:gd name="T43" fmla="*/ 2147483646 h 96"/>
                <a:gd name="T44" fmla="*/ 2147483646 w 166"/>
                <a:gd name="T45" fmla="*/ 2147483646 h 96"/>
                <a:gd name="T46" fmla="*/ 2147483646 w 166"/>
                <a:gd name="T47" fmla="*/ 2147483646 h 96"/>
                <a:gd name="T48" fmla="*/ 2147483646 w 166"/>
                <a:gd name="T49" fmla="*/ 2147483646 h 96"/>
                <a:gd name="T50" fmla="*/ 2147483646 w 166"/>
                <a:gd name="T51" fmla="*/ 2147483646 h 96"/>
                <a:gd name="T52" fmla="*/ 2147483646 w 166"/>
                <a:gd name="T53" fmla="*/ 0 h 96"/>
                <a:gd name="T54" fmla="*/ 2147483646 w 166"/>
                <a:gd name="T55" fmla="*/ 0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6">
                  <a:moveTo>
                    <a:pt x="14" y="0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20" y="8"/>
                  </a:lnTo>
                  <a:lnTo>
                    <a:pt x="42" y="16"/>
                  </a:lnTo>
                  <a:lnTo>
                    <a:pt x="68" y="28"/>
                  </a:lnTo>
                  <a:lnTo>
                    <a:pt x="90" y="40"/>
                  </a:lnTo>
                  <a:lnTo>
                    <a:pt x="114" y="54"/>
                  </a:lnTo>
                  <a:lnTo>
                    <a:pt x="140" y="72"/>
                  </a:lnTo>
                  <a:lnTo>
                    <a:pt x="166" y="96"/>
                  </a:lnTo>
                  <a:lnTo>
                    <a:pt x="152" y="78"/>
                  </a:lnTo>
                  <a:lnTo>
                    <a:pt x="144" y="64"/>
                  </a:lnTo>
                  <a:lnTo>
                    <a:pt x="140" y="56"/>
                  </a:lnTo>
                  <a:lnTo>
                    <a:pt x="140" y="52"/>
                  </a:lnTo>
                  <a:lnTo>
                    <a:pt x="132" y="44"/>
                  </a:lnTo>
                  <a:lnTo>
                    <a:pt x="124" y="36"/>
                  </a:lnTo>
                  <a:lnTo>
                    <a:pt x="112" y="26"/>
                  </a:lnTo>
                  <a:lnTo>
                    <a:pt x="94" y="18"/>
                  </a:lnTo>
                  <a:lnTo>
                    <a:pt x="74" y="8"/>
                  </a:lnTo>
                  <a:lnTo>
                    <a:pt x="46" y="2"/>
                  </a:lnTo>
                  <a:lnTo>
                    <a:pt x="3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0" name="Freeform 321"/>
            <p:cNvSpPr>
              <a:spLocks/>
            </p:cNvSpPr>
            <p:nvPr/>
          </p:nvSpPr>
          <p:spPr bwMode="auto">
            <a:xfrm>
              <a:off x="419893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0 w 100"/>
                <a:gd name="T5" fmla="*/ 2147483646 h 58"/>
                <a:gd name="T6" fmla="*/ 0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2147483646 w 100"/>
                <a:gd name="T23" fmla="*/ 2147483646 h 58"/>
                <a:gd name="T24" fmla="*/ 2147483646 w 100"/>
                <a:gd name="T25" fmla="*/ 2147483646 h 58"/>
                <a:gd name="T26" fmla="*/ 2147483646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2" y="58"/>
                  </a:moveTo>
                  <a:lnTo>
                    <a:pt x="2" y="58"/>
                  </a:lnTo>
                  <a:lnTo>
                    <a:pt x="0" y="58"/>
                  </a:lnTo>
                  <a:lnTo>
                    <a:pt x="24" y="58"/>
                  </a:lnTo>
                  <a:lnTo>
                    <a:pt x="40" y="56"/>
                  </a:lnTo>
                  <a:lnTo>
                    <a:pt x="54" y="54"/>
                  </a:lnTo>
                  <a:lnTo>
                    <a:pt x="68" y="48"/>
                  </a:lnTo>
                  <a:lnTo>
                    <a:pt x="80" y="42"/>
                  </a:lnTo>
                  <a:lnTo>
                    <a:pt x="94" y="30"/>
                  </a:lnTo>
                  <a:lnTo>
                    <a:pt x="100" y="26"/>
                  </a:lnTo>
                  <a:lnTo>
                    <a:pt x="76" y="12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50" y="26"/>
                  </a:lnTo>
                  <a:lnTo>
                    <a:pt x="44" y="34"/>
                  </a:lnTo>
                  <a:lnTo>
                    <a:pt x="38" y="42"/>
                  </a:lnTo>
                  <a:lnTo>
                    <a:pt x="30" y="48"/>
                  </a:lnTo>
                  <a:lnTo>
                    <a:pt x="22" y="54"/>
                  </a:lnTo>
                  <a:lnTo>
                    <a:pt x="12" y="56"/>
                  </a:lnTo>
                  <a:lnTo>
                    <a:pt x="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1" name="Freeform 322"/>
            <p:cNvSpPr>
              <a:spLocks/>
            </p:cNvSpPr>
            <p:nvPr/>
          </p:nvSpPr>
          <p:spPr bwMode="auto">
            <a:xfrm>
              <a:off x="4017963" y="2517775"/>
              <a:ext cx="422275" cy="152400"/>
            </a:xfrm>
            <a:custGeom>
              <a:avLst/>
              <a:gdLst>
                <a:gd name="T0" fmla="*/ 2147483646 w 266"/>
                <a:gd name="T1" fmla="*/ 2147483646 h 96"/>
                <a:gd name="T2" fmla="*/ 2147483646 w 266"/>
                <a:gd name="T3" fmla="*/ 2147483646 h 96"/>
                <a:gd name="T4" fmla="*/ 2147483646 w 266"/>
                <a:gd name="T5" fmla="*/ 2147483646 h 96"/>
                <a:gd name="T6" fmla="*/ 2147483646 w 266"/>
                <a:gd name="T7" fmla="*/ 2147483646 h 96"/>
                <a:gd name="T8" fmla="*/ 2147483646 w 266"/>
                <a:gd name="T9" fmla="*/ 2147483646 h 96"/>
                <a:gd name="T10" fmla="*/ 2147483646 w 266"/>
                <a:gd name="T11" fmla="*/ 2147483646 h 96"/>
                <a:gd name="T12" fmla="*/ 2147483646 w 266"/>
                <a:gd name="T13" fmla="*/ 2147483646 h 96"/>
                <a:gd name="T14" fmla="*/ 2147483646 w 266"/>
                <a:gd name="T15" fmla="*/ 2147483646 h 96"/>
                <a:gd name="T16" fmla="*/ 2147483646 w 266"/>
                <a:gd name="T17" fmla="*/ 2147483646 h 96"/>
                <a:gd name="T18" fmla="*/ 2147483646 w 266"/>
                <a:gd name="T19" fmla="*/ 2147483646 h 96"/>
                <a:gd name="T20" fmla="*/ 2147483646 w 266"/>
                <a:gd name="T21" fmla="*/ 2147483646 h 96"/>
                <a:gd name="T22" fmla="*/ 2147483646 w 266"/>
                <a:gd name="T23" fmla="*/ 2147483646 h 96"/>
                <a:gd name="T24" fmla="*/ 2147483646 w 266"/>
                <a:gd name="T25" fmla="*/ 2147483646 h 96"/>
                <a:gd name="T26" fmla="*/ 2147483646 w 266"/>
                <a:gd name="T27" fmla="*/ 2147483646 h 96"/>
                <a:gd name="T28" fmla="*/ 2147483646 w 266"/>
                <a:gd name="T29" fmla="*/ 0 h 96"/>
                <a:gd name="T30" fmla="*/ 2147483646 w 266"/>
                <a:gd name="T31" fmla="*/ 0 h 96"/>
                <a:gd name="T32" fmla="*/ 2147483646 w 266"/>
                <a:gd name="T33" fmla="*/ 2147483646 h 96"/>
                <a:gd name="T34" fmla="*/ 2147483646 w 266"/>
                <a:gd name="T35" fmla="*/ 2147483646 h 96"/>
                <a:gd name="T36" fmla="*/ 2147483646 w 266"/>
                <a:gd name="T37" fmla="*/ 2147483646 h 96"/>
                <a:gd name="T38" fmla="*/ 2147483646 w 266"/>
                <a:gd name="T39" fmla="*/ 2147483646 h 96"/>
                <a:gd name="T40" fmla="*/ 2147483646 w 266"/>
                <a:gd name="T41" fmla="*/ 2147483646 h 96"/>
                <a:gd name="T42" fmla="*/ 2147483646 w 266"/>
                <a:gd name="T43" fmla="*/ 2147483646 h 96"/>
                <a:gd name="T44" fmla="*/ 2147483646 w 266"/>
                <a:gd name="T45" fmla="*/ 2147483646 h 96"/>
                <a:gd name="T46" fmla="*/ 2147483646 w 266"/>
                <a:gd name="T47" fmla="*/ 2147483646 h 96"/>
                <a:gd name="T48" fmla="*/ 2147483646 w 266"/>
                <a:gd name="T49" fmla="*/ 2147483646 h 96"/>
                <a:gd name="T50" fmla="*/ 2147483646 w 266"/>
                <a:gd name="T51" fmla="*/ 2147483646 h 96"/>
                <a:gd name="T52" fmla="*/ 2147483646 w 266"/>
                <a:gd name="T53" fmla="*/ 2147483646 h 96"/>
                <a:gd name="T54" fmla="*/ 0 w 266"/>
                <a:gd name="T55" fmla="*/ 2147483646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6">
                  <a:moveTo>
                    <a:pt x="266" y="96"/>
                  </a:moveTo>
                  <a:lnTo>
                    <a:pt x="266" y="96"/>
                  </a:lnTo>
                  <a:lnTo>
                    <a:pt x="252" y="78"/>
                  </a:lnTo>
                  <a:lnTo>
                    <a:pt x="244" y="64"/>
                  </a:lnTo>
                  <a:lnTo>
                    <a:pt x="240" y="56"/>
                  </a:lnTo>
                  <a:lnTo>
                    <a:pt x="240" y="52"/>
                  </a:lnTo>
                  <a:lnTo>
                    <a:pt x="232" y="44"/>
                  </a:lnTo>
                  <a:lnTo>
                    <a:pt x="224" y="36"/>
                  </a:lnTo>
                  <a:lnTo>
                    <a:pt x="212" y="26"/>
                  </a:lnTo>
                  <a:lnTo>
                    <a:pt x="194" y="18"/>
                  </a:lnTo>
                  <a:lnTo>
                    <a:pt x="174" y="8"/>
                  </a:lnTo>
                  <a:lnTo>
                    <a:pt x="146" y="2"/>
                  </a:lnTo>
                  <a:lnTo>
                    <a:pt x="132" y="2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4" y="4"/>
                  </a:lnTo>
                  <a:lnTo>
                    <a:pt x="68" y="8"/>
                  </a:lnTo>
                  <a:lnTo>
                    <a:pt x="50" y="16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4" y="68"/>
                  </a:lnTo>
                  <a:lnTo>
                    <a:pt x="0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2" name="Freeform 323"/>
            <p:cNvSpPr>
              <a:spLocks/>
            </p:cNvSpPr>
            <p:nvPr/>
          </p:nvSpPr>
          <p:spPr bwMode="auto">
            <a:xfrm>
              <a:off x="4176713" y="2520950"/>
              <a:ext cx="263525" cy="149225"/>
            </a:xfrm>
            <a:custGeom>
              <a:avLst/>
              <a:gdLst>
                <a:gd name="T0" fmla="*/ 0 w 166"/>
                <a:gd name="T1" fmla="*/ 0 h 94"/>
                <a:gd name="T2" fmla="*/ 0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6" h="94">
                  <a:moveTo>
                    <a:pt x="0" y="0"/>
                  </a:moveTo>
                  <a:lnTo>
                    <a:pt x="0" y="0"/>
                  </a:lnTo>
                  <a:lnTo>
                    <a:pt x="20" y="6"/>
                  </a:lnTo>
                  <a:lnTo>
                    <a:pt x="42" y="14"/>
                  </a:lnTo>
                  <a:lnTo>
                    <a:pt x="68" y="26"/>
                  </a:lnTo>
                  <a:lnTo>
                    <a:pt x="90" y="38"/>
                  </a:lnTo>
                  <a:lnTo>
                    <a:pt x="114" y="52"/>
                  </a:lnTo>
                  <a:lnTo>
                    <a:pt x="140" y="70"/>
                  </a:lnTo>
                  <a:lnTo>
                    <a:pt x="166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3" name="Freeform 324"/>
            <p:cNvSpPr>
              <a:spLocks/>
            </p:cNvSpPr>
            <p:nvPr/>
          </p:nvSpPr>
          <p:spPr bwMode="auto">
            <a:xfrm>
              <a:off x="4017963" y="2603500"/>
              <a:ext cx="339725" cy="85725"/>
            </a:xfrm>
            <a:custGeom>
              <a:avLst/>
              <a:gdLst>
                <a:gd name="T0" fmla="*/ 2147483646 w 214"/>
                <a:gd name="T1" fmla="*/ 0 h 54"/>
                <a:gd name="T2" fmla="*/ 2147483646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0 w 214"/>
                <a:gd name="T35" fmla="*/ 2147483646 h 54"/>
                <a:gd name="T36" fmla="*/ 0 w 214"/>
                <a:gd name="T37" fmla="*/ 2147483646 h 54"/>
                <a:gd name="T38" fmla="*/ 0 w 214"/>
                <a:gd name="T39" fmla="*/ 2147483646 h 54"/>
                <a:gd name="T40" fmla="*/ 0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214" y="0"/>
                  </a:moveTo>
                  <a:lnTo>
                    <a:pt x="214" y="0"/>
                  </a:lnTo>
                  <a:lnTo>
                    <a:pt x="208" y="4"/>
                  </a:lnTo>
                  <a:lnTo>
                    <a:pt x="194" y="16"/>
                  </a:lnTo>
                  <a:lnTo>
                    <a:pt x="182" y="22"/>
                  </a:lnTo>
                  <a:lnTo>
                    <a:pt x="168" y="28"/>
                  </a:lnTo>
                  <a:lnTo>
                    <a:pt x="154" y="30"/>
                  </a:lnTo>
                  <a:lnTo>
                    <a:pt x="138" y="32"/>
                  </a:lnTo>
                  <a:lnTo>
                    <a:pt x="114" y="32"/>
                  </a:lnTo>
                  <a:lnTo>
                    <a:pt x="108" y="32"/>
                  </a:lnTo>
                  <a:lnTo>
                    <a:pt x="52" y="24"/>
                  </a:lnTo>
                  <a:lnTo>
                    <a:pt x="30" y="22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42"/>
                  </a:lnTo>
                  <a:lnTo>
                    <a:pt x="16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4" name="Freeform 325"/>
            <p:cNvSpPr>
              <a:spLocks/>
            </p:cNvSpPr>
            <p:nvPr/>
          </p:nvSpPr>
          <p:spPr bwMode="auto">
            <a:xfrm>
              <a:off x="4116388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0 h 78"/>
                <a:gd name="T6" fmla="*/ 2147483646 w 106"/>
                <a:gd name="T7" fmla="*/ 2147483646 h 78"/>
                <a:gd name="T8" fmla="*/ 0 w 106"/>
                <a:gd name="T9" fmla="*/ 2147483646 h 78"/>
                <a:gd name="T10" fmla="*/ 0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2147483646 w 106"/>
                <a:gd name="T51" fmla="*/ 2147483646 h 78"/>
                <a:gd name="T52" fmla="*/ 2147483646 w 106"/>
                <a:gd name="T53" fmla="*/ 2147483646 h 78"/>
                <a:gd name="T54" fmla="*/ 2147483646 w 106"/>
                <a:gd name="T55" fmla="*/ 2147483646 h 78"/>
                <a:gd name="T56" fmla="*/ 2147483646 w 10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6" h="78">
                  <a:moveTo>
                    <a:pt x="6" y="0"/>
                  </a:moveTo>
                  <a:lnTo>
                    <a:pt x="6" y="0"/>
                  </a:lnTo>
                  <a:lnTo>
                    <a:pt x="2" y="12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4" y="60"/>
                  </a:lnTo>
                  <a:lnTo>
                    <a:pt x="20" y="66"/>
                  </a:lnTo>
                  <a:lnTo>
                    <a:pt x="28" y="72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52" y="78"/>
                  </a:lnTo>
                  <a:lnTo>
                    <a:pt x="54" y="78"/>
                  </a:lnTo>
                  <a:lnTo>
                    <a:pt x="64" y="76"/>
                  </a:lnTo>
                  <a:lnTo>
                    <a:pt x="74" y="74"/>
                  </a:lnTo>
                  <a:lnTo>
                    <a:pt x="82" y="68"/>
                  </a:lnTo>
                  <a:lnTo>
                    <a:pt x="90" y="62"/>
                  </a:lnTo>
                  <a:lnTo>
                    <a:pt x="96" y="54"/>
                  </a:lnTo>
                  <a:lnTo>
                    <a:pt x="102" y="46"/>
                  </a:lnTo>
                  <a:lnTo>
                    <a:pt x="104" y="36"/>
                  </a:lnTo>
                  <a:lnTo>
                    <a:pt x="106" y="24"/>
                  </a:lnTo>
                  <a:lnTo>
                    <a:pt x="106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5" name="Freeform 326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26" name="Freeform 327"/>
            <p:cNvSpPr>
              <a:spLocks/>
            </p:cNvSpPr>
            <p:nvPr/>
          </p:nvSpPr>
          <p:spPr bwMode="auto">
            <a:xfrm>
              <a:off x="4157663" y="2533650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16" name="Group 276"/>
          <p:cNvGrpSpPr>
            <a:grpSpLocks/>
          </p:cNvGrpSpPr>
          <p:nvPr/>
        </p:nvGrpSpPr>
        <p:grpSpPr bwMode="auto">
          <a:xfrm>
            <a:off x="3305175" y="3167063"/>
            <a:ext cx="711200" cy="128587"/>
            <a:chOff x="6494463" y="602400"/>
            <a:chExt cx="1041400" cy="187325"/>
          </a:xfrm>
        </p:grpSpPr>
        <p:sp>
          <p:nvSpPr>
            <p:cNvPr id="4180" name="Freeform 235"/>
            <p:cNvSpPr>
              <a:spLocks noEditPoints="1"/>
            </p:cNvSpPr>
            <p:nvPr/>
          </p:nvSpPr>
          <p:spPr bwMode="auto">
            <a:xfrm>
              <a:off x="6646863" y="646850"/>
              <a:ext cx="136525" cy="127000"/>
            </a:xfrm>
            <a:custGeom>
              <a:avLst/>
              <a:gdLst>
                <a:gd name="T0" fmla="*/ 2147483646 w 86"/>
                <a:gd name="T1" fmla="*/ 2147483646 h 80"/>
                <a:gd name="T2" fmla="*/ 2147483646 w 86"/>
                <a:gd name="T3" fmla="*/ 2147483646 h 80"/>
                <a:gd name="T4" fmla="*/ 2147483646 w 86"/>
                <a:gd name="T5" fmla="*/ 2147483646 h 80"/>
                <a:gd name="T6" fmla="*/ 2147483646 w 86"/>
                <a:gd name="T7" fmla="*/ 2147483646 h 80"/>
                <a:gd name="T8" fmla="*/ 2147483646 w 86"/>
                <a:gd name="T9" fmla="*/ 2147483646 h 80"/>
                <a:gd name="T10" fmla="*/ 2147483646 w 86"/>
                <a:gd name="T11" fmla="*/ 2147483646 h 80"/>
                <a:gd name="T12" fmla="*/ 2147483646 w 86"/>
                <a:gd name="T13" fmla="*/ 2147483646 h 80"/>
                <a:gd name="T14" fmla="*/ 2147483646 w 86"/>
                <a:gd name="T15" fmla="*/ 2147483646 h 80"/>
                <a:gd name="T16" fmla="*/ 2147483646 w 86"/>
                <a:gd name="T17" fmla="*/ 2147483646 h 80"/>
                <a:gd name="T18" fmla="*/ 2147483646 w 86"/>
                <a:gd name="T19" fmla="*/ 2147483646 h 80"/>
                <a:gd name="T20" fmla="*/ 2147483646 w 86"/>
                <a:gd name="T21" fmla="*/ 2147483646 h 80"/>
                <a:gd name="T22" fmla="*/ 2147483646 w 86"/>
                <a:gd name="T23" fmla="*/ 2147483646 h 80"/>
                <a:gd name="T24" fmla="*/ 2147483646 w 86"/>
                <a:gd name="T25" fmla="*/ 2147483646 h 80"/>
                <a:gd name="T26" fmla="*/ 2147483646 w 86"/>
                <a:gd name="T27" fmla="*/ 2147483646 h 80"/>
                <a:gd name="T28" fmla="*/ 2147483646 w 86"/>
                <a:gd name="T29" fmla="*/ 2147483646 h 80"/>
                <a:gd name="T30" fmla="*/ 2147483646 w 86"/>
                <a:gd name="T31" fmla="*/ 2147483646 h 80"/>
                <a:gd name="T32" fmla="*/ 2147483646 w 86"/>
                <a:gd name="T33" fmla="*/ 2147483646 h 80"/>
                <a:gd name="T34" fmla="*/ 2147483646 w 86"/>
                <a:gd name="T35" fmla="*/ 2147483646 h 80"/>
                <a:gd name="T36" fmla="*/ 2147483646 w 86"/>
                <a:gd name="T37" fmla="*/ 2147483646 h 80"/>
                <a:gd name="T38" fmla="*/ 2147483646 w 86"/>
                <a:gd name="T39" fmla="*/ 2147483646 h 80"/>
                <a:gd name="T40" fmla="*/ 2147483646 w 86"/>
                <a:gd name="T41" fmla="*/ 2147483646 h 80"/>
                <a:gd name="T42" fmla="*/ 2147483646 w 86"/>
                <a:gd name="T43" fmla="*/ 2147483646 h 80"/>
                <a:gd name="T44" fmla="*/ 2147483646 w 86"/>
                <a:gd name="T45" fmla="*/ 0 h 80"/>
                <a:gd name="T46" fmla="*/ 2147483646 w 86"/>
                <a:gd name="T47" fmla="*/ 0 h 80"/>
                <a:gd name="T48" fmla="*/ 2147483646 w 86"/>
                <a:gd name="T49" fmla="*/ 2147483646 h 80"/>
                <a:gd name="T50" fmla="*/ 2147483646 w 86"/>
                <a:gd name="T51" fmla="*/ 2147483646 h 80"/>
                <a:gd name="T52" fmla="*/ 2147483646 w 86"/>
                <a:gd name="T53" fmla="*/ 2147483646 h 80"/>
                <a:gd name="T54" fmla="*/ 2147483646 w 86"/>
                <a:gd name="T55" fmla="*/ 2147483646 h 80"/>
                <a:gd name="T56" fmla="*/ 2147483646 w 86"/>
                <a:gd name="T57" fmla="*/ 2147483646 h 80"/>
                <a:gd name="T58" fmla="*/ 2147483646 w 86"/>
                <a:gd name="T59" fmla="*/ 2147483646 h 80"/>
                <a:gd name="T60" fmla="*/ 2147483646 w 86"/>
                <a:gd name="T61" fmla="*/ 2147483646 h 80"/>
                <a:gd name="T62" fmla="*/ 2147483646 w 86"/>
                <a:gd name="T63" fmla="*/ 2147483646 h 80"/>
                <a:gd name="T64" fmla="*/ 2147483646 w 86"/>
                <a:gd name="T65" fmla="*/ 2147483646 h 80"/>
                <a:gd name="T66" fmla="*/ 2147483646 w 86"/>
                <a:gd name="T67" fmla="*/ 2147483646 h 80"/>
                <a:gd name="T68" fmla="*/ 2147483646 w 86"/>
                <a:gd name="T69" fmla="*/ 2147483646 h 80"/>
                <a:gd name="T70" fmla="*/ 2147483646 w 86"/>
                <a:gd name="T71" fmla="*/ 2147483646 h 80"/>
                <a:gd name="T72" fmla="*/ 2147483646 w 86"/>
                <a:gd name="T73" fmla="*/ 2147483646 h 80"/>
                <a:gd name="T74" fmla="*/ 2147483646 w 86"/>
                <a:gd name="T75" fmla="*/ 2147483646 h 80"/>
                <a:gd name="T76" fmla="*/ 2147483646 w 86"/>
                <a:gd name="T77" fmla="*/ 2147483646 h 80"/>
                <a:gd name="T78" fmla="*/ 2147483646 w 86"/>
                <a:gd name="T79" fmla="*/ 2147483646 h 80"/>
                <a:gd name="T80" fmla="*/ 2147483646 w 86"/>
                <a:gd name="T81" fmla="*/ 2147483646 h 80"/>
                <a:gd name="T82" fmla="*/ 2147483646 w 86"/>
                <a:gd name="T83" fmla="*/ 2147483646 h 80"/>
                <a:gd name="T84" fmla="*/ 0 w 86"/>
                <a:gd name="T85" fmla="*/ 2147483646 h 80"/>
                <a:gd name="T86" fmla="*/ 0 w 86"/>
                <a:gd name="T87" fmla="*/ 2147483646 h 80"/>
                <a:gd name="T88" fmla="*/ 0 w 86"/>
                <a:gd name="T89" fmla="*/ 2147483646 h 80"/>
                <a:gd name="T90" fmla="*/ 0 w 86"/>
                <a:gd name="T91" fmla="*/ 2147483646 h 80"/>
                <a:gd name="T92" fmla="*/ 2147483646 w 86"/>
                <a:gd name="T93" fmla="*/ 2147483646 h 80"/>
                <a:gd name="T94" fmla="*/ 2147483646 w 86"/>
                <a:gd name="T95" fmla="*/ 2147483646 h 80"/>
                <a:gd name="T96" fmla="*/ 2147483646 w 86"/>
                <a:gd name="T97" fmla="*/ 2147483646 h 80"/>
                <a:gd name="T98" fmla="*/ 2147483646 w 86"/>
                <a:gd name="T99" fmla="*/ 2147483646 h 80"/>
                <a:gd name="T100" fmla="*/ 2147483646 w 86"/>
                <a:gd name="T101" fmla="*/ 0 h 80"/>
                <a:gd name="T102" fmla="*/ 2147483646 w 86"/>
                <a:gd name="T103" fmla="*/ 0 h 80"/>
                <a:gd name="T104" fmla="*/ 2147483646 w 86"/>
                <a:gd name="T105" fmla="*/ 0 h 80"/>
                <a:gd name="T106" fmla="*/ 2147483646 w 86"/>
                <a:gd name="T107" fmla="*/ 0 h 8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6" h="80">
                  <a:moveTo>
                    <a:pt x="62" y="38"/>
                  </a:moveTo>
                  <a:lnTo>
                    <a:pt x="62" y="38"/>
                  </a:lnTo>
                  <a:lnTo>
                    <a:pt x="60" y="30"/>
                  </a:lnTo>
                  <a:lnTo>
                    <a:pt x="56" y="24"/>
                  </a:lnTo>
                  <a:lnTo>
                    <a:pt x="50" y="20"/>
                  </a:lnTo>
                  <a:lnTo>
                    <a:pt x="42" y="20"/>
                  </a:lnTo>
                  <a:lnTo>
                    <a:pt x="36" y="20"/>
                  </a:lnTo>
                  <a:lnTo>
                    <a:pt x="30" y="24"/>
                  </a:lnTo>
                  <a:lnTo>
                    <a:pt x="26" y="30"/>
                  </a:lnTo>
                  <a:lnTo>
                    <a:pt x="24" y="38"/>
                  </a:lnTo>
                  <a:lnTo>
                    <a:pt x="26" y="46"/>
                  </a:lnTo>
                  <a:lnTo>
                    <a:pt x="30" y="52"/>
                  </a:lnTo>
                  <a:lnTo>
                    <a:pt x="36" y="56"/>
                  </a:lnTo>
                  <a:lnTo>
                    <a:pt x="42" y="58"/>
                  </a:lnTo>
                  <a:lnTo>
                    <a:pt x="50" y="56"/>
                  </a:lnTo>
                  <a:lnTo>
                    <a:pt x="56" y="52"/>
                  </a:lnTo>
                  <a:lnTo>
                    <a:pt x="60" y="46"/>
                  </a:lnTo>
                  <a:lnTo>
                    <a:pt x="62" y="38"/>
                  </a:lnTo>
                  <a:close/>
                  <a:moveTo>
                    <a:pt x="64" y="0"/>
                  </a:moveTo>
                  <a:lnTo>
                    <a:pt x="64" y="0"/>
                  </a:lnTo>
                  <a:lnTo>
                    <a:pt x="72" y="8"/>
                  </a:lnTo>
                  <a:lnTo>
                    <a:pt x="80" y="16"/>
                  </a:lnTo>
                  <a:lnTo>
                    <a:pt x="84" y="26"/>
                  </a:lnTo>
                  <a:lnTo>
                    <a:pt x="86" y="38"/>
                  </a:lnTo>
                  <a:lnTo>
                    <a:pt x="84" y="46"/>
                  </a:lnTo>
                  <a:lnTo>
                    <a:pt x="84" y="52"/>
                  </a:lnTo>
                  <a:lnTo>
                    <a:pt x="76" y="64"/>
                  </a:lnTo>
                  <a:lnTo>
                    <a:pt x="66" y="74"/>
                  </a:lnTo>
                  <a:lnTo>
                    <a:pt x="54" y="80"/>
                  </a:lnTo>
                  <a:lnTo>
                    <a:pt x="44" y="80"/>
                  </a:lnTo>
                  <a:lnTo>
                    <a:pt x="30" y="80"/>
                  </a:lnTo>
                  <a:lnTo>
                    <a:pt x="18" y="74"/>
                  </a:lnTo>
                  <a:lnTo>
                    <a:pt x="8" y="64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6" y="16"/>
                  </a:lnTo>
                  <a:lnTo>
                    <a:pt x="12" y="8"/>
                  </a:lnTo>
                  <a:lnTo>
                    <a:pt x="20" y="2"/>
                  </a:lnTo>
                  <a:lnTo>
                    <a:pt x="46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E7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1" name="Freeform 236"/>
            <p:cNvSpPr>
              <a:spLocks/>
            </p:cNvSpPr>
            <p:nvPr/>
          </p:nvSpPr>
          <p:spPr bwMode="auto">
            <a:xfrm>
              <a:off x="6732588" y="646850"/>
              <a:ext cx="180975" cy="127000"/>
            </a:xfrm>
            <a:custGeom>
              <a:avLst/>
              <a:gdLst>
                <a:gd name="T0" fmla="*/ 2147483646 w 114"/>
                <a:gd name="T1" fmla="*/ 2147483646 h 80"/>
                <a:gd name="T2" fmla="*/ 2147483646 w 114"/>
                <a:gd name="T3" fmla="*/ 2147483646 h 80"/>
                <a:gd name="T4" fmla="*/ 2147483646 w 114"/>
                <a:gd name="T5" fmla="*/ 2147483646 h 80"/>
                <a:gd name="T6" fmla="*/ 2147483646 w 114"/>
                <a:gd name="T7" fmla="*/ 2147483646 h 80"/>
                <a:gd name="T8" fmla="*/ 0 w 114"/>
                <a:gd name="T9" fmla="*/ 2147483646 h 80"/>
                <a:gd name="T10" fmla="*/ 0 w 114"/>
                <a:gd name="T11" fmla="*/ 2147483646 h 80"/>
                <a:gd name="T12" fmla="*/ 2147483646 w 114"/>
                <a:gd name="T13" fmla="*/ 2147483646 h 80"/>
                <a:gd name="T14" fmla="*/ 2147483646 w 114"/>
                <a:gd name="T15" fmla="*/ 2147483646 h 80"/>
                <a:gd name="T16" fmla="*/ 2147483646 w 114"/>
                <a:gd name="T17" fmla="*/ 2147483646 h 80"/>
                <a:gd name="T18" fmla="*/ 2147483646 w 114"/>
                <a:gd name="T19" fmla="*/ 2147483646 h 80"/>
                <a:gd name="T20" fmla="*/ 2147483646 w 114"/>
                <a:gd name="T21" fmla="*/ 2147483646 h 80"/>
                <a:gd name="T22" fmla="*/ 2147483646 w 114"/>
                <a:gd name="T23" fmla="*/ 2147483646 h 80"/>
                <a:gd name="T24" fmla="*/ 2147483646 w 114"/>
                <a:gd name="T25" fmla="*/ 2147483646 h 80"/>
                <a:gd name="T26" fmla="*/ 2147483646 w 114"/>
                <a:gd name="T27" fmla="*/ 2147483646 h 80"/>
                <a:gd name="T28" fmla="*/ 2147483646 w 114"/>
                <a:gd name="T29" fmla="*/ 2147483646 h 80"/>
                <a:gd name="T30" fmla="*/ 2147483646 w 114"/>
                <a:gd name="T31" fmla="*/ 0 h 80"/>
                <a:gd name="T32" fmla="*/ 2147483646 w 114"/>
                <a:gd name="T33" fmla="*/ 0 h 80"/>
                <a:gd name="T34" fmla="*/ 2147483646 w 114"/>
                <a:gd name="T35" fmla="*/ 0 h 80"/>
                <a:gd name="T36" fmla="*/ 2147483646 w 114"/>
                <a:gd name="T37" fmla="*/ 2147483646 h 80"/>
                <a:gd name="T38" fmla="*/ 2147483646 w 114"/>
                <a:gd name="T39" fmla="*/ 2147483646 h 80"/>
                <a:gd name="T40" fmla="*/ 2147483646 w 114"/>
                <a:gd name="T41" fmla="*/ 2147483646 h 80"/>
                <a:gd name="T42" fmla="*/ 2147483646 w 114"/>
                <a:gd name="T43" fmla="*/ 2147483646 h 80"/>
                <a:gd name="T44" fmla="*/ 2147483646 w 114"/>
                <a:gd name="T45" fmla="*/ 2147483646 h 80"/>
                <a:gd name="T46" fmla="*/ 2147483646 w 114"/>
                <a:gd name="T47" fmla="*/ 2147483646 h 80"/>
                <a:gd name="T48" fmla="*/ 2147483646 w 114"/>
                <a:gd name="T49" fmla="*/ 2147483646 h 80"/>
                <a:gd name="T50" fmla="*/ 2147483646 w 114"/>
                <a:gd name="T51" fmla="*/ 2147483646 h 80"/>
                <a:gd name="T52" fmla="*/ 2147483646 w 114"/>
                <a:gd name="T53" fmla="*/ 2147483646 h 80"/>
                <a:gd name="T54" fmla="*/ 2147483646 w 114"/>
                <a:gd name="T55" fmla="*/ 2147483646 h 8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4" h="80">
                  <a:moveTo>
                    <a:pt x="114" y="68"/>
                  </a:moveTo>
                  <a:lnTo>
                    <a:pt x="114" y="68"/>
                  </a:lnTo>
                  <a:lnTo>
                    <a:pt x="80" y="74"/>
                  </a:lnTo>
                  <a:lnTo>
                    <a:pt x="44" y="78"/>
                  </a:lnTo>
                  <a:lnTo>
                    <a:pt x="0" y="80"/>
                  </a:lnTo>
                  <a:lnTo>
                    <a:pt x="12" y="74"/>
                  </a:lnTo>
                  <a:lnTo>
                    <a:pt x="22" y="64"/>
                  </a:lnTo>
                  <a:lnTo>
                    <a:pt x="30" y="52"/>
                  </a:lnTo>
                  <a:lnTo>
                    <a:pt x="30" y="46"/>
                  </a:lnTo>
                  <a:lnTo>
                    <a:pt x="32" y="38"/>
                  </a:lnTo>
                  <a:lnTo>
                    <a:pt x="30" y="26"/>
                  </a:lnTo>
                  <a:lnTo>
                    <a:pt x="26" y="16"/>
                  </a:lnTo>
                  <a:lnTo>
                    <a:pt x="18" y="8"/>
                  </a:lnTo>
                  <a:lnTo>
                    <a:pt x="10" y="0"/>
                  </a:lnTo>
                  <a:lnTo>
                    <a:pt x="32" y="6"/>
                  </a:lnTo>
                  <a:lnTo>
                    <a:pt x="52" y="14"/>
                  </a:lnTo>
                  <a:lnTo>
                    <a:pt x="70" y="26"/>
                  </a:lnTo>
                  <a:lnTo>
                    <a:pt x="86" y="38"/>
                  </a:lnTo>
                  <a:lnTo>
                    <a:pt x="98" y="48"/>
                  </a:lnTo>
                  <a:lnTo>
                    <a:pt x="106" y="58"/>
                  </a:lnTo>
                  <a:lnTo>
                    <a:pt x="114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2" name="Freeform 237"/>
            <p:cNvSpPr>
              <a:spLocks/>
            </p:cNvSpPr>
            <p:nvPr/>
          </p:nvSpPr>
          <p:spPr bwMode="auto">
            <a:xfrm>
              <a:off x="6684963" y="678600"/>
              <a:ext cx="60325" cy="60325"/>
            </a:xfrm>
            <a:custGeom>
              <a:avLst/>
              <a:gdLst>
                <a:gd name="T0" fmla="*/ 2147483646 w 38"/>
                <a:gd name="T1" fmla="*/ 2147483646 h 38"/>
                <a:gd name="T2" fmla="*/ 2147483646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0 w 38"/>
                <a:gd name="T21" fmla="*/ 2147483646 h 38"/>
                <a:gd name="T22" fmla="*/ 0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0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0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2147483646 w 38"/>
                <a:gd name="T41" fmla="*/ 2147483646 h 38"/>
                <a:gd name="T42" fmla="*/ 2147483646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8" h="38">
                  <a:moveTo>
                    <a:pt x="38" y="18"/>
                  </a:moveTo>
                  <a:lnTo>
                    <a:pt x="38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8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36" y="10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3" name="Freeform 238"/>
            <p:cNvSpPr>
              <a:spLocks/>
            </p:cNvSpPr>
            <p:nvPr/>
          </p:nvSpPr>
          <p:spPr bwMode="auto">
            <a:xfrm>
              <a:off x="6494463" y="608750"/>
              <a:ext cx="419100" cy="180975"/>
            </a:xfrm>
            <a:custGeom>
              <a:avLst/>
              <a:gdLst>
                <a:gd name="T0" fmla="*/ 2147483646 w 264"/>
                <a:gd name="T1" fmla="*/ 2147483646 h 114"/>
                <a:gd name="T2" fmla="*/ 2147483646 w 264"/>
                <a:gd name="T3" fmla="*/ 2147483646 h 114"/>
                <a:gd name="T4" fmla="*/ 0 w 264"/>
                <a:gd name="T5" fmla="*/ 2147483646 h 114"/>
                <a:gd name="T6" fmla="*/ 2147483646 w 264"/>
                <a:gd name="T7" fmla="*/ 2147483646 h 114"/>
                <a:gd name="T8" fmla="*/ 2147483646 w 264"/>
                <a:gd name="T9" fmla="*/ 2147483646 h 114"/>
                <a:gd name="T10" fmla="*/ 2147483646 w 264"/>
                <a:gd name="T11" fmla="*/ 2147483646 h 114"/>
                <a:gd name="T12" fmla="*/ 2147483646 w 264"/>
                <a:gd name="T13" fmla="*/ 0 h 114"/>
                <a:gd name="T14" fmla="*/ 2147483646 w 264"/>
                <a:gd name="T15" fmla="*/ 2147483646 h 114"/>
                <a:gd name="T16" fmla="*/ 2147483646 w 264"/>
                <a:gd name="T17" fmla="*/ 2147483646 h 114"/>
                <a:gd name="T18" fmla="*/ 2147483646 w 264"/>
                <a:gd name="T19" fmla="*/ 2147483646 h 114"/>
                <a:gd name="T20" fmla="*/ 2147483646 w 264"/>
                <a:gd name="T21" fmla="*/ 2147483646 h 114"/>
                <a:gd name="T22" fmla="*/ 2147483646 w 264"/>
                <a:gd name="T23" fmla="*/ 2147483646 h 114"/>
                <a:gd name="T24" fmla="*/ 2147483646 w 264"/>
                <a:gd name="T25" fmla="*/ 2147483646 h 114"/>
                <a:gd name="T26" fmla="*/ 2147483646 w 264"/>
                <a:gd name="T27" fmla="*/ 2147483646 h 114"/>
                <a:gd name="T28" fmla="*/ 2147483646 w 264"/>
                <a:gd name="T29" fmla="*/ 2147483646 h 114"/>
                <a:gd name="T30" fmla="*/ 2147483646 w 264"/>
                <a:gd name="T31" fmla="*/ 2147483646 h 114"/>
                <a:gd name="T32" fmla="*/ 2147483646 w 264"/>
                <a:gd name="T33" fmla="*/ 2147483646 h 114"/>
                <a:gd name="T34" fmla="*/ 2147483646 w 264"/>
                <a:gd name="T35" fmla="*/ 2147483646 h 114"/>
                <a:gd name="T36" fmla="*/ 2147483646 w 264"/>
                <a:gd name="T37" fmla="*/ 2147483646 h 114"/>
                <a:gd name="T38" fmla="*/ 2147483646 w 264"/>
                <a:gd name="T39" fmla="*/ 2147483646 h 114"/>
                <a:gd name="T40" fmla="*/ 2147483646 w 264"/>
                <a:gd name="T41" fmla="*/ 2147483646 h 114"/>
                <a:gd name="T42" fmla="*/ 2147483646 w 264"/>
                <a:gd name="T43" fmla="*/ 2147483646 h 114"/>
                <a:gd name="T44" fmla="*/ 2147483646 w 264"/>
                <a:gd name="T45" fmla="*/ 2147483646 h 114"/>
                <a:gd name="T46" fmla="*/ 2147483646 w 264"/>
                <a:gd name="T47" fmla="*/ 2147483646 h 114"/>
                <a:gd name="T48" fmla="*/ 2147483646 w 264"/>
                <a:gd name="T49" fmla="*/ 2147483646 h 114"/>
                <a:gd name="T50" fmla="*/ 2147483646 w 264"/>
                <a:gd name="T51" fmla="*/ 2147483646 h 114"/>
                <a:gd name="T52" fmla="*/ 2147483646 w 264"/>
                <a:gd name="T53" fmla="*/ 2147483646 h 114"/>
                <a:gd name="T54" fmla="*/ 2147483646 w 264"/>
                <a:gd name="T55" fmla="*/ 2147483646 h 114"/>
                <a:gd name="T56" fmla="*/ 2147483646 w 264"/>
                <a:gd name="T57" fmla="*/ 2147483646 h 114"/>
                <a:gd name="T58" fmla="*/ 2147483646 w 264"/>
                <a:gd name="T59" fmla="*/ 2147483646 h 114"/>
                <a:gd name="T60" fmla="*/ 2147483646 w 264"/>
                <a:gd name="T61" fmla="*/ 2147483646 h 114"/>
                <a:gd name="T62" fmla="*/ 2147483646 w 264"/>
                <a:gd name="T63" fmla="*/ 2147483646 h 114"/>
                <a:gd name="T64" fmla="*/ 2147483646 w 264"/>
                <a:gd name="T65" fmla="*/ 2147483646 h 114"/>
                <a:gd name="T66" fmla="*/ 2147483646 w 264"/>
                <a:gd name="T67" fmla="*/ 2147483646 h 114"/>
                <a:gd name="T68" fmla="*/ 2147483646 w 264"/>
                <a:gd name="T69" fmla="*/ 2147483646 h 114"/>
                <a:gd name="T70" fmla="*/ 2147483646 w 264"/>
                <a:gd name="T71" fmla="*/ 2147483646 h 114"/>
                <a:gd name="T72" fmla="*/ 2147483646 w 264"/>
                <a:gd name="T73" fmla="*/ 2147483646 h 1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64" h="114">
                  <a:moveTo>
                    <a:pt x="32" y="90"/>
                  </a:moveTo>
                  <a:lnTo>
                    <a:pt x="32" y="90"/>
                  </a:lnTo>
                  <a:lnTo>
                    <a:pt x="12" y="74"/>
                  </a:lnTo>
                  <a:lnTo>
                    <a:pt x="2" y="66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14" y="48"/>
                  </a:lnTo>
                  <a:lnTo>
                    <a:pt x="28" y="34"/>
                  </a:lnTo>
                  <a:lnTo>
                    <a:pt x="44" y="24"/>
                  </a:lnTo>
                  <a:lnTo>
                    <a:pt x="62" y="14"/>
                  </a:lnTo>
                  <a:lnTo>
                    <a:pt x="82" y="6"/>
                  </a:lnTo>
                  <a:lnTo>
                    <a:pt x="104" y="2"/>
                  </a:lnTo>
                  <a:lnTo>
                    <a:pt x="130" y="0"/>
                  </a:lnTo>
                  <a:lnTo>
                    <a:pt x="160" y="2"/>
                  </a:lnTo>
                  <a:lnTo>
                    <a:pt x="172" y="4"/>
                  </a:lnTo>
                  <a:lnTo>
                    <a:pt x="184" y="8"/>
                  </a:lnTo>
                  <a:lnTo>
                    <a:pt x="194" y="14"/>
                  </a:lnTo>
                  <a:lnTo>
                    <a:pt x="204" y="20"/>
                  </a:lnTo>
                  <a:lnTo>
                    <a:pt x="222" y="34"/>
                  </a:lnTo>
                  <a:lnTo>
                    <a:pt x="238" y="50"/>
                  </a:lnTo>
                  <a:lnTo>
                    <a:pt x="248" y="66"/>
                  </a:lnTo>
                  <a:lnTo>
                    <a:pt x="258" y="80"/>
                  </a:lnTo>
                  <a:lnTo>
                    <a:pt x="264" y="92"/>
                  </a:lnTo>
                  <a:lnTo>
                    <a:pt x="256" y="82"/>
                  </a:lnTo>
                  <a:lnTo>
                    <a:pt x="248" y="72"/>
                  </a:lnTo>
                  <a:lnTo>
                    <a:pt x="236" y="62"/>
                  </a:lnTo>
                  <a:lnTo>
                    <a:pt x="220" y="50"/>
                  </a:lnTo>
                  <a:lnTo>
                    <a:pt x="202" y="38"/>
                  </a:lnTo>
                  <a:lnTo>
                    <a:pt x="182" y="30"/>
                  </a:lnTo>
                  <a:lnTo>
                    <a:pt x="160" y="24"/>
                  </a:lnTo>
                  <a:lnTo>
                    <a:pt x="142" y="24"/>
                  </a:lnTo>
                  <a:lnTo>
                    <a:pt x="116" y="26"/>
                  </a:lnTo>
                  <a:lnTo>
                    <a:pt x="98" y="30"/>
                  </a:lnTo>
                  <a:lnTo>
                    <a:pt x="82" y="36"/>
                  </a:lnTo>
                  <a:lnTo>
                    <a:pt x="68" y="42"/>
                  </a:lnTo>
                  <a:lnTo>
                    <a:pt x="58" y="50"/>
                  </a:lnTo>
                  <a:lnTo>
                    <a:pt x="46" y="62"/>
                  </a:lnTo>
                  <a:lnTo>
                    <a:pt x="42" y="68"/>
                  </a:lnTo>
                  <a:lnTo>
                    <a:pt x="46" y="72"/>
                  </a:lnTo>
                  <a:lnTo>
                    <a:pt x="62" y="84"/>
                  </a:lnTo>
                  <a:lnTo>
                    <a:pt x="74" y="90"/>
                  </a:lnTo>
                  <a:lnTo>
                    <a:pt x="88" y="96"/>
                  </a:lnTo>
                  <a:lnTo>
                    <a:pt x="106" y="100"/>
                  </a:lnTo>
                  <a:lnTo>
                    <a:pt x="126" y="104"/>
                  </a:lnTo>
                  <a:lnTo>
                    <a:pt x="140" y="104"/>
                  </a:lnTo>
                  <a:lnTo>
                    <a:pt x="150" y="104"/>
                  </a:lnTo>
                  <a:lnTo>
                    <a:pt x="194" y="102"/>
                  </a:lnTo>
                  <a:lnTo>
                    <a:pt x="230" y="98"/>
                  </a:lnTo>
                  <a:lnTo>
                    <a:pt x="264" y="92"/>
                  </a:lnTo>
                  <a:lnTo>
                    <a:pt x="226" y="102"/>
                  </a:lnTo>
                  <a:lnTo>
                    <a:pt x="194" y="110"/>
                  </a:lnTo>
                  <a:lnTo>
                    <a:pt x="180" y="112"/>
                  </a:lnTo>
                  <a:lnTo>
                    <a:pt x="168" y="114"/>
                  </a:lnTo>
                  <a:lnTo>
                    <a:pt x="140" y="114"/>
                  </a:lnTo>
                  <a:lnTo>
                    <a:pt x="104" y="112"/>
                  </a:lnTo>
                  <a:lnTo>
                    <a:pt x="86" y="110"/>
                  </a:lnTo>
                  <a:lnTo>
                    <a:pt x="66" y="104"/>
                  </a:lnTo>
                  <a:lnTo>
                    <a:pt x="48" y="98"/>
                  </a:lnTo>
                  <a:lnTo>
                    <a:pt x="3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4" name="Freeform 239"/>
            <p:cNvSpPr>
              <a:spLocks/>
            </p:cNvSpPr>
            <p:nvPr/>
          </p:nvSpPr>
          <p:spPr bwMode="auto">
            <a:xfrm>
              <a:off x="6561138" y="650025"/>
              <a:ext cx="133350" cy="123825"/>
            </a:xfrm>
            <a:custGeom>
              <a:avLst/>
              <a:gdLst>
                <a:gd name="T0" fmla="*/ 2147483646 w 84"/>
                <a:gd name="T1" fmla="*/ 0 h 78"/>
                <a:gd name="T2" fmla="*/ 2147483646 w 84"/>
                <a:gd name="T3" fmla="*/ 0 h 78"/>
                <a:gd name="T4" fmla="*/ 2147483646 w 84"/>
                <a:gd name="T5" fmla="*/ 2147483646 h 78"/>
                <a:gd name="T6" fmla="*/ 2147483646 w 84"/>
                <a:gd name="T7" fmla="*/ 2147483646 h 78"/>
                <a:gd name="T8" fmla="*/ 2147483646 w 84"/>
                <a:gd name="T9" fmla="*/ 2147483646 h 78"/>
                <a:gd name="T10" fmla="*/ 2147483646 w 84"/>
                <a:gd name="T11" fmla="*/ 2147483646 h 78"/>
                <a:gd name="T12" fmla="*/ 2147483646 w 84"/>
                <a:gd name="T13" fmla="*/ 2147483646 h 78"/>
                <a:gd name="T14" fmla="*/ 2147483646 w 84"/>
                <a:gd name="T15" fmla="*/ 2147483646 h 78"/>
                <a:gd name="T16" fmla="*/ 2147483646 w 84"/>
                <a:gd name="T17" fmla="*/ 2147483646 h 78"/>
                <a:gd name="T18" fmla="*/ 2147483646 w 84"/>
                <a:gd name="T19" fmla="*/ 2147483646 h 78"/>
                <a:gd name="T20" fmla="*/ 2147483646 w 84"/>
                <a:gd name="T21" fmla="*/ 2147483646 h 78"/>
                <a:gd name="T22" fmla="*/ 2147483646 w 84"/>
                <a:gd name="T23" fmla="*/ 2147483646 h 78"/>
                <a:gd name="T24" fmla="*/ 2147483646 w 84"/>
                <a:gd name="T25" fmla="*/ 2147483646 h 78"/>
                <a:gd name="T26" fmla="*/ 2147483646 w 84"/>
                <a:gd name="T27" fmla="*/ 2147483646 h 78"/>
                <a:gd name="T28" fmla="*/ 2147483646 w 84"/>
                <a:gd name="T29" fmla="*/ 2147483646 h 78"/>
                <a:gd name="T30" fmla="*/ 2147483646 w 84"/>
                <a:gd name="T31" fmla="*/ 2147483646 h 78"/>
                <a:gd name="T32" fmla="*/ 2147483646 w 84"/>
                <a:gd name="T33" fmla="*/ 2147483646 h 78"/>
                <a:gd name="T34" fmla="*/ 2147483646 w 84"/>
                <a:gd name="T35" fmla="*/ 2147483646 h 78"/>
                <a:gd name="T36" fmla="*/ 0 w 84"/>
                <a:gd name="T37" fmla="*/ 2147483646 h 78"/>
                <a:gd name="T38" fmla="*/ 0 w 84"/>
                <a:gd name="T39" fmla="*/ 2147483646 h 78"/>
                <a:gd name="T40" fmla="*/ 2147483646 w 84"/>
                <a:gd name="T41" fmla="*/ 2147483646 h 78"/>
                <a:gd name="T42" fmla="*/ 2147483646 w 84"/>
                <a:gd name="T43" fmla="*/ 2147483646 h 78"/>
                <a:gd name="T44" fmla="*/ 2147483646 w 84"/>
                <a:gd name="T45" fmla="*/ 2147483646 h 78"/>
                <a:gd name="T46" fmla="*/ 2147483646 w 84"/>
                <a:gd name="T47" fmla="*/ 2147483646 h 78"/>
                <a:gd name="T48" fmla="*/ 2147483646 w 84"/>
                <a:gd name="T49" fmla="*/ 2147483646 h 78"/>
                <a:gd name="T50" fmla="*/ 2147483646 w 84"/>
                <a:gd name="T51" fmla="*/ 0 h 78"/>
                <a:gd name="T52" fmla="*/ 2147483646 w 84"/>
                <a:gd name="T53" fmla="*/ 0 h 7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4" h="78">
                  <a:moveTo>
                    <a:pt x="74" y="0"/>
                  </a:moveTo>
                  <a:lnTo>
                    <a:pt x="74" y="0"/>
                  </a:lnTo>
                  <a:lnTo>
                    <a:pt x="66" y="6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54" y="44"/>
                  </a:lnTo>
                  <a:lnTo>
                    <a:pt x="56" y="50"/>
                  </a:lnTo>
                  <a:lnTo>
                    <a:pt x="62" y="62"/>
                  </a:lnTo>
                  <a:lnTo>
                    <a:pt x="72" y="72"/>
                  </a:lnTo>
                  <a:lnTo>
                    <a:pt x="84" y="78"/>
                  </a:lnTo>
                  <a:lnTo>
                    <a:pt x="64" y="74"/>
                  </a:lnTo>
                  <a:lnTo>
                    <a:pt x="46" y="70"/>
                  </a:lnTo>
                  <a:lnTo>
                    <a:pt x="32" y="64"/>
                  </a:lnTo>
                  <a:lnTo>
                    <a:pt x="20" y="58"/>
                  </a:lnTo>
                  <a:lnTo>
                    <a:pt x="4" y="46"/>
                  </a:lnTo>
                  <a:lnTo>
                    <a:pt x="0" y="42"/>
                  </a:lnTo>
                  <a:lnTo>
                    <a:pt x="4" y="36"/>
                  </a:lnTo>
                  <a:lnTo>
                    <a:pt x="16" y="24"/>
                  </a:lnTo>
                  <a:lnTo>
                    <a:pt x="26" y="16"/>
                  </a:lnTo>
                  <a:lnTo>
                    <a:pt x="40" y="10"/>
                  </a:lnTo>
                  <a:lnTo>
                    <a:pt x="56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5" name="Freeform 240"/>
            <p:cNvSpPr>
              <a:spLocks/>
            </p:cNvSpPr>
            <p:nvPr/>
          </p:nvSpPr>
          <p:spPr bwMode="auto">
            <a:xfrm>
              <a:off x="6561138" y="646850"/>
              <a:ext cx="352425" cy="127000"/>
            </a:xfrm>
            <a:custGeom>
              <a:avLst/>
              <a:gdLst>
                <a:gd name="T0" fmla="*/ 2147483646 w 222"/>
                <a:gd name="T1" fmla="*/ 2147483646 h 80"/>
                <a:gd name="T2" fmla="*/ 2147483646 w 222"/>
                <a:gd name="T3" fmla="*/ 2147483646 h 80"/>
                <a:gd name="T4" fmla="*/ 2147483646 w 222"/>
                <a:gd name="T5" fmla="*/ 2147483646 h 80"/>
                <a:gd name="T6" fmla="*/ 2147483646 w 222"/>
                <a:gd name="T7" fmla="*/ 2147483646 h 80"/>
                <a:gd name="T8" fmla="*/ 2147483646 w 222"/>
                <a:gd name="T9" fmla="*/ 2147483646 h 80"/>
                <a:gd name="T10" fmla="*/ 2147483646 w 222"/>
                <a:gd name="T11" fmla="*/ 2147483646 h 80"/>
                <a:gd name="T12" fmla="*/ 2147483646 w 222"/>
                <a:gd name="T13" fmla="*/ 2147483646 h 80"/>
                <a:gd name="T14" fmla="*/ 2147483646 w 222"/>
                <a:gd name="T15" fmla="*/ 2147483646 h 80"/>
                <a:gd name="T16" fmla="*/ 2147483646 w 222"/>
                <a:gd name="T17" fmla="*/ 0 h 80"/>
                <a:gd name="T18" fmla="*/ 2147483646 w 222"/>
                <a:gd name="T19" fmla="*/ 0 h 80"/>
                <a:gd name="T20" fmla="*/ 2147483646 w 222"/>
                <a:gd name="T21" fmla="*/ 0 h 80"/>
                <a:gd name="T22" fmla="*/ 2147483646 w 222"/>
                <a:gd name="T23" fmla="*/ 0 h 80"/>
                <a:gd name="T24" fmla="*/ 2147483646 w 222"/>
                <a:gd name="T25" fmla="*/ 2147483646 h 80"/>
                <a:gd name="T26" fmla="*/ 2147483646 w 222"/>
                <a:gd name="T27" fmla="*/ 2147483646 h 80"/>
                <a:gd name="T28" fmla="*/ 2147483646 w 222"/>
                <a:gd name="T29" fmla="*/ 2147483646 h 80"/>
                <a:gd name="T30" fmla="*/ 2147483646 w 222"/>
                <a:gd name="T31" fmla="*/ 2147483646 h 80"/>
                <a:gd name="T32" fmla="*/ 2147483646 w 222"/>
                <a:gd name="T33" fmla="*/ 2147483646 h 80"/>
                <a:gd name="T34" fmla="*/ 2147483646 w 222"/>
                <a:gd name="T35" fmla="*/ 2147483646 h 80"/>
                <a:gd name="T36" fmla="*/ 2147483646 w 222"/>
                <a:gd name="T37" fmla="*/ 2147483646 h 80"/>
                <a:gd name="T38" fmla="*/ 0 w 222"/>
                <a:gd name="T39" fmla="*/ 2147483646 h 80"/>
                <a:gd name="T40" fmla="*/ 0 w 222"/>
                <a:gd name="T41" fmla="*/ 2147483646 h 80"/>
                <a:gd name="T42" fmla="*/ 2147483646 w 222"/>
                <a:gd name="T43" fmla="*/ 2147483646 h 80"/>
                <a:gd name="T44" fmla="*/ 2147483646 w 222"/>
                <a:gd name="T45" fmla="*/ 2147483646 h 80"/>
                <a:gd name="T46" fmla="*/ 2147483646 w 222"/>
                <a:gd name="T47" fmla="*/ 2147483646 h 80"/>
                <a:gd name="T48" fmla="*/ 2147483646 w 222"/>
                <a:gd name="T49" fmla="*/ 2147483646 h 80"/>
                <a:gd name="T50" fmla="*/ 2147483646 w 222"/>
                <a:gd name="T51" fmla="*/ 2147483646 h 80"/>
                <a:gd name="T52" fmla="*/ 2147483646 w 222"/>
                <a:gd name="T53" fmla="*/ 2147483646 h 80"/>
                <a:gd name="T54" fmla="*/ 2147483646 w 222"/>
                <a:gd name="T55" fmla="*/ 2147483646 h 80"/>
                <a:gd name="T56" fmla="*/ 2147483646 w 222"/>
                <a:gd name="T57" fmla="*/ 2147483646 h 80"/>
                <a:gd name="T58" fmla="*/ 2147483646 w 222"/>
                <a:gd name="T59" fmla="*/ 2147483646 h 80"/>
                <a:gd name="T60" fmla="*/ 2147483646 w 222"/>
                <a:gd name="T61" fmla="*/ 2147483646 h 80"/>
                <a:gd name="T62" fmla="*/ 2147483646 w 222"/>
                <a:gd name="T63" fmla="*/ 2147483646 h 80"/>
                <a:gd name="T64" fmla="*/ 2147483646 w 222"/>
                <a:gd name="T65" fmla="*/ 2147483646 h 80"/>
                <a:gd name="T66" fmla="*/ 2147483646 w 222"/>
                <a:gd name="T67" fmla="*/ 2147483646 h 80"/>
                <a:gd name="T68" fmla="*/ 2147483646 w 222"/>
                <a:gd name="T69" fmla="*/ 2147483646 h 80"/>
                <a:gd name="T70" fmla="*/ 2147483646 w 222"/>
                <a:gd name="T71" fmla="*/ 2147483646 h 80"/>
                <a:gd name="T72" fmla="*/ 2147483646 w 222"/>
                <a:gd name="T73" fmla="*/ 2147483646 h 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22" h="80">
                  <a:moveTo>
                    <a:pt x="222" y="68"/>
                  </a:moveTo>
                  <a:lnTo>
                    <a:pt x="222" y="68"/>
                  </a:lnTo>
                  <a:lnTo>
                    <a:pt x="214" y="58"/>
                  </a:lnTo>
                  <a:lnTo>
                    <a:pt x="206" y="48"/>
                  </a:lnTo>
                  <a:lnTo>
                    <a:pt x="194" y="38"/>
                  </a:lnTo>
                  <a:lnTo>
                    <a:pt x="178" y="26"/>
                  </a:lnTo>
                  <a:lnTo>
                    <a:pt x="160" y="14"/>
                  </a:lnTo>
                  <a:lnTo>
                    <a:pt x="140" y="6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74" y="2"/>
                  </a:lnTo>
                  <a:lnTo>
                    <a:pt x="56" y="6"/>
                  </a:lnTo>
                  <a:lnTo>
                    <a:pt x="40" y="12"/>
                  </a:lnTo>
                  <a:lnTo>
                    <a:pt x="26" y="18"/>
                  </a:lnTo>
                  <a:lnTo>
                    <a:pt x="16" y="26"/>
                  </a:lnTo>
                  <a:lnTo>
                    <a:pt x="4" y="38"/>
                  </a:lnTo>
                  <a:lnTo>
                    <a:pt x="0" y="44"/>
                  </a:lnTo>
                  <a:lnTo>
                    <a:pt x="4" y="48"/>
                  </a:lnTo>
                  <a:lnTo>
                    <a:pt x="20" y="60"/>
                  </a:lnTo>
                  <a:lnTo>
                    <a:pt x="32" y="66"/>
                  </a:lnTo>
                  <a:lnTo>
                    <a:pt x="46" y="72"/>
                  </a:lnTo>
                  <a:lnTo>
                    <a:pt x="64" y="76"/>
                  </a:lnTo>
                  <a:lnTo>
                    <a:pt x="84" y="80"/>
                  </a:lnTo>
                  <a:lnTo>
                    <a:pt x="98" y="80"/>
                  </a:lnTo>
                  <a:lnTo>
                    <a:pt x="108" y="80"/>
                  </a:lnTo>
                  <a:lnTo>
                    <a:pt x="152" y="78"/>
                  </a:lnTo>
                  <a:lnTo>
                    <a:pt x="188" y="74"/>
                  </a:lnTo>
                  <a:lnTo>
                    <a:pt x="222" y="6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6" name="Line 241"/>
            <p:cNvSpPr>
              <a:spLocks noChangeShapeType="1"/>
            </p:cNvSpPr>
            <p:nvPr/>
          </p:nvSpPr>
          <p:spPr bwMode="auto">
            <a:xfrm>
              <a:off x="6913563" y="754800"/>
              <a:ext cx="0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7" name="Freeform 242"/>
            <p:cNvSpPr>
              <a:spLocks/>
            </p:cNvSpPr>
            <p:nvPr/>
          </p:nvSpPr>
          <p:spPr bwMode="auto">
            <a:xfrm>
              <a:off x="6494463" y="608750"/>
              <a:ext cx="419100" cy="180975"/>
            </a:xfrm>
            <a:custGeom>
              <a:avLst/>
              <a:gdLst>
                <a:gd name="T0" fmla="*/ 0 w 264"/>
                <a:gd name="T1" fmla="*/ 2147483646 h 114"/>
                <a:gd name="T2" fmla="*/ 0 w 264"/>
                <a:gd name="T3" fmla="*/ 2147483646 h 114"/>
                <a:gd name="T4" fmla="*/ 0 w 264"/>
                <a:gd name="T5" fmla="*/ 2147483646 h 114"/>
                <a:gd name="T6" fmla="*/ 2147483646 w 264"/>
                <a:gd name="T7" fmla="*/ 2147483646 h 114"/>
                <a:gd name="T8" fmla="*/ 2147483646 w 264"/>
                <a:gd name="T9" fmla="*/ 2147483646 h 114"/>
                <a:gd name="T10" fmla="*/ 2147483646 w 264"/>
                <a:gd name="T11" fmla="*/ 2147483646 h 114"/>
                <a:gd name="T12" fmla="*/ 2147483646 w 264"/>
                <a:gd name="T13" fmla="*/ 2147483646 h 114"/>
                <a:gd name="T14" fmla="*/ 2147483646 w 264"/>
                <a:gd name="T15" fmla="*/ 2147483646 h 114"/>
                <a:gd name="T16" fmla="*/ 2147483646 w 264"/>
                <a:gd name="T17" fmla="*/ 2147483646 h 114"/>
                <a:gd name="T18" fmla="*/ 2147483646 w 264"/>
                <a:gd name="T19" fmla="*/ 2147483646 h 114"/>
                <a:gd name="T20" fmla="*/ 2147483646 w 264"/>
                <a:gd name="T21" fmla="*/ 2147483646 h 114"/>
                <a:gd name="T22" fmla="*/ 2147483646 w 264"/>
                <a:gd name="T23" fmla="*/ 2147483646 h 114"/>
                <a:gd name="T24" fmla="*/ 2147483646 w 264"/>
                <a:gd name="T25" fmla="*/ 2147483646 h 114"/>
                <a:gd name="T26" fmla="*/ 2147483646 w 264"/>
                <a:gd name="T27" fmla="*/ 2147483646 h 114"/>
                <a:gd name="T28" fmla="*/ 2147483646 w 264"/>
                <a:gd name="T29" fmla="*/ 2147483646 h 114"/>
                <a:gd name="T30" fmla="*/ 2147483646 w 264"/>
                <a:gd name="T31" fmla="*/ 2147483646 h 114"/>
                <a:gd name="T32" fmla="*/ 2147483646 w 264"/>
                <a:gd name="T33" fmla="*/ 2147483646 h 114"/>
                <a:gd name="T34" fmla="*/ 2147483646 w 264"/>
                <a:gd name="T35" fmla="*/ 2147483646 h 114"/>
                <a:gd name="T36" fmla="*/ 2147483646 w 264"/>
                <a:gd name="T37" fmla="*/ 2147483646 h 114"/>
                <a:gd name="T38" fmla="*/ 2147483646 w 264"/>
                <a:gd name="T39" fmla="*/ 2147483646 h 114"/>
                <a:gd name="T40" fmla="*/ 2147483646 w 264"/>
                <a:gd name="T41" fmla="*/ 2147483646 h 114"/>
                <a:gd name="T42" fmla="*/ 2147483646 w 264"/>
                <a:gd name="T43" fmla="*/ 2147483646 h 114"/>
                <a:gd name="T44" fmla="*/ 2147483646 w 264"/>
                <a:gd name="T45" fmla="*/ 2147483646 h 114"/>
                <a:gd name="T46" fmla="*/ 2147483646 w 264"/>
                <a:gd name="T47" fmla="*/ 2147483646 h 114"/>
                <a:gd name="T48" fmla="*/ 2147483646 w 264"/>
                <a:gd name="T49" fmla="*/ 2147483646 h 114"/>
                <a:gd name="T50" fmla="*/ 2147483646 w 264"/>
                <a:gd name="T51" fmla="*/ 2147483646 h 114"/>
                <a:gd name="T52" fmla="*/ 2147483646 w 264"/>
                <a:gd name="T53" fmla="*/ 2147483646 h 114"/>
                <a:gd name="T54" fmla="*/ 2147483646 w 264"/>
                <a:gd name="T55" fmla="*/ 2147483646 h 114"/>
                <a:gd name="T56" fmla="*/ 2147483646 w 264"/>
                <a:gd name="T57" fmla="*/ 2147483646 h 114"/>
                <a:gd name="T58" fmla="*/ 2147483646 w 264"/>
                <a:gd name="T59" fmla="*/ 2147483646 h 114"/>
                <a:gd name="T60" fmla="*/ 2147483646 w 264"/>
                <a:gd name="T61" fmla="*/ 2147483646 h 114"/>
                <a:gd name="T62" fmla="*/ 2147483646 w 264"/>
                <a:gd name="T63" fmla="*/ 2147483646 h 114"/>
                <a:gd name="T64" fmla="*/ 2147483646 w 264"/>
                <a:gd name="T65" fmla="*/ 2147483646 h 114"/>
                <a:gd name="T66" fmla="*/ 2147483646 w 264"/>
                <a:gd name="T67" fmla="*/ 0 h 114"/>
                <a:gd name="T68" fmla="*/ 2147483646 w 264"/>
                <a:gd name="T69" fmla="*/ 2147483646 h 114"/>
                <a:gd name="T70" fmla="*/ 2147483646 w 264"/>
                <a:gd name="T71" fmla="*/ 2147483646 h 114"/>
                <a:gd name="T72" fmla="*/ 2147483646 w 264"/>
                <a:gd name="T73" fmla="*/ 2147483646 h 114"/>
                <a:gd name="T74" fmla="*/ 2147483646 w 264"/>
                <a:gd name="T75" fmla="*/ 2147483646 h 114"/>
                <a:gd name="T76" fmla="*/ 2147483646 w 264"/>
                <a:gd name="T77" fmla="*/ 2147483646 h 114"/>
                <a:gd name="T78" fmla="*/ 2147483646 w 264"/>
                <a:gd name="T79" fmla="*/ 2147483646 h 114"/>
                <a:gd name="T80" fmla="*/ 0 w 264"/>
                <a:gd name="T81" fmla="*/ 2147483646 h 11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64" h="114">
                  <a:moveTo>
                    <a:pt x="0" y="62"/>
                  </a:moveTo>
                  <a:lnTo>
                    <a:pt x="0" y="62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12" y="74"/>
                  </a:lnTo>
                  <a:lnTo>
                    <a:pt x="32" y="90"/>
                  </a:lnTo>
                  <a:lnTo>
                    <a:pt x="48" y="98"/>
                  </a:lnTo>
                  <a:lnTo>
                    <a:pt x="66" y="104"/>
                  </a:lnTo>
                  <a:lnTo>
                    <a:pt x="86" y="110"/>
                  </a:lnTo>
                  <a:lnTo>
                    <a:pt x="104" y="112"/>
                  </a:lnTo>
                  <a:lnTo>
                    <a:pt x="140" y="114"/>
                  </a:lnTo>
                  <a:lnTo>
                    <a:pt x="168" y="114"/>
                  </a:lnTo>
                  <a:lnTo>
                    <a:pt x="180" y="112"/>
                  </a:lnTo>
                  <a:lnTo>
                    <a:pt x="194" y="110"/>
                  </a:lnTo>
                  <a:lnTo>
                    <a:pt x="226" y="102"/>
                  </a:lnTo>
                  <a:lnTo>
                    <a:pt x="264" y="92"/>
                  </a:lnTo>
                  <a:lnTo>
                    <a:pt x="258" y="80"/>
                  </a:lnTo>
                  <a:lnTo>
                    <a:pt x="248" y="66"/>
                  </a:lnTo>
                  <a:lnTo>
                    <a:pt x="238" y="50"/>
                  </a:lnTo>
                  <a:lnTo>
                    <a:pt x="222" y="34"/>
                  </a:lnTo>
                  <a:lnTo>
                    <a:pt x="204" y="20"/>
                  </a:lnTo>
                  <a:lnTo>
                    <a:pt x="194" y="14"/>
                  </a:lnTo>
                  <a:lnTo>
                    <a:pt x="184" y="8"/>
                  </a:lnTo>
                  <a:lnTo>
                    <a:pt x="172" y="4"/>
                  </a:lnTo>
                  <a:lnTo>
                    <a:pt x="160" y="2"/>
                  </a:lnTo>
                  <a:lnTo>
                    <a:pt x="130" y="0"/>
                  </a:lnTo>
                  <a:lnTo>
                    <a:pt x="104" y="2"/>
                  </a:lnTo>
                  <a:lnTo>
                    <a:pt x="82" y="6"/>
                  </a:lnTo>
                  <a:lnTo>
                    <a:pt x="62" y="14"/>
                  </a:lnTo>
                  <a:lnTo>
                    <a:pt x="44" y="24"/>
                  </a:lnTo>
                  <a:lnTo>
                    <a:pt x="28" y="34"/>
                  </a:lnTo>
                  <a:lnTo>
                    <a:pt x="14" y="48"/>
                  </a:lnTo>
                  <a:lnTo>
                    <a:pt x="0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8" name="Freeform 243"/>
            <p:cNvSpPr>
              <a:spLocks/>
            </p:cNvSpPr>
            <p:nvPr/>
          </p:nvSpPr>
          <p:spPr bwMode="auto">
            <a:xfrm>
              <a:off x="6732588" y="646850"/>
              <a:ext cx="50800" cy="127000"/>
            </a:xfrm>
            <a:custGeom>
              <a:avLst/>
              <a:gdLst>
                <a:gd name="T0" fmla="*/ 2147483646 w 32"/>
                <a:gd name="T1" fmla="*/ 0 h 80"/>
                <a:gd name="T2" fmla="*/ 2147483646 w 32"/>
                <a:gd name="T3" fmla="*/ 0 h 80"/>
                <a:gd name="T4" fmla="*/ 2147483646 w 32"/>
                <a:gd name="T5" fmla="*/ 2147483646 h 80"/>
                <a:gd name="T6" fmla="*/ 2147483646 w 32"/>
                <a:gd name="T7" fmla="*/ 2147483646 h 80"/>
                <a:gd name="T8" fmla="*/ 2147483646 w 32"/>
                <a:gd name="T9" fmla="*/ 2147483646 h 80"/>
                <a:gd name="T10" fmla="*/ 2147483646 w 32"/>
                <a:gd name="T11" fmla="*/ 2147483646 h 80"/>
                <a:gd name="T12" fmla="*/ 2147483646 w 32"/>
                <a:gd name="T13" fmla="*/ 2147483646 h 80"/>
                <a:gd name="T14" fmla="*/ 2147483646 w 32"/>
                <a:gd name="T15" fmla="*/ 2147483646 h 80"/>
                <a:gd name="T16" fmla="*/ 2147483646 w 32"/>
                <a:gd name="T17" fmla="*/ 2147483646 h 80"/>
                <a:gd name="T18" fmla="*/ 2147483646 w 32"/>
                <a:gd name="T19" fmla="*/ 2147483646 h 80"/>
                <a:gd name="T20" fmla="*/ 2147483646 w 32"/>
                <a:gd name="T21" fmla="*/ 2147483646 h 80"/>
                <a:gd name="T22" fmla="*/ 0 w 32"/>
                <a:gd name="T23" fmla="*/ 2147483646 h 80"/>
                <a:gd name="T24" fmla="*/ 0 w 32"/>
                <a:gd name="T25" fmla="*/ 2147483646 h 80"/>
                <a:gd name="T26" fmla="*/ 0 w 32"/>
                <a:gd name="T27" fmla="*/ 2147483646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80">
                  <a:moveTo>
                    <a:pt x="10" y="0"/>
                  </a:moveTo>
                  <a:lnTo>
                    <a:pt x="10" y="0"/>
                  </a:lnTo>
                  <a:lnTo>
                    <a:pt x="18" y="8"/>
                  </a:lnTo>
                  <a:lnTo>
                    <a:pt x="26" y="16"/>
                  </a:lnTo>
                  <a:lnTo>
                    <a:pt x="30" y="26"/>
                  </a:lnTo>
                  <a:lnTo>
                    <a:pt x="32" y="38"/>
                  </a:lnTo>
                  <a:lnTo>
                    <a:pt x="30" y="46"/>
                  </a:lnTo>
                  <a:lnTo>
                    <a:pt x="30" y="52"/>
                  </a:lnTo>
                  <a:lnTo>
                    <a:pt x="22" y="64"/>
                  </a:lnTo>
                  <a:lnTo>
                    <a:pt x="12" y="74"/>
                  </a:lnTo>
                  <a:lnTo>
                    <a:pt x="0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9" name="Freeform 244"/>
            <p:cNvSpPr>
              <a:spLocks/>
            </p:cNvSpPr>
            <p:nvPr/>
          </p:nvSpPr>
          <p:spPr bwMode="auto">
            <a:xfrm>
              <a:off x="6646863" y="650025"/>
              <a:ext cx="47625" cy="123825"/>
            </a:xfrm>
            <a:custGeom>
              <a:avLst/>
              <a:gdLst>
                <a:gd name="T0" fmla="*/ 2147483646 w 30"/>
                <a:gd name="T1" fmla="*/ 2147483646 h 78"/>
                <a:gd name="T2" fmla="*/ 2147483646 w 30"/>
                <a:gd name="T3" fmla="*/ 2147483646 h 78"/>
                <a:gd name="T4" fmla="*/ 2147483646 w 30"/>
                <a:gd name="T5" fmla="*/ 2147483646 h 78"/>
                <a:gd name="T6" fmla="*/ 2147483646 w 30"/>
                <a:gd name="T7" fmla="*/ 2147483646 h 78"/>
                <a:gd name="T8" fmla="*/ 2147483646 w 30"/>
                <a:gd name="T9" fmla="*/ 2147483646 h 78"/>
                <a:gd name="T10" fmla="*/ 2147483646 w 30"/>
                <a:gd name="T11" fmla="*/ 2147483646 h 78"/>
                <a:gd name="T12" fmla="*/ 2147483646 w 30"/>
                <a:gd name="T13" fmla="*/ 2147483646 h 78"/>
                <a:gd name="T14" fmla="*/ 0 w 30"/>
                <a:gd name="T15" fmla="*/ 2147483646 h 78"/>
                <a:gd name="T16" fmla="*/ 0 w 30"/>
                <a:gd name="T17" fmla="*/ 2147483646 h 78"/>
                <a:gd name="T18" fmla="*/ 0 w 30"/>
                <a:gd name="T19" fmla="*/ 2147483646 h 78"/>
                <a:gd name="T20" fmla="*/ 0 w 30"/>
                <a:gd name="T21" fmla="*/ 2147483646 h 78"/>
                <a:gd name="T22" fmla="*/ 2147483646 w 30"/>
                <a:gd name="T23" fmla="*/ 2147483646 h 78"/>
                <a:gd name="T24" fmla="*/ 2147483646 w 30"/>
                <a:gd name="T25" fmla="*/ 2147483646 h 78"/>
                <a:gd name="T26" fmla="*/ 2147483646 w 30"/>
                <a:gd name="T27" fmla="*/ 0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" h="78">
                  <a:moveTo>
                    <a:pt x="30" y="78"/>
                  </a:moveTo>
                  <a:lnTo>
                    <a:pt x="30" y="78"/>
                  </a:lnTo>
                  <a:lnTo>
                    <a:pt x="18" y="72"/>
                  </a:lnTo>
                  <a:lnTo>
                    <a:pt x="8" y="62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2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0" name="Freeform 245"/>
            <p:cNvSpPr>
              <a:spLocks/>
            </p:cNvSpPr>
            <p:nvPr/>
          </p:nvSpPr>
          <p:spPr bwMode="auto">
            <a:xfrm>
              <a:off x="6684963" y="678600"/>
              <a:ext cx="60325" cy="60325"/>
            </a:xfrm>
            <a:custGeom>
              <a:avLst/>
              <a:gdLst>
                <a:gd name="T0" fmla="*/ 2147483646 w 38"/>
                <a:gd name="T1" fmla="*/ 2147483646 h 38"/>
                <a:gd name="T2" fmla="*/ 2147483646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0 w 38"/>
                <a:gd name="T21" fmla="*/ 2147483646 h 38"/>
                <a:gd name="T22" fmla="*/ 0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0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0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2147483646 w 38"/>
                <a:gd name="T41" fmla="*/ 2147483646 h 38"/>
                <a:gd name="T42" fmla="*/ 2147483646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8" h="38">
                  <a:moveTo>
                    <a:pt x="38" y="18"/>
                  </a:moveTo>
                  <a:lnTo>
                    <a:pt x="38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8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36" y="10"/>
                  </a:lnTo>
                  <a:lnTo>
                    <a:pt x="38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1" name="Freeform 246"/>
            <p:cNvSpPr>
              <a:spLocks/>
            </p:cNvSpPr>
            <p:nvPr/>
          </p:nvSpPr>
          <p:spPr bwMode="auto">
            <a:xfrm>
              <a:off x="6688138" y="675425"/>
              <a:ext cx="22225" cy="25400"/>
            </a:xfrm>
            <a:custGeom>
              <a:avLst/>
              <a:gdLst>
                <a:gd name="T0" fmla="*/ 2147483646 w 14"/>
                <a:gd name="T1" fmla="*/ 2147483646 h 16"/>
                <a:gd name="T2" fmla="*/ 2147483646 w 14"/>
                <a:gd name="T3" fmla="*/ 2147483646 h 16"/>
                <a:gd name="T4" fmla="*/ 2147483646 w 14"/>
                <a:gd name="T5" fmla="*/ 2147483646 h 16"/>
                <a:gd name="T6" fmla="*/ 2147483646 w 14"/>
                <a:gd name="T7" fmla="*/ 2147483646 h 16"/>
                <a:gd name="T8" fmla="*/ 2147483646 w 14"/>
                <a:gd name="T9" fmla="*/ 2147483646 h 16"/>
                <a:gd name="T10" fmla="*/ 2147483646 w 14"/>
                <a:gd name="T11" fmla="*/ 2147483646 h 16"/>
                <a:gd name="T12" fmla="*/ 0 w 14"/>
                <a:gd name="T13" fmla="*/ 2147483646 h 16"/>
                <a:gd name="T14" fmla="*/ 0 w 14"/>
                <a:gd name="T15" fmla="*/ 2147483646 h 16"/>
                <a:gd name="T16" fmla="*/ 2147483646 w 14"/>
                <a:gd name="T17" fmla="*/ 2147483646 h 16"/>
                <a:gd name="T18" fmla="*/ 2147483646 w 14"/>
                <a:gd name="T19" fmla="*/ 0 h 16"/>
                <a:gd name="T20" fmla="*/ 2147483646 w 14"/>
                <a:gd name="T21" fmla="*/ 0 h 16"/>
                <a:gd name="T22" fmla="*/ 2147483646 w 14"/>
                <a:gd name="T23" fmla="*/ 2147483646 h 16"/>
                <a:gd name="T24" fmla="*/ 2147483646 w 14"/>
                <a:gd name="T25" fmla="*/ 2147483646 h 16"/>
                <a:gd name="T26" fmla="*/ 2147483646 w 14"/>
                <a:gd name="T27" fmla="*/ 2147483646 h 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2" name="Freeform 247"/>
            <p:cNvSpPr>
              <a:spLocks/>
            </p:cNvSpPr>
            <p:nvPr/>
          </p:nvSpPr>
          <p:spPr bwMode="auto">
            <a:xfrm>
              <a:off x="7285038" y="672250"/>
              <a:ext cx="60325" cy="60325"/>
            </a:xfrm>
            <a:custGeom>
              <a:avLst/>
              <a:gdLst>
                <a:gd name="T0" fmla="*/ 2147483646 w 38"/>
                <a:gd name="T1" fmla="*/ 2147483646 h 38"/>
                <a:gd name="T2" fmla="*/ 2147483646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2147483646 w 38"/>
                <a:gd name="T21" fmla="*/ 0 h 38"/>
                <a:gd name="T22" fmla="*/ 2147483646 w 38"/>
                <a:gd name="T23" fmla="*/ 0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2147483646 h 38"/>
                <a:gd name="T30" fmla="*/ 0 w 38"/>
                <a:gd name="T31" fmla="*/ 2147483646 h 38"/>
                <a:gd name="T32" fmla="*/ 0 w 38"/>
                <a:gd name="T33" fmla="*/ 2147483646 h 38"/>
                <a:gd name="T34" fmla="*/ 2147483646 w 38"/>
                <a:gd name="T35" fmla="*/ 2147483646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2147483646 w 38"/>
                <a:gd name="T41" fmla="*/ 2147483646 h 38"/>
                <a:gd name="T42" fmla="*/ 2147483646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8" h="38">
                  <a:moveTo>
                    <a:pt x="20" y="38"/>
                  </a:moveTo>
                  <a:lnTo>
                    <a:pt x="20" y="38"/>
                  </a:lnTo>
                  <a:lnTo>
                    <a:pt x="28" y="36"/>
                  </a:lnTo>
                  <a:lnTo>
                    <a:pt x="34" y="32"/>
                  </a:lnTo>
                  <a:lnTo>
                    <a:pt x="38" y="26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2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3" name="Freeform 248"/>
            <p:cNvSpPr>
              <a:spLocks/>
            </p:cNvSpPr>
            <p:nvPr/>
          </p:nvSpPr>
          <p:spPr bwMode="auto">
            <a:xfrm>
              <a:off x="7116763" y="643675"/>
              <a:ext cx="180975" cy="123825"/>
            </a:xfrm>
            <a:custGeom>
              <a:avLst/>
              <a:gdLst>
                <a:gd name="T0" fmla="*/ 2147483646 w 114"/>
                <a:gd name="T1" fmla="*/ 2147483646 h 78"/>
                <a:gd name="T2" fmla="*/ 2147483646 w 114"/>
                <a:gd name="T3" fmla="*/ 2147483646 h 78"/>
                <a:gd name="T4" fmla="*/ 2147483646 w 114"/>
                <a:gd name="T5" fmla="*/ 2147483646 h 78"/>
                <a:gd name="T6" fmla="*/ 2147483646 w 114"/>
                <a:gd name="T7" fmla="*/ 2147483646 h 78"/>
                <a:gd name="T8" fmla="*/ 2147483646 w 114"/>
                <a:gd name="T9" fmla="*/ 2147483646 h 78"/>
                <a:gd name="T10" fmla="*/ 2147483646 w 114"/>
                <a:gd name="T11" fmla="*/ 2147483646 h 78"/>
                <a:gd name="T12" fmla="*/ 2147483646 w 114"/>
                <a:gd name="T13" fmla="*/ 2147483646 h 78"/>
                <a:gd name="T14" fmla="*/ 2147483646 w 114"/>
                <a:gd name="T15" fmla="*/ 2147483646 h 78"/>
                <a:gd name="T16" fmla="*/ 2147483646 w 114"/>
                <a:gd name="T17" fmla="*/ 2147483646 h 78"/>
                <a:gd name="T18" fmla="*/ 2147483646 w 114"/>
                <a:gd name="T19" fmla="*/ 2147483646 h 78"/>
                <a:gd name="T20" fmla="*/ 2147483646 w 114"/>
                <a:gd name="T21" fmla="*/ 2147483646 h 78"/>
                <a:gd name="T22" fmla="*/ 2147483646 w 114"/>
                <a:gd name="T23" fmla="*/ 0 h 78"/>
                <a:gd name="T24" fmla="*/ 2147483646 w 114"/>
                <a:gd name="T25" fmla="*/ 0 h 78"/>
                <a:gd name="T26" fmla="*/ 2147483646 w 114"/>
                <a:gd name="T27" fmla="*/ 2147483646 h 78"/>
                <a:gd name="T28" fmla="*/ 2147483646 w 114"/>
                <a:gd name="T29" fmla="*/ 2147483646 h 78"/>
                <a:gd name="T30" fmla="*/ 2147483646 w 114"/>
                <a:gd name="T31" fmla="*/ 2147483646 h 78"/>
                <a:gd name="T32" fmla="*/ 2147483646 w 114"/>
                <a:gd name="T33" fmla="*/ 2147483646 h 78"/>
                <a:gd name="T34" fmla="*/ 2147483646 w 114"/>
                <a:gd name="T35" fmla="*/ 2147483646 h 78"/>
                <a:gd name="T36" fmla="*/ 2147483646 w 114"/>
                <a:gd name="T37" fmla="*/ 2147483646 h 78"/>
                <a:gd name="T38" fmla="*/ 0 w 114"/>
                <a:gd name="T39" fmla="*/ 2147483646 h 78"/>
                <a:gd name="T40" fmla="*/ 0 w 114"/>
                <a:gd name="T41" fmla="*/ 2147483646 h 78"/>
                <a:gd name="T42" fmla="*/ 0 w 114"/>
                <a:gd name="T43" fmla="*/ 2147483646 h 78"/>
                <a:gd name="T44" fmla="*/ 0 w 114"/>
                <a:gd name="T45" fmla="*/ 2147483646 h 78"/>
                <a:gd name="T46" fmla="*/ 0 w 114"/>
                <a:gd name="T47" fmla="*/ 2147483646 h 78"/>
                <a:gd name="T48" fmla="*/ 2147483646 w 114"/>
                <a:gd name="T49" fmla="*/ 2147483646 h 78"/>
                <a:gd name="T50" fmla="*/ 2147483646 w 114"/>
                <a:gd name="T51" fmla="*/ 2147483646 h 78"/>
                <a:gd name="T52" fmla="*/ 2147483646 w 114"/>
                <a:gd name="T53" fmla="*/ 2147483646 h 78"/>
                <a:gd name="T54" fmla="*/ 2147483646 w 114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4" h="78">
                  <a:moveTo>
                    <a:pt x="114" y="78"/>
                  </a:moveTo>
                  <a:lnTo>
                    <a:pt x="114" y="78"/>
                  </a:lnTo>
                  <a:lnTo>
                    <a:pt x="102" y="74"/>
                  </a:lnTo>
                  <a:lnTo>
                    <a:pt x="92" y="64"/>
                  </a:lnTo>
                  <a:lnTo>
                    <a:pt x="84" y="52"/>
                  </a:lnTo>
                  <a:lnTo>
                    <a:pt x="84" y="44"/>
                  </a:lnTo>
                  <a:lnTo>
                    <a:pt x="82" y="38"/>
                  </a:lnTo>
                  <a:lnTo>
                    <a:pt x="84" y="26"/>
                  </a:lnTo>
                  <a:lnTo>
                    <a:pt x="88" y="14"/>
                  </a:lnTo>
                  <a:lnTo>
                    <a:pt x="96" y="6"/>
                  </a:lnTo>
                  <a:lnTo>
                    <a:pt x="104" y="0"/>
                  </a:lnTo>
                  <a:lnTo>
                    <a:pt x="82" y="4"/>
                  </a:lnTo>
                  <a:lnTo>
                    <a:pt x="62" y="14"/>
                  </a:lnTo>
                  <a:lnTo>
                    <a:pt x="44" y="24"/>
                  </a:lnTo>
                  <a:lnTo>
                    <a:pt x="28" y="36"/>
                  </a:lnTo>
                  <a:lnTo>
                    <a:pt x="16" y="48"/>
                  </a:lnTo>
                  <a:lnTo>
                    <a:pt x="8" y="58"/>
                  </a:lnTo>
                  <a:lnTo>
                    <a:pt x="0" y="68"/>
                  </a:lnTo>
                  <a:lnTo>
                    <a:pt x="34" y="72"/>
                  </a:lnTo>
                  <a:lnTo>
                    <a:pt x="70" y="76"/>
                  </a:lnTo>
                  <a:lnTo>
                    <a:pt x="11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4" name="Freeform 249"/>
            <p:cNvSpPr>
              <a:spLocks/>
            </p:cNvSpPr>
            <p:nvPr/>
          </p:nvSpPr>
          <p:spPr bwMode="auto">
            <a:xfrm>
              <a:off x="7116763" y="602400"/>
              <a:ext cx="419100" cy="180975"/>
            </a:xfrm>
            <a:custGeom>
              <a:avLst/>
              <a:gdLst>
                <a:gd name="T0" fmla="*/ 2147483646 w 264"/>
                <a:gd name="T1" fmla="*/ 2147483646 h 114"/>
                <a:gd name="T2" fmla="*/ 2147483646 w 264"/>
                <a:gd name="T3" fmla="*/ 2147483646 h 114"/>
                <a:gd name="T4" fmla="*/ 2147483646 w 264"/>
                <a:gd name="T5" fmla="*/ 2147483646 h 114"/>
                <a:gd name="T6" fmla="*/ 2147483646 w 264"/>
                <a:gd name="T7" fmla="*/ 2147483646 h 114"/>
                <a:gd name="T8" fmla="*/ 2147483646 w 264"/>
                <a:gd name="T9" fmla="*/ 2147483646 h 114"/>
                <a:gd name="T10" fmla="*/ 2147483646 w 264"/>
                <a:gd name="T11" fmla="*/ 2147483646 h 114"/>
                <a:gd name="T12" fmla="*/ 2147483646 w 264"/>
                <a:gd name="T13" fmla="*/ 2147483646 h 114"/>
                <a:gd name="T14" fmla="*/ 2147483646 w 264"/>
                <a:gd name="T15" fmla="*/ 2147483646 h 114"/>
                <a:gd name="T16" fmla="*/ 2147483646 w 264"/>
                <a:gd name="T17" fmla="*/ 2147483646 h 114"/>
                <a:gd name="T18" fmla="*/ 2147483646 w 264"/>
                <a:gd name="T19" fmla="*/ 2147483646 h 114"/>
                <a:gd name="T20" fmla="*/ 2147483646 w 264"/>
                <a:gd name="T21" fmla="*/ 2147483646 h 114"/>
                <a:gd name="T22" fmla="*/ 2147483646 w 264"/>
                <a:gd name="T23" fmla="*/ 2147483646 h 114"/>
                <a:gd name="T24" fmla="*/ 2147483646 w 264"/>
                <a:gd name="T25" fmla="*/ 2147483646 h 114"/>
                <a:gd name="T26" fmla="*/ 2147483646 w 264"/>
                <a:gd name="T27" fmla="*/ 2147483646 h 114"/>
                <a:gd name="T28" fmla="*/ 2147483646 w 264"/>
                <a:gd name="T29" fmla="*/ 2147483646 h 114"/>
                <a:gd name="T30" fmla="*/ 0 w 264"/>
                <a:gd name="T31" fmla="*/ 2147483646 h 114"/>
                <a:gd name="T32" fmla="*/ 2147483646 w 264"/>
                <a:gd name="T33" fmla="*/ 2147483646 h 114"/>
                <a:gd name="T34" fmla="*/ 2147483646 w 264"/>
                <a:gd name="T35" fmla="*/ 2147483646 h 114"/>
                <a:gd name="T36" fmla="*/ 2147483646 w 264"/>
                <a:gd name="T37" fmla="*/ 2147483646 h 114"/>
                <a:gd name="T38" fmla="*/ 2147483646 w 264"/>
                <a:gd name="T39" fmla="*/ 2147483646 h 114"/>
                <a:gd name="T40" fmla="*/ 2147483646 w 264"/>
                <a:gd name="T41" fmla="*/ 2147483646 h 114"/>
                <a:gd name="T42" fmla="*/ 2147483646 w 264"/>
                <a:gd name="T43" fmla="*/ 2147483646 h 114"/>
                <a:gd name="T44" fmla="*/ 2147483646 w 264"/>
                <a:gd name="T45" fmla="*/ 2147483646 h 114"/>
                <a:gd name="T46" fmla="*/ 2147483646 w 264"/>
                <a:gd name="T47" fmla="*/ 2147483646 h 114"/>
                <a:gd name="T48" fmla="*/ 2147483646 w 264"/>
                <a:gd name="T49" fmla="*/ 2147483646 h 114"/>
                <a:gd name="T50" fmla="*/ 2147483646 w 264"/>
                <a:gd name="T51" fmla="*/ 2147483646 h 114"/>
                <a:gd name="T52" fmla="*/ 2147483646 w 264"/>
                <a:gd name="T53" fmla="*/ 2147483646 h 114"/>
                <a:gd name="T54" fmla="*/ 2147483646 w 264"/>
                <a:gd name="T55" fmla="*/ 2147483646 h 114"/>
                <a:gd name="T56" fmla="*/ 2147483646 w 264"/>
                <a:gd name="T57" fmla="*/ 2147483646 h 114"/>
                <a:gd name="T58" fmla="*/ 2147483646 w 264"/>
                <a:gd name="T59" fmla="*/ 2147483646 h 114"/>
                <a:gd name="T60" fmla="*/ 2147483646 w 264"/>
                <a:gd name="T61" fmla="*/ 2147483646 h 114"/>
                <a:gd name="T62" fmla="*/ 2147483646 w 264"/>
                <a:gd name="T63" fmla="*/ 2147483646 h 114"/>
                <a:gd name="T64" fmla="*/ 2147483646 w 264"/>
                <a:gd name="T65" fmla="*/ 2147483646 h 114"/>
                <a:gd name="T66" fmla="*/ 0 w 264"/>
                <a:gd name="T67" fmla="*/ 2147483646 h 114"/>
                <a:gd name="T68" fmla="*/ 0 w 264"/>
                <a:gd name="T69" fmla="*/ 2147483646 h 114"/>
                <a:gd name="T70" fmla="*/ 2147483646 w 264"/>
                <a:gd name="T71" fmla="*/ 2147483646 h 114"/>
                <a:gd name="T72" fmla="*/ 2147483646 w 264"/>
                <a:gd name="T73" fmla="*/ 2147483646 h 1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64" h="114">
                  <a:moveTo>
                    <a:pt x="96" y="114"/>
                  </a:moveTo>
                  <a:lnTo>
                    <a:pt x="96" y="114"/>
                  </a:lnTo>
                  <a:lnTo>
                    <a:pt x="124" y="114"/>
                  </a:lnTo>
                  <a:lnTo>
                    <a:pt x="160" y="112"/>
                  </a:lnTo>
                  <a:lnTo>
                    <a:pt x="180" y="110"/>
                  </a:lnTo>
                  <a:lnTo>
                    <a:pt x="198" y="106"/>
                  </a:lnTo>
                  <a:lnTo>
                    <a:pt x="216" y="100"/>
                  </a:lnTo>
                  <a:lnTo>
                    <a:pt x="232" y="90"/>
                  </a:lnTo>
                  <a:lnTo>
                    <a:pt x="252" y="76"/>
                  </a:lnTo>
                  <a:lnTo>
                    <a:pt x="262" y="68"/>
                  </a:lnTo>
                  <a:lnTo>
                    <a:pt x="264" y="64"/>
                  </a:lnTo>
                  <a:lnTo>
                    <a:pt x="250" y="50"/>
                  </a:lnTo>
                  <a:lnTo>
                    <a:pt x="236" y="36"/>
                  </a:lnTo>
                  <a:lnTo>
                    <a:pt x="220" y="24"/>
                  </a:lnTo>
                  <a:lnTo>
                    <a:pt x="202" y="14"/>
                  </a:lnTo>
                  <a:lnTo>
                    <a:pt x="182" y="6"/>
                  </a:lnTo>
                  <a:lnTo>
                    <a:pt x="160" y="2"/>
                  </a:lnTo>
                  <a:lnTo>
                    <a:pt x="134" y="0"/>
                  </a:lnTo>
                  <a:lnTo>
                    <a:pt x="106" y="4"/>
                  </a:lnTo>
                  <a:lnTo>
                    <a:pt x="92" y="6"/>
                  </a:lnTo>
                  <a:lnTo>
                    <a:pt x="80" y="10"/>
                  </a:lnTo>
                  <a:lnTo>
                    <a:pt x="70" y="14"/>
                  </a:lnTo>
                  <a:lnTo>
                    <a:pt x="60" y="22"/>
                  </a:lnTo>
                  <a:lnTo>
                    <a:pt x="42" y="36"/>
                  </a:lnTo>
                  <a:lnTo>
                    <a:pt x="26" y="52"/>
                  </a:lnTo>
                  <a:lnTo>
                    <a:pt x="16" y="66"/>
                  </a:lnTo>
                  <a:lnTo>
                    <a:pt x="8" y="80"/>
                  </a:lnTo>
                  <a:lnTo>
                    <a:pt x="0" y="94"/>
                  </a:lnTo>
                  <a:lnTo>
                    <a:pt x="8" y="84"/>
                  </a:lnTo>
                  <a:lnTo>
                    <a:pt x="16" y="74"/>
                  </a:lnTo>
                  <a:lnTo>
                    <a:pt x="28" y="62"/>
                  </a:lnTo>
                  <a:lnTo>
                    <a:pt x="44" y="50"/>
                  </a:lnTo>
                  <a:lnTo>
                    <a:pt x="62" y="40"/>
                  </a:lnTo>
                  <a:lnTo>
                    <a:pt x="82" y="30"/>
                  </a:lnTo>
                  <a:lnTo>
                    <a:pt x="104" y="26"/>
                  </a:lnTo>
                  <a:lnTo>
                    <a:pt x="122" y="24"/>
                  </a:lnTo>
                  <a:lnTo>
                    <a:pt x="148" y="26"/>
                  </a:lnTo>
                  <a:lnTo>
                    <a:pt x="166" y="30"/>
                  </a:lnTo>
                  <a:lnTo>
                    <a:pt x="182" y="36"/>
                  </a:lnTo>
                  <a:lnTo>
                    <a:pt x="196" y="44"/>
                  </a:lnTo>
                  <a:lnTo>
                    <a:pt x="206" y="50"/>
                  </a:lnTo>
                  <a:lnTo>
                    <a:pt x="218" y="64"/>
                  </a:lnTo>
                  <a:lnTo>
                    <a:pt x="222" y="68"/>
                  </a:lnTo>
                  <a:lnTo>
                    <a:pt x="218" y="74"/>
                  </a:lnTo>
                  <a:lnTo>
                    <a:pt x="202" y="84"/>
                  </a:lnTo>
                  <a:lnTo>
                    <a:pt x="190" y="92"/>
                  </a:lnTo>
                  <a:lnTo>
                    <a:pt x="176" y="98"/>
                  </a:lnTo>
                  <a:lnTo>
                    <a:pt x="158" y="102"/>
                  </a:lnTo>
                  <a:lnTo>
                    <a:pt x="138" y="104"/>
                  </a:lnTo>
                  <a:lnTo>
                    <a:pt x="124" y="104"/>
                  </a:lnTo>
                  <a:lnTo>
                    <a:pt x="114" y="104"/>
                  </a:lnTo>
                  <a:lnTo>
                    <a:pt x="70" y="102"/>
                  </a:lnTo>
                  <a:lnTo>
                    <a:pt x="34" y="98"/>
                  </a:lnTo>
                  <a:lnTo>
                    <a:pt x="0" y="94"/>
                  </a:lnTo>
                  <a:lnTo>
                    <a:pt x="38" y="104"/>
                  </a:lnTo>
                  <a:lnTo>
                    <a:pt x="70" y="110"/>
                  </a:lnTo>
                  <a:lnTo>
                    <a:pt x="84" y="114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5" name="Freeform 250"/>
            <p:cNvSpPr>
              <a:spLocks noEditPoints="1"/>
            </p:cNvSpPr>
            <p:nvPr/>
          </p:nvSpPr>
          <p:spPr bwMode="auto">
            <a:xfrm>
              <a:off x="7246938" y="640500"/>
              <a:ext cx="136525" cy="127000"/>
            </a:xfrm>
            <a:custGeom>
              <a:avLst/>
              <a:gdLst>
                <a:gd name="T0" fmla="*/ 2147483646 w 86"/>
                <a:gd name="T1" fmla="*/ 2147483646 h 80"/>
                <a:gd name="T2" fmla="*/ 2147483646 w 86"/>
                <a:gd name="T3" fmla="*/ 2147483646 h 80"/>
                <a:gd name="T4" fmla="*/ 2147483646 w 86"/>
                <a:gd name="T5" fmla="*/ 2147483646 h 80"/>
                <a:gd name="T6" fmla="*/ 2147483646 w 86"/>
                <a:gd name="T7" fmla="*/ 2147483646 h 80"/>
                <a:gd name="T8" fmla="*/ 2147483646 w 86"/>
                <a:gd name="T9" fmla="*/ 2147483646 h 80"/>
                <a:gd name="T10" fmla="*/ 2147483646 w 86"/>
                <a:gd name="T11" fmla="*/ 2147483646 h 80"/>
                <a:gd name="T12" fmla="*/ 2147483646 w 86"/>
                <a:gd name="T13" fmla="*/ 2147483646 h 80"/>
                <a:gd name="T14" fmla="*/ 2147483646 w 86"/>
                <a:gd name="T15" fmla="*/ 2147483646 h 80"/>
                <a:gd name="T16" fmla="*/ 2147483646 w 86"/>
                <a:gd name="T17" fmla="*/ 2147483646 h 80"/>
                <a:gd name="T18" fmla="*/ 2147483646 w 86"/>
                <a:gd name="T19" fmla="*/ 2147483646 h 80"/>
                <a:gd name="T20" fmla="*/ 2147483646 w 86"/>
                <a:gd name="T21" fmla="*/ 2147483646 h 80"/>
                <a:gd name="T22" fmla="*/ 2147483646 w 86"/>
                <a:gd name="T23" fmla="*/ 2147483646 h 80"/>
                <a:gd name="T24" fmla="*/ 2147483646 w 86"/>
                <a:gd name="T25" fmla="*/ 2147483646 h 80"/>
                <a:gd name="T26" fmla="*/ 2147483646 w 86"/>
                <a:gd name="T27" fmla="*/ 2147483646 h 80"/>
                <a:gd name="T28" fmla="*/ 2147483646 w 86"/>
                <a:gd name="T29" fmla="*/ 2147483646 h 80"/>
                <a:gd name="T30" fmla="*/ 2147483646 w 86"/>
                <a:gd name="T31" fmla="*/ 2147483646 h 80"/>
                <a:gd name="T32" fmla="*/ 2147483646 w 86"/>
                <a:gd name="T33" fmla="*/ 2147483646 h 80"/>
                <a:gd name="T34" fmla="*/ 2147483646 w 86"/>
                <a:gd name="T35" fmla="*/ 2147483646 h 80"/>
                <a:gd name="T36" fmla="*/ 2147483646 w 86"/>
                <a:gd name="T37" fmla="*/ 2147483646 h 80"/>
                <a:gd name="T38" fmla="*/ 2147483646 w 86"/>
                <a:gd name="T39" fmla="*/ 2147483646 h 80"/>
                <a:gd name="T40" fmla="*/ 2147483646 w 86"/>
                <a:gd name="T41" fmla="*/ 2147483646 h 80"/>
                <a:gd name="T42" fmla="*/ 2147483646 w 86"/>
                <a:gd name="T43" fmla="*/ 2147483646 h 80"/>
                <a:gd name="T44" fmla="*/ 2147483646 w 86"/>
                <a:gd name="T45" fmla="*/ 2147483646 h 80"/>
                <a:gd name="T46" fmla="*/ 2147483646 w 86"/>
                <a:gd name="T47" fmla="*/ 2147483646 h 80"/>
                <a:gd name="T48" fmla="*/ 2147483646 w 86"/>
                <a:gd name="T49" fmla="*/ 2147483646 h 80"/>
                <a:gd name="T50" fmla="*/ 2147483646 w 86"/>
                <a:gd name="T51" fmla="*/ 2147483646 h 80"/>
                <a:gd name="T52" fmla="*/ 2147483646 w 86"/>
                <a:gd name="T53" fmla="*/ 2147483646 h 80"/>
                <a:gd name="T54" fmla="*/ 2147483646 w 86"/>
                <a:gd name="T55" fmla="*/ 2147483646 h 80"/>
                <a:gd name="T56" fmla="*/ 2147483646 w 86"/>
                <a:gd name="T57" fmla="*/ 2147483646 h 80"/>
                <a:gd name="T58" fmla="*/ 2147483646 w 86"/>
                <a:gd name="T59" fmla="*/ 0 h 80"/>
                <a:gd name="T60" fmla="*/ 2147483646 w 86"/>
                <a:gd name="T61" fmla="*/ 0 h 80"/>
                <a:gd name="T62" fmla="*/ 2147483646 w 86"/>
                <a:gd name="T63" fmla="*/ 2147483646 h 80"/>
                <a:gd name="T64" fmla="*/ 2147483646 w 86"/>
                <a:gd name="T65" fmla="*/ 2147483646 h 80"/>
                <a:gd name="T66" fmla="*/ 2147483646 w 86"/>
                <a:gd name="T67" fmla="*/ 2147483646 h 80"/>
                <a:gd name="T68" fmla="*/ 2147483646 w 86"/>
                <a:gd name="T69" fmla="*/ 2147483646 h 80"/>
                <a:gd name="T70" fmla="*/ 2147483646 w 86"/>
                <a:gd name="T71" fmla="*/ 2147483646 h 80"/>
                <a:gd name="T72" fmla="*/ 0 w 86"/>
                <a:gd name="T73" fmla="*/ 2147483646 h 80"/>
                <a:gd name="T74" fmla="*/ 0 w 86"/>
                <a:gd name="T75" fmla="*/ 2147483646 h 80"/>
                <a:gd name="T76" fmla="*/ 2147483646 w 86"/>
                <a:gd name="T77" fmla="*/ 2147483646 h 80"/>
                <a:gd name="T78" fmla="*/ 2147483646 w 86"/>
                <a:gd name="T79" fmla="*/ 2147483646 h 80"/>
                <a:gd name="T80" fmla="*/ 2147483646 w 86"/>
                <a:gd name="T81" fmla="*/ 2147483646 h 80"/>
                <a:gd name="T82" fmla="*/ 2147483646 w 86"/>
                <a:gd name="T83" fmla="*/ 2147483646 h 80"/>
                <a:gd name="T84" fmla="*/ 2147483646 w 86"/>
                <a:gd name="T85" fmla="*/ 2147483646 h 80"/>
                <a:gd name="T86" fmla="*/ 2147483646 w 86"/>
                <a:gd name="T87" fmla="*/ 2147483646 h 80"/>
                <a:gd name="T88" fmla="*/ 2147483646 w 86"/>
                <a:gd name="T89" fmla="*/ 2147483646 h 80"/>
                <a:gd name="T90" fmla="*/ 2147483646 w 86"/>
                <a:gd name="T91" fmla="*/ 2147483646 h 80"/>
                <a:gd name="T92" fmla="*/ 2147483646 w 86"/>
                <a:gd name="T93" fmla="*/ 2147483646 h 80"/>
                <a:gd name="T94" fmla="*/ 2147483646 w 86"/>
                <a:gd name="T95" fmla="*/ 2147483646 h 80"/>
                <a:gd name="T96" fmla="*/ 2147483646 w 86"/>
                <a:gd name="T97" fmla="*/ 2147483646 h 80"/>
                <a:gd name="T98" fmla="*/ 2147483646 w 86"/>
                <a:gd name="T99" fmla="*/ 2147483646 h 80"/>
                <a:gd name="T100" fmla="*/ 2147483646 w 86"/>
                <a:gd name="T101" fmla="*/ 2147483646 h 80"/>
                <a:gd name="T102" fmla="*/ 2147483646 w 86"/>
                <a:gd name="T103" fmla="*/ 2147483646 h 80"/>
                <a:gd name="T104" fmla="*/ 2147483646 w 86"/>
                <a:gd name="T105" fmla="*/ 2147483646 h 80"/>
                <a:gd name="T106" fmla="*/ 2147483646 w 86"/>
                <a:gd name="T107" fmla="*/ 2147483646 h 80"/>
                <a:gd name="T108" fmla="*/ 2147483646 w 86"/>
                <a:gd name="T109" fmla="*/ 2147483646 h 80"/>
                <a:gd name="T110" fmla="*/ 2147483646 w 86"/>
                <a:gd name="T111" fmla="*/ 2147483646 h 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6" h="80">
                  <a:moveTo>
                    <a:pt x="44" y="20"/>
                  </a:moveTo>
                  <a:lnTo>
                    <a:pt x="44" y="20"/>
                  </a:lnTo>
                  <a:lnTo>
                    <a:pt x="52" y="22"/>
                  </a:lnTo>
                  <a:lnTo>
                    <a:pt x="58" y="26"/>
                  </a:lnTo>
                  <a:lnTo>
                    <a:pt x="62" y="32"/>
                  </a:lnTo>
                  <a:lnTo>
                    <a:pt x="62" y="40"/>
                  </a:lnTo>
                  <a:lnTo>
                    <a:pt x="62" y="46"/>
                  </a:lnTo>
                  <a:lnTo>
                    <a:pt x="58" y="52"/>
                  </a:lnTo>
                  <a:lnTo>
                    <a:pt x="52" y="56"/>
                  </a:lnTo>
                  <a:lnTo>
                    <a:pt x="44" y="58"/>
                  </a:lnTo>
                  <a:lnTo>
                    <a:pt x="36" y="56"/>
                  </a:lnTo>
                  <a:lnTo>
                    <a:pt x="30" y="52"/>
                  </a:lnTo>
                  <a:lnTo>
                    <a:pt x="26" y="46"/>
                  </a:lnTo>
                  <a:lnTo>
                    <a:pt x="24" y="40"/>
                  </a:lnTo>
                  <a:lnTo>
                    <a:pt x="26" y="32"/>
                  </a:lnTo>
                  <a:lnTo>
                    <a:pt x="30" y="26"/>
                  </a:lnTo>
                  <a:lnTo>
                    <a:pt x="36" y="22"/>
                  </a:lnTo>
                  <a:lnTo>
                    <a:pt x="44" y="20"/>
                  </a:lnTo>
                  <a:close/>
                  <a:moveTo>
                    <a:pt x="86" y="40"/>
                  </a:moveTo>
                  <a:lnTo>
                    <a:pt x="86" y="40"/>
                  </a:lnTo>
                  <a:lnTo>
                    <a:pt x="86" y="28"/>
                  </a:lnTo>
                  <a:lnTo>
                    <a:pt x="82" y="18"/>
                  </a:lnTo>
                  <a:lnTo>
                    <a:pt x="74" y="8"/>
                  </a:lnTo>
                  <a:lnTo>
                    <a:pt x="66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14" y="8"/>
                  </a:lnTo>
                  <a:lnTo>
                    <a:pt x="6" y="16"/>
                  </a:lnTo>
                  <a:lnTo>
                    <a:pt x="2" y="28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2" y="54"/>
                  </a:lnTo>
                  <a:lnTo>
                    <a:pt x="10" y="66"/>
                  </a:lnTo>
                  <a:lnTo>
                    <a:pt x="20" y="76"/>
                  </a:lnTo>
                  <a:lnTo>
                    <a:pt x="32" y="80"/>
                  </a:lnTo>
                  <a:lnTo>
                    <a:pt x="42" y="80"/>
                  </a:lnTo>
                  <a:lnTo>
                    <a:pt x="56" y="80"/>
                  </a:lnTo>
                  <a:lnTo>
                    <a:pt x="68" y="74"/>
                  </a:lnTo>
                  <a:lnTo>
                    <a:pt x="78" y="66"/>
                  </a:lnTo>
                  <a:lnTo>
                    <a:pt x="84" y="54"/>
                  </a:lnTo>
                  <a:lnTo>
                    <a:pt x="86" y="46"/>
                  </a:lnTo>
                  <a:lnTo>
                    <a:pt x="86" y="40"/>
                  </a:lnTo>
                  <a:close/>
                </a:path>
              </a:pathLst>
            </a:custGeom>
            <a:solidFill>
              <a:srgbClr val="AE7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6" name="Freeform 251"/>
            <p:cNvSpPr>
              <a:spLocks/>
            </p:cNvSpPr>
            <p:nvPr/>
          </p:nvSpPr>
          <p:spPr bwMode="auto">
            <a:xfrm>
              <a:off x="7335838" y="643675"/>
              <a:ext cx="133350" cy="123825"/>
            </a:xfrm>
            <a:custGeom>
              <a:avLst/>
              <a:gdLst>
                <a:gd name="T0" fmla="*/ 0 w 84"/>
                <a:gd name="T1" fmla="*/ 2147483646 h 78"/>
                <a:gd name="T2" fmla="*/ 0 w 84"/>
                <a:gd name="T3" fmla="*/ 2147483646 h 78"/>
                <a:gd name="T4" fmla="*/ 2147483646 w 84"/>
                <a:gd name="T5" fmla="*/ 2147483646 h 78"/>
                <a:gd name="T6" fmla="*/ 2147483646 w 84"/>
                <a:gd name="T7" fmla="*/ 2147483646 h 78"/>
                <a:gd name="T8" fmla="*/ 2147483646 w 84"/>
                <a:gd name="T9" fmla="*/ 2147483646 h 78"/>
                <a:gd name="T10" fmla="*/ 2147483646 w 84"/>
                <a:gd name="T11" fmla="*/ 2147483646 h 78"/>
                <a:gd name="T12" fmla="*/ 2147483646 w 84"/>
                <a:gd name="T13" fmla="*/ 2147483646 h 78"/>
                <a:gd name="T14" fmla="*/ 2147483646 w 84"/>
                <a:gd name="T15" fmla="*/ 2147483646 h 78"/>
                <a:gd name="T16" fmla="*/ 2147483646 w 84"/>
                <a:gd name="T17" fmla="*/ 2147483646 h 78"/>
                <a:gd name="T18" fmla="*/ 2147483646 w 84"/>
                <a:gd name="T19" fmla="*/ 2147483646 h 78"/>
                <a:gd name="T20" fmla="*/ 2147483646 w 84"/>
                <a:gd name="T21" fmla="*/ 2147483646 h 78"/>
                <a:gd name="T22" fmla="*/ 2147483646 w 84"/>
                <a:gd name="T23" fmla="*/ 2147483646 h 78"/>
                <a:gd name="T24" fmla="*/ 2147483646 w 84"/>
                <a:gd name="T25" fmla="*/ 2147483646 h 78"/>
                <a:gd name="T26" fmla="*/ 2147483646 w 84"/>
                <a:gd name="T27" fmla="*/ 2147483646 h 78"/>
                <a:gd name="T28" fmla="*/ 2147483646 w 84"/>
                <a:gd name="T29" fmla="*/ 0 h 78"/>
                <a:gd name="T30" fmla="*/ 2147483646 w 84"/>
                <a:gd name="T31" fmla="*/ 0 h 78"/>
                <a:gd name="T32" fmla="*/ 2147483646 w 84"/>
                <a:gd name="T33" fmla="*/ 2147483646 h 78"/>
                <a:gd name="T34" fmla="*/ 2147483646 w 84"/>
                <a:gd name="T35" fmla="*/ 2147483646 h 78"/>
                <a:gd name="T36" fmla="*/ 2147483646 w 84"/>
                <a:gd name="T37" fmla="*/ 2147483646 h 78"/>
                <a:gd name="T38" fmla="*/ 2147483646 w 84"/>
                <a:gd name="T39" fmla="*/ 2147483646 h 78"/>
                <a:gd name="T40" fmla="*/ 2147483646 w 84"/>
                <a:gd name="T41" fmla="*/ 2147483646 h 78"/>
                <a:gd name="T42" fmla="*/ 2147483646 w 84"/>
                <a:gd name="T43" fmla="*/ 2147483646 h 78"/>
                <a:gd name="T44" fmla="*/ 2147483646 w 84"/>
                <a:gd name="T45" fmla="*/ 2147483646 h 78"/>
                <a:gd name="T46" fmla="*/ 2147483646 w 84"/>
                <a:gd name="T47" fmla="*/ 2147483646 h 78"/>
                <a:gd name="T48" fmla="*/ 2147483646 w 84"/>
                <a:gd name="T49" fmla="*/ 2147483646 h 78"/>
                <a:gd name="T50" fmla="*/ 0 w 84"/>
                <a:gd name="T51" fmla="*/ 2147483646 h 78"/>
                <a:gd name="T52" fmla="*/ 0 w 84"/>
                <a:gd name="T53" fmla="*/ 2147483646 h 7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4" h="78">
                  <a:moveTo>
                    <a:pt x="0" y="78"/>
                  </a:moveTo>
                  <a:lnTo>
                    <a:pt x="0" y="78"/>
                  </a:lnTo>
                  <a:lnTo>
                    <a:pt x="20" y="76"/>
                  </a:lnTo>
                  <a:lnTo>
                    <a:pt x="38" y="72"/>
                  </a:lnTo>
                  <a:lnTo>
                    <a:pt x="52" y="66"/>
                  </a:lnTo>
                  <a:lnTo>
                    <a:pt x="64" y="58"/>
                  </a:lnTo>
                  <a:lnTo>
                    <a:pt x="80" y="48"/>
                  </a:lnTo>
                  <a:lnTo>
                    <a:pt x="84" y="42"/>
                  </a:lnTo>
                  <a:lnTo>
                    <a:pt x="80" y="38"/>
                  </a:lnTo>
                  <a:lnTo>
                    <a:pt x="68" y="24"/>
                  </a:lnTo>
                  <a:lnTo>
                    <a:pt x="58" y="18"/>
                  </a:lnTo>
                  <a:lnTo>
                    <a:pt x="44" y="10"/>
                  </a:lnTo>
                  <a:lnTo>
                    <a:pt x="28" y="4"/>
                  </a:lnTo>
                  <a:lnTo>
                    <a:pt x="10" y="0"/>
                  </a:lnTo>
                  <a:lnTo>
                    <a:pt x="18" y="6"/>
                  </a:lnTo>
                  <a:lnTo>
                    <a:pt x="26" y="16"/>
                  </a:lnTo>
                  <a:lnTo>
                    <a:pt x="30" y="26"/>
                  </a:lnTo>
                  <a:lnTo>
                    <a:pt x="30" y="38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2" y="64"/>
                  </a:lnTo>
                  <a:lnTo>
                    <a:pt x="12" y="72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7" name="Freeform 252"/>
            <p:cNvSpPr>
              <a:spLocks/>
            </p:cNvSpPr>
            <p:nvPr/>
          </p:nvSpPr>
          <p:spPr bwMode="auto">
            <a:xfrm>
              <a:off x="7116763" y="751625"/>
              <a:ext cx="219075" cy="15875"/>
            </a:xfrm>
            <a:custGeom>
              <a:avLst/>
              <a:gdLst>
                <a:gd name="T0" fmla="*/ 2147483646 w 138"/>
                <a:gd name="T1" fmla="*/ 2147483646 h 10"/>
                <a:gd name="T2" fmla="*/ 2147483646 w 138"/>
                <a:gd name="T3" fmla="*/ 2147483646 h 10"/>
                <a:gd name="T4" fmla="*/ 2147483646 w 138"/>
                <a:gd name="T5" fmla="*/ 2147483646 h 10"/>
                <a:gd name="T6" fmla="*/ 2147483646 w 138"/>
                <a:gd name="T7" fmla="*/ 2147483646 h 10"/>
                <a:gd name="T8" fmla="*/ 2147483646 w 138"/>
                <a:gd name="T9" fmla="*/ 2147483646 h 10"/>
                <a:gd name="T10" fmla="*/ 2147483646 w 138"/>
                <a:gd name="T11" fmla="*/ 2147483646 h 10"/>
                <a:gd name="T12" fmla="*/ 2147483646 w 138"/>
                <a:gd name="T13" fmla="*/ 2147483646 h 10"/>
                <a:gd name="T14" fmla="*/ 2147483646 w 138"/>
                <a:gd name="T15" fmla="*/ 2147483646 h 10"/>
                <a:gd name="T16" fmla="*/ 0 w 138"/>
                <a:gd name="T17" fmla="*/ 0 h 10"/>
                <a:gd name="T18" fmla="*/ 0 w 138"/>
                <a:gd name="T19" fmla="*/ 0 h 10"/>
                <a:gd name="T20" fmla="*/ 0 w 138"/>
                <a:gd name="T21" fmla="*/ 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0">
                  <a:moveTo>
                    <a:pt x="138" y="10"/>
                  </a:moveTo>
                  <a:lnTo>
                    <a:pt x="138" y="10"/>
                  </a:lnTo>
                  <a:lnTo>
                    <a:pt x="124" y="10"/>
                  </a:lnTo>
                  <a:lnTo>
                    <a:pt x="114" y="10"/>
                  </a:lnTo>
                  <a:lnTo>
                    <a:pt x="70" y="8"/>
                  </a:lnTo>
                  <a:lnTo>
                    <a:pt x="34" y="4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8" name="Freeform 253"/>
            <p:cNvSpPr>
              <a:spLocks/>
            </p:cNvSpPr>
            <p:nvPr/>
          </p:nvSpPr>
          <p:spPr bwMode="auto">
            <a:xfrm>
              <a:off x="7116763" y="640500"/>
              <a:ext cx="352425" cy="127000"/>
            </a:xfrm>
            <a:custGeom>
              <a:avLst/>
              <a:gdLst>
                <a:gd name="T0" fmla="*/ 0 w 222"/>
                <a:gd name="T1" fmla="*/ 2147483646 h 80"/>
                <a:gd name="T2" fmla="*/ 0 w 222"/>
                <a:gd name="T3" fmla="*/ 2147483646 h 80"/>
                <a:gd name="T4" fmla="*/ 2147483646 w 222"/>
                <a:gd name="T5" fmla="*/ 2147483646 h 80"/>
                <a:gd name="T6" fmla="*/ 2147483646 w 222"/>
                <a:gd name="T7" fmla="*/ 2147483646 h 80"/>
                <a:gd name="T8" fmla="*/ 2147483646 w 222"/>
                <a:gd name="T9" fmla="*/ 2147483646 h 80"/>
                <a:gd name="T10" fmla="*/ 2147483646 w 222"/>
                <a:gd name="T11" fmla="*/ 2147483646 h 80"/>
                <a:gd name="T12" fmla="*/ 2147483646 w 222"/>
                <a:gd name="T13" fmla="*/ 2147483646 h 80"/>
                <a:gd name="T14" fmla="*/ 2147483646 w 222"/>
                <a:gd name="T15" fmla="*/ 2147483646 h 80"/>
                <a:gd name="T16" fmla="*/ 2147483646 w 222"/>
                <a:gd name="T17" fmla="*/ 2147483646 h 80"/>
                <a:gd name="T18" fmla="*/ 2147483646 w 222"/>
                <a:gd name="T19" fmla="*/ 2147483646 h 80"/>
                <a:gd name="T20" fmla="*/ 2147483646 w 222"/>
                <a:gd name="T21" fmla="*/ 0 h 80"/>
                <a:gd name="T22" fmla="*/ 2147483646 w 222"/>
                <a:gd name="T23" fmla="*/ 0 h 80"/>
                <a:gd name="T24" fmla="*/ 2147483646 w 222"/>
                <a:gd name="T25" fmla="*/ 2147483646 h 80"/>
                <a:gd name="T26" fmla="*/ 2147483646 w 222"/>
                <a:gd name="T27" fmla="*/ 2147483646 h 80"/>
                <a:gd name="T28" fmla="*/ 2147483646 w 222"/>
                <a:gd name="T29" fmla="*/ 2147483646 h 80"/>
                <a:gd name="T30" fmla="*/ 2147483646 w 222"/>
                <a:gd name="T31" fmla="*/ 2147483646 h 80"/>
                <a:gd name="T32" fmla="*/ 2147483646 w 222"/>
                <a:gd name="T33" fmla="*/ 2147483646 h 80"/>
                <a:gd name="T34" fmla="*/ 2147483646 w 222"/>
                <a:gd name="T35" fmla="*/ 2147483646 h 80"/>
                <a:gd name="T36" fmla="*/ 2147483646 w 222"/>
                <a:gd name="T37" fmla="*/ 2147483646 h 80"/>
                <a:gd name="T38" fmla="*/ 2147483646 w 222"/>
                <a:gd name="T39" fmla="*/ 2147483646 h 80"/>
                <a:gd name="T40" fmla="*/ 2147483646 w 222"/>
                <a:gd name="T41" fmla="*/ 2147483646 h 80"/>
                <a:gd name="T42" fmla="*/ 2147483646 w 222"/>
                <a:gd name="T43" fmla="*/ 2147483646 h 80"/>
                <a:gd name="T44" fmla="*/ 2147483646 w 222"/>
                <a:gd name="T45" fmla="*/ 2147483646 h 80"/>
                <a:gd name="T46" fmla="*/ 2147483646 w 222"/>
                <a:gd name="T47" fmla="*/ 2147483646 h 80"/>
                <a:gd name="T48" fmla="*/ 2147483646 w 222"/>
                <a:gd name="T49" fmla="*/ 2147483646 h 80"/>
                <a:gd name="T50" fmla="*/ 2147483646 w 222"/>
                <a:gd name="T51" fmla="*/ 2147483646 h 80"/>
                <a:gd name="T52" fmla="*/ 2147483646 w 222"/>
                <a:gd name="T53" fmla="*/ 2147483646 h 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2" h="80">
                  <a:moveTo>
                    <a:pt x="0" y="70"/>
                  </a:moveTo>
                  <a:lnTo>
                    <a:pt x="0" y="70"/>
                  </a:lnTo>
                  <a:lnTo>
                    <a:pt x="8" y="60"/>
                  </a:lnTo>
                  <a:lnTo>
                    <a:pt x="16" y="50"/>
                  </a:lnTo>
                  <a:lnTo>
                    <a:pt x="28" y="38"/>
                  </a:lnTo>
                  <a:lnTo>
                    <a:pt x="44" y="26"/>
                  </a:lnTo>
                  <a:lnTo>
                    <a:pt x="62" y="16"/>
                  </a:lnTo>
                  <a:lnTo>
                    <a:pt x="82" y="6"/>
                  </a:lnTo>
                  <a:lnTo>
                    <a:pt x="104" y="2"/>
                  </a:lnTo>
                  <a:lnTo>
                    <a:pt x="122" y="0"/>
                  </a:lnTo>
                  <a:lnTo>
                    <a:pt x="148" y="2"/>
                  </a:lnTo>
                  <a:lnTo>
                    <a:pt x="166" y="6"/>
                  </a:lnTo>
                  <a:lnTo>
                    <a:pt x="182" y="12"/>
                  </a:lnTo>
                  <a:lnTo>
                    <a:pt x="196" y="20"/>
                  </a:lnTo>
                  <a:lnTo>
                    <a:pt x="206" y="26"/>
                  </a:lnTo>
                  <a:lnTo>
                    <a:pt x="218" y="40"/>
                  </a:lnTo>
                  <a:lnTo>
                    <a:pt x="222" y="44"/>
                  </a:lnTo>
                  <a:lnTo>
                    <a:pt x="218" y="50"/>
                  </a:lnTo>
                  <a:lnTo>
                    <a:pt x="202" y="60"/>
                  </a:lnTo>
                  <a:lnTo>
                    <a:pt x="190" y="68"/>
                  </a:lnTo>
                  <a:lnTo>
                    <a:pt x="176" y="74"/>
                  </a:lnTo>
                  <a:lnTo>
                    <a:pt x="158" y="78"/>
                  </a:lnTo>
                  <a:lnTo>
                    <a:pt x="138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" name="Line 254"/>
            <p:cNvSpPr>
              <a:spLocks noChangeShapeType="1"/>
            </p:cNvSpPr>
            <p:nvPr/>
          </p:nvSpPr>
          <p:spPr bwMode="auto">
            <a:xfrm>
              <a:off x="7116763" y="751625"/>
              <a:ext cx="0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" name="Freeform 255"/>
            <p:cNvSpPr>
              <a:spLocks/>
            </p:cNvSpPr>
            <p:nvPr/>
          </p:nvSpPr>
          <p:spPr bwMode="auto">
            <a:xfrm>
              <a:off x="7116763" y="602400"/>
              <a:ext cx="419100" cy="180975"/>
            </a:xfrm>
            <a:custGeom>
              <a:avLst/>
              <a:gdLst>
                <a:gd name="T0" fmla="*/ 2147483646 w 264"/>
                <a:gd name="T1" fmla="*/ 2147483646 h 114"/>
                <a:gd name="T2" fmla="*/ 2147483646 w 264"/>
                <a:gd name="T3" fmla="*/ 2147483646 h 114"/>
                <a:gd name="T4" fmla="*/ 2147483646 w 264"/>
                <a:gd name="T5" fmla="*/ 2147483646 h 114"/>
                <a:gd name="T6" fmla="*/ 2147483646 w 264"/>
                <a:gd name="T7" fmla="*/ 2147483646 h 114"/>
                <a:gd name="T8" fmla="*/ 2147483646 w 264"/>
                <a:gd name="T9" fmla="*/ 2147483646 h 114"/>
                <a:gd name="T10" fmla="*/ 2147483646 w 264"/>
                <a:gd name="T11" fmla="*/ 2147483646 h 114"/>
                <a:gd name="T12" fmla="*/ 2147483646 w 264"/>
                <a:gd name="T13" fmla="*/ 2147483646 h 114"/>
                <a:gd name="T14" fmla="*/ 2147483646 w 264"/>
                <a:gd name="T15" fmla="*/ 2147483646 h 114"/>
                <a:gd name="T16" fmla="*/ 2147483646 w 264"/>
                <a:gd name="T17" fmla="*/ 2147483646 h 114"/>
                <a:gd name="T18" fmla="*/ 2147483646 w 264"/>
                <a:gd name="T19" fmla="*/ 2147483646 h 114"/>
                <a:gd name="T20" fmla="*/ 2147483646 w 264"/>
                <a:gd name="T21" fmla="*/ 2147483646 h 114"/>
                <a:gd name="T22" fmla="*/ 2147483646 w 264"/>
                <a:gd name="T23" fmla="*/ 2147483646 h 114"/>
                <a:gd name="T24" fmla="*/ 2147483646 w 264"/>
                <a:gd name="T25" fmla="*/ 2147483646 h 114"/>
                <a:gd name="T26" fmla="*/ 2147483646 w 264"/>
                <a:gd name="T27" fmla="*/ 2147483646 h 114"/>
                <a:gd name="T28" fmla="*/ 2147483646 w 264"/>
                <a:gd name="T29" fmla="*/ 2147483646 h 114"/>
                <a:gd name="T30" fmla="*/ 2147483646 w 264"/>
                <a:gd name="T31" fmla="*/ 2147483646 h 114"/>
                <a:gd name="T32" fmla="*/ 2147483646 w 264"/>
                <a:gd name="T33" fmla="*/ 2147483646 h 114"/>
                <a:gd name="T34" fmla="*/ 0 w 264"/>
                <a:gd name="T35" fmla="*/ 2147483646 h 114"/>
                <a:gd name="T36" fmla="*/ 0 w 264"/>
                <a:gd name="T37" fmla="*/ 2147483646 h 114"/>
                <a:gd name="T38" fmla="*/ 0 w 264"/>
                <a:gd name="T39" fmla="*/ 2147483646 h 114"/>
                <a:gd name="T40" fmla="*/ 0 w 264"/>
                <a:gd name="T41" fmla="*/ 2147483646 h 114"/>
                <a:gd name="T42" fmla="*/ 0 w 264"/>
                <a:gd name="T43" fmla="*/ 2147483646 h 114"/>
                <a:gd name="T44" fmla="*/ 0 w 264"/>
                <a:gd name="T45" fmla="*/ 2147483646 h 114"/>
                <a:gd name="T46" fmla="*/ 2147483646 w 264"/>
                <a:gd name="T47" fmla="*/ 2147483646 h 114"/>
                <a:gd name="T48" fmla="*/ 2147483646 w 264"/>
                <a:gd name="T49" fmla="*/ 2147483646 h 114"/>
                <a:gd name="T50" fmla="*/ 2147483646 w 264"/>
                <a:gd name="T51" fmla="*/ 2147483646 h 114"/>
                <a:gd name="T52" fmla="*/ 2147483646 w 264"/>
                <a:gd name="T53" fmla="*/ 2147483646 h 114"/>
                <a:gd name="T54" fmla="*/ 2147483646 w 264"/>
                <a:gd name="T55" fmla="*/ 2147483646 h 114"/>
                <a:gd name="T56" fmla="*/ 2147483646 w 264"/>
                <a:gd name="T57" fmla="*/ 2147483646 h 114"/>
                <a:gd name="T58" fmla="*/ 2147483646 w 264"/>
                <a:gd name="T59" fmla="*/ 2147483646 h 114"/>
                <a:gd name="T60" fmla="*/ 2147483646 w 264"/>
                <a:gd name="T61" fmla="*/ 2147483646 h 114"/>
                <a:gd name="T62" fmla="*/ 2147483646 w 264"/>
                <a:gd name="T63" fmla="*/ 2147483646 h 114"/>
                <a:gd name="T64" fmla="*/ 2147483646 w 264"/>
                <a:gd name="T65" fmla="*/ 2147483646 h 114"/>
                <a:gd name="T66" fmla="*/ 2147483646 w 264"/>
                <a:gd name="T67" fmla="*/ 0 h 114"/>
                <a:gd name="T68" fmla="*/ 2147483646 w 264"/>
                <a:gd name="T69" fmla="*/ 2147483646 h 114"/>
                <a:gd name="T70" fmla="*/ 2147483646 w 264"/>
                <a:gd name="T71" fmla="*/ 2147483646 h 114"/>
                <a:gd name="T72" fmla="*/ 2147483646 w 264"/>
                <a:gd name="T73" fmla="*/ 2147483646 h 114"/>
                <a:gd name="T74" fmla="*/ 2147483646 w 264"/>
                <a:gd name="T75" fmla="*/ 2147483646 h 114"/>
                <a:gd name="T76" fmla="*/ 2147483646 w 264"/>
                <a:gd name="T77" fmla="*/ 2147483646 h 114"/>
                <a:gd name="T78" fmla="*/ 2147483646 w 264"/>
                <a:gd name="T79" fmla="*/ 2147483646 h 114"/>
                <a:gd name="T80" fmla="*/ 2147483646 w 264"/>
                <a:gd name="T81" fmla="*/ 2147483646 h 11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64" h="114">
                  <a:moveTo>
                    <a:pt x="264" y="64"/>
                  </a:moveTo>
                  <a:lnTo>
                    <a:pt x="264" y="64"/>
                  </a:lnTo>
                  <a:lnTo>
                    <a:pt x="262" y="68"/>
                  </a:lnTo>
                  <a:lnTo>
                    <a:pt x="252" y="76"/>
                  </a:lnTo>
                  <a:lnTo>
                    <a:pt x="232" y="90"/>
                  </a:lnTo>
                  <a:lnTo>
                    <a:pt x="216" y="100"/>
                  </a:lnTo>
                  <a:lnTo>
                    <a:pt x="198" y="106"/>
                  </a:lnTo>
                  <a:lnTo>
                    <a:pt x="180" y="110"/>
                  </a:lnTo>
                  <a:lnTo>
                    <a:pt x="160" y="112"/>
                  </a:lnTo>
                  <a:lnTo>
                    <a:pt x="124" y="114"/>
                  </a:lnTo>
                  <a:lnTo>
                    <a:pt x="96" y="114"/>
                  </a:lnTo>
                  <a:lnTo>
                    <a:pt x="84" y="114"/>
                  </a:lnTo>
                  <a:lnTo>
                    <a:pt x="70" y="110"/>
                  </a:lnTo>
                  <a:lnTo>
                    <a:pt x="38" y="104"/>
                  </a:lnTo>
                  <a:lnTo>
                    <a:pt x="0" y="94"/>
                  </a:lnTo>
                  <a:lnTo>
                    <a:pt x="8" y="80"/>
                  </a:lnTo>
                  <a:lnTo>
                    <a:pt x="16" y="66"/>
                  </a:lnTo>
                  <a:lnTo>
                    <a:pt x="26" y="52"/>
                  </a:lnTo>
                  <a:lnTo>
                    <a:pt x="42" y="36"/>
                  </a:lnTo>
                  <a:lnTo>
                    <a:pt x="60" y="22"/>
                  </a:lnTo>
                  <a:lnTo>
                    <a:pt x="70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6" y="4"/>
                  </a:lnTo>
                  <a:lnTo>
                    <a:pt x="134" y="0"/>
                  </a:lnTo>
                  <a:lnTo>
                    <a:pt x="160" y="2"/>
                  </a:lnTo>
                  <a:lnTo>
                    <a:pt x="182" y="6"/>
                  </a:lnTo>
                  <a:lnTo>
                    <a:pt x="202" y="14"/>
                  </a:lnTo>
                  <a:lnTo>
                    <a:pt x="220" y="24"/>
                  </a:lnTo>
                  <a:lnTo>
                    <a:pt x="236" y="36"/>
                  </a:lnTo>
                  <a:lnTo>
                    <a:pt x="250" y="50"/>
                  </a:lnTo>
                  <a:lnTo>
                    <a:pt x="264" y="6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" name="Freeform 256"/>
            <p:cNvSpPr>
              <a:spLocks/>
            </p:cNvSpPr>
            <p:nvPr/>
          </p:nvSpPr>
          <p:spPr bwMode="auto">
            <a:xfrm>
              <a:off x="7246938" y="643675"/>
              <a:ext cx="50800" cy="123825"/>
            </a:xfrm>
            <a:custGeom>
              <a:avLst/>
              <a:gdLst>
                <a:gd name="T0" fmla="*/ 2147483646 w 32"/>
                <a:gd name="T1" fmla="*/ 0 h 78"/>
                <a:gd name="T2" fmla="*/ 2147483646 w 32"/>
                <a:gd name="T3" fmla="*/ 0 h 78"/>
                <a:gd name="T4" fmla="*/ 2147483646 w 32"/>
                <a:gd name="T5" fmla="*/ 0 h 78"/>
                <a:gd name="T6" fmla="*/ 2147483646 w 32"/>
                <a:gd name="T7" fmla="*/ 0 h 78"/>
                <a:gd name="T8" fmla="*/ 2147483646 w 32"/>
                <a:gd name="T9" fmla="*/ 2147483646 h 78"/>
                <a:gd name="T10" fmla="*/ 2147483646 w 32"/>
                <a:gd name="T11" fmla="*/ 2147483646 h 78"/>
                <a:gd name="T12" fmla="*/ 2147483646 w 32"/>
                <a:gd name="T13" fmla="*/ 2147483646 h 78"/>
                <a:gd name="T14" fmla="*/ 0 w 32"/>
                <a:gd name="T15" fmla="*/ 2147483646 h 78"/>
                <a:gd name="T16" fmla="*/ 0 w 32"/>
                <a:gd name="T17" fmla="*/ 2147483646 h 78"/>
                <a:gd name="T18" fmla="*/ 2147483646 w 32"/>
                <a:gd name="T19" fmla="*/ 2147483646 h 78"/>
                <a:gd name="T20" fmla="*/ 2147483646 w 32"/>
                <a:gd name="T21" fmla="*/ 2147483646 h 78"/>
                <a:gd name="T22" fmla="*/ 2147483646 w 32"/>
                <a:gd name="T23" fmla="*/ 2147483646 h 78"/>
                <a:gd name="T24" fmla="*/ 2147483646 w 32"/>
                <a:gd name="T25" fmla="*/ 2147483646 h 78"/>
                <a:gd name="T26" fmla="*/ 2147483646 w 32"/>
                <a:gd name="T27" fmla="*/ 2147483646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78">
                  <a:moveTo>
                    <a:pt x="22" y="0"/>
                  </a:moveTo>
                  <a:lnTo>
                    <a:pt x="22" y="0"/>
                  </a:lnTo>
                  <a:lnTo>
                    <a:pt x="14" y="6"/>
                  </a:lnTo>
                  <a:lnTo>
                    <a:pt x="6" y="14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2" y="52"/>
                  </a:lnTo>
                  <a:lnTo>
                    <a:pt x="10" y="64"/>
                  </a:lnTo>
                  <a:lnTo>
                    <a:pt x="20" y="74"/>
                  </a:lnTo>
                  <a:lnTo>
                    <a:pt x="32" y="7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2" name="Freeform 257"/>
            <p:cNvSpPr>
              <a:spLocks/>
            </p:cNvSpPr>
            <p:nvPr/>
          </p:nvSpPr>
          <p:spPr bwMode="auto">
            <a:xfrm>
              <a:off x="7335838" y="643675"/>
              <a:ext cx="47625" cy="123825"/>
            </a:xfrm>
            <a:custGeom>
              <a:avLst/>
              <a:gdLst>
                <a:gd name="T0" fmla="*/ 0 w 30"/>
                <a:gd name="T1" fmla="*/ 2147483646 h 78"/>
                <a:gd name="T2" fmla="*/ 0 w 30"/>
                <a:gd name="T3" fmla="*/ 2147483646 h 78"/>
                <a:gd name="T4" fmla="*/ 0 w 30"/>
                <a:gd name="T5" fmla="*/ 2147483646 h 78"/>
                <a:gd name="T6" fmla="*/ 0 w 30"/>
                <a:gd name="T7" fmla="*/ 2147483646 h 78"/>
                <a:gd name="T8" fmla="*/ 0 w 30"/>
                <a:gd name="T9" fmla="*/ 2147483646 h 78"/>
                <a:gd name="T10" fmla="*/ 2147483646 w 30"/>
                <a:gd name="T11" fmla="*/ 2147483646 h 78"/>
                <a:gd name="T12" fmla="*/ 2147483646 w 30"/>
                <a:gd name="T13" fmla="*/ 2147483646 h 78"/>
                <a:gd name="T14" fmla="*/ 2147483646 w 30"/>
                <a:gd name="T15" fmla="*/ 2147483646 h 78"/>
                <a:gd name="T16" fmla="*/ 2147483646 w 30"/>
                <a:gd name="T17" fmla="*/ 2147483646 h 78"/>
                <a:gd name="T18" fmla="*/ 2147483646 w 30"/>
                <a:gd name="T19" fmla="*/ 2147483646 h 78"/>
                <a:gd name="T20" fmla="*/ 2147483646 w 30"/>
                <a:gd name="T21" fmla="*/ 2147483646 h 78"/>
                <a:gd name="T22" fmla="*/ 2147483646 w 30"/>
                <a:gd name="T23" fmla="*/ 2147483646 h 78"/>
                <a:gd name="T24" fmla="*/ 2147483646 w 30"/>
                <a:gd name="T25" fmla="*/ 2147483646 h 78"/>
                <a:gd name="T26" fmla="*/ 2147483646 w 30"/>
                <a:gd name="T27" fmla="*/ 2147483646 h 78"/>
                <a:gd name="T28" fmla="*/ 2147483646 w 30"/>
                <a:gd name="T29" fmla="*/ 0 h 78"/>
                <a:gd name="T30" fmla="*/ 2147483646 w 30"/>
                <a:gd name="T31" fmla="*/ 0 h 78"/>
                <a:gd name="T32" fmla="*/ 2147483646 w 30"/>
                <a:gd name="T33" fmla="*/ 0 h 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" h="78">
                  <a:moveTo>
                    <a:pt x="0" y="78"/>
                  </a:moveTo>
                  <a:lnTo>
                    <a:pt x="0" y="78"/>
                  </a:lnTo>
                  <a:lnTo>
                    <a:pt x="12" y="72"/>
                  </a:lnTo>
                  <a:lnTo>
                    <a:pt x="22" y="64"/>
                  </a:lnTo>
                  <a:lnTo>
                    <a:pt x="28" y="52"/>
                  </a:lnTo>
                  <a:lnTo>
                    <a:pt x="30" y="44"/>
                  </a:lnTo>
                  <a:lnTo>
                    <a:pt x="30" y="38"/>
                  </a:lnTo>
                  <a:lnTo>
                    <a:pt x="30" y="26"/>
                  </a:lnTo>
                  <a:lnTo>
                    <a:pt x="26" y="16"/>
                  </a:lnTo>
                  <a:lnTo>
                    <a:pt x="18" y="6"/>
                  </a:lnTo>
                  <a:lnTo>
                    <a:pt x="1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3" name="Freeform 258"/>
            <p:cNvSpPr>
              <a:spLocks/>
            </p:cNvSpPr>
            <p:nvPr/>
          </p:nvSpPr>
          <p:spPr bwMode="auto">
            <a:xfrm>
              <a:off x="7285038" y="672250"/>
              <a:ext cx="60325" cy="60325"/>
            </a:xfrm>
            <a:custGeom>
              <a:avLst/>
              <a:gdLst>
                <a:gd name="T0" fmla="*/ 0 w 38"/>
                <a:gd name="T1" fmla="*/ 2147483646 h 38"/>
                <a:gd name="T2" fmla="*/ 0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2147483646 w 38"/>
                <a:gd name="T21" fmla="*/ 2147483646 h 38"/>
                <a:gd name="T22" fmla="*/ 2147483646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2147483646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2147483646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0 w 38"/>
                <a:gd name="T41" fmla="*/ 2147483646 h 38"/>
                <a:gd name="T42" fmla="*/ 0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8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20" y="38"/>
                  </a:lnTo>
                  <a:lnTo>
                    <a:pt x="28" y="36"/>
                  </a:lnTo>
                  <a:lnTo>
                    <a:pt x="34" y="32"/>
                  </a:lnTo>
                  <a:lnTo>
                    <a:pt x="38" y="26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4" name="Freeform 259"/>
            <p:cNvSpPr>
              <a:spLocks/>
            </p:cNvSpPr>
            <p:nvPr/>
          </p:nvSpPr>
          <p:spPr bwMode="auto">
            <a:xfrm>
              <a:off x="7281863" y="672250"/>
              <a:ext cx="22225" cy="22225"/>
            </a:xfrm>
            <a:custGeom>
              <a:avLst/>
              <a:gdLst>
                <a:gd name="T0" fmla="*/ 0 w 14"/>
                <a:gd name="T1" fmla="*/ 2147483646 h 14"/>
                <a:gd name="T2" fmla="*/ 0 w 14"/>
                <a:gd name="T3" fmla="*/ 2147483646 h 14"/>
                <a:gd name="T4" fmla="*/ 2147483646 w 14"/>
                <a:gd name="T5" fmla="*/ 2147483646 h 14"/>
                <a:gd name="T6" fmla="*/ 2147483646 w 14"/>
                <a:gd name="T7" fmla="*/ 2147483646 h 14"/>
                <a:gd name="T8" fmla="*/ 2147483646 w 14"/>
                <a:gd name="T9" fmla="*/ 2147483646 h 14"/>
                <a:gd name="T10" fmla="*/ 2147483646 w 14"/>
                <a:gd name="T11" fmla="*/ 2147483646 h 14"/>
                <a:gd name="T12" fmla="*/ 2147483646 w 14"/>
                <a:gd name="T13" fmla="*/ 2147483646 h 14"/>
                <a:gd name="T14" fmla="*/ 2147483646 w 14"/>
                <a:gd name="T15" fmla="*/ 2147483646 h 14"/>
                <a:gd name="T16" fmla="*/ 2147483646 w 14"/>
                <a:gd name="T17" fmla="*/ 2147483646 h 14"/>
                <a:gd name="T18" fmla="*/ 2147483646 w 14"/>
                <a:gd name="T19" fmla="*/ 0 h 14"/>
                <a:gd name="T20" fmla="*/ 2147483646 w 14"/>
                <a:gd name="T21" fmla="*/ 0 h 14"/>
                <a:gd name="T22" fmla="*/ 2147483646 w 14"/>
                <a:gd name="T23" fmla="*/ 2147483646 h 14"/>
                <a:gd name="T24" fmla="*/ 0 w 14"/>
                <a:gd name="T25" fmla="*/ 2147483646 h 14"/>
                <a:gd name="T26" fmla="*/ 0 w 14"/>
                <a:gd name="T27" fmla="*/ 2147483646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14">
                  <a:moveTo>
                    <a:pt x="0" y="6"/>
                  </a:moveTo>
                  <a:lnTo>
                    <a:pt x="0" y="6"/>
                  </a:lnTo>
                  <a:lnTo>
                    <a:pt x="2" y="12"/>
                  </a:lnTo>
                  <a:lnTo>
                    <a:pt x="8" y="14"/>
                  </a:lnTo>
                  <a:lnTo>
                    <a:pt x="12" y="12"/>
                  </a:lnTo>
                  <a:lnTo>
                    <a:pt x="14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3675410" y="4553004"/>
            <a:ext cx="269120" cy="98644"/>
            <a:chOff x="5264150" y="3717032"/>
            <a:chExt cx="406400" cy="168275"/>
          </a:xfrm>
          <a:solidFill>
            <a:srgbClr val="990000"/>
          </a:solidFill>
        </p:grpSpPr>
        <p:sp>
          <p:nvSpPr>
            <p:cNvPr id="273" name="Freeform 158"/>
            <p:cNvSpPr>
              <a:spLocks/>
            </p:cNvSpPr>
            <p:nvPr/>
          </p:nvSpPr>
          <p:spPr bwMode="auto">
            <a:xfrm>
              <a:off x="5264150" y="3717032"/>
              <a:ext cx="406400" cy="66675"/>
            </a:xfrm>
            <a:custGeom>
              <a:avLst/>
              <a:gdLst>
                <a:gd name="T0" fmla="*/ 30 w 256"/>
                <a:gd name="T1" fmla="*/ 42 h 42"/>
                <a:gd name="T2" fmla="*/ 30 w 256"/>
                <a:gd name="T3" fmla="*/ 42 h 42"/>
                <a:gd name="T4" fmla="*/ 0 w 256"/>
                <a:gd name="T5" fmla="*/ 42 h 42"/>
                <a:gd name="T6" fmla="*/ 0 w 256"/>
                <a:gd name="T7" fmla="*/ 42 h 42"/>
                <a:gd name="T8" fmla="*/ 10 w 256"/>
                <a:gd name="T9" fmla="*/ 34 h 42"/>
                <a:gd name="T10" fmla="*/ 20 w 256"/>
                <a:gd name="T11" fmla="*/ 26 h 42"/>
                <a:gd name="T12" fmla="*/ 34 w 256"/>
                <a:gd name="T13" fmla="*/ 18 h 42"/>
                <a:gd name="T14" fmla="*/ 48 w 256"/>
                <a:gd name="T15" fmla="*/ 10 h 42"/>
                <a:gd name="T16" fmla="*/ 66 w 256"/>
                <a:gd name="T17" fmla="*/ 4 h 42"/>
                <a:gd name="T18" fmla="*/ 82 w 256"/>
                <a:gd name="T19" fmla="*/ 0 h 42"/>
                <a:gd name="T20" fmla="*/ 90 w 256"/>
                <a:gd name="T21" fmla="*/ 2 h 42"/>
                <a:gd name="T22" fmla="*/ 98 w 256"/>
                <a:gd name="T23" fmla="*/ 4 h 42"/>
                <a:gd name="T24" fmla="*/ 98 w 256"/>
                <a:gd name="T25" fmla="*/ 4 h 42"/>
                <a:gd name="T26" fmla="*/ 116 w 256"/>
                <a:gd name="T27" fmla="*/ 8 h 42"/>
                <a:gd name="T28" fmla="*/ 128 w 256"/>
                <a:gd name="T29" fmla="*/ 10 h 42"/>
                <a:gd name="T30" fmla="*/ 128 w 256"/>
                <a:gd name="T31" fmla="*/ 10 h 42"/>
                <a:gd name="T32" fmla="*/ 142 w 256"/>
                <a:gd name="T33" fmla="*/ 8 h 42"/>
                <a:gd name="T34" fmla="*/ 158 w 256"/>
                <a:gd name="T35" fmla="*/ 4 h 42"/>
                <a:gd name="T36" fmla="*/ 158 w 256"/>
                <a:gd name="T37" fmla="*/ 4 h 42"/>
                <a:gd name="T38" fmla="*/ 166 w 256"/>
                <a:gd name="T39" fmla="*/ 2 h 42"/>
                <a:gd name="T40" fmla="*/ 176 w 256"/>
                <a:gd name="T41" fmla="*/ 0 h 42"/>
                <a:gd name="T42" fmla="*/ 192 w 256"/>
                <a:gd name="T43" fmla="*/ 4 h 42"/>
                <a:gd name="T44" fmla="*/ 208 w 256"/>
                <a:gd name="T45" fmla="*/ 10 h 42"/>
                <a:gd name="T46" fmla="*/ 224 w 256"/>
                <a:gd name="T47" fmla="*/ 18 h 42"/>
                <a:gd name="T48" fmla="*/ 236 w 256"/>
                <a:gd name="T49" fmla="*/ 26 h 42"/>
                <a:gd name="T50" fmla="*/ 248 w 256"/>
                <a:gd name="T51" fmla="*/ 34 h 42"/>
                <a:gd name="T52" fmla="*/ 256 w 256"/>
                <a:gd name="T53" fmla="*/ 42 h 42"/>
                <a:gd name="T54" fmla="*/ 256 w 256"/>
                <a:gd name="T55" fmla="*/ 42 h 42"/>
                <a:gd name="T56" fmla="*/ 232 w 256"/>
                <a:gd name="T57" fmla="*/ 42 h 42"/>
                <a:gd name="T58" fmla="*/ 232 w 256"/>
                <a:gd name="T59" fmla="*/ 42 h 42"/>
                <a:gd name="T60" fmla="*/ 232 w 256"/>
                <a:gd name="T61" fmla="*/ 42 h 42"/>
                <a:gd name="T62" fmla="*/ 226 w 256"/>
                <a:gd name="T63" fmla="*/ 42 h 42"/>
                <a:gd name="T64" fmla="*/ 208 w 256"/>
                <a:gd name="T65" fmla="*/ 38 h 42"/>
                <a:gd name="T66" fmla="*/ 208 w 256"/>
                <a:gd name="T67" fmla="*/ 38 h 42"/>
                <a:gd name="T68" fmla="*/ 184 w 256"/>
                <a:gd name="T69" fmla="*/ 38 h 42"/>
                <a:gd name="T70" fmla="*/ 184 w 256"/>
                <a:gd name="T71" fmla="*/ 38 h 42"/>
                <a:gd name="T72" fmla="*/ 134 w 256"/>
                <a:gd name="T73" fmla="*/ 36 h 42"/>
                <a:gd name="T74" fmla="*/ 132 w 256"/>
                <a:gd name="T75" fmla="*/ 38 h 42"/>
                <a:gd name="T76" fmla="*/ 128 w 256"/>
                <a:gd name="T77" fmla="*/ 38 h 42"/>
                <a:gd name="T78" fmla="*/ 128 w 256"/>
                <a:gd name="T79" fmla="*/ 38 h 42"/>
                <a:gd name="T80" fmla="*/ 84 w 256"/>
                <a:gd name="T81" fmla="*/ 38 h 42"/>
                <a:gd name="T82" fmla="*/ 84 w 256"/>
                <a:gd name="T83" fmla="*/ 38 h 42"/>
                <a:gd name="T84" fmla="*/ 58 w 256"/>
                <a:gd name="T85" fmla="*/ 38 h 42"/>
                <a:gd name="T86" fmla="*/ 58 w 256"/>
                <a:gd name="T87" fmla="*/ 38 h 42"/>
                <a:gd name="T88" fmla="*/ 38 w 256"/>
                <a:gd name="T89" fmla="*/ 42 h 42"/>
                <a:gd name="T90" fmla="*/ 30 w 256"/>
                <a:gd name="T91" fmla="*/ 42 h 42"/>
                <a:gd name="T92" fmla="*/ 30 w 256"/>
                <a:gd name="T9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6" h="42">
                  <a:moveTo>
                    <a:pt x="30" y="42"/>
                  </a:moveTo>
                  <a:lnTo>
                    <a:pt x="3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34"/>
                  </a:lnTo>
                  <a:lnTo>
                    <a:pt x="20" y="26"/>
                  </a:lnTo>
                  <a:lnTo>
                    <a:pt x="34" y="18"/>
                  </a:lnTo>
                  <a:lnTo>
                    <a:pt x="48" y="10"/>
                  </a:lnTo>
                  <a:lnTo>
                    <a:pt x="66" y="4"/>
                  </a:lnTo>
                  <a:lnTo>
                    <a:pt x="82" y="0"/>
                  </a:lnTo>
                  <a:lnTo>
                    <a:pt x="90" y="2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116" y="8"/>
                  </a:lnTo>
                  <a:lnTo>
                    <a:pt x="128" y="10"/>
                  </a:lnTo>
                  <a:lnTo>
                    <a:pt x="128" y="10"/>
                  </a:lnTo>
                  <a:lnTo>
                    <a:pt x="142" y="8"/>
                  </a:lnTo>
                  <a:lnTo>
                    <a:pt x="158" y="4"/>
                  </a:lnTo>
                  <a:lnTo>
                    <a:pt x="158" y="4"/>
                  </a:lnTo>
                  <a:lnTo>
                    <a:pt x="166" y="2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10"/>
                  </a:lnTo>
                  <a:lnTo>
                    <a:pt x="224" y="18"/>
                  </a:lnTo>
                  <a:lnTo>
                    <a:pt x="236" y="26"/>
                  </a:lnTo>
                  <a:lnTo>
                    <a:pt x="248" y="34"/>
                  </a:lnTo>
                  <a:lnTo>
                    <a:pt x="256" y="42"/>
                  </a:lnTo>
                  <a:lnTo>
                    <a:pt x="256" y="42"/>
                  </a:lnTo>
                  <a:lnTo>
                    <a:pt x="232" y="42"/>
                  </a:lnTo>
                  <a:lnTo>
                    <a:pt x="232" y="42"/>
                  </a:lnTo>
                  <a:lnTo>
                    <a:pt x="232" y="42"/>
                  </a:lnTo>
                  <a:lnTo>
                    <a:pt x="226" y="42"/>
                  </a:lnTo>
                  <a:lnTo>
                    <a:pt x="208" y="38"/>
                  </a:lnTo>
                  <a:lnTo>
                    <a:pt x="208" y="38"/>
                  </a:lnTo>
                  <a:lnTo>
                    <a:pt x="184" y="38"/>
                  </a:lnTo>
                  <a:lnTo>
                    <a:pt x="184" y="38"/>
                  </a:lnTo>
                  <a:lnTo>
                    <a:pt x="134" y="36"/>
                  </a:lnTo>
                  <a:lnTo>
                    <a:pt x="132" y="38"/>
                  </a:lnTo>
                  <a:lnTo>
                    <a:pt x="128" y="38"/>
                  </a:lnTo>
                  <a:lnTo>
                    <a:pt x="128" y="38"/>
                  </a:lnTo>
                  <a:lnTo>
                    <a:pt x="84" y="38"/>
                  </a:lnTo>
                  <a:lnTo>
                    <a:pt x="84" y="38"/>
                  </a:lnTo>
                  <a:lnTo>
                    <a:pt x="58" y="38"/>
                  </a:lnTo>
                  <a:lnTo>
                    <a:pt x="58" y="38"/>
                  </a:lnTo>
                  <a:lnTo>
                    <a:pt x="38" y="42"/>
                  </a:lnTo>
                  <a:lnTo>
                    <a:pt x="30" y="42"/>
                  </a:lnTo>
                  <a:lnTo>
                    <a:pt x="30" y="42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4" name="Freeform 166"/>
            <p:cNvSpPr>
              <a:spLocks/>
            </p:cNvSpPr>
            <p:nvPr/>
          </p:nvSpPr>
          <p:spPr bwMode="auto">
            <a:xfrm>
              <a:off x="5264150" y="3783707"/>
              <a:ext cx="406400" cy="101600"/>
            </a:xfrm>
            <a:custGeom>
              <a:avLst/>
              <a:gdLst>
                <a:gd name="T0" fmla="*/ 124 w 256"/>
                <a:gd name="T1" fmla="*/ 64 h 64"/>
                <a:gd name="T2" fmla="*/ 124 w 256"/>
                <a:gd name="T3" fmla="*/ 64 h 64"/>
                <a:gd name="T4" fmla="*/ 106 w 256"/>
                <a:gd name="T5" fmla="*/ 62 h 64"/>
                <a:gd name="T6" fmla="*/ 90 w 256"/>
                <a:gd name="T7" fmla="*/ 60 h 64"/>
                <a:gd name="T8" fmla="*/ 76 w 256"/>
                <a:gd name="T9" fmla="*/ 56 h 64"/>
                <a:gd name="T10" fmla="*/ 64 w 256"/>
                <a:gd name="T11" fmla="*/ 52 h 64"/>
                <a:gd name="T12" fmla="*/ 42 w 256"/>
                <a:gd name="T13" fmla="*/ 42 h 64"/>
                <a:gd name="T14" fmla="*/ 26 w 256"/>
                <a:gd name="T15" fmla="*/ 30 h 64"/>
                <a:gd name="T16" fmla="*/ 14 w 256"/>
                <a:gd name="T17" fmla="*/ 20 h 64"/>
                <a:gd name="T18" fmla="*/ 6 w 256"/>
                <a:gd name="T19" fmla="*/ 10 h 64"/>
                <a:gd name="T20" fmla="*/ 0 w 256"/>
                <a:gd name="T21" fmla="*/ 0 h 64"/>
                <a:gd name="T22" fmla="*/ 0 w 256"/>
                <a:gd name="T23" fmla="*/ 0 h 64"/>
                <a:gd name="T24" fmla="*/ 30 w 256"/>
                <a:gd name="T25" fmla="*/ 0 h 64"/>
                <a:gd name="T26" fmla="*/ 30 w 256"/>
                <a:gd name="T27" fmla="*/ 0 h 64"/>
                <a:gd name="T28" fmla="*/ 58 w 256"/>
                <a:gd name="T29" fmla="*/ 4 h 64"/>
                <a:gd name="T30" fmla="*/ 58 w 256"/>
                <a:gd name="T31" fmla="*/ 4 h 64"/>
                <a:gd name="T32" fmla="*/ 84 w 256"/>
                <a:gd name="T33" fmla="*/ 8 h 64"/>
                <a:gd name="T34" fmla="*/ 84 w 256"/>
                <a:gd name="T35" fmla="*/ 8 h 64"/>
                <a:gd name="T36" fmla="*/ 106 w 256"/>
                <a:gd name="T37" fmla="*/ 12 h 64"/>
                <a:gd name="T38" fmla="*/ 122 w 256"/>
                <a:gd name="T39" fmla="*/ 14 h 64"/>
                <a:gd name="T40" fmla="*/ 128 w 256"/>
                <a:gd name="T41" fmla="*/ 14 h 64"/>
                <a:gd name="T42" fmla="*/ 136 w 256"/>
                <a:gd name="T43" fmla="*/ 14 h 64"/>
                <a:gd name="T44" fmla="*/ 136 w 256"/>
                <a:gd name="T45" fmla="*/ 14 h 64"/>
                <a:gd name="T46" fmla="*/ 156 w 256"/>
                <a:gd name="T47" fmla="*/ 12 h 64"/>
                <a:gd name="T48" fmla="*/ 182 w 256"/>
                <a:gd name="T49" fmla="*/ 6 h 64"/>
                <a:gd name="T50" fmla="*/ 182 w 256"/>
                <a:gd name="T51" fmla="*/ 6 h 64"/>
                <a:gd name="T52" fmla="*/ 208 w 256"/>
                <a:gd name="T53" fmla="*/ 2 h 64"/>
                <a:gd name="T54" fmla="*/ 208 w 256"/>
                <a:gd name="T55" fmla="*/ 2 h 64"/>
                <a:gd name="T56" fmla="*/ 232 w 256"/>
                <a:gd name="T57" fmla="*/ 0 h 64"/>
                <a:gd name="T58" fmla="*/ 232 w 256"/>
                <a:gd name="T59" fmla="*/ 0 h 64"/>
                <a:gd name="T60" fmla="*/ 232 w 256"/>
                <a:gd name="T61" fmla="*/ 0 h 64"/>
                <a:gd name="T62" fmla="*/ 256 w 256"/>
                <a:gd name="T63" fmla="*/ 0 h 64"/>
                <a:gd name="T64" fmla="*/ 256 w 256"/>
                <a:gd name="T65" fmla="*/ 0 h 64"/>
                <a:gd name="T66" fmla="*/ 250 w 256"/>
                <a:gd name="T67" fmla="*/ 10 h 64"/>
                <a:gd name="T68" fmla="*/ 244 w 256"/>
                <a:gd name="T69" fmla="*/ 20 h 64"/>
                <a:gd name="T70" fmla="*/ 232 w 256"/>
                <a:gd name="T71" fmla="*/ 30 h 64"/>
                <a:gd name="T72" fmla="*/ 216 w 256"/>
                <a:gd name="T73" fmla="*/ 42 h 64"/>
                <a:gd name="T74" fmla="*/ 194 w 256"/>
                <a:gd name="T75" fmla="*/ 52 h 64"/>
                <a:gd name="T76" fmla="*/ 180 w 256"/>
                <a:gd name="T77" fmla="*/ 56 h 64"/>
                <a:gd name="T78" fmla="*/ 166 w 256"/>
                <a:gd name="T79" fmla="*/ 60 h 64"/>
                <a:gd name="T80" fmla="*/ 150 w 256"/>
                <a:gd name="T81" fmla="*/ 62 h 64"/>
                <a:gd name="T82" fmla="*/ 134 w 256"/>
                <a:gd name="T83" fmla="*/ 64 h 64"/>
                <a:gd name="T84" fmla="*/ 124 w 256"/>
                <a:gd name="T8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6" h="64">
                  <a:moveTo>
                    <a:pt x="124" y="64"/>
                  </a:moveTo>
                  <a:lnTo>
                    <a:pt x="124" y="64"/>
                  </a:lnTo>
                  <a:lnTo>
                    <a:pt x="106" y="62"/>
                  </a:lnTo>
                  <a:lnTo>
                    <a:pt x="90" y="60"/>
                  </a:lnTo>
                  <a:lnTo>
                    <a:pt x="76" y="56"/>
                  </a:lnTo>
                  <a:lnTo>
                    <a:pt x="64" y="52"/>
                  </a:lnTo>
                  <a:lnTo>
                    <a:pt x="42" y="42"/>
                  </a:lnTo>
                  <a:lnTo>
                    <a:pt x="26" y="30"/>
                  </a:lnTo>
                  <a:lnTo>
                    <a:pt x="14" y="20"/>
                  </a:lnTo>
                  <a:lnTo>
                    <a:pt x="6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106" y="12"/>
                  </a:lnTo>
                  <a:lnTo>
                    <a:pt x="122" y="14"/>
                  </a:lnTo>
                  <a:lnTo>
                    <a:pt x="128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56" y="12"/>
                  </a:lnTo>
                  <a:lnTo>
                    <a:pt x="182" y="6"/>
                  </a:lnTo>
                  <a:lnTo>
                    <a:pt x="182" y="6"/>
                  </a:lnTo>
                  <a:lnTo>
                    <a:pt x="208" y="2"/>
                  </a:lnTo>
                  <a:lnTo>
                    <a:pt x="208" y="2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56" y="0"/>
                  </a:lnTo>
                  <a:lnTo>
                    <a:pt x="256" y="0"/>
                  </a:lnTo>
                  <a:lnTo>
                    <a:pt x="250" y="10"/>
                  </a:lnTo>
                  <a:lnTo>
                    <a:pt x="244" y="20"/>
                  </a:lnTo>
                  <a:lnTo>
                    <a:pt x="232" y="30"/>
                  </a:lnTo>
                  <a:lnTo>
                    <a:pt x="216" y="42"/>
                  </a:lnTo>
                  <a:lnTo>
                    <a:pt x="194" y="52"/>
                  </a:lnTo>
                  <a:lnTo>
                    <a:pt x="180" y="56"/>
                  </a:lnTo>
                  <a:lnTo>
                    <a:pt x="166" y="60"/>
                  </a:lnTo>
                  <a:lnTo>
                    <a:pt x="150" y="62"/>
                  </a:lnTo>
                  <a:lnTo>
                    <a:pt x="134" y="64"/>
                  </a:lnTo>
                  <a:lnTo>
                    <a:pt x="124" y="6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3028542" y="4542326"/>
            <a:ext cx="298431" cy="83723"/>
            <a:chOff x="4519612" y="5328766"/>
            <a:chExt cx="365125" cy="142875"/>
          </a:xfrm>
          <a:solidFill>
            <a:srgbClr val="663300"/>
          </a:solidFill>
        </p:grpSpPr>
        <p:sp>
          <p:nvSpPr>
            <p:cNvPr id="276" name="Freeform 182"/>
            <p:cNvSpPr>
              <a:spLocks/>
            </p:cNvSpPr>
            <p:nvPr/>
          </p:nvSpPr>
          <p:spPr bwMode="auto">
            <a:xfrm>
              <a:off x="4519612" y="5373216"/>
              <a:ext cx="365125" cy="98425"/>
            </a:xfrm>
            <a:custGeom>
              <a:avLst/>
              <a:gdLst>
                <a:gd name="T0" fmla="*/ 114 w 230"/>
                <a:gd name="T1" fmla="*/ 62 h 62"/>
                <a:gd name="T2" fmla="*/ 114 w 230"/>
                <a:gd name="T3" fmla="*/ 62 h 62"/>
                <a:gd name="T4" fmla="*/ 98 w 230"/>
                <a:gd name="T5" fmla="*/ 62 h 62"/>
                <a:gd name="T6" fmla="*/ 82 w 230"/>
                <a:gd name="T7" fmla="*/ 60 h 62"/>
                <a:gd name="T8" fmla="*/ 68 w 230"/>
                <a:gd name="T9" fmla="*/ 56 h 62"/>
                <a:gd name="T10" fmla="*/ 56 w 230"/>
                <a:gd name="T11" fmla="*/ 52 h 62"/>
                <a:gd name="T12" fmla="*/ 36 w 230"/>
                <a:gd name="T13" fmla="*/ 42 h 62"/>
                <a:gd name="T14" fmla="*/ 22 w 230"/>
                <a:gd name="T15" fmla="*/ 32 h 62"/>
                <a:gd name="T16" fmla="*/ 12 w 230"/>
                <a:gd name="T17" fmla="*/ 20 h 62"/>
                <a:gd name="T18" fmla="*/ 4 w 230"/>
                <a:gd name="T19" fmla="*/ 10 h 62"/>
                <a:gd name="T20" fmla="*/ 0 w 230"/>
                <a:gd name="T21" fmla="*/ 0 h 62"/>
                <a:gd name="T22" fmla="*/ 0 w 230"/>
                <a:gd name="T23" fmla="*/ 0 h 62"/>
                <a:gd name="T24" fmla="*/ 6 w 230"/>
                <a:gd name="T25" fmla="*/ 2 h 62"/>
                <a:gd name="T26" fmla="*/ 24 w 230"/>
                <a:gd name="T27" fmla="*/ 8 h 62"/>
                <a:gd name="T28" fmla="*/ 38 w 230"/>
                <a:gd name="T29" fmla="*/ 10 h 62"/>
                <a:gd name="T30" fmla="*/ 58 w 230"/>
                <a:gd name="T31" fmla="*/ 12 h 62"/>
                <a:gd name="T32" fmla="*/ 82 w 230"/>
                <a:gd name="T33" fmla="*/ 14 h 62"/>
                <a:gd name="T34" fmla="*/ 112 w 230"/>
                <a:gd name="T35" fmla="*/ 16 h 62"/>
                <a:gd name="T36" fmla="*/ 112 w 230"/>
                <a:gd name="T37" fmla="*/ 16 h 62"/>
                <a:gd name="T38" fmla="*/ 142 w 230"/>
                <a:gd name="T39" fmla="*/ 14 h 62"/>
                <a:gd name="T40" fmla="*/ 168 w 230"/>
                <a:gd name="T41" fmla="*/ 12 h 62"/>
                <a:gd name="T42" fmla="*/ 204 w 230"/>
                <a:gd name="T43" fmla="*/ 8 h 62"/>
                <a:gd name="T44" fmla="*/ 224 w 230"/>
                <a:gd name="T45" fmla="*/ 2 h 62"/>
                <a:gd name="T46" fmla="*/ 230 w 230"/>
                <a:gd name="T47" fmla="*/ 0 h 62"/>
                <a:gd name="T48" fmla="*/ 230 w 230"/>
                <a:gd name="T49" fmla="*/ 0 h 62"/>
                <a:gd name="T50" fmla="*/ 226 w 230"/>
                <a:gd name="T51" fmla="*/ 10 h 62"/>
                <a:gd name="T52" fmla="*/ 218 w 230"/>
                <a:gd name="T53" fmla="*/ 20 h 62"/>
                <a:gd name="T54" fmla="*/ 208 w 230"/>
                <a:gd name="T55" fmla="*/ 32 h 62"/>
                <a:gd name="T56" fmla="*/ 194 w 230"/>
                <a:gd name="T57" fmla="*/ 42 h 62"/>
                <a:gd name="T58" fmla="*/ 186 w 230"/>
                <a:gd name="T59" fmla="*/ 48 h 62"/>
                <a:gd name="T60" fmla="*/ 174 w 230"/>
                <a:gd name="T61" fmla="*/ 52 h 62"/>
                <a:gd name="T62" fmla="*/ 164 w 230"/>
                <a:gd name="T63" fmla="*/ 56 h 62"/>
                <a:gd name="T64" fmla="*/ 150 w 230"/>
                <a:gd name="T65" fmla="*/ 60 h 62"/>
                <a:gd name="T66" fmla="*/ 134 w 230"/>
                <a:gd name="T67" fmla="*/ 62 h 62"/>
                <a:gd name="T68" fmla="*/ 118 w 230"/>
                <a:gd name="T69" fmla="*/ 62 h 62"/>
                <a:gd name="T70" fmla="*/ 114 w 230"/>
                <a:gd name="T71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62">
                  <a:moveTo>
                    <a:pt x="114" y="62"/>
                  </a:moveTo>
                  <a:lnTo>
                    <a:pt x="114" y="62"/>
                  </a:lnTo>
                  <a:lnTo>
                    <a:pt x="98" y="62"/>
                  </a:lnTo>
                  <a:lnTo>
                    <a:pt x="82" y="60"/>
                  </a:lnTo>
                  <a:lnTo>
                    <a:pt x="68" y="56"/>
                  </a:lnTo>
                  <a:lnTo>
                    <a:pt x="56" y="52"/>
                  </a:lnTo>
                  <a:lnTo>
                    <a:pt x="36" y="42"/>
                  </a:lnTo>
                  <a:lnTo>
                    <a:pt x="22" y="32"/>
                  </a:lnTo>
                  <a:lnTo>
                    <a:pt x="12" y="20"/>
                  </a:lnTo>
                  <a:lnTo>
                    <a:pt x="4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8" y="12"/>
                  </a:lnTo>
                  <a:lnTo>
                    <a:pt x="82" y="14"/>
                  </a:lnTo>
                  <a:lnTo>
                    <a:pt x="112" y="16"/>
                  </a:lnTo>
                  <a:lnTo>
                    <a:pt x="112" y="16"/>
                  </a:lnTo>
                  <a:lnTo>
                    <a:pt x="142" y="14"/>
                  </a:lnTo>
                  <a:lnTo>
                    <a:pt x="168" y="12"/>
                  </a:lnTo>
                  <a:lnTo>
                    <a:pt x="204" y="8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26" y="10"/>
                  </a:lnTo>
                  <a:lnTo>
                    <a:pt x="218" y="20"/>
                  </a:lnTo>
                  <a:lnTo>
                    <a:pt x="208" y="32"/>
                  </a:lnTo>
                  <a:lnTo>
                    <a:pt x="194" y="42"/>
                  </a:lnTo>
                  <a:lnTo>
                    <a:pt x="186" y="48"/>
                  </a:lnTo>
                  <a:lnTo>
                    <a:pt x="174" y="52"/>
                  </a:lnTo>
                  <a:lnTo>
                    <a:pt x="164" y="56"/>
                  </a:lnTo>
                  <a:lnTo>
                    <a:pt x="150" y="60"/>
                  </a:lnTo>
                  <a:lnTo>
                    <a:pt x="134" y="62"/>
                  </a:lnTo>
                  <a:lnTo>
                    <a:pt x="118" y="62"/>
                  </a:lnTo>
                  <a:lnTo>
                    <a:pt x="114" y="62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7" name="Freeform 183"/>
            <p:cNvSpPr>
              <a:spLocks/>
            </p:cNvSpPr>
            <p:nvPr/>
          </p:nvSpPr>
          <p:spPr bwMode="auto">
            <a:xfrm>
              <a:off x="4519612" y="5328766"/>
              <a:ext cx="365125" cy="69850"/>
            </a:xfrm>
            <a:custGeom>
              <a:avLst/>
              <a:gdLst>
                <a:gd name="T0" fmla="*/ 112 w 230"/>
                <a:gd name="T1" fmla="*/ 44 h 44"/>
                <a:gd name="T2" fmla="*/ 112 w 230"/>
                <a:gd name="T3" fmla="*/ 44 h 44"/>
                <a:gd name="T4" fmla="*/ 82 w 230"/>
                <a:gd name="T5" fmla="*/ 42 h 44"/>
                <a:gd name="T6" fmla="*/ 58 w 230"/>
                <a:gd name="T7" fmla="*/ 40 h 44"/>
                <a:gd name="T8" fmla="*/ 38 w 230"/>
                <a:gd name="T9" fmla="*/ 38 h 44"/>
                <a:gd name="T10" fmla="*/ 24 w 230"/>
                <a:gd name="T11" fmla="*/ 36 h 44"/>
                <a:gd name="T12" fmla="*/ 6 w 230"/>
                <a:gd name="T13" fmla="*/ 30 h 44"/>
                <a:gd name="T14" fmla="*/ 0 w 230"/>
                <a:gd name="T15" fmla="*/ 28 h 44"/>
                <a:gd name="T16" fmla="*/ 0 w 230"/>
                <a:gd name="T17" fmla="*/ 28 h 44"/>
                <a:gd name="T18" fmla="*/ 12 w 230"/>
                <a:gd name="T19" fmla="*/ 18 h 44"/>
                <a:gd name="T20" fmla="*/ 24 w 230"/>
                <a:gd name="T21" fmla="*/ 12 h 44"/>
                <a:gd name="T22" fmla="*/ 34 w 230"/>
                <a:gd name="T23" fmla="*/ 6 h 44"/>
                <a:gd name="T24" fmla="*/ 44 w 230"/>
                <a:gd name="T25" fmla="*/ 4 h 44"/>
                <a:gd name="T26" fmla="*/ 64 w 230"/>
                <a:gd name="T27" fmla="*/ 0 h 44"/>
                <a:gd name="T28" fmla="*/ 82 w 230"/>
                <a:gd name="T29" fmla="*/ 0 h 44"/>
                <a:gd name="T30" fmla="*/ 96 w 230"/>
                <a:gd name="T31" fmla="*/ 4 h 44"/>
                <a:gd name="T32" fmla="*/ 106 w 230"/>
                <a:gd name="T33" fmla="*/ 8 h 44"/>
                <a:gd name="T34" fmla="*/ 114 w 230"/>
                <a:gd name="T35" fmla="*/ 12 h 44"/>
                <a:gd name="T36" fmla="*/ 114 w 230"/>
                <a:gd name="T37" fmla="*/ 12 h 44"/>
                <a:gd name="T38" fmla="*/ 114 w 230"/>
                <a:gd name="T39" fmla="*/ 12 h 44"/>
                <a:gd name="T40" fmla="*/ 124 w 230"/>
                <a:gd name="T41" fmla="*/ 8 h 44"/>
                <a:gd name="T42" fmla="*/ 134 w 230"/>
                <a:gd name="T43" fmla="*/ 4 h 44"/>
                <a:gd name="T44" fmla="*/ 148 w 230"/>
                <a:gd name="T45" fmla="*/ 0 h 44"/>
                <a:gd name="T46" fmla="*/ 166 w 230"/>
                <a:gd name="T47" fmla="*/ 0 h 44"/>
                <a:gd name="T48" fmla="*/ 184 w 230"/>
                <a:gd name="T49" fmla="*/ 4 h 44"/>
                <a:gd name="T50" fmla="*/ 196 w 230"/>
                <a:gd name="T51" fmla="*/ 6 h 44"/>
                <a:gd name="T52" fmla="*/ 206 w 230"/>
                <a:gd name="T53" fmla="*/ 12 h 44"/>
                <a:gd name="T54" fmla="*/ 218 w 230"/>
                <a:gd name="T55" fmla="*/ 18 h 44"/>
                <a:gd name="T56" fmla="*/ 230 w 230"/>
                <a:gd name="T57" fmla="*/ 28 h 44"/>
                <a:gd name="T58" fmla="*/ 230 w 230"/>
                <a:gd name="T59" fmla="*/ 28 h 44"/>
                <a:gd name="T60" fmla="*/ 224 w 230"/>
                <a:gd name="T61" fmla="*/ 30 h 44"/>
                <a:gd name="T62" fmla="*/ 204 w 230"/>
                <a:gd name="T63" fmla="*/ 36 h 44"/>
                <a:gd name="T64" fmla="*/ 168 w 230"/>
                <a:gd name="T65" fmla="*/ 40 h 44"/>
                <a:gd name="T66" fmla="*/ 142 w 230"/>
                <a:gd name="T67" fmla="*/ 42 h 44"/>
                <a:gd name="T68" fmla="*/ 112 w 230"/>
                <a:gd name="T69" fmla="*/ 44 h 44"/>
                <a:gd name="T70" fmla="*/ 112 w 230"/>
                <a:gd name="T7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44">
                  <a:moveTo>
                    <a:pt x="112" y="44"/>
                  </a:moveTo>
                  <a:lnTo>
                    <a:pt x="112" y="44"/>
                  </a:lnTo>
                  <a:lnTo>
                    <a:pt x="82" y="42"/>
                  </a:lnTo>
                  <a:lnTo>
                    <a:pt x="58" y="40"/>
                  </a:lnTo>
                  <a:lnTo>
                    <a:pt x="38" y="38"/>
                  </a:lnTo>
                  <a:lnTo>
                    <a:pt x="24" y="36"/>
                  </a:lnTo>
                  <a:lnTo>
                    <a:pt x="6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2" y="18"/>
                  </a:lnTo>
                  <a:lnTo>
                    <a:pt x="24" y="12"/>
                  </a:lnTo>
                  <a:lnTo>
                    <a:pt x="34" y="6"/>
                  </a:lnTo>
                  <a:lnTo>
                    <a:pt x="44" y="4"/>
                  </a:lnTo>
                  <a:lnTo>
                    <a:pt x="64" y="0"/>
                  </a:lnTo>
                  <a:lnTo>
                    <a:pt x="82" y="0"/>
                  </a:lnTo>
                  <a:lnTo>
                    <a:pt x="96" y="4"/>
                  </a:lnTo>
                  <a:lnTo>
                    <a:pt x="106" y="8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24" y="8"/>
                  </a:lnTo>
                  <a:lnTo>
                    <a:pt x="134" y="4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4" y="4"/>
                  </a:lnTo>
                  <a:lnTo>
                    <a:pt x="196" y="6"/>
                  </a:lnTo>
                  <a:lnTo>
                    <a:pt x="206" y="12"/>
                  </a:lnTo>
                  <a:lnTo>
                    <a:pt x="218" y="18"/>
                  </a:lnTo>
                  <a:lnTo>
                    <a:pt x="230" y="28"/>
                  </a:lnTo>
                  <a:lnTo>
                    <a:pt x="230" y="28"/>
                  </a:lnTo>
                  <a:lnTo>
                    <a:pt x="224" y="30"/>
                  </a:lnTo>
                  <a:lnTo>
                    <a:pt x="204" y="36"/>
                  </a:lnTo>
                  <a:lnTo>
                    <a:pt x="168" y="40"/>
                  </a:lnTo>
                  <a:lnTo>
                    <a:pt x="142" y="42"/>
                  </a:lnTo>
                  <a:lnTo>
                    <a:pt x="112" y="44"/>
                  </a:lnTo>
                  <a:lnTo>
                    <a:pt x="112" y="4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4119" name="Group 209"/>
          <p:cNvGrpSpPr>
            <a:grpSpLocks/>
          </p:cNvGrpSpPr>
          <p:nvPr/>
        </p:nvGrpSpPr>
        <p:grpSpPr bwMode="auto">
          <a:xfrm>
            <a:off x="7505700" y="3373438"/>
            <a:ext cx="784225" cy="155575"/>
            <a:chOff x="6526213" y="2119267"/>
            <a:chExt cx="962025" cy="196850"/>
          </a:xfrm>
        </p:grpSpPr>
        <p:sp>
          <p:nvSpPr>
            <p:cNvPr id="4151" name="Freeform 328"/>
            <p:cNvSpPr>
              <a:spLocks/>
            </p:cNvSpPr>
            <p:nvPr/>
          </p:nvSpPr>
          <p:spPr bwMode="auto">
            <a:xfrm>
              <a:off x="6672263" y="2198642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0 h 36"/>
                <a:gd name="T6" fmla="*/ 2147483646 w 36"/>
                <a:gd name="T7" fmla="*/ 0 h 36"/>
                <a:gd name="T8" fmla="*/ 2147483646 w 36"/>
                <a:gd name="T9" fmla="*/ 0 h 36"/>
                <a:gd name="T10" fmla="*/ 2147483646 w 36"/>
                <a:gd name="T11" fmla="*/ 0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0 w 36"/>
                <a:gd name="T39" fmla="*/ 2147483646 h 36"/>
                <a:gd name="T40" fmla="*/ 0 w 36"/>
                <a:gd name="T41" fmla="*/ 2147483646 h 36"/>
                <a:gd name="T42" fmla="*/ 2147483646 w 36"/>
                <a:gd name="T43" fmla="*/ 2147483646 h 36"/>
                <a:gd name="T44" fmla="*/ 2147483646 w 36"/>
                <a:gd name="T45" fmla="*/ 2147483646 h 36"/>
                <a:gd name="T46" fmla="*/ 2147483646 w 36"/>
                <a:gd name="T47" fmla="*/ 2147483646 h 36"/>
                <a:gd name="T48" fmla="*/ 2147483646 w 36"/>
                <a:gd name="T49" fmla="*/ 2147483646 h 36"/>
                <a:gd name="T50" fmla="*/ 2147483646 w 36"/>
                <a:gd name="T51" fmla="*/ 2147483646 h 36"/>
                <a:gd name="T52" fmla="*/ 2147483646 w 36"/>
                <a:gd name="T53" fmla="*/ 2147483646 h 36"/>
                <a:gd name="T54" fmla="*/ 2147483646 w 36"/>
                <a:gd name="T55" fmla="*/ 2147483646 h 36"/>
                <a:gd name="T56" fmla="*/ 2147483646 w 36"/>
                <a:gd name="T57" fmla="*/ 2147483646 h 36"/>
                <a:gd name="T58" fmla="*/ 2147483646 w 36"/>
                <a:gd name="T59" fmla="*/ 2147483646 h 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" h="36">
                  <a:moveTo>
                    <a:pt x="14" y="4"/>
                  </a:moveTo>
                  <a:lnTo>
                    <a:pt x="14" y="4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Freeform 329"/>
            <p:cNvSpPr>
              <a:spLocks/>
            </p:cNvSpPr>
            <p:nvPr/>
          </p:nvSpPr>
          <p:spPr bwMode="auto">
            <a:xfrm>
              <a:off x="6700838" y="2138317"/>
              <a:ext cx="180975" cy="155575"/>
            </a:xfrm>
            <a:custGeom>
              <a:avLst/>
              <a:gdLst>
                <a:gd name="T0" fmla="*/ 2147483646 w 114"/>
                <a:gd name="T1" fmla="*/ 0 h 98"/>
                <a:gd name="T2" fmla="*/ 2147483646 w 114"/>
                <a:gd name="T3" fmla="*/ 0 h 98"/>
                <a:gd name="T4" fmla="*/ 2147483646 w 114"/>
                <a:gd name="T5" fmla="*/ 2147483646 h 98"/>
                <a:gd name="T6" fmla="*/ 2147483646 w 114"/>
                <a:gd name="T7" fmla="*/ 2147483646 h 98"/>
                <a:gd name="T8" fmla="*/ 2147483646 w 114"/>
                <a:gd name="T9" fmla="*/ 2147483646 h 98"/>
                <a:gd name="T10" fmla="*/ 2147483646 w 114"/>
                <a:gd name="T11" fmla="*/ 2147483646 h 98"/>
                <a:gd name="T12" fmla="*/ 2147483646 w 114"/>
                <a:gd name="T13" fmla="*/ 2147483646 h 98"/>
                <a:gd name="T14" fmla="*/ 2147483646 w 114"/>
                <a:gd name="T15" fmla="*/ 2147483646 h 98"/>
                <a:gd name="T16" fmla="*/ 2147483646 w 114"/>
                <a:gd name="T17" fmla="*/ 2147483646 h 98"/>
                <a:gd name="T18" fmla="*/ 2147483646 w 114"/>
                <a:gd name="T19" fmla="*/ 2147483646 h 98"/>
                <a:gd name="T20" fmla="*/ 2147483646 w 114"/>
                <a:gd name="T21" fmla="*/ 2147483646 h 98"/>
                <a:gd name="T22" fmla="*/ 2147483646 w 114"/>
                <a:gd name="T23" fmla="*/ 2147483646 h 98"/>
                <a:gd name="T24" fmla="*/ 2147483646 w 114"/>
                <a:gd name="T25" fmla="*/ 2147483646 h 98"/>
                <a:gd name="T26" fmla="*/ 2147483646 w 114"/>
                <a:gd name="T27" fmla="*/ 2147483646 h 98"/>
                <a:gd name="T28" fmla="*/ 2147483646 w 114"/>
                <a:gd name="T29" fmla="*/ 2147483646 h 98"/>
                <a:gd name="T30" fmla="*/ 2147483646 w 114"/>
                <a:gd name="T31" fmla="*/ 2147483646 h 98"/>
                <a:gd name="T32" fmla="*/ 2147483646 w 114"/>
                <a:gd name="T33" fmla="*/ 2147483646 h 98"/>
                <a:gd name="T34" fmla="*/ 2147483646 w 114"/>
                <a:gd name="T35" fmla="*/ 2147483646 h 98"/>
                <a:gd name="T36" fmla="*/ 2147483646 w 114"/>
                <a:gd name="T37" fmla="*/ 2147483646 h 98"/>
                <a:gd name="T38" fmla="*/ 2147483646 w 114"/>
                <a:gd name="T39" fmla="*/ 2147483646 h 98"/>
                <a:gd name="T40" fmla="*/ 2147483646 w 114"/>
                <a:gd name="T41" fmla="*/ 2147483646 h 98"/>
                <a:gd name="T42" fmla="*/ 2147483646 w 114"/>
                <a:gd name="T43" fmla="*/ 2147483646 h 98"/>
                <a:gd name="T44" fmla="*/ 2147483646 w 114"/>
                <a:gd name="T45" fmla="*/ 2147483646 h 98"/>
                <a:gd name="T46" fmla="*/ 2147483646 w 114"/>
                <a:gd name="T47" fmla="*/ 2147483646 h 98"/>
                <a:gd name="T48" fmla="*/ 2147483646 w 114"/>
                <a:gd name="T49" fmla="*/ 2147483646 h 98"/>
                <a:gd name="T50" fmla="*/ 2147483646 w 114"/>
                <a:gd name="T51" fmla="*/ 2147483646 h 98"/>
                <a:gd name="T52" fmla="*/ 2147483646 w 114"/>
                <a:gd name="T53" fmla="*/ 2147483646 h 98"/>
                <a:gd name="T54" fmla="*/ 2147483646 w 114"/>
                <a:gd name="T55" fmla="*/ 2147483646 h 98"/>
                <a:gd name="T56" fmla="*/ 2147483646 w 114"/>
                <a:gd name="T57" fmla="*/ 2147483646 h 98"/>
                <a:gd name="T58" fmla="*/ 2147483646 w 114"/>
                <a:gd name="T59" fmla="*/ 2147483646 h 98"/>
                <a:gd name="T60" fmla="*/ 2147483646 w 114"/>
                <a:gd name="T61" fmla="*/ 2147483646 h 98"/>
                <a:gd name="T62" fmla="*/ 2147483646 w 114"/>
                <a:gd name="T63" fmla="*/ 2147483646 h 98"/>
                <a:gd name="T64" fmla="*/ 2147483646 w 114"/>
                <a:gd name="T65" fmla="*/ 2147483646 h 98"/>
                <a:gd name="T66" fmla="*/ 0 w 114"/>
                <a:gd name="T67" fmla="*/ 2147483646 h 98"/>
                <a:gd name="T68" fmla="*/ 0 w 114"/>
                <a:gd name="T69" fmla="*/ 0 h 98"/>
                <a:gd name="T70" fmla="*/ 2147483646 w 114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4" h="98">
                  <a:moveTo>
                    <a:pt x="8" y="0"/>
                  </a:moveTo>
                  <a:lnTo>
                    <a:pt x="8" y="0"/>
                  </a:lnTo>
                  <a:lnTo>
                    <a:pt x="22" y="2"/>
                  </a:lnTo>
                  <a:lnTo>
                    <a:pt x="34" y="4"/>
                  </a:lnTo>
                  <a:lnTo>
                    <a:pt x="58" y="12"/>
                  </a:lnTo>
                  <a:lnTo>
                    <a:pt x="76" y="22"/>
                  </a:lnTo>
                  <a:lnTo>
                    <a:pt x="90" y="32"/>
                  </a:lnTo>
                  <a:lnTo>
                    <a:pt x="100" y="44"/>
                  </a:lnTo>
                  <a:lnTo>
                    <a:pt x="108" y="52"/>
                  </a:lnTo>
                  <a:lnTo>
                    <a:pt x="114" y="66"/>
                  </a:lnTo>
                  <a:lnTo>
                    <a:pt x="102" y="72"/>
                  </a:lnTo>
                  <a:lnTo>
                    <a:pt x="74" y="86"/>
                  </a:lnTo>
                  <a:lnTo>
                    <a:pt x="72" y="86"/>
                  </a:lnTo>
                  <a:lnTo>
                    <a:pt x="48" y="94"/>
                  </a:lnTo>
                  <a:lnTo>
                    <a:pt x="24" y="98"/>
                  </a:lnTo>
                  <a:lnTo>
                    <a:pt x="34" y="90"/>
                  </a:lnTo>
                  <a:lnTo>
                    <a:pt x="42" y="80"/>
                  </a:lnTo>
                  <a:lnTo>
                    <a:pt x="48" y="68"/>
                  </a:lnTo>
                  <a:lnTo>
                    <a:pt x="50" y="56"/>
                  </a:lnTo>
                  <a:lnTo>
                    <a:pt x="48" y="46"/>
                  </a:lnTo>
                  <a:lnTo>
                    <a:pt x="46" y="36"/>
                  </a:lnTo>
                  <a:lnTo>
                    <a:pt x="40" y="28"/>
                  </a:lnTo>
                  <a:lnTo>
                    <a:pt x="34" y="22"/>
                  </a:lnTo>
                  <a:lnTo>
                    <a:pt x="28" y="16"/>
                  </a:lnTo>
                  <a:lnTo>
                    <a:pt x="20" y="10"/>
                  </a:lnTo>
                  <a:lnTo>
                    <a:pt x="10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3" name="Freeform 330"/>
            <p:cNvSpPr>
              <a:spLocks/>
            </p:cNvSpPr>
            <p:nvPr/>
          </p:nvSpPr>
          <p:spPr bwMode="auto">
            <a:xfrm>
              <a:off x="6526213" y="2236742"/>
              <a:ext cx="288925" cy="76200"/>
            </a:xfrm>
            <a:custGeom>
              <a:avLst/>
              <a:gdLst>
                <a:gd name="T0" fmla="*/ 2147483646 w 182"/>
                <a:gd name="T1" fmla="*/ 2147483646 h 48"/>
                <a:gd name="T2" fmla="*/ 2147483646 w 182"/>
                <a:gd name="T3" fmla="*/ 2147483646 h 48"/>
                <a:gd name="T4" fmla="*/ 2147483646 w 182"/>
                <a:gd name="T5" fmla="*/ 2147483646 h 48"/>
                <a:gd name="T6" fmla="*/ 2147483646 w 182"/>
                <a:gd name="T7" fmla="*/ 2147483646 h 48"/>
                <a:gd name="T8" fmla="*/ 2147483646 w 182"/>
                <a:gd name="T9" fmla="*/ 2147483646 h 48"/>
                <a:gd name="T10" fmla="*/ 2147483646 w 182"/>
                <a:gd name="T11" fmla="*/ 2147483646 h 48"/>
                <a:gd name="T12" fmla="*/ 2147483646 w 182"/>
                <a:gd name="T13" fmla="*/ 2147483646 h 48"/>
                <a:gd name="T14" fmla="*/ 2147483646 w 182"/>
                <a:gd name="T15" fmla="*/ 2147483646 h 48"/>
                <a:gd name="T16" fmla="*/ 2147483646 w 182"/>
                <a:gd name="T17" fmla="*/ 2147483646 h 48"/>
                <a:gd name="T18" fmla="*/ 2147483646 w 182"/>
                <a:gd name="T19" fmla="*/ 2147483646 h 48"/>
                <a:gd name="T20" fmla="*/ 2147483646 w 182"/>
                <a:gd name="T21" fmla="*/ 2147483646 h 48"/>
                <a:gd name="T22" fmla="*/ 2147483646 w 182"/>
                <a:gd name="T23" fmla="*/ 2147483646 h 48"/>
                <a:gd name="T24" fmla="*/ 2147483646 w 182"/>
                <a:gd name="T25" fmla="*/ 2147483646 h 48"/>
                <a:gd name="T26" fmla="*/ 2147483646 w 182"/>
                <a:gd name="T27" fmla="*/ 2147483646 h 48"/>
                <a:gd name="T28" fmla="*/ 2147483646 w 182"/>
                <a:gd name="T29" fmla="*/ 2147483646 h 48"/>
                <a:gd name="T30" fmla="*/ 2147483646 w 182"/>
                <a:gd name="T31" fmla="*/ 2147483646 h 48"/>
                <a:gd name="T32" fmla="*/ 2147483646 w 182"/>
                <a:gd name="T33" fmla="*/ 2147483646 h 48"/>
                <a:gd name="T34" fmla="*/ 2147483646 w 182"/>
                <a:gd name="T35" fmla="*/ 2147483646 h 48"/>
                <a:gd name="T36" fmla="*/ 2147483646 w 182"/>
                <a:gd name="T37" fmla="*/ 2147483646 h 48"/>
                <a:gd name="T38" fmla="*/ 0 w 182"/>
                <a:gd name="T39" fmla="*/ 0 h 48"/>
                <a:gd name="T40" fmla="*/ 0 w 182"/>
                <a:gd name="T41" fmla="*/ 0 h 48"/>
                <a:gd name="T42" fmla="*/ 2147483646 w 182"/>
                <a:gd name="T43" fmla="*/ 2147483646 h 48"/>
                <a:gd name="T44" fmla="*/ 2147483646 w 182"/>
                <a:gd name="T45" fmla="*/ 2147483646 h 48"/>
                <a:gd name="T46" fmla="*/ 2147483646 w 182"/>
                <a:gd name="T47" fmla="*/ 2147483646 h 48"/>
                <a:gd name="T48" fmla="*/ 2147483646 w 182"/>
                <a:gd name="T49" fmla="*/ 2147483646 h 48"/>
                <a:gd name="T50" fmla="*/ 2147483646 w 182"/>
                <a:gd name="T51" fmla="*/ 2147483646 h 48"/>
                <a:gd name="T52" fmla="*/ 2147483646 w 182"/>
                <a:gd name="T53" fmla="*/ 2147483646 h 48"/>
                <a:gd name="T54" fmla="*/ 2147483646 w 182"/>
                <a:gd name="T55" fmla="*/ 2147483646 h 48"/>
                <a:gd name="T56" fmla="*/ 2147483646 w 182"/>
                <a:gd name="T57" fmla="*/ 2147483646 h 48"/>
                <a:gd name="T58" fmla="*/ 2147483646 w 182"/>
                <a:gd name="T59" fmla="*/ 2147483646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2" h="48">
                  <a:moveTo>
                    <a:pt x="108" y="38"/>
                  </a:moveTo>
                  <a:lnTo>
                    <a:pt x="108" y="38"/>
                  </a:lnTo>
                  <a:lnTo>
                    <a:pt x="134" y="36"/>
                  </a:lnTo>
                  <a:lnTo>
                    <a:pt x="158" y="32"/>
                  </a:lnTo>
                  <a:lnTo>
                    <a:pt x="182" y="24"/>
                  </a:lnTo>
                  <a:lnTo>
                    <a:pt x="156" y="34"/>
                  </a:lnTo>
                  <a:lnTo>
                    <a:pt x="130" y="42"/>
                  </a:lnTo>
                  <a:lnTo>
                    <a:pt x="110" y="46"/>
                  </a:lnTo>
                  <a:lnTo>
                    <a:pt x="90" y="48"/>
                  </a:lnTo>
                  <a:lnTo>
                    <a:pt x="74" y="48"/>
                  </a:lnTo>
                  <a:lnTo>
                    <a:pt x="58" y="46"/>
                  </a:lnTo>
                  <a:lnTo>
                    <a:pt x="46" y="42"/>
                  </a:lnTo>
                  <a:lnTo>
                    <a:pt x="34" y="38"/>
                  </a:lnTo>
                  <a:lnTo>
                    <a:pt x="26" y="32"/>
                  </a:lnTo>
                  <a:lnTo>
                    <a:pt x="18" y="26"/>
                  </a:lnTo>
                  <a:lnTo>
                    <a:pt x="8" y="14"/>
                  </a:lnTo>
                  <a:lnTo>
                    <a:pt x="2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26" y="18"/>
                  </a:lnTo>
                  <a:lnTo>
                    <a:pt x="40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88" y="38"/>
                  </a:lnTo>
                  <a:lnTo>
                    <a:pt x="10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4" name="Freeform 331"/>
            <p:cNvSpPr>
              <a:spLocks/>
            </p:cNvSpPr>
            <p:nvPr/>
          </p:nvSpPr>
          <p:spPr bwMode="auto">
            <a:xfrm>
              <a:off x="6526213" y="2119267"/>
              <a:ext cx="355600" cy="123825"/>
            </a:xfrm>
            <a:custGeom>
              <a:avLst/>
              <a:gdLst>
                <a:gd name="T0" fmla="*/ 2147483646 w 224"/>
                <a:gd name="T1" fmla="*/ 2147483646 h 78"/>
                <a:gd name="T2" fmla="*/ 2147483646 w 224"/>
                <a:gd name="T3" fmla="*/ 2147483646 h 78"/>
                <a:gd name="T4" fmla="*/ 2147483646 w 224"/>
                <a:gd name="T5" fmla="*/ 2147483646 h 78"/>
                <a:gd name="T6" fmla="*/ 2147483646 w 224"/>
                <a:gd name="T7" fmla="*/ 2147483646 h 78"/>
                <a:gd name="T8" fmla="*/ 2147483646 w 224"/>
                <a:gd name="T9" fmla="*/ 2147483646 h 78"/>
                <a:gd name="T10" fmla="*/ 2147483646 w 224"/>
                <a:gd name="T11" fmla="*/ 2147483646 h 78"/>
                <a:gd name="T12" fmla="*/ 2147483646 w 224"/>
                <a:gd name="T13" fmla="*/ 2147483646 h 78"/>
                <a:gd name="T14" fmla="*/ 2147483646 w 224"/>
                <a:gd name="T15" fmla="*/ 2147483646 h 78"/>
                <a:gd name="T16" fmla="*/ 2147483646 w 224"/>
                <a:gd name="T17" fmla="*/ 2147483646 h 78"/>
                <a:gd name="T18" fmla="*/ 0 w 224"/>
                <a:gd name="T19" fmla="*/ 2147483646 h 78"/>
                <a:gd name="T20" fmla="*/ 0 w 224"/>
                <a:gd name="T21" fmla="*/ 2147483646 h 78"/>
                <a:gd name="T22" fmla="*/ 2147483646 w 224"/>
                <a:gd name="T23" fmla="*/ 2147483646 h 78"/>
                <a:gd name="T24" fmla="*/ 2147483646 w 224"/>
                <a:gd name="T25" fmla="*/ 2147483646 h 78"/>
                <a:gd name="T26" fmla="*/ 2147483646 w 224"/>
                <a:gd name="T27" fmla="*/ 2147483646 h 78"/>
                <a:gd name="T28" fmla="*/ 2147483646 w 224"/>
                <a:gd name="T29" fmla="*/ 2147483646 h 78"/>
                <a:gd name="T30" fmla="*/ 2147483646 w 224"/>
                <a:gd name="T31" fmla="*/ 2147483646 h 78"/>
                <a:gd name="T32" fmla="*/ 2147483646 w 224"/>
                <a:gd name="T33" fmla="*/ 2147483646 h 78"/>
                <a:gd name="T34" fmla="*/ 2147483646 w 224"/>
                <a:gd name="T35" fmla="*/ 2147483646 h 78"/>
                <a:gd name="T36" fmla="*/ 2147483646 w 224"/>
                <a:gd name="T37" fmla="*/ 0 h 78"/>
                <a:gd name="T38" fmla="*/ 2147483646 w 224"/>
                <a:gd name="T39" fmla="*/ 0 h 78"/>
                <a:gd name="T40" fmla="*/ 2147483646 w 224"/>
                <a:gd name="T41" fmla="*/ 0 h 78"/>
                <a:gd name="T42" fmla="*/ 2147483646 w 224"/>
                <a:gd name="T43" fmla="*/ 0 h 78"/>
                <a:gd name="T44" fmla="*/ 2147483646 w 224"/>
                <a:gd name="T45" fmla="*/ 2147483646 h 78"/>
                <a:gd name="T46" fmla="*/ 2147483646 w 224"/>
                <a:gd name="T47" fmla="*/ 2147483646 h 78"/>
                <a:gd name="T48" fmla="*/ 2147483646 w 224"/>
                <a:gd name="T49" fmla="*/ 2147483646 h 78"/>
                <a:gd name="T50" fmla="*/ 2147483646 w 224"/>
                <a:gd name="T51" fmla="*/ 2147483646 h 78"/>
                <a:gd name="T52" fmla="*/ 2147483646 w 224"/>
                <a:gd name="T53" fmla="*/ 2147483646 h 78"/>
                <a:gd name="T54" fmla="*/ 2147483646 w 224"/>
                <a:gd name="T55" fmla="*/ 2147483646 h 78"/>
                <a:gd name="T56" fmla="*/ 2147483646 w 224"/>
                <a:gd name="T57" fmla="*/ 2147483646 h 78"/>
                <a:gd name="T58" fmla="*/ 2147483646 w 224"/>
                <a:gd name="T59" fmla="*/ 2147483646 h 78"/>
                <a:gd name="T60" fmla="*/ 2147483646 w 224"/>
                <a:gd name="T61" fmla="*/ 2147483646 h 78"/>
                <a:gd name="T62" fmla="*/ 2147483646 w 224"/>
                <a:gd name="T63" fmla="*/ 2147483646 h 78"/>
                <a:gd name="T64" fmla="*/ 2147483646 w 224"/>
                <a:gd name="T65" fmla="*/ 2147483646 h 78"/>
                <a:gd name="T66" fmla="*/ 2147483646 w 224"/>
                <a:gd name="T67" fmla="*/ 2147483646 h 78"/>
                <a:gd name="T68" fmla="*/ 2147483646 w 224"/>
                <a:gd name="T69" fmla="*/ 2147483646 h 78"/>
                <a:gd name="T70" fmla="*/ 2147483646 w 224"/>
                <a:gd name="T71" fmla="*/ 2147483646 h 78"/>
                <a:gd name="T72" fmla="*/ 2147483646 w 224"/>
                <a:gd name="T73" fmla="*/ 2147483646 h 78"/>
                <a:gd name="T74" fmla="*/ 2147483646 w 224"/>
                <a:gd name="T75" fmla="*/ 2147483646 h 78"/>
                <a:gd name="T76" fmla="*/ 2147483646 w 224"/>
                <a:gd name="T77" fmla="*/ 2147483646 h 78"/>
                <a:gd name="T78" fmla="*/ 2147483646 w 224"/>
                <a:gd name="T79" fmla="*/ 2147483646 h 78"/>
                <a:gd name="T80" fmla="*/ 2147483646 w 224"/>
                <a:gd name="T81" fmla="*/ 2147483646 h 78"/>
                <a:gd name="T82" fmla="*/ 2147483646 w 224"/>
                <a:gd name="T83" fmla="*/ 2147483646 h 7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4" h="78">
                  <a:moveTo>
                    <a:pt x="108" y="12"/>
                  </a:moveTo>
                  <a:lnTo>
                    <a:pt x="108" y="12"/>
                  </a:lnTo>
                  <a:lnTo>
                    <a:pt x="98" y="12"/>
                  </a:lnTo>
                  <a:lnTo>
                    <a:pt x="88" y="14"/>
                  </a:lnTo>
                  <a:lnTo>
                    <a:pt x="68" y="20"/>
                  </a:lnTo>
                  <a:lnTo>
                    <a:pt x="52" y="30"/>
                  </a:lnTo>
                  <a:lnTo>
                    <a:pt x="36" y="40"/>
                  </a:lnTo>
                  <a:lnTo>
                    <a:pt x="22" y="50"/>
                  </a:lnTo>
                  <a:lnTo>
                    <a:pt x="12" y="60"/>
                  </a:lnTo>
                  <a:lnTo>
                    <a:pt x="0" y="74"/>
                  </a:lnTo>
                  <a:lnTo>
                    <a:pt x="10" y="58"/>
                  </a:lnTo>
                  <a:lnTo>
                    <a:pt x="18" y="46"/>
                  </a:lnTo>
                  <a:lnTo>
                    <a:pt x="30" y="34"/>
                  </a:lnTo>
                  <a:lnTo>
                    <a:pt x="46" y="22"/>
                  </a:lnTo>
                  <a:lnTo>
                    <a:pt x="66" y="10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34" y="0"/>
                  </a:lnTo>
                  <a:lnTo>
                    <a:pt x="146" y="2"/>
                  </a:lnTo>
                  <a:lnTo>
                    <a:pt x="158" y="6"/>
                  </a:lnTo>
                  <a:lnTo>
                    <a:pt x="168" y="10"/>
                  </a:lnTo>
                  <a:lnTo>
                    <a:pt x="178" y="16"/>
                  </a:lnTo>
                  <a:lnTo>
                    <a:pt x="186" y="22"/>
                  </a:lnTo>
                  <a:lnTo>
                    <a:pt x="200" y="36"/>
                  </a:lnTo>
                  <a:lnTo>
                    <a:pt x="210" y="50"/>
                  </a:lnTo>
                  <a:lnTo>
                    <a:pt x="218" y="62"/>
                  </a:lnTo>
                  <a:lnTo>
                    <a:pt x="224" y="78"/>
                  </a:lnTo>
                  <a:lnTo>
                    <a:pt x="218" y="64"/>
                  </a:lnTo>
                  <a:lnTo>
                    <a:pt x="210" y="56"/>
                  </a:lnTo>
                  <a:lnTo>
                    <a:pt x="200" y="44"/>
                  </a:lnTo>
                  <a:lnTo>
                    <a:pt x="186" y="34"/>
                  </a:lnTo>
                  <a:lnTo>
                    <a:pt x="168" y="24"/>
                  </a:lnTo>
                  <a:lnTo>
                    <a:pt x="144" y="16"/>
                  </a:lnTo>
                  <a:lnTo>
                    <a:pt x="132" y="14"/>
                  </a:lnTo>
                  <a:lnTo>
                    <a:pt x="118" y="12"/>
                  </a:lnTo>
                  <a:lnTo>
                    <a:pt x="110" y="12"/>
                  </a:lnTo>
                  <a:lnTo>
                    <a:pt x="108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5" name="Freeform 332"/>
            <p:cNvSpPr>
              <a:spLocks/>
            </p:cNvSpPr>
            <p:nvPr/>
          </p:nvSpPr>
          <p:spPr bwMode="auto">
            <a:xfrm>
              <a:off x="6675438" y="2198642"/>
              <a:ext cx="19050" cy="22225"/>
            </a:xfrm>
            <a:custGeom>
              <a:avLst/>
              <a:gdLst>
                <a:gd name="T0" fmla="*/ 0 w 12"/>
                <a:gd name="T1" fmla="*/ 2147483646 h 14"/>
                <a:gd name="T2" fmla="*/ 0 w 12"/>
                <a:gd name="T3" fmla="*/ 2147483646 h 14"/>
                <a:gd name="T4" fmla="*/ 2147483646 w 12"/>
                <a:gd name="T5" fmla="*/ 2147483646 h 14"/>
                <a:gd name="T6" fmla="*/ 2147483646 w 12"/>
                <a:gd name="T7" fmla="*/ 0 h 14"/>
                <a:gd name="T8" fmla="*/ 2147483646 w 12"/>
                <a:gd name="T9" fmla="*/ 0 h 14"/>
                <a:gd name="T10" fmla="*/ 2147483646 w 12"/>
                <a:gd name="T11" fmla="*/ 2147483646 h 14"/>
                <a:gd name="T12" fmla="*/ 2147483646 w 12"/>
                <a:gd name="T13" fmla="*/ 2147483646 h 14"/>
                <a:gd name="T14" fmla="*/ 2147483646 w 12"/>
                <a:gd name="T15" fmla="*/ 2147483646 h 14"/>
                <a:gd name="T16" fmla="*/ 2147483646 w 12"/>
                <a:gd name="T17" fmla="*/ 2147483646 h 14"/>
                <a:gd name="T18" fmla="*/ 2147483646 w 12"/>
                <a:gd name="T19" fmla="*/ 2147483646 h 14"/>
                <a:gd name="T20" fmla="*/ 2147483646 w 12"/>
                <a:gd name="T21" fmla="*/ 2147483646 h 14"/>
                <a:gd name="T22" fmla="*/ 2147483646 w 12"/>
                <a:gd name="T23" fmla="*/ 2147483646 h 14"/>
                <a:gd name="T24" fmla="*/ 0 w 12"/>
                <a:gd name="T25" fmla="*/ 2147483646 h 14"/>
                <a:gd name="T26" fmla="*/ 0 w 12"/>
                <a:gd name="T27" fmla="*/ 2147483646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4">
                  <a:moveTo>
                    <a:pt x="0" y="12"/>
                  </a:moveTo>
                  <a:lnTo>
                    <a:pt x="0" y="12"/>
                  </a:lnTo>
                  <a:lnTo>
                    <a:pt x="4" y="4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12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4" y="14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6" name="Freeform 333"/>
            <p:cNvSpPr>
              <a:spLocks/>
            </p:cNvSpPr>
            <p:nvPr/>
          </p:nvSpPr>
          <p:spPr bwMode="auto">
            <a:xfrm>
              <a:off x="6669088" y="2192292"/>
              <a:ext cx="25400" cy="25400"/>
            </a:xfrm>
            <a:custGeom>
              <a:avLst/>
              <a:gdLst>
                <a:gd name="T0" fmla="*/ 0 w 16"/>
                <a:gd name="T1" fmla="*/ 2147483646 h 16"/>
                <a:gd name="T2" fmla="*/ 0 w 16"/>
                <a:gd name="T3" fmla="*/ 2147483646 h 16"/>
                <a:gd name="T4" fmla="*/ 0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0 h 16"/>
                <a:gd name="T12" fmla="*/ 2147483646 w 16"/>
                <a:gd name="T13" fmla="*/ 0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2147483646 w 16"/>
                <a:gd name="T19" fmla="*/ 2147483646 h 16"/>
                <a:gd name="T20" fmla="*/ 2147483646 w 16"/>
                <a:gd name="T21" fmla="*/ 2147483646 h 16"/>
                <a:gd name="T22" fmla="*/ 2147483646 w 16"/>
                <a:gd name="T23" fmla="*/ 2147483646 h 16"/>
                <a:gd name="T24" fmla="*/ 2147483646 w 16"/>
                <a:gd name="T25" fmla="*/ 2147483646 h 16"/>
                <a:gd name="T26" fmla="*/ 2147483646 w 16"/>
                <a:gd name="T27" fmla="*/ 2147483646 h 16"/>
                <a:gd name="T28" fmla="*/ 0 w 16"/>
                <a:gd name="T29" fmla="*/ 2147483646 h 16"/>
                <a:gd name="T30" fmla="*/ 0 w 16"/>
                <a:gd name="T31" fmla="*/ 2147483646 h 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7" name="Freeform 334"/>
            <p:cNvSpPr>
              <a:spLocks noEditPoints="1"/>
            </p:cNvSpPr>
            <p:nvPr/>
          </p:nvSpPr>
          <p:spPr bwMode="auto">
            <a:xfrm>
              <a:off x="6624638" y="2151017"/>
              <a:ext cx="155575" cy="146050"/>
            </a:xfrm>
            <a:custGeom>
              <a:avLst/>
              <a:gdLst>
                <a:gd name="T0" fmla="*/ 2147483646 w 98"/>
                <a:gd name="T1" fmla="*/ 2147483646 h 92"/>
                <a:gd name="T2" fmla="*/ 2147483646 w 98"/>
                <a:gd name="T3" fmla="*/ 2147483646 h 92"/>
                <a:gd name="T4" fmla="*/ 2147483646 w 98"/>
                <a:gd name="T5" fmla="*/ 2147483646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0 w 98"/>
                <a:gd name="T47" fmla="*/ 2147483646 h 92"/>
                <a:gd name="T48" fmla="*/ 2147483646 w 98"/>
                <a:gd name="T49" fmla="*/ 2147483646 h 92"/>
                <a:gd name="T50" fmla="*/ 2147483646 w 98"/>
                <a:gd name="T51" fmla="*/ 2147483646 h 92"/>
                <a:gd name="T52" fmla="*/ 2147483646 w 98"/>
                <a:gd name="T53" fmla="*/ 2147483646 h 92"/>
                <a:gd name="T54" fmla="*/ 2147483646 w 98"/>
                <a:gd name="T55" fmla="*/ 0 h 92"/>
                <a:gd name="T56" fmla="*/ 2147483646 w 98"/>
                <a:gd name="T57" fmla="*/ 0 h 92"/>
                <a:gd name="T58" fmla="*/ 2147483646 w 98"/>
                <a:gd name="T59" fmla="*/ 2147483646 h 92"/>
                <a:gd name="T60" fmla="*/ 2147483646 w 98"/>
                <a:gd name="T61" fmla="*/ 2147483646 h 92"/>
                <a:gd name="T62" fmla="*/ 2147483646 w 98"/>
                <a:gd name="T63" fmla="*/ 2147483646 h 92"/>
                <a:gd name="T64" fmla="*/ 2147483646 w 98"/>
                <a:gd name="T65" fmla="*/ 2147483646 h 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" h="92">
                  <a:moveTo>
                    <a:pt x="28" y="34"/>
                  </a:moveTo>
                  <a:lnTo>
                    <a:pt x="28" y="34"/>
                  </a:lnTo>
                  <a:lnTo>
                    <a:pt x="30" y="38"/>
                  </a:lnTo>
                  <a:lnTo>
                    <a:pt x="32" y="42"/>
                  </a:lnTo>
                  <a:lnTo>
                    <a:pt x="30" y="48"/>
                  </a:lnTo>
                  <a:lnTo>
                    <a:pt x="32" y="54"/>
                  </a:lnTo>
                  <a:lnTo>
                    <a:pt x="36" y="60"/>
                  </a:lnTo>
                  <a:lnTo>
                    <a:pt x="42" y="64"/>
                  </a:lnTo>
                  <a:lnTo>
                    <a:pt x="48" y="66"/>
                  </a:lnTo>
                  <a:lnTo>
                    <a:pt x="56" y="64"/>
                  </a:lnTo>
                  <a:lnTo>
                    <a:pt x="60" y="60"/>
                  </a:lnTo>
                  <a:lnTo>
                    <a:pt x="64" y="54"/>
                  </a:lnTo>
                  <a:lnTo>
                    <a:pt x="66" y="48"/>
                  </a:lnTo>
                  <a:lnTo>
                    <a:pt x="64" y="40"/>
                  </a:lnTo>
                  <a:lnTo>
                    <a:pt x="60" y="36"/>
                  </a:lnTo>
                  <a:lnTo>
                    <a:pt x="56" y="32"/>
                  </a:lnTo>
                  <a:lnTo>
                    <a:pt x="48" y="30"/>
                  </a:lnTo>
                  <a:lnTo>
                    <a:pt x="44" y="30"/>
                  </a:lnTo>
                  <a:lnTo>
                    <a:pt x="40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0" y="28"/>
                  </a:lnTo>
                  <a:lnTo>
                    <a:pt x="28" y="32"/>
                  </a:lnTo>
                  <a:lnTo>
                    <a:pt x="28" y="34"/>
                  </a:lnTo>
                  <a:close/>
                  <a:moveTo>
                    <a:pt x="98" y="48"/>
                  </a:moveTo>
                  <a:lnTo>
                    <a:pt x="98" y="48"/>
                  </a:lnTo>
                  <a:lnTo>
                    <a:pt x="96" y="60"/>
                  </a:lnTo>
                  <a:lnTo>
                    <a:pt x="90" y="72"/>
                  </a:lnTo>
                  <a:lnTo>
                    <a:pt x="82" y="82"/>
                  </a:lnTo>
                  <a:lnTo>
                    <a:pt x="72" y="90"/>
                  </a:lnTo>
                  <a:lnTo>
                    <a:pt x="46" y="92"/>
                  </a:lnTo>
                  <a:lnTo>
                    <a:pt x="26" y="92"/>
                  </a:lnTo>
                  <a:lnTo>
                    <a:pt x="16" y="84"/>
                  </a:lnTo>
                  <a:lnTo>
                    <a:pt x="8" y="74"/>
                  </a:lnTo>
                  <a:lnTo>
                    <a:pt x="2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4"/>
                  </a:lnTo>
                  <a:lnTo>
                    <a:pt x="88" y="20"/>
                  </a:lnTo>
                  <a:lnTo>
                    <a:pt x="94" y="28"/>
                  </a:lnTo>
                  <a:lnTo>
                    <a:pt x="96" y="38"/>
                  </a:lnTo>
                  <a:lnTo>
                    <a:pt x="98" y="48"/>
                  </a:lnTo>
                  <a:close/>
                </a:path>
              </a:pathLst>
            </a:custGeom>
            <a:solidFill>
              <a:srgbClr val="2AA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8" name="Freeform 335"/>
            <p:cNvSpPr>
              <a:spLocks/>
            </p:cNvSpPr>
            <p:nvPr/>
          </p:nvSpPr>
          <p:spPr bwMode="auto">
            <a:xfrm>
              <a:off x="6526213" y="2138317"/>
              <a:ext cx="174625" cy="158750"/>
            </a:xfrm>
            <a:custGeom>
              <a:avLst/>
              <a:gdLst>
                <a:gd name="T0" fmla="*/ 2147483646 w 110"/>
                <a:gd name="T1" fmla="*/ 0 h 100"/>
                <a:gd name="T2" fmla="*/ 2147483646 w 110"/>
                <a:gd name="T3" fmla="*/ 0 h 100"/>
                <a:gd name="T4" fmla="*/ 2147483646 w 110"/>
                <a:gd name="T5" fmla="*/ 2147483646 h 100"/>
                <a:gd name="T6" fmla="*/ 2147483646 w 110"/>
                <a:gd name="T7" fmla="*/ 2147483646 h 100"/>
                <a:gd name="T8" fmla="*/ 2147483646 w 110"/>
                <a:gd name="T9" fmla="*/ 2147483646 h 100"/>
                <a:gd name="T10" fmla="*/ 2147483646 w 110"/>
                <a:gd name="T11" fmla="*/ 2147483646 h 100"/>
                <a:gd name="T12" fmla="*/ 2147483646 w 110"/>
                <a:gd name="T13" fmla="*/ 2147483646 h 100"/>
                <a:gd name="T14" fmla="*/ 2147483646 w 110"/>
                <a:gd name="T15" fmla="*/ 2147483646 h 100"/>
                <a:gd name="T16" fmla="*/ 2147483646 w 110"/>
                <a:gd name="T17" fmla="*/ 2147483646 h 100"/>
                <a:gd name="T18" fmla="*/ 2147483646 w 110"/>
                <a:gd name="T19" fmla="*/ 2147483646 h 100"/>
                <a:gd name="T20" fmla="*/ 2147483646 w 110"/>
                <a:gd name="T21" fmla="*/ 2147483646 h 100"/>
                <a:gd name="T22" fmla="*/ 2147483646 w 110"/>
                <a:gd name="T23" fmla="*/ 2147483646 h 100"/>
                <a:gd name="T24" fmla="*/ 2147483646 w 110"/>
                <a:gd name="T25" fmla="*/ 2147483646 h 100"/>
                <a:gd name="T26" fmla="*/ 2147483646 w 110"/>
                <a:gd name="T27" fmla="*/ 2147483646 h 100"/>
                <a:gd name="T28" fmla="*/ 2147483646 w 110"/>
                <a:gd name="T29" fmla="*/ 2147483646 h 100"/>
                <a:gd name="T30" fmla="*/ 2147483646 w 110"/>
                <a:gd name="T31" fmla="*/ 2147483646 h 100"/>
                <a:gd name="T32" fmla="*/ 2147483646 w 110"/>
                <a:gd name="T33" fmla="*/ 2147483646 h 100"/>
                <a:gd name="T34" fmla="*/ 2147483646 w 110"/>
                <a:gd name="T35" fmla="*/ 2147483646 h 100"/>
                <a:gd name="T36" fmla="*/ 2147483646 w 110"/>
                <a:gd name="T37" fmla="*/ 2147483646 h 100"/>
                <a:gd name="T38" fmla="*/ 2147483646 w 110"/>
                <a:gd name="T39" fmla="*/ 2147483646 h 100"/>
                <a:gd name="T40" fmla="*/ 2147483646 w 110"/>
                <a:gd name="T41" fmla="*/ 2147483646 h 100"/>
                <a:gd name="T42" fmla="*/ 2147483646 w 110"/>
                <a:gd name="T43" fmla="*/ 2147483646 h 100"/>
                <a:gd name="T44" fmla="*/ 2147483646 w 110"/>
                <a:gd name="T45" fmla="*/ 2147483646 h 100"/>
                <a:gd name="T46" fmla="*/ 0 w 110"/>
                <a:gd name="T47" fmla="*/ 2147483646 h 100"/>
                <a:gd name="T48" fmla="*/ 0 w 110"/>
                <a:gd name="T49" fmla="*/ 2147483646 h 100"/>
                <a:gd name="T50" fmla="*/ 0 w 110"/>
                <a:gd name="T51" fmla="*/ 2147483646 h 100"/>
                <a:gd name="T52" fmla="*/ 0 w 110"/>
                <a:gd name="T53" fmla="*/ 2147483646 h 100"/>
                <a:gd name="T54" fmla="*/ 0 w 110"/>
                <a:gd name="T55" fmla="*/ 2147483646 h 100"/>
                <a:gd name="T56" fmla="*/ 0 w 110"/>
                <a:gd name="T57" fmla="*/ 2147483646 h 100"/>
                <a:gd name="T58" fmla="*/ 2147483646 w 110"/>
                <a:gd name="T59" fmla="*/ 2147483646 h 100"/>
                <a:gd name="T60" fmla="*/ 2147483646 w 110"/>
                <a:gd name="T61" fmla="*/ 2147483646 h 100"/>
                <a:gd name="T62" fmla="*/ 2147483646 w 110"/>
                <a:gd name="T63" fmla="*/ 2147483646 h 100"/>
                <a:gd name="T64" fmla="*/ 2147483646 w 110"/>
                <a:gd name="T65" fmla="*/ 2147483646 h 100"/>
                <a:gd name="T66" fmla="*/ 2147483646 w 110"/>
                <a:gd name="T67" fmla="*/ 2147483646 h 100"/>
                <a:gd name="T68" fmla="*/ 2147483646 w 110"/>
                <a:gd name="T69" fmla="*/ 2147483646 h 100"/>
                <a:gd name="T70" fmla="*/ 2147483646 w 110"/>
                <a:gd name="T71" fmla="*/ 0 h 100"/>
                <a:gd name="T72" fmla="*/ 2147483646 w 110"/>
                <a:gd name="T73" fmla="*/ 0 h 100"/>
                <a:gd name="T74" fmla="*/ 2147483646 w 110"/>
                <a:gd name="T75" fmla="*/ 0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100">
                  <a:moveTo>
                    <a:pt x="108" y="0"/>
                  </a:moveTo>
                  <a:lnTo>
                    <a:pt x="110" y="0"/>
                  </a:lnTo>
                  <a:lnTo>
                    <a:pt x="110" y="8"/>
                  </a:lnTo>
                  <a:lnTo>
                    <a:pt x="100" y="8"/>
                  </a:lnTo>
                  <a:lnTo>
                    <a:pt x="92" y="10"/>
                  </a:lnTo>
                  <a:lnTo>
                    <a:pt x="84" y="16"/>
                  </a:lnTo>
                  <a:lnTo>
                    <a:pt x="76" y="22"/>
                  </a:lnTo>
                  <a:lnTo>
                    <a:pt x="70" y="28"/>
                  </a:lnTo>
                  <a:lnTo>
                    <a:pt x="66" y="36"/>
                  </a:lnTo>
                  <a:lnTo>
                    <a:pt x="62" y="46"/>
                  </a:lnTo>
                  <a:lnTo>
                    <a:pt x="62" y="56"/>
                  </a:lnTo>
                  <a:lnTo>
                    <a:pt x="64" y="70"/>
                  </a:lnTo>
                  <a:lnTo>
                    <a:pt x="70" y="82"/>
                  </a:lnTo>
                  <a:lnTo>
                    <a:pt x="78" y="92"/>
                  </a:lnTo>
                  <a:lnTo>
                    <a:pt x="88" y="100"/>
                  </a:lnTo>
                  <a:lnTo>
                    <a:pt x="70" y="96"/>
                  </a:lnTo>
                  <a:lnTo>
                    <a:pt x="54" y="92"/>
                  </a:lnTo>
                  <a:lnTo>
                    <a:pt x="40" y="86"/>
                  </a:lnTo>
                  <a:lnTo>
                    <a:pt x="26" y="80"/>
                  </a:lnTo>
                  <a:lnTo>
                    <a:pt x="8" y="68"/>
                  </a:lnTo>
                  <a:lnTo>
                    <a:pt x="0" y="62"/>
                  </a:lnTo>
                  <a:lnTo>
                    <a:pt x="12" y="48"/>
                  </a:lnTo>
                  <a:lnTo>
                    <a:pt x="22" y="38"/>
                  </a:lnTo>
                  <a:lnTo>
                    <a:pt x="36" y="28"/>
                  </a:lnTo>
                  <a:lnTo>
                    <a:pt x="52" y="18"/>
                  </a:lnTo>
                  <a:lnTo>
                    <a:pt x="68" y="8"/>
                  </a:lnTo>
                  <a:lnTo>
                    <a:pt x="88" y="2"/>
                  </a:lnTo>
                  <a:lnTo>
                    <a:pt x="9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9" name="Freeform 336"/>
            <p:cNvSpPr>
              <a:spLocks/>
            </p:cNvSpPr>
            <p:nvPr/>
          </p:nvSpPr>
          <p:spPr bwMode="auto">
            <a:xfrm>
              <a:off x="6526213" y="2236742"/>
              <a:ext cx="139700" cy="60325"/>
            </a:xfrm>
            <a:custGeom>
              <a:avLst/>
              <a:gdLst>
                <a:gd name="T0" fmla="*/ 0 w 88"/>
                <a:gd name="T1" fmla="*/ 0 h 38"/>
                <a:gd name="T2" fmla="*/ 0 w 88"/>
                <a:gd name="T3" fmla="*/ 0 h 38"/>
                <a:gd name="T4" fmla="*/ 2147483646 w 88"/>
                <a:gd name="T5" fmla="*/ 2147483646 h 38"/>
                <a:gd name="T6" fmla="*/ 2147483646 w 88"/>
                <a:gd name="T7" fmla="*/ 2147483646 h 38"/>
                <a:gd name="T8" fmla="*/ 2147483646 w 88"/>
                <a:gd name="T9" fmla="*/ 2147483646 h 38"/>
                <a:gd name="T10" fmla="*/ 2147483646 w 88"/>
                <a:gd name="T11" fmla="*/ 2147483646 h 38"/>
                <a:gd name="T12" fmla="*/ 2147483646 w 88"/>
                <a:gd name="T13" fmla="*/ 2147483646 h 38"/>
                <a:gd name="T14" fmla="*/ 2147483646 w 88"/>
                <a:gd name="T15" fmla="*/ 2147483646 h 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8">
                  <a:moveTo>
                    <a:pt x="0" y="0"/>
                  </a:moveTo>
                  <a:lnTo>
                    <a:pt x="0" y="0"/>
                  </a:lnTo>
                  <a:lnTo>
                    <a:pt x="8" y="6"/>
                  </a:lnTo>
                  <a:lnTo>
                    <a:pt x="26" y="18"/>
                  </a:lnTo>
                  <a:lnTo>
                    <a:pt x="40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88" y="3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0" name="Freeform 337"/>
            <p:cNvSpPr>
              <a:spLocks/>
            </p:cNvSpPr>
            <p:nvPr/>
          </p:nvSpPr>
          <p:spPr bwMode="auto">
            <a:xfrm>
              <a:off x="6526213" y="2138317"/>
              <a:ext cx="355600" cy="104775"/>
            </a:xfrm>
            <a:custGeom>
              <a:avLst/>
              <a:gdLst>
                <a:gd name="T0" fmla="*/ 2147483646 w 224"/>
                <a:gd name="T1" fmla="*/ 2147483646 h 66"/>
                <a:gd name="T2" fmla="*/ 2147483646 w 224"/>
                <a:gd name="T3" fmla="*/ 2147483646 h 66"/>
                <a:gd name="T4" fmla="*/ 2147483646 w 224"/>
                <a:gd name="T5" fmla="*/ 2147483646 h 66"/>
                <a:gd name="T6" fmla="*/ 2147483646 w 224"/>
                <a:gd name="T7" fmla="*/ 2147483646 h 66"/>
                <a:gd name="T8" fmla="*/ 2147483646 w 224"/>
                <a:gd name="T9" fmla="*/ 2147483646 h 66"/>
                <a:gd name="T10" fmla="*/ 2147483646 w 224"/>
                <a:gd name="T11" fmla="*/ 2147483646 h 66"/>
                <a:gd name="T12" fmla="*/ 2147483646 w 224"/>
                <a:gd name="T13" fmla="*/ 2147483646 h 66"/>
                <a:gd name="T14" fmla="*/ 2147483646 w 224"/>
                <a:gd name="T15" fmla="*/ 2147483646 h 66"/>
                <a:gd name="T16" fmla="*/ 2147483646 w 224"/>
                <a:gd name="T17" fmla="*/ 2147483646 h 66"/>
                <a:gd name="T18" fmla="*/ 2147483646 w 224"/>
                <a:gd name="T19" fmla="*/ 0 h 66"/>
                <a:gd name="T20" fmla="*/ 2147483646 w 224"/>
                <a:gd name="T21" fmla="*/ 0 h 66"/>
                <a:gd name="T22" fmla="*/ 2147483646 w 224"/>
                <a:gd name="T23" fmla="*/ 0 h 66"/>
                <a:gd name="T24" fmla="*/ 2147483646 w 224"/>
                <a:gd name="T25" fmla="*/ 0 h 66"/>
                <a:gd name="T26" fmla="*/ 2147483646 w 224"/>
                <a:gd name="T27" fmla="*/ 0 h 66"/>
                <a:gd name="T28" fmla="*/ 2147483646 w 224"/>
                <a:gd name="T29" fmla="*/ 2147483646 h 66"/>
                <a:gd name="T30" fmla="*/ 2147483646 w 224"/>
                <a:gd name="T31" fmla="*/ 2147483646 h 66"/>
                <a:gd name="T32" fmla="*/ 2147483646 w 224"/>
                <a:gd name="T33" fmla="*/ 2147483646 h 66"/>
                <a:gd name="T34" fmla="*/ 2147483646 w 224"/>
                <a:gd name="T35" fmla="*/ 2147483646 h 66"/>
                <a:gd name="T36" fmla="*/ 2147483646 w 224"/>
                <a:gd name="T37" fmla="*/ 2147483646 h 66"/>
                <a:gd name="T38" fmla="*/ 2147483646 w 224"/>
                <a:gd name="T39" fmla="*/ 2147483646 h 66"/>
                <a:gd name="T40" fmla="*/ 0 w 224"/>
                <a:gd name="T41" fmla="*/ 214748364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66">
                  <a:moveTo>
                    <a:pt x="224" y="66"/>
                  </a:moveTo>
                  <a:lnTo>
                    <a:pt x="224" y="66"/>
                  </a:lnTo>
                  <a:lnTo>
                    <a:pt x="218" y="52"/>
                  </a:lnTo>
                  <a:lnTo>
                    <a:pt x="210" y="44"/>
                  </a:lnTo>
                  <a:lnTo>
                    <a:pt x="200" y="32"/>
                  </a:lnTo>
                  <a:lnTo>
                    <a:pt x="186" y="22"/>
                  </a:lnTo>
                  <a:lnTo>
                    <a:pt x="168" y="12"/>
                  </a:lnTo>
                  <a:lnTo>
                    <a:pt x="144" y="4"/>
                  </a:lnTo>
                  <a:lnTo>
                    <a:pt x="132" y="2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68" y="8"/>
                  </a:lnTo>
                  <a:lnTo>
                    <a:pt x="52" y="18"/>
                  </a:lnTo>
                  <a:lnTo>
                    <a:pt x="36" y="28"/>
                  </a:lnTo>
                  <a:lnTo>
                    <a:pt x="22" y="38"/>
                  </a:lnTo>
                  <a:lnTo>
                    <a:pt x="12" y="48"/>
                  </a:lnTo>
                  <a:lnTo>
                    <a:pt x="0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1" name="Freeform 338"/>
            <p:cNvSpPr>
              <a:spLocks/>
            </p:cNvSpPr>
            <p:nvPr/>
          </p:nvSpPr>
          <p:spPr bwMode="auto">
            <a:xfrm>
              <a:off x="6818313" y="2243092"/>
              <a:ext cx="63500" cy="31750"/>
            </a:xfrm>
            <a:custGeom>
              <a:avLst/>
              <a:gdLst>
                <a:gd name="T0" fmla="*/ 0 w 40"/>
                <a:gd name="T1" fmla="*/ 2147483646 h 20"/>
                <a:gd name="T2" fmla="*/ 0 w 40"/>
                <a:gd name="T3" fmla="*/ 2147483646 h 20"/>
                <a:gd name="T4" fmla="*/ 2147483646 w 40"/>
                <a:gd name="T5" fmla="*/ 2147483646 h 20"/>
                <a:gd name="T6" fmla="*/ 2147483646 w 40"/>
                <a:gd name="T7" fmla="*/ 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20">
                  <a:moveTo>
                    <a:pt x="0" y="20"/>
                  </a:moveTo>
                  <a:lnTo>
                    <a:pt x="0" y="20"/>
                  </a:lnTo>
                  <a:lnTo>
                    <a:pt x="28" y="6"/>
                  </a:lnTo>
                  <a:lnTo>
                    <a:pt x="4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2" name="Freeform 339"/>
            <p:cNvSpPr>
              <a:spLocks/>
            </p:cNvSpPr>
            <p:nvPr/>
          </p:nvSpPr>
          <p:spPr bwMode="auto">
            <a:xfrm>
              <a:off x="6738938" y="2274842"/>
              <a:ext cx="76200" cy="19050"/>
            </a:xfrm>
            <a:custGeom>
              <a:avLst/>
              <a:gdLst>
                <a:gd name="T0" fmla="*/ 0 w 48"/>
                <a:gd name="T1" fmla="*/ 2147483646 h 12"/>
                <a:gd name="T2" fmla="*/ 0 w 48"/>
                <a:gd name="T3" fmla="*/ 2147483646 h 12"/>
                <a:gd name="T4" fmla="*/ 2147483646 w 48"/>
                <a:gd name="T5" fmla="*/ 2147483646 h 12"/>
                <a:gd name="T6" fmla="*/ 2147483646 w 48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2">
                  <a:moveTo>
                    <a:pt x="0" y="12"/>
                  </a:moveTo>
                  <a:lnTo>
                    <a:pt x="0" y="12"/>
                  </a:lnTo>
                  <a:lnTo>
                    <a:pt x="24" y="8"/>
                  </a:lnTo>
                  <a:lnTo>
                    <a:pt x="4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3" name="Freeform 340"/>
            <p:cNvSpPr>
              <a:spLocks/>
            </p:cNvSpPr>
            <p:nvPr/>
          </p:nvSpPr>
          <p:spPr bwMode="auto">
            <a:xfrm>
              <a:off x="6624638" y="2151017"/>
              <a:ext cx="155575" cy="146050"/>
            </a:xfrm>
            <a:custGeom>
              <a:avLst/>
              <a:gdLst>
                <a:gd name="T0" fmla="*/ 2147483646 w 98"/>
                <a:gd name="T1" fmla="*/ 0 h 92"/>
                <a:gd name="T2" fmla="*/ 2147483646 w 98"/>
                <a:gd name="T3" fmla="*/ 0 h 92"/>
                <a:gd name="T4" fmla="*/ 2147483646 w 98"/>
                <a:gd name="T5" fmla="*/ 0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0 w 98"/>
                <a:gd name="T47" fmla="*/ 2147483646 h 92"/>
                <a:gd name="T48" fmla="*/ 0 w 98"/>
                <a:gd name="T49" fmla="*/ 2147483646 h 92"/>
                <a:gd name="T50" fmla="*/ 0 w 98"/>
                <a:gd name="T51" fmla="*/ 2147483646 h 92"/>
                <a:gd name="T52" fmla="*/ 2147483646 w 98"/>
                <a:gd name="T53" fmla="*/ 2147483646 h 92"/>
                <a:gd name="T54" fmla="*/ 2147483646 w 98"/>
                <a:gd name="T55" fmla="*/ 2147483646 h 92"/>
                <a:gd name="T56" fmla="*/ 2147483646 w 98"/>
                <a:gd name="T57" fmla="*/ 2147483646 h 92"/>
                <a:gd name="T58" fmla="*/ 2147483646 w 98"/>
                <a:gd name="T59" fmla="*/ 2147483646 h 92"/>
                <a:gd name="T60" fmla="*/ 2147483646 w 98"/>
                <a:gd name="T61" fmla="*/ 2147483646 h 92"/>
                <a:gd name="T62" fmla="*/ 2147483646 w 98"/>
                <a:gd name="T63" fmla="*/ 0 h 92"/>
                <a:gd name="T64" fmla="*/ 2147483646 w 98"/>
                <a:gd name="T65" fmla="*/ 0 h 92"/>
                <a:gd name="T66" fmla="*/ 2147483646 w 98"/>
                <a:gd name="T67" fmla="*/ 0 h 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8" h="92">
                  <a:moveTo>
                    <a:pt x="48" y="0"/>
                  </a:move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4"/>
                  </a:lnTo>
                  <a:lnTo>
                    <a:pt x="88" y="20"/>
                  </a:lnTo>
                  <a:lnTo>
                    <a:pt x="94" y="28"/>
                  </a:lnTo>
                  <a:lnTo>
                    <a:pt x="96" y="38"/>
                  </a:lnTo>
                  <a:lnTo>
                    <a:pt x="98" y="48"/>
                  </a:lnTo>
                  <a:lnTo>
                    <a:pt x="96" y="60"/>
                  </a:lnTo>
                  <a:lnTo>
                    <a:pt x="90" y="72"/>
                  </a:lnTo>
                  <a:lnTo>
                    <a:pt x="82" y="82"/>
                  </a:lnTo>
                  <a:lnTo>
                    <a:pt x="72" y="90"/>
                  </a:lnTo>
                  <a:lnTo>
                    <a:pt x="46" y="92"/>
                  </a:lnTo>
                  <a:lnTo>
                    <a:pt x="26" y="92"/>
                  </a:lnTo>
                  <a:lnTo>
                    <a:pt x="16" y="84"/>
                  </a:lnTo>
                  <a:lnTo>
                    <a:pt x="8" y="74"/>
                  </a:lnTo>
                  <a:lnTo>
                    <a:pt x="2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Freeform 341"/>
            <p:cNvSpPr>
              <a:spLocks/>
            </p:cNvSpPr>
            <p:nvPr/>
          </p:nvSpPr>
          <p:spPr bwMode="auto">
            <a:xfrm>
              <a:off x="6672263" y="2198642"/>
              <a:ext cx="57150" cy="57150"/>
            </a:xfrm>
            <a:custGeom>
              <a:avLst/>
              <a:gdLst>
                <a:gd name="T0" fmla="*/ 2147483646 w 36"/>
                <a:gd name="T1" fmla="*/ 0 h 36"/>
                <a:gd name="T2" fmla="*/ 2147483646 w 36"/>
                <a:gd name="T3" fmla="*/ 0 h 36"/>
                <a:gd name="T4" fmla="*/ 2147483646 w 36"/>
                <a:gd name="T5" fmla="*/ 0 h 36"/>
                <a:gd name="T6" fmla="*/ 2147483646 w 36"/>
                <a:gd name="T7" fmla="*/ 0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0 w 36"/>
                <a:gd name="T35" fmla="*/ 2147483646 h 36"/>
                <a:gd name="T36" fmla="*/ 0 w 36"/>
                <a:gd name="T37" fmla="*/ 2147483646 h 36"/>
                <a:gd name="T38" fmla="*/ 2147483646 w 36"/>
                <a:gd name="T39" fmla="*/ 2147483646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6" h="36">
                  <a:moveTo>
                    <a:pt x="14" y="0"/>
                  </a:moveTo>
                  <a:lnTo>
                    <a:pt x="14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5" name="Freeform 342"/>
            <p:cNvSpPr>
              <a:spLocks/>
            </p:cNvSpPr>
            <p:nvPr/>
          </p:nvSpPr>
          <p:spPr bwMode="auto">
            <a:xfrm>
              <a:off x="6526213" y="2119267"/>
              <a:ext cx="355600" cy="193675"/>
            </a:xfrm>
            <a:custGeom>
              <a:avLst/>
              <a:gdLst>
                <a:gd name="T0" fmla="*/ 2147483646 w 224"/>
                <a:gd name="T1" fmla="*/ 2147483646 h 122"/>
                <a:gd name="T2" fmla="*/ 2147483646 w 224"/>
                <a:gd name="T3" fmla="*/ 2147483646 h 122"/>
                <a:gd name="T4" fmla="*/ 2147483646 w 224"/>
                <a:gd name="T5" fmla="*/ 2147483646 h 122"/>
                <a:gd name="T6" fmla="*/ 2147483646 w 224"/>
                <a:gd name="T7" fmla="*/ 2147483646 h 122"/>
                <a:gd name="T8" fmla="*/ 2147483646 w 224"/>
                <a:gd name="T9" fmla="*/ 2147483646 h 122"/>
                <a:gd name="T10" fmla="*/ 2147483646 w 224"/>
                <a:gd name="T11" fmla="*/ 2147483646 h 122"/>
                <a:gd name="T12" fmla="*/ 2147483646 w 224"/>
                <a:gd name="T13" fmla="*/ 2147483646 h 122"/>
                <a:gd name="T14" fmla="*/ 2147483646 w 224"/>
                <a:gd name="T15" fmla="*/ 2147483646 h 122"/>
                <a:gd name="T16" fmla="*/ 2147483646 w 224"/>
                <a:gd name="T17" fmla="*/ 2147483646 h 122"/>
                <a:gd name="T18" fmla="*/ 2147483646 w 224"/>
                <a:gd name="T19" fmla="*/ 2147483646 h 122"/>
                <a:gd name="T20" fmla="*/ 2147483646 w 224"/>
                <a:gd name="T21" fmla="*/ 2147483646 h 122"/>
                <a:gd name="T22" fmla="*/ 2147483646 w 224"/>
                <a:gd name="T23" fmla="*/ 2147483646 h 122"/>
                <a:gd name="T24" fmla="*/ 2147483646 w 224"/>
                <a:gd name="T25" fmla="*/ 0 h 122"/>
                <a:gd name="T26" fmla="*/ 2147483646 w 224"/>
                <a:gd name="T27" fmla="*/ 0 h 122"/>
                <a:gd name="T28" fmla="*/ 2147483646 w 224"/>
                <a:gd name="T29" fmla="*/ 0 h 122"/>
                <a:gd name="T30" fmla="*/ 2147483646 w 224"/>
                <a:gd name="T31" fmla="*/ 0 h 122"/>
                <a:gd name="T32" fmla="*/ 2147483646 w 224"/>
                <a:gd name="T33" fmla="*/ 2147483646 h 122"/>
                <a:gd name="T34" fmla="*/ 2147483646 w 224"/>
                <a:gd name="T35" fmla="*/ 2147483646 h 122"/>
                <a:gd name="T36" fmla="*/ 2147483646 w 224"/>
                <a:gd name="T37" fmla="*/ 2147483646 h 122"/>
                <a:gd name="T38" fmla="*/ 2147483646 w 224"/>
                <a:gd name="T39" fmla="*/ 2147483646 h 122"/>
                <a:gd name="T40" fmla="*/ 2147483646 w 224"/>
                <a:gd name="T41" fmla="*/ 2147483646 h 122"/>
                <a:gd name="T42" fmla="*/ 2147483646 w 224"/>
                <a:gd name="T43" fmla="*/ 2147483646 h 122"/>
                <a:gd name="T44" fmla="*/ 2147483646 w 224"/>
                <a:gd name="T45" fmla="*/ 2147483646 h 122"/>
                <a:gd name="T46" fmla="*/ 0 w 224"/>
                <a:gd name="T47" fmla="*/ 2147483646 h 122"/>
                <a:gd name="T48" fmla="*/ 0 w 224"/>
                <a:gd name="T49" fmla="*/ 2147483646 h 122"/>
                <a:gd name="T50" fmla="*/ 0 w 224"/>
                <a:gd name="T51" fmla="*/ 2147483646 h 122"/>
                <a:gd name="T52" fmla="*/ 0 w 224"/>
                <a:gd name="T53" fmla="*/ 2147483646 h 122"/>
                <a:gd name="T54" fmla="*/ 0 w 224"/>
                <a:gd name="T55" fmla="*/ 2147483646 h 122"/>
                <a:gd name="T56" fmla="*/ 0 w 224"/>
                <a:gd name="T57" fmla="*/ 2147483646 h 122"/>
                <a:gd name="T58" fmla="*/ 2147483646 w 224"/>
                <a:gd name="T59" fmla="*/ 2147483646 h 122"/>
                <a:gd name="T60" fmla="*/ 2147483646 w 224"/>
                <a:gd name="T61" fmla="*/ 2147483646 h 122"/>
                <a:gd name="T62" fmla="*/ 2147483646 w 224"/>
                <a:gd name="T63" fmla="*/ 2147483646 h 122"/>
                <a:gd name="T64" fmla="*/ 2147483646 w 224"/>
                <a:gd name="T65" fmla="*/ 2147483646 h 122"/>
                <a:gd name="T66" fmla="*/ 2147483646 w 224"/>
                <a:gd name="T67" fmla="*/ 2147483646 h 122"/>
                <a:gd name="T68" fmla="*/ 2147483646 w 224"/>
                <a:gd name="T69" fmla="*/ 2147483646 h 122"/>
                <a:gd name="T70" fmla="*/ 2147483646 w 224"/>
                <a:gd name="T71" fmla="*/ 2147483646 h 122"/>
                <a:gd name="T72" fmla="*/ 2147483646 w 224"/>
                <a:gd name="T73" fmla="*/ 2147483646 h 122"/>
                <a:gd name="T74" fmla="*/ 2147483646 w 224"/>
                <a:gd name="T75" fmla="*/ 2147483646 h 122"/>
                <a:gd name="T76" fmla="*/ 2147483646 w 224"/>
                <a:gd name="T77" fmla="*/ 2147483646 h 122"/>
                <a:gd name="T78" fmla="*/ 2147483646 w 224"/>
                <a:gd name="T79" fmla="*/ 2147483646 h 122"/>
                <a:gd name="T80" fmla="*/ 2147483646 w 224"/>
                <a:gd name="T81" fmla="*/ 2147483646 h 122"/>
                <a:gd name="T82" fmla="*/ 2147483646 w 224"/>
                <a:gd name="T83" fmla="*/ 2147483646 h 122"/>
                <a:gd name="T84" fmla="*/ 2147483646 w 224"/>
                <a:gd name="T85" fmla="*/ 2147483646 h 122"/>
                <a:gd name="T86" fmla="*/ 2147483646 w 224"/>
                <a:gd name="T87" fmla="*/ 2147483646 h 122"/>
                <a:gd name="T88" fmla="*/ 2147483646 w 224"/>
                <a:gd name="T89" fmla="*/ 2147483646 h 122"/>
                <a:gd name="T90" fmla="*/ 2147483646 w 224"/>
                <a:gd name="T91" fmla="*/ 2147483646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22">
                  <a:moveTo>
                    <a:pt x="224" y="78"/>
                  </a:moveTo>
                  <a:lnTo>
                    <a:pt x="224" y="78"/>
                  </a:lnTo>
                  <a:lnTo>
                    <a:pt x="218" y="62"/>
                  </a:lnTo>
                  <a:lnTo>
                    <a:pt x="210" y="50"/>
                  </a:lnTo>
                  <a:lnTo>
                    <a:pt x="200" y="36"/>
                  </a:lnTo>
                  <a:lnTo>
                    <a:pt x="186" y="22"/>
                  </a:lnTo>
                  <a:lnTo>
                    <a:pt x="178" y="16"/>
                  </a:lnTo>
                  <a:lnTo>
                    <a:pt x="168" y="10"/>
                  </a:lnTo>
                  <a:lnTo>
                    <a:pt x="158" y="6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104" y="0"/>
                  </a:lnTo>
                  <a:lnTo>
                    <a:pt x="90" y="2"/>
                  </a:lnTo>
                  <a:lnTo>
                    <a:pt x="78" y="6"/>
                  </a:lnTo>
                  <a:lnTo>
                    <a:pt x="66" y="10"/>
                  </a:lnTo>
                  <a:lnTo>
                    <a:pt x="46" y="22"/>
                  </a:lnTo>
                  <a:lnTo>
                    <a:pt x="30" y="34"/>
                  </a:lnTo>
                  <a:lnTo>
                    <a:pt x="18" y="46"/>
                  </a:lnTo>
                  <a:lnTo>
                    <a:pt x="10" y="58"/>
                  </a:lnTo>
                  <a:lnTo>
                    <a:pt x="0" y="74"/>
                  </a:lnTo>
                  <a:lnTo>
                    <a:pt x="2" y="78"/>
                  </a:lnTo>
                  <a:lnTo>
                    <a:pt x="8" y="88"/>
                  </a:lnTo>
                  <a:lnTo>
                    <a:pt x="18" y="100"/>
                  </a:lnTo>
                  <a:lnTo>
                    <a:pt x="26" y="106"/>
                  </a:lnTo>
                  <a:lnTo>
                    <a:pt x="34" y="112"/>
                  </a:lnTo>
                  <a:lnTo>
                    <a:pt x="46" y="116"/>
                  </a:lnTo>
                  <a:lnTo>
                    <a:pt x="58" y="120"/>
                  </a:lnTo>
                  <a:lnTo>
                    <a:pt x="74" y="122"/>
                  </a:lnTo>
                  <a:lnTo>
                    <a:pt x="90" y="122"/>
                  </a:lnTo>
                  <a:lnTo>
                    <a:pt x="110" y="120"/>
                  </a:lnTo>
                  <a:lnTo>
                    <a:pt x="130" y="116"/>
                  </a:lnTo>
                  <a:lnTo>
                    <a:pt x="156" y="108"/>
                  </a:lnTo>
                  <a:lnTo>
                    <a:pt x="182" y="98"/>
                  </a:lnTo>
                  <a:lnTo>
                    <a:pt x="184" y="9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Freeform 343"/>
            <p:cNvSpPr>
              <a:spLocks/>
            </p:cNvSpPr>
            <p:nvPr/>
          </p:nvSpPr>
          <p:spPr bwMode="auto">
            <a:xfrm>
              <a:off x="7132638" y="2141492"/>
              <a:ext cx="180975" cy="155575"/>
            </a:xfrm>
            <a:custGeom>
              <a:avLst/>
              <a:gdLst>
                <a:gd name="T0" fmla="*/ 2147483646 w 114"/>
                <a:gd name="T1" fmla="*/ 0 h 98"/>
                <a:gd name="T2" fmla="*/ 2147483646 w 114"/>
                <a:gd name="T3" fmla="*/ 0 h 98"/>
                <a:gd name="T4" fmla="*/ 2147483646 w 114"/>
                <a:gd name="T5" fmla="*/ 2147483646 h 98"/>
                <a:gd name="T6" fmla="*/ 2147483646 w 114"/>
                <a:gd name="T7" fmla="*/ 2147483646 h 98"/>
                <a:gd name="T8" fmla="*/ 2147483646 w 114"/>
                <a:gd name="T9" fmla="*/ 2147483646 h 98"/>
                <a:gd name="T10" fmla="*/ 2147483646 w 114"/>
                <a:gd name="T11" fmla="*/ 2147483646 h 98"/>
                <a:gd name="T12" fmla="*/ 2147483646 w 114"/>
                <a:gd name="T13" fmla="*/ 2147483646 h 98"/>
                <a:gd name="T14" fmla="*/ 2147483646 w 114"/>
                <a:gd name="T15" fmla="*/ 2147483646 h 98"/>
                <a:gd name="T16" fmla="*/ 2147483646 w 114"/>
                <a:gd name="T17" fmla="*/ 2147483646 h 98"/>
                <a:gd name="T18" fmla="*/ 0 w 114"/>
                <a:gd name="T19" fmla="*/ 2147483646 h 98"/>
                <a:gd name="T20" fmla="*/ 0 w 114"/>
                <a:gd name="T21" fmla="*/ 2147483646 h 98"/>
                <a:gd name="T22" fmla="*/ 0 w 114"/>
                <a:gd name="T23" fmla="*/ 2147483646 h 98"/>
                <a:gd name="T24" fmla="*/ 0 w 114"/>
                <a:gd name="T25" fmla="*/ 2147483646 h 98"/>
                <a:gd name="T26" fmla="*/ 2147483646 w 114"/>
                <a:gd name="T27" fmla="*/ 2147483646 h 98"/>
                <a:gd name="T28" fmla="*/ 2147483646 w 114"/>
                <a:gd name="T29" fmla="*/ 2147483646 h 98"/>
                <a:gd name="T30" fmla="*/ 2147483646 w 114"/>
                <a:gd name="T31" fmla="*/ 2147483646 h 98"/>
                <a:gd name="T32" fmla="*/ 2147483646 w 114"/>
                <a:gd name="T33" fmla="*/ 2147483646 h 98"/>
                <a:gd name="T34" fmla="*/ 2147483646 w 114"/>
                <a:gd name="T35" fmla="*/ 2147483646 h 98"/>
                <a:gd name="T36" fmla="*/ 2147483646 w 114"/>
                <a:gd name="T37" fmla="*/ 2147483646 h 98"/>
                <a:gd name="T38" fmla="*/ 2147483646 w 114"/>
                <a:gd name="T39" fmla="*/ 2147483646 h 98"/>
                <a:gd name="T40" fmla="*/ 2147483646 w 114"/>
                <a:gd name="T41" fmla="*/ 2147483646 h 98"/>
                <a:gd name="T42" fmla="*/ 2147483646 w 114"/>
                <a:gd name="T43" fmla="*/ 2147483646 h 98"/>
                <a:gd name="T44" fmla="*/ 2147483646 w 114"/>
                <a:gd name="T45" fmla="*/ 2147483646 h 98"/>
                <a:gd name="T46" fmla="*/ 2147483646 w 114"/>
                <a:gd name="T47" fmla="*/ 2147483646 h 98"/>
                <a:gd name="T48" fmla="*/ 2147483646 w 114"/>
                <a:gd name="T49" fmla="*/ 2147483646 h 98"/>
                <a:gd name="T50" fmla="*/ 2147483646 w 114"/>
                <a:gd name="T51" fmla="*/ 2147483646 h 98"/>
                <a:gd name="T52" fmla="*/ 2147483646 w 114"/>
                <a:gd name="T53" fmla="*/ 2147483646 h 98"/>
                <a:gd name="T54" fmla="*/ 2147483646 w 114"/>
                <a:gd name="T55" fmla="*/ 2147483646 h 98"/>
                <a:gd name="T56" fmla="*/ 2147483646 w 114"/>
                <a:gd name="T57" fmla="*/ 2147483646 h 98"/>
                <a:gd name="T58" fmla="*/ 2147483646 w 114"/>
                <a:gd name="T59" fmla="*/ 2147483646 h 98"/>
                <a:gd name="T60" fmla="*/ 2147483646 w 114"/>
                <a:gd name="T61" fmla="*/ 2147483646 h 98"/>
                <a:gd name="T62" fmla="*/ 2147483646 w 114"/>
                <a:gd name="T63" fmla="*/ 2147483646 h 98"/>
                <a:gd name="T64" fmla="*/ 2147483646 w 114"/>
                <a:gd name="T65" fmla="*/ 2147483646 h 98"/>
                <a:gd name="T66" fmla="*/ 2147483646 w 114"/>
                <a:gd name="T67" fmla="*/ 2147483646 h 98"/>
                <a:gd name="T68" fmla="*/ 2147483646 w 114"/>
                <a:gd name="T69" fmla="*/ 0 h 98"/>
                <a:gd name="T70" fmla="*/ 2147483646 w 114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4" h="98">
                  <a:moveTo>
                    <a:pt x="108" y="0"/>
                  </a:moveTo>
                  <a:lnTo>
                    <a:pt x="108" y="0"/>
                  </a:lnTo>
                  <a:lnTo>
                    <a:pt x="92" y="2"/>
                  </a:lnTo>
                  <a:lnTo>
                    <a:pt x="80" y="4"/>
                  </a:lnTo>
                  <a:lnTo>
                    <a:pt x="56" y="12"/>
                  </a:lnTo>
                  <a:lnTo>
                    <a:pt x="38" y="20"/>
                  </a:lnTo>
                  <a:lnTo>
                    <a:pt x="24" y="32"/>
                  </a:lnTo>
                  <a:lnTo>
                    <a:pt x="14" y="42"/>
                  </a:lnTo>
                  <a:lnTo>
                    <a:pt x="6" y="52"/>
                  </a:lnTo>
                  <a:lnTo>
                    <a:pt x="0" y="66"/>
                  </a:lnTo>
                  <a:lnTo>
                    <a:pt x="12" y="72"/>
                  </a:lnTo>
                  <a:lnTo>
                    <a:pt x="42" y="86"/>
                  </a:lnTo>
                  <a:lnTo>
                    <a:pt x="66" y="94"/>
                  </a:lnTo>
                  <a:lnTo>
                    <a:pt x="90" y="98"/>
                  </a:lnTo>
                  <a:lnTo>
                    <a:pt x="80" y="90"/>
                  </a:lnTo>
                  <a:lnTo>
                    <a:pt x="72" y="80"/>
                  </a:lnTo>
                  <a:lnTo>
                    <a:pt x="68" y="68"/>
                  </a:lnTo>
                  <a:lnTo>
                    <a:pt x="66" y="56"/>
                  </a:lnTo>
                  <a:lnTo>
                    <a:pt x="66" y="46"/>
                  </a:lnTo>
                  <a:lnTo>
                    <a:pt x="70" y="36"/>
                  </a:lnTo>
                  <a:lnTo>
                    <a:pt x="74" y="28"/>
                  </a:lnTo>
                  <a:lnTo>
                    <a:pt x="80" y="22"/>
                  </a:lnTo>
                  <a:lnTo>
                    <a:pt x="86" y="16"/>
                  </a:lnTo>
                  <a:lnTo>
                    <a:pt x="94" y="10"/>
                  </a:lnTo>
                  <a:lnTo>
                    <a:pt x="104" y="8"/>
                  </a:lnTo>
                  <a:lnTo>
                    <a:pt x="114" y="6"/>
                  </a:lnTo>
                  <a:lnTo>
                    <a:pt x="114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" name="Freeform 344"/>
            <p:cNvSpPr>
              <a:spLocks noEditPoints="1"/>
            </p:cNvSpPr>
            <p:nvPr/>
          </p:nvSpPr>
          <p:spPr bwMode="auto">
            <a:xfrm>
              <a:off x="7237413" y="2151017"/>
              <a:ext cx="152400" cy="149225"/>
            </a:xfrm>
            <a:custGeom>
              <a:avLst/>
              <a:gdLst>
                <a:gd name="T0" fmla="*/ 2147483646 w 96"/>
                <a:gd name="T1" fmla="*/ 2147483646 h 94"/>
                <a:gd name="T2" fmla="*/ 2147483646 w 96"/>
                <a:gd name="T3" fmla="*/ 2147483646 h 94"/>
                <a:gd name="T4" fmla="*/ 2147483646 w 96"/>
                <a:gd name="T5" fmla="*/ 2147483646 h 94"/>
                <a:gd name="T6" fmla="*/ 2147483646 w 96"/>
                <a:gd name="T7" fmla="*/ 2147483646 h 94"/>
                <a:gd name="T8" fmla="*/ 2147483646 w 96"/>
                <a:gd name="T9" fmla="*/ 2147483646 h 94"/>
                <a:gd name="T10" fmla="*/ 2147483646 w 96"/>
                <a:gd name="T11" fmla="*/ 2147483646 h 94"/>
                <a:gd name="T12" fmla="*/ 2147483646 w 96"/>
                <a:gd name="T13" fmla="*/ 2147483646 h 94"/>
                <a:gd name="T14" fmla="*/ 2147483646 w 96"/>
                <a:gd name="T15" fmla="*/ 2147483646 h 94"/>
                <a:gd name="T16" fmla="*/ 2147483646 w 96"/>
                <a:gd name="T17" fmla="*/ 2147483646 h 94"/>
                <a:gd name="T18" fmla="*/ 2147483646 w 96"/>
                <a:gd name="T19" fmla="*/ 2147483646 h 94"/>
                <a:gd name="T20" fmla="*/ 2147483646 w 96"/>
                <a:gd name="T21" fmla="*/ 2147483646 h 94"/>
                <a:gd name="T22" fmla="*/ 2147483646 w 96"/>
                <a:gd name="T23" fmla="*/ 2147483646 h 94"/>
                <a:gd name="T24" fmla="*/ 2147483646 w 96"/>
                <a:gd name="T25" fmla="*/ 2147483646 h 94"/>
                <a:gd name="T26" fmla="*/ 2147483646 w 96"/>
                <a:gd name="T27" fmla="*/ 2147483646 h 94"/>
                <a:gd name="T28" fmla="*/ 2147483646 w 96"/>
                <a:gd name="T29" fmla="*/ 2147483646 h 94"/>
                <a:gd name="T30" fmla="*/ 2147483646 w 96"/>
                <a:gd name="T31" fmla="*/ 2147483646 h 94"/>
                <a:gd name="T32" fmla="*/ 2147483646 w 96"/>
                <a:gd name="T33" fmla="*/ 2147483646 h 94"/>
                <a:gd name="T34" fmla="*/ 2147483646 w 96"/>
                <a:gd name="T35" fmla="*/ 2147483646 h 94"/>
                <a:gd name="T36" fmla="*/ 2147483646 w 96"/>
                <a:gd name="T37" fmla="*/ 2147483646 h 94"/>
                <a:gd name="T38" fmla="*/ 2147483646 w 96"/>
                <a:gd name="T39" fmla="*/ 2147483646 h 94"/>
                <a:gd name="T40" fmla="*/ 2147483646 w 96"/>
                <a:gd name="T41" fmla="*/ 2147483646 h 94"/>
                <a:gd name="T42" fmla="*/ 2147483646 w 96"/>
                <a:gd name="T43" fmla="*/ 2147483646 h 94"/>
                <a:gd name="T44" fmla="*/ 2147483646 w 96"/>
                <a:gd name="T45" fmla="*/ 0 h 94"/>
                <a:gd name="T46" fmla="*/ 2147483646 w 96"/>
                <a:gd name="T47" fmla="*/ 0 h 94"/>
                <a:gd name="T48" fmla="*/ 2147483646 w 96"/>
                <a:gd name="T49" fmla="*/ 2147483646 h 94"/>
                <a:gd name="T50" fmla="*/ 2147483646 w 96"/>
                <a:gd name="T51" fmla="*/ 2147483646 h 94"/>
                <a:gd name="T52" fmla="*/ 2147483646 w 96"/>
                <a:gd name="T53" fmla="*/ 2147483646 h 94"/>
                <a:gd name="T54" fmla="*/ 2147483646 w 96"/>
                <a:gd name="T55" fmla="*/ 2147483646 h 94"/>
                <a:gd name="T56" fmla="*/ 2147483646 w 96"/>
                <a:gd name="T57" fmla="*/ 2147483646 h 94"/>
                <a:gd name="T58" fmla="*/ 2147483646 w 96"/>
                <a:gd name="T59" fmla="*/ 2147483646 h 94"/>
                <a:gd name="T60" fmla="*/ 0 w 96"/>
                <a:gd name="T61" fmla="*/ 2147483646 h 94"/>
                <a:gd name="T62" fmla="*/ 0 w 96"/>
                <a:gd name="T63" fmla="*/ 2147483646 h 94"/>
                <a:gd name="T64" fmla="*/ 0 w 96"/>
                <a:gd name="T65" fmla="*/ 2147483646 h 94"/>
                <a:gd name="T66" fmla="*/ 2147483646 w 96"/>
                <a:gd name="T67" fmla="*/ 2147483646 h 94"/>
                <a:gd name="T68" fmla="*/ 2147483646 w 96"/>
                <a:gd name="T69" fmla="*/ 2147483646 h 94"/>
                <a:gd name="T70" fmla="*/ 2147483646 w 96"/>
                <a:gd name="T71" fmla="*/ 2147483646 h 94"/>
                <a:gd name="T72" fmla="*/ 2147483646 w 96"/>
                <a:gd name="T73" fmla="*/ 2147483646 h 94"/>
                <a:gd name="T74" fmla="*/ 2147483646 w 96"/>
                <a:gd name="T75" fmla="*/ 2147483646 h 94"/>
                <a:gd name="T76" fmla="*/ 2147483646 w 96"/>
                <a:gd name="T77" fmla="*/ 2147483646 h 94"/>
                <a:gd name="T78" fmla="*/ 2147483646 w 96"/>
                <a:gd name="T79" fmla="*/ 2147483646 h 94"/>
                <a:gd name="T80" fmla="*/ 2147483646 w 96"/>
                <a:gd name="T81" fmla="*/ 2147483646 h 94"/>
                <a:gd name="T82" fmla="*/ 2147483646 w 96"/>
                <a:gd name="T83" fmla="*/ 2147483646 h 94"/>
                <a:gd name="T84" fmla="*/ 2147483646 w 96"/>
                <a:gd name="T85" fmla="*/ 2147483646 h 94"/>
                <a:gd name="T86" fmla="*/ 2147483646 w 96"/>
                <a:gd name="T87" fmla="*/ 2147483646 h 94"/>
                <a:gd name="T88" fmla="*/ 2147483646 w 96"/>
                <a:gd name="T89" fmla="*/ 2147483646 h 94"/>
                <a:gd name="T90" fmla="*/ 2147483646 w 96"/>
                <a:gd name="T91" fmla="*/ 2147483646 h 94"/>
                <a:gd name="T92" fmla="*/ 2147483646 w 96"/>
                <a:gd name="T93" fmla="*/ 2147483646 h 94"/>
                <a:gd name="T94" fmla="*/ 2147483646 w 96"/>
                <a:gd name="T95" fmla="*/ 2147483646 h 94"/>
                <a:gd name="T96" fmla="*/ 2147483646 w 96"/>
                <a:gd name="T97" fmla="*/ 2147483646 h 94"/>
                <a:gd name="T98" fmla="*/ 2147483646 w 96"/>
                <a:gd name="T99" fmla="*/ 2147483646 h 94"/>
                <a:gd name="T100" fmla="*/ 2147483646 w 96"/>
                <a:gd name="T101" fmla="*/ 2147483646 h 94"/>
                <a:gd name="T102" fmla="*/ 2147483646 w 96"/>
                <a:gd name="T103" fmla="*/ 2147483646 h 94"/>
                <a:gd name="T104" fmla="*/ 2147483646 w 96"/>
                <a:gd name="T105" fmla="*/ 2147483646 h 94"/>
                <a:gd name="T106" fmla="*/ 2147483646 w 96"/>
                <a:gd name="T107" fmla="*/ 2147483646 h 94"/>
                <a:gd name="T108" fmla="*/ 2147483646 w 96"/>
                <a:gd name="T109" fmla="*/ 0 h 94"/>
                <a:gd name="T110" fmla="*/ 2147483646 w 96"/>
                <a:gd name="T111" fmla="*/ 0 h 9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6" h="94">
                  <a:moveTo>
                    <a:pt x="66" y="50"/>
                  </a:moveTo>
                  <a:lnTo>
                    <a:pt x="66" y="50"/>
                  </a:lnTo>
                  <a:lnTo>
                    <a:pt x="64" y="56"/>
                  </a:lnTo>
                  <a:lnTo>
                    <a:pt x="60" y="62"/>
                  </a:lnTo>
                  <a:lnTo>
                    <a:pt x="54" y="66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2"/>
                  </a:lnTo>
                  <a:lnTo>
                    <a:pt x="32" y="56"/>
                  </a:lnTo>
                  <a:lnTo>
                    <a:pt x="30" y="50"/>
                  </a:lnTo>
                  <a:lnTo>
                    <a:pt x="32" y="42"/>
                  </a:lnTo>
                  <a:lnTo>
                    <a:pt x="36" y="38"/>
                  </a:lnTo>
                  <a:lnTo>
                    <a:pt x="42" y="34"/>
                  </a:lnTo>
                  <a:lnTo>
                    <a:pt x="48" y="32"/>
                  </a:lnTo>
                  <a:lnTo>
                    <a:pt x="54" y="34"/>
                  </a:lnTo>
                  <a:lnTo>
                    <a:pt x="60" y="38"/>
                  </a:lnTo>
                  <a:lnTo>
                    <a:pt x="64" y="42"/>
                  </a:lnTo>
                  <a:lnTo>
                    <a:pt x="66" y="50"/>
                  </a:lnTo>
                  <a:close/>
                  <a:moveTo>
                    <a:pt x="48" y="0"/>
                  </a:moveTo>
                  <a:lnTo>
                    <a:pt x="48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2"/>
                  </a:lnTo>
                  <a:lnTo>
                    <a:pt x="6" y="74"/>
                  </a:lnTo>
                  <a:lnTo>
                    <a:pt x="14" y="84"/>
                  </a:lnTo>
                  <a:lnTo>
                    <a:pt x="24" y="92"/>
                  </a:lnTo>
                  <a:lnTo>
                    <a:pt x="50" y="94"/>
                  </a:lnTo>
                  <a:lnTo>
                    <a:pt x="70" y="92"/>
                  </a:lnTo>
                  <a:lnTo>
                    <a:pt x="80" y="86"/>
                  </a:lnTo>
                  <a:lnTo>
                    <a:pt x="88" y="76"/>
                  </a:lnTo>
                  <a:lnTo>
                    <a:pt x="94" y="64"/>
                  </a:lnTo>
                  <a:lnTo>
                    <a:pt x="96" y="50"/>
                  </a:lnTo>
                  <a:lnTo>
                    <a:pt x="96" y="40"/>
                  </a:lnTo>
                  <a:lnTo>
                    <a:pt x="92" y="30"/>
                  </a:lnTo>
                  <a:lnTo>
                    <a:pt x="88" y="22"/>
                  </a:lnTo>
                  <a:lnTo>
                    <a:pt x="82" y="16"/>
                  </a:lnTo>
                  <a:lnTo>
                    <a:pt x="74" y="10"/>
                  </a:lnTo>
                  <a:lnTo>
                    <a:pt x="66" y="4"/>
                  </a:lnTo>
                  <a:lnTo>
                    <a:pt x="58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AA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Freeform 345"/>
            <p:cNvSpPr>
              <a:spLocks/>
            </p:cNvSpPr>
            <p:nvPr/>
          </p:nvSpPr>
          <p:spPr bwMode="auto">
            <a:xfrm>
              <a:off x="7285038" y="2201817"/>
              <a:ext cx="57150" cy="53975"/>
            </a:xfrm>
            <a:custGeom>
              <a:avLst/>
              <a:gdLst>
                <a:gd name="T0" fmla="*/ 2147483646 w 36"/>
                <a:gd name="T1" fmla="*/ 0 h 34"/>
                <a:gd name="T2" fmla="*/ 2147483646 w 36"/>
                <a:gd name="T3" fmla="*/ 0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0 w 36"/>
                <a:gd name="T11" fmla="*/ 2147483646 h 34"/>
                <a:gd name="T12" fmla="*/ 0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0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4">
                  <a:moveTo>
                    <a:pt x="18" y="0"/>
                  </a:move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9" name="Freeform 346"/>
            <p:cNvSpPr>
              <a:spLocks/>
            </p:cNvSpPr>
            <p:nvPr/>
          </p:nvSpPr>
          <p:spPr bwMode="auto">
            <a:xfrm>
              <a:off x="7199313" y="2239917"/>
              <a:ext cx="288925" cy="76200"/>
            </a:xfrm>
            <a:custGeom>
              <a:avLst/>
              <a:gdLst>
                <a:gd name="T0" fmla="*/ 0 w 182"/>
                <a:gd name="T1" fmla="*/ 2147483646 h 48"/>
                <a:gd name="T2" fmla="*/ 0 w 182"/>
                <a:gd name="T3" fmla="*/ 2147483646 h 48"/>
                <a:gd name="T4" fmla="*/ 2147483646 w 182"/>
                <a:gd name="T5" fmla="*/ 2147483646 h 48"/>
                <a:gd name="T6" fmla="*/ 2147483646 w 182"/>
                <a:gd name="T7" fmla="*/ 2147483646 h 48"/>
                <a:gd name="T8" fmla="*/ 2147483646 w 182"/>
                <a:gd name="T9" fmla="*/ 2147483646 h 48"/>
                <a:gd name="T10" fmla="*/ 2147483646 w 182"/>
                <a:gd name="T11" fmla="*/ 2147483646 h 48"/>
                <a:gd name="T12" fmla="*/ 2147483646 w 182"/>
                <a:gd name="T13" fmla="*/ 2147483646 h 48"/>
                <a:gd name="T14" fmla="*/ 2147483646 w 182"/>
                <a:gd name="T15" fmla="*/ 2147483646 h 48"/>
                <a:gd name="T16" fmla="*/ 2147483646 w 182"/>
                <a:gd name="T17" fmla="*/ 2147483646 h 48"/>
                <a:gd name="T18" fmla="*/ 2147483646 w 182"/>
                <a:gd name="T19" fmla="*/ 2147483646 h 48"/>
                <a:gd name="T20" fmla="*/ 2147483646 w 182"/>
                <a:gd name="T21" fmla="*/ 2147483646 h 48"/>
                <a:gd name="T22" fmla="*/ 2147483646 w 182"/>
                <a:gd name="T23" fmla="*/ 2147483646 h 48"/>
                <a:gd name="T24" fmla="*/ 2147483646 w 182"/>
                <a:gd name="T25" fmla="*/ 2147483646 h 48"/>
                <a:gd name="T26" fmla="*/ 2147483646 w 182"/>
                <a:gd name="T27" fmla="*/ 2147483646 h 48"/>
                <a:gd name="T28" fmla="*/ 2147483646 w 182"/>
                <a:gd name="T29" fmla="*/ 0 h 48"/>
                <a:gd name="T30" fmla="*/ 2147483646 w 182"/>
                <a:gd name="T31" fmla="*/ 0 h 48"/>
                <a:gd name="T32" fmla="*/ 2147483646 w 182"/>
                <a:gd name="T33" fmla="*/ 2147483646 h 48"/>
                <a:gd name="T34" fmla="*/ 2147483646 w 182"/>
                <a:gd name="T35" fmla="*/ 2147483646 h 48"/>
                <a:gd name="T36" fmla="*/ 2147483646 w 182"/>
                <a:gd name="T37" fmla="*/ 2147483646 h 48"/>
                <a:gd name="T38" fmla="*/ 2147483646 w 182"/>
                <a:gd name="T39" fmla="*/ 2147483646 h 48"/>
                <a:gd name="T40" fmla="*/ 2147483646 w 182"/>
                <a:gd name="T41" fmla="*/ 2147483646 h 48"/>
                <a:gd name="T42" fmla="*/ 2147483646 w 182"/>
                <a:gd name="T43" fmla="*/ 2147483646 h 48"/>
                <a:gd name="T44" fmla="*/ 2147483646 w 182"/>
                <a:gd name="T45" fmla="*/ 2147483646 h 48"/>
                <a:gd name="T46" fmla="*/ 2147483646 w 182"/>
                <a:gd name="T47" fmla="*/ 2147483646 h 48"/>
                <a:gd name="T48" fmla="*/ 2147483646 w 182"/>
                <a:gd name="T49" fmla="*/ 2147483646 h 48"/>
                <a:gd name="T50" fmla="*/ 2147483646 w 182"/>
                <a:gd name="T51" fmla="*/ 2147483646 h 48"/>
                <a:gd name="T52" fmla="*/ 2147483646 w 182"/>
                <a:gd name="T53" fmla="*/ 2147483646 h 48"/>
                <a:gd name="T54" fmla="*/ 2147483646 w 182"/>
                <a:gd name="T55" fmla="*/ 2147483646 h 48"/>
                <a:gd name="T56" fmla="*/ 0 w 182"/>
                <a:gd name="T57" fmla="*/ 2147483646 h 48"/>
                <a:gd name="T58" fmla="*/ 0 w 182"/>
                <a:gd name="T59" fmla="*/ 2147483646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2" h="48">
                  <a:moveTo>
                    <a:pt x="0" y="24"/>
                  </a:moveTo>
                  <a:lnTo>
                    <a:pt x="0" y="24"/>
                  </a:lnTo>
                  <a:lnTo>
                    <a:pt x="28" y="34"/>
                  </a:lnTo>
                  <a:lnTo>
                    <a:pt x="52" y="42"/>
                  </a:lnTo>
                  <a:lnTo>
                    <a:pt x="74" y="46"/>
                  </a:lnTo>
                  <a:lnTo>
                    <a:pt x="92" y="48"/>
                  </a:lnTo>
                  <a:lnTo>
                    <a:pt x="110" y="46"/>
                  </a:lnTo>
                  <a:lnTo>
                    <a:pt x="124" y="44"/>
                  </a:lnTo>
                  <a:lnTo>
                    <a:pt x="136" y="42"/>
                  </a:lnTo>
                  <a:lnTo>
                    <a:pt x="148" y="36"/>
                  </a:lnTo>
                  <a:lnTo>
                    <a:pt x="156" y="32"/>
                  </a:lnTo>
                  <a:lnTo>
                    <a:pt x="164" y="26"/>
                  </a:lnTo>
                  <a:lnTo>
                    <a:pt x="174" y="14"/>
                  </a:lnTo>
                  <a:lnTo>
                    <a:pt x="180" y="4"/>
                  </a:lnTo>
                  <a:lnTo>
                    <a:pt x="182" y="0"/>
                  </a:lnTo>
                  <a:lnTo>
                    <a:pt x="174" y="6"/>
                  </a:lnTo>
                  <a:lnTo>
                    <a:pt x="156" y="18"/>
                  </a:lnTo>
                  <a:lnTo>
                    <a:pt x="142" y="24"/>
                  </a:lnTo>
                  <a:lnTo>
                    <a:pt x="128" y="30"/>
                  </a:lnTo>
                  <a:lnTo>
                    <a:pt x="112" y="34"/>
                  </a:lnTo>
                  <a:lnTo>
                    <a:pt x="94" y="36"/>
                  </a:lnTo>
                  <a:lnTo>
                    <a:pt x="74" y="38"/>
                  </a:lnTo>
                  <a:lnTo>
                    <a:pt x="48" y="36"/>
                  </a:lnTo>
                  <a:lnTo>
                    <a:pt x="24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0" name="Freeform 347"/>
            <p:cNvSpPr>
              <a:spLocks/>
            </p:cNvSpPr>
            <p:nvPr/>
          </p:nvSpPr>
          <p:spPr bwMode="auto">
            <a:xfrm>
              <a:off x="7132638" y="2122442"/>
              <a:ext cx="355600" cy="123825"/>
            </a:xfrm>
            <a:custGeom>
              <a:avLst/>
              <a:gdLst>
                <a:gd name="T0" fmla="*/ 2147483646 w 224"/>
                <a:gd name="T1" fmla="*/ 2147483646 h 78"/>
                <a:gd name="T2" fmla="*/ 2147483646 w 224"/>
                <a:gd name="T3" fmla="*/ 2147483646 h 78"/>
                <a:gd name="T4" fmla="*/ 2147483646 w 224"/>
                <a:gd name="T5" fmla="*/ 2147483646 h 78"/>
                <a:gd name="T6" fmla="*/ 2147483646 w 224"/>
                <a:gd name="T7" fmla="*/ 2147483646 h 78"/>
                <a:gd name="T8" fmla="*/ 2147483646 w 224"/>
                <a:gd name="T9" fmla="*/ 2147483646 h 78"/>
                <a:gd name="T10" fmla="*/ 2147483646 w 224"/>
                <a:gd name="T11" fmla="*/ 2147483646 h 78"/>
                <a:gd name="T12" fmla="*/ 2147483646 w 224"/>
                <a:gd name="T13" fmla="*/ 2147483646 h 78"/>
                <a:gd name="T14" fmla="*/ 2147483646 w 224"/>
                <a:gd name="T15" fmla="*/ 2147483646 h 78"/>
                <a:gd name="T16" fmla="*/ 2147483646 w 224"/>
                <a:gd name="T17" fmla="*/ 2147483646 h 78"/>
                <a:gd name="T18" fmla="*/ 2147483646 w 224"/>
                <a:gd name="T19" fmla="*/ 0 h 78"/>
                <a:gd name="T20" fmla="*/ 2147483646 w 224"/>
                <a:gd name="T21" fmla="*/ 0 h 78"/>
                <a:gd name="T22" fmla="*/ 2147483646 w 224"/>
                <a:gd name="T23" fmla="*/ 0 h 78"/>
                <a:gd name="T24" fmla="*/ 2147483646 w 224"/>
                <a:gd name="T25" fmla="*/ 0 h 78"/>
                <a:gd name="T26" fmla="*/ 2147483646 w 224"/>
                <a:gd name="T27" fmla="*/ 2147483646 h 78"/>
                <a:gd name="T28" fmla="*/ 2147483646 w 224"/>
                <a:gd name="T29" fmla="*/ 2147483646 h 78"/>
                <a:gd name="T30" fmla="*/ 2147483646 w 224"/>
                <a:gd name="T31" fmla="*/ 2147483646 h 78"/>
                <a:gd name="T32" fmla="*/ 2147483646 w 224"/>
                <a:gd name="T33" fmla="*/ 2147483646 h 78"/>
                <a:gd name="T34" fmla="*/ 2147483646 w 224"/>
                <a:gd name="T35" fmla="*/ 2147483646 h 78"/>
                <a:gd name="T36" fmla="*/ 2147483646 w 224"/>
                <a:gd name="T37" fmla="*/ 2147483646 h 78"/>
                <a:gd name="T38" fmla="*/ 2147483646 w 224"/>
                <a:gd name="T39" fmla="*/ 2147483646 h 78"/>
                <a:gd name="T40" fmla="*/ 2147483646 w 224"/>
                <a:gd name="T41" fmla="*/ 2147483646 h 78"/>
                <a:gd name="T42" fmla="*/ 0 w 224"/>
                <a:gd name="T43" fmla="*/ 2147483646 h 78"/>
                <a:gd name="T44" fmla="*/ 0 w 224"/>
                <a:gd name="T45" fmla="*/ 2147483646 h 78"/>
                <a:gd name="T46" fmla="*/ 2147483646 w 224"/>
                <a:gd name="T47" fmla="*/ 2147483646 h 78"/>
                <a:gd name="T48" fmla="*/ 2147483646 w 224"/>
                <a:gd name="T49" fmla="*/ 2147483646 h 78"/>
                <a:gd name="T50" fmla="*/ 2147483646 w 224"/>
                <a:gd name="T51" fmla="*/ 2147483646 h 78"/>
                <a:gd name="T52" fmla="*/ 2147483646 w 224"/>
                <a:gd name="T53" fmla="*/ 2147483646 h 78"/>
                <a:gd name="T54" fmla="*/ 2147483646 w 224"/>
                <a:gd name="T55" fmla="*/ 2147483646 h 78"/>
                <a:gd name="T56" fmla="*/ 2147483646 w 224"/>
                <a:gd name="T57" fmla="*/ 2147483646 h 78"/>
                <a:gd name="T58" fmla="*/ 2147483646 w 224"/>
                <a:gd name="T59" fmla="*/ 2147483646 h 78"/>
                <a:gd name="T60" fmla="*/ 2147483646 w 224"/>
                <a:gd name="T61" fmla="*/ 2147483646 h 78"/>
                <a:gd name="T62" fmla="*/ 2147483646 w 224"/>
                <a:gd name="T63" fmla="*/ 2147483646 h 78"/>
                <a:gd name="T64" fmla="*/ 2147483646 w 224"/>
                <a:gd name="T65" fmla="*/ 2147483646 h 78"/>
                <a:gd name="T66" fmla="*/ 2147483646 w 224"/>
                <a:gd name="T67" fmla="*/ 2147483646 h 78"/>
                <a:gd name="T68" fmla="*/ 2147483646 w 224"/>
                <a:gd name="T69" fmla="*/ 2147483646 h 78"/>
                <a:gd name="T70" fmla="*/ 2147483646 w 224"/>
                <a:gd name="T71" fmla="*/ 2147483646 h 78"/>
                <a:gd name="T72" fmla="*/ 2147483646 w 224"/>
                <a:gd name="T73" fmla="*/ 2147483646 h 78"/>
                <a:gd name="T74" fmla="*/ 2147483646 w 224"/>
                <a:gd name="T75" fmla="*/ 2147483646 h 78"/>
                <a:gd name="T76" fmla="*/ 2147483646 w 224"/>
                <a:gd name="T77" fmla="*/ 2147483646 h 78"/>
                <a:gd name="T78" fmla="*/ 2147483646 w 224"/>
                <a:gd name="T79" fmla="*/ 2147483646 h 78"/>
                <a:gd name="T80" fmla="*/ 2147483646 w 224"/>
                <a:gd name="T81" fmla="*/ 2147483646 h 78"/>
                <a:gd name="T82" fmla="*/ 2147483646 w 224"/>
                <a:gd name="T83" fmla="*/ 2147483646 h 78"/>
                <a:gd name="T84" fmla="*/ 2147483646 w 224"/>
                <a:gd name="T85" fmla="*/ 2147483646 h 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4" h="78">
                  <a:moveTo>
                    <a:pt x="224" y="74"/>
                  </a:moveTo>
                  <a:lnTo>
                    <a:pt x="224" y="74"/>
                  </a:lnTo>
                  <a:lnTo>
                    <a:pt x="214" y="58"/>
                  </a:lnTo>
                  <a:lnTo>
                    <a:pt x="206" y="46"/>
                  </a:lnTo>
                  <a:lnTo>
                    <a:pt x="194" y="34"/>
                  </a:lnTo>
                  <a:lnTo>
                    <a:pt x="178" y="20"/>
                  </a:lnTo>
                  <a:lnTo>
                    <a:pt x="158" y="10"/>
                  </a:lnTo>
                  <a:lnTo>
                    <a:pt x="146" y="6"/>
                  </a:lnTo>
                  <a:lnTo>
                    <a:pt x="134" y="2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2" y="0"/>
                  </a:lnTo>
                  <a:lnTo>
                    <a:pt x="78" y="2"/>
                  </a:lnTo>
                  <a:lnTo>
                    <a:pt x="66" y="6"/>
                  </a:lnTo>
                  <a:lnTo>
                    <a:pt x="56" y="10"/>
                  </a:lnTo>
                  <a:lnTo>
                    <a:pt x="46" y="16"/>
                  </a:lnTo>
                  <a:lnTo>
                    <a:pt x="38" y="22"/>
                  </a:lnTo>
                  <a:lnTo>
                    <a:pt x="24" y="36"/>
                  </a:lnTo>
                  <a:lnTo>
                    <a:pt x="14" y="50"/>
                  </a:lnTo>
                  <a:lnTo>
                    <a:pt x="6" y="62"/>
                  </a:lnTo>
                  <a:lnTo>
                    <a:pt x="0" y="78"/>
                  </a:lnTo>
                  <a:lnTo>
                    <a:pt x="6" y="64"/>
                  </a:lnTo>
                  <a:lnTo>
                    <a:pt x="14" y="54"/>
                  </a:lnTo>
                  <a:lnTo>
                    <a:pt x="24" y="44"/>
                  </a:lnTo>
                  <a:lnTo>
                    <a:pt x="38" y="32"/>
                  </a:lnTo>
                  <a:lnTo>
                    <a:pt x="56" y="24"/>
                  </a:lnTo>
                  <a:lnTo>
                    <a:pt x="80" y="16"/>
                  </a:lnTo>
                  <a:lnTo>
                    <a:pt x="92" y="14"/>
                  </a:lnTo>
                  <a:lnTo>
                    <a:pt x="108" y="12"/>
                  </a:lnTo>
                  <a:lnTo>
                    <a:pt x="114" y="12"/>
                  </a:lnTo>
                  <a:lnTo>
                    <a:pt x="116" y="12"/>
                  </a:lnTo>
                  <a:lnTo>
                    <a:pt x="126" y="12"/>
                  </a:lnTo>
                  <a:lnTo>
                    <a:pt x="136" y="14"/>
                  </a:lnTo>
                  <a:lnTo>
                    <a:pt x="156" y="20"/>
                  </a:lnTo>
                  <a:lnTo>
                    <a:pt x="174" y="30"/>
                  </a:lnTo>
                  <a:lnTo>
                    <a:pt x="188" y="40"/>
                  </a:lnTo>
                  <a:lnTo>
                    <a:pt x="202" y="50"/>
                  </a:lnTo>
                  <a:lnTo>
                    <a:pt x="212" y="60"/>
                  </a:lnTo>
                  <a:lnTo>
                    <a:pt x="224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1" name="Freeform 348"/>
            <p:cNvSpPr>
              <a:spLocks/>
            </p:cNvSpPr>
            <p:nvPr/>
          </p:nvSpPr>
          <p:spPr bwMode="auto">
            <a:xfrm>
              <a:off x="7313613" y="2141492"/>
              <a:ext cx="174625" cy="155575"/>
            </a:xfrm>
            <a:custGeom>
              <a:avLst/>
              <a:gdLst>
                <a:gd name="T0" fmla="*/ 2147483646 w 110"/>
                <a:gd name="T1" fmla="*/ 2147483646 h 98"/>
                <a:gd name="T2" fmla="*/ 2147483646 w 110"/>
                <a:gd name="T3" fmla="*/ 2147483646 h 98"/>
                <a:gd name="T4" fmla="*/ 2147483646 w 110"/>
                <a:gd name="T5" fmla="*/ 2147483646 h 98"/>
                <a:gd name="T6" fmla="*/ 2147483646 w 110"/>
                <a:gd name="T7" fmla="*/ 2147483646 h 98"/>
                <a:gd name="T8" fmla="*/ 2147483646 w 110"/>
                <a:gd name="T9" fmla="*/ 2147483646 h 98"/>
                <a:gd name="T10" fmla="*/ 2147483646 w 110"/>
                <a:gd name="T11" fmla="*/ 2147483646 h 98"/>
                <a:gd name="T12" fmla="*/ 2147483646 w 110"/>
                <a:gd name="T13" fmla="*/ 2147483646 h 98"/>
                <a:gd name="T14" fmla="*/ 2147483646 w 110"/>
                <a:gd name="T15" fmla="*/ 2147483646 h 98"/>
                <a:gd name="T16" fmla="*/ 2147483646 w 110"/>
                <a:gd name="T17" fmla="*/ 2147483646 h 98"/>
                <a:gd name="T18" fmla="*/ 2147483646 w 110"/>
                <a:gd name="T19" fmla="*/ 2147483646 h 98"/>
                <a:gd name="T20" fmla="*/ 2147483646 w 110"/>
                <a:gd name="T21" fmla="*/ 2147483646 h 98"/>
                <a:gd name="T22" fmla="*/ 2147483646 w 110"/>
                <a:gd name="T23" fmla="*/ 2147483646 h 98"/>
                <a:gd name="T24" fmla="*/ 2147483646 w 110"/>
                <a:gd name="T25" fmla="*/ 2147483646 h 98"/>
                <a:gd name="T26" fmla="*/ 2147483646 w 110"/>
                <a:gd name="T27" fmla="*/ 2147483646 h 98"/>
                <a:gd name="T28" fmla="*/ 2147483646 w 110"/>
                <a:gd name="T29" fmla="*/ 2147483646 h 98"/>
                <a:gd name="T30" fmla="*/ 2147483646 w 110"/>
                <a:gd name="T31" fmla="*/ 2147483646 h 98"/>
                <a:gd name="T32" fmla="*/ 2147483646 w 110"/>
                <a:gd name="T33" fmla="*/ 2147483646 h 98"/>
                <a:gd name="T34" fmla="*/ 2147483646 w 110"/>
                <a:gd name="T35" fmla="*/ 2147483646 h 98"/>
                <a:gd name="T36" fmla="*/ 2147483646 w 110"/>
                <a:gd name="T37" fmla="*/ 2147483646 h 98"/>
                <a:gd name="T38" fmla="*/ 2147483646 w 110"/>
                <a:gd name="T39" fmla="*/ 0 h 98"/>
                <a:gd name="T40" fmla="*/ 2147483646 w 110"/>
                <a:gd name="T41" fmla="*/ 0 h 98"/>
                <a:gd name="T42" fmla="*/ 0 w 110"/>
                <a:gd name="T43" fmla="*/ 0 h 98"/>
                <a:gd name="T44" fmla="*/ 0 w 110"/>
                <a:gd name="T45" fmla="*/ 2147483646 h 98"/>
                <a:gd name="T46" fmla="*/ 0 w 110"/>
                <a:gd name="T47" fmla="*/ 2147483646 h 98"/>
                <a:gd name="T48" fmla="*/ 2147483646 w 110"/>
                <a:gd name="T49" fmla="*/ 2147483646 h 98"/>
                <a:gd name="T50" fmla="*/ 2147483646 w 110"/>
                <a:gd name="T51" fmla="*/ 2147483646 h 98"/>
                <a:gd name="T52" fmla="*/ 2147483646 w 110"/>
                <a:gd name="T53" fmla="*/ 2147483646 h 98"/>
                <a:gd name="T54" fmla="*/ 2147483646 w 110"/>
                <a:gd name="T55" fmla="*/ 2147483646 h 98"/>
                <a:gd name="T56" fmla="*/ 2147483646 w 110"/>
                <a:gd name="T57" fmla="*/ 2147483646 h 98"/>
                <a:gd name="T58" fmla="*/ 2147483646 w 110"/>
                <a:gd name="T59" fmla="*/ 2147483646 h 98"/>
                <a:gd name="T60" fmla="*/ 2147483646 w 110"/>
                <a:gd name="T61" fmla="*/ 2147483646 h 98"/>
                <a:gd name="T62" fmla="*/ 2147483646 w 110"/>
                <a:gd name="T63" fmla="*/ 2147483646 h 98"/>
                <a:gd name="T64" fmla="*/ 2147483646 w 110"/>
                <a:gd name="T65" fmla="*/ 2147483646 h 98"/>
                <a:gd name="T66" fmla="*/ 2147483646 w 110"/>
                <a:gd name="T67" fmla="*/ 2147483646 h 98"/>
                <a:gd name="T68" fmla="*/ 2147483646 w 110"/>
                <a:gd name="T69" fmla="*/ 2147483646 h 98"/>
                <a:gd name="T70" fmla="*/ 2147483646 w 110"/>
                <a:gd name="T71" fmla="*/ 2147483646 h 98"/>
                <a:gd name="T72" fmla="*/ 2147483646 w 110"/>
                <a:gd name="T73" fmla="*/ 2147483646 h 98"/>
                <a:gd name="T74" fmla="*/ 2147483646 w 110"/>
                <a:gd name="T75" fmla="*/ 2147483646 h 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98">
                  <a:moveTo>
                    <a:pt x="22" y="98"/>
                  </a:moveTo>
                  <a:lnTo>
                    <a:pt x="22" y="98"/>
                  </a:lnTo>
                  <a:lnTo>
                    <a:pt x="40" y="96"/>
                  </a:lnTo>
                  <a:lnTo>
                    <a:pt x="56" y="92"/>
                  </a:lnTo>
                  <a:lnTo>
                    <a:pt x="70" y="86"/>
                  </a:lnTo>
                  <a:lnTo>
                    <a:pt x="84" y="80"/>
                  </a:lnTo>
                  <a:lnTo>
                    <a:pt x="102" y="68"/>
                  </a:lnTo>
                  <a:lnTo>
                    <a:pt x="110" y="62"/>
                  </a:lnTo>
                  <a:lnTo>
                    <a:pt x="98" y="48"/>
                  </a:lnTo>
                  <a:lnTo>
                    <a:pt x="88" y="38"/>
                  </a:lnTo>
                  <a:lnTo>
                    <a:pt x="74" y="28"/>
                  </a:lnTo>
                  <a:lnTo>
                    <a:pt x="60" y="18"/>
                  </a:lnTo>
                  <a:lnTo>
                    <a:pt x="42" y="8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0" y="8"/>
                  </a:lnTo>
                  <a:lnTo>
                    <a:pt x="18" y="10"/>
                  </a:lnTo>
                  <a:lnTo>
                    <a:pt x="26" y="16"/>
                  </a:lnTo>
                  <a:lnTo>
                    <a:pt x="34" y="22"/>
                  </a:lnTo>
                  <a:lnTo>
                    <a:pt x="40" y="28"/>
                  </a:lnTo>
                  <a:lnTo>
                    <a:pt x="44" y="36"/>
                  </a:lnTo>
                  <a:lnTo>
                    <a:pt x="48" y="46"/>
                  </a:lnTo>
                  <a:lnTo>
                    <a:pt x="48" y="56"/>
                  </a:lnTo>
                  <a:lnTo>
                    <a:pt x="46" y="70"/>
                  </a:lnTo>
                  <a:lnTo>
                    <a:pt x="40" y="82"/>
                  </a:lnTo>
                  <a:lnTo>
                    <a:pt x="32" y="92"/>
                  </a:lnTo>
                  <a:lnTo>
                    <a:pt x="22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2" name="Freeform 349"/>
            <p:cNvSpPr>
              <a:spLocks/>
            </p:cNvSpPr>
            <p:nvPr/>
          </p:nvSpPr>
          <p:spPr bwMode="auto">
            <a:xfrm>
              <a:off x="7348538" y="2239917"/>
              <a:ext cx="139700" cy="57150"/>
            </a:xfrm>
            <a:custGeom>
              <a:avLst/>
              <a:gdLst>
                <a:gd name="T0" fmla="*/ 2147483646 w 88"/>
                <a:gd name="T1" fmla="*/ 0 h 36"/>
                <a:gd name="T2" fmla="*/ 2147483646 w 88"/>
                <a:gd name="T3" fmla="*/ 0 h 36"/>
                <a:gd name="T4" fmla="*/ 2147483646 w 88"/>
                <a:gd name="T5" fmla="*/ 2147483646 h 36"/>
                <a:gd name="T6" fmla="*/ 2147483646 w 88"/>
                <a:gd name="T7" fmla="*/ 2147483646 h 36"/>
                <a:gd name="T8" fmla="*/ 2147483646 w 88"/>
                <a:gd name="T9" fmla="*/ 2147483646 h 36"/>
                <a:gd name="T10" fmla="*/ 2147483646 w 88"/>
                <a:gd name="T11" fmla="*/ 2147483646 h 36"/>
                <a:gd name="T12" fmla="*/ 2147483646 w 88"/>
                <a:gd name="T13" fmla="*/ 2147483646 h 36"/>
                <a:gd name="T14" fmla="*/ 0 w 88"/>
                <a:gd name="T15" fmla="*/ 2147483646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6">
                  <a:moveTo>
                    <a:pt x="88" y="0"/>
                  </a:moveTo>
                  <a:lnTo>
                    <a:pt x="88" y="0"/>
                  </a:lnTo>
                  <a:lnTo>
                    <a:pt x="80" y="6"/>
                  </a:lnTo>
                  <a:lnTo>
                    <a:pt x="62" y="18"/>
                  </a:lnTo>
                  <a:lnTo>
                    <a:pt x="48" y="24"/>
                  </a:lnTo>
                  <a:lnTo>
                    <a:pt x="34" y="30"/>
                  </a:lnTo>
                  <a:lnTo>
                    <a:pt x="18" y="34"/>
                  </a:lnTo>
                  <a:lnTo>
                    <a:pt x="0" y="3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3" name="Freeform 350"/>
            <p:cNvSpPr>
              <a:spLocks/>
            </p:cNvSpPr>
            <p:nvPr/>
          </p:nvSpPr>
          <p:spPr bwMode="auto">
            <a:xfrm>
              <a:off x="7132638" y="2141492"/>
              <a:ext cx="355600" cy="104775"/>
            </a:xfrm>
            <a:custGeom>
              <a:avLst/>
              <a:gdLst>
                <a:gd name="T0" fmla="*/ 0 w 224"/>
                <a:gd name="T1" fmla="*/ 2147483646 h 66"/>
                <a:gd name="T2" fmla="*/ 0 w 224"/>
                <a:gd name="T3" fmla="*/ 2147483646 h 66"/>
                <a:gd name="T4" fmla="*/ 2147483646 w 224"/>
                <a:gd name="T5" fmla="*/ 2147483646 h 66"/>
                <a:gd name="T6" fmla="*/ 2147483646 w 224"/>
                <a:gd name="T7" fmla="*/ 2147483646 h 66"/>
                <a:gd name="T8" fmla="*/ 2147483646 w 224"/>
                <a:gd name="T9" fmla="*/ 2147483646 h 66"/>
                <a:gd name="T10" fmla="*/ 2147483646 w 224"/>
                <a:gd name="T11" fmla="*/ 2147483646 h 66"/>
                <a:gd name="T12" fmla="*/ 2147483646 w 224"/>
                <a:gd name="T13" fmla="*/ 2147483646 h 66"/>
                <a:gd name="T14" fmla="*/ 2147483646 w 224"/>
                <a:gd name="T15" fmla="*/ 2147483646 h 66"/>
                <a:gd name="T16" fmla="*/ 2147483646 w 224"/>
                <a:gd name="T17" fmla="*/ 2147483646 h 66"/>
                <a:gd name="T18" fmla="*/ 2147483646 w 224"/>
                <a:gd name="T19" fmla="*/ 0 h 66"/>
                <a:gd name="T20" fmla="*/ 2147483646 w 224"/>
                <a:gd name="T21" fmla="*/ 0 h 66"/>
                <a:gd name="T22" fmla="*/ 2147483646 w 224"/>
                <a:gd name="T23" fmla="*/ 0 h 66"/>
                <a:gd name="T24" fmla="*/ 2147483646 w 224"/>
                <a:gd name="T25" fmla="*/ 0 h 66"/>
                <a:gd name="T26" fmla="*/ 2147483646 w 224"/>
                <a:gd name="T27" fmla="*/ 0 h 66"/>
                <a:gd name="T28" fmla="*/ 2147483646 w 224"/>
                <a:gd name="T29" fmla="*/ 2147483646 h 66"/>
                <a:gd name="T30" fmla="*/ 2147483646 w 224"/>
                <a:gd name="T31" fmla="*/ 2147483646 h 66"/>
                <a:gd name="T32" fmla="*/ 2147483646 w 224"/>
                <a:gd name="T33" fmla="*/ 2147483646 h 66"/>
                <a:gd name="T34" fmla="*/ 2147483646 w 224"/>
                <a:gd name="T35" fmla="*/ 2147483646 h 66"/>
                <a:gd name="T36" fmla="*/ 2147483646 w 224"/>
                <a:gd name="T37" fmla="*/ 2147483646 h 66"/>
                <a:gd name="T38" fmla="*/ 2147483646 w 224"/>
                <a:gd name="T39" fmla="*/ 2147483646 h 66"/>
                <a:gd name="T40" fmla="*/ 2147483646 w 224"/>
                <a:gd name="T41" fmla="*/ 214748364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66">
                  <a:moveTo>
                    <a:pt x="0" y="66"/>
                  </a:moveTo>
                  <a:lnTo>
                    <a:pt x="0" y="66"/>
                  </a:lnTo>
                  <a:lnTo>
                    <a:pt x="6" y="52"/>
                  </a:lnTo>
                  <a:lnTo>
                    <a:pt x="14" y="42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2"/>
                  </a:lnTo>
                  <a:lnTo>
                    <a:pt x="80" y="4"/>
                  </a:lnTo>
                  <a:lnTo>
                    <a:pt x="92" y="2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26" y="0"/>
                  </a:lnTo>
                  <a:lnTo>
                    <a:pt x="136" y="2"/>
                  </a:lnTo>
                  <a:lnTo>
                    <a:pt x="156" y="8"/>
                  </a:lnTo>
                  <a:lnTo>
                    <a:pt x="174" y="18"/>
                  </a:lnTo>
                  <a:lnTo>
                    <a:pt x="188" y="28"/>
                  </a:lnTo>
                  <a:lnTo>
                    <a:pt x="202" y="38"/>
                  </a:lnTo>
                  <a:lnTo>
                    <a:pt x="212" y="48"/>
                  </a:lnTo>
                  <a:lnTo>
                    <a:pt x="224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4" name="Freeform 351"/>
            <p:cNvSpPr>
              <a:spLocks/>
            </p:cNvSpPr>
            <p:nvPr/>
          </p:nvSpPr>
          <p:spPr bwMode="auto">
            <a:xfrm>
              <a:off x="7132638" y="2246267"/>
              <a:ext cx="66675" cy="31750"/>
            </a:xfrm>
            <a:custGeom>
              <a:avLst/>
              <a:gdLst>
                <a:gd name="T0" fmla="*/ 2147483646 w 42"/>
                <a:gd name="T1" fmla="*/ 2147483646 h 20"/>
                <a:gd name="T2" fmla="*/ 2147483646 w 42"/>
                <a:gd name="T3" fmla="*/ 2147483646 h 20"/>
                <a:gd name="T4" fmla="*/ 2147483646 w 42"/>
                <a:gd name="T5" fmla="*/ 2147483646 h 20"/>
                <a:gd name="T6" fmla="*/ 0 w 42"/>
                <a:gd name="T7" fmla="*/ 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20">
                  <a:moveTo>
                    <a:pt x="42" y="20"/>
                  </a:moveTo>
                  <a:lnTo>
                    <a:pt x="42" y="20"/>
                  </a:lnTo>
                  <a:lnTo>
                    <a:pt x="12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5" name="Freeform 352"/>
            <p:cNvSpPr>
              <a:spLocks/>
            </p:cNvSpPr>
            <p:nvPr/>
          </p:nvSpPr>
          <p:spPr bwMode="auto">
            <a:xfrm>
              <a:off x="7199313" y="2278017"/>
              <a:ext cx="76200" cy="19050"/>
            </a:xfrm>
            <a:custGeom>
              <a:avLst/>
              <a:gdLst>
                <a:gd name="T0" fmla="*/ 2147483646 w 48"/>
                <a:gd name="T1" fmla="*/ 2147483646 h 12"/>
                <a:gd name="T2" fmla="*/ 2147483646 w 48"/>
                <a:gd name="T3" fmla="*/ 2147483646 h 12"/>
                <a:gd name="T4" fmla="*/ 2147483646 w 48"/>
                <a:gd name="T5" fmla="*/ 2147483646 h 12"/>
                <a:gd name="T6" fmla="*/ 0 w 48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2">
                  <a:moveTo>
                    <a:pt x="48" y="12"/>
                  </a:moveTo>
                  <a:lnTo>
                    <a:pt x="48" y="12"/>
                  </a:lnTo>
                  <a:lnTo>
                    <a:pt x="24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6" name="Freeform 353"/>
            <p:cNvSpPr>
              <a:spLocks/>
            </p:cNvSpPr>
            <p:nvPr/>
          </p:nvSpPr>
          <p:spPr bwMode="auto">
            <a:xfrm>
              <a:off x="7237413" y="2151017"/>
              <a:ext cx="152400" cy="149225"/>
            </a:xfrm>
            <a:custGeom>
              <a:avLst/>
              <a:gdLst>
                <a:gd name="T0" fmla="*/ 2147483646 w 96"/>
                <a:gd name="T1" fmla="*/ 0 h 94"/>
                <a:gd name="T2" fmla="*/ 2147483646 w 96"/>
                <a:gd name="T3" fmla="*/ 0 h 94"/>
                <a:gd name="T4" fmla="*/ 2147483646 w 96"/>
                <a:gd name="T5" fmla="*/ 2147483646 h 94"/>
                <a:gd name="T6" fmla="*/ 2147483646 w 96"/>
                <a:gd name="T7" fmla="*/ 2147483646 h 94"/>
                <a:gd name="T8" fmla="*/ 2147483646 w 96"/>
                <a:gd name="T9" fmla="*/ 2147483646 h 94"/>
                <a:gd name="T10" fmla="*/ 2147483646 w 96"/>
                <a:gd name="T11" fmla="*/ 2147483646 h 94"/>
                <a:gd name="T12" fmla="*/ 2147483646 w 96"/>
                <a:gd name="T13" fmla="*/ 2147483646 h 94"/>
                <a:gd name="T14" fmla="*/ 2147483646 w 96"/>
                <a:gd name="T15" fmla="*/ 2147483646 h 94"/>
                <a:gd name="T16" fmla="*/ 0 w 96"/>
                <a:gd name="T17" fmla="*/ 2147483646 h 94"/>
                <a:gd name="T18" fmla="*/ 0 w 96"/>
                <a:gd name="T19" fmla="*/ 2147483646 h 94"/>
                <a:gd name="T20" fmla="*/ 0 w 96"/>
                <a:gd name="T21" fmla="*/ 2147483646 h 94"/>
                <a:gd name="T22" fmla="*/ 2147483646 w 96"/>
                <a:gd name="T23" fmla="*/ 2147483646 h 94"/>
                <a:gd name="T24" fmla="*/ 2147483646 w 96"/>
                <a:gd name="T25" fmla="*/ 2147483646 h 94"/>
                <a:gd name="T26" fmla="*/ 2147483646 w 96"/>
                <a:gd name="T27" fmla="*/ 2147483646 h 94"/>
                <a:gd name="T28" fmla="*/ 2147483646 w 96"/>
                <a:gd name="T29" fmla="*/ 2147483646 h 94"/>
                <a:gd name="T30" fmla="*/ 2147483646 w 96"/>
                <a:gd name="T31" fmla="*/ 2147483646 h 94"/>
                <a:gd name="T32" fmla="*/ 2147483646 w 96"/>
                <a:gd name="T33" fmla="*/ 2147483646 h 94"/>
                <a:gd name="T34" fmla="*/ 2147483646 w 96"/>
                <a:gd name="T35" fmla="*/ 2147483646 h 94"/>
                <a:gd name="T36" fmla="*/ 2147483646 w 96"/>
                <a:gd name="T37" fmla="*/ 2147483646 h 94"/>
                <a:gd name="T38" fmla="*/ 2147483646 w 96"/>
                <a:gd name="T39" fmla="*/ 2147483646 h 94"/>
                <a:gd name="T40" fmla="*/ 2147483646 w 96"/>
                <a:gd name="T41" fmla="*/ 2147483646 h 94"/>
                <a:gd name="T42" fmla="*/ 2147483646 w 96"/>
                <a:gd name="T43" fmla="*/ 2147483646 h 94"/>
                <a:gd name="T44" fmla="*/ 2147483646 w 96"/>
                <a:gd name="T45" fmla="*/ 2147483646 h 94"/>
                <a:gd name="T46" fmla="*/ 2147483646 w 96"/>
                <a:gd name="T47" fmla="*/ 2147483646 h 94"/>
                <a:gd name="T48" fmla="*/ 2147483646 w 96"/>
                <a:gd name="T49" fmla="*/ 2147483646 h 94"/>
                <a:gd name="T50" fmla="*/ 2147483646 w 96"/>
                <a:gd name="T51" fmla="*/ 2147483646 h 94"/>
                <a:gd name="T52" fmla="*/ 2147483646 w 96"/>
                <a:gd name="T53" fmla="*/ 2147483646 h 94"/>
                <a:gd name="T54" fmla="*/ 2147483646 w 96"/>
                <a:gd name="T55" fmla="*/ 2147483646 h 94"/>
                <a:gd name="T56" fmla="*/ 2147483646 w 96"/>
                <a:gd name="T57" fmla="*/ 2147483646 h 94"/>
                <a:gd name="T58" fmla="*/ 2147483646 w 96"/>
                <a:gd name="T59" fmla="*/ 2147483646 h 94"/>
                <a:gd name="T60" fmla="*/ 2147483646 w 96"/>
                <a:gd name="T61" fmla="*/ 2147483646 h 94"/>
                <a:gd name="T62" fmla="*/ 2147483646 w 96"/>
                <a:gd name="T63" fmla="*/ 2147483646 h 94"/>
                <a:gd name="T64" fmla="*/ 2147483646 w 96"/>
                <a:gd name="T65" fmla="*/ 0 h 94"/>
                <a:gd name="T66" fmla="*/ 2147483646 w 96"/>
                <a:gd name="T67" fmla="*/ 0 h 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6" h="94">
                  <a:moveTo>
                    <a:pt x="48" y="0"/>
                  </a:moveTo>
                  <a:lnTo>
                    <a:pt x="48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2"/>
                  </a:lnTo>
                  <a:lnTo>
                    <a:pt x="6" y="74"/>
                  </a:lnTo>
                  <a:lnTo>
                    <a:pt x="14" y="84"/>
                  </a:lnTo>
                  <a:lnTo>
                    <a:pt x="24" y="92"/>
                  </a:lnTo>
                  <a:lnTo>
                    <a:pt x="50" y="94"/>
                  </a:lnTo>
                  <a:lnTo>
                    <a:pt x="70" y="92"/>
                  </a:lnTo>
                  <a:lnTo>
                    <a:pt x="80" y="86"/>
                  </a:lnTo>
                  <a:lnTo>
                    <a:pt x="88" y="76"/>
                  </a:lnTo>
                  <a:lnTo>
                    <a:pt x="94" y="64"/>
                  </a:lnTo>
                  <a:lnTo>
                    <a:pt x="96" y="50"/>
                  </a:lnTo>
                  <a:lnTo>
                    <a:pt x="96" y="40"/>
                  </a:lnTo>
                  <a:lnTo>
                    <a:pt x="92" y="30"/>
                  </a:lnTo>
                  <a:lnTo>
                    <a:pt x="88" y="22"/>
                  </a:lnTo>
                  <a:lnTo>
                    <a:pt x="82" y="16"/>
                  </a:lnTo>
                  <a:lnTo>
                    <a:pt x="74" y="10"/>
                  </a:lnTo>
                  <a:lnTo>
                    <a:pt x="66" y="4"/>
                  </a:lnTo>
                  <a:lnTo>
                    <a:pt x="58" y="2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7" name="Freeform 354"/>
            <p:cNvSpPr>
              <a:spLocks/>
            </p:cNvSpPr>
            <p:nvPr/>
          </p:nvSpPr>
          <p:spPr bwMode="auto">
            <a:xfrm>
              <a:off x="7285038" y="2201817"/>
              <a:ext cx="57150" cy="53975"/>
            </a:xfrm>
            <a:custGeom>
              <a:avLst/>
              <a:gdLst>
                <a:gd name="T0" fmla="*/ 2147483646 w 36"/>
                <a:gd name="T1" fmla="*/ 0 h 34"/>
                <a:gd name="T2" fmla="*/ 2147483646 w 36"/>
                <a:gd name="T3" fmla="*/ 0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0 w 36"/>
                <a:gd name="T11" fmla="*/ 2147483646 h 34"/>
                <a:gd name="T12" fmla="*/ 0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0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4">
                  <a:moveTo>
                    <a:pt x="18" y="0"/>
                  </a:move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8" name="Freeform 355"/>
            <p:cNvSpPr>
              <a:spLocks/>
            </p:cNvSpPr>
            <p:nvPr/>
          </p:nvSpPr>
          <p:spPr bwMode="auto">
            <a:xfrm>
              <a:off x="7132638" y="2122442"/>
              <a:ext cx="355600" cy="193675"/>
            </a:xfrm>
            <a:custGeom>
              <a:avLst/>
              <a:gdLst>
                <a:gd name="T0" fmla="*/ 0 w 224"/>
                <a:gd name="T1" fmla="*/ 2147483646 h 122"/>
                <a:gd name="T2" fmla="*/ 0 w 224"/>
                <a:gd name="T3" fmla="*/ 2147483646 h 122"/>
                <a:gd name="T4" fmla="*/ 0 w 224"/>
                <a:gd name="T5" fmla="*/ 2147483646 h 122"/>
                <a:gd name="T6" fmla="*/ 0 w 224"/>
                <a:gd name="T7" fmla="*/ 2147483646 h 122"/>
                <a:gd name="T8" fmla="*/ 2147483646 w 224"/>
                <a:gd name="T9" fmla="*/ 2147483646 h 122"/>
                <a:gd name="T10" fmla="*/ 2147483646 w 224"/>
                <a:gd name="T11" fmla="*/ 2147483646 h 122"/>
                <a:gd name="T12" fmla="*/ 2147483646 w 224"/>
                <a:gd name="T13" fmla="*/ 2147483646 h 122"/>
                <a:gd name="T14" fmla="*/ 2147483646 w 224"/>
                <a:gd name="T15" fmla="*/ 2147483646 h 122"/>
                <a:gd name="T16" fmla="*/ 2147483646 w 224"/>
                <a:gd name="T17" fmla="*/ 2147483646 h 122"/>
                <a:gd name="T18" fmla="*/ 2147483646 w 224"/>
                <a:gd name="T19" fmla="*/ 2147483646 h 122"/>
                <a:gd name="T20" fmla="*/ 2147483646 w 224"/>
                <a:gd name="T21" fmla="*/ 2147483646 h 122"/>
                <a:gd name="T22" fmla="*/ 2147483646 w 224"/>
                <a:gd name="T23" fmla="*/ 2147483646 h 122"/>
                <a:gd name="T24" fmla="*/ 2147483646 w 224"/>
                <a:gd name="T25" fmla="*/ 0 h 122"/>
                <a:gd name="T26" fmla="*/ 2147483646 w 224"/>
                <a:gd name="T27" fmla="*/ 0 h 122"/>
                <a:gd name="T28" fmla="*/ 2147483646 w 224"/>
                <a:gd name="T29" fmla="*/ 0 h 122"/>
                <a:gd name="T30" fmla="*/ 2147483646 w 224"/>
                <a:gd name="T31" fmla="*/ 0 h 122"/>
                <a:gd name="T32" fmla="*/ 2147483646 w 224"/>
                <a:gd name="T33" fmla="*/ 2147483646 h 122"/>
                <a:gd name="T34" fmla="*/ 2147483646 w 224"/>
                <a:gd name="T35" fmla="*/ 2147483646 h 122"/>
                <a:gd name="T36" fmla="*/ 2147483646 w 224"/>
                <a:gd name="T37" fmla="*/ 2147483646 h 122"/>
                <a:gd name="T38" fmla="*/ 2147483646 w 224"/>
                <a:gd name="T39" fmla="*/ 2147483646 h 122"/>
                <a:gd name="T40" fmla="*/ 2147483646 w 224"/>
                <a:gd name="T41" fmla="*/ 2147483646 h 122"/>
                <a:gd name="T42" fmla="*/ 2147483646 w 224"/>
                <a:gd name="T43" fmla="*/ 2147483646 h 122"/>
                <a:gd name="T44" fmla="*/ 2147483646 w 224"/>
                <a:gd name="T45" fmla="*/ 2147483646 h 122"/>
                <a:gd name="T46" fmla="*/ 2147483646 w 224"/>
                <a:gd name="T47" fmla="*/ 2147483646 h 122"/>
                <a:gd name="T48" fmla="*/ 2147483646 w 224"/>
                <a:gd name="T49" fmla="*/ 2147483646 h 122"/>
                <a:gd name="T50" fmla="*/ 2147483646 w 224"/>
                <a:gd name="T51" fmla="*/ 2147483646 h 122"/>
                <a:gd name="T52" fmla="*/ 2147483646 w 224"/>
                <a:gd name="T53" fmla="*/ 2147483646 h 122"/>
                <a:gd name="T54" fmla="*/ 2147483646 w 224"/>
                <a:gd name="T55" fmla="*/ 2147483646 h 122"/>
                <a:gd name="T56" fmla="*/ 2147483646 w 224"/>
                <a:gd name="T57" fmla="*/ 2147483646 h 122"/>
                <a:gd name="T58" fmla="*/ 2147483646 w 224"/>
                <a:gd name="T59" fmla="*/ 2147483646 h 122"/>
                <a:gd name="T60" fmla="*/ 2147483646 w 224"/>
                <a:gd name="T61" fmla="*/ 2147483646 h 122"/>
                <a:gd name="T62" fmla="*/ 2147483646 w 224"/>
                <a:gd name="T63" fmla="*/ 2147483646 h 122"/>
                <a:gd name="T64" fmla="*/ 2147483646 w 224"/>
                <a:gd name="T65" fmla="*/ 2147483646 h 122"/>
                <a:gd name="T66" fmla="*/ 2147483646 w 224"/>
                <a:gd name="T67" fmla="*/ 2147483646 h 122"/>
                <a:gd name="T68" fmla="*/ 2147483646 w 224"/>
                <a:gd name="T69" fmla="*/ 2147483646 h 122"/>
                <a:gd name="T70" fmla="*/ 2147483646 w 224"/>
                <a:gd name="T71" fmla="*/ 2147483646 h 122"/>
                <a:gd name="T72" fmla="*/ 2147483646 w 224"/>
                <a:gd name="T73" fmla="*/ 2147483646 h 122"/>
                <a:gd name="T74" fmla="*/ 2147483646 w 224"/>
                <a:gd name="T75" fmla="*/ 2147483646 h 122"/>
                <a:gd name="T76" fmla="*/ 2147483646 w 224"/>
                <a:gd name="T77" fmla="*/ 2147483646 h 122"/>
                <a:gd name="T78" fmla="*/ 2147483646 w 224"/>
                <a:gd name="T79" fmla="*/ 2147483646 h 122"/>
                <a:gd name="T80" fmla="*/ 2147483646 w 224"/>
                <a:gd name="T81" fmla="*/ 2147483646 h 122"/>
                <a:gd name="T82" fmla="*/ 2147483646 w 224"/>
                <a:gd name="T83" fmla="*/ 2147483646 h 122"/>
                <a:gd name="T84" fmla="*/ 2147483646 w 224"/>
                <a:gd name="T85" fmla="*/ 2147483646 h 122"/>
                <a:gd name="T86" fmla="*/ 2147483646 w 224"/>
                <a:gd name="T87" fmla="*/ 2147483646 h 122"/>
                <a:gd name="T88" fmla="*/ 2147483646 w 224"/>
                <a:gd name="T89" fmla="*/ 2147483646 h 122"/>
                <a:gd name="T90" fmla="*/ 2147483646 w 224"/>
                <a:gd name="T91" fmla="*/ 2147483646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22">
                  <a:moveTo>
                    <a:pt x="0" y="78"/>
                  </a:moveTo>
                  <a:lnTo>
                    <a:pt x="0" y="78"/>
                  </a:lnTo>
                  <a:lnTo>
                    <a:pt x="6" y="62"/>
                  </a:lnTo>
                  <a:lnTo>
                    <a:pt x="14" y="50"/>
                  </a:lnTo>
                  <a:lnTo>
                    <a:pt x="24" y="36"/>
                  </a:lnTo>
                  <a:lnTo>
                    <a:pt x="38" y="22"/>
                  </a:lnTo>
                  <a:lnTo>
                    <a:pt x="46" y="16"/>
                  </a:lnTo>
                  <a:lnTo>
                    <a:pt x="56" y="10"/>
                  </a:lnTo>
                  <a:lnTo>
                    <a:pt x="66" y="6"/>
                  </a:lnTo>
                  <a:lnTo>
                    <a:pt x="78" y="2"/>
                  </a:lnTo>
                  <a:lnTo>
                    <a:pt x="92" y="0"/>
                  </a:lnTo>
                  <a:lnTo>
                    <a:pt x="106" y="0"/>
                  </a:lnTo>
                  <a:lnTo>
                    <a:pt x="120" y="0"/>
                  </a:lnTo>
                  <a:lnTo>
                    <a:pt x="134" y="2"/>
                  </a:lnTo>
                  <a:lnTo>
                    <a:pt x="146" y="6"/>
                  </a:lnTo>
                  <a:lnTo>
                    <a:pt x="158" y="10"/>
                  </a:lnTo>
                  <a:lnTo>
                    <a:pt x="178" y="20"/>
                  </a:lnTo>
                  <a:lnTo>
                    <a:pt x="194" y="34"/>
                  </a:lnTo>
                  <a:lnTo>
                    <a:pt x="206" y="46"/>
                  </a:lnTo>
                  <a:lnTo>
                    <a:pt x="214" y="58"/>
                  </a:lnTo>
                  <a:lnTo>
                    <a:pt x="224" y="74"/>
                  </a:lnTo>
                  <a:lnTo>
                    <a:pt x="222" y="78"/>
                  </a:lnTo>
                  <a:lnTo>
                    <a:pt x="216" y="88"/>
                  </a:lnTo>
                  <a:lnTo>
                    <a:pt x="206" y="100"/>
                  </a:lnTo>
                  <a:lnTo>
                    <a:pt x="198" y="106"/>
                  </a:lnTo>
                  <a:lnTo>
                    <a:pt x="190" y="110"/>
                  </a:lnTo>
                  <a:lnTo>
                    <a:pt x="178" y="116"/>
                  </a:lnTo>
                  <a:lnTo>
                    <a:pt x="166" y="118"/>
                  </a:lnTo>
                  <a:lnTo>
                    <a:pt x="152" y="120"/>
                  </a:lnTo>
                  <a:lnTo>
                    <a:pt x="134" y="122"/>
                  </a:lnTo>
                  <a:lnTo>
                    <a:pt x="116" y="120"/>
                  </a:lnTo>
                  <a:lnTo>
                    <a:pt x="94" y="116"/>
                  </a:lnTo>
                  <a:lnTo>
                    <a:pt x="70" y="108"/>
                  </a:lnTo>
                  <a:lnTo>
                    <a:pt x="42" y="98"/>
                  </a:lnTo>
                  <a:lnTo>
                    <a:pt x="40" y="9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9" name="Freeform 356"/>
            <p:cNvSpPr>
              <a:spLocks/>
            </p:cNvSpPr>
            <p:nvPr/>
          </p:nvSpPr>
          <p:spPr bwMode="auto">
            <a:xfrm>
              <a:off x="7281863" y="2195467"/>
              <a:ext cx="28575" cy="25400"/>
            </a:xfrm>
            <a:custGeom>
              <a:avLst/>
              <a:gdLst>
                <a:gd name="T0" fmla="*/ 0 w 18"/>
                <a:gd name="T1" fmla="*/ 2147483646 h 16"/>
                <a:gd name="T2" fmla="*/ 0 w 18"/>
                <a:gd name="T3" fmla="*/ 2147483646 h 16"/>
                <a:gd name="T4" fmla="*/ 2147483646 w 18"/>
                <a:gd name="T5" fmla="*/ 2147483646 h 16"/>
                <a:gd name="T6" fmla="*/ 2147483646 w 18"/>
                <a:gd name="T7" fmla="*/ 2147483646 h 16"/>
                <a:gd name="T8" fmla="*/ 2147483646 w 18"/>
                <a:gd name="T9" fmla="*/ 2147483646 h 16"/>
                <a:gd name="T10" fmla="*/ 2147483646 w 18"/>
                <a:gd name="T11" fmla="*/ 2147483646 h 16"/>
                <a:gd name="T12" fmla="*/ 2147483646 w 18"/>
                <a:gd name="T13" fmla="*/ 2147483646 h 16"/>
                <a:gd name="T14" fmla="*/ 2147483646 w 18"/>
                <a:gd name="T15" fmla="*/ 2147483646 h 16"/>
                <a:gd name="T16" fmla="*/ 2147483646 w 18"/>
                <a:gd name="T17" fmla="*/ 2147483646 h 16"/>
                <a:gd name="T18" fmla="*/ 2147483646 w 18"/>
                <a:gd name="T19" fmla="*/ 2147483646 h 16"/>
                <a:gd name="T20" fmla="*/ 2147483646 w 18"/>
                <a:gd name="T21" fmla="*/ 2147483646 h 16"/>
                <a:gd name="T22" fmla="*/ 2147483646 w 18"/>
                <a:gd name="T23" fmla="*/ 2147483646 h 16"/>
                <a:gd name="T24" fmla="*/ 2147483646 w 18"/>
                <a:gd name="T25" fmla="*/ 2147483646 h 16"/>
                <a:gd name="T26" fmla="*/ 2147483646 w 18"/>
                <a:gd name="T27" fmla="*/ 2147483646 h 16"/>
                <a:gd name="T28" fmla="*/ 2147483646 w 18"/>
                <a:gd name="T29" fmla="*/ 0 h 16"/>
                <a:gd name="T30" fmla="*/ 2147483646 w 18"/>
                <a:gd name="T31" fmla="*/ 0 h 16"/>
                <a:gd name="T32" fmla="*/ 2147483646 w 18"/>
                <a:gd name="T33" fmla="*/ 0 h 16"/>
                <a:gd name="T34" fmla="*/ 2147483646 w 18"/>
                <a:gd name="T35" fmla="*/ 0 h 16"/>
                <a:gd name="T36" fmla="*/ 2147483646 w 18"/>
                <a:gd name="T37" fmla="*/ 2147483646 h 16"/>
                <a:gd name="T38" fmla="*/ 2147483646 w 18"/>
                <a:gd name="T39" fmla="*/ 2147483646 h 16"/>
                <a:gd name="T40" fmla="*/ 0 w 18"/>
                <a:gd name="T41" fmla="*/ 2147483646 h 16"/>
                <a:gd name="T42" fmla="*/ 0 w 18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16">
                  <a:moveTo>
                    <a:pt x="0" y="8"/>
                  </a:moveTo>
                  <a:lnTo>
                    <a:pt x="0" y="8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7725184" y="3933835"/>
            <a:ext cx="265284" cy="106363"/>
            <a:chOff x="1906588" y="4905375"/>
            <a:chExt cx="365125" cy="120650"/>
          </a:xfrm>
          <a:solidFill>
            <a:srgbClr val="663300"/>
          </a:solidFill>
        </p:grpSpPr>
        <p:sp>
          <p:nvSpPr>
            <p:cNvPr id="361" name="Freeform 197"/>
            <p:cNvSpPr>
              <a:spLocks/>
            </p:cNvSpPr>
            <p:nvPr/>
          </p:nvSpPr>
          <p:spPr bwMode="auto">
            <a:xfrm>
              <a:off x="1906588" y="4905375"/>
              <a:ext cx="365125" cy="28575"/>
            </a:xfrm>
            <a:custGeom>
              <a:avLst/>
              <a:gdLst>
                <a:gd name="T0" fmla="*/ 230 w 230"/>
                <a:gd name="T1" fmla="*/ 18 h 18"/>
                <a:gd name="T2" fmla="*/ 230 w 230"/>
                <a:gd name="T3" fmla="*/ 18 h 18"/>
                <a:gd name="T4" fmla="*/ 206 w 230"/>
                <a:gd name="T5" fmla="*/ 14 h 18"/>
                <a:gd name="T6" fmla="*/ 188 w 230"/>
                <a:gd name="T7" fmla="*/ 10 h 18"/>
                <a:gd name="T8" fmla="*/ 174 w 230"/>
                <a:gd name="T9" fmla="*/ 6 h 18"/>
                <a:gd name="T10" fmla="*/ 174 w 230"/>
                <a:gd name="T11" fmla="*/ 6 h 18"/>
                <a:gd name="T12" fmla="*/ 154 w 230"/>
                <a:gd name="T13" fmla="*/ 0 h 18"/>
                <a:gd name="T14" fmla="*/ 138 w 230"/>
                <a:gd name="T15" fmla="*/ 0 h 18"/>
                <a:gd name="T16" fmla="*/ 138 w 230"/>
                <a:gd name="T17" fmla="*/ 0 h 18"/>
                <a:gd name="T18" fmla="*/ 116 w 230"/>
                <a:gd name="T19" fmla="*/ 4 h 18"/>
                <a:gd name="T20" fmla="*/ 114 w 230"/>
                <a:gd name="T21" fmla="*/ 4 h 18"/>
                <a:gd name="T22" fmla="*/ 114 w 230"/>
                <a:gd name="T23" fmla="*/ 4 h 18"/>
                <a:gd name="T24" fmla="*/ 94 w 230"/>
                <a:gd name="T25" fmla="*/ 0 h 18"/>
                <a:gd name="T26" fmla="*/ 94 w 230"/>
                <a:gd name="T27" fmla="*/ 0 h 18"/>
                <a:gd name="T28" fmla="*/ 76 w 230"/>
                <a:gd name="T29" fmla="*/ 0 h 18"/>
                <a:gd name="T30" fmla="*/ 56 w 230"/>
                <a:gd name="T31" fmla="*/ 6 h 18"/>
                <a:gd name="T32" fmla="*/ 56 w 230"/>
                <a:gd name="T33" fmla="*/ 6 h 18"/>
                <a:gd name="T34" fmla="*/ 42 w 230"/>
                <a:gd name="T35" fmla="*/ 10 h 18"/>
                <a:gd name="T36" fmla="*/ 24 w 230"/>
                <a:gd name="T37" fmla="*/ 14 h 18"/>
                <a:gd name="T38" fmla="*/ 0 w 230"/>
                <a:gd name="T3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0" h="18">
                  <a:moveTo>
                    <a:pt x="230" y="18"/>
                  </a:moveTo>
                  <a:lnTo>
                    <a:pt x="230" y="18"/>
                  </a:lnTo>
                  <a:lnTo>
                    <a:pt x="206" y="14"/>
                  </a:lnTo>
                  <a:lnTo>
                    <a:pt x="188" y="10"/>
                  </a:lnTo>
                  <a:lnTo>
                    <a:pt x="174" y="6"/>
                  </a:lnTo>
                  <a:lnTo>
                    <a:pt x="174" y="6"/>
                  </a:lnTo>
                  <a:lnTo>
                    <a:pt x="154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16" y="4"/>
                  </a:lnTo>
                  <a:lnTo>
                    <a:pt x="114" y="4"/>
                  </a:lnTo>
                  <a:lnTo>
                    <a:pt x="114" y="4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76" y="0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42" y="10"/>
                  </a:lnTo>
                  <a:lnTo>
                    <a:pt x="24" y="14"/>
                  </a:lnTo>
                  <a:lnTo>
                    <a:pt x="0" y="18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62" name="Freeform 199"/>
            <p:cNvSpPr>
              <a:spLocks/>
            </p:cNvSpPr>
            <p:nvPr/>
          </p:nvSpPr>
          <p:spPr bwMode="auto">
            <a:xfrm>
              <a:off x="1906588" y="4933950"/>
              <a:ext cx="365125" cy="92075"/>
            </a:xfrm>
            <a:custGeom>
              <a:avLst/>
              <a:gdLst>
                <a:gd name="T0" fmla="*/ 0 w 230"/>
                <a:gd name="T1" fmla="*/ 0 h 58"/>
                <a:gd name="T2" fmla="*/ 0 w 230"/>
                <a:gd name="T3" fmla="*/ 0 h 58"/>
                <a:gd name="T4" fmla="*/ 4 w 230"/>
                <a:gd name="T5" fmla="*/ 8 h 58"/>
                <a:gd name="T6" fmla="*/ 18 w 230"/>
                <a:gd name="T7" fmla="*/ 24 h 58"/>
                <a:gd name="T8" fmla="*/ 28 w 230"/>
                <a:gd name="T9" fmla="*/ 34 h 58"/>
                <a:gd name="T10" fmla="*/ 40 w 230"/>
                <a:gd name="T11" fmla="*/ 42 h 58"/>
                <a:gd name="T12" fmla="*/ 54 w 230"/>
                <a:gd name="T13" fmla="*/ 50 h 58"/>
                <a:gd name="T14" fmla="*/ 68 w 230"/>
                <a:gd name="T15" fmla="*/ 54 h 58"/>
                <a:gd name="T16" fmla="*/ 68 w 230"/>
                <a:gd name="T17" fmla="*/ 54 h 58"/>
                <a:gd name="T18" fmla="*/ 114 w 230"/>
                <a:gd name="T19" fmla="*/ 58 h 58"/>
                <a:gd name="T20" fmla="*/ 116 w 230"/>
                <a:gd name="T21" fmla="*/ 58 h 58"/>
                <a:gd name="T22" fmla="*/ 116 w 230"/>
                <a:gd name="T23" fmla="*/ 58 h 58"/>
                <a:gd name="T24" fmla="*/ 162 w 230"/>
                <a:gd name="T25" fmla="*/ 54 h 58"/>
                <a:gd name="T26" fmla="*/ 162 w 230"/>
                <a:gd name="T27" fmla="*/ 54 h 58"/>
                <a:gd name="T28" fmla="*/ 176 w 230"/>
                <a:gd name="T29" fmla="*/ 50 h 58"/>
                <a:gd name="T30" fmla="*/ 190 w 230"/>
                <a:gd name="T31" fmla="*/ 42 h 58"/>
                <a:gd name="T32" fmla="*/ 202 w 230"/>
                <a:gd name="T33" fmla="*/ 34 h 58"/>
                <a:gd name="T34" fmla="*/ 212 w 230"/>
                <a:gd name="T35" fmla="*/ 24 h 58"/>
                <a:gd name="T36" fmla="*/ 226 w 230"/>
                <a:gd name="T37" fmla="*/ 8 h 58"/>
                <a:gd name="T38" fmla="*/ 230 w 230"/>
                <a:gd name="T3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0" h="58">
                  <a:moveTo>
                    <a:pt x="0" y="0"/>
                  </a:moveTo>
                  <a:lnTo>
                    <a:pt x="0" y="0"/>
                  </a:lnTo>
                  <a:lnTo>
                    <a:pt x="4" y="8"/>
                  </a:lnTo>
                  <a:lnTo>
                    <a:pt x="18" y="24"/>
                  </a:lnTo>
                  <a:lnTo>
                    <a:pt x="28" y="34"/>
                  </a:lnTo>
                  <a:lnTo>
                    <a:pt x="40" y="42"/>
                  </a:lnTo>
                  <a:lnTo>
                    <a:pt x="54" y="50"/>
                  </a:lnTo>
                  <a:lnTo>
                    <a:pt x="68" y="54"/>
                  </a:lnTo>
                  <a:lnTo>
                    <a:pt x="68" y="54"/>
                  </a:lnTo>
                  <a:lnTo>
                    <a:pt x="114" y="58"/>
                  </a:lnTo>
                  <a:lnTo>
                    <a:pt x="116" y="58"/>
                  </a:lnTo>
                  <a:lnTo>
                    <a:pt x="116" y="58"/>
                  </a:lnTo>
                  <a:lnTo>
                    <a:pt x="162" y="54"/>
                  </a:lnTo>
                  <a:lnTo>
                    <a:pt x="162" y="54"/>
                  </a:lnTo>
                  <a:lnTo>
                    <a:pt x="176" y="50"/>
                  </a:lnTo>
                  <a:lnTo>
                    <a:pt x="190" y="42"/>
                  </a:lnTo>
                  <a:lnTo>
                    <a:pt x="202" y="34"/>
                  </a:lnTo>
                  <a:lnTo>
                    <a:pt x="212" y="24"/>
                  </a:lnTo>
                  <a:lnTo>
                    <a:pt x="226" y="8"/>
                  </a:lnTo>
                  <a:lnTo>
                    <a:pt x="230" y="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63" name="Line 200"/>
            <p:cNvSpPr>
              <a:spLocks noChangeShapeType="1"/>
            </p:cNvSpPr>
            <p:nvPr/>
          </p:nvSpPr>
          <p:spPr bwMode="auto">
            <a:xfrm>
              <a:off x="1906588" y="493395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64" name="Line 201"/>
            <p:cNvSpPr>
              <a:spLocks noChangeShapeType="1"/>
            </p:cNvSpPr>
            <p:nvPr/>
          </p:nvSpPr>
          <p:spPr bwMode="auto">
            <a:xfrm>
              <a:off x="1906588" y="4933950"/>
              <a:ext cx="0" cy="0"/>
            </a:xfrm>
            <a:prstGeom prst="line">
              <a:avLst/>
            </a:pr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365" name="Group 27"/>
          <p:cNvGrpSpPr>
            <a:grpSpLocks/>
          </p:cNvGrpSpPr>
          <p:nvPr/>
        </p:nvGrpSpPr>
        <p:grpSpPr bwMode="auto">
          <a:xfrm>
            <a:off x="7608475" y="4843917"/>
            <a:ext cx="834650" cy="1402872"/>
            <a:chOff x="4065588" y="4052888"/>
            <a:chExt cx="1123950" cy="1889125"/>
          </a:xfrm>
          <a:solidFill>
            <a:srgbClr val="CF9149"/>
          </a:solidFill>
        </p:grpSpPr>
        <p:sp>
          <p:nvSpPr>
            <p:cNvPr id="366" name="Rectangle 147"/>
            <p:cNvSpPr>
              <a:spLocks noChangeArrowheads="1"/>
            </p:cNvSpPr>
            <p:nvPr/>
          </p:nvSpPr>
          <p:spPr bwMode="auto">
            <a:xfrm>
              <a:off x="4329113" y="5383213"/>
              <a:ext cx="574675" cy="558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67" name="Freeform 151"/>
            <p:cNvSpPr>
              <a:spLocks/>
            </p:cNvSpPr>
            <p:nvPr/>
          </p:nvSpPr>
          <p:spPr bwMode="auto">
            <a:xfrm>
              <a:off x="4065588" y="4052888"/>
              <a:ext cx="1123950" cy="1708150"/>
            </a:xfrm>
            <a:custGeom>
              <a:avLst/>
              <a:gdLst>
                <a:gd name="T0" fmla="*/ 1063625 w 708"/>
                <a:gd name="T1" fmla="*/ 295275 h 1076"/>
                <a:gd name="T2" fmla="*/ 1098550 w 708"/>
                <a:gd name="T3" fmla="*/ 374650 h 1076"/>
                <a:gd name="T4" fmla="*/ 1117600 w 708"/>
                <a:gd name="T5" fmla="*/ 457200 h 1076"/>
                <a:gd name="T6" fmla="*/ 1123950 w 708"/>
                <a:gd name="T7" fmla="*/ 542925 h 1076"/>
                <a:gd name="T8" fmla="*/ 1120775 w 708"/>
                <a:gd name="T9" fmla="*/ 628650 h 1076"/>
                <a:gd name="T10" fmla="*/ 1098550 w 708"/>
                <a:gd name="T11" fmla="*/ 800100 h 1076"/>
                <a:gd name="T12" fmla="*/ 1066800 w 708"/>
                <a:gd name="T13" fmla="*/ 968375 h 1076"/>
                <a:gd name="T14" fmla="*/ 1031875 w 708"/>
                <a:gd name="T15" fmla="*/ 1181100 h 1076"/>
                <a:gd name="T16" fmla="*/ 993775 w 708"/>
                <a:gd name="T17" fmla="*/ 1308100 h 1076"/>
                <a:gd name="T18" fmla="*/ 962025 w 708"/>
                <a:gd name="T19" fmla="*/ 1368425 h 1076"/>
                <a:gd name="T20" fmla="*/ 923925 w 708"/>
                <a:gd name="T21" fmla="*/ 1428750 h 1076"/>
                <a:gd name="T22" fmla="*/ 873125 w 708"/>
                <a:gd name="T23" fmla="*/ 1489075 h 1076"/>
                <a:gd name="T24" fmla="*/ 796925 w 708"/>
                <a:gd name="T25" fmla="*/ 1568450 h 1076"/>
                <a:gd name="T26" fmla="*/ 727075 w 708"/>
                <a:gd name="T27" fmla="*/ 1635125 h 1076"/>
                <a:gd name="T28" fmla="*/ 650875 w 708"/>
                <a:gd name="T29" fmla="*/ 1682750 h 1076"/>
                <a:gd name="T30" fmla="*/ 552450 w 708"/>
                <a:gd name="T31" fmla="*/ 1708150 h 1076"/>
                <a:gd name="T32" fmla="*/ 504825 w 708"/>
                <a:gd name="T33" fmla="*/ 1695450 h 1076"/>
                <a:gd name="T34" fmla="*/ 425450 w 708"/>
                <a:gd name="T35" fmla="*/ 1657350 h 1076"/>
                <a:gd name="T36" fmla="*/ 355600 w 708"/>
                <a:gd name="T37" fmla="*/ 1603375 h 1076"/>
                <a:gd name="T38" fmla="*/ 250825 w 708"/>
                <a:gd name="T39" fmla="*/ 1492250 h 1076"/>
                <a:gd name="T40" fmla="*/ 225425 w 708"/>
                <a:gd name="T41" fmla="*/ 1463675 h 1076"/>
                <a:gd name="T42" fmla="*/ 180975 w 708"/>
                <a:gd name="T43" fmla="*/ 1403350 h 1076"/>
                <a:gd name="T44" fmla="*/ 146050 w 708"/>
                <a:gd name="T45" fmla="*/ 1343025 h 1076"/>
                <a:gd name="T46" fmla="*/ 107950 w 708"/>
                <a:gd name="T47" fmla="*/ 1250950 h 1076"/>
                <a:gd name="T48" fmla="*/ 79375 w 708"/>
                <a:gd name="T49" fmla="*/ 1117600 h 1076"/>
                <a:gd name="T50" fmla="*/ 57150 w 708"/>
                <a:gd name="T51" fmla="*/ 971550 h 1076"/>
                <a:gd name="T52" fmla="*/ 12700 w 708"/>
                <a:gd name="T53" fmla="*/ 717550 h 1076"/>
                <a:gd name="T54" fmla="*/ 0 w 708"/>
                <a:gd name="T55" fmla="*/ 587375 h 1076"/>
                <a:gd name="T56" fmla="*/ 3175 w 708"/>
                <a:gd name="T57" fmla="*/ 501650 h 1076"/>
                <a:gd name="T58" fmla="*/ 15875 w 708"/>
                <a:gd name="T59" fmla="*/ 419100 h 1076"/>
                <a:gd name="T60" fmla="*/ 41275 w 708"/>
                <a:gd name="T61" fmla="*/ 339725 h 1076"/>
                <a:gd name="T62" fmla="*/ 60325 w 708"/>
                <a:gd name="T63" fmla="*/ 298450 h 1076"/>
                <a:gd name="T64" fmla="*/ 101600 w 708"/>
                <a:gd name="T65" fmla="*/ 228600 h 1076"/>
                <a:gd name="T66" fmla="*/ 155575 w 708"/>
                <a:gd name="T67" fmla="*/ 168275 h 1076"/>
                <a:gd name="T68" fmla="*/ 212725 w 708"/>
                <a:gd name="T69" fmla="*/ 117475 h 1076"/>
                <a:gd name="T70" fmla="*/ 276225 w 708"/>
                <a:gd name="T71" fmla="*/ 79375 h 1076"/>
                <a:gd name="T72" fmla="*/ 346075 w 708"/>
                <a:gd name="T73" fmla="*/ 47625 h 1076"/>
                <a:gd name="T74" fmla="*/ 419100 w 708"/>
                <a:gd name="T75" fmla="*/ 25400 h 1076"/>
                <a:gd name="T76" fmla="*/ 498475 w 708"/>
                <a:gd name="T77" fmla="*/ 9525 h 1076"/>
                <a:gd name="T78" fmla="*/ 577850 w 708"/>
                <a:gd name="T79" fmla="*/ 0 h 1076"/>
                <a:gd name="T80" fmla="*/ 584200 w 708"/>
                <a:gd name="T81" fmla="*/ 0 h 1076"/>
                <a:gd name="T82" fmla="*/ 730250 w 708"/>
                <a:gd name="T83" fmla="*/ 28575 h 1076"/>
                <a:gd name="T84" fmla="*/ 800100 w 708"/>
                <a:gd name="T85" fmla="*/ 50800 h 1076"/>
                <a:gd name="T86" fmla="*/ 863600 w 708"/>
                <a:gd name="T87" fmla="*/ 82550 h 1076"/>
                <a:gd name="T88" fmla="*/ 920750 w 708"/>
                <a:gd name="T89" fmla="*/ 123825 h 1076"/>
                <a:gd name="T90" fmla="*/ 974725 w 708"/>
                <a:gd name="T91" fmla="*/ 171450 h 1076"/>
                <a:gd name="T92" fmla="*/ 1022350 w 708"/>
                <a:gd name="T93" fmla="*/ 228600 h 1076"/>
                <a:gd name="T94" fmla="*/ 1063625 w 708"/>
                <a:gd name="T95" fmla="*/ 295275 h 10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08" h="1076">
                  <a:moveTo>
                    <a:pt x="670" y="186"/>
                  </a:moveTo>
                  <a:lnTo>
                    <a:pt x="670" y="186"/>
                  </a:lnTo>
                  <a:lnTo>
                    <a:pt x="682" y="210"/>
                  </a:lnTo>
                  <a:lnTo>
                    <a:pt x="692" y="236"/>
                  </a:lnTo>
                  <a:lnTo>
                    <a:pt x="698" y="262"/>
                  </a:lnTo>
                  <a:lnTo>
                    <a:pt x="704" y="288"/>
                  </a:lnTo>
                  <a:lnTo>
                    <a:pt x="706" y="314"/>
                  </a:lnTo>
                  <a:lnTo>
                    <a:pt x="708" y="342"/>
                  </a:lnTo>
                  <a:lnTo>
                    <a:pt x="708" y="368"/>
                  </a:lnTo>
                  <a:lnTo>
                    <a:pt x="706" y="396"/>
                  </a:lnTo>
                  <a:lnTo>
                    <a:pt x="700" y="450"/>
                  </a:lnTo>
                  <a:lnTo>
                    <a:pt x="692" y="504"/>
                  </a:lnTo>
                  <a:lnTo>
                    <a:pt x="672" y="610"/>
                  </a:lnTo>
                  <a:lnTo>
                    <a:pt x="658" y="702"/>
                  </a:lnTo>
                  <a:lnTo>
                    <a:pt x="650" y="744"/>
                  </a:lnTo>
                  <a:lnTo>
                    <a:pt x="640" y="786"/>
                  </a:lnTo>
                  <a:lnTo>
                    <a:pt x="626" y="824"/>
                  </a:lnTo>
                  <a:lnTo>
                    <a:pt x="616" y="844"/>
                  </a:lnTo>
                  <a:lnTo>
                    <a:pt x="606" y="862"/>
                  </a:lnTo>
                  <a:lnTo>
                    <a:pt x="594" y="882"/>
                  </a:lnTo>
                  <a:lnTo>
                    <a:pt x="582" y="900"/>
                  </a:lnTo>
                  <a:lnTo>
                    <a:pt x="566" y="920"/>
                  </a:lnTo>
                  <a:lnTo>
                    <a:pt x="550" y="938"/>
                  </a:lnTo>
                  <a:lnTo>
                    <a:pt x="502" y="988"/>
                  </a:lnTo>
                  <a:lnTo>
                    <a:pt x="482" y="1010"/>
                  </a:lnTo>
                  <a:lnTo>
                    <a:pt x="458" y="1030"/>
                  </a:lnTo>
                  <a:lnTo>
                    <a:pt x="436" y="1046"/>
                  </a:lnTo>
                  <a:lnTo>
                    <a:pt x="410" y="1060"/>
                  </a:lnTo>
                  <a:lnTo>
                    <a:pt x="380" y="1070"/>
                  </a:lnTo>
                  <a:lnTo>
                    <a:pt x="348" y="1076"/>
                  </a:lnTo>
                  <a:lnTo>
                    <a:pt x="318" y="1068"/>
                  </a:lnTo>
                  <a:lnTo>
                    <a:pt x="292" y="1058"/>
                  </a:lnTo>
                  <a:lnTo>
                    <a:pt x="268" y="1044"/>
                  </a:lnTo>
                  <a:lnTo>
                    <a:pt x="244" y="1028"/>
                  </a:lnTo>
                  <a:lnTo>
                    <a:pt x="224" y="1010"/>
                  </a:lnTo>
                  <a:lnTo>
                    <a:pt x="202" y="988"/>
                  </a:lnTo>
                  <a:lnTo>
                    <a:pt x="158" y="940"/>
                  </a:lnTo>
                  <a:lnTo>
                    <a:pt x="142" y="922"/>
                  </a:lnTo>
                  <a:lnTo>
                    <a:pt x="126" y="902"/>
                  </a:lnTo>
                  <a:lnTo>
                    <a:pt x="114" y="884"/>
                  </a:lnTo>
                  <a:lnTo>
                    <a:pt x="102" y="864"/>
                  </a:lnTo>
                  <a:lnTo>
                    <a:pt x="92" y="846"/>
                  </a:lnTo>
                  <a:lnTo>
                    <a:pt x="82" y="826"/>
                  </a:lnTo>
                  <a:lnTo>
                    <a:pt x="68" y="788"/>
                  </a:lnTo>
                  <a:lnTo>
                    <a:pt x="58" y="748"/>
                  </a:lnTo>
                  <a:lnTo>
                    <a:pt x="50" y="704"/>
                  </a:lnTo>
                  <a:lnTo>
                    <a:pt x="36" y="612"/>
                  </a:lnTo>
                  <a:lnTo>
                    <a:pt x="16" y="506"/>
                  </a:lnTo>
                  <a:lnTo>
                    <a:pt x="8" y="452"/>
                  </a:lnTo>
                  <a:lnTo>
                    <a:pt x="2" y="398"/>
                  </a:lnTo>
                  <a:lnTo>
                    <a:pt x="0" y="370"/>
                  </a:lnTo>
                  <a:lnTo>
                    <a:pt x="0" y="344"/>
                  </a:lnTo>
                  <a:lnTo>
                    <a:pt x="2" y="316"/>
                  </a:lnTo>
                  <a:lnTo>
                    <a:pt x="4" y="290"/>
                  </a:lnTo>
                  <a:lnTo>
                    <a:pt x="10" y="264"/>
                  </a:lnTo>
                  <a:lnTo>
                    <a:pt x="16" y="238"/>
                  </a:lnTo>
                  <a:lnTo>
                    <a:pt x="26" y="214"/>
                  </a:lnTo>
                  <a:lnTo>
                    <a:pt x="38" y="188"/>
                  </a:lnTo>
                  <a:lnTo>
                    <a:pt x="50" y="166"/>
                  </a:lnTo>
                  <a:lnTo>
                    <a:pt x="64" y="144"/>
                  </a:lnTo>
                  <a:lnTo>
                    <a:pt x="80" y="124"/>
                  </a:lnTo>
                  <a:lnTo>
                    <a:pt x="98" y="106"/>
                  </a:lnTo>
                  <a:lnTo>
                    <a:pt x="116" y="90"/>
                  </a:lnTo>
                  <a:lnTo>
                    <a:pt x="134" y="74"/>
                  </a:lnTo>
                  <a:lnTo>
                    <a:pt x="154" y="62"/>
                  </a:lnTo>
                  <a:lnTo>
                    <a:pt x="174" y="50"/>
                  </a:lnTo>
                  <a:lnTo>
                    <a:pt x="196" y="38"/>
                  </a:lnTo>
                  <a:lnTo>
                    <a:pt x="218" y="30"/>
                  </a:lnTo>
                  <a:lnTo>
                    <a:pt x="242" y="22"/>
                  </a:lnTo>
                  <a:lnTo>
                    <a:pt x="264" y="16"/>
                  </a:lnTo>
                  <a:lnTo>
                    <a:pt x="290" y="10"/>
                  </a:lnTo>
                  <a:lnTo>
                    <a:pt x="314" y="6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414" y="6"/>
                  </a:lnTo>
                  <a:lnTo>
                    <a:pt x="460" y="18"/>
                  </a:lnTo>
                  <a:lnTo>
                    <a:pt x="482" y="24"/>
                  </a:lnTo>
                  <a:lnTo>
                    <a:pt x="504" y="32"/>
                  </a:lnTo>
                  <a:lnTo>
                    <a:pt x="524" y="42"/>
                  </a:lnTo>
                  <a:lnTo>
                    <a:pt x="544" y="52"/>
                  </a:lnTo>
                  <a:lnTo>
                    <a:pt x="562" y="64"/>
                  </a:lnTo>
                  <a:lnTo>
                    <a:pt x="580" y="78"/>
                  </a:lnTo>
                  <a:lnTo>
                    <a:pt x="598" y="92"/>
                  </a:lnTo>
                  <a:lnTo>
                    <a:pt x="614" y="108"/>
                  </a:lnTo>
                  <a:lnTo>
                    <a:pt x="630" y="126"/>
                  </a:lnTo>
                  <a:lnTo>
                    <a:pt x="644" y="144"/>
                  </a:lnTo>
                  <a:lnTo>
                    <a:pt x="658" y="164"/>
                  </a:lnTo>
                  <a:lnTo>
                    <a:pt x="670" y="18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4122" name="Group 210"/>
          <p:cNvGrpSpPr>
            <a:grpSpLocks/>
          </p:cNvGrpSpPr>
          <p:nvPr/>
        </p:nvGrpSpPr>
        <p:grpSpPr bwMode="auto">
          <a:xfrm>
            <a:off x="7631113" y="5278438"/>
            <a:ext cx="760412" cy="141287"/>
            <a:chOff x="6528784" y="2918594"/>
            <a:chExt cx="1054100" cy="158750"/>
          </a:xfrm>
        </p:grpSpPr>
        <p:sp>
          <p:nvSpPr>
            <p:cNvPr id="4133" name="Freeform 260"/>
            <p:cNvSpPr>
              <a:spLocks noEditPoints="1"/>
            </p:cNvSpPr>
            <p:nvPr/>
          </p:nvSpPr>
          <p:spPr bwMode="auto">
            <a:xfrm>
              <a:off x="6652609" y="2924944"/>
              <a:ext cx="196850" cy="152400"/>
            </a:xfrm>
            <a:custGeom>
              <a:avLst/>
              <a:gdLst>
                <a:gd name="T0" fmla="*/ 2147483646 w 124"/>
                <a:gd name="T1" fmla="*/ 2147483646 h 96"/>
                <a:gd name="T2" fmla="*/ 2147483646 w 124"/>
                <a:gd name="T3" fmla="*/ 2147483646 h 96"/>
                <a:gd name="T4" fmla="*/ 2147483646 w 124"/>
                <a:gd name="T5" fmla="*/ 2147483646 h 96"/>
                <a:gd name="T6" fmla="*/ 0 w 124"/>
                <a:gd name="T7" fmla="*/ 2147483646 h 96"/>
                <a:gd name="T8" fmla="*/ 0 w 124"/>
                <a:gd name="T9" fmla="*/ 2147483646 h 96"/>
                <a:gd name="T10" fmla="*/ 0 w 124"/>
                <a:gd name="T11" fmla="*/ 2147483646 h 96"/>
                <a:gd name="T12" fmla="*/ 0 w 124"/>
                <a:gd name="T13" fmla="*/ 2147483646 h 96"/>
                <a:gd name="T14" fmla="*/ 2147483646 w 124"/>
                <a:gd name="T15" fmla="*/ 2147483646 h 96"/>
                <a:gd name="T16" fmla="*/ 2147483646 w 124"/>
                <a:gd name="T17" fmla="*/ 2147483646 h 96"/>
                <a:gd name="T18" fmla="*/ 2147483646 w 124"/>
                <a:gd name="T19" fmla="*/ 2147483646 h 96"/>
                <a:gd name="T20" fmla="*/ 2147483646 w 124"/>
                <a:gd name="T21" fmla="*/ 2147483646 h 96"/>
                <a:gd name="T22" fmla="*/ 2147483646 w 124"/>
                <a:gd name="T23" fmla="*/ 2147483646 h 96"/>
                <a:gd name="T24" fmla="*/ 2147483646 w 124"/>
                <a:gd name="T25" fmla="*/ 2147483646 h 96"/>
                <a:gd name="T26" fmla="*/ 2147483646 w 124"/>
                <a:gd name="T27" fmla="*/ 2147483646 h 96"/>
                <a:gd name="T28" fmla="*/ 2147483646 w 124"/>
                <a:gd name="T29" fmla="*/ 0 h 96"/>
                <a:gd name="T30" fmla="*/ 2147483646 w 124"/>
                <a:gd name="T31" fmla="*/ 0 h 96"/>
                <a:gd name="T32" fmla="*/ 2147483646 w 124"/>
                <a:gd name="T33" fmla="*/ 2147483646 h 96"/>
                <a:gd name="T34" fmla="*/ 2147483646 w 124"/>
                <a:gd name="T35" fmla="*/ 2147483646 h 96"/>
                <a:gd name="T36" fmla="*/ 2147483646 w 124"/>
                <a:gd name="T37" fmla="*/ 2147483646 h 96"/>
                <a:gd name="T38" fmla="*/ 2147483646 w 124"/>
                <a:gd name="T39" fmla="*/ 2147483646 h 96"/>
                <a:gd name="T40" fmla="*/ 2147483646 w 124"/>
                <a:gd name="T41" fmla="*/ 2147483646 h 96"/>
                <a:gd name="T42" fmla="*/ 2147483646 w 124"/>
                <a:gd name="T43" fmla="*/ 2147483646 h 96"/>
                <a:gd name="T44" fmla="*/ 2147483646 w 124"/>
                <a:gd name="T45" fmla="*/ 2147483646 h 96"/>
                <a:gd name="T46" fmla="*/ 2147483646 w 124"/>
                <a:gd name="T47" fmla="*/ 2147483646 h 96"/>
                <a:gd name="T48" fmla="*/ 2147483646 w 124"/>
                <a:gd name="T49" fmla="*/ 2147483646 h 96"/>
                <a:gd name="T50" fmla="*/ 2147483646 w 124"/>
                <a:gd name="T51" fmla="*/ 2147483646 h 96"/>
                <a:gd name="T52" fmla="*/ 2147483646 w 124"/>
                <a:gd name="T53" fmla="*/ 2147483646 h 96"/>
                <a:gd name="T54" fmla="*/ 2147483646 w 124"/>
                <a:gd name="T55" fmla="*/ 2147483646 h 96"/>
                <a:gd name="T56" fmla="*/ 2147483646 w 124"/>
                <a:gd name="T57" fmla="*/ 2147483646 h 96"/>
                <a:gd name="T58" fmla="*/ 2147483646 w 124"/>
                <a:gd name="T59" fmla="*/ 2147483646 h 96"/>
                <a:gd name="T60" fmla="*/ 2147483646 w 124"/>
                <a:gd name="T61" fmla="*/ 2147483646 h 96"/>
                <a:gd name="T62" fmla="*/ 2147483646 w 124"/>
                <a:gd name="T63" fmla="*/ 2147483646 h 96"/>
                <a:gd name="T64" fmla="*/ 2147483646 w 124"/>
                <a:gd name="T65" fmla="*/ 2147483646 h 96"/>
                <a:gd name="T66" fmla="*/ 2147483646 w 124"/>
                <a:gd name="T67" fmla="*/ 2147483646 h 96"/>
                <a:gd name="T68" fmla="*/ 2147483646 w 124"/>
                <a:gd name="T69" fmla="*/ 2147483646 h 96"/>
                <a:gd name="T70" fmla="*/ 2147483646 w 124"/>
                <a:gd name="T71" fmla="*/ 2147483646 h 96"/>
                <a:gd name="T72" fmla="*/ 2147483646 w 124"/>
                <a:gd name="T73" fmla="*/ 2147483646 h 96"/>
                <a:gd name="T74" fmla="*/ 2147483646 w 124"/>
                <a:gd name="T75" fmla="*/ 2147483646 h 96"/>
                <a:gd name="T76" fmla="*/ 2147483646 w 124"/>
                <a:gd name="T77" fmla="*/ 2147483646 h 96"/>
                <a:gd name="T78" fmla="*/ 2147483646 w 124"/>
                <a:gd name="T79" fmla="*/ 2147483646 h 96"/>
                <a:gd name="T80" fmla="*/ 2147483646 w 124"/>
                <a:gd name="T81" fmla="*/ 2147483646 h 96"/>
                <a:gd name="T82" fmla="*/ 2147483646 w 124"/>
                <a:gd name="T83" fmla="*/ 2147483646 h 96"/>
                <a:gd name="T84" fmla="*/ 2147483646 w 124"/>
                <a:gd name="T85" fmla="*/ 2147483646 h 96"/>
                <a:gd name="T86" fmla="*/ 2147483646 w 124"/>
                <a:gd name="T87" fmla="*/ 2147483646 h 96"/>
                <a:gd name="T88" fmla="*/ 2147483646 w 124"/>
                <a:gd name="T89" fmla="*/ 2147483646 h 96"/>
                <a:gd name="T90" fmla="*/ 2147483646 w 124"/>
                <a:gd name="T91" fmla="*/ 2147483646 h 96"/>
                <a:gd name="T92" fmla="*/ 2147483646 w 124"/>
                <a:gd name="T93" fmla="*/ 2147483646 h 96"/>
                <a:gd name="T94" fmla="*/ 2147483646 w 124"/>
                <a:gd name="T95" fmla="*/ 2147483646 h 96"/>
                <a:gd name="T96" fmla="*/ 2147483646 w 124"/>
                <a:gd name="T97" fmla="*/ 2147483646 h 96"/>
                <a:gd name="T98" fmla="*/ 2147483646 w 124"/>
                <a:gd name="T99" fmla="*/ 2147483646 h 96"/>
                <a:gd name="T100" fmla="*/ 2147483646 w 124"/>
                <a:gd name="T101" fmla="*/ 2147483646 h 96"/>
                <a:gd name="T102" fmla="*/ 2147483646 w 124"/>
                <a:gd name="T103" fmla="*/ 2147483646 h 96"/>
                <a:gd name="T104" fmla="*/ 2147483646 w 124"/>
                <a:gd name="T105" fmla="*/ 2147483646 h 96"/>
                <a:gd name="T106" fmla="*/ 2147483646 w 124"/>
                <a:gd name="T107" fmla="*/ 2147483646 h 96"/>
                <a:gd name="T108" fmla="*/ 2147483646 w 124"/>
                <a:gd name="T109" fmla="*/ 2147483646 h 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4" h="96">
                  <a:moveTo>
                    <a:pt x="10" y="88"/>
                  </a:moveTo>
                  <a:lnTo>
                    <a:pt x="10" y="88"/>
                  </a:lnTo>
                  <a:lnTo>
                    <a:pt x="4" y="7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2" y="30"/>
                  </a:lnTo>
                  <a:lnTo>
                    <a:pt x="8" y="20"/>
                  </a:lnTo>
                  <a:lnTo>
                    <a:pt x="14" y="10"/>
                  </a:lnTo>
                  <a:lnTo>
                    <a:pt x="22" y="2"/>
                  </a:lnTo>
                  <a:lnTo>
                    <a:pt x="42" y="0"/>
                  </a:lnTo>
                  <a:lnTo>
                    <a:pt x="64" y="0"/>
                  </a:lnTo>
                  <a:lnTo>
                    <a:pt x="86" y="4"/>
                  </a:lnTo>
                  <a:lnTo>
                    <a:pt x="108" y="10"/>
                  </a:lnTo>
                  <a:lnTo>
                    <a:pt x="116" y="22"/>
                  </a:lnTo>
                  <a:lnTo>
                    <a:pt x="120" y="34"/>
                  </a:lnTo>
                  <a:lnTo>
                    <a:pt x="124" y="48"/>
                  </a:lnTo>
                  <a:lnTo>
                    <a:pt x="122" y="62"/>
                  </a:lnTo>
                  <a:lnTo>
                    <a:pt x="118" y="78"/>
                  </a:lnTo>
                  <a:lnTo>
                    <a:pt x="110" y="90"/>
                  </a:lnTo>
                  <a:lnTo>
                    <a:pt x="78" y="96"/>
                  </a:lnTo>
                  <a:lnTo>
                    <a:pt x="62" y="96"/>
                  </a:lnTo>
                  <a:lnTo>
                    <a:pt x="48" y="96"/>
                  </a:lnTo>
                  <a:lnTo>
                    <a:pt x="10" y="88"/>
                  </a:lnTo>
                  <a:close/>
                  <a:moveTo>
                    <a:pt x="88" y="56"/>
                  </a:moveTo>
                  <a:lnTo>
                    <a:pt x="88" y="56"/>
                  </a:lnTo>
                  <a:lnTo>
                    <a:pt x="88" y="44"/>
                  </a:lnTo>
                  <a:lnTo>
                    <a:pt x="84" y="36"/>
                  </a:lnTo>
                  <a:lnTo>
                    <a:pt x="76" y="28"/>
                  </a:lnTo>
                  <a:lnTo>
                    <a:pt x="66" y="24"/>
                  </a:lnTo>
                  <a:lnTo>
                    <a:pt x="54" y="26"/>
                  </a:lnTo>
                  <a:lnTo>
                    <a:pt x="46" y="30"/>
                  </a:lnTo>
                  <a:lnTo>
                    <a:pt x="38" y="3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40" y="68"/>
                  </a:lnTo>
                  <a:lnTo>
                    <a:pt x="46" y="74"/>
                  </a:lnTo>
                  <a:lnTo>
                    <a:pt x="56" y="78"/>
                  </a:lnTo>
                  <a:lnTo>
                    <a:pt x="68" y="78"/>
                  </a:lnTo>
                  <a:lnTo>
                    <a:pt x="78" y="74"/>
                  </a:lnTo>
                  <a:lnTo>
                    <a:pt x="84" y="66"/>
                  </a:lnTo>
                  <a:lnTo>
                    <a:pt x="88" y="56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4" name="Freeform 261"/>
            <p:cNvSpPr>
              <a:spLocks/>
            </p:cNvSpPr>
            <p:nvPr/>
          </p:nvSpPr>
          <p:spPr bwMode="auto">
            <a:xfrm>
              <a:off x="6824059" y="2940819"/>
              <a:ext cx="107950" cy="127000"/>
            </a:xfrm>
            <a:custGeom>
              <a:avLst/>
              <a:gdLst>
                <a:gd name="T0" fmla="*/ 2147483646 w 68"/>
                <a:gd name="T1" fmla="*/ 2147483646 h 80"/>
                <a:gd name="T2" fmla="*/ 2147483646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2147483646 w 68"/>
                <a:gd name="T15" fmla="*/ 2147483646 h 80"/>
                <a:gd name="T16" fmla="*/ 2147483646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0 w 68"/>
                <a:gd name="T25" fmla="*/ 0 h 80"/>
                <a:gd name="T26" fmla="*/ 0 w 68"/>
                <a:gd name="T27" fmla="*/ 0 h 80"/>
                <a:gd name="T28" fmla="*/ 2147483646 w 68"/>
                <a:gd name="T29" fmla="*/ 2147483646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2147483646 h 80"/>
                <a:gd name="T36" fmla="*/ 2147483646 w 68"/>
                <a:gd name="T37" fmla="*/ 2147483646 h 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8" h="80">
                  <a:moveTo>
                    <a:pt x="68" y="60"/>
                  </a:moveTo>
                  <a:lnTo>
                    <a:pt x="68" y="60"/>
                  </a:lnTo>
                  <a:lnTo>
                    <a:pt x="48" y="68"/>
                  </a:lnTo>
                  <a:lnTo>
                    <a:pt x="28" y="74"/>
                  </a:lnTo>
                  <a:lnTo>
                    <a:pt x="2" y="80"/>
                  </a:lnTo>
                  <a:lnTo>
                    <a:pt x="10" y="68"/>
                  </a:lnTo>
                  <a:lnTo>
                    <a:pt x="14" y="52"/>
                  </a:lnTo>
                  <a:lnTo>
                    <a:pt x="16" y="38"/>
                  </a:lnTo>
                  <a:lnTo>
                    <a:pt x="12" y="24"/>
                  </a:lnTo>
                  <a:lnTo>
                    <a:pt x="8" y="12"/>
                  </a:lnTo>
                  <a:lnTo>
                    <a:pt x="0" y="0"/>
                  </a:lnTo>
                  <a:lnTo>
                    <a:pt x="18" y="10"/>
                  </a:lnTo>
                  <a:lnTo>
                    <a:pt x="36" y="22"/>
                  </a:lnTo>
                  <a:lnTo>
                    <a:pt x="54" y="40"/>
                  </a:lnTo>
                  <a:lnTo>
                    <a:pt x="68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262"/>
            <p:cNvSpPr>
              <a:spLocks/>
            </p:cNvSpPr>
            <p:nvPr/>
          </p:nvSpPr>
          <p:spPr bwMode="auto">
            <a:xfrm>
              <a:off x="6706584" y="2963044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0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4">
                  <a:moveTo>
                    <a:pt x="54" y="32"/>
                  </a:moveTo>
                  <a:lnTo>
                    <a:pt x="54" y="32"/>
                  </a:lnTo>
                  <a:lnTo>
                    <a:pt x="50" y="42"/>
                  </a:lnTo>
                  <a:lnTo>
                    <a:pt x="44" y="50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2" y="50"/>
                  </a:lnTo>
                  <a:lnTo>
                    <a:pt x="6" y="44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2" y="4"/>
                  </a:lnTo>
                  <a:lnTo>
                    <a:pt x="50" y="12"/>
                  </a:lnTo>
                  <a:lnTo>
                    <a:pt x="54" y="20"/>
                  </a:lnTo>
                  <a:lnTo>
                    <a:pt x="54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6" name="Freeform 263"/>
            <p:cNvSpPr>
              <a:spLocks/>
            </p:cNvSpPr>
            <p:nvPr/>
          </p:nvSpPr>
          <p:spPr bwMode="auto">
            <a:xfrm>
              <a:off x="6528784" y="2928119"/>
              <a:ext cx="158750" cy="136525"/>
            </a:xfrm>
            <a:custGeom>
              <a:avLst/>
              <a:gdLst>
                <a:gd name="T0" fmla="*/ 2147483646 w 100"/>
                <a:gd name="T1" fmla="*/ 2147483646 h 86"/>
                <a:gd name="T2" fmla="*/ 2147483646 w 100"/>
                <a:gd name="T3" fmla="*/ 2147483646 h 86"/>
                <a:gd name="T4" fmla="*/ 2147483646 w 100"/>
                <a:gd name="T5" fmla="*/ 2147483646 h 86"/>
                <a:gd name="T6" fmla="*/ 2147483646 w 100"/>
                <a:gd name="T7" fmla="*/ 2147483646 h 86"/>
                <a:gd name="T8" fmla="*/ 0 w 100"/>
                <a:gd name="T9" fmla="*/ 2147483646 h 86"/>
                <a:gd name="T10" fmla="*/ 0 w 100"/>
                <a:gd name="T11" fmla="*/ 2147483646 h 86"/>
                <a:gd name="T12" fmla="*/ 2147483646 w 100"/>
                <a:gd name="T13" fmla="*/ 2147483646 h 86"/>
                <a:gd name="T14" fmla="*/ 2147483646 w 100"/>
                <a:gd name="T15" fmla="*/ 2147483646 h 86"/>
                <a:gd name="T16" fmla="*/ 2147483646 w 100"/>
                <a:gd name="T17" fmla="*/ 2147483646 h 86"/>
                <a:gd name="T18" fmla="*/ 2147483646 w 100"/>
                <a:gd name="T19" fmla="*/ 2147483646 h 86"/>
                <a:gd name="T20" fmla="*/ 2147483646 w 100"/>
                <a:gd name="T21" fmla="*/ 2147483646 h 86"/>
                <a:gd name="T22" fmla="*/ 2147483646 w 100"/>
                <a:gd name="T23" fmla="*/ 2147483646 h 86"/>
                <a:gd name="T24" fmla="*/ 2147483646 w 100"/>
                <a:gd name="T25" fmla="*/ 2147483646 h 86"/>
                <a:gd name="T26" fmla="*/ 2147483646 w 100"/>
                <a:gd name="T27" fmla="*/ 2147483646 h 86"/>
                <a:gd name="T28" fmla="*/ 2147483646 w 100"/>
                <a:gd name="T29" fmla="*/ 2147483646 h 86"/>
                <a:gd name="T30" fmla="*/ 2147483646 w 100"/>
                <a:gd name="T31" fmla="*/ 0 h 86"/>
                <a:gd name="T32" fmla="*/ 2147483646 w 100"/>
                <a:gd name="T33" fmla="*/ 0 h 86"/>
                <a:gd name="T34" fmla="*/ 2147483646 w 100"/>
                <a:gd name="T35" fmla="*/ 2147483646 h 86"/>
                <a:gd name="T36" fmla="*/ 2147483646 w 100"/>
                <a:gd name="T37" fmla="*/ 2147483646 h 86"/>
                <a:gd name="T38" fmla="*/ 2147483646 w 100"/>
                <a:gd name="T39" fmla="*/ 2147483646 h 86"/>
                <a:gd name="T40" fmla="*/ 2147483646 w 100"/>
                <a:gd name="T41" fmla="*/ 2147483646 h 86"/>
                <a:gd name="T42" fmla="*/ 2147483646 w 100"/>
                <a:gd name="T43" fmla="*/ 2147483646 h 86"/>
                <a:gd name="T44" fmla="*/ 2147483646 w 100"/>
                <a:gd name="T45" fmla="*/ 2147483646 h 86"/>
                <a:gd name="T46" fmla="*/ 2147483646 w 100"/>
                <a:gd name="T47" fmla="*/ 2147483646 h 86"/>
                <a:gd name="T48" fmla="*/ 2147483646 w 100"/>
                <a:gd name="T49" fmla="*/ 2147483646 h 86"/>
                <a:gd name="T50" fmla="*/ 2147483646 w 100"/>
                <a:gd name="T51" fmla="*/ 2147483646 h 86"/>
                <a:gd name="T52" fmla="*/ 2147483646 w 100"/>
                <a:gd name="T53" fmla="*/ 2147483646 h 8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0" h="86">
                  <a:moveTo>
                    <a:pt x="88" y="86"/>
                  </a:moveTo>
                  <a:lnTo>
                    <a:pt x="88" y="86"/>
                  </a:lnTo>
                  <a:lnTo>
                    <a:pt x="56" y="76"/>
                  </a:lnTo>
                  <a:lnTo>
                    <a:pt x="28" y="66"/>
                  </a:lnTo>
                  <a:lnTo>
                    <a:pt x="0" y="58"/>
                  </a:lnTo>
                  <a:lnTo>
                    <a:pt x="4" y="56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4" y="36"/>
                  </a:lnTo>
                  <a:lnTo>
                    <a:pt x="40" y="30"/>
                  </a:lnTo>
                  <a:lnTo>
                    <a:pt x="46" y="22"/>
                  </a:lnTo>
                  <a:lnTo>
                    <a:pt x="60" y="14"/>
                  </a:lnTo>
                  <a:lnTo>
                    <a:pt x="78" y="6"/>
                  </a:lnTo>
                  <a:lnTo>
                    <a:pt x="100" y="0"/>
                  </a:lnTo>
                  <a:lnTo>
                    <a:pt x="92" y="8"/>
                  </a:lnTo>
                  <a:lnTo>
                    <a:pt x="86" y="18"/>
                  </a:lnTo>
                  <a:lnTo>
                    <a:pt x="80" y="28"/>
                  </a:lnTo>
                  <a:lnTo>
                    <a:pt x="78" y="40"/>
                  </a:lnTo>
                  <a:lnTo>
                    <a:pt x="78" y="52"/>
                  </a:lnTo>
                  <a:lnTo>
                    <a:pt x="78" y="64"/>
                  </a:lnTo>
                  <a:lnTo>
                    <a:pt x="82" y="74"/>
                  </a:lnTo>
                  <a:lnTo>
                    <a:pt x="88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7" name="Freeform 264"/>
            <p:cNvSpPr>
              <a:spLocks/>
            </p:cNvSpPr>
            <p:nvPr/>
          </p:nvSpPr>
          <p:spPr bwMode="auto">
            <a:xfrm>
              <a:off x="6528784" y="2924944"/>
              <a:ext cx="403225" cy="152400"/>
            </a:xfrm>
            <a:custGeom>
              <a:avLst/>
              <a:gdLst>
                <a:gd name="T0" fmla="*/ 2147483646 w 254"/>
                <a:gd name="T1" fmla="*/ 2147483646 h 96"/>
                <a:gd name="T2" fmla="*/ 2147483646 w 254"/>
                <a:gd name="T3" fmla="*/ 2147483646 h 96"/>
                <a:gd name="T4" fmla="*/ 2147483646 w 254"/>
                <a:gd name="T5" fmla="*/ 0 h 96"/>
                <a:gd name="T6" fmla="*/ 2147483646 w 254"/>
                <a:gd name="T7" fmla="*/ 0 h 96"/>
                <a:gd name="T8" fmla="*/ 2147483646 w 254"/>
                <a:gd name="T9" fmla="*/ 2147483646 h 96"/>
                <a:gd name="T10" fmla="*/ 2147483646 w 254"/>
                <a:gd name="T11" fmla="*/ 2147483646 h 96"/>
                <a:gd name="T12" fmla="*/ 2147483646 w 254"/>
                <a:gd name="T13" fmla="*/ 2147483646 h 96"/>
                <a:gd name="T14" fmla="*/ 2147483646 w 254"/>
                <a:gd name="T15" fmla="*/ 2147483646 h 96"/>
                <a:gd name="T16" fmla="*/ 2147483646 w 254"/>
                <a:gd name="T17" fmla="*/ 2147483646 h 96"/>
                <a:gd name="T18" fmla="*/ 2147483646 w 254"/>
                <a:gd name="T19" fmla="*/ 2147483646 h 96"/>
                <a:gd name="T20" fmla="*/ 2147483646 w 254"/>
                <a:gd name="T21" fmla="*/ 2147483646 h 96"/>
                <a:gd name="T22" fmla="*/ 2147483646 w 254"/>
                <a:gd name="T23" fmla="*/ 2147483646 h 96"/>
                <a:gd name="T24" fmla="*/ 2147483646 w 254"/>
                <a:gd name="T25" fmla="*/ 2147483646 h 96"/>
                <a:gd name="T26" fmla="*/ 2147483646 w 254"/>
                <a:gd name="T27" fmla="*/ 2147483646 h 96"/>
                <a:gd name="T28" fmla="*/ 2147483646 w 254"/>
                <a:gd name="T29" fmla="*/ 2147483646 h 96"/>
                <a:gd name="T30" fmla="*/ 2147483646 w 254"/>
                <a:gd name="T31" fmla="*/ 2147483646 h 96"/>
                <a:gd name="T32" fmla="*/ 2147483646 w 254"/>
                <a:gd name="T33" fmla="*/ 2147483646 h 96"/>
                <a:gd name="T34" fmla="*/ 2147483646 w 254"/>
                <a:gd name="T35" fmla="*/ 2147483646 h 96"/>
                <a:gd name="T36" fmla="*/ 2147483646 w 254"/>
                <a:gd name="T37" fmla="*/ 2147483646 h 96"/>
                <a:gd name="T38" fmla="*/ 2147483646 w 254"/>
                <a:gd name="T39" fmla="*/ 2147483646 h 96"/>
                <a:gd name="T40" fmla="*/ 2147483646 w 254"/>
                <a:gd name="T41" fmla="*/ 2147483646 h 96"/>
                <a:gd name="T42" fmla="*/ 2147483646 w 254"/>
                <a:gd name="T43" fmla="*/ 2147483646 h 96"/>
                <a:gd name="T44" fmla="*/ 2147483646 w 254"/>
                <a:gd name="T45" fmla="*/ 2147483646 h 96"/>
                <a:gd name="T46" fmla="*/ 2147483646 w 254"/>
                <a:gd name="T47" fmla="*/ 2147483646 h 96"/>
                <a:gd name="T48" fmla="*/ 0 w 254"/>
                <a:gd name="T49" fmla="*/ 2147483646 h 96"/>
                <a:gd name="T50" fmla="*/ 0 w 254"/>
                <a:gd name="T51" fmla="*/ 2147483646 h 96"/>
                <a:gd name="T52" fmla="*/ 2147483646 w 254"/>
                <a:gd name="T53" fmla="*/ 2147483646 h 96"/>
                <a:gd name="T54" fmla="*/ 2147483646 w 254"/>
                <a:gd name="T55" fmla="*/ 2147483646 h 96"/>
                <a:gd name="T56" fmla="*/ 2147483646 w 254"/>
                <a:gd name="T57" fmla="*/ 2147483646 h 96"/>
                <a:gd name="T58" fmla="*/ 2147483646 w 254"/>
                <a:gd name="T59" fmla="*/ 2147483646 h 96"/>
                <a:gd name="T60" fmla="*/ 2147483646 w 254"/>
                <a:gd name="T61" fmla="*/ 2147483646 h 96"/>
                <a:gd name="T62" fmla="*/ 2147483646 w 254"/>
                <a:gd name="T63" fmla="*/ 2147483646 h 96"/>
                <a:gd name="T64" fmla="*/ 2147483646 w 254"/>
                <a:gd name="T65" fmla="*/ 2147483646 h 96"/>
                <a:gd name="T66" fmla="*/ 2147483646 w 254"/>
                <a:gd name="T67" fmla="*/ 2147483646 h 96"/>
                <a:gd name="T68" fmla="*/ 2147483646 w 254"/>
                <a:gd name="T69" fmla="*/ 2147483646 h 96"/>
                <a:gd name="T70" fmla="*/ 2147483646 w 254"/>
                <a:gd name="T71" fmla="*/ 2147483646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4" h="96">
                  <a:moveTo>
                    <a:pt x="100" y="2"/>
                  </a:moveTo>
                  <a:lnTo>
                    <a:pt x="100" y="2"/>
                  </a:lnTo>
                  <a:lnTo>
                    <a:pt x="120" y="0"/>
                  </a:lnTo>
                  <a:lnTo>
                    <a:pt x="142" y="0"/>
                  </a:lnTo>
                  <a:lnTo>
                    <a:pt x="164" y="4"/>
                  </a:lnTo>
                  <a:lnTo>
                    <a:pt x="186" y="10"/>
                  </a:lnTo>
                  <a:lnTo>
                    <a:pt x="204" y="20"/>
                  </a:lnTo>
                  <a:lnTo>
                    <a:pt x="222" y="32"/>
                  </a:lnTo>
                  <a:lnTo>
                    <a:pt x="240" y="50"/>
                  </a:lnTo>
                  <a:lnTo>
                    <a:pt x="254" y="70"/>
                  </a:lnTo>
                  <a:lnTo>
                    <a:pt x="234" y="78"/>
                  </a:lnTo>
                  <a:lnTo>
                    <a:pt x="214" y="84"/>
                  </a:lnTo>
                  <a:lnTo>
                    <a:pt x="188" y="90"/>
                  </a:lnTo>
                  <a:lnTo>
                    <a:pt x="156" y="96"/>
                  </a:lnTo>
                  <a:lnTo>
                    <a:pt x="140" y="96"/>
                  </a:lnTo>
                  <a:lnTo>
                    <a:pt x="126" y="96"/>
                  </a:lnTo>
                  <a:lnTo>
                    <a:pt x="88" y="88"/>
                  </a:lnTo>
                  <a:lnTo>
                    <a:pt x="56" y="78"/>
                  </a:lnTo>
                  <a:lnTo>
                    <a:pt x="28" y="68"/>
                  </a:lnTo>
                  <a:lnTo>
                    <a:pt x="0" y="60"/>
                  </a:lnTo>
                  <a:lnTo>
                    <a:pt x="4" y="58"/>
                  </a:lnTo>
                  <a:lnTo>
                    <a:pt x="14" y="54"/>
                  </a:lnTo>
                  <a:lnTo>
                    <a:pt x="28" y="46"/>
                  </a:lnTo>
                  <a:lnTo>
                    <a:pt x="34" y="38"/>
                  </a:lnTo>
                  <a:lnTo>
                    <a:pt x="40" y="32"/>
                  </a:lnTo>
                  <a:lnTo>
                    <a:pt x="46" y="24"/>
                  </a:lnTo>
                  <a:lnTo>
                    <a:pt x="60" y="16"/>
                  </a:lnTo>
                  <a:lnTo>
                    <a:pt x="78" y="8"/>
                  </a:lnTo>
                  <a:lnTo>
                    <a:pt x="10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8" name="Freeform 265"/>
            <p:cNvSpPr>
              <a:spLocks/>
            </p:cNvSpPr>
            <p:nvPr/>
          </p:nvSpPr>
          <p:spPr bwMode="auto">
            <a:xfrm>
              <a:off x="6652609" y="2928119"/>
              <a:ext cx="34925" cy="136525"/>
            </a:xfrm>
            <a:custGeom>
              <a:avLst/>
              <a:gdLst>
                <a:gd name="T0" fmla="*/ 2147483646 w 22"/>
                <a:gd name="T1" fmla="*/ 2147483646 h 86"/>
                <a:gd name="T2" fmla="*/ 2147483646 w 22"/>
                <a:gd name="T3" fmla="*/ 2147483646 h 86"/>
                <a:gd name="T4" fmla="*/ 2147483646 w 22"/>
                <a:gd name="T5" fmla="*/ 2147483646 h 86"/>
                <a:gd name="T6" fmla="*/ 0 w 22"/>
                <a:gd name="T7" fmla="*/ 2147483646 h 86"/>
                <a:gd name="T8" fmla="*/ 0 w 22"/>
                <a:gd name="T9" fmla="*/ 2147483646 h 86"/>
                <a:gd name="T10" fmla="*/ 0 w 22"/>
                <a:gd name="T11" fmla="*/ 2147483646 h 86"/>
                <a:gd name="T12" fmla="*/ 0 w 22"/>
                <a:gd name="T13" fmla="*/ 2147483646 h 86"/>
                <a:gd name="T14" fmla="*/ 2147483646 w 22"/>
                <a:gd name="T15" fmla="*/ 2147483646 h 86"/>
                <a:gd name="T16" fmla="*/ 2147483646 w 22"/>
                <a:gd name="T17" fmla="*/ 2147483646 h 86"/>
                <a:gd name="T18" fmla="*/ 2147483646 w 22"/>
                <a:gd name="T19" fmla="*/ 2147483646 h 86"/>
                <a:gd name="T20" fmla="*/ 2147483646 w 22"/>
                <a:gd name="T21" fmla="*/ 0 h 86"/>
                <a:gd name="T22" fmla="*/ 2147483646 w 22"/>
                <a:gd name="T23" fmla="*/ 0 h 86"/>
                <a:gd name="T24" fmla="*/ 2147483646 w 22"/>
                <a:gd name="T25" fmla="*/ 0 h 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86">
                  <a:moveTo>
                    <a:pt x="10" y="86"/>
                  </a:moveTo>
                  <a:lnTo>
                    <a:pt x="10" y="86"/>
                  </a:lnTo>
                  <a:lnTo>
                    <a:pt x="4" y="74"/>
                  </a:lnTo>
                  <a:lnTo>
                    <a:pt x="0" y="64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2" y="28"/>
                  </a:lnTo>
                  <a:lnTo>
                    <a:pt x="8" y="18"/>
                  </a:lnTo>
                  <a:lnTo>
                    <a:pt x="14" y="8"/>
                  </a:lnTo>
                  <a:lnTo>
                    <a:pt x="2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9" name="Freeform 266"/>
            <p:cNvSpPr>
              <a:spLocks/>
            </p:cNvSpPr>
            <p:nvPr/>
          </p:nvSpPr>
          <p:spPr bwMode="auto">
            <a:xfrm>
              <a:off x="6824059" y="2940819"/>
              <a:ext cx="25400" cy="127000"/>
            </a:xfrm>
            <a:custGeom>
              <a:avLst/>
              <a:gdLst>
                <a:gd name="T0" fmla="*/ 0 w 16"/>
                <a:gd name="T1" fmla="*/ 0 h 80"/>
                <a:gd name="T2" fmla="*/ 0 w 16"/>
                <a:gd name="T3" fmla="*/ 0 h 80"/>
                <a:gd name="T4" fmla="*/ 2147483646 w 16"/>
                <a:gd name="T5" fmla="*/ 2147483646 h 80"/>
                <a:gd name="T6" fmla="*/ 2147483646 w 16"/>
                <a:gd name="T7" fmla="*/ 2147483646 h 80"/>
                <a:gd name="T8" fmla="*/ 2147483646 w 16"/>
                <a:gd name="T9" fmla="*/ 2147483646 h 80"/>
                <a:gd name="T10" fmla="*/ 2147483646 w 16"/>
                <a:gd name="T11" fmla="*/ 2147483646 h 80"/>
                <a:gd name="T12" fmla="*/ 2147483646 w 16"/>
                <a:gd name="T13" fmla="*/ 2147483646 h 80"/>
                <a:gd name="T14" fmla="*/ 2147483646 w 16"/>
                <a:gd name="T15" fmla="*/ 2147483646 h 80"/>
                <a:gd name="T16" fmla="*/ 2147483646 w 16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80">
                  <a:moveTo>
                    <a:pt x="0" y="0"/>
                  </a:moveTo>
                  <a:lnTo>
                    <a:pt x="0" y="0"/>
                  </a:lnTo>
                  <a:lnTo>
                    <a:pt x="8" y="12"/>
                  </a:lnTo>
                  <a:lnTo>
                    <a:pt x="12" y="24"/>
                  </a:lnTo>
                  <a:lnTo>
                    <a:pt x="16" y="38"/>
                  </a:lnTo>
                  <a:lnTo>
                    <a:pt x="14" y="52"/>
                  </a:lnTo>
                  <a:lnTo>
                    <a:pt x="10" y="68"/>
                  </a:lnTo>
                  <a:lnTo>
                    <a:pt x="2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0" name="Freeform 267"/>
            <p:cNvSpPr>
              <a:spLocks/>
            </p:cNvSpPr>
            <p:nvPr/>
          </p:nvSpPr>
          <p:spPr bwMode="auto">
            <a:xfrm>
              <a:off x="6706584" y="2963044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0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4">
                  <a:moveTo>
                    <a:pt x="54" y="32"/>
                  </a:moveTo>
                  <a:lnTo>
                    <a:pt x="54" y="32"/>
                  </a:lnTo>
                  <a:lnTo>
                    <a:pt x="50" y="42"/>
                  </a:lnTo>
                  <a:lnTo>
                    <a:pt x="44" y="50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2" y="50"/>
                  </a:lnTo>
                  <a:lnTo>
                    <a:pt x="6" y="44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2" y="4"/>
                  </a:lnTo>
                  <a:lnTo>
                    <a:pt x="50" y="12"/>
                  </a:lnTo>
                  <a:lnTo>
                    <a:pt x="54" y="20"/>
                  </a:lnTo>
                  <a:lnTo>
                    <a:pt x="54" y="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1" name="Freeform 268"/>
            <p:cNvSpPr>
              <a:spLocks/>
            </p:cNvSpPr>
            <p:nvPr/>
          </p:nvSpPr>
          <p:spPr bwMode="auto">
            <a:xfrm>
              <a:off x="6706584" y="2953519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2">
                  <a:moveTo>
                    <a:pt x="22" y="14"/>
                  </a:moveTo>
                  <a:lnTo>
                    <a:pt x="22" y="14"/>
                  </a:lnTo>
                  <a:lnTo>
                    <a:pt x="22" y="18"/>
                  </a:lnTo>
                  <a:lnTo>
                    <a:pt x="18" y="20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6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2" name="Freeform 269"/>
            <p:cNvSpPr>
              <a:spLocks/>
            </p:cNvSpPr>
            <p:nvPr/>
          </p:nvSpPr>
          <p:spPr bwMode="auto">
            <a:xfrm>
              <a:off x="7176484" y="2937644"/>
              <a:ext cx="107950" cy="127000"/>
            </a:xfrm>
            <a:custGeom>
              <a:avLst/>
              <a:gdLst>
                <a:gd name="T0" fmla="*/ 0 w 68"/>
                <a:gd name="T1" fmla="*/ 2147483646 h 80"/>
                <a:gd name="T2" fmla="*/ 0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2147483646 w 68"/>
                <a:gd name="T15" fmla="*/ 2147483646 h 80"/>
                <a:gd name="T16" fmla="*/ 2147483646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2147483646 w 68"/>
                <a:gd name="T25" fmla="*/ 0 h 80"/>
                <a:gd name="T26" fmla="*/ 2147483646 w 68"/>
                <a:gd name="T27" fmla="*/ 0 h 80"/>
                <a:gd name="T28" fmla="*/ 2147483646 w 68"/>
                <a:gd name="T29" fmla="*/ 0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2147483646 h 80"/>
                <a:gd name="T36" fmla="*/ 0 w 68"/>
                <a:gd name="T37" fmla="*/ 2147483646 h 80"/>
                <a:gd name="T38" fmla="*/ 0 w 68"/>
                <a:gd name="T39" fmla="*/ 2147483646 h 8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8" h="80">
                  <a:moveTo>
                    <a:pt x="0" y="62"/>
                  </a:moveTo>
                  <a:lnTo>
                    <a:pt x="0" y="62"/>
                  </a:lnTo>
                  <a:lnTo>
                    <a:pt x="22" y="68"/>
                  </a:lnTo>
                  <a:lnTo>
                    <a:pt x="42" y="74"/>
                  </a:lnTo>
                  <a:lnTo>
                    <a:pt x="68" y="80"/>
                  </a:lnTo>
                  <a:lnTo>
                    <a:pt x="60" y="68"/>
                  </a:lnTo>
                  <a:lnTo>
                    <a:pt x="54" y="52"/>
                  </a:lnTo>
                  <a:lnTo>
                    <a:pt x="54" y="38"/>
                  </a:lnTo>
                  <a:lnTo>
                    <a:pt x="56" y="24"/>
                  </a:lnTo>
                  <a:lnTo>
                    <a:pt x="60" y="12"/>
                  </a:lnTo>
                  <a:lnTo>
                    <a:pt x="68" y="0"/>
                  </a:lnTo>
                  <a:lnTo>
                    <a:pt x="50" y="10"/>
                  </a:lnTo>
                  <a:lnTo>
                    <a:pt x="32" y="24"/>
                  </a:lnTo>
                  <a:lnTo>
                    <a:pt x="16" y="4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3" name="Freeform 270"/>
            <p:cNvSpPr>
              <a:spLocks noEditPoints="1"/>
            </p:cNvSpPr>
            <p:nvPr/>
          </p:nvSpPr>
          <p:spPr bwMode="auto">
            <a:xfrm>
              <a:off x="7262209" y="2918594"/>
              <a:ext cx="196850" cy="152400"/>
            </a:xfrm>
            <a:custGeom>
              <a:avLst/>
              <a:gdLst>
                <a:gd name="T0" fmla="*/ 0 w 124"/>
                <a:gd name="T1" fmla="*/ 2147483646 h 96"/>
                <a:gd name="T2" fmla="*/ 0 w 124"/>
                <a:gd name="T3" fmla="*/ 2147483646 h 96"/>
                <a:gd name="T4" fmla="*/ 2147483646 w 124"/>
                <a:gd name="T5" fmla="*/ 2147483646 h 96"/>
                <a:gd name="T6" fmla="*/ 2147483646 w 124"/>
                <a:gd name="T7" fmla="*/ 2147483646 h 96"/>
                <a:gd name="T8" fmla="*/ 2147483646 w 124"/>
                <a:gd name="T9" fmla="*/ 2147483646 h 96"/>
                <a:gd name="T10" fmla="*/ 2147483646 w 124"/>
                <a:gd name="T11" fmla="*/ 2147483646 h 96"/>
                <a:gd name="T12" fmla="*/ 2147483646 w 124"/>
                <a:gd name="T13" fmla="*/ 2147483646 h 96"/>
                <a:gd name="T14" fmla="*/ 2147483646 w 124"/>
                <a:gd name="T15" fmla="*/ 2147483646 h 96"/>
                <a:gd name="T16" fmla="*/ 2147483646 w 124"/>
                <a:gd name="T17" fmla="*/ 2147483646 h 96"/>
                <a:gd name="T18" fmla="*/ 2147483646 w 124"/>
                <a:gd name="T19" fmla="*/ 2147483646 h 96"/>
                <a:gd name="T20" fmla="*/ 2147483646 w 124"/>
                <a:gd name="T21" fmla="*/ 2147483646 h 96"/>
                <a:gd name="T22" fmla="*/ 2147483646 w 124"/>
                <a:gd name="T23" fmla="*/ 2147483646 h 96"/>
                <a:gd name="T24" fmla="*/ 2147483646 w 124"/>
                <a:gd name="T25" fmla="*/ 2147483646 h 96"/>
                <a:gd name="T26" fmla="*/ 2147483646 w 124"/>
                <a:gd name="T27" fmla="*/ 2147483646 h 96"/>
                <a:gd name="T28" fmla="*/ 2147483646 w 124"/>
                <a:gd name="T29" fmla="*/ 2147483646 h 96"/>
                <a:gd name="T30" fmla="*/ 2147483646 w 124"/>
                <a:gd name="T31" fmla="*/ 2147483646 h 96"/>
                <a:gd name="T32" fmla="*/ 2147483646 w 124"/>
                <a:gd name="T33" fmla="*/ 2147483646 h 96"/>
                <a:gd name="T34" fmla="*/ 2147483646 w 124"/>
                <a:gd name="T35" fmla="*/ 2147483646 h 96"/>
                <a:gd name="T36" fmla="*/ 2147483646 w 124"/>
                <a:gd name="T37" fmla="*/ 2147483646 h 96"/>
                <a:gd name="T38" fmla="*/ 2147483646 w 124"/>
                <a:gd name="T39" fmla="*/ 2147483646 h 96"/>
                <a:gd name="T40" fmla="*/ 2147483646 w 124"/>
                <a:gd name="T41" fmla="*/ 2147483646 h 96"/>
                <a:gd name="T42" fmla="*/ 2147483646 w 124"/>
                <a:gd name="T43" fmla="*/ 2147483646 h 96"/>
                <a:gd name="T44" fmla="*/ 2147483646 w 124"/>
                <a:gd name="T45" fmla="*/ 0 h 96"/>
                <a:gd name="T46" fmla="*/ 2147483646 w 124"/>
                <a:gd name="T47" fmla="*/ 0 h 96"/>
                <a:gd name="T48" fmla="*/ 2147483646 w 124"/>
                <a:gd name="T49" fmla="*/ 2147483646 h 96"/>
                <a:gd name="T50" fmla="*/ 2147483646 w 124"/>
                <a:gd name="T51" fmla="*/ 2147483646 h 96"/>
                <a:gd name="T52" fmla="*/ 2147483646 w 124"/>
                <a:gd name="T53" fmla="*/ 2147483646 h 96"/>
                <a:gd name="T54" fmla="*/ 2147483646 w 124"/>
                <a:gd name="T55" fmla="*/ 2147483646 h 96"/>
                <a:gd name="T56" fmla="*/ 2147483646 w 124"/>
                <a:gd name="T57" fmla="*/ 2147483646 h 96"/>
                <a:gd name="T58" fmla="*/ 2147483646 w 124"/>
                <a:gd name="T59" fmla="*/ 2147483646 h 96"/>
                <a:gd name="T60" fmla="*/ 0 w 124"/>
                <a:gd name="T61" fmla="*/ 2147483646 h 96"/>
                <a:gd name="T62" fmla="*/ 0 w 124"/>
                <a:gd name="T63" fmla="*/ 2147483646 h 96"/>
                <a:gd name="T64" fmla="*/ 0 w 124"/>
                <a:gd name="T65" fmla="*/ 2147483646 h 96"/>
                <a:gd name="T66" fmla="*/ 2147483646 w 124"/>
                <a:gd name="T67" fmla="*/ 2147483646 h 96"/>
                <a:gd name="T68" fmla="*/ 2147483646 w 124"/>
                <a:gd name="T69" fmla="*/ 2147483646 h 96"/>
                <a:gd name="T70" fmla="*/ 2147483646 w 124"/>
                <a:gd name="T71" fmla="*/ 2147483646 h 96"/>
                <a:gd name="T72" fmla="*/ 2147483646 w 124"/>
                <a:gd name="T73" fmla="*/ 2147483646 h 96"/>
                <a:gd name="T74" fmla="*/ 2147483646 w 124"/>
                <a:gd name="T75" fmla="*/ 2147483646 h 96"/>
                <a:gd name="T76" fmla="*/ 2147483646 w 124"/>
                <a:gd name="T77" fmla="*/ 2147483646 h 96"/>
                <a:gd name="T78" fmla="*/ 2147483646 w 124"/>
                <a:gd name="T79" fmla="*/ 2147483646 h 96"/>
                <a:gd name="T80" fmla="*/ 2147483646 w 124"/>
                <a:gd name="T81" fmla="*/ 2147483646 h 96"/>
                <a:gd name="T82" fmla="*/ 2147483646 w 124"/>
                <a:gd name="T83" fmla="*/ 2147483646 h 96"/>
                <a:gd name="T84" fmla="*/ 2147483646 w 124"/>
                <a:gd name="T85" fmla="*/ 2147483646 h 96"/>
                <a:gd name="T86" fmla="*/ 2147483646 w 124"/>
                <a:gd name="T87" fmla="*/ 2147483646 h 96"/>
                <a:gd name="T88" fmla="*/ 2147483646 w 124"/>
                <a:gd name="T89" fmla="*/ 2147483646 h 96"/>
                <a:gd name="T90" fmla="*/ 2147483646 w 124"/>
                <a:gd name="T91" fmla="*/ 2147483646 h 96"/>
                <a:gd name="T92" fmla="*/ 2147483646 w 124"/>
                <a:gd name="T93" fmla="*/ 2147483646 h 96"/>
                <a:gd name="T94" fmla="*/ 2147483646 w 124"/>
                <a:gd name="T95" fmla="*/ 2147483646 h 96"/>
                <a:gd name="T96" fmla="*/ 2147483646 w 124"/>
                <a:gd name="T97" fmla="*/ 2147483646 h 96"/>
                <a:gd name="T98" fmla="*/ 2147483646 w 124"/>
                <a:gd name="T99" fmla="*/ 2147483646 h 96"/>
                <a:gd name="T100" fmla="*/ 2147483646 w 124"/>
                <a:gd name="T101" fmla="*/ 2147483646 h 96"/>
                <a:gd name="T102" fmla="*/ 2147483646 w 124"/>
                <a:gd name="T103" fmla="*/ 2147483646 h 96"/>
                <a:gd name="T104" fmla="*/ 2147483646 w 124"/>
                <a:gd name="T105" fmla="*/ 2147483646 h 96"/>
                <a:gd name="T106" fmla="*/ 2147483646 w 124"/>
                <a:gd name="T107" fmla="*/ 2147483646 h 96"/>
                <a:gd name="T108" fmla="*/ 2147483646 w 124"/>
                <a:gd name="T109" fmla="*/ 2147483646 h 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4" h="96">
                  <a:moveTo>
                    <a:pt x="0" y="64"/>
                  </a:moveTo>
                  <a:lnTo>
                    <a:pt x="0" y="64"/>
                  </a:lnTo>
                  <a:lnTo>
                    <a:pt x="6" y="80"/>
                  </a:lnTo>
                  <a:lnTo>
                    <a:pt x="14" y="92"/>
                  </a:lnTo>
                  <a:lnTo>
                    <a:pt x="46" y="96"/>
                  </a:lnTo>
                  <a:lnTo>
                    <a:pt x="62" y="96"/>
                  </a:lnTo>
                  <a:lnTo>
                    <a:pt x="76" y="94"/>
                  </a:lnTo>
                  <a:lnTo>
                    <a:pt x="114" y="86"/>
                  </a:lnTo>
                  <a:lnTo>
                    <a:pt x="120" y="76"/>
                  </a:lnTo>
                  <a:lnTo>
                    <a:pt x="122" y="64"/>
                  </a:lnTo>
                  <a:lnTo>
                    <a:pt x="124" y="52"/>
                  </a:lnTo>
                  <a:lnTo>
                    <a:pt x="122" y="40"/>
                  </a:lnTo>
                  <a:lnTo>
                    <a:pt x="120" y="28"/>
                  </a:lnTo>
                  <a:lnTo>
                    <a:pt x="114" y="18"/>
                  </a:lnTo>
                  <a:lnTo>
                    <a:pt x="108" y="10"/>
                  </a:lnTo>
                  <a:lnTo>
                    <a:pt x="98" y="2"/>
                  </a:lnTo>
                  <a:lnTo>
                    <a:pt x="78" y="0"/>
                  </a:lnTo>
                  <a:lnTo>
                    <a:pt x="58" y="0"/>
                  </a:lnTo>
                  <a:lnTo>
                    <a:pt x="36" y="4"/>
                  </a:lnTo>
                  <a:lnTo>
                    <a:pt x="14" y="12"/>
                  </a:lnTo>
                  <a:lnTo>
                    <a:pt x="6" y="24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0" y="64"/>
                  </a:lnTo>
                  <a:close/>
                  <a:moveTo>
                    <a:pt x="34" y="56"/>
                  </a:moveTo>
                  <a:lnTo>
                    <a:pt x="34" y="56"/>
                  </a:lnTo>
                  <a:lnTo>
                    <a:pt x="36" y="46"/>
                  </a:lnTo>
                  <a:lnTo>
                    <a:pt x="40" y="36"/>
                  </a:lnTo>
                  <a:lnTo>
                    <a:pt x="46" y="30"/>
                  </a:lnTo>
                  <a:lnTo>
                    <a:pt x="56" y="26"/>
                  </a:lnTo>
                  <a:lnTo>
                    <a:pt x="68" y="26"/>
                  </a:lnTo>
                  <a:lnTo>
                    <a:pt x="78" y="30"/>
                  </a:lnTo>
                  <a:lnTo>
                    <a:pt x="84" y="36"/>
                  </a:lnTo>
                  <a:lnTo>
                    <a:pt x="88" y="46"/>
                  </a:lnTo>
                  <a:lnTo>
                    <a:pt x="88" y="58"/>
                  </a:lnTo>
                  <a:lnTo>
                    <a:pt x="84" y="68"/>
                  </a:lnTo>
                  <a:lnTo>
                    <a:pt x="76" y="74"/>
                  </a:lnTo>
                  <a:lnTo>
                    <a:pt x="66" y="78"/>
                  </a:lnTo>
                  <a:lnTo>
                    <a:pt x="56" y="78"/>
                  </a:lnTo>
                  <a:lnTo>
                    <a:pt x="46" y="74"/>
                  </a:lnTo>
                  <a:lnTo>
                    <a:pt x="38" y="66"/>
                  </a:lnTo>
                  <a:lnTo>
                    <a:pt x="34" y="56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4" name="Freeform 271"/>
            <p:cNvSpPr>
              <a:spLocks/>
            </p:cNvSpPr>
            <p:nvPr/>
          </p:nvSpPr>
          <p:spPr bwMode="auto">
            <a:xfrm>
              <a:off x="7316184" y="2959869"/>
              <a:ext cx="85725" cy="82550"/>
            </a:xfrm>
            <a:custGeom>
              <a:avLst/>
              <a:gdLst>
                <a:gd name="T0" fmla="*/ 2147483646 w 54"/>
                <a:gd name="T1" fmla="*/ 0 h 52"/>
                <a:gd name="T2" fmla="*/ 2147483646 w 54"/>
                <a:gd name="T3" fmla="*/ 0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0 w 54"/>
                <a:gd name="T11" fmla="*/ 2147483646 h 52"/>
                <a:gd name="T12" fmla="*/ 0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2147483646 h 52"/>
                <a:gd name="T30" fmla="*/ 2147483646 w 54"/>
                <a:gd name="T31" fmla="*/ 2147483646 h 52"/>
                <a:gd name="T32" fmla="*/ 2147483646 w 54"/>
                <a:gd name="T33" fmla="*/ 2147483646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0 h 52"/>
                <a:gd name="T40" fmla="*/ 2147483646 w 54"/>
                <a:gd name="T41" fmla="*/ 0 h 52"/>
                <a:gd name="T42" fmla="*/ 2147483646 w 54"/>
                <a:gd name="T43" fmla="*/ 0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2">
                  <a:moveTo>
                    <a:pt x="22" y="0"/>
                  </a:moveTo>
                  <a:lnTo>
                    <a:pt x="22" y="0"/>
                  </a:lnTo>
                  <a:lnTo>
                    <a:pt x="12" y="4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0"/>
                  </a:lnTo>
                  <a:lnTo>
                    <a:pt x="4" y="40"/>
                  </a:lnTo>
                  <a:lnTo>
                    <a:pt x="12" y="48"/>
                  </a:lnTo>
                  <a:lnTo>
                    <a:pt x="22" y="52"/>
                  </a:lnTo>
                  <a:lnTo>
                    <a:pt x="32" y="52"/>
                  </a:lnTo>
                  <a:lnTo>
                    <a:pt x="42" y="48"/>
                  </a:lnTo>
                  <a:lnTo>
                    <a:pt x="50" y="42"/>
                  </a:lnTo>
                  <a:lnTo>
                    <a:pt x="54" y="32"/>
                  </a:lnTo>
                  <a:lnTo>
                    <a:pt x="54" y="20"/>
                  </a:lnTo>
                  <a:lnTo>
                    <a:pt x="50" y="10"/>
                  </a:lnTo>
                  <a:lnTo>
                    <a:pt x="44" y="4"/>
                  </a:lnTo>
                  <a:lnTo>
                    <a:pt x="3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5" name="Freeform 272"/>
            <p:cNvSpPr>
              <a:spLocks/>
            </p:cNvSpPr>
            <p:nvPr/>
          </p:nvSpPr>
          <p:spPr bwMode="auto">
            <a:xfrm>
              <a:off x="7417784" y="2921769"/>
              <a:ext cx="165100" cy="133350"/>
            </a:xfrm>
            <a:custGeom>
              <a:avLst/>
              <a:gdLst>
                <a:gd name="T0" fmla="*/ 2147483646 w 104"/>
                <a:gd name="T1" fmla="*/ 2147483646 h 84"/>
                <a:gd name="T2" fmla="*/ 2147483646 w 104"/>
                <a:gd name="T3" fmla="*/ 2147483646 h 84"/>
                <a:gd name="T4" fmla="*/ 2147483646 w 104"/>
                <a:gd name="T5" fmla="*/ 2147483646 h 84"/>
                <a:gd name="T6" fmla="*/ 2147483646 w 104"/>
                <a:gd name="T7" fmla="*/ 2147483646 h 84"/>
                <a:gd name="T8" fmla="*/ 2147483646 w 104"/>
                <a:gd name="T9" fmla="*/ 2147483646 h 84"/>
                <a:gd name="T10" fmla="*/ 2147483646 w 104"/>
                <a:gd name="T11" fmla="*/ 2147483646 h 84"/>
                <a:gd name="T12" fmla="*/ 2147483646 w 104"/>
                <a:gd name="T13" fmla="*/ 2147483646 h 84"/>
                <a:gd name="T14" fmla="*/ 2147483646 w 104"/>
                <a:gd name="T15" fmla="*/ 2147483646 h 84"/>
                <a:gd name="T16" fmla="*/ 2147483646 w 104"/>
                <a:gd name="T17" fmla="*/ 2147483646 h 84"/>
                <a:gd name="T18" fmla="*/ 2147483646 w 104"/>
                <a:gd name="T19" fmla="*/ 2147483646 h 84"/>
                <a:gd name="T20" fmla="*/ 2147483646 w 104"/>
                <a:gd name="T21" fmla="*/ 2147483646 h 84"/>
                <a:gd name="T22" fmla="*/ 2147483646 w 104"/>
                <a:gd name="T23" fmla="*/ 2147483646 h 84"/>
                <a:gd name="T24" fmla="*/ 2147483646 w 104"/>
                <a:gd name="T25" fmla="*/ 2147483646 h 84"/>
                <a:gd name="T26" fmla="*/ 2147483646 w 104"/>
                <a:gd name="T27" fmla="*/ 2147483646 h 84"/>
                <a:gd name="T28" fmla="*/ 2147483646 w 104"/>
                <a:gd name="T29" fmla="*/ 2147483646 h 84"/>
                <a:gd name="T30" fmla="*/ 2147483646 w 104"/>
                <a:gd name="T31" fmla="*/ 2147483646 h 84"/>
                <a:gd name="T32" fmla="*/ 2147483646 w 104"/>
                <a:gd name="T33" fmla="*/ 2147483646 h 84"/>
                <a:gd name="T34" fmla="*/ 2147483646 w 104"/>
                <a:gd name="T35" fmla="*/ 2147483646 h 84"/>
                <a:gd name="T36" fmla="*/ 2147483646 w 104"/>
                <a:gd name="T37" fmla="*/ 2147483646 h 84"/>
                <a:gd name="T38" fmla="*/ 2147483646 w 104"/>
                <a:gd name="T39" fmla="*/ 2147483646 h 84"/>
                <a:gd name="T40" fmla="*/ 0 w 104"/>
                <a:gd name="T41" fmla="*/ 0 h 84"/>
                <a:gd name="T42" fmla="*/ 0 w 104"/>
                <a:gd name="T43" fmla="*/ 0 h 84"/>
                <a:gd name="T44" fmla="*/ 2147483646 w 104"/>
                <a:gd name="T45" fmla="*/ 2147483646 h 84"/>
                <a:gd name="T46" fmla="*/ 2147483646 w 104"/>
                <a:gd name="T47" fmla="*/ 2147483646 h 84"/>
                <a:gd name="T48" fmla="*/ 2147483646 w 104"/>
                <a:gd name="T49" fmla="*/ 2147483646 h 84"/>
                <a:gd name="T50" fmla="*/ 2147483646 w 104"/>
                <a:gd name="T51" fmla="*/ 2147483646 h 84"/>
                <a:gd name="T52" fmla="*/ 2147483646 w 104"/>
                <a:gd name="T53" fmla="*/ 2147483646 h 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4" h="84">
                  <a:moveTo>
                    <a:pt x="24" y="38"/>
                  </a:moveTo>
                  <a:lnTo>
                    <a:pt x="24" y="38"/>
                  </a:lnTo>
                  <a:lnTo>
                    <a:pt x="26" y="50"/>
                  </a:lnTo>
                  <a:lnTo>
                    <a:pt x="24" y="62"/>
                  </a:lnTo>
                  <a:lnTo>
                    <a:pt x="22" y="74"/>
                  </a:lnTo>
                  <a:lnTo>
                    <a:pt x="16" y="84"/>
                  </a:lnTo>
                  <a:lnTo>
                    <a:pt x="48" y="74"/>
                  </a:lnTo>
                  <a:lnTo>
                    <a:pt x="76" y="64"/>
                  </a:lnTo>
                  <a:lnTo>
                    <a:pt x="104" y="54"/>
                  </a:lnTo>
                  <a:lnTo>
                    <a:pt x="98" y="52"/>
                  </a:lnTo>
                  <a:lnTo>
                    <a:pt x="88" y="48"/>
                  </a:lnTo>
                  <a:lnTo>
                    <a:pt x="76" y="40"/>
                  </a:lnTo>
                  <a:lnTo>
                    <a:pt x="68" y="34"/>
                  </a:lnTo>
                  <a:lnTo>
                    <a:pt x="64" y="26"/>
                  </a:lnTo>
                  <a:lnTo>
                    <a:pt x="56" y="20"/>
                  </a:lnTo>
                  <a:lnTo>
                    <a:pt x="42" y="12"/>
                  </a:lnTo>
                  <a:lnTo>
                    <a:pt x="2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6" y="16"/>
                  </a:lnTo>
                  <a:lnTo>
                    <a:pt x="22" y="26"/>
                  </a:lnTo>
                  <a:lnTo>
                    <a:pt x="2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6" name="Freeform 273"/>
            <p:cNvSpPr>
              <a:spLocks/>
            </p:cNvSpPr>
            <p:nvPr/>
          </p:nvSpPr>
          <p:spPr bwMode="auto">
            <a:xfrm>
              <a:off x="7176484" y="2918594"/>
              <a:ext cx="406400" cy="152400"/>
            </a:xfrm>
            <a:custGeom>
              <a:avLst/>
              <a:gdLst>
                <a:gd name="T0" fmla="*/ 2147483646 w 256"/>
                <a:gd name="T1" fmla="*/ 2147483646 h 96"/>
                <a:gd name="T2" fmla="*/ 2147483646 w 256"/>
                <a:gd name="T3" fmla="*/ 2147483646 h 96"/>
                <a:gd name="T4" fmla="*/ 2147483646 w 256"/>
                <a:gd name="T5" fmla="*/ 2147483646 h 96"/>
                <a:gd name="T6" fmla="*/ 2147483646 w 256"/>
                <a:gd name="T7" fmla="*/ 2147483646 h 96"/>
                <a:gd name="T8" fmla="*/ 2147483646 w 256"/>
                <a:gd name="T9" fmla="*/ 2147483646 h 96"/>
                <a:gd name="T10" fmla="*/ 2147483646 w 256"/>
                <a:gd name="T11" fmla="*/ 2147483646 h 96"/>
                <a:gd name="T12" fmla="*/ 2147483646 w 256"/>
                <a:gd name="T13" fmla="*/ 2147483646 h 96"/>
                <a:gd name="T14" fmla="*/ 2147483646 w 256"/>
                <a:gd name="T15" fmla="*/ 2147483646 h 96"/>
                <a:gd name="T16" fmla="*/ 2147483646 w 256"/>
                <a:gd name="T17" fmla="*/ 2147483646 h 96"/>
                <a:gd name="T18" fmla="*/ 2147483646 w 256"/>
                <a:gd name="T19" fmla="*/ 2147483646 h 96"/>
                <a:gd name="T20" fmla="*/ 2147483646 w 256"/>
                <a:gd name="T21" fmla="*/ 2147483646 h 96"/>
                <a:gd name="T22" fmla="*/ 2147483646 w 256"/>
                <a:gd name="T23" fmla="*/ 2147483646 h 96"/>
                <a:gd name="T24" fmla="*/ 2147483646 w 256"/>
                <a:gd name="T25" fmla="*/ 2147483646 h 96"/>
                <a:gd name="T26" fmla="*/ 2147483646 w 256"/>
                <a:gd name="T27" fmla="*/ 2147483646 h 96"/>
                <a:gd name="T28" fmla="*/ 2147483646 w 256"/>
                <a:gd name="T29" fmla="*/ 2147483646 h 96"/>
                <a:gd name="T30" fmla="*/ 2147483646 w 256"/>
                <a:gd name="T31" fmla="*/ 2147483646 h 96"/>
                <a:gd name="T32" fmla="*/ 2147483646 w 256"/>
                <a:gd name="T33" fmla="*/ 2147483646 h 96"/>
                <a:gd name="T34" fmla="*/ 2147483646 w 256"/>
                <a:gd name="T35" fmla="*/ 0 h 96"/>
                <a:gd name="T36" fmla="*/ 2147483646 w 256"/>
                <a:gd name="T37" fmla="*/ 0 h 96"/>
                <a:gd name="T38" fmla="*/ 2147483646 w 256"/>
                <a:gd name="T39" fmla="*/ 2147483646 h 96"/>
                <a:gd name="T40" fmla="*/ 2147483646 w 256"/>
                <a:gd name="T41" fmla="*/ 2147483646 h 96"/>
                <a:gd name="T42" fmla="*/ 2147483646 w 256"/>
                <a:gd name="T43" fmla="*/ 2147483646 h 96"/>
                <a:gd name="T44" fmla="*/ 2147483646 w 256"/>
                <a:gd name="T45" fmla="*/ 2147483646 h 96"/>
                <a:gd name="T46" fmla="*/ 2147483646 w 256"/>
                <a:gd name="T47" fmla="*/ 2147483646 h 96"/>
                <a:gd name="T48" fmla="*/ 2147483646 w 256"/>
                <a:gd name="T49" fmla="*/ 2147483646 h 96"/>
                <a:gd name="T50" fmla="*/ 0 w 256"/>
                <a:gd name="T51" fmla="*/ 2147483646 h 96"/>
                <a:gd name="T52" fmla="*/ 0 w 256"/>
                <a:gd name="T53" fmla="*/ 2147483646 h 96"/>
                <a:gd name="T54" fmla="*/ 2147483646 w 256"/>
                <a:gd name="T55" fmla="*/ 2147483646 h 96"/>
                <a:gd name="T56" fmla="*/ 2147483646 w 256"/>
                <a:gd name="T57" fmla="*/ 2147483646 h 96"/>
                <a:gd name="T58" fmla="*/ 2147483646 w 256"/>
                <a:gd name="T59" fmla="*/ 2147483646 h 96"/>
                <a:gd name="T60" fmla="*/ 2147483646 w 256"/>
                <a:gd name="T61" fmla="*/ 2147483646 h 96"/>
                <a:gd name="T62" fmla="*/ 2147483646 w 256"/>
                <a:gd name="T63" fmla="*/ 2147483646 h 96"/>
                <a:gd name="T64" fmla="*/ 2147483646 w 256"/>
                <a:gd name="T65" fmla="*/ 2147483646 h 96"/>
                <a:gd name="T66" fmla="*/ 2147483646 w 256"/>
                <a:gd name="T67" fmla="*/ 2147483646 h 96"/>
                <a:gd name="T68" fmla="*/ 2147483646 w 256"/>
                <a:gd name="T69" fmla="*/ 2147483646 h 96"/>
                <a:gd name="T70" fmla="*/ 2147483646 w 256"/>
                <a:gd name="T71" fmla="*/ 2147483646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6" h="96">
                  <a:moveTo>
                    <a:pt x="168" y="86"/>
                  </a:moveTo>
                  <a:lnTo>
                    <a:pt x="168" y="86"/>
                  </a:lnTo>
                  <a:lnTo>
                    <a:pt x="200" y="76"/>
                  </a:lnTo>
                  <a:lnTo>
                    <a:pt x="228" y="66"/>
                  </a:lnTo>
                  <a:lnTo>
                    <a:pt x="256" y="56"/>
                  </a:lnTo>
                  <a:lnTo>
                    <a:pt x="250" y="54"/>
                  </a:lnTo>
                  <a:lnTo>
                    <a:pt x="240" y="50"/>
                  </a:lnTo>
                  <a:lnTo>
                    <a:pt x="228" y="42"/>
                  </a:lnTo>
                  <a:lnTo>
                    <a:pt x="220" y="36"/>
                  </a:lnTo>
                  <a:lnTo>
                    <a:pt x="216" y="28"/>
                  </a:lnTo>
                  <a:lnTo>
                    <a:pt x="208" y="22"/>
                  </a:lnTo>
                  <a:lnTo>
                    <a:pt x="194" y="14"/>
                  </a:lnTo>
                  <a:lnTo>
                    <a:pt x="176" y="6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0" y="4"/>
                  </a:lnTo>
                  <a:lnTo>
                    <a:pt x="68" y="12"/>
                  </a:lnTo>
                  <a:lnTo>
                    <a:pt x="50" y="22"/>
                  </a:lnTo>
                  <a:lnTo>
                    <a:pt x="32" y="36"/>
                  </a:lnTo>
                  <a:lnTo>
                    <a:pt x="16" y="52"/>
                  </a:lnTo>
                  <a:lnTo>
                    <a:pt x="0" y="74"/>
                  </a:lnTo>
                  <a:lnTo>
                    <a:pt x="22" y="80"/>
                  </a:lnTo>
                  <a:lnTo>
                    <a:pt x="42" y="86"/>
                  </a:lnTo>
                  <a:lnTo>
                    <a:pt x="68" y="92"/>
                  </a:lnTo>
                  <a:lnTo>
                    <a:pt x="100" y="96"/>
                  </a:lnTo>
                  <a:lnTo>
                    <a:pt x="116" y="96"/>
                  </a:lnTo>
                  <a:lnTo>
                    <a:pt x="130" y="94"/>
                  </a:lnTo>
                  <a:lnTo>
                    <a:pt x="168" y="8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7" name="Freeform 274"/>
            <p:cNvSpPr>
              <a:spLocks/>
            </p:cNvSpPr>
            <p:nvPr/>
          </p:nvSpPr>
          <p:spPr bwMode="auto">
            <a:xfrm>
              <a:off x="7417784" y="2921769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2147483646 w 26"/>
                <a:gd name="T13" fmla="*/ 2147483646 h 84"/>
                <a:gd name="T14" fmla="*/ 2147483646 w 26"/>
                <a:gd name="T15" fmla="*/ 2147483646 h 84"/>
                <a:gd name="T16" fmla="*/ 2147483646 w 26"/>
                <a:gd name="T17" fmla="*/ 2147483646 h 84"/>
                <a:gd name="T18" fmla="*/ 2147483646 w 26"/>
                <a:gd name="T19" fmla="*/ 2147483646 h 84"/>
                <a:gd name="T20" fmla="*/ 2147483646 w 26"/>
                <a:gd name="T21" fmla="*/ 2147483646 h 84"/>
                <a:gd name="T22" fmla="*/ 0 w 26"/>
                <a:gd name="T23" fmla="*/ 0 h 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84">
                  <a:moveTo>
                    <a:pt x="16" y="84"/>
                  </a:moveTo>
                  <a:lnTo>
                    <a:pt x="16" y="84"/>
                  </a:lnTo>
                  <a:lnTo>
                    <a:pt x="22" y="74"/>
                  </a:lnTo>
                  <a:lnTo>
                    <a:pt x="24" y="62"/>
                  </a:lnTo>
                  <a:lnTo>
                    <a:pt x="26" y="50"/>
                  </a:lnTo>
                  <a:lnTo>
                    <a:pt x="24" y="38"/>
                  </a:lnTo>
                  <a:lnTo>
                    <a:pt x="22" y="26"/>
                  </a:lnTo>
                  <a:lnTo>
                    <a:pt x="16" y="16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8" name="Freeform 275"/>
            <p:cNvSpPr>
              <a:spLocks/>
            </p:cNvSpPr>
            <p:nvPr/>
          </p:nvSpPr>
          <p:spPr bwMode="auto">
            <a:xfrm>
              <a:off x="7262209" y="2937644"/>
              <a:ext cx="22225" cy="127000"/>
            </a:xfrm>
            <a:custGeom>
              <a:avLst/>
              <a:gdLst>
                <a:gd name="T0" fmla="*/ 2147483646 w 14"/>
                <a:gd name="T1" fmla="*/ 0 h 80"/>
                <a:gd name="T2" fmla="*/ 2147483646 w 14"/>
                <a:gd name="T3" fmla="*/ 0 h 80"/>
                <a:gd name="T4" fmla="*/ 2147483646 w 14"/>
                <a:gd name="T5" fmla="*/ 2147483646 h 80"/>
                <a:gd name="T6" fmla="*/ 2147483646 w 14"/>
                <a:gd name="T7" fmla="*/ 2147483646 h 80"/>
                <a:gd name="T8" fmla="*/ 0 w 14"/>
                <a:gd name="T9" fmla="*/ 2147483646 h 80"/>
                <a:gd name="T10" fmla="*/ 0 w 14"/>
                <a:gd name="T11" fmla="*/ 2147483646 h 80"/>
                <a:gd name="T12" fmla="*/ 0 w 14"/>
                <a:gd name="T13" fmla="*/ 2147483646 h 80"/>
                <a:gd name="T14" fmla="*/ 2147483646 w 14"/>
                <a:gd name="T15" fmla="*/ 2147483646 h 80"/>
                <a:gd name="T16" fmla="*/ 2147483646 w 14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80">
                  <a:moveTo>
                    <a:pt x="14" y="0"/>
                  </a:moveTo>
                  <a:lnTo>
                    <a:pt x="14" y="0"/>
                  </a:lnTo>
                  <a:lnTo>
                    <a:pt x="6" y="12"/>
                  </a:lnTo>
                  <a:lnTo>
                    <a:pt x="2" y="24"/>
                  </a:lnTo>
                  <a:lnTo>
                    <a:pt x="0" y="38"/>
                  </a:lnTo>
                  <a:lnTo>
                    <a:pt x="0" y="52"/>
                  </a:lnTo>
                  <a:lnTo>
                    <a:pt x="6" y="68"/>
                  </a:lnTo>
                  <a:lnTo>
                    <a:pt x="14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9" name="Freeform 276"/>
            <p:cNvSpPr>
              <a:spLocks/>
            </p:cNvSpPr>
            <p:nvPr/>
          </p:nvSpPr>
          <p:spPr bwMode="auto">
            <a:xfrm>
              <a:off x="7316184" y="2959869"/>
              <a:ext cx="85725" cy="82550"/>
            </a:xfrm>
            <a:custGeom>
              <a:avLst/>
              <a:gdLst>
                <a:gd name="T0" fmla="*/ 0 w 54"/>
                <a:gd name="T1" fmla="*/ 2147483646 h 52"/>
                <a:gd name="T2" fmla="*/ 0 w 54"/>
                <a:gd name="T3" fmla="*/ 2147483646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2147483646 w 54"/>
                <a:gd name="T11" fmla="*/ 2147483646 h 52"/>
                <a:gd name="T12" fmla="*/ 2147483646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0 h 52"/>
                <a:gd name="T30" fmla="*/ 2147483646 w 54"/>
                <a:gd name="T31" fmla="*/ 0 h 52"/>
                <a:gd name="T32" fmla="*/ 2147483646 w 54"/>
                <a:gd name="T33" fmla="*/ 0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2147483646 h 52"/>
                <a:gd name="T40" fmla="*/ 0 w 54"/>
                <a:gd name="T41" fmla="*/ 2147483646 h 52"/>
                <a:gd name="T42" fmla="*/ 0 w 54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2">
                  <a:moveTo>
                    <a:pt x="0" y="30"/>
                  </a:moveTo>
                  <a:lnTo>
                    <a:pt x="0" y="30"/>
                  </a:lnTo>
                  <a:lnTo>
                    <a:pt x="4" y="40"/>
                  </a:lnTo>
                  <a:lnTo>
                    <a:pt x="12" y="48"/>
                  </a:lnTo>
                  <a:lnTo>
                    <a:pt x="22" y="52"/>
                  </a:lnTo>
                  <a:lnTo>
                    <a:pt x="32" y="52"/>
                  </a:lnTo>
                  <a:lnTo>
                    <a:pt x="42" y="48"/>
                  </a:lnTo>
                  <a:lnTo>
                    <a:pt x="50" y="42"/>
                  </a:lnTo>
                  <a:lnTo>
                    <a:pt x="54" y="32"/>
                  </a:lnTo>
                  <a:lnTo>
                    <a:pt x="54" y="20"/>
                  </a:lnTo>
                  <a:lnTo>
                    <a:pt x="50" y="10"/>
                  </a:lnTo>
                  <a:lnTo>
                    <a:pt x="44" y="4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2" y="4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0" name="Freeform 277"/>
            <p:cNvSpPr>
              <a:spLocks/>
            </p:cNvSpPr>
            <p:nvPr/>
          </p:nvSpPr>
          <p:spPr bwMode="auto">
            <a:xfrm>
              <a:off x="7319359" y="2953519"/>
              <a:ext cx="38100" cy="38100"/>
            </a:xfrm>
            <a:custGeom>
              <a:avLst/>
              <a:gdLst>
                <a:gd name="T0" fmla="*/ 0 w 24"/>
                <a:gd name="T1" fmla="*/ 2147483646 h 24"/>
                <a:gd name="T2" fmla="*/ 0 w 24"/>
                <a:gd name="T3" fmla="*/ 2147483646 h 24"/>
                <a:gd name="T4" fmla="*/ 2147483646 w 24"/>
                <a:gd name="T5" fmla="*/ 2147483646 h 24"/>
                <a:gd name="T6" fmla="*/ 2147483646 w 24"/>
                <a:gd name="T7" fmla="*/ 2147483646 h 24"/>
                <a:gd name="T8" fmla="*/ 2147483646 w 24"/>
                <a:gd name="T9" fmla="*/ 2147483646 h 24"/>
                <a:gd name="T10" fmla="*/ 2147483646 w 24"/>
                <a:gd name="T11" fmla="*/ 2147483646 h 24"/>
                <a:gd name="T12" fmla="*/ 2147483646 w 24"/>
                <a:gd name="T13" fmla="*/ 2147483646 h 24"/>
                <a:gd name="T14" fmla="*/ 2147483646 w 24"/>
                <a:gd name="T15" fmla="*/ 2147483646 h 24"/>
                <a:gd name="T16" fmla="*/ 2147483646 w 24"/>
                <a:gd name="T17" fmla="*/ 2147483646 h 24"/>
                <a:gd name="T18" fmla="*/ 2147483646 w 24"/>
                <a:gd name="T19" fmla="*/ 2147483646 h 24"/>
                <a:gd name="T20" fmla="*/ 2147483646 w 24"/>
                <a:gd name="T21" fmla="*/ 2147483646 h 24"/>
                <a:gd name="T22" fmla="*/ 2147483646 w 24"/>
                <a:gd name="T23" fmla="*/ 2147483646 h 24"/>
                <a:gd name="T24" fmla="*/ 2147483646 w 24"/>
                <a:gd name="T25" fmla="*/ 2147483646 h 24"/>
                <a:gd name="T26" fmla="*/ 2147483646 w 24"/>
                <a:gd name="T27" fmla="*/ 2147483646 h 24"/>
                <a:gd name="T28" fmla="*/ 2147483646 w 24"/>
                <a:gd name="T29" fmla="*/ 0 h 24"/>
                <a:gd name="T30" fmla="*/ 2147483646 w 24"/>
                <a:gd name="T31" fmla="*/ 0 h 24"/>
                <a:gd name="T32" fmla="*/ 2147483646 w 24"/>
                <a:gd name="T33" fmla="*/ 0 h 24"/>
                <a:gd name="T34" fmla="*/ 2147483646 w 24"/>
                <a:gd name="T35" fmla="*/ 2147483646 h 24"/>
                <a:gd name="T36" fmla="*/ 2147483646 w 24"/>
                <a:gd name="T37" fmla="*/ 2147483646 h 24"/>
                <a:gd name="T38" fmla="*/ 2147483646 w 24"/>
                <a:gd name="T39" fmla="*/ 2147483646 h 24"/>
                <a:gd name="T40" fmla="*/ 0 w 24"/>
                <a:gd name="T41" fmla="*/ 2147483646 h 24"/>
                <a:gd name="T42" fmla="*/ 0 w 24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24">
                  <a:moveTo>
                    <a:pt x="0" y="14"/>
                  </a:moveTo>
                  <a:lnTo>
                    <a:pt x="0" y="14"/>
                  </a:lnTo>
                  <a:lnTo>
                    <a:pt x="2" y="18"/>
                  </a:lnTo>
                  <a:lnTo>
                    <a:pt x="6" y="22"/>
                  </a:lnTo>
                  <a:lnTo>
                    <a:pt x="10" y="24"/>
                  </a:lnTo>
                  <a:lnTo>
                    <a:pt x="14" y="24"/>
                  </a:lnTo>
                  <a:lnTo>
                    <a:pt x="18" y="22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2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23" name="Freeform 193"/>
          <p:cNvSpPr>
            <a:spLocks/>
          </p:cNvSpPr>
          <p:nvPr/>
        </p:nvSpPr>
        <p:spPr bwMode="auto">
          <a:xfrm>
            <a:off x="7893050" y="5780088"/>
            <a:ext cx="250825" cy="76200"/>
          </a:xfrm>
          <a:custGeom>
            <a:avLst/>
            <a:gdLst>
              <a:gd name="T0" fmla="*/ 0 w 256"/>
              <a:gd name="T1" fmla="*/ 2147483646 h 78"/>
              <a:gd name="T2" fmla="*/ 0 w 256"/>
              <a:gd name="T3" fmla="*/ 2147483646 h 78"/>
              <a:gd name="T4" fmla="*/ 2147483646 w 256"/>
              <a:gd name="T5" fmla="*/ 2147483646 h 78"/>
              <a:gd name="T6" fmla="*/ 2147483646 w 256"/>
              <a:gd name="T7" fmla="*/ 2147483646 h 78"/>
              <a:gd name="T8" fmla="*/ 2147483646 w 256"/>
              <a:gd name="T9" fmla="*/ 2147483646 h 78"/>
              <a:gd name="T10" fmla="*/ 2147483646 w 256"/>
              <a:gd name="T11" fmla="*/ 2147483646 h 78"/>
              <a:gd name="T12" fmla="*/ 2147483646 w 256"/>
              <a:gd name="T13" fmla="*/ 2147483646 h 78"/>
              <a:gd name="T14" fmla="*/ 2147483646 w 256"/>
              <a:gd name="T15" fmla="*/ 2147483646 h 78"/>
              <a:gd name="T16" fmla="*/ 2147483646 w 256"/>
              <a:gd name="T17" fmla="*/ 2147483646 h 78"/>
              <a:gd name="T18" fmla="*/ 2147483646 w 256"/>
              <a:gd name="T19" fmla="*/ 2147483646 h 78"/>
              <a:gd name="T20" fmla="*/ 2147483646 w 256"/>
              <a:gd name="T21" fmla="*/ 2147483646 h 78"/>
              <a:gd name="T22" fmla="*/ 2147483646 w 256"/>
              <a:gd name="T23" fmla="*/ 2147483646 h 78"/>
              <a:gd name="T24" fmla="*/ 2147483646 w 256"/>
              <a:gd name="T25" fmla="*/ 2147483646 h 78"/>
              <a:gd name="T26" fmla="*/ 2147483646 w 256"/>
              <a:gd name="T27" fmla="*/ 2147483646 h 78"/>
              <a:gd name="T28" fmla="*/ 2147483646 w 256"/>
              <a:gd name="T29" fmla="*/ 2147483646 h 78"/>
              <a:gd name="T30" fmla="*/ 2147483646 w 256"/>
              <a:gd name="T31" fmla="*/ 2147483646 h 78"/>
              <a:gd name="T32" fmla="*/ 2147483646 w 256"/>
              <a:gd name="T33" fmla="*/ 2147483646 h 78"/>
              <a:gd name="T34" fmla="*/ 2147483646 w 256"/>
              <a:gd name="T35" fmla="*/ 2147483646 h 78"/>
              <a:gd name="T36" fmla="*/ 0 w 256"/>
              <a:gd name="T37" fmla="*/ 2147483646 h 78"/>
              <a:gd name="T38" fmla="*/ 2147483646 w 256"/>
              <a:gd name="T39" fmla="*/ 2147483646 h 78"/>
              <a:gd name="T40" fmla="*/ 2147483646 w 256"/>
              <a:gd name="T41" fmla="*/ 2147483646 h 78"/>
              <a:gd name="T42" fmla="*/ 2147483646 w 256"/>
              <a:gd name="T43" fmla="*/ 0 h 78"/>
              <a:gd name="T44" fmla="*/ 2147483646 w 256"/>
              <a:gd name="T45" fmla="*/ 0 h 78"/>
              <a:gd name="T46" fmla="*/ 2147483646 w 256"/>
              <a:gd name="T47" fmla="*/ 2147483646 h 78"/>
              <a:gd name="T48" fmla="*/ 2147483646 w 256"/>
              <a:gd name="T49" fmla="*/ 0 h 78"/>
              <a:gd name="T50" fmla="*/ 2147483646 w 256"/>
              <a:gd name="T51" fmla="*/ 0 h 78"/>
              <a:gd name="T52" fmla="*/ 2147483646 w 256"/>
              <a:gd name="T53" fmla="*/ 2147483646 h 78"/>
              <a:gd name="T54" fmla="*/ 2147483646 w 256"/>
              <a:gd name="T55" fmla="*/ 2147483646 h 78"/>
              <a:gd name="T56" fmla="*/ 2147483646 w 256"/>
              <a:gd name="T57" fmla="*/ 2147483646 h 78"/>
              <a:gd name="T58" fmla="*/ 2147483646 w 256"/>
              <a:gd name="T59" fmla="*/ 2147483646 h 78"/>
              <a:gd name="T60" fmla="*/ 2147483646 w 256"/>
              <a:gd name="T61" fmla="*/ 2147483646 h 78"/>
              <a:gd name="T62" fmla="*/ 2147483646 w 256"/>
              <a:gd name="T63" fmla="*/ 2147483646 h 78"/>
              <a:gd name="T64" fmla="*/ 2147483646 w 256"/>
              <a:gd name="T65" fmla="*/ 2147483646 h 78"/>
              <a:gd name="T66" fmla="*/ 2147483646 w 256"/>
              <a:gd name="T67" fmla="*/ 2147483646 h 7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6" h="78">
                <a:moveTo>
                  <a:pt x="0" y="14"/>
                </a:moveTo>
                <a:lnTo>
                  <a:pt x="0" y="14"/>
                </a:lnTo>
                <a:lnTo>
                  <a:pt x="10" y="18"/>
                </a:lnTo>
                <a:lnTo>
                  <a:pt x="38" y="24"/>
                </a:lnTo>
                <a:lnTo>
                  <a:pt x="78" y="30"/>
                </a:lnTo>
                <a:lnTo>
                  <a:pt x="102" y="30"/>
                </a:lnTo>
                <a:lnTo>
                  <a:pt x="128" y="32"/>
                </a:lnTo>
                <a:lnTo>
                  <a:pt x="154" y="30"/>
                </a:lnTo>
                <a:lnTo>
                  <a:pt x="180" y="30"/>
                </a:lnTo>
                <a:lnTo>
                  <a:pt x="220" y="24"/>
                </a:lnTo>
                <a:lnTo>
                  <a:pt x="246" y="18"/>
                </a:lnTo>
                <a:lnTo>
                  <a:pt x="256" y="14"/>
                </a:lnTo>
                <a:lnTo>
                  <a:pt x="252" y="24"/>
                </a:lnTo>
                <a:lnTo>
                  <a:pt x="246" y="34"/>
                </a:lnTo>
                <a:lnTo>
                  <a:pt x="236" y="46"/>
                </a:lnTo>
                <a:lnTo>
                  <a:pt x="220" y="58"/>
                </a:lnTo>
                <a:lnTo>
                  <a:pt x="210" y="64"/>
                </a:lnTo>
                <a:lnTo>
                  <a:pt x="200" y="68"/>
                </a:lnTo>
                <a:lnTo>
                  <a:pt x="186" y="72"/>
                </a:lnTo>
                <a:lnTo>
                  <a:pt x="170" y="76"/>
                </a:lnTo>
                <a:lnTo>
                  <a:pt x="154" y="78"/>
                </a:lnTo>
                <a:lnTo>
                  <a:pt x="134" y="78"/>
                </a:lnTo>
                <a:lnTo>
                  <a:pt x="122" y="78"/>
                </a:lnTo>
                <a:lnTo>
                  <a:pt x="104" y="78"/>
                </a:lnTo>
                <a:lnTo>
                  <a:pt x="88" y="76"/>
                </a:lnTo>
                <a:lnTo>
                  <a:pt x="62" y="70"/>
                </a:lnTo>
                <a:lnTo>
                  <a:pt x="40" y="60"/>
                </a:lnTo>
                <a:lnTo>
                  <a:pt x="26" y="50"/>
                </a:lnTo>
                <a:lnTo>
                  <a:pt x="14" y="40"/>
                </a:lnTo>
                <a:lnTo>
                  <a:pt x="6" y="30"/>
                </a:lnTo>
                <a:lnTo>
                  <a:pt x="2" y="22"/>
                </a:lnTo>
                <a:lnTo>
                  <a:pt x="0" y="16"/>
                </a:lnTo>
                <a:lnTo>
                  <a:pt x="0" y="14"/>
                </a:lnTo>
                <a:lnTo>
                  <a:pt x="4" y="14"/>
                </a:lnTo>
                <a:lnTo>
                  <a:pt x="34" y="6"/>
                </a:lnTo>
                <a:lnTo>
                  <a:pt x="54" y="4"/>
                </a:lnTo>
                <a:lnTo>
                  <a:pt x="72" y="0"/>
                </a:lnTo>
                <a:lnTo>
                  <a:pt x="90" y="0"/>
                </a:lnTo>
                <a:lnTo>
                  <a:pt x="106" y="0"/>
                </a:lnTo>
                <a:lnTo>
                  <a:pt x="128" y="4"/>
                </a:lnTo>
                <a:lnTo>
                  <a:pt x="150" y="0"/>
                </a:lnTo>
                <a:lnTo>
                  <a:pt x="166" y="0"/>
                </a:lnTo>
                <a:lnTo>
                  <a:pt x="184" y="0"/>
                </a:lnTo>
                <a:lnTo>
                  <a:pt x="206" y="4"/>
                </a:lnTo>
                <a:lnTo>
                  <a:pt x="230" y="8"/>
                </a:lnTo>
                <a:lnTo>
                  <a:pt x="256" y="14"/>
                </a:lnTo>
                <a:lnTo>
                  <a:pt x="246" y="18"/>
                </a:lnTo>
                <a:lnTo>
                  <a:pt x="220" y="24"/>
                </a:lnTo>
                <a:lnTo>
                  <a:pt x="180" y="30"/>
                </a:lnTo>
                <a:lnTo>
                  <a:pt x="154" y="30"/>
                </a:lnTo>
                <a:lnTo>
                  <a:pt x="128" y="32"/>
                </a:lnTo>
                <a:lnTo>
                  <a:pt x="102" y="30"/>
                </a:lnTo>
                <a:lnTo>
                  <a:pt x="78" y="30"/>
                </a:lnTo>
                <a:lnTo>
                  <a:pt x="38" y="24"/>
                </a:lnTo>
                <a:lnTo>
                  <a:pt x="10" y="18"/>
                </a:lnTo>
                <a:lnTo>
                  <a:pt x="0" y="14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24" name="Group 14"/>
          <p:cNvGrpSpPr>
            <a:grpSpLocks/>
          </p:cNvGrpSpPr>
          <p:nvPr/>
        </p:nvGrpSpPr>
        <p:grpSpPr bwMode="auto">
          <a:xfrm>
            <a:off x="2139950" y="1136650"/>
            <a:ext cx="920750" cy="1439863"/>
            <a:chOff x="2865438" y="3975866"/>
            <a:chExt cx="1111250" cy="1901825"/>
          </a:xfrm>
        </p:grpSpPr>
        <p:sp>
          <p:nvSpPr>
            <p:cNvPr id="4131" name="Rectangle 134"/>
            <p:cNvSpPr>
              <a:spLocks noChangeArrowheads="1"/>
            </p:cNvSpPr>
            <p:nvPr/>
          </p:nvSpPr>
          <p:spPr bwMode="auto">
            <a:xfrm>
              <a:off x="3160713" y="5318891"/>
              <a:ext cx="574675" cy="5588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4132" name="Freeform 138"/>
            <p:cNvSpPr>
              <a:spLocks/>
            </p:cNvSpPr>
            <p:nvPr/>
          </p:nvSpPr>
          <p:spPr bwMode="auto">
            <a:xfrm>
              <a:off x="2865438" y="3975866"/>
              <a:ext cx="1111250" cy="1676400"/>
            </a:xfrm>
            <a:custGeom>
              <a:avLst/>
              <a:gdLst>
                <a:gd name="T0" fmla="*/ 2147483646 w 700"/>
                <a:gd name="T1" fmla="*/ 0 h 1056"/>
                <a:gd name="T2" fmla="*/ 2147483646 w 700"/>
                <a:gd name="T3" fmla="*/ 2147483646 h 1056"/>
                <a:gd name="T4" fmla="*/ 2147483646 w 700"/>
                <a:gd name="T5" fmla="*/ 2147483646 h 1056"/>
                <a:gd name="T6" fmla="*/ 2147483646 w 700"/>
                <a:gd name="T7" fmla="*/ 2147483646 h 1056"/>
                <a:gd name="T8" fmla="*/ 2147483646 w 700"/>
                <a:gd name="T9" fmla="*/ 2147483646 h 1056"/>
                <a:gd name="T10" fmla="*/ 2147483646 w 700"/>
                <a:gd name="T11" fmla="*/ 2147483646 h 1056"/>
                <a:gd name="T12" fmla="*/ 2147483646 w 700"/>
                <a:gd name="T13" fmla="*/ 2147483646 h 1056"/>
                <a:gd name="T14" fmla="*/ 2147483646 w 700"/>
                <a:gd name="T15" fmla="*/ 2147483646 h 1056"/>
                <a:gd name="T16" fmla="*/ 2147483646 w 700"/>
                <a:gd name="T17" fmla="*/ 2147483646 h 1056"/>
                <a:gd name="T18" fmla="*/ 2147483646 w 700"/>
                <a:gd name="T19" fmla="*/ 2147483646 h 1056"/>
                <a:gd name="T20" fmla="*/ 2147483646 w 700"/>
                <a:gd name="T21" fmla="*/ 2147483646 h 1056"/>
                <a:gd name="T22" fmla="*/ 2147483646 w 700"/>
                <a:gd name="T23" fmla="*/ 2147483646 h 1056"/>
                <a:gd name="T24" fmla="*/ 2147483646 w 700"/>
                <a:gd name="T25" fmla="*/ 2147483646 h 1056"/>
                <a:gd name="T26" fmla="*/ 2147483646 w 700"/>
                <a:gd name="T27" fmla="*/ 2147483646 h 1056"/>
                <a:gd name="T28" fmla="*/ 2147483646 w 700"/>
                <a:gd name="T29" fmla="*/ 2147483646 h 1056"/>
                <a:gd name="T30" fmla="*/ 2147483646 w 700"/>
                <a:gd name="T31" fmla="*/ 2147483646 h 1056"/>
                <a:gd name="T32" fmla="*/ 2147483646 w 700"/>
                <a:gd name="T33" fmla="*/ 2147483646 h 1056"/>
                <a:gd name="T34" fmla="*/ 2147483646 w 700"/>
                <a:gd name="T35" fmla="*/ 2147483646 h 1056"/>
                <a:gd name="T36" fmla="*/ 2147483646 w 700"/>
                <a:gd name="T37" fmla="*/ 2147483646 h 1056"/>
                <a:gd name="T38" fmla="*/ 2147483646 w 700"/>
                <a:gd name="T39" fmla="*/ 2147483646 h 1056"/>
                <a:gd name="T40" fmla="*/ 2147483646 w 700"/>
                <a:gd name="T41" fmla="*/ 2147483646 h 1056"/>
                <a:gd name="T42" fmla="*/ 2147483646 w 700"/>
                <a:gd name="T43" fmla="*/ 2147483646 h 1056"/>
                <a:gd name="T44" fmla="*/ 2147483646 w 700"/>
                <a:gd name="T45" fmla="*/ 2147483646 h 1056"/>
                <a:gd name="T46" fmla="*/ 2147483646 w 700"/>
                <a:gd name="T47" fmla="*/ 2147483646 h 1056"/>
                <a:gd name="T48" fmla="*/ 2147483646 w 700"/>
                <a:gd name="T49" fmla="*/ 2147483646 h 1056"/>
                <a:gd name="T50" fmla="*/ 2147483646 w 700"/>
                <a:gd name="T51" fmla="*/ 2147483646 h 1056"/>
                <a:gd name="T52" fmla="*/ 2147483646 w 700"/>
                <a:gd name="T53" fmla="*/ 2147483646 h 1056"/>
                <a:gd name="T54" fmla="*/ 2147483646 w 700"/>
                <a:gd name="T55" fmla="*/ 2147483646 h 1056"/>
                <a:gd name="T56" fmla="*/ 2147483646 w 700"/>
                <a:gd name="T57" fmla="*/ 2147483646 h 1056"/>
                <a:gd name="T58" fmla="*/ 2147483646 w 700"/>
                <a:gd name="T59" fmla="*/ 2147483646 h 1056"/>
                <a:gd name="T60" fmla="*/ 2147483646 w 700"/>
                <a:gd name="T61" fmla="*/ 2147483646 h 1056"/>
                <a:gd name="T62" fmla="*/ 2147483646 w 700"/>
                <a:gd name="T63" fmla="*/ 2147483646 h 1056"/>
                <a:gd name="T64" fmla="*/ 2147483646 w 700"/>
                <a:gd name="T65" fmla="*/ 2147483646 h 1056"/>
                <a:gd name="T66" fmla="*/ 2147483646 w 700"/>
                <a:gd name="T67" fmla="*/ 2147483646 h 1056"/>
                <a:gd name="T68" fmla="*/ 2147483646 w 700"/>
                <a:gd name="T69" fmla="*/ 2147483646 h 1056"/>
                <a:gd name="T70" fmla="*/ 2147483646 w 700"/>
                <a:gd name="T71" fmla="*/ 2147483646 h 1056"/>
                <a:gd name="T72" fmla="*/ 0 w 700"/>
                <a:gd name="T73" fmla="*/ 2147483646 h 1056"/>
                <a:gd name="T74" fmla="*/ 2147483646 w 700"/>
                <a:gd name="T75" fmla="*/ 2147483646 h 1056"/>
                <a:gd name="T76" fmla="*/ 2147483646 w 700"/>
                <a:gd name="T77" fmla="*/ 2147483646 h 1056"/>
                <a:gd name="T78" fmla="*/ 2147483646 w 700"/>
                <a:gd name="T79" fmla="*/ 2147483646 h 1056"/>
                <a:gd name="T80" fmla="*/ 2147483646 w 700"/>
                <a:gd name="T81" fmla="*/ 2147483646 h 1056"/>
                <a:gd name="T82" fmla="*/ 2147483646 w 700"/>
                <a:gd name="T83" fmla="*/ 2147483646 h 1056"/>
                <a:gd name="T84" fmla="*/ 2147483646 w 700"/>
                <a:gd name="T85" fmla="*/ 2147483646 h 1056"/>
                <a:gd name="T86" fmla="*/ 2147483646 w 700"/>
                <a:gd name="T87" fmla="*/ 2147483646 h 1056"/>
                <a:gd name="T88" fmla="*/ 2147483646 w 700"/>
                <a:gd name="T89" fmla="*/ 2147483646 h 1056"/>
                <a:gd name="T90" fmla="*/ 2147483646 w 700"/>
                <a:gd name="T91" fmla="*/ 2147483646 h 1056"/>
                <a:gd name="T92" fmla="*/ 2147483646 w 700"/>
                <a:gd name="T93" fmla="*/ 2147483646 h 1056"/>
                <a:gd name="T94" fmla="*/ 2147483646 w 700"/>
                <a:gd name="T95" fmla="*/ 2147483646 h 1056"/>
                <a:gd name="T96" fmla="*/ 2147483646 w 700"/>
                <a:gd name="T97" fmla="*/ 0 h 10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00" h="1056">
                  <a:moveTo>
                    <a:pt x="380" y="0"/>
                  </a:moveTo>
                  <a:lnTo>
                    <a:pt x="380" y="0"/>
                  </a:lnTo>
                  <a:lnTo>
                    <a:pt x="404" y="4"/>
                  </a:lnTo>
                  <a:lnTo>
                    <a:pt x="428" y="10"/>
                  </a:lnTo>
                  <a:lnTo>
                    <a:pt x="450" y="18"/>
                  </a:lnTo>
                  <a:lnTo>
                    <a:pt x="472" y="26"/>
                  </a:lnTo>
                  <a:lnTo>
                    <a:pt x="490" y="34"/>
                  </a:lnTo>
                  <a:lnTo>
                    <a:pt x="508" y="44"/>
                  </a:lnTo>
                  <a:lnTo>
                    <a:pt x="524" y="54"/>
                  </a:lnTo>
                  <a:lnTo>
                    <a:pt x="540" y="66"/>
                  </a:lnTo>
                  <a:lnTo>
                    <a:pt x="554" y="78"/>
                  </a:lnTo>
                  <a:lnTo>
                    <a:pt x="580" y="106"/>
                  </a:lnTo>
                  <a:lnTo>
                    <a:pt x="606" y="138"/>
                  </a:lnTo>
                  <a:lnTo>
                    <a:pt x="630" y="176"/>
                  </a:lnTo>
                  <a:lnTo>
                    <a:pt x="658" y="216"/>
                  </a:lnTo>
                  <a:lnTo>
                    <a:pt x="666" y="230"/>
                  </a:lnTo>
                  <a:lnTo>
                    <a:pt x="672" y="246"/>
                  </a:lnTo>
                  <a:lnTo>
                    <a:pt x="680" y="264"/>
                  </a:lnTo>
                  <a:lnTo>
                    <a:pt x="684" y="282"/>
                  </a:lnTo>
                  <a:lnTo>
                    <a:pt x="692" y="322"/>
                  </a:lnTo>
                  <a:lnTo>
                    <a:pt x="698" y="364"/>
                  </a:lnTo>
                  <a:lnTo>
                    <a:pt x="700" y="408"/>
                  </a:lnTo>
                  <a:lnTo>
                    <a:pt x="698" y="454"/>
                  </a:lnTo>
                  <a:lnTo>
                    <a:pt x="696" y="500"/>
                  </a:lnTo>
                  <a:lnTo>
                    <a:pt x="692" y="544"/>
                  </a:lnTo>
                  <a:lnTo>
                    <a:pt x="682" y="630"/>
                  </a:lnTo>
                  <a:lnTo>
                    <a:pt x="670" y="700"/>
                  </a:lnTo>
                  <a:lnTo>
                    <a:pt x="658" y="764"/>
                  </a:lnTo>
                  <a:lnTo>
                    <a:pt x="654" y="776"/>
                  </a:lnTo>
                  <a:lnTo>
                    <a:pt x="640" y="808"/>
                  </a:lnTo>
                  <a:lnTo>
                    <a:pt x="630" y="830"/>
                  </a:lnTo>
                  <a:lnTo>
                    <a:pt x="616" y="854"/>
                  </a:lnTo>
                  <a:lnTo>
                    <a:pt x="602" y="880"/>
                  </a:lnTo>
                  <a:lnTo>
                    <a:pt x="582" y="906"/>
                  </a:lnTo>
                  <a:lnTo>
                    <a:pt x="562" y="934"/>
                  </a:lnTo>
                  <a:lnTo>
                    <a:pt x="538" y="960"/>
                  </a:lnTo>
                  <a:lnTo>
                    <a:pt x="510" y="984"/>
                  </a:lnTo>
                  <a:lnTo>
                    <a:pt x="480" y="1004"/>
                  </a:lnTo>
                  <a:lnTo>
                    <a:pt x="464" y="1014"/>
                  </a:lnTo>
                  <a:lnTo>
                    <a:pt x="446" y="1024"/>
                  </a:lnTo>
                  <a:lnTo>
                    <a:pt x="428" y="1030"/>
                  </a:lnTo>
                  <a:lnTo>
                    <a:pt x="410" y="1038"/>
                  </a:lnTo>
                  <a:lnTo>
                    <a:pt x="390" y="1042"/>
                  </a:lnTo>
                  <a:lnTo>
                    <a:pt x="370" y="1046"/>
                  </a:lnTo>
                  <a:lnTo>
                    <a:pt x="348" y="1048"/>
                  </a:lnTo>
                  <a:lnTo>
                    <a:pt x="326" y="1050"/>
                  </a:lnTo>
                  <a:lnTo>
                    <a:pt x="324" y="1056"/>
                  </a:lnTo>
                  <a:lnTo>
                    <a:pt x="306" y="1054"/>
                  </a:lnTo>
                  <a:lnTo>
                    <a:pt x="270" y="1042"/>
                  </a:lnTo>
                  <a:lnTo>
                    <a:pt x="238" y="1028"/>
                  </a:lnTo>
                  <a:lnTo>
                    <a:pt x="210" y="1010"/>
                  </a:lnTo>
                  <a:lnTo>
                    <a:pt x="184" y="990"/>
                  </a:lnTo>
                  <a:lnTo>
                    <a:pt x="160" y="968"/>
                  </a:lnTo>
                  <a:lnTo>
                    <a:pt x="138" y="946"/>
                  </a:lnTo>
                  <a:lnTo>
                    <a:pt x="118" y="922"/>
                  </a:lnTo>
                  <a:lnTo>
                    <a:pt x="102" y="898"/>
                  </a:lnTo>
                  <a:lnTo>
                    <a:pt x="88" y="874"/>
                  </a:lnTo>
                  <a:lnTo>
                    <a:pt x="74" y="852"/>
                  </a:lnTo>
                  <a:lnTo>
                    <a:pt x="56" y="812"/>
                  </a:lnTo>
                  <a:lnTo>
                    <a:pt x="46" y="786"/>
                  </a:lnTo>
                  <a:lnTo>
                    <a:pt x="42" y="776"/>
                  </a:lnTo>
                  <a:lnTo>
                    <a:pt x="28" y="712"/>
                  </a:lnTo>
                  <a:lnTo>
                    <a:pt x="18" y="642"/>
                  </a:lnTo>
                  <a:lnTo>
                    <a:pt x="6" y="556"/>
                  </a:lnTo>
                  <a:lnTo>
                    <a:pt x="4" y="512"/>
                  </a:lnTo>
                  <a:lnTo>
                    <a:pt x="0" y="466"/>
                  </a:lnTo>
                  <a:lnTo>
                    <a:pt x="0" y="420"/>
                  </a:lnTo>
                  <a:lnTo>
                    <a:pt x="2" y="376"/>
                  </a:lnTo>
                  <a:lnTo>
                    <a:pt x="8" y="332"/>
                  </a:lnTo>
                  <a:lnTo>
                    <a:pt x="16" y="294"/>
                  </a:lnTo>
                  <a:lnTo>
                    <a:pt x="20" y="276"/>
                  </a:lnTo>
                  <a:lnTo>
                    <a:pt x="26" y="258"/>
                  </a:lnTo>
                  <a:lnTo>
                    <a:pt x="34" y="242"/>
                  </a:lnTo>
                  <a:lnTo>
                    <a:pt x="42" y="228"/>
                  </a:lnTo>
                  <a:lnTo>
                    <a:pt x="74" y="180"/>
                  </a:lnTo>
                  <a:lnTo>
                    <a:pt x="104" y="138"/>
                  </a:lnTo>
                  <a:lnTo>
                    <a:pt x="118" y="120"/>
                  </a:lnTo>
                  <a:lnTo>
                    <a:pt x="134" y="102"/>
                  </a:lnTo>
                  <a:lnTo>
                    <a:pt x="150" y="86"/>
                  </a:lnTo>
                  <a:lnTo>
                    <a:pt x="166" y="72"/>
                  </a:lnTo>
                  <a:lnTo>
                    <a:pt x="186" y="60"/>
                  </a:lnTo>
                  <a:lnTo>
                    <a:pt x="206" y="48"/>
                  </a:lnTo>
                  <a:lnTo>
                    <a:pt x="228" y="38"/>
                  </a:lnTo>
                  <a:lnTo>
                    <a:pt x="252" y="28"/>
                  </a:lnTo>
                  <a:lnTo>
                    <a:pt x="280" y="20"/>
                  </a:lnTo>
                  <a:lnTo>
                    <a:pt x="310" y="14"/>
                  </a:lnTo>
                  <a:lnTo>
                    <a:pt x="344" y="8"/>
                  </a:lnTo>
                  <a:lnTo>
                    <a:pt x="380" y="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91" name="Group 27"/>
          <p:cNvGrpSpPr>
            <a:grpSpLocks/>
          </p:cNvGrpSpPr>
          <p:nvPr/>
        </p:nvGrpSpPr>
        <p:grpSpPr bwMode="auto">
          <a:xfrm>
            <a:off x="3578126" y="1044209"/>
            <a:ext cx="962173" cy="1495231"/>
            <a:chOff x="4065588" y="4052888"/>
            <a:chExt cx="1123950" cy="1889125"/>
          </a:xfrm>
          <a:solidFill>
            <a:srgbClr val="CE9542"/>
          </a:solidFill>
        </p:grpSpPr>
        <p:sp>
          <p:nvSpPr>
            <p:cNvPr id="392" name="Rectangle 147"/>
            <p:cNvSpPr>
              <a:spLocks noChangeArrowheads="1"/>
            </p:cNvSpPr>
            <p:nvPr/>
          </p:nvSpPr>
          <p:spPr bwMode="auto">
            <a:xfrm>
              <a:off x="4329113" y="5383213"/>
              <a:ext cx="574675" cy="558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93" name="Freeform 151"/>
            <p:cNvSpPr>
              <a:spLocks/>
            </p:cNvSpPr>
            <p:nvPr/>
          </p:nvSpPr>
          <p:spPr bwMode="auto">
            <a:xfrm>
              <a:off x="4065588" y="4052888"/>
              <a:ext cx="1123950" cy="1708150"/>
            </a:xfrm>
            <a:custGeom>
              <a:avLst/>
              <a:gdLst>
                <a:gd name="T0" fmla="*/ 1063625 w 708"/>
                <a:gd name="T1" fmla="*/ 295275 h 1076"/>
                <a:gd name="T2" fmla="*/ 1098550 w 708"/>
                <a:gd name="T3" fmla="*/ 374650 h 1076"/>
                <a:gd name="T4" fmla="*/ 1117600 w 708"/>
                <a:gd name="T5" fmla="*/ 457200 h 1076"/>
                <a:gd name="T6" fmla="*/ 1123950 w 708"/>
                <a:gd name="T7" fmla="*/ 542925 h 1076"/>
                <a:gd name="T8" fmla="*/ 1120775 w 708"/>
                <a:gd name="T9" fmla="*/ 628650 h 1076"/>
                <a:gd name="T10" fmla="*/ 1098550 w 708"/>
                <a:gd name="T11" fmla="*/ 800100 h 1076"/>
                <a:gd name="T12" fmla="*/ 1066800 w 708"/>
                <a:gd name="T13" fmla="*/ 968375 h 1076"/>
                <a:gd name="T14" fmla="*/ 1031875 w 708"/>
                <a:gd name="T15" fmla="*/ 1181100 h 1076"/>
                <a:gd name="T16" fmla="*/ 993775 w 708"/>
                <a:gd name="T17" fmla="*/ 1308100 h 1076"/>
                <a:gd name="T18" fmla="*/ 962025 w 708"/>
                <a:gd name="T19" fmla="*/ 1368425 h 1076"/>
                <a:gd name="T20" fmla="*/ 923925 w 708"/>
                <a:gd name="T21" fmla="*/ 1428750 h 1076"/>
                <a:gd name="T22" fmla="*/ 873125 w 708"/>
                <a:gd name="T23" fmla="*/ 1489075 h 1076"/>
                <a:gd name="T24" fmla="*/ 796925 w 708"/>
                <a:gd name="T25" fmla="*/ 1568450 h 1076"/>
                <a:gd name="T26" fmla="*/ 727075 w 708"/>
                <a:gd name="T27" fmla="*/ 1635125 h 1076"/>
                <a:gd name="T28" fmla="*/ 650875 w 708"/>
                <a:gd name="T29" fmla="*/ 1682750 h 1076"/>
                <a:gd name="T30" fmla="*/ 552450 w 708"/>
                <a:gd name="T31" fmla="*/ 1708150 h 1076"/>
                <a:gd name="T32" fmla="*/ 504825 w 708"/>
                <a:gd name="T33" fmla="*/ 1695450 h 1076"/>
                <a:gd name="T34" fmla="*/ 425450 w 708"/>
                <a:gd name="T35" fmla="*/ 1657350 h 1076"/>
                <a:gd name="T36" fmla="*/ 355600 w 708"/>
                <a:gd name="T37" fmla="*/ 1603375 h 1076"/>
                <a:gd name="T38" fmla="*/ 250825 w 708"/>
                <a:gd name="T39" fmla="*/ 1492250 h 1076"/>
                <a:gd name="T40" fmla="*/ 225425 w 708"/>
                <a:gd name="T41" fmla="*/ 1463675 h 1076"/>
                <a:gd name="T42" fmla="*/ 180975 w 708"/>
                <a:gd name="T43" fmla="*/ 1403350 h 1076"/>
                <a:gd name="T44" fmla="*/ 146050 w 708"/>
                <a:gd name="T45" fmla="*/ 1343025 h 1076"/>
                <a:gd name="T46" fmla="*/ 107950 w 708"/>
                <a:gd name="T47" fmla="*/ 1250950 h 1076"/>
                <a:gd name="T48" fmla="*/ 79375 w 708"/>
                <a:gd name="T49" fmla="*/ 1117600 h 1076"/>
                <a:gd name="T50" fmla="*/ 57150 w 708"/>
                <a:gd name="T51" fmla="*/ 971550 h 1076"/>
                <a:gd name="T52" fmla="*/ 12700 w 708"/>
                <a:gd name="T53" fmla="*/ 717550 h 1076"/>
                <a:gd name="T54" fmla="*/ 0 w 708"/>
                <a:gd name="T55" fmla="*/ 587375 h 1076"/>
                <a:gd name="T56" fmla="*/ 3175 w 708"/>
                <a:gd name="T57" fmla="*/ 501650 h 1076"/>
                <a:gd name="T58" fmla="*/ 15875 w 708"/>
                <a:gd name="T59" fmla="*/ 419100 h 1076"/>
                <a:gd name="T60" fmla="*/ 41275 w 708"/>
                <a:gd name="T61" fmla="*/ 339725 h 1076"/>
                <a:gd name="T62" fmla="*/ 60325 w 708"/>
                <a:gd name="T63" fmla="*/ 298450 h 1076"/>
                <a:gd name="T64" fmla="*/ 101600 w 708"/>
                <a:gd name="T65" fmla="*/ 228600 h 1076"/>
                <a:gd name="T66" fmla="*/ 155575 w 708"/>
                <a:gd name="T67" fmla="*/ 168275 h 1076"/>
                <a:gd name="T68" fmla="*/ 212725 w 708"/>
                <a:gd name="T69" fmla="*/ 117475 h 1076"/>
                <a:gd name="T70" fmla="*/ 276225 w 708"/>
                <a:gd name="T71" fmla="*/ 79375 h 1076"/>
                <a:gd name="T72" fmla="*/ 346075 w 708"/>
                <a:gd name="T73" fmla="*/ 47625 h 1076"/>
                <a:gd name="T74" fmla="*/ 419100 w 708"/>
                <a:gd name="T75" fmla="*/ 25400 h 1076"/>
                <a:gd name="T76" fmla="*/ 498475 w 708"/>
                <a:gd name="T77" fmla="*/ 9525 h 1076"/>
                <a:gd name="T78" fmla="*/ 577850 w 708"/>
                <a:gd name="T79" fmla="*/ 0 h 1076"/>
                <a:gd name="T80" fmla="*/ 584200 w 708"/>
                <a:gd name="T81" fmla="*/ 0 h 1076"/>
                <a:gd name="T82" fmla="*/ 730250 w 708"/>
                <a:gd name="T83" fmla="*/ 28575 h 1076"/>
                <a:gd name="T84" fmla="*/ 800100 w 708"/>
                <a:gd name="T85" fmla="*/ 50800 h 1076"/>
                <a:gd name="T86" fmla="*/ 863600 w 708"/>
                <a:gd name="T87" fmla="*/ 82550 h 1076"/>
                <a:gd name="T88" fmla="*/ 920750 w 708"/>
                <a:gd name="T89" fmla="*/ 123825 h 1076"/>
                <a:gd name="T90" fmla="*/ 974725 w 708"/>
                <a:gd name="T91" fmla="*/ 171450 h 1076"/>
                <a:gd name="T92" fmla="*/ 1022350 w 708"/>
                <a:gd name="T93" fmla="*/ 228600 h 1076"/>
                <a:gd name="T94" fmla="*/ 1063625 w 708"/>
                <a:gd name="T95" fmla="*/ 295275 h 10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08" h="1076">
                  <a:moveTo>
                    <a:pt x="670" y="186"/>
                  </a:moveTo>
                  <a:lnTo>
                    <a:pt x="670" y="186"/>
                  </a:lnTo>
                  <a:lnTo>
                    <a:pt x="682" y="210"/>
                  </a:lnTo>
                  <a:lnTo>
                    <a:pt x="692" y="236"/>
                  </a:lnTo>
                  <a:lnTo>
                    <a:pt x="698" y="262"/>
                  </a:lnTo>
                  <a:lnTo>
                    <a:pt x="704" y="288"/>
                  </a:lnTo>
                  <a:lnTo>
                    <a:pt x="706" y="314"/>
                  </a:lnTo>
                  <a:lnTo>
                    <a:pt x="708" y="342"/>
                  </a:lnTo>
                  <a:lnTo>
                    <a:pt x="708" y="368"/>
                  </a:lnTo>
                  <a:lnTo>
                    <a:pt x="706" y="396"/>
                  </a:lnTo>
                  <a:lnTo>
                    <a:pt x="700" y="450"/>
                  </a:lnTo>
                  <a:lnTo>
                    <a:pt x="692" y="504"/>
                  </a:lnTo>
                  <a:lnTo>
                    <a:pt x="672" y="610"/>
                  </a:lnTo>
                  <a:lnTo>
                    <a:pt x="658" y="702"/>
                  </a:lnTo>
                  <a:lnTo>
                    <a:pt x="650" y="744"/>
                  </a:lnTo>
                  <a:lnTo>
                    <a:pt x="640" y="786"/>
                  </a:lnTo>
                  <a:lnTo>
                    <a:pt x="626" y="824"/>
                  </a:lnTo>
                  <a:lnTo>
                    <a:pt x="616" y="844"/>
                  </a:lnTo>
                  <a:lnTo>
                    <a:pt x="606" y="862"/>
                  </a:lnTo>
                  <a:lnTo>
                    <a:pt x="594" y="882"/>
                  </a:lnTo>
                  <a:lnTo>
                    <a:pt x="582" y="900"/>
                  </a:lnTo>
                  <a:lnTo>
                    <a:pt x="566" y="920"/>
                  </a:lnTo>
                  <a:lnTo>
                    <a:pt x="550" y="938"/>
                  </a:lnTo>
                  <a:lnTo>
                    <a:pt x="502" y="988"/>
                  </a:lnTo>
                  <a:lnTo>
                    <a:pt x="482" y="1010"/>
                  </a:lnTo>
                  <a:lnTo>
                    <a:pt x="458" y="1030"/>
                  </a:lnTo>
                  <a:lnTo>
                    <a:pt x="436" y="1046"/>
                  </a:lnTo>
                  <a:lnTo>
                    <a:pt x="410" y="1060"/>
                  </a:lnTo>
                  <a:lnTo>
                    <a:pt x="380" y="1070"/>
                  </a:lnTo>
                  <a:lnTo>
                    <a:pt x="348" y="1076"/>
                  </a:lnTo>
                  <a:lnTo>
                    <a:pt x="318" y="1068"/>
                  </a:lnTo>
                  <a:lnTo>
                    <a:pt x="292" y="1058"/>
                  </a:lnTo>
                  <a:lnTo>
                    <a:pt x="268" y="1044"/>
                  </a:lnTo>
                  <a:lnTo>
                    <a:pt x="244" y="1028"/>
                  </a:lnTo>
                  <a:lnTo>
                    <a:pt x="224" y="1010"/>
                  </a:lnTo>
                  <a:lnTo>
                    <a:pt x="202" y="988"/>
                  </a:lnTo>
                  <a:lnTo>
                    <a:pt x="158" y="940"/>
                  </a:lnTo>
                  <a:lnTo>
                    <a:pt x="142" y="922"/>
                  </a:lnTo>
                  <a:lnTo>
                    <a:pt x="126" y="902"/>
                  </a:lnTo>
                  <a:lnTo>
                    <a:pt x="114" y="884"/>
                  </a:lnTo>
                  <a:lnTo>
                    <a:pt x="102" y="864"/>
                  </a:lnTo>
                  <a:lnTo>
                    <a:pt x="92" y="846"/>
                  </a:lnTo>
                  <a:lnTo>
                    <a:pt x="82" y="826"/>
                  </a:lnTo>
                  <a:lnTo>
                    <a:pt x="68" y="788"/>
                  </a:lnTo>
                  <a:lnTo>
                    <a:pt x="58" y="748"/>
                  </a:lnTo>
                  <a:lnTo>
                    <a:pt x="50" y="704"/>
                  </a:lnTo>
                  <a:lnTo>
                    <a:pt x="36" y="612"/>
                  </a:lnTo>
                  <a:lnTo>
                    <a:pt x="16" y="506"/>
                  </a:lnTo>
                  <a:lnTo>
                    <a:pt x="8" y="452"/>
                  </a:lnTo>
                  <a:lnTo>
                    <a:pt x="2" y="398"/>
                  </a:lnTo>
                  <a:lnTo>
                    <a:pt x="0" y="370"/>
                  </a:lnTo>
                  <a:lnTo>
                    <a:pt x="0" y="344"/>
                  </a:lnTo>
                  <a:lnTo>
                    <a:pt x="2" y="316"/>
                  </a:lnTo>
                  <a:lnTo>
                    <a:pt x="4" y="290"/>
                  </a:lnTo>
                  <a:lnTo>
                    <a:pt x="10" y="264"/>
                  </a:lnTo>
                  <a:lnTo>
                    <a:pt x="16" y="238"/>
                  </a:lnTo>
                  <a:lnTo>
                    <a:pt x="26" y="214"/>
                  </a:lnTo>
                  <a:lnTo>
                    <a:pt x="38" y="188"/>
                  </a:lnTo>
                  <a:lnTo>
                    <a:pt x="50" y="166"/>
                  </a:lnTo>
                  <a:lnTo>
                    <a:pt x="64" y="144"/>
                  </a:lnTo>
                  <a:lnTo>
                    <a:pt x="80" y="124"/>
                  </a:lnTo>
                  <a:lnTo>
                    <a:pt x="98" y="106"/>
                  </a:lnTo>
                  <a:lnTo>
                    <a:pt x="116" y="90"/>
                  </a:lnTo>
                  <a:lnTo>
                    <a:pt x="134" y="74"/>
                  </a:lnTo>
                  <a:lnTo>
                    <a:pt x="154" y="62"/>
                  </a:lnTo>
                  <a:lnTo>
                    <a:pt x="174" y="50"/>
                  </a:lnTo>
                  <a:lnTo>
                    <a:pt x="196" y="38"/>
                  </a:lnTo>
                  <a:lnTo>
                    <a:pt x="218" y="30"/>
                  </a:lnTo>
                  <a:lnTo>
                    <a:pt x="242" y="22"/>
                  </a:lnTo>
                  <a:lnTo>
                    <a:pt x="264" y="16"/>
                  </a:lnTo>
                  <a:lnTo>
                    <a:pt x="290" y="10"/>
                  </a:lnTo>
                  <a:lnTo>
                    <a:pt x="314" y="6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414" y="6"/>
                  </a:lnTo>
                  <a:lnTo>
                    <a:pt x="460" y="18"/>
                  </a:lnTo>
                  <a:lnTo>
                    <a:pt x="482" y="24"/>
                  </a:lnTo>
                  <a:lnTo>
                    <a:pt x="504" y="32"/>
                  </a:lnTo>
                  <a:lnTo>
                    <a:pt x="524" y="42"/>
                  </a:lnTo>
                  <a:lnTo>
                    <a:pt x="544" y="52"/>
                  </a:lnTo>
                  <a:lnTo>
                    <a:pt x="562" y="64"/>
                  </a:lnTo>
                  <a:lnTo>
                    <a:pt x="580" y="78"/>
                  </a:lnTo>
                  <a:lnTo>
                    <a:pt x="598" y="92"/>
                  </a:lnTo>
                  <a:lnTo>
                    <a:pt x="614" y="108"/>
                  </a:lnTo>
                  <a:lnTo>
                    <a:pt x="630" y="126"/>
                  </a:lnTo>
                  <a:lnTo>
                    <a:pt x="644" y="144"/>
                  </a:lnTo>
                  <a:lnTo>
                    <a:pt x="658" y="164"/>
                  </a:lnTo>
                  <a:lnTo>
                    <a:pt x="670" y="18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397" name="Group 27"/>
          <p:cNvGrpSpPr>
            <a:grpSpLocks/>
          </p:cNvGrpSpPr>
          <p:nvPr/>
        </p:nvGrpSpPr>
        <p:grpSpPr bwMode="auto">
          <a:xfrm>
            <a:off x="5004048" y="1136568"/>
            <a:ext cx="834650" cy="1402872"/>
            <a:chOff x="4065588" y="4052888"/>
            <a:chExt cx="1123950" cy="1889125"/>
          </a:xfrm>
          <a:solidFill>
            <a:srgbClr val="CF9149"/>
          </a:solidFill>
        </p:grpSpPr>
        <p:sp>
          <p:nvSpPr>
            <p:cNvPr id="398" name="Rectangle 147"/>
            <p:cNvSpPr>
              <a:spLocks noChangeArrowheads="1"/>
            </p:cNvSpPr>
            <p:nvPr/>
          </p:nvSpPr>
          <p:spPr bwMode="auto">
            <a:xfrm>
              <a:off x="4329113" y="5383213"/>
              <a:ext cx="574675" cy="558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99" name="Freeform 151"/>
            <p:cNvSpPr>
              <a:spLocks/>
            </p:cNvSpPr>
            <p:nvPr/>
          </p:nvSpPr>
          <p:spPr bwMode="auto">
            <a:xfrm>
              <a:off x="4065588" y="4052888"/>
              <a:ext cx="1123950" cy="1708150"/>
            </a:xfrm>
            <a:custGeom>
              <a:avLst/>
              <a:gdLst>
                <a:gd name="T0" fmla="*/ 1063625 w 708"/>
                <a:gd name="T1" fmla="*/ 295275 h 1076"/>
                <a:gd name="T2" fmla="*/ 1098550 w 708"/>
                <a:gd name="T3" fmla="*/ 374650 h 1076"/>
                <a:gd name="T4" fmla="*/ 1117600 w 708"/>
                <a:gd name="T5" fmla="*/ 457200 h 1076"/>
                <a:gd name="T6" fmla="*/ 1123950 w 708"/>
                <a:gd name="T7" fmla="*/ 542925 h 1076"/>
                <a:gd name="T8" fmla="*/ 1120775 w 708"/>
                <a:gd name="T9" fmla="*/ 628650 h 1076"/>
                <a:gd name="T10" fmla="*/ 1098550 w 708"/>
                <a:gd name="T11" fmla="*/ 800100 h 1076"/>
                <a:gd name="T12" fmla="*/ 1066800 w 708"/>
                <a:gd name="T13" fmla="*/ 968375 h 1076"/>
                <a:gd name="T14" fmla="*/ 1031875 w 708"/>
                <a:gd name="T15" fmla="*/ 1181100 h 1076"/>
                <a:gd name="T16" fmla="*/ 993775 w 708"/>
                <a:gd name="T17" fmla="*/ 1308100 h 1076"/>
                <a:gd name="T18" fmla="*/ 962025 w 708"/>
                <a:gd name="T19" fmla="*/ 1368425 h 1076"/>
                <a:gd name="T20" fmla="*/ 923925 w 708"/>
                <a:gd name="T21" fmla="*/ 1428750 h 1076"/>
                <a:gd name="T22" fmla="*/ 873125 w 708"/>
                <a:gd name="T23" fmla="*/ 1489075 h 1076"/>
                <a:gd name="T24" fmla="*/ 796925 w 708"/>
                <a:gd name="T25" fmla="*/ 1568450 h 1076"/>
                <a:gd name="T26" fmla="*/ 727075 w 708"/>
                <a:gd name="T27" fmla="*/ 1635125 h 1076"/>
                <a:gd name="T28" fmla="*/ 650875 w 708"/>
                <a:gd name="T29" fmla="*/ 1682750 h 1076"/>
                <a:gd name="T30" fmla="*/ 552450 w 708"/>
                <a:gd name="T31" fmla="*/ 1708150 h 1076"/>
                <a:gd name="T32" fmla="*/ 504825 w 708"/>
                <a:gd name="T33" fmla="*/ 1695450 h 1076"/>
                <a:gd name="T34" fmla="*/ 425450 w 708"/>
                <a:gd name="T35" fmla="*/ 1657350 h 1076"/>
                <a:gd name="T36" fmla="*/ 355600 w 708"/>
                <a:gd name="T37" fmla="*/ 1603375 h 1076"/>
                <a:gd name="T38" fmla="*/ 250825 w 708"/>
                <a:gd name="T39" fmla="*/ 1492250 h 1076"/>
                <a:gd name="T40" fmla="*/ 225425 w 708"/>
                <a:gd name="T41" fmla="*/ 1463675 h 1076"/>
                <a:gd name="T42" fmla="*/ 180975 w 708"/>
                <a:gd name="T43" fmla="*/ 1403350 h 1076"/>
                <a:gd name="T44" fmla="*/ 146050 w 708"/>
                <a:gd name="T45" fmla="*/ 1343025 h 1076"/>
                <a:gd name="T46" fmla="*/ 107950 w 708"/>
                <a:gd name="T47" fmla="*/ 1250950 h 1076"/>
                <a:gd name="T48" fmla="*/ 79375 w 708"/>
                <a:gd name="T49" fmla="*/ 1117600 h 1076"/>
                <a:gd name="T50" fmla="*/ 57150 w 708"/>
                <a:gd name="T51" fmla="*/ 971550 h 1076"/>
                <a:gd name="T52" fmla="*/ 12700 w 708"/>
                <a:gd name="T53" fmla="*/ 717550 h 1076"/>
                <a:gd name="T54" fmla="*/ 0 w 708"/>
                <a:gd name="T55" fmla="*/ 587375 h 1076"/>
                <a:gd name="T56" fmla="*/ 3175 w 708"/>
                <a:gd name="T57" fmla="*/ 501650 h 1076"/>
                <a:gd name="T58" fmla="*/ 15875 w 708"/>
                <a:gd name="T59" fmla="*/ 419100 h 1076"/>
                <a:gd name="T60" fmla="*/ 41275 w 708"/>
                <a:gd name="T61" fmla="*/ 339725 h 1076"/>
                <a:gd name="T62" fmla="*/ 60325 w 708"/>
                <a:gd name="T63" fmla="*/ 298450 h 1076"/>
                <a:gd name="T64" fmla="*/ 101600 w 708"/>
                <a:gd name="T65" fmla="*/ 228600 h 1076"/>
                <a:gd name="T66" fmla="*/ 155575 w 708"/>
                <a:gd name="T67" fmla="*/ 168275 h 1076"/>
                <a:gd name="T68" fmla="*/ 212725 w 708"/>
                <a:gd name="T69" fmla="*/ 117475 h 1076"/>
                <a:gd name="T70" fmla="*/ 276225 w 708"/>
                <a:gd name="T71" fmla="*/ 79375 h 1076"/>
                <a:gd name="T72" fmla="*/ 346075 w 708"/>
                <a:gd name="T73" fmla="*/ 47625 h 1076"/>
                <a:gd name="T74" fmla="*/ 419100 w 708"/>
                <a:gd name="T75" fmla="*/ 25400 h 1076"/>
                <a:gd name="T76" fmla="*/ 498475 w 708"/>
                <a:gd name="T77" fmla="*/ 9525 h 1076"/>
                <a:gd name="T78" fmla="*/ 577850 w 708"/>
                <a:gd name="T79" fmla="*/ 0 h 1076"/>
                <a:gd name="T80" fmla="*/ 584200 w 708"/>
                <a:gd name="T81" fmla="*/ 0 h 1076"/>
                <a:gd name="T82" fmla="*/ 730250 w 708"/>
                <a:gd name="T83" fmla="*/ 28575 h 1076"/>
                <a:gd name="T84" fmla="*/ 800100 w 708"/>
                <a:gd name="T85" fmla="*/ 50800 h 1076"/>
                <a:gd name="T86" fmla="*/ 863600 w 708"/>
                <a:gd name="T87" fmla="*/ 82550 h 1076"/>
                <a:gd name="T88" fmla="*/ 920750 w 708"/>
                <a:gd name="T89" fmla="*/ 123825 h 1076"/>
                <a:gd name="T90" fmla="*/ 974725 w 708"/>
                <a:gd name="T91" fmla="*/ 171450 h 1076"/>
                <a:gd name="T92" fmla="*/ 1022350 w 708"/>
                <a:gd name="T93" fmla="*/ 228600 h 1076"/>
                <a:gd name="T94" fmla="*/ 1063625 w 708"/>
                <a:gd name="T95" fmla="*/ 295275 h 10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08" h="1076">
                  <a:moveTo>
                    <a:pt x="670" y="186"/>
                  </a:moveTo>
                  <a:lnTo>
                    <a:pt x="670" y="186"/>
                  </a:lnTo>
                  <a:lnTo>
                    <a:pt x="682" y="210"/>
                  </a:lnTo>
                  <a:lnTo>
                    <a:pt x="692" y="236"/>
                  </a:lnTo>
                  <a:lnTo>
                    <a:pt x="698" y="262"/>
                  </a:lnTo>
                  <a:lnTo>
                    <a:pt x="704" y="288"/>
                  </a:lnTo>
                  <a:lnTo>
                    <a:pt x="706" y="314"/>
                  </a:lnTo>
                  <a:lnTo>
                    <a:pt x="708" y="342"/>
                  </a:lnTo>
                  <a:lnTo>
                    <a:pt x="708" y="368"/>
                  </a:lnTo>
                  <a:lnTo>
                    <a:pt x="706" y="396"/>
                  </a:lnTo>
                  <a:lnTo>
                    <a:pt x="700" y="450"/>
                  </a:lnTo>
                  <a:lnTo>
                    <a:pt x="692" y="504"/>
                  </a:lnTo>
                  <a:lnTo>
                    <a:pt x="672" y="610"/>
                  </a:lnTo>
                  <a:lnTo>
                    <a:pt x="658" y="702"/>
                  </a:lnTo>
                  <a:lnTo>
                    <a:pt x="650" y="744"/>
                  </a:lnTo>
                  <a:lnTo>
                    <a:pt x="640" y="786"/>
                  </a:lnTo>
                  <a:lnTo>
                    <a:pt x="626" y="824"/>
                  </a:lnTo>
                  <a:lnTo>
                    <a:pt x="616" y="844"/>
                  </a:lnTo>
                  <a:lnTo>
                    <a:pt x="606" y="862"/>
                  </a:lnTo>
                  <a:lnTo>
                    <a:pt x="594" y="882"/>
                  </a:lnTo>
                  <a:lnTo>
                    <a:pt x="582" y="900"/>
                  </a:lnTo>
                  <a:lnTo>
                    <a:pt x="566" y="920"/>
                  </a:lnTo>
                  <a:lnTo>
                    <a:pt x="550" y="938"/>
                  </a:lnTo>
                  <a:lnTo>
                    <a:pt x="502" y="988"/>
                  </a:lnTo>
                  <a:lnTo>
                    <a:pt x="482" y="1010"/>
                  </a:lnTo>
                  <a:lnTo>
                    <a:pt x="458" y="1030"/>
                  </a:lnTo>
                  <a:lnTo>
                    <a:pt x="436" y="1046"/>
                  </a:lnTo>
                  <a:lnTo>
                    <a:pt x="410" y="1060"/>
                  </a:lnTo>
                  <a:lnTo>
                    <a:pt x="380" y="1070"/>
                  </a:lnTo>
                  <a:lnTo>
                    <a:pt x="348" y="1076"/>
                  </a:lnTo>
                  <a:lnTo>
                    <a:pt x="318" y="1068"/>
                  </a:lnTo>
                  <a:lnTo>
                    <a:pt x="292" y="1058"/>
                  </a:lnTo>
                  <a:lnTo>
                    <a:pt x="268" y="1044"/>
                  </a:lnTo>
                  <a:lnTo>
                    <a:pt x="244" y="1028"/>
                  </a:lnTo>
                  <a:lnTo>
                    <a:pt x="224" y="1010"/>
                  </a:lnTo>
                  <a:lnTo>
                    <a:pt x="202" y="988"/>
                  </a:lnTo>
                  <a:lnTo>
                    <a:pt x="158" y="940"/>
                  </a:lnTo>
                  <a:lnTo>
                    <a:pt x="142" y="922"/>
                  </a:lnTo>
                  <a:lnTo>
                    <a:pt x="126" y="902"/>
                  </a:lnTo>
                  <a:lnTo>
                    <a:pt x="114" y="884"/>
                  </a:lnTo>
                  <a:lnTo>
                    <a:pt x="102" y="864"/>
                  </a:lnTo>
                  <a:lnTo>
                    <a:pt x="92" y="846"/>
                  </a:lnTo>
                  <a:lnTo>
                    <a:pt x="82" y="826"/>
                  </a:lnTo>
                  <a:lnTo>
                    <a:pt x="68" y="788"/>
                  </a:lnTo>
                  <a:lnTo>
                    <a:pt x="58" y="748"/>
                  </a:lnTo>
                  <a:lnTo>
                    <a:pt x="50" y="704"/>
                  </a:lnTo>
                  <a:lnTo>
                    <a:pt x="36" y="612"/>
                  </a:lnTo>
                  <a:lnTo>
                    <a:pt x="16" y="506"/>
                  </a:lnTo>
                  <a:lnTo>
                    <a:pt x="8" y="452"/>
                  </a:lnTo>
                  <a:lnTo>
                    <a:pt x="2" y="398"/>
                  </a:lnTo>
                  <a:lnTo>
                    <a:pt x="0" y="370"/>
                  </a:lnTo>
                  <a:lnTo>
                    <a:pt x="0" y="344"/>
                  </a:lnTo>
                  <a:lnTo>
                    <a:pt x="2" y="316"/>
                  </a:lnTo>
                  <a:lnTo>
                    <a:pt x="4" y="290"/>
                  </a:lnTo>
                  <a:lnTo>
                    <a:pt x="10" y="264"/>
                  </a:lnTo>
                  <a:lnTo>
                    <a:pt x="16" y="238"/>
                  </a:lnTo>
                  <a:lnTo>
                    <a:pt x="26" y="214"/>
                  </a:lnTo>
                  <a:lnTo>
                    <a:pt x="38" y="188"/>
                  </a:lnTo>
                  <a:lnTo>
                    <a:pt x="50" y="166"/>
                  </a:lnTo>
                  <a:lnTo>
                    <a:pt x="64" y="144"/>
                  </a:lnTo>
                  <a:lnTo>
                    <a:pt x="80" y="124"/>
                  </a:lnTo>
                  <a:lnTo>
                    <a:pt x="98" y="106"/>
                  </a:lnTo>
                  <a:lnTo>
                    <a:pt x="116" y="90"/>
                  </a:lnTo>
                  <a:lnTo>
                    <a:pt x="134" y="74"/>
                  </a:lnTo>
                  <a:lnTo>
                    <a:pt x="154" y="62"/>
                  </a:lnTo>
                  <a:lnTo>
                    <a:pt x="174" y="50"/>
                  </a:lnTo>
                  <a:lnTo>
                    <a:pt x="196" y="38"/>
                  </a:lnTo>
                  <a:lnTo>
                    <a:pt x="218" y="30"/>
                  </a:lnTo>
                  <a:lnTo>
                    <a:pt x="242" y="22"/>
                  </a:lnTo>
                  <a:lnTo>
                    <a:pt x="264" y="16"/>
                  </a:lnTo>
                  <a:lnTo>
                    <a:pt x="290" y="10"/>
                  </a:lnTo>
                  <a:lnTo>
                    <a:pt x="314" y="6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414" y="6"/>
                  </a:lnTo>
                  <a:lnTo>
                    <a:pt x="460" y="18"/>
                  </a:lnTo>
                  <a:lnTo>
                    <a:pt x="482" y="24"/>
                  </a:lnTo>
                  <a:lnTo>
                    <a:pt x="504" y="32"/>
                  </a:lnTo>
                  <a:lnTo>
                    <a:pt x="524" y="42"/>
                  </a:lnTo>
                  <a:lnTo>
                    <a:pt x="544" y="52"/>
                  </a:lnTo>
                  <a:lnTo>
                    <a:pt x="562" y="64"/>
                  </a:lnTo>
                  <a:lnTo>
                    <a:pt x="580" y="78"/>
                  </a:lnTo>
                  <a:lnTo>
                    <a:pt x="598" y="92"/>
                  </a:lnTo>
                  <a:lnTo>
                    <a:pt x="614" y="108"/>
                  </a:lnTo>
                  <a:lnTo>
                    <a:pt x="630" y="126"/>
                  </a:lnTo>
                  <a:lnTo>
                    <a:pt x="644" y="144"/>
                  </a:lnTo>
                  <a:lnTo>
                    <a:pt x="658" y="164"/>
                  </a:lnTo>
                  <a:lnTo>
                    <a:pt x="670" y="18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4127" name="Text Box 4"/>
          <p:cNvSpPr txBox="1">
            <a:spLocks noChangeArrowheads="1"/>
          </p:cNvSpPr>
          <p:nvPr/>
        </p:nvSpPr>
        <p:spPr bwMode="auto">
          <a:xfrm>
            <a:off x="266700" y="1470025"/>
            <a:ext cx="1671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1.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Pick a face</a:t>
            </a:r>
          </a:p>
        </p:txBody>
      </p:sp>
      <p:sp>
        <p:nvSpPr>
          <p:cNvPr id="4128" name="Text Box 4"/>
          <p:cNvSpPr txBox="1">
            <a:spLocks noChangeArrowheads="1"/>
          </p:cNvSpPr>
          <p:nvPr/>
        </p:nvSpPr>
        <p:spPr bwMode="auto">
          <a:xfrm>
            <a:off x="266700" y="2994025"/>
            <a:ext cx="1671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2.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Pick eyes</a:t>
            </a:r>
          </a:p>
        </p:txBody>
      </p:sp>
      <p:sp>
        <p:nvSpPr>
          <p:cNvPr id="4129" name="Text Box 4"/>
          <p:cNvSpPr txBox="1">
            <a:spLocks noChangeArrowheads="1"/>
          </p:cNvSpPr>
          <p:nvPr/>
        </p:nvSpPr>
        <p:spPr bwMode="auto">
          <a:xfrm>
            <a:off x="290513" y="4365625"/>
            <a:ext cx="16732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3.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Pick lips</a:t>
            </a:r>
          </a:p>
        </p:txBody>
      </p:sp>
      <p:sp>
        <p:nvSpPr>
          <p:cNvPr id="4130" name="Text Box 4"/>
          <p:cNvSpPr txBox="1">
            <a:spLocks noChangeArrowheads="1"/>
          </p:cNvSpPr>
          <p:nvPr/>
        </p:nvSpPr>
        <p:spPr bwMode="auto">
          <a:xfrm>
            <a:off x="190500" y="5997575"/>
            <a:ext cx="62341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Just copy and paste the images you need into your presentation, </a:t>
            </a:r>
            <a:br>
              <a:rPr lang="en-US" altLang="en-US" sz="1600" i="1">
                <a:solidFill>
                  <a:schemeClr val="bg2"/>
                </a:solidFill>
              </a:rPr>
            </a:br>
            <a:r>
              <a:rPr lang="en-US" altLang="en-US" sz="1600" i="1">
                <a:solidFill>
                  <a:schemeClr val="bg2"/>
                </a:solidFill>
              </a:rPr>
              <a:t>Re-colour and scale them to suit your needs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85738" y="1095375"/>
            <a:ext cx="1284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Bob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23838" y="104775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Hair Styles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2950139" y="2436783"/>
            <a:ext cx="1518442" cy="1613938"/>
            <a:chOff x="4289425" y="3148013"/>
            <a:chExt cx="1879600" cy="2162175"/>
          </a:xfrm>
          <a:solidFill>
            <a:schemeClr val="tx1"/>
          </a:solidFill>
        </p:grpSpPr>
        <p:sp>
          <p:nvSpPr>
            <p:cNvPr id="79" name="Freeform 66"/>
            <p:cNvSpPr>
              <a:spLocks/>
            </p:cNvSpPr>
            <p:nvPr/>
          </p:nvSpPr>
          <p:spPr bwMode="auto">
            <a:xfrm>
              <a:off x="5661025" y="3338513"/>
              <a:ext cx="508000" cy="1971675"/>
            </a:xfrm>
            <a:custGeom>
              <a:avLst/>
              <a:gdLst>
                <a:gd name="T0" fmla="*/ 314 w 320"/>
                <a:gd name="T1" fmla="*/ 802 h 1242"/>
                <a:gd name="T2" fmla="*/ 318 w 320"/>
                <a:gd name="T3" fmla="*/ 842 h 1242"/>
                <a:gd name="T4" fmla="*/ 318 w 320"/>
                <a:gd name="T5" fmla="*/ 882 h 1242"/>
                <a:gd name="T6" fmla="*/ 306 w 320"/>
                <a:gd name="T7" fmla="*/ 958 h 1242"/>
                <a:gd name="T8" fmla="*/ 278 w 320"/>
                <a:gd name="T9" fmla="*/ 1026 h 1242"/>
                <a:gd name="T10" fmla="*/ 240 w 320"/>
                <a:gd name="T11" fmla="*/ 1090 h 1242"/>
                <a:gd name="T12" fmla="*/ 200 w 320"/>
                <a:gd name="T13" fmla="*/ 1144 h 1242"/>
                <a:gd name="T14" fmla="*/ 160 w 320"/>
                <a:gd name="T15" fmla="*/ 1188 h 1242"/>
                <a:gd name="T16" fmla="*/ 100 w 320"/>
                <a:gd name="T17" fmla="*/ 1242 h 1242"/>
                <a:gd name="T18" fmla="*/ 108 w 320"/>
                <a:gd name="T19" fmla="*/ 1234 h 1242"/>
                <a:gd name="T20" fmla="*/ 124 w 320"/>
                <a:gd name="T21" fmla="*/ 1212 h 1242"/>
                <a:gd name="T22" fmla="*/ 140 w 320"/>
                <a:gd name="T23" fmla="*/ 1172 h 1242"/>
                <a:gd name="T24" fmla="*/ 154 w 320"/>
                <a:gd name="T25" fmla="*/ 1104 h 1242"/>
                <a:gd name="T26" fmla="*/ 160 w 320"/>
                <a:gd name="T27" fmla="*/ 1022 h 1242"/>
                <a:gd name="T28" fmla="*/ 156 w 320"/>
                <a:gd name="T29" fmla="*/ 882 h 1242"/>
                <a:gd name="T30" fmla="*/ 132 w 320"/>
                <a:gd name="T31" fmla="*/ 568 h 1242"/>
                <a:gd name="T32" fmla="*/ 128 w 320"/>
                <a:gd name="T33" fmla="*/ 516 h 1242"/>
                <a:gd name="T34" fmla="*/ 114 w 320"/>
                <a:gd name="T35" fmla="*/ 422 h 1242"/>
                <a:gd name="T36" fmla="*/ 98 w 320"/>
                <a:gd name="T37" fmla="*/ 340 h 1242"/>
                <a:gd name="T38" fmla="*/ 68 w 320"/>
                <a:gd name="T39" fmla="*/ 240 h 1242"/>
                <a:gd name="T40" fmla="*/ 32 w 320"/>
                <a:gd name="T41" fmla="*/ 154 h 1242"/>
                <a:gd name="T42" fmla="*/ 18 w 320"/>
                <a:gd name="T43" fmla="*/ 126 h 1242"/>
                <a:gd name="T44" fmla="*/ 16 w 320"/>
                <a:gd name="T45" fmla="*/ 54 h 1242"/>
                <a:gd name="T46" fmla="*/ 0 w 320"/>
                <a:gd name="T47" fmla="*/ 0 h 1242"/>
                <a:gd name="T48" fmla="*/ 38 w 320"/>
                <a:gd name="T49" fmla="*/ 34 h 1242"/>
                <a:gd name="T50" fmla="*/ 100 w 320"/>
                <a:gd name="T51" fmla="*/ 104 h 1242"/>
                <a:gd name="T52" fmla="*/ 148 w 320"/>
                <a:gd name="T53" fmla="*/ 170 h 1242"/>
                <a:gd name="T54" fmla="*/ 186 w 320"/>
                <a:gd name="T55" fmla="*/ 232 h 1242"/>
                <a:gd name="T56" fmla="*/ 222 w 320"/>
                <a:gd name="T57" fmla="*/ 308 h 1242"/>
                <a:gd name="T58" fmla="*/ 242 w 320"/>
                <a:gd name="T59" fmla="*/ 370 h 1242"/>
                <a:gd name="T60" fmla="*/ 244 w 320"/>
                <a:gd name="T61" fmla="*/ 378 h 1242"/>
                <a:gd name="T62" fmla="*/ 260 w 320"/>
                <a:gd name="T63" fmla="*/ 498 h 1242"/>
                <a:gd name="T64" fmla="*/ 296 w 320"/>
                <a:gd name="T65" fmla="*/ 712 h 1242"/>
                <a:gd name="T66" fmla="*/ 314 w 320"/>
                <a:gd name="T67" fmla="*/ 80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" h="1242">
                  <a:moveTo>
                    <a:pt x="314" y="802"/>
                  </a:moveTo>
                  <a:lnTo>
                    <a:pt x="314" y="802"/>
                  </a:lnTo>
                  <a:lnTo>
                    <a:pt x="316" y="822"/>
                  </a:lnTo>
                  <a:lnTo>
                    <a:pt x="318" y="842"/>
                  </a:lnTo>
                  <a:lnTo>
                    <a:pt x="320" y="862"/>
                  </a:lnTo>
                  <a:lnTo>
                    <a:pt x="318" y="882"/>
                  </a:lnTo>
                  <a:lnTo>
                    <a:pt x="314" y="920"/>
                  </a:lnTo>
                  <a:lnTo>
                    <a:pt x="306" y="958"/>
                  </a:lnTo>
                  <a:lnTo>
                    <a:pt x="292" y="992"/>
                  </a:lnTo>
                  <a:lnTo>
                    <a:pt x="278" y="1026"/>
                  </a:lnTo>
                  <a:lnTo>
                    <a:pt x="260" y="1060"/>
                  </a:lnTo>
                  <a:lnTo>
                    <a:pt x="240" y="1090"/>
                  </a:lnTo>
                  <a:lnTo>
                    <a:pt x="220" y="1118"/>
                  </a:lnTo>
                  <a:lnTo>
                    <a:pt x="200" y="1144"/>
                  </a:lnTo>
                  <a:lnTo>
                    <a:pt x="180" y="1168"/>
                  </a:lnTo>
                  <a:lnTo>
                    <a:pt x="160" y="1188"/>
                  </a:lnTo>
                  <a:lnTo>
                    <a:pt x="124" y="1222"/>
                  </a:lnTo>
                  <a:lnTo>
                    <a:pt x="100" y="1242"/>
                  </a:lnTo>
                  <a:lnTo>
                    <a:pt x="100" y="1242"/>
                  </a:lnTo>
                  <a:lnTo>
                    <a:pt x="108" y="1234"/>
                  </a:lnTo>
                  <a:lnTo>
                    <a:pt x="116" y="1224"/>
                  </a:lnTo>
                  <a:lnTo>
                    <a:pt x="124" y="1212"/>
                  </a:lnTo>
                  <a:lnTo>
                    <a:pt x="130" y="1200"/>
                  </a:lnTo>
                  <a:lnTo>
                    <a:pt x="140" y="1172"/>
                  </a:lnTo>
                  <a:lnTo>
                    <a:pt x="148" y="1140"/>
                  </a:lnTo>
                  <a:lnTo>
                    <a:pt x="154" y="1104"/>
                  </a:lnTo>
                  <a:lnTo>
                    <a:pt x="158" y="1064"/>
                  </a:lnTo>
                  <a:lnTo>
                    <a:pt x="160" y="1022"/>
                  </a:lnTo>
                  <a:lnTo>
                    <a:pt x="160" y="978"/>
                  </a:lnTo>
                  <a:lnTo>
                    <a:pt x="156" y="882"/>
                  </a:lnTo>
                  <a:lnTo>
                    <a:pt x="150" y="780"/>
                  </a:lnTo>
                  <a:lnTo>
                    <a:pt x="132" y="568"/>
                  </a:lnTo>
                  <a:lnTo>
                    <a:pt x="132" y="568"/>
                  </a:lnTo>
                  <a:lnTo>
                    <a:pt x="128" y="516"/>
                  </a:lnTo>
                  <a:lnTo>
                    <a:pt x="122" y="468"/>
                  </a:lnTo>
                  <a:lnTo>
                    <a:pt x="114" y="422"/>
                  </a:lnTo>
                  <a:lnTo>
                    <a:pt x="106" y="378"/>
                  </a:lnTo>
                  <a:lnTo>
                    <a:pt x="98" y="340"/>
                  </a:lnTo>
                  <a:lnTo>
                    <a:pt x="88" y="302"/>
                  </a:lnTo>
                  <a:lnTo>
                    <a:pt x="68" y="240"/>
                  </a:lnTo>
                  <a:lnTo>
                    <a:pt x="48" y="190"/>
                  </a:lnTo>
                  <a:lnTo>
                    <a:pt x="32" y="154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20" y="88"/>
                  </a:lnTo>
                  <a:lnTo>
                    <a:pt x="16" y="54"/>
                  </a:lnTo>
                  <a:lnTo>
                    <a:pt x="10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34"/>
                  </a:lnTo>
                  <a:lnTo>
                    <a:pt x="70" y="68"/>
                  </a:lnTo>
                  <a:lnTo>
                    <a:pt x="100" y="104"/>
                  </a:lnTo>
                  <a:lnTo>
                    <a:pt x="126" y="138"/>
                  </a:lnTo>
                  <a:lnTo>
                    <a:pt x="148" y="170"/>
                  </a:lnTo>
                  <a:lnTo>
                    <a:pt x="168" y="202"/>
                  </a:lnTo>
                  <a:lnTo>
                    <a:pt x="186" y="232"/>
                  </a:lnTo>
                  <a:lnTo>
                    <a:pt x="200" y="260"/>
                  </a:lnTo>
                  <a:lnTo>
                    <a:pt x="222" y="308"/>
                  </a:lnTo>
                  <a:lnTo>
                    <a:pt x="236" y="346"/>
                  </a:lnTo>
                  <a:lnTo>
                    <a:pt x="242" y="370"/>
                  </a:lnTo>
                  <a:lnTo>
                    <a:pt x="244" y="378"/>
                  </a:lnTo>
                  <a:lnTo>
                    <a:pt x="244" y="378"/>
                  </a:lnTo>
                  <a:lnTo>
                    <a:pt x="248" y="410"/>
                  </a:lnTo>
                  <a:lnTo>
                    <a:pt x="260" y="498"/>
                  </a:lnTo>
                  <a:lnTo>
                    <a:pt x="282" y="632"/>
                  </a:lnTo>
                  <a:lnTo>
                    <a:pt x="296" y="712"/>
                  </a:lnTo>
                  <a:lnTo>
                    <a:pt x="314" y="802"/>
                  </a:lnTo>
                  <a:lnTo>
                    <a:pt x="314" y="80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auto">
            <a:xfrm>
              <a:off x="4289425" y="3170238"/>
              <a:ext cx="1403350" cy="1676400"/>
            </a:xfrm>
            <a:custGeom>
              <a:avLst/>
              <a:gdLst>
                <a:gd name="T0" fmla="*/ 300 w 884"/>
                <a:gd name="T1" fmla="*/ 668 h 1056"/>
                <a:gd name="T2" fmla="*/ 304 w 884"/>
                <a:gd name="T3" fmla="*/ 708 h 1056"/>
                <a:gd name="T4" fmla="*/ 302 w 884"/>
                <a:gd name="T5" fmla="*/ 752 h 1056"/>
                <a:gd name="T6" fmla="*/ 292 w 884"/>
                <a:gd name="T7" fmla="*/ 806 h 1056"/>
                <a:gd name="T8" fmla="*/ 272 w 884"/>
                <a:gd name="T9" fmla="*/ 868 h 1056"/>
                <a:gd name="T10" fmla="*/ 234 w 884"/>
                <a:gd name="T11" fmla="*/ 932 h 1056"/>
                <a:gd name="T12" fmla="*/ 178 w 884"/>
                <a:gd name="T13" fmla="*/ 996 h 1056"/>
                <a:gd name="T14" fmla="*/ 142 w 884"/>
                <a:gd name="T15" fmla="*/ 1026 h 1056"/>
                <a:gd name="T16" fmla="*/ 98 w 884"/>
                <a:gd name="T17" fmla="*/ 1056 h 1056"/>
                <a:gd name="T18" fmla="*/ 136 w 884"/>
                <a:gd name="T19" fmla="*/ 934 h 1056"/>
                <a:gd name="T20" fmla="*/ 116 w 884"/>
                <a:gd name="T21" fmla="*/ 958 h 1056"/>
                <a:gd name="T22" fmla="*/ 94 w 884"/>
                <a:gd name="T23" fmla="*/ 976 h 1056"/>
                <a:gd name="T24" fmla="*/ 50 w 884"/>
                <a:gd name="T25" fmla="*/ 1000 h 1056"/>
                <a:gd name="T26" fmla="*/ 14 w 884"/>
                <a:gd name="T27" fmla="*/ 1010 h 1056"/>
                <a:gd name="T28" fmla="*/ 0 w 884"/>
                <a:gd name="T29" fmla="*/ 1010 h 1056"/>
                <a:gd name="T30" fmla="*/ 24 w 884"/>
                <a:gd name="T31" fmla="*/ 1002 h 1056"/>
                <a:gd name="T32" fmla="*/ 46 w 884"/>
                <a:gd name="T33" fmla="*/ 982 h 1056"/>
                <a:gd name="T34" fmla="*/ 66 w 884"/>
                <a:gd name="T35" fmla="*/ 958 h 1056"/>
                <a:gd name="T36" fmla="*/ 100 w 884"/>
                <a:gd name="T37" fmla="*/ 898 h 1056"/>
                <a:gd name="T38" fmla="*/ 130 w 884"/>
                <a:gd name="T39" fmla="*/ 822 h 1056"/>
                <a:gd name="T40" fmla="*/ 124 w 884"/>
                <a:gd name="T41" fmla="*/ 820 h 1056"/>
                <a:gd name="T42" fmla="*/ 114 w 884"/>
                <a:gd name="T43" fmla="*/ 838 h 1056"/>
                <a:gd name="T44" fmla="*/ 82 w 884"/>
                <a:gd name="T45" fmla="*/ 870 h 1056"/>
                <a:gd name="T46" fmla="*/ 62 w 884"/>
                <a:gd name="T47" fmla="*/ 882 h 1056"/>
                <a:gd name="T48" fmla="*/ 74 w 884"/>
                <a:gd name="T49" fmla="*/ 866 h 1056"/>
                <a:gd name="T50" fmla="*/ 96 w 884"/>
                <a:gd name="T51" fmla="*/ 814 h 1056"/>
                <a:gd name="T52" fmla="*/ 112 w 884"/>
                <a:gd name="T53" fmla="*/ 742 h 1056"/>
                <a:gd name="T54" fmla="*/ 132 w 884"/>
                <a:gd name="T55" fmla="*/ 620 h 1056"/>
                <a:gd name="T56" fmla="*/ 146 w 884"/>
                <a:gd name="T57" fmla="*/ 474 h 1056"/>
                <a:gd name="T58" fmla="*/ 152 w 884"/>
                <a:gd name="T59" fmla="*/ 410 h 1056"/>
                <a:gd name="T60" fmla="*/ 220 w 884"/>
                <a:gd name="T61" fmla="*/ 300 h 1056"/>
                <a:gd name="T62" fmla="*/ 286 w 884"/>
                <a:gd name="T63" fmla="*/ 212 h 1056"/>
                <a:gd name="T64" fmla="*/ 352 w 884"/>
                <a:gd name="T65" fmla="*/ 142 h 1056"/>
                <a:gd name="T66" fmla="*/ 414 w 884"/>
                <a:gd name="T67" fmla="*/ 88 h 1056"/>
                <a:gd name="T68" fmla="*/ 474 w 884"/>
                <a:gd name="T69" fmla="*/ 48 h 1056"/>
                <a:gd name="T70" fmla="*/ 532 w 884"/>
                <a:gd name="T71" fmla="*/ 22 h 1056"/>
                <a:gd name="T72" fmla="*/ 584 w 884"/>
                <a:gd name="T73" fmla="*/ 6 h 1056"/>
                <a:gd name="T74" fmla="*/ 634 w 884"/>
                <a:gd name="T75" fmla="*/ 0 h 1056"/>
                <a:gd name="T76" fmla="*/ 680 w 884"/>
                <a:gd name="T77" fmla="*/ 2 h 1056"/>
                <a:gd name="T78" fmla="*/ 720 w 884"/>
                <a:gd name="T79" fmla="*/ 10 h 1056"/>
                <a:gd name="T80" fmla="*/ 786 w 884"/>
                <a:gd name="T81" fmla="*/ 34 h 1056"/>
                <a:gd name="T82" fmla="*/ 828 w 884"/>
                <a:gd name="T83" fmla="*/ 60 h 1056"/>
                <a:gd name="T84" fmla="*/ 844 w 884"/>
                <a:gd name="T85" fmla="*/ 70 h 1056"/>
                <a:gd name="T86" fmla="*/ 854 w 884"/>
                <a:gd name="T87" fmla="*/ 86 h 1056"/>
                <a:gd name="T88" fmla="*/ 864 w 884"/>
                <a:gd name="T89" fmla="*/ 106 h 1056"/>
                <a:gd name="T90" fmla="*/ 880 w 884"/>
                <a:gd name="T91" fmla="*/ 160 h 1056"/>
                <a:gd name="T92" fmla="*/ 882 w 884"/>
                <a:gd name="T93" fmla="*/ 232 h 1056"/>
                <a:gd name="T94" fmla="*/ 872 w 884"/>
                <a:gd name="T95" fmla="*/ 224 h 1056"/>
                <a:gd name="T96" fmla="*/ 856 w 884"/>
                <a:gd name="T97" fmla="*/ 220 h 1056"/>
                <a:gd name="T98" fmla="*/ 824 w 884"/>
                <a:gd name="T99" fmla="*/ 226 h 1056"/>
                <a:gd name="T100" fmla="*/ 792 w 884"/>
                <a:gd name="T101" fmla="*/ 238 h 1056"/>
                <a:gd name="T102" fmla="*/ 754 w 884"/>
                <a:gd name="T103" fmla="*/ 260 h 1056"/>
                <a:gd name="T104" fmla="*/ 708 w 884"/>
                <a:gd name="T105" fmla="*/ 296 h 1056"/>
                <a:gd name="T106" fmla="*/ 654 w 884"/>
                <a:gd name="T107" fmla="*/ 352 h 1056"/>
                <a:gd name="T108" fmla="*/ 624 w 884"/>
                <a:gd name="T109" fmla="*/ 386 h 1056"/>
                <a:gd name="T110" fmla="*/ 536 w 884"/>
                <a:gd name="T111" fmla="*/ 488 h 1056"/>
                <a:gd name="T112" fmla="*/ 452 w 884"/>
                <a:gd name="T113" fmla="*/ 570 h 1056"/>
                <a:gd name="T114" fmla="*/ 374 w 884"/>
                <a:gd name="T115" fmla="*/ 630 h 1056"/>
                <a:gd name="T116" fmla="*/ 300 w 884"/>
                <a:gd name="T117" fmla="*/ 66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4" h="1056">
                  <a:moveTo>
                    <a:pt x="300" y="668"/>
                  </a:moveTo>
                  <a:lnTo>
                    <a:pt x="300" y="668"/>
                  </a:lnTo>
                  <a:lnTo>
                    <a:pt x="302" y="678"/>
                  </a:lnTo>
                  <a:lnTo>
                    <a:pt x="304" y="708"/>
                  </a:lnTo>
                  <a:lnTo>
                    <a:pt x="304" y="728"/>
                  </a:lnTo>
                  <a:lnTo>
                    <a:pt x="302" y="752"/>
                  </a:lnTo>
                  <a:lnTo>
                    <a:pt x="298" y="778"/>
                  </a:lnTo>
                  <a:lnTo>
                    <a:pt x="292" y="806"/>
                  </a:lnTo>
                  <a:lnTo>
                    <a:pt x="284" y="836"/>
                  </a:lnTo>
                  <a:lnTo>
                    <a:pt x="272" y="868"/>
                  </a:lnTo>
                  <a:lnTo>
                    <a:pt x="256" y="900"/>
                  </a:lnTo>
                  <a:lnTo>
                    <a:pt x="234" y="932"/>
                  </a:lnTo>
                  <a:lnTo>
                    <a:pt x="210" y="964"/>
                  </a:lnTo>
                  <a:lnTo>
                    <a:pt x="178" y="996"/>
                  </a:lnTo>
                  <a:lnTo>
                    <a:pt x="160" y="1012"/>
                  </a:lnTo>
                  <a:lnTo>
                    <a:pt x="142" y="1026"/>
                  </a:lnTo>
                  <a:lnTo>
                    <a:pt x="122" y="1040"/>
                  </a:lnTo>
                  <a:lnTo>
                    <a:pt x="98" y="1056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26" y="946"/>
                  </a:lnTo>
                  <a:lnTo>
                    <a:pt x="116" y="958"/>
                  </a:lnTo>
                  <a:lnTo>
                    <a:pt x="106" y="968"/>
                  </a:lnTo>
                  <a:lnTo>
                    <a:pt x="94" y="976"/>
                  </a:lnTo>
                  <a:lnTo>
                    <a:pt x="72" y="990"/>
                  </a:lnTo>
                  <a:lnTo>
                    <a:pt x="50" y="1000"/>
                  </a:lnTo>
                  <a:lnTo>
                    <a:pt x="30" y="1006"/>
                  </a:lnTo>
                  <a:lnTo>
                    <a:pt x="14" y="1010"/>
                  </a:lnTo>
                  <a:lnTo>
                    <a:pt x="0" y="1010"/>
                  </a:lnTo>
                  <a:lnTo>
                    <a:pt x="0" y="1010"/>
                  </a:lnTo>
                  <a:lnTo>
                    <a:pt x="12" y="1008"/>
                  </a:lnTo>
                  <a:lnTo>
                    <a:pt x="24" y="1002"/>
                  </a:lnTo>
                  <a:lnTo>
                    <a:pt x="36" y="994"/>
                  </a:lnTo>
                  <a:lnTo>
                    <a:pt x="46" y="982"/>
                  </a:lnTo>
                  <a:lnTo>
                    <a:pt x="56" y="972"/>
                  </a:lnTo>
                  <a:lnTo>
                    <a:pt x="66" y="958"/>
                  </a:lnTo>
                  <a:lnTo>
                    <a:pt x="84" y="928"/>
                  </a:lnTo>
                  <a:lnTo>
                    <a:pt x="100" y="898"/>
                  </a:lnTo>
                  <a:lnTo>
                    <a:pt x="114" y="868"/>
                  </a:lnTo>
                  <a:lnTo>
                    <a:pt x="130" y="822"/>
                  </a:lnTo>
                  <a:lnTo>
                    <a:pt x="124" y="820"/>
                  </a:lnTo>
                  <a:lnTo>
                    <a:pt x="124" y="820"/>
                  </a:lnTo>
                  <a:lnTo>
                    <a:pt x="120" y="830"/>
                  </a:lnTo>
                  <a:lnTo>
                    <a:pt x="114" y="838"/>
                  </a:lnTo>
                  <a:lnTo>
                    <a:pt x="100" y="854"/>
                  </a:lnTo>
                  <a:lnTo>
                    <a:pt x="82" y="870"/>
                  </a:lnTo>
                  <a:lnTo>
                    <a:pt x="62" y="882"/>
                  </a:lnTo>
                  <a:lnTo>
                    <a:pt x="62" y="882"/>
                  </a:lnTo>
                  <a:lnTo>
                    <a:pt x="68" y="874"/>
                  </a:lnTo>
                  <a:lnTo>
                    <a:pt x="74" y="866"/>
                  </a:lnTo>
                  <a:lnTo>
                    <a:pt x="86" y="842"/>
                  </a:lnTo>
                  <a:lnTo>
                    <a:pt x="96" y="814"/>
                  </a:lnTo>
                  <a:lnTo>
                    <a:pt x="104" y="780"/>
                  </a:lnTo>
                  <a:lnTo>
                    <a:pt x="112" y="742"/>
                  </a:lnTo>
                  <a:lnTo>
                    <a:pt x="120" y="704"/>
                  </a:lnTo>
                  <a:lnTo>
                    <a:pt x="132" y="620"/>
                  </a:lnTo>
                  <a:lnTo>
                    <a:pt x="140" y="542"/>
                  </a:lnTo>
                  <a:lnTo>
                    <a:pt x="146" y="474"/>
                  </a:lnTo>
                  <a:lnTo>
                    <a:pt x="152" y="410"/>
                  </a:lnTo>
                  <a:lnTo>
                    <a:pt x="152" y="410"/>
                  </a:lnTo>
                  <a:lnTo>
                    <a:pt x="186" y="352"/>
                  </a:lnTo>
                  <a:lnTo>
                    <a:pt x="220" y="300"/>
                  </a:lnTo>
                  <a:lnTo>
                    <a:pt x="252" y="254"/>
                  </a:lnTo>
                  <a:lnTo>
                    <a:pt x="286" y="212"/>
                  </a:lnTo>
                  <a:lnTo>
                    <a:pt x="318" y="174"/>
                  </a:lnTo>
                  <a:lnTo>
                    <a:pt x="352" y="142"/>
                  </a:lnTo>
                  <a:lnTo>
                    <a:pt x="382" y="112"/>
                  </a:lnTo>
                  <a:lnTo>
                    <a:pt x="414" y="88"/>
                  </a:lnTo>
                  <a:lnTo>
                    <a:pt x="444" y="66"/>
                  </a:lnTo>
                  <a:lnTo>
                    <a:pt x="474" y="48"/>
                  </a:lnTo>
                  <a:lnTo>
                    <a:pt x="504" y="34"/>
                  </a:lnTo>
                  <a:lnTo>
                    <a:pt x="532" y="22"/>
                  </a:lnTo>
                  <a:lnTo>
                    <a:pt x="558" y="14"/>
                  </a:lnTo>
                  <a:lnTo>
                    <a:pt x="584" y="6"/>
                  </a:lnTo>
                  <a:lnTo>
                    <a:pt x="610" y="2"/>
                  </a:lnTo>
                  <a:lnTo>
                    <a:pt x="634" y="0"/>
                  </a:lnTo>
                  <a:lnTo>
                    <a:pt x="658" y="0"/>
                  </a:lnTo>
                  <a:lnTo>
                    <a:pt x="680" y="2"/>
                  </a:lnTo>
                  <a:lnTo>
                    <a:pt x="700" y="6"/>
                  </a:lnTo>
                  <a:lnTo>
                    <a:pt x="720" y="10"/>
                  </a:lnTo>
                  <a:lnTo>
                    <a:pt x="756" y="22"/>
                  </a:lnTo>
                  <a:lnTo>
                    <a:pt x="786" y="34"/>
                  </a:lnTo>
                  <a:lnTo>
                    <a:pt x="810" y="48"/>
                  </a:lnTo>
                  <a:lnTo>
                    <a:pt x="828" y="60"/>
                  </a:lnTo>
                  <a:lnTo>
                    <a:pt x="842" y="72"/>
                  </a:lnTo>
                  <a:lnTo>
                    <a:pt x="844" y="70"/>
                  </a:lnTo>
                  <a:lnTo>
                    <a:pt x="844" y="70"/>
                  </a:lnTo>
                  <a:lnTo>
                    <a:pt x="854" y="86"/>
                  </a:lnTo>
                  <a:lnTo>
                    <a:pt x="864" y="106"/>
                  </a:lnTo>
                  <a:lnTo>
                    <a:pt x="864" y="106"/>
                  </a:lnTo>
                  <a:lnTo>
                    <a:pt x="874" y="132"/>
                  </a:lnTo>
                  <a:lnTo>
                    <a:pt x="880" y="160"/>
                  </a:lnTo>
                  <a:lnTo>
                    <a:pt x="884" y="194"/>
                  </a:lnTo>
                  <a:lnTo>
                    <a:pt x="882" y="232"/>
                  </a:lnTo>
                  <a:lnTo>
                    <a:pt x="872" y="224"/>
                  </a:lnTo>
                  <a:lnTo>
                    <a:pt x="872" y="224"/>
                  </a:lnTo>
                  <a:lnTo>
                    <a:pt x="868" y="222"/>
                  </a:lnTo>
                  <a:lnTo>
                    <a:pt x="856" y="220"/>
                  </a:lnTo>
                  <a:lnTo>
                    <a:pt x="836" y="222"/>
                  </a:lnTo>
                  <a:lnTo>
                    <a:pt x="824" y="226"/>
                  </a:lnTo>
                  <a:lnTo>
                    <a:pt x="808" y="230"/>
                  </a:lnTo>
                  <a:lnTo>
                    <a:pt x="792" y="238"/>
                  </a:lnTo>
                  <a:lnTo>
                    <a:pt x="774" y="248"/>
                  </a:lnTo>
                  <a:lnTo>
                    <a:pt x="754" y="260"/>
                  </a:lnTo>
                  <a:lnTo>
                    <a:pt x="732" y="276"/>
                  </a:lnTo>
                  <a:lnTo>
                    <a:pt x="708" y="296"/>
                  </a:lnTo>
                  <a:lnTo>
                    <a:pt x="682" y="322"/>
                  </a:lnTo>
                  <a:lnTo>
                    <a:pt x="654" y="352"/>
                  </a:lnTo>
                  <a:lnTo>
                    <a:pt x="624" y="386"/>
                  </a:lnTo>
                  <a:lnTo>
                    <a:pt x="624" y="386"/>
                  </a:lnTo>
                  <a:lnTo>
                    <a:pt x="580" y="440"/>
                  </a:lnTo>
                  <a:lnTo>
                    <a:pt x="536" y="488"/>
                  </a:lnTo>
                  <a:lnTo>
                    <a:pt x="494" y="532"/>
                  </a:lnTo>
                  <a:lnTo>
                    <a:pt x="452" y="570"/>
                  </a:lnTo>
                  <a:lnTo>
                    <a:pt x="412" y="602"/>
                  </a:lnTo>
                  <a:lnTo>
                    <a:pt x="374" y="630"/>
                  </a:lnTo>
                  <a:lnTo>
                    <a:pt x="336" y="652"/>
                  </a:lnTo>
                  <a:lnTo>
                    <a:pt x="300" y="668"/>
                  </a:lnTo>
                  <a:lnTo>
                    <a:pt x="300" y="66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1" name="Freeform 70"/>
            <p:cNvSpPr>
              <a:spLocks/>
            </p:cNvSpPr>
            <p:nvPr/>
          </p:nvSpPr>
          <p:spPr bwMode="auto">
            <a:xfrm>
              <a:off x="4486275" y="3148013"/>
              <a:ext cx="1206500" cy="1111250"/>
            </a:xfrm>
            <a:custGeom>
              <a:avLst/>
              <a:gdLst>
                <a:gd name="T0" fmla="*/ 0 w 760"/>
                <a:gd name="T1" fmla="*/ 516 h 700"/>
                <a:gd name="T2" fmla="*/ 2 w 760"/>
                <a:gd name="T3" fmla="*/ 478 h 700"/>
                <a:gd name="T4" fmla="*/ 12 w 760"/>
                <a:gd name="T5" fmla="*/ 438 h 700"/>
                <a:gd name="T6" fmla="*/ 44 w 760"/>
                <a:gd name="T7" fmla="*/ 354 h 700"/>
                <a:gd name="T8" fmla="*/ 94 w 760"/>
                <a:gd name="T9" fmla="*/ 268 h 700"/>
                <a:gd name="T10" fmla="*/ 160 w 760"/>
                <a:gd name="T11" fmla="*/ 186 h 700"/>
                <a:gd name="T12" fmla="*/ 240 w 760"/>
                <a:gd name="T13" fmla="*/ 112 h 700"/>
                <a:gd name="T14" fmla="*/ 308 w 760"/>
                <a:gd name="T15" fmla="*/ 66 h 700"/>
                <a:gd name="T16" fmla="*/ 354 w 760"/>
                <a:gd name="T17" fmla="*/ 42 h 700"/>
                <a:gd name="T18" fmla="*/ 404 w 760"/>
                <a:gd name="T19" fmla="*/ 22 h 700"/>
                <a:gd name="T20" fmla="*/ 456 w 760"/>
                <a:gd name="T21" fmla="*/ 8 h 700"/>
                <a:gd name="T22" fmla="*/ 508 w 760"/>
                <a:gd name="T23" fmla="*/ 2 h 700"/>
                <a:gd name="T24" fmla="*/ 534 w 760"/>
                <a:gd name="T25" fmla="*/ 0 h 700"/>
                <a:gd name="T26" fmla="*/ 574 w 760"/>
                <a:gd name="T27" fmla="*/ 4 h 700"/>
                <a:gd name="T28" fmla="*/ 628 w 760"/>
                <a:gd name="T29" fmla="*/ 20 h 700"/>
                <a:gd name="T30" fmla="*/ 674 w 760"/>
                <a:gd name="T31" fmla="*/ 44 h 700"/>
                <a:gd name="T32" fmla="*/ 702 w 760"/>
                <a:gd name="T33" fmla="*/ 66 h 700"/>
                <a:gd name="T34" fmla="*/ 716 w 760"/>
                <a:gd name="T35" fmla="*/ 80 h 700"/>
                <a:gd name="T36" fmla="*/ 720 w 760"/>
                <a:gd name="T37" fmla="*/ 84 h 700"/>
                <a:gd name="T38" fmla="*/ 740 w 760"/>
                <a:gd name="T39" fmla="*/ 120 h 700"/>
                <a:gd name="T40" fmla="*/ 750 w 760"/>
                <a:gd name="T41" fmla="*/ 146 h 700"/>
                <a:gd name="T42" fmla="*/ 760 w 760"/>
                <a:gd name="T43" fmla="*/ 208 h 700"/>
                <a:gd name="T44" fmla="*/ 748 w 760"/>
                <a:gd name="T45" fmla="*/ 238 h 700"/>
                <a:gd name="T46" fmla="*/ 744 w 760"/>
                <a:gd name="T47" fmla="*/ 236 h 700"/>
                <a:gd name="T48" fmla="*/ 712 w 760"/>
                <a:gd name="T49" fmla="*/ 236 h 700"/>
                <a:gd name="T50" fmla="*/ 684 w 760"/>
                <a:gd name="T51" fmla="*/ 244 h 700"/>
                <a:gd name="T52" fmla="*/ 650 w 760"/>
                <a:gd name="T53" fmla="*/ 262 h 700"/>
                <a:gd name="T54" fmla="*/ 608 w 760"/>
                <a:gd name="T55" fmla="*/ 290 h 700"/>
                <a:gd name="T56" fmla="*/ 558 w 760"/>
                <a:gd name="T57" fmla="*/ 336 h 700"/>
                <a:gd name="T58" fmla="*/ 500 w 760"/>
                <a:gd name="T59" fmla="*/ 400 h 700"/>
                <a:gd name="T60" fmla="*/ 456 w 760"/>
                <a:gd name="T61" fmla="*/ 454 h 700"/>
                <a:gd name="T62" fmla="*/ 370 w 760"/>
                <a:gd name="T63" fmla="*/ 546 h 700"/>
                <a:gd name="T64" fmla="*/ 288 w 760"/>
                <a:gd name="T65" fmla="*/ 616 h 700"/>
                <a:gd name="T66" fmla="*/ 212 w 760"/>
                <a:gd name="T67" fmla="*/ 666 h 700"/>
                <a:gd name="T68" fmla="*/ 176 w 760"/>
                <a:gd name="T69" fmla="*/ 682 h 700"/>
                <a:gd name="T70" fmla="*/ 132 w 760"/>
                <a:gd name="T71" fmla="*/ 696 h 700"/>
                <a:gd name="T72" fmla="*/ 90 w 760"/>
                <a:gd name="T73" fmla="*/ 700 h 700"/>
                <a:gd name="T74" fmla="*/ 102 w 760"/>
                <a:gd name="T75" fmla="*/ 688 h 700"/>
                <a:gd name="T76" fmla="*/ 128 w 760"/>
                <a:gd name="T77" fmla="*/ 654 h 700"/>
                <a:gd name="T78" fmla="*/ 162 w 760"/>
                <a:gd name="T79" fmla="*/ 592 h 700"/>
                <a:gd name="T80" fmla="*/ 192 w 760"/>
                <a:gd name="T81" fmla="*/ 502 h 700"/>
                <a:gd name="T82" fmla="*/ 200 w 760"/>
                <a:gd name="T83" fmla="*/ 474 h 700"/>
                <a:gd name="T84" fmla="*/ 224 w 760"/>
                <a:gd name="T85" fmla="*/ 416 h 700"/>
                <a:gd name="T86" fmla="*/ 258 w 760"/>
                <a:gd name="T87" fmla="*/ 356 h 700"/>
                <a:gd name="T88" fmla="*/ 298 w 760"/>
                <a:gd name="T89" fmla="*/ 298 h 700"/>
                <a:gd name="T90" fmla="*/ 344 w 760"/>
                <a:gd name="T91" fmla="*/ 244 h 700"/>
                <a:gd name="T92" fmla="*/ 396 w 760"/>
                <a:gd name="T93" fmla="*/ 198 h 700"/>
                <a:gd name="T94" fmla="*/ 452 w 760"/>
                <a:gd name="T95" fmla="*/ 164 h 700"/>
                <a:gd name="T96" fmla="*/ 510 w 760"/>
                <a:gd name="T97" fmla="*/ 146 h 700"/>
                <a:gd name="T98" fmla="*/ 540 w 760"/>
                <a:gd name="T99" fmla="*/ 1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0" h="700">
                  <a:moveTo>
                    <a:pt x="0" y="516"/>
                  </a:moveTo>
                  <a:lnTo>
                    <a:pt x="0" y="516"/>
                  </a:lnTo>
                  <a:lnTo>
                    <a:pt x="0" y="496"/>
                  </a:lnTo>
                  <a:lnTo>
                    <a:pt x="2" y="478"/>
                  </a:lnTo>
                  <a:lnTo>
                    <a:pt x="6" y="458"/>
                  </a:lnTo>
                  <a:lnTo>
                    <a:pt x="12" y="438"/>
                  </a:lnTo>
                  <a:lnTo>
                    <a:pt x="24" y="396"/>
                  </a:lnTo>
                  <a:lnTo>
                    <a:pt x="44" y="354"/>
                  </a:lnTo>
                  <a:lnTo>
                    <a:pt x="66" y="310"/>
                  </a:lnTo>
                  <a:lnTo>
                    <a:pt x="94" y="268"/>
                  </a:lnTo>
                  <a:lnTo>
                    <a:pt x="126" y="226"/>
                  </a:lnTo>
                  <a:lnTo>
                    <a:pt x="160" y="186"/>
                  </a:lnTo>
                  <a:lnTo>
                    <a:pt x="198" y="148"/>
                  </a:lnTo>
                  <a:lnTo>
                    <a:pt x="240" y="112"/>
                  </a:lnTo>
                  <a:lnTo>
                    <a:pt x="284" y="80"/>
                  </a:lnTo>
                  <a:lnTo>
                    <a:pt x="308" y="66"/>
                  </a:lnTo>
                  <a:lnTo>
                    <a:pt x="330" y="54"/>
                  </a:lnTo>
                  <a:lnTo>
                    <a:pt x="354" y="42"/>
                  </a:lnTo>
                  <a:lnTo>
                    <a:pt x="380" y="32"/>
                  </a:lnTo>
                  <a:lnTo>
                    <a:pt x="404" y="22"/>
                  </a:lnTo>
                  <a:lnTo>
                    <a:pt x="430" y="14"/>
                  </a:lnTo>
                  <a:lnTo>
                    <a:pt x="456" y="8"/>
                  </a:lnTo>
                  <a:lnTo>
                    <a:pt x="482" y="4"/>
                  </a:lnTo>
                  <a:lnTo>
                    <a:pt x="508" y="2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54" y="2"/>
                  </a:lnTo>
                  <a:lnTo>
                    <a:pt x="574" y="4"/>
                  </a:lnTo>
                  <a:lnTo>
                    <a:pt x="600" y="10"/>
                  </a:lnTo>
                  <a:lnTo>
                    <a:pt x="628" y="20"/>
                  </a:lnTo>
                  <a:lnTo>
                    <a:pt x="660" y="34"/>
                  </a:lnTo>
                  <a:lnTo>
                    <a:pt x="674" y="44"/>
                  </a:lnTo>
                  <a:lnTo>
                    <a:pt x="688" y="54"/>
                  </a:lnTo>
                  <a:lnTo>
                    <a:pt x="702" y="66"/>
                  </a:lnTo>
                  <a:lnTo>
                    <a:pt x="716" y="80"/>
                  </a:lnTo>
                  <a:lnTo>
                    <a:pt x="716" y="80"/>
                  </a:lnTo>
                  <a:lnTo>
                    <a:pt x="720" y="84"/>
                  </a:lnTo>
                  <a:lnTo>
                    <a:pt x="720" y="84"/>
                  </a:lnTo>
                  <a:lnTo>
                    <a:pt x="730" y="100"/>
                  </a:lnTo>
                  <a:lnTo>
                    <a:pt x="740" y="120"/>
                  </a:lnTo>
                  <a:lnTo>
                    <a:pt x="740" y="120"/>
                  </a:lnTo>
                  <a:lnTo>
                    <a:pt x="750" y="146"/>
                  </a:lnTo>
                  <a:lnTo>
                    <a:pt x="756" y="174"/>
                  </a:lnTo>
                  <a:lnTo>
                    <a:pt x="760" y="208"/>
                  </a:lnTo>
                  <a:lnTo>
                    <a:pt x="758" y="246"/>
                  </a:lnTo>
                  <a:lnTo>
                    <a:pt x="748" y="238"/>
                  </a:lnTo>
                  <a:lnTo>
                    <a:pt x="748" y="238"/>
                  </a:lnTo>
                  <a:lnTo>
                    <a:pt x="744" y="236"/>
                  </a:lnTo>
                  <a:lnTo>
                    <a:pt x="732" y="234"/>
                  </a:lnTo>
                  <a:lnTo>
                    <a:pt x="712" y="236"/>
                  </a:lnTo>
                  <a:lnTo>
                    <a:pt x="700" y="240"/>
                  </a:lnTo>
                  <a:lnTo>
                    <a:pt x="684" y="244"/>
                  </a:lnTo>
                  <a:lnTo>
                    <a:pt x="668" y="252"/>
                  </a:lnTo>
                  <a:lnTo>
                    <a:pt x="650" y="262"/>
                  </a:lnTo>
                  <a:lnTo>
                    <a:pt x="630" y="274"/>
                  </a:lnTo>
                  <a:lnTo>
                    <a:pt x="608" y="290"/>
                  </a:lnTo>
                  <a:lnTo>
                    <a:pt x="584" y="310"/>
                  </a:lnTo>
                  <a:lnTo>
                    <a:pt x="558" y="336"/>
                  </a:lnTo>
                  <a:lnTo>
                    <a:pt x="530" y="366"/>
                  </a:lnTo>
                  <a:lnTo>
                    <a:pt x="500" y="400"/>
                  </a:lnTo>
                  <a:lnTo>
                    <a:pt x="500" y="400"/>
                  </a:lnTo>
                  <a:lnTo>
                    <a:pt x="456" y="454"/>
                  </a:lnTo>
                  <a:lnTo>
                    <a:pt x="412" y="502"/>
                  </a:lnTo>
                  <a:lnTo>
                    <a:pt x="370" y="546"/>
                  </a:lnTo>
                  <a:lnTo>
                    <a:pt x="328" y="584"/>
                  </a:lnTo>
                  <a:lnTo>
                    <a:pt x="288" y="616"/>
                  </a:lnTo>
                  <a:lnTo>
                    <a:pt x="250" y="644"/>
                  </a:lnTo>
                  <a:lnTo>
                    <a:pt x="212" y="666"/>
                  </a:lnTo>
                  <a:lnTo>
                    <a:pt x="176" y="682"/>
                  </a:lnTo>
                  <a:lnTo>
                    <a:pt x="176" y="682"/>
                  </a:lnTo>
                  <a:lnTo>
                    <a:pt x="154" y="690"/>
                  </a:lnTo>
                  <a:lnTo>
                    <a:pt x="132" y="696"/>
                  </a:lnTo>
                  <a:lnTo>
                    <a:pt x="112" y="698"/>
                  </a:lnTo>
                  <a:lnTo>
                    <a:pt x="90" y="700"/>
                  </a:lnTo>
                  <a:lnTo>
                    <a:pt x="90" y="700"/>
                  </a:lnTo>
                  <a:lnTo>
                    <a:pt x="102" y="688"/>
                  </a:lnTo>
                  <a:lnTo>
                    <a:pt x="114" y="674"/>
                  </a:lnTo>
                  <a:lnTo>
                    <a:pt x="128" y="654"/>
                  </a:lnTo>
                  <a:lnTo>
                    <a:pt x="144" y="626"/>
                  </a:lnTo>
                  <a:lnTo>
                    <a:pt x="162" y="592"/>
                  </a:lnTo>
                  <a:lnTo>
                    <a:pt x="178" y="550"/>
                  </a:lnTo>
                  <a:lnTo>
                    <a:pt x="192" y="502"/>
                  </a:lnTo>
                  <a:lnTo>
                    <a:pt x="192" y="502"/>
                  </a:lnTo>
                  <a:lnTo>
                    <a:pt x="200" y="474"/>
                  </a:lnTo>
                  <a:lnTo>
                    <a:pt x="212" y="446"/>
                  </a:lnTo>
                  <a:lnTo>
                    <a:pt x="224" y="416"/>
                  </a:lnTo>
                  <a:lnTo>
                    <a:pt x="240" y="386"/>
                  </a:lnTo>
                  <a:lnTo>
                    <a:pt x="258" y="356"/>
                  </a:lnTo>
                  <a:lnTo>
                    <a:pt x="276" y="326"/>
                  </a:lnTo>
                  <a:lnTo>
                    <a:pt x="298" y="298"/>
                  </a:lnTo>
                  <a:lnTo>
                    <a:pt x="320" y="270"/>
                  </a:lnTo>
                  <a:lnTo>
                    <a:pt x="344" y="244"/>
                  </a:lnTo>
                  <a:lnTo>
                    <a:pt x="370" y="220"/>
                  </a:lnTo>
                  <a:lnTo>
                    <a:pt x="396" y="198"/>
                  </a:lnTo>
                  <a:lnTo>
                    <a:pt x="424" y="180"/>
                  </a:lnTo>
                  <a:lnTo>
                    <a:pt x="452" y="164"/>
                  </a:lnTo>
                  <a:lnTo>
                    <a:pt x="480" y="154"/>
                  </a:lnTo>
                  <a:lnTo>
                    <a:pt x="510" y="146"/>
                  </a:lnTo>
                  <a:lnTo>
                    <a:pt x="524" y="144"/>
                  </a:lnTo>
                  <a:lnTo>
                    <a:pt x="540" y="144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890243" y="689779"/>
            <a:ext cx="1203782" cy="1248907"/>
            <a:chOff x="4076204" y="1112836"/>
            <a:chExt cx="1673225" cy="1663700"/>
          </a:xfrm>
          <a:solidFill>
            <a:srgbClr val="990000"/>
          </a:solidFill>
        </p:grpSpPr>
        <p:sp>
          <p:nvSpPr>
            <p:cNvPr id="83" name="Freeform 24"/>
            <p:cNvSpPr>
              <a:spLocks/>
            </p:cNvSpPr>
            <p:nvPr/>
          </p:nvSpPr>
          <p:spPr bwMode="auto">
            <a:xfrm>
              <a:off x="4104779" y="1303336"/>
              <a:ext cx="406400" cy="1422400"/>
            </a:xfrm>
            <a:custGeom>
              <a:avLst/>
              <a:gdLst>
                <a:gd name="T0" fmla="*/ 6 w 256"/>
                <a:gd name="T1" fmla="*/ 618 h 896"/>
                <a:gd name="T2" fmla="*/ 2 w 256"/>
                <a:gd name="T3" fmla="*/ 668 h 896"/>
                <a:gd name="T4" fmla="*/ 0 w 256"/>
                <a:gd name="T5" fmla="*/ 716 h 896"/>
                <a:gd name="T6" fmla="*/ 6 w 256"/>
                <a:gd name="T7" fmla="*/ 772 h 896"/>
                <a:gd name="T8" fmla="*/ 22 w 256"/>
                <a:gd name="T9" fmla="*/ 824 h 896"/>
                <a:gd name="T10" fmla="*/ 34 w 256"/>
                <a:gd name="T11" fmla="*/ 848 h 896"/>
                <a:gd name="T12" fmla="*/ 52 w 256"/>
                <a:gd name="T13" fmla="*/ 868 h 896"/>
                <a:gd name="T14" fmla="*/ 72 w 256"/>
                <a:gd name="T15" fmla="*/ 884 h 896"/>
                <a:gd name="T16" fmla="*/ 100 w 256"/>
                <a:gd name="T17" fmla="*/ 894 h 896"/>
                <a:gd name="T18" fmla="*/ 132 w 256"/>
                <a:gd name="T19" fmla="*/ 896 h 896"/>
                <a:gd name="T20" fmla="*/ 170 w 256"/>
                <a:gd name="T21" fmla="*/ 892 h 896"/>
                <a:gd name="T22" fmla="*/ 158 w 256"/>
                <a:gd name="T23" fmla="*/ 876 h 896"/>
                <a:gd name="T24" fmla="*/ 138 w 256"/>
                <a:gd name="T25" fmla="*/ 842 h 896"/>
                <a:gd name="T26" fmla="*/ 128 w 256"/>
                <a:gd name="T27" fmla="*/ 802 h 896"/>
                <a:gd name="T28" fmla="*/ 122 w 256"/>
                <a:gd name="T29" fmla="*/ 756 h 896"/>
                <a:gd name="T30" fmla="*/ 124 w 256"/>
                <a:gd name="T31" fmla="*/ 668 h 896"/>
                <a:gd name="T32" fmla="*/ 136 w 256"/>
                <a:gd name="T33" fmla="*/ 512 h 896"/>
                <a:gd name="T34" fmla="*/ 144 w 256"/>
                <a:gd name="T35" fmla="*/ 414 h 896"/>
                <a:gd name="T36" fmla="*/ 154 w 256"/>
                <a:gd name="T37" fmla="*/ 322 h 896"/>
                <a:gd name="T38" fmla="*/ 174 w 256"/>
                <a:gd name="T39" fmla="*/ 252 h 896"/>
                <a:gd name="T40" fmla="*/ 196 w 256"/>
                <a:gd name="T41" fmla="*/ 204 h 896"/>
                <a:gd name="T42" fmla="*/ 222 w 256"/>
                <a:gd name="T43" fmla="*/ 170 h 896"/>
                <a:gd name="T44" fmla="*/ 222 w 256"/>
                <a:gd name="T45" fmla="*/ 170 h 896"/>
                <a:gd name="T46" fmla="*/ 222 w 256"/>
                <a:gd name="T47" fmla="*/ 118 h 896"/>
                <a:gd name="T48" fmla="*/ 228 w 256"/>
                <a:gd name="T49" fmla="*/ 74 h 896"/>
                <a:gd name="T50" fmla="*/ 240 w 256"/>
                <a:gd name="T51" fmla="*/ 34 h 896"/>
                <a:gd name="T52" fmla="*/ 256 w 256"/>
                <a:gd name="T53" fmla="*/ 0 h 896"/>
                <a:gd name="T54" fmla="*/ 248 w 256"/>
                <a:gd name="T55" fmla="*/ 6 h 896"/>
                <a:gd name="T56" fmla="*/ 212 w 256"/>
                <a:gd name="T57" fmla="*/ 40 h 896"/>
                <a:gd name="T58" fmla="*/ 176 w 256"/>
                <a:gd name="T59" fmla="*/ 84 h 896"/>
                <a:gd name="T60" fmla="*/ 136 w 256"/>
                <a:gd name="T61" fmla="*/ 152 h 896"/>
                <a:gd name="T62" fmla="*/ 94 w 256"/>
                <a:gd name="T63" fmla="*/ 244 h 896"/>
                <a:gd name="T64" fmla="*/ 56 w 256"/>
                <a:gd name="T65" fmla="*/ 368 h 896"/>
                <a:gd name="T66" fmla="*/ 20 w 256"/>
                <a:gd name="T67" fmla="*/ 526 h 896"/>
                <a:gd name="T68" fmla="*/ 6 w 256"/>
                <a:gd name="T69" fmla="*/ 61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6" h="896">
                  <a:moveTo>
                    <a:pt x="6" y="618"/>
                  </a:moveTo>
                  <a:lnTo>
                    <a:pt x="6" y="618"/>
                  </a:lnTo>
                  <a:lnTo>
                    <a:pt x="4" y="632"/>
                  </a:lnTo>
                  <a:lnTo>
                    <a:pt x="2" y="668"/>
                  </a:lnTo>
                  <a:lnTo>
                    <a:pt x="0" y="690"/>
                  </a:lnTo>
                  <a:lnTo>
                    <a:pt x="0" y="716"/>
                  </a:lnTo>
                  <a:lnTo>
                    <a:pt x="2" y="744"/>
                  </a:lnTo>
                  <a:lnTo>
                    <a:pt x="6" y="772"/>
                  </a:lnTo>
                  <a:lnTo>
                    <a:pt x="12" y="800"/>
                  </a:lnTo>
                  <a:lnTo>
                    <a:pt x="22" y="824"/>
                  </a:lnTo>
                  <a:lnTo>
                    <a:pt x="28" y="836"/>
                  </a:lnTo>
                  <a:lnTo>
                    <a:pt x="34" y="848"/>
                  </a:lnTo>
                  <a:lnTo>
                    <a:pt x="42" y="858"/>
                  </a:lnTo>
                  <a:lnTo>
                    <a:pt x="52" y="868"/>
                  </a:lnTo>
                  <a:lnTo>
                    <a:pt x="62" y="876"/>
                  </a:lnTo>
                  <a:lnTo>
                    <a:pt x="72" y="884"/>
                  </a:lnTo>
                  <a:lnTo>
                    <a:pt x="86" y="888"/>
                  </a:lnTo>
                  <a:lnTo>
                    <a:pt x="100" y="894"/>
                  </a:lnTo>
                  <a:lnTo>
                    <a:pt x="116" y="896"/>
                  </a:lnTo>
                  <a:lnTo>
                    <a:pt x="132" y="896"/>
                  </a:lnTo>
                  <a:lnTo>
                    <a:pt x="150" y="896"/>
                  </a:lnTo>
                  <a:lnTo>
                    <a:pt x="170" y="892"/>
                  </a:lnTo>
                  <a:lnTo>
                    <a:pt x="170" y="892"/>
                  </a:lnTo>
                  <a:lnTo>
                    <a:pt x="158" y="876"/>
                  </a:lnTo>
                  <a:lnTo>
                    <a:pt x="146" y="860"/>
                  </a:lnTo>
                  <a:lnTo>
                    <a:pt x="138" y="842"/>
                  </a:lnTo>
                  <a:lnTo>
                    <a:pt x="132" y="824"/>
                  </a:lnTo>
                  <a:lnTo>
                    <a:pt x="128" y="802"/>
                  </a:lnTo>
                  <a:lnTo>
                    <a:pt x="124" y="780"/>
                  </a:lnTo>
                  <a:lnTo>
                    <a:pt x="122" y="756"/>
                  </a:lnTo>
                  <a:lnTo>
                    <a:pt x="122" y="728"/>
                  </a:lnTo>
                  <a:lnTo>
                    <a:pt x="124" y="668"/>
                  </a:lnTo>
                  <a:lnTo>
                    <a:pt x="130" y="596"/>
                  </a:lnTo>
                  <a:lnTo>
                    <a:pt x="136" y="512"/>
                  </a:lnTo>
                  <a:lnTo>
                    <a:pt x="144" y="414"/>
                  </a:lnTo>
                  <a:lnTo>
                    <a:pt x="144" y="414"/>
                  </a:lnTo>
                  <a:lnTo>
                    <a:pt x="148" y="366"/>
                  </a:lnTo>
                  <a:lnTo>
                    <a:pt x="154" y="322"/>
                  </a:lnTo>
                  <a:lnTo>
                    <a:pt x="164" y="284"/>
                  </a:lnTo>
                  <a:lnTo>
                    <a:pt x="174" y="252"/>
                  </a:lnTo>
                  <a:lnTo>
                    <a:pt x="184" y="226"/>
                  </a:lnTo>
                  <a:lnTo>
                    <a:pt x="196" y="204"/>
                  </a:lnTo>
                  <a:lnTo>
                    <a:pt x="210" y="186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0" y="144"/>
                  </a:lnTo>
                  <a:lnTo>
                    <a:pt x="222" y="118"/>
                  </a:lnTo>
                  <a:lnTo>
                    <a:pt x="224" y="96"/>
                  </a:lnTo>
                  <a:lnTo>
                    <a:pt x="228" y="74"/>
                  </a:lnTo>
                  <a:lnTo>
                    <a:pt x="232" y="52"/>
                  </a:lnTo>
                  <a:lnTo>
                    <a:pt x="240" y="34"/>
                  </a:lnTo>
                  <a:lnTo>
                    <a:pt x="248" y="16"/>
                  </a:lnTo>
                  <a:lnTo>
                    <a:pt x="256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26" y="24"/>
                  </a:lnTo>
                  <a:lnTo>
                    <a:pt x="212" y="40"/>
                  </a:lnTo>
                  <a:lnTo>
                    <a:pt x="194" y="58"/>
                  </a:lnTo>
                  <a:lnTo>
                    <a:pt x="176" y="84"/>
                  </a:lnTo>
                  <a:lnTo>
                    <a:pt x="156" y="114"/>
                  </a:lnTo>
                  <a:lnTo>
                    <a:pt x="136" y="152"/>
                  </a:lnTo>
                  <a:lnTo>
                    <a:pt x="116" y="194"/>
                  </a:lnTo>
                  <a:lnTo>
                    <a:pt x="94" y="244"/>
                  </a:lnTo>
                  <a:lnTo>
                    <a:pt x="74" y="302"/>
                  </a:lnTo>
                  <a:lnTo>
                    <a:pt x="56" y="368"/>
                  </a:lnTo>
                  <a:lnTo>
                    <a:pt x="38" y="442"/>
                  </a:lnTo>
                  <a:lnTo>
                    <a:pt x="20" y="526"/>
                  </a:lnTo>
                  <a:lnTo>
                    <a:pt x="6" y="618"/>
                  </a:lnTo>
                  <a:lnTo>
                    <a:pt x="6" y="6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4" name="Freeform 25"/>
            <p:cNvSpPr>
              <a:spLocks/>
            </p:cNvSpPr>
            <p:nvPr/>
          </p:nvSpPr>
          <p:spPr bwMode="auto">
            <a:xfrm>
              <a:off x="4454029" y="1144586"/>
              <a:ext cx="1295400" cy="1489075"/>
            </a:xfrm>
            <a:custGeom>
              <a:avLst/>
              <a:gdLst>
                <a:gd name="T0" fmla="*/ 2 w 816"/>
                <a:gd name="T1" fmla="*/ 270 h 938"/>
                <a:gd name="T2" fmla="*/ 8 w 816"/>
                <a:gd name="T3" fmla="*/ 268 h 938"/>
                <a:gd name="T4" fmla="*/ 32 w 816"/>
                <a:gd name="T5" fmla="*/ 260 h 938"/>
                <a:gd name="T6" fmla="*/ 58 w 816"/>
                <a:gd name="T7" fmla="*/ 256 h 938"/>
                <a:gd name="T8" fmla="*/ 90 w 816"/>
                <a:gd name="T9" fmla="*/ 262 h 938"/>
                <a:gd name="T10" fmla="*/ 132 w 816"/>
                <a:gd name="T11" fmla="*/ 280 h 938"/>
                <a:gd name="T12" fmla="*/ 178 w 816"/>
                <a:gd name="T13" fmla="*/ 314 h 938"/>
                <a:gd name="T14" fmla="*/ 232 w 816"/>
                <a:gd name="T15" fmla="*/ 368 h 938"/>
                <a:gd name="T16" fmla="*/ 260 w 816"/>
                <a:gd name="T17" fmla="*/ 404 h 938"/>
                <a:gd name="T18" fmla="*/ 346 w 816"/>
                <a:gd name="T19" fmla="*/ 514 h 938"/>
                <a:gd name="T20" fmla="*/ 428 w 816"/>
                <a:gd name="T21" fmla="*/ 600 h 938"/>
                <a:gd name="T22" fmla="*/ 504 w 816"/>
                <a:gd name="T23" fmla="*/ 664 h 938"/>
                <a:gd name="T24" fmla="*/ 576 w 816"/>
                <a:gd name="T25" fmla="*/ 704 h 938"/>
                <a:gd name="T26" fmla="*/ 572 w 816"/>
                <a:gd name="T27" fmla="*/ 708 h 938"/>
                <a:gd name="T28" fmla="*/ 558 w 816"/>
                <a:gd name="T29" fmla="*/ 728 h 938"/>
                <a:gd name="T30" fmla="*/ 552 w 816"/>
                <a:gd name="T31" fmla="*/ 748 h 938"/>
                <a:gd name="T32" fmla="*/ 554 w 816"/>
                <a:gd name="T33" fmla="*/ 778 h 938"/>
                <a:gd name="T34" fmla="*/ 570 w 816"/>
                <a:gd name="T35" fmla="*/ 814 h 938"/>
                <a:gd name="T36" fmla="*/ 606 w 816"/>
                <a:gd name="T37" fmla="*/ 858 h 938"/>
                <a:gd name="T38" fmla="*/ 666 w 816"/>
                <a:gd name="T39" fmla="*/ 910 h 938"/>
                <a:gd name="T40" fmla="*/ 686 w 816"/>
                <a:gd name="T41" fmla="*/ 856 h 938"/>
                <a:gd name="T42" fmla="*/ 694 w 816"/>
                <a:gd name="T43" fmla="*/ 870 h 938"/>
                <a:gd name="T44" fmla="*/ 714 w 816"/>
                <a:gd name="T45" fmla="*/ 894 h 938"/>
                <a:gd name="T46" fmla="*/ 746 w 816"/>
                <a:gd name="T47" fmla="*/ 916 h 938"/>
                <a:gd name="T48" fmla="*/ 786 w 816"/>
                <a:gd name="T49" fmla="*/ 934 h 938"/>
                <a:gd name="T50" fmla="*/ 816 w 816"/>
                <a:gd name="T51" fmla="*/ 938 h 938"/>
                <a:gd name="T52" fmla="*/ 802 w 816"/>
                <a:gd name="T53" fmla="*/ 934 h 938"/>
                <a:gd name="T54" fmla="*/ 778 w 816"/>
                <a:gd name="T55" fmla="*/ 916 h 938"/>
                <a:gd name="T56" fmla="*/ 756 w 816"/>
                <a:gd name="T57" fmla="*/ 886 h 938"/>
                <a:gd name="T58" fmla="*/ 728 w 816"/>
                <a:gd name="T59" fmla="*/ 832 h 938"/>
                <a:gd name="T60" fmla="*/ 704 w 816"/>
                <a:gd name="T61" fmla="*/ 766 h 938"/>
                <a:gd name="T62" fmla="*/ 696 w 816"/>
                <a:gd name="T63" fmla="*/ 736 h 938"/>
                <a:gd name="T64" fmla="*/ 706 w 816"/>
                <a:gd name="T65" fmla="*/ 756 h 938"/>
                <a:gd name="T66" fmla="*/ 738 w 816"/>
                <a:gd name="T67" fmla="*/ 788 h 938"/>
                <a:gd name="T68" fmla="*/ 756 w 816"/>
                <a:gd name="T69" fmla="*/ 802 h 938"/>
                <a:gd name="T70" fmla="*/ 746 w 816"/>
                <a:gd name="T71" fmla="*/ 788 h 938"/>
                <a:gd name="T72" fmla="*/ 730 w 816"/>
                <a:gd name="T73" fmla="*/ 750 h 938"/>
                <a:gd name="T74" fmla="*/ 720 w 816"/>
                <a:gd name="T75" fmla="*/ 698 h 938"/>
                <a:gd name="T76" fmla="*/ 714 w 816"/>
                <a:gd name="T77" fmla="*/ 614 h 938"/>
                <a:gd name="T78" fmla="*/ 716 w 816"/>
                <a:gd name="T79" fmla="*/ 516 h 938"/>
                <a:gd name="T80" fmla="*/ 718 w 816"/>
                <a:gd name="T81" fmla="*/ 474 h 938"/>
                <a:gd name="T82" fmla="*/ 690 w 816"/>
                <a:gd name="T83" fmla="*/ 392 h 938"/>
                <a:gd name="T84" fmla="*/ 658 w 816"/>
                <a:gd name="T85" fmla="*/ 322 h 938"/>
                <a:gd name="T86" fmla="*/ 618 w 816"/>
                <a:gd name="T87" fmla="*/ 260 h 938"/>
                <a:gd name="T88" fmla="*/ 576 w 816"/>
                <a:gd name="T89" fmla="*/ 206 h 938"/>
                <a:gd name="T90" fmla="*/ 532 w 816"/>
                <a:gd name="T91" fmla="*/ 160 h 938"/>
                <a:gd name="T92" fmla="*/ 484 w 816"/>
                <a:gd name="T93" fmla="*/ 122 h 938"/>
                <a:gd name="T94" fmla="*/ 438 w 816"/>
                <a:gd name="T95" fmla="*/ 90 h 938"/>
                <a:gd name="T96" fmla="*/ 346 w 816"/>
                <a:gd name="T97" fmla="*/ 44 h 938"/>
                <a:gd name="T98" fmla="*/ 264 w 816"/>
                <a:gd name="T99" fmla="*/ 18 h 938"/>
                <a:gd name="T100" fmla="*/ 202 w 816"/>
                <a:gd name="T101" fmla="*/ 4 h 938"/>
                <a:gd name="T102" fmla="*/ 162 w 816"/>
                <a:gd name="T103" fmla="*/ 0 h 938"/>
                <a:gd name="T104" fmla="*/ 138 w 816"/>
                <a:gd name="T105" fmla="*/ 10 h 938"/>
                <a:gd name="T106" fmla="*/ 112 w 816"/>
                <a:gd name="T107" fmla="*/ 24 h 938"/>
                <a:gd name="T108" fmla="*/ 72 w 816"/>
                <a:gd name="T109" fmla="*/ 56 h 938"/>
                <a:gd name="T110" fmla="*/ 36 w 816"/>
                <a:gd name="T111" fmla="*/ 100 h 938"/>
                <a:gd name="T112" fmla="*/ 36 w 816"/>
                <a:gd name="T113" fmla="*/ 100 h 938"/>
                <a:gd name="T114" fmla="*/ 28 w 816"/>
                <a:gd name="T115" fmla="*/ 116 h 938"/>
                <a:gd name="T116" fmla="*/ 12 w 816"/>
                <a:gd name="T117" fmla="*/ 152 h 938"/>
                <a:gd name="T118" fmla="*/ 4 w 816"/>
                <a:gd name="T119" fmla="*/ 196 h 938"/>
                <a:gd name="T120" fmla="*/ 0 w 816"/>
                <a:gd name="T121" fmla="*/ 244 h 938"/>
                <a:gd name="T122" fmla="*/ 2 w 816"/>
                <a:gd name="T123" fmla="*/ 27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6" h="938">
                  <a:moveTo>
                    <a:pt x="2" y="270"/>
                  </a:moveTo>
                  <a:lnTo>
                    <a:pt x="2" y="270"/>
                  </a:lnTo>
                  <a:lnTo>
                    <a:pt x="2" y="270"/>
                  </a:lnTo>
                  <a:lnTo>
                    <a:pt x="8" y="268"/>
                  </a:lnTo>
                  <a:lnTo>
                    <a:pt x="22" y="262"/>
                  </a:lnTo>
                  <a:lnTo>
                    <a:pt x="32" y="260"/>
                  </a:lnTo>
                  <a:lnTo>
                    <a:pt x="44" y="258"/>
                  </a:lnTo>
                  <a:lnTo>
                    <a:pt x="58" y="256"/>
                  </a:lnTo>
                  <a:lnTo>
                    <a:pt x="74" y="258"/>
                  </a:lnTo>
                  <a:lnTo>
                    <a:pt x="90" y="262"/>
                  </a:lnTo>
                  <a:lnTo>
                    <a:pt x="110" y="270"/>
                  </a:lnTo>
                  <a:lnTo>
                    <a:pt x="132" y="280"/>
                  </a:lnTo>
                  <a:lnTo>
                    <a:pt x="154" y="294"/>
                  </a:lnTo>
                  <a:lnTo>
                    <a:pt x="178" y="314"/>
                  </a:lnTo>
                  <a:lnTo>
                    <a:pt x="204" y="338"/>
                  </a:lnTo>
                  <a:lnTo>
                    <a:pt x="232" y="368"/>
                  </a:lnTo>
                  <a:lnTo>
                    <a:pt x="260" y="404"/>
                  </a:lnTo>
                  <a:lnTo>
                    <a:pt x="260" y="404"/>
                  </a:lnTo>
                  <a:lnTo>
                    <a:pt x="304" y="462"/>
                  </a:lnTo>
                  <a:lnTo>
                    <a:pt x="346" y="514"/>
                  </a:lnTo>
                  <a:lnTo>
                    <a:pt x="388" y="560"/>
                  </a:lnTo>
                  <a:lnTo>
                    <a:pt x="428" y="600"/>
                  </a:lnTo>
                  <a:lnTo>
                    <a:pt x="466" y="634"/>
                  </a:lnTo>
                  <a:lnTo>
                    <a:pt x="504" y="664"/>
                  </a:lnTo>
                  <a:lnTo>
                    <a:pt x="540" y="688"/>
                  </a:lnTo>
                  <a:lnTo>
                    <a:pt x="576" y="704"/>
                  </a:lnTo>
                  <a:lnTo>
                    <a:pt x="576" y="704"/>
                  </a:lnTo>
                  <a:lnTo>
                    <a:pt x="572" y="708"/>
                  </a:lnTo>
                  <a:lnTo>
                    <a:pt x="562" y="720"/>
                  </a:lnTo>
                  <a:lnTo>
                    <a:pt x="558" y="728"/>
                  </a:lnTo>
                  <a:lnTo>
                    <a:pt x="554" y="738"/>
                  </a:lnTo>
                  <a:lnTo>
                    <a:pt x="552" y="748"/>
                  </a:lnTo>
                  <a:lnTo>
                    <a:pt x="552" y="762"/>
                  </a:lnTo>
                  <a:lnTo>
                    <a:pt x="554" y="778"/>
                  </a:lnTo>
                  <a:lnTo>
                    <a:pt x="560" y="796"/>
                  </a:lnTo>
                  <a:lnTo>
                    <a:pt x="570" y="814"/>
                  </a:lnTo>
                  <a:lnTo>
                    <a:pt x="586" y="836"/>
                  </a:lnTo>
                  <a:lnTo>
                    <a:pt x="606" y="858"/>
                  </a:lnTo>
                  <a:lnTo>
                    <a:pt x="632" y="884"/>
                  </a:lnTo>
                  <a:lnTo>
                    <a:pt x="666" y="910"/>
                  </a:lnTo>
                  <a:lnTo>
                    <a:pt x="708" y="938"/>
                  </a:lnTo>
                  <a:lnTo>
                    <a:pt x="686" y="856"/>
                  </a:lnTo>
                  <a:lnTo>
                    <a:pt x="686" y="856"/>
                  </a:lnTo>
                  <a:lnTo>
                    <a:pt x="694" y="870"/>
                  </a:lnTo>
                  <a:lnTo>
                    <a:pt x="704" y="882"/>
                  </a:lnTo>
                  <a:lnTo>
                    <a:pt x="714" y="894"/>
                  </a:lnTo>
                  <a:lnTo>
                    <a:pt x="724" y="902"/>
                  </a:lnTo>
                  <a:lnTo>
                    <a:pt x="746" y="916"/>
                  </a:lnTo>
                  <a:lnTo>
                    <a:pt x="768" y="928"/>
                  </a:lnTo>
                  <a:lnTo>
                    <a:pt x="786" y="934"/>
                  </a:lnTo>
                  <a:lnTo>
                    <a:pt x="802" y="938"/>
                  </a:lnTo>
                  <a:lnTo>
                    <a:pt x="816" y="938"/>
                  </a:lnTo>
                  <a:lnTo>
                    <a:pt x="816" y="938"/>
                  </a:lnTo>
                  <a:lnTo>
                    <a:pt x="802" y="934"/>
                  </a:lnTo>
                  <a:lnTo>
                    <a:pt x="790" y="926"/>
                  </a:lnTo>
                  <a:lnTo>
                    <a:pt x="778" y="916"/>
                  </a:lnTo>
                  <a:lnTo>
                    <a:pt x="766" y="902"/>
                  </a:lnTo>
                  <a:lnTo>
                    <a:pt x="756" y="886"/>
                  </a:lnTo>
                  <a:lnTo>
                    <a:pt x="746" y="870"/>
                  </a:lnTo>
                  <a:lnTo>
                    <a:pt x="728" y="832"/>
                  </a:lnTo>
                  <a:lnTo>
                    <a:pt x="714" y="798"/>
                  </a:lnTo>
                  <a:lnTo>
                    <a:pt x="704" y="766"/>
                  </a:lnTo>
                  <a:lnTo>
                    <a:pt x="696" y="736"/>
                  </a:lnTo>
                  <a:lnTo>
                    <a:pt x="696" y="736"/>
                  </a:lnTo>
                  <a:lnTo>
                    <a:pt x="700" y="746"/>
                  </a:lnTo>
                  <a:lnTo>
                    <a:pt x="706" y="756"/>
                  </a:lnTo>
                  <a:lnTo>
                    <a:pt x="720" y="772"/>
                  </a:lnTo>
                  <a:lnTo>
                    <a:pt x="738" y="788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46" y="788"/>
                  </a:lnTo>
                  <a:lnTo>
                    <a:pt x="738" y="770"/>
                  </a:lnTo>
                  <a:lnTo>
                    <a:pt x="730" y="750"/>
                  </a:lnTo>
                  <a:lnTo>
                    <a:pt x="724" y="724"/>
                  </a:lnTo>
                  <a:lnTo>
                    <a:pt x="720" y="698"/>
                  </a:lnTo>
                  <a:lnTo>
                    <a:pt x="718" y="672"/>
                  </a:lnTo>
                  <a:lnTo>
                    <a:pt x="714" y="614"/>
                  </a:lnTo>
                  <a:lnTo>
                    <a:pt x="714" y="562"/>
                  </a:lnTo>
                  <a:lnTo>
                    <a:pt x="716" y="516"/>
                  </a:lnTo>
                  <a:lnTo>
                    <a:pt x="718" y="474"/>
                  </a:lnTo>
                  <a:lnTo>
                    <a:pt x="718" y="474"/>
                  </a:lnTo>
                  <a:lnTo>
                    <a:pt x="706" y="432"/>
                  </a:lnTo>
                  <a:lnTo>
                    <a:pt x="690" y="392"/>
                  </a:lnTo>
                  <a:lnTo>
                    <a:pt x="674" y="356"/>
                  </a:lnTo>
                  <a:lnTo>
                    <a:pt x="658" y="322"/>
                  </a:lnTo>
                  <a:lnTo>
                    <a:pt x="638" y="290"/>
                  </a:lnTo>
                  <a:lnTo>
                    <a:pt x="618" y="260"/>
                  </a:lnTo>
                  <a:lnTo>
                    <a:pt x="598" y="232"/>
                  </a:lnTo>
                  <a:lnTo>
                    <a:pt x="576" y="206"/>
                  </a:lnTo>
                  <a:lnTo>
                    <a:pt x="554" y="182"/>
                  </a:lnTo>
                  <a:lnTo>
                    <a:pt x="532" y="160"/>
                  </a:lnTo>
                  <a:lnTo>
                    <a:pt x="508" y="140"/>
                  </a:lnTo>
                  <a:lnTo>
                    <a:pt x="484" y="122"/>
                  </a:lnTo>
                  <a:lnTo>
                    <a:pt x="460" y="106"/>
                  </a:lnTo>
                  <a:lnTo>
                    <a:pt x="438" y="90"/>
                  </a:lnTo>
                  <a:lnTo>
                    <a:pt x="390" y="64"/>
                  </a:lnTo>
                  <a:lnTo>
                    <a:pt x="346" y="44"/>
                  </a:lnTo>
                  <a:lnTo>
                    <a:pt x="302" y="28"/>
                  </a:lnTo>
                  <a:lnTo>
                    <a:pt x="264" y="18"/>
                  </a:lnTo>
                  <a:lnTo>
                    <a:pt x="230" y="8"/>
                  </a:lnTo>
                  <a:lnTo>
                    <a:pt x="202" y="4"/>
                  </a:lnTo>
                  <a:lnTo>
                    <a:pt x="180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38" y="10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40"/>
                  </a:lnTo>
                  <a:lnTo>
                    <a:pt x="72" y="56"/>
                  </a:lnTo>
                  <a:lnTo>
                    <a:pt x="54" y="76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28" y="116"/>
                  </a:lnTo>
                  <a:lnTo>
                    <a:pt x="20" y="134"/>
                  </a:lnTo>
                  <a:lnTo>
                    <a:pt x="12" y="152"/>
                  </a:lnTo>
                  <a:lnTo>
                    <a:pt x="8" y="174"/>
                  </a:lnTo>
                  <a:lnTo>
                    <a:pt x="4" y="196"/>
                  </a:lnTo>
                  <a:lnTo>
                    <a:pt x="2" y="218"/>
                  </a:lnTo>
                  <a:lnTo>
                    <a:pt x="0" y="244"/>
                  </a:lnTo>
                  <a:lnTo>
                    <a:pt x="2" y="270"/>
                  </a:lnTo>
                  <a:lnTo>
                    <a:pt x="2" y="27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4511179" y="1112836"/>
              <a:ext cx="1127125" cy="869950"/>
            </a:xfrm>
            <a:custGeom>
              <a:avLst/>
              <a:gdLst>
                <a:gd name="T0" fmla="*/ 710 w 710"/>
                <a:gd name="T1" fmla="*/ 548 h 548"/>
                <a:gd name="T2" fmla="*/ 710 w 710"/>
                <a:gd name="T3" fmla="*/ 548 h 548"/>
                <a:gd name="T4" fmla="*/ 710 w 710"/>
                <a:gd name="T5" fmla="*/ 528 h 548"/>
                <a:gd name="T6" fmla="*/ 708 w 710"/>
                <a:gd name="T7" fmla="*/ 508 h 548"/>
                <a:gd name="T8" fmla="*/ 700 w 710"/>
                <a:gd name="T9" fmla="*/ 464 h 548"/>
                <a:gd name="T10" fmla="*/ 686 w 710"/>
                <a:gd name="T11" fmla="*/ 420 h 548"/>
                <a:gd name="T12" fmla="*/ 668 w 710"/>
                <a:gd name="T13" fmla="*/ 374 h 548"/>
                <a:gd name="T14" fmla="*/ 646 w 710"/>
                <a:gd name="T15" fmla="*/ 330 h 548"/>
                <a:gd name="T16" fmla="*/ 618 w 710"/>
                <a:gd name="T17" fmla="*/ 284 h 548"/>
                <a:gd name="T18" fmla="*/ 588 w 710"/>
                <a:gd name="T19" fmla="*/ 240 h 548"/>
                <a:gd name="T20" fmla="*/ 554 w 710"/>
                <a:gd name="T21" fmla="*/ 196 h 548"/>
                <a:gd name="T22" fmla="*/ 518 w 710"/>
                <a:gd name="T23" fmla="*/ 156 h 548"/>
                <a:gd name="T24" fmla="*/ 476 w 710"/>
                <a:gd name="T25" fmla="*/ 118 h 548"/>
                <a:gd name="T26" fmla="*/ 456 w 710"/>
                <a:gd name="T27" fmla="*/ 102 h 548"/>
                <a:gd name="T28" fmla="*/ 434 w 710"/>
                <a:gd name="T29" fmla="*/ 86 h 548"/>
                <a:gd name="T30" fmla="*/ 412 w 710"/>
                <a:gd name="T31" fmla="*/ 70 h 548"/>
                <a:gd name="T32" fmla="*/ 390 w 710"/>
                <a:gd name="T33" fmla="*/ 56 h 548"/>
                <a:gd name="T34" fmla="*/ 366 w 710"/>
                <a:gd name="T35" fmla="*/ 44 h 548"/>
                <a:gd name="T36" fmla="*/ 342 w 710"/>
                <a:gd name="T37" fmla="*/ 32 h 548"/>
                <a:gd name="T38" fmla="*/ 318 w 710"/>
                <a:gd name="T39" fmla="*/ 22 h 548"/>
                <a:gd name="T40" fmla="*/ 294 w 710"/>
                <a:gd name="T41" fmla="*/ 14 h 548"/>
                <a:gd name="T42" fmla="*/ 268 w 710"/>
                <a:gd name="T43" fmla="*/ 8 h 548"/>
                <a:gd name="T44" fmla="*/ 244 w 710"/>
                <a:gd name="T45" fmla="*/ 4 h 548"/>
                <a:gd name="T46" fmla="*/ 218 w 710"/>
                <a:gd name="T47" fmla="*/ 0 h 548"/>
                <a:gd name="T48" fmla="*/ 192 w 710"/>
                <a:gd name="T49" fmla="*/ 0 h 548"/>
                <a:gd name="T50" fmla="*/ 192 w 710"/>
                <a:gd name="T51" fmla="*/ 0 h 548"/>
                <a:gd name="T52" fmla="*/ 172 w 710"/>
                <a:gd name="T53" fmla="*/ 4 h 548"/>
                <a:gd name="T54" fmla="*/ 152 w 710"/>
                <a:gd name="T55" fmla="*/ 10 h 548"/>
                <a:gd name="T56" fmla="*/ 126 w 710"/>
                <a:gd name="T57" fmla="*/ 20 h 548"/>
                <a:gd name="T58" fmla="*/ 126 w 710"/>
                <a:gd name="T59" fmla="*/ 20 h 548"/>
                <a:gd name="T60" fmla="*/ 102 w 710"/>
                <a:gd name="T61" fmla="*/ 30 h 548"/>
                <a:gd name="T62" fmla="*/ 76 w 710"/>
                <a:gd name="T63" fmla="*/ 44 h 548"/>
                <a:gd name="T64" fmla="*/ 76 w 710"/>
                <a:gd name="T65" fmla="*/ 44 h 548"/>
                <a:gd name="T66" fmla="*/ 56 w 710"/>
                <a:gd name="T67" fmla="*/ 60 h 548"/>
                <a:gd name="T68" fmla="*/ 36 w 710"/>
                <a:gd name="T69" fmla="*/ 76 h 548"/>
                <a:gd name="T70" fmla="*/ 18 w 710"/>
                <a:gd name="T71" fmla="*/ 96 h 548"/>
                <a:gd name="T72" fmla="*/ 0 w 710"/>
                <a:gd name="T73" fmla="*/ 12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0" h="548">
                  <a:moveTo>
                    <a:pt x="710" y="548"/>
                  </a:moveTo>
                  <a:lnTo>
                    <a:pt x="710" y="548"/>
                  </a:lnTo>
                  <a:lnTo>
                    <a:pt x="710" y="528"/>
                  </a:lnTo>
                  <a:lnTo>
                    <a:pt x="708" y="508"/>
                  </a:lnTo>
                  <a:lnTo>
                    <a:pt x="700" y="464"/>
                  </a:lnTo>
                  <a:lnTo>
                    <a:pt x="686" y="420"/>
                  </a:lnTo>
                  <a:lnTo>
                    <a:pt x="668" y="374"/>
                  </a:lnTo>
                  <a:lnTo>
                    <a:pt x="646" y="330"/>
                  </a:lnTo>
                  <a:lnTo>
                    <a:pt x="618" y="284"/>
                  </a:lnTo>
                  <a:lnTo>
                    <a:pt x="588" y="240"/>
                  </a:lnTo>
                  <a:lnTo>
                    <a:pt x="554" y="196"/>
                  </a:lnTo>
                  <a:lnTo>
                    <a:pt x="518" y="156"/>
                  </a:lnTo>
                  <a:lnTo>
                    <a:pt x="476" y="118"/>
                  </a:lnTo>
                  <a:lnTo>
                    <a:pt x="456" y="102"/>
                  </a:lnTo>
                  <a:lnTo>
                    <a:pt x="434" y="86"/>
                  </a:lnTo>
                  <a:lnTo>
                    <a:pt x="412" y="70"/>
                  </a:lnTo>
                  <a:lnTo>
                    <a:pt x="390" y="56"/>
                  </a:lnTo>
                  <a:lnTo>
                    <a:pt x="366" y="44"/>
                  </a:lnTo>
                  <a:lnTo>
                    <a:pt x="342" y="32"/>
                  </a:lnTo>
                  <a:lnTo>
                    <a:pt x="318" y="22"/>
                  </a:lnTo>
                  <a:lnTo>
                    <a:pt x="294" y="14"/>
                  </a:lnTo>
                  <a:lnTo>
                    <a:pt x="268" y="8"/>
                  </a:lnTo>
                  <a:lnTo>
                    <a:pt x="244" y="4"/>
                  </a:lnTo>
                  <a:lnTo>
                    <a:pt x="21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72" y="4"/>
                  </a:lnTo>
                  <a:lnTo>
                    <a:pt x="152" y="10"/>
                  </a:lnTo>
                  <a:lnTo>
                    <a:pt x="126" y="20"/>
                  </a:lnTo>
                  <a:lnTo>
                    <a:pt x="126" y="20"/>
                  </a:lnTo>
                  <a:lnTo>
                    <a:pt x="102" y="30"/>
                  </a:lnTo>
                  <a:lnTo>
                    <a:pt x="76" y="44"/>
                  </a:lnTo>
                  <a:lnTo>
                    <a:pt x="76" y="44"/>
                  </a:lnTo>
                  <a:lnTo>
                    <a:pt x="56" y="60"/>
                  </a:lnTo>
                  <a:lnTo>
                    <a:pt x="36" y="76"/>
                  </a:lnTo>
                  <a:lnTo>
                    <a:pt x="18" y="96"/>
                  </a:lnTo>
                  <a:lnTo>
                    <a:pt x="0" y="12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6" name="Freeform 32"/>
            <p:cNvSpPr>
              <a:spLocks/>
            </p:cNvSpPr>
            <p:nvPr/>
          </p:nvSpPr>
          <p:spPr bwMode="auto">
            <a:xfrm>
              <a:off x="4076204" y="1182686"/>
              <a:ext cx="555625" cy="1593850"/>
            </a:xfrm>
            <a:custGeom>
              <a:avLst/>
              <a:gdLst>
                <a:gd name="T0" fmla="*/ 322 w 350"/>
                <a:gd name="T1" fmla="*/ 216 h 1004"/>
                <a:gd name="T2" fmla="*/ 308 w 350"/>
                <a:gd name="T3" fmla="*/ 216 h 1004"/>
                <a:gd name="T4" fmla="*/ 284 w 350"/>
                <a:gd name="T5" fmla="*/ 220 h 1004"/>
                <a:gd name="T6" fmla="*/ 256 w 350"/>
                <a:gd name="T7" fmla="*/ 234 h 1004"/>
                <a:gd name="T8" fmla="*/ 240 w 350"/>
                <a:gd name="T9" fmla="*/ 246 h 1004"/>
                <a:gd name="T10" fmla="*/ 228 w 350"/>
                <a:gd name="T11" fmla="*/ 262 h 1004"/>
                <a:gd name="T12" fmla="*/ 202 w 350"/>
                <a:gd name="T13" fmla="*/ 302 h 1004"/>
                <a:gd name="T14" fmla="*/ 182 w 350"/>
                <a:gd name="T15" fmla="*/ 360 h 1004"/>
                <a:gd name="T16" fmla="*/ 166 w 350"/>
                <a:gd name="T17" fmla="*/ 442 h 1004"/>
                <a:gd name="T18" fmla="*/ 162 w 350"/>
                <a:gd name="T19" fmla="*/ 490 h 1004"/>
                <a:gd name="T20" fmla="*/ 148 w 350"/>
                <a:gd name="T21" fmla="*/ 672 h 1004"/>
                <a:gd name="T22" fmla="*/ 140 w 350"/>
                <a:gd name="T23" fmla="*/ 804 h 1004"/>
                <a:gd name="T24" fmla="*/ 142 w 350"/>
                <a:gd name="T25" fmla="*/ 856 h 1004"/>
                <a:gd name="T26" fmla="*/ 150 w 350"/>
                <a:gd name="T27" fmla="*/ 900 h 1004"/>
                <a:gd name="T28" fmla="*/ 164 w 350"/>
                <a:gd name="T29" fmla="*/ 936 h 1004"/>
                <a:gd name="T30" fmla="*/ 188 w 350"/>
                <a:gd name="T31" fmla="*/ 968 h 1004"/>
                <a:gd name="T32" fmla="*/ 200 w 350"/>
                <a:gd name="T33" fmla="*/ 978 h 1004"/>
                <a:gd name="T34" fmla="*/ 212 w 350"/>
                <a:gd name="T35" fmla="*/ 988 h 1004"/>
                <a:gd name="T36" fmla="*/ 188 w 350"/>
                <a:gd name="T37" fmla="*/ 998 h 1004"/>
                <a:gd name="T38" fmla="*/ 152 w 350"/>
                <a:gd name="T39" fmla="*/ 1004 h 1004"/>
                <a:gd name="T40" fmla="*/ 108 w 350"/>
                <a:gd name="T41" fmla="*/ 1000 h 1004"/>
                <a:gd name="T42" fmla="*/ 86 w 350"/>
                <a:gd name="T43" fmla="*/ 992 h 1004"/>
                <a:gd name="T44" fmla="*/ 64 w 350"/>
                <a:gd name="T45" fmla="*/ 980 h 1004"/>
                <a:gd name="T46" fmla="*/ 44 w 350"/>
                <a:gd name="T47" fmla="*/ 958 h 1004"/>
                <a:gd name="T48" fmla="*/ 28 w 350"/>
                <a:gd name="T49" fmla="*/ 930 h 1004"/>
                <a:gd name="T50" fmla="*/ 14 w 350"/>
                <a:gd name="T51" fmla="*/ 894 h 1004"/>
                <a:gd name="T52" fmla="*/ 4 w 350"/>
                <a:gd name="T53" fmla="*/ 846 h 1004"/>
                <a:gd name="T54" fmla="*/ 0 w 350"/>
                <a:gd name="T55" fmla="*/ 788 h 1004"/>
                <a:gd name="T56" fmla="*/ 2 w 350"/>
                <a:gd name="T57" fmla="*/ 718 h 1004"/>
                <a:gd name="T58" fmla="*/ 10 w 350"/>
                <a:gd name="T59" fmla="*/ 634 h 1004"/>
                <a:gd name="T60" fmla="*/ 24 w 350"/>
                <a:gd name="T61" fmla="*/ 548 h 1004"/>
                <a:gd name="T62" fmla="*/ 52 w 350"/>
                <a:gd name="T63" fmla="*/ 404 h 1004"/>
                <a:gd name="T64" fmla="*/ 84 w 350"/>
                <a:gd name="T65" fmla="*/ 294 h 1004"/>
                <a:gd name="T66" fmla="*/ 120 w 350"/>
                <a:gd name="T67" fmla="*/ 208 h 1004"/>
                <a:gd name="T68" fmla="*/ 162 w 350"/>
                <a:gd name="T69" fmla="*/ 144 h 1004"/>
                <a:gd name="T70" fmla="*/ 208 w 350"/>
                <a:gd name="T71" fmla="*/ 96 h 1004"/>
                <a:gd name="T72" fmla="*/ 260 w 350"/>
                <a:gd name="T73" fmla="*/ 56 h 1004"/>
                <a:gd name="T74" fmla="*/ 350 w 350"/>
                <a:gd name="T75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0" h="1004">
                  <a:moveTo>
                    <a:pt x="322" y="216"/>
                  </a:moveTo>
                  <a:lnTo>
                    <a:pt x="322" y="216"/>
                  </a:lnTo>
                  <a:lnTo>
                    <a:pt x="316" y="216"/>
                  </a:lnTo>
                  <a:lnTo>
                    <a:pt x="308" y="216"/>
                  </a:lnTo>
                  <a:lnTo>
                    <a:pt x="298" y="216"/>
                  </a:lnTo>
                  <a:lnTo>
                    <a:pt x="284" y="220"/>
                  </a:lnTo>
                  <a:lnTo>
                    <a:pt x="270" y="226"/>
                  </a:lnTo>
                  <a:lnTo>
                    <a:pt x="256" y="234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28" y="262"/>
                  </a:lnTo>
                  <a:lnTo>
                    <a:pt x="214" y="280"/>
                  </a:lnTo>
                  <a:lnTo>
                    <a:pt x="202" y="302"/>
                  </a:lnTo>
                  <a:lnTo>
                    <a:pt x="192" y="328"/>
                  </a:lnTo>
                  <a:lnTo>
                    <a:pt x="182" y="360"/>
                  </a:lnTo>
                  <a:lnTo>
                    <a:pt x="172" y="398"/>
                  </a:lnTo>
                  <a:lnTo>
                    <a:pt x="166" y="442"/>
                  </a:lnTo>
                  <a:lnTo>
                    <a:pt x="162" y="490"/>
                  </a:lnTo>
                  <a:lnTo>
                    <a:pt x="162" y="490"/>
                  </a:lnTo>
                  <a:lnTo>
                    <a:pt x="154" y="588"/>
                  </a:lnTo>
                  <a:lnTo>
                    <a:pt x="148" y="672"/>
                  </a:lnTo>
                  <a:lnTo>
                    <a:pt x="142" y="744"/>
                  </a:lnTo>
                  <a:lnTo>
                    <a:pt x="140" y="804"/>
                  </a:lnTo>
                  <a:lnTo>
                    <a:pt x="140" y="832"/>
                  </a:lnTo>
                  <a:lnTo>
                    <a:pt x="142" y="856"/>
                  </a:lnTo>
                  <a:lnTo>
                    <a:pt x="146" y="878"/>
                  </a:lnTo>
                  <a:lnTo>
                    <a:pt x="150" y="900"/>
                  </a:lnTo>
                  <a:lnTo>
                    <a:pt x="156" y="918"/>
                  </a:lnTo>
                  <a:lnTo>
                    <a:pt x="164" y="936"/>
                  </a:lnTo>
                  <a:lnTo>
                    <a:pt x="176" y="952"/>
                  </a:lnTo>
                  <a:lnTo>
                    <a:pt x="188" y="968"/>
                  </a:lnTo>
                  <a:lnTo>
                    <a:pt x="188" y="968"/>
                  </a:lnTo>
                  <a:lnTo>
                    <a:pt x="200" y="978"/>
                  </a:lnTo>
                  <a:lnTo>
                    <a:pt x="212" y="988"/>
                  </a:lnTo>
                  <a:lnTo>
                    <a:pt x="212" y="988"/>
                  </a:lnTo>
                  <a:lnTo>
                    <a:pt x="200" y="994"/>
                  </a:lnTo>
                  <a:lnTo>
                    <a:pt x="188" y="998"/>
                  </a:lnTo>
                  <a:lnTo>
                    <a:pt x="170" y="1002"/>
                  </a:lnTo>
                  <a:lnTo>
                    <a:pt x="152" y="1004"/>
                  </a:lnTo>
                  <a:lnTo>
                    <a:pt x="130" y="1004"/>
                  </a:lnTo>
                  <a:lnTo>
                    <a:pt x="108" y="1000"/>
                  </a:lnTo>
                  <a:lnTo>
                    <a:pt x="98" y="998"/>
                  </a:lnTo>
                  <a:lnTo>
                    <a:pt x="86" y="992"/>
                  </a:lnTo>
                  <a:lnTo>
                    <a:pt x="76" y="986"/>
                  </a:lnTo>
                  <a:lnTo>
                    <a:pt x="64" y="980"/>
                  </a:lnTo>
                  <a:lnTo>
                    <a:pt x="54" y="970"/>
                  </a:lnTo>
                  <a:lnTo>
                    <a:pt x="44" y="958"/>
                  </a:lnTo>
                  <a:lnTo>
                    <a:pt x="36" y="946"/>
                  </a:lnTo>
                  <a:lnTo>
                    <a:pt x="28" y="930"/>
                  </a:lnTo>
                  <a:lnTo>
                    <a:pt x="20" y="914"/>
                  </a:lnTo>
                  <a:lnTo>
                    <a:pt x="14" y="894"/>
                  </a:lnTo>
                  <a:lnTo>
                    <a:pt x="8" y="872"/>
                  </a:lnTo>
                  <a:lnTo>
                    <a:pt x="4" y="846"/>
                  </a:lnTo>
                  <a:lnTo>
                    <a:pt x="2" y="818"/>
                  </a:lnTo>
                  <a:lnTo>
                    <a:pt x="0" y="788"/>
                  </a:lnTo>
                  <a:lnTo>
                    <a:pt x="0" y="754"/>
                  </a:lnTo>
                  <a:lnTo>
                    <a:pt x="2" y="718"/>
                  </a:lnTo>
                  <a:lnTo>
                    <a:pt x="6" y="678"/>
                  </a:lnTo>
                  <a:lnTo>
                    <a:pt x="10" y="634"/>
                  </a:lnTo>
                  <a:lnTo>
                    <a:pt x="10" y="634"/>
                  </a:lnTo>
                  <a:lnTo>
                    <a:pt x="24" y="548"/>
                  </a:lnTo>
                  <a:lnTo>
                    <a:pt x="38" y="472"/>
                  </a:lnTo>
                  <a:lnTo>
                    <a:pt x="52" y="404"/>
                  </a:lnTo>
                  <a:lnTo>
                    <a:pt x="68" y="346"/>
                  </a:lnTo>
                  <a:lnTo>
                    <a:pt x="84" y="294"/>
                  </a:lnTo>
                  <a:lnTo>
                    <a:pt x="102" y="248"/>
                  </a:lnTo>
                  <a:lnTo>
                    <a:pt x="120" y="208"/>
                  </a:lnTo>
                  <a:lnTo>
                    <a:pt x="140" y="174"/>
                  </a:lnTo>
                  <a:lnTo>
                    <a:pt x="162" y="144"/>
                  </a:lnTo>
                  <a:lnTo>
                    <a:pt x="184" y="118"/>
                  </a:lnTo>
                  <a:lnTo>
                    <a:pt x="208" y="96"/>
                  </a:lnTo>
                  <a:lnTo>
                    <a:pt x="232" y="74"/>
                  </a:lnTo>
                  <a:lnTo>
                    <a:pt x="260" y="56"/>
                  </a:lnTo>
                  <a:lnTo>
                    <a:pt x="288" y="38"/>
                  </a:lnTo>
                  <a:lnTo>
                    <a:pt x="350" y="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919182" y="4437112"/>
            <a:ext cx="1681022" cy="1880406"/>
            <a:chOff x="6009331" y="4059237"/>
            <a:chExt cx="2489200" cy="2994025"/>
          </a:xfrm>
          <a:solidFill>
            <a:schemeClr val="tx1"/>
          </a:solidFill>
        </p:grpSpPr>
        <p:sp>
          <p:nvSpPr>
            <p:cNvPr id="88" name="Freeform 84"/>
            <p:cNvSpPr>
              <a:spLocks/>
            </p:cNvSpPr>
            <p:nvPr/>
          </p:nvSpPr>
          <p:spPr bwMode="auto">
            <a:xfrm>
              <a:off x="6722764" y="4543424"/>
              <a:ext cx="1146175" cy="838200"/>
            </a:xfrm>
            <a:custGeom>
              <a:avLst/>
              <a:gdLst>
                <a:gd name="T0" fmla="*/ 680 w 722"/>
                <a:gd name="T1" fmla="*/ 502 h 528"/>
                <a:gd name="T2" fmla="*/ 688 w 722"/>
                <a:gd name="T3" fmla="*/ 436 h 528"/>
                <a:gd name="T4" fmla="*/ 688 w 722"/>
                <a:gd name="T5" fmla="*/ 356 h 528"/>
                <a:gd name="T6" fmla="*/ 676 w 722"/>
                <a:gd name="T7" fmla="*/ 268 h 528"/>
                <a:gd name="T8" fmla="*/ 658 w 722"/>
                <a:gd name="T9" fmla="*/ 184 h 528"/>
                <a:gd name="T10" fmla="*/ 648 w 722"/>
                <a:gd name="T11" fmla="*/ 158 h 528"/>
                <a:gd name="T12" fmla="*/ 622 w 722"/>
                <a:gd name="T13" fmla="*/ 118 h 528"/>
                <a:gd name="T14" fmla="*/ 588 w 722"/>
                <a:gd name="T15" fmla="*/ 90 h 528"/>
                <a:gd name="T16" fmla="*/ 550 w 722"/>
                <a:gd name="T17" fmla="*/ 70 h 528"/>
                <a:gd name="T18" fmla="*/ 512 w 722"/>
                <a:gd name="T19" fmla="*/ 58 h 528"/>
                <a:gd name="T20" fmla="*/ 464 w 722"/>
                <a:gd name="T21" fmla="*/ 52 h 528"/>
                <a:gd name="T22" fmla="*/ 436 w 722"/>
                <a:gd name="T23" fmla="*/ 50 h 528"/>
                <a:gd name="T24" fmla="*/ 422 w 722"/>
                <a:gd name="T25" fmla="*/ 52 h 528"/>
                <a:gd name="T26" fmla="*/ 358 w 722"/>
                <a:gd name="T27" fmla="*/ 62 h 528"/>
                <a:gd name="T28" fmla="*/ 300 w 722"/>
                <a:gd name="T29" fmla="*/ 76 h 528"/>
                <a:gd name="T30" fmla="*/ 236 w 722"/>
                <a:gd name="T31" fmla="*/ 100 h 528"/>
                <a:gd name="T32" fmla="*/ 176 w 722"/>
                <a:gd name="T33" fmla="*/ 134 h 528"/>
                <a:gd name="T34" fmla="*/ 136 w 722"/>
                <a:gd name="T35" fmla="*/ 168 h 528"/>
                <a:gd name="T36" fmla="*/ 114 w 722"/>
                <a:gd name="T37" fmla="*/ 196 h 528"/>
                <a:gd name="T38" fmla="*/ 96 w 722"/>
                <a:gd name="T39" fmla="*/ 228 h 528"/>
                <a:gd name="T40" fmla="*/ 86 w 722"/>
                <a:gd name="T41" fmla="*/ 264 h 528"/>
                <a:gd name="T42" fmla="*/ 82 w 722"/>
                <a:gd name="T43" fmla="*/ 282 h 528"/>
                <a:gd name="T44" fmla="*/ 72 w 722"/>
                <a:gd name="T45" fmla="*/ 352 h 528"/>
                <a:gd name="T46" fmla="*/ 54 w 722"/>
                <a:gd name="T47" fmla="*/ 416 h 528"/>
                <a:gd name="T48" fmla="*/ 30 w 722"/>
                <a:gd name="T49" fmla="*/ 474 h 528"/>
                <a:gd name="T50" fmla="*/ 4 w 722"/>
                <a:gd name="T51" fmla="*/ 528 h 528"/>
                <a:gd name="T52" fmla="*/ 6 w 722"/>
                <a:gd name="T53" fmla="*/ 492 h 528"/>
                <a:gd name="T54" fmla="*/ 0 w 722"/>
                <a:gd name="T55" fmla="*/ 490 h 528"/>
                <a:gd name="T56" fmla="*/ 4 w 722"/>
                <a:gd name="T57" fmla="*/ 378 h 528"/>
                <a:gd name="T58" fmla="*/ 20 w 722"/>
                <a:gd name="T59" fmla="*/ 284 h 528"/>
                <a:gd name="T60" fmla="*/ 42 w 722"/>
                <a:gd name="T61" fmla="*/ 206 h 528"/>
                <a:gd name="T62" fmla="*/ 70 w 722"/>
                <a:gd name="T63" fmla="*/ 142 h 528"/>
                <a:gd name="T64" fmla="*/ 104 w 722"/>
                <a:gd name="T65" fmla="*/ 94 h 528"/>
                <a:gd name="T66" fmla="*/ 144 w 722"/>
                <a:gd name="T67" fmla="*/ 56 h 528"/>
                <a:gd name="T68" fmla="*/ 184 w 722"/>
                <a:gd name="T69" fmla="*/ 30 h 528"/>
                <a:gd name="T70" fmla="*/ 226 w 722"/>
                <a:gd name="T71" fmla="*/ 12 h 528"/>
                <a:gd name="T72" fmla="*/ 268 w 722"/>
                <a:gd name="T73" fmla="*/ 4 h 528"/>
                <a:gd name="T74" fmla="*/ 310 w 722"/>
                <a:gd name="T75" fmla="*/ 0 h 528"/>
                <a:gd name="T76" fmla="*/ 382 w 722"/>
                <a:gd name="T77" fmla="*/ 6 h 528"/>
                <a:gd name="T78" fmla="*/ 434 w 722"/>
                <a:gd name="T79" fmla="*/ 18 h 528"/>
                <a:gd name="T80" fmla="*/ 454 w 722"/>
                <a:gd name="T81" fmla="*/ 24 h 528"/>
                <a:gd name="T82" fmla="*/ 488 w 722"/>
                <a:gd name="T83" fmla="*/ 24 h 528"/>
                <a:gd name="T84" fmla="*/ 540 w 722"/>
                <a:gd name="T85" fmla="*/ 34 h 528"/>
                <a:gd name="T86" fmla="*/ 600 w 722"/>
                <a:gd name="T87" fmla="*/ 54 h 528"/>
                <a:gd name="T88" fmla="*/ 630 w 722"/>
                <a:gd name="T89" fmla="*/ 74 h 528"/>
                <a:gd name="T90" fmla="*/ 658 w 722"/>
                <a:gd name="T91" fmla="*/ 98 h 528"/>
                <a:gd name="T92" fmla="*/ 682 w 722"/>
                <a:gd name="T93" fmla="*/ 128 h 528"/>
                <a:gd name="T94" fmla="*/ 702 w 722"/>
                <a:gd name="T95" fmla="*/ 166 h 528"/>
                <a:gd name="T96" fmla="*/ 716 w 722"/>
                <a:gd name="T97" fmla="*/ 214 h 528"/>
                <a:gd name="T98" fmla="*/ 722 w 722"/>
                <a:gd name="T99" fmla="*/ 270 h 528"/>
                <a:gd name="T100" fmla="*/ 720 w 722"/>
                <a:gd name="T101" fmla="*/ 336 h 528"/>
                <a:gd name="T102" fmla="*/ 706 w 722"/>
                <a:gd name="T103" fmla="*/ 412 h 528"/>
                <a:gd name="T104" fmla="*/ 682 w 722"/>
                <a:gd name="T105" fmla="*/ 502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22" h="528">
                  <a:moveTo>
                    <a:pt x="680" y="502"/>
                  </a:moveTo>
                  <a:lnTo>
                    <a:pt x="680" y="502"/>
                  </a:lnTo>
                  <a:lnTo>
                    <a:pt x="684" y="472"/>
                  </a:lnTo>
                  <a:lnTo>
                    <a:pt x="688" y="436"/>
                  </a:lnTo>
                  <a:lnTo>
                    <a:pt x="688" y="398"/>
                  </a:lnTo>
                  <a:lnTo>
                    <a:pt x="688" y="356"/>
                  </a:lnTo>
                  <a:lnTo>
                    <a:pt x="684" y="312"/>
                  </a:lnTo>
                  <a:lnTo>
                    <a:pt x="676" y="268"/>
                  </a:lnTo>
                  <a:lnTo>
                    <a:pt x="668" y="226"/>
                  </a:lnTo>
                  <a:lnTo>
                    <a:pt x="658" y="184"/>
                  </a:lnTo>
                  <a:lnTo>
                    <a:pt x="658" y="184"/>
                  </a:lnTo>
                  <a:lnTo>
                    <a:pt x="648" y="158"/>
                  </a:lnTo>
                  <a:lnTo>
                    <a:pt x="636" y="136"/>
                  </a:lnTo>
                  <a:lnTo>
                    <a:pt x="622" y="118"/>
                  </a:lnTo>
                  <a:lnTo>
                    <a:pt x="606" y="102"/>
                  </a:lnTo>
                  <a:lnTo>
                    <a:pt x="588" y="90"/>
                  </a:lnTo>
                  <a:lnTo>
                    <a:pt x="568" y="78"/>
                  </a:lnTo>
                  <a:lnTo>
                    <a:pt x="550" y="70"/>
                  </a:lnTo>
                  <a:lnTo>
                    <a:pt x="530" y="64"/>
                  </a:lnTo>
                  <a:lnTo>
                    <a:pt x="512" y="58"/>
                  </a:lnTo>
                  <a:lnTo>
                    <a:pt x="494" y="54"/>
                  </a:lnTo>
                  <a:lnTo>
                    <a:pt x="464" y="52"/>
                  </a:lnTo>
                  <a:lnTo>
                    <a:pt x="444" y="50"/>
                  </a:lnTo>
                  <a:lnTo>
                    <a:pt x="436" y="50"/>
                  </a:lnTo>
                  <a:lnTo>
                    <a:pt x="436" y="50"/>
                  </a:lnTo>
                  <a:lnTo>
                    <a:pt x="422" y="52"/>
                  </a:lnTo>
                  <a:lnTo>
                    <a:pt x="384" y="56"/>
                  </a:lnTo>
                  <a:lnTo>
                    <a:pt x="358" y="62"/>
                  </a:lnTo>
                  <a:lnTo>
                    <a:pt x="330" y="68"/>
                  </a:lnTo>
                  <a:lnTo>
                    <a:pt x="300" y="76"/>
                  </a:lnTo>
                  <a:lnTo>
                    <a:pt x="268" y="86"/>
                  </a:lnTo>
                  <a:lnTo>
                    <a:pt x="236" y="100"/>
                  </a:lnTo>
                  <a:lnTo>
                    <a:pt x="206" y="116"/>
                  </a:lnTo>
                  <a:lnTo>
                    <a:pt x="176" y="134"/>
                  </a:lnTo>
                  <a:lnTo>
                    <a:pt x="148" y="156"/>
                  </a:lnTo>
                  <a:lnTo>
                    <a:pt x="136" y="168"/>
                  </a:lnTo>
                  <a:lnTo>
                    <a:pt x="124" y="182"/>
                  </a:lnTo>
                  <a:lnTo>
                    <a:pt x="114" y="196"/>
                  </a:lnTo>
                  <a:lnTo>
                    <a:pt x="104" y="212"/>
                  </a:lnTo>
                  <a:lnTo>
                    <a:pt x="96" y="228"/>
                  </a:lnTo>
                  <a:lnTo>
                    <a:pt x="90" y="244"/>
                  </a:lnTo>
                  <a:lnTo>
                    <a:pt x="86" y="264"/>
                  </a:lnTo>
                  <a:lnTo>
                    <a:pt x="82" y="282"/>
                  </a:lnTo>
                  <a:lnTo>
                    <a:pt x="82" y="282"/>
                  </a:lnTo>
                  <a:lnTo>
                    <a:pt x="78" y="318"/>
                  </a:lnTo>
                  <a:lnTo>
                    <a:pt x="72" y="352"/>
                  </a:lnTo>
                  <a:lnTo>
                    <a:pt x="62" y="384"/>
                  </a:lnTo>
                  <a:lnTo>
                    <a:pt x="54" y="416"/>
                  </a:lnTo>
                  <a:lnTo>
                    <a:pt x="42" y="446"/>
                  </a:lnTo>
                  <a:lnTo>
                    <a:pt x="30" y="474"/>
                  </a:lnTo>
                  <a:lnTo>
                    <a:pt x="18" y="502"/>
                  </a:lnTo>
                  <a:lnTo>
                    <a:pt x="4" y="528"/>
                  </a:lnTo>
                  <a:lnTo>
                    <a:pt x="4" y="528"/>
                  </a:lnTo>
                  <a:lnTo>
                    <a:pt x="6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32"/>
                  </a:lnTo>
                  <a:lnTo>
                    <a:pt x="4" y="378"/>
                  </a:lnTo>
                  <a:lnTo>
                    <a:pt x="10" y="328"/>
                  </a:lnTo>
                  <a:lnTo>
                    <a:pt x="20" y="284"/>
                  </a:lnTo>
                  <a:lnTo>
                    <a:pt x="30" y="242"/>
                  </a:lnTo>
                  <a:lnTo>
                    <a:pt x="42" y="206"/>
                  </a:lnTo>
                  <a:lnTo>
                    <a:pt x="56" y="172"/>
                  </a:lnTo>
                  <a:lnTo>
                    <a:pt x="70" y="142"/>
                  </a:lnTo>
                  <a:lnTo>
                    <a:pt x="88" y="116"/>
                  </a:lnTo>
                  <a:lnTo>
                    <a:pt x="104" y="94"/>
                  </a:lnTo>
                  <a:lnTo>
                    <a:pt x="124" y="74"/>
                  </a:lnTo>
                  <a:lnTo>
                    <a:pt x="144" y="56"/>
                  </a:lnTo>
                  <a:lnTo>
                    <a:pt x="164" y="42"/>
                  </a:lnTo>
                  <a:lnTo>
                    <a:pt x="184" y="30"/>
                  </a:lnTo>
                  <a:lnTo>
                    <a:pt x="206" y="20"/>
                  </a:lnTo>
                  <a:lnTo>
                    <a:pt x="226" y="12"/>
                  </a:lnTo>
                  <a:lnTo>
                    <a:pt x="248" y="6"/>
                  </a:lnTo>
                  <a:lnTo>
                    <a:pt x="268" y="4"/>
                  </a:lnTo>
                  <a:lnTo>
                    <a:pt x="290" y="0"/>
                  </a:lnTo>
                  <a:lnTo>
                    <a:pt x="310" y="0"/>
                  </a:lnTo>
                  <a:lnTo>
                    <a:pt x="348" y="0"/>
                  </a:lnTo>
                  <a:lnTo>
                    <a:pt x="382" y="6"/>
                  </a:lnTo>
                  <a:lnTo>
                    <a:pt x="412" y="12"/>
                  </a:lnTo>
                  <a:lnTo>
                    <a:pt x="434" y="18"/>
                  </a:lnTo>
                  <a:lnTo>
                    <a:pt x="454" y="24"/>
                  </a:lnTo>
                  <a:lnTo>
                    <a:pt x="454" y="24"/>
                  </a:lnTo>
                  <a:lnTo>
                    <a:pt x="470" y="24"/>
                  </a:lnTo>
                  <a:lnTo>
                    <a:pt x="488" y="24"/>
                  </a:lnTo>
                  <a:lnTo>
                    <a:pt x="512" y="28"/>
                  </a:lnTo>
                  <a:lnTo>
                    <a:pt x="540" y="34"/>
                  </a:lnTo>
                  <a:lnTo>
                    <a:pt x="570" y="42"/>
                  </a:lnTo>
                  <a:lnTo>
                    <a:pt x="600" y="54"/>
                  </a:lnTo>
                  <a:lnTo>
                    <a:pt x="616" y="64"/>
                  </a:lnTo>
                  <a:lnTo>
                    <a:pt x="630" y="74"/>
                  </a:lnTo>
                  <a:lnTo>
                    <a:pt x="644" y="84"/>
                  </a:lnTo>
                  <a:lnTo>
                    <a:pt x="658" y="98"/>
                  </a:lnTo>
                  <a:lnTo>
                    <a:pt x="670" y="112"/>
                  </a:lnTo>
                  <a:lnTo>
                    <a:pt x="682" y="128"/>
                  </a:lnTo>
                  <a:lnTo>
                    <a:pt x="694" y="146"/>
                  </a:lnTo>
                  <a:lnTo>
                    <a:pt x="702" y="166"/>
                  </a:lnTo>
                  <a:lnTo>
                    <a:pt x="710" y="190"/>
                  </a:lnTo>
                  <a:lnTo>
                    <a:pt x="716" y="214"/>
                  </a:lnTo>
                  <a:lnTo>
                    <a:pt x="720" y="240"/>
                  </a:lnTo>
                  <a:lnTo>
                    <a:pt x="722" y="270"/>
                  </a:lnTo>
                  <a:lnTo>
                    <a:pt x="722" y="302"/>
                  </a:lnTo>
                  <a:lnTo>
                    <a:pt x="720" y="336"/>
                  </a:lnTo>
                  <a:lnTo>
                    <a:pt x="714" y="372"/>
                  </a:lnTo>
                  <a:lnTo>
                    <a:pt x="706" y="412"/>
                  </a:lnTo>
                  <a:lnTo>
                    <a:pt x="696" y="456"/>
                  </a:lnTo>
                  <a:lnTo>
                    <a:pt x="682" y="502"/>
                  </a:lnTo>
                  <a:lnTo>
                    <a:pt x="680" y="5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9" name="Freeform 85"/>
            <p:cNvSpPr>
              <a:spLocks/>
            </p:cNvSpPr>
            <p:nvPr/>
          </p:nvSpPr>
          <p:spPr bwMode="auto">
            <a:xfrm>
              <a:off x="6009331" y="4059237"/>
              <a:ext cx="2489200" cy="2994025"/>
            </a:xfrm>
            <a:custGeom>
              <a:avLst/>
              <a:gdLst>
                <a:gd name="T0" fmla="*/ 140 w 1568"/>
                <a:gd name="T1" fmla="*/ 878 h 1886"/>
                <a:gd name="T2" fmla="*/ 130 w 1568"/>
                <a:gd name="T3" fmla="*/ 758 h 1886"/>
                <a:gd name="T4" fmla="*/ 286 w 1568"/>
                <a:gd name="T5" fmla="*/ 424 h 1886"/>
                <a:gd name="T6" fmla="*/ 518 w 1568"/>
                <a:gd name="T7" fmla="*/ 78 h 1886"/>
                <a:gd name="T8" fmla="*/ 612 w 1568"/>
                <a:gd name="T9" fmla="*/ 20 h 1886"/>
                <a:gd name="T10" fmla="*/ 810 w 1568"/>
                <a:gd name="T11" fmla="*/ 14 h 1886"/>
                <a:gd name="T12" fmla="*/ 952 w 1568"/>
                <a:gd name="T13" fmla="*/ 34 h 1886"/>
                <a:gd name="T14" fmla="*/ 1190 w 1568"/>
                <a:gd name="T15" fmla="*/ 172 h 1886"/>
                <a:gd name="T16" fmla="*/ 1292 w 1568"/>
                <a:gd name="T17" fmla="*/ 320 h 1886"/>
                <a:gd name="T18" fmla="*/ 1364 w 1568"/>
                <a:gd name="T19" fmla="*/ 620 h 1886"/>
                <a:gd name="T20" fmla="*/ 1406 w 1568"/>
                <a:gd name="T21" fmla="*/ 1014 h 1886"/>
                <a:gd name="T22" fmla="*/ 1434 w 1568"/>
                <a:gd name="T23" fmla="*/ 1042 h 1886"/>
                <a:gd name="T24" fmla="*/ 1484 w 1568"/>
                <a:gd name="T25" fmla="*/ 1182 h 1886"/>
                <a:gd name="T26" fmla="*/ 1538 w 1568"/>
                <a:gd name="T27" fmla="*/ 1246 h 1886"/>
                <a:gd name="T28" fmla="*/ 1512 w 1568"/>
                <a:gd name="T29" fmla="*/ 1258 h 1886"/>
                <a:gd name="T30" fmla="*/ 1552 w 1568"/>
                <a:gd name="T31" fmla="*/ 1442 h 1886"/>
                <a:gd name="T32" fmla="*/ 1522 w 1568"/>
                <a:gd name="T33" fmla="*/ 1462 h 1886"/>
                <a:gd name="T34" fmla="*/ 1508 w 1568"/>
                <a:gd name="T35" fmla="*/ 1530 h 1886"/>
                <a:gd name="T36" fmla="*/ 1424 w 1568"/>
                <a:gd name="T37" fmla="*/ 1680 h 1886"/>
                <a:gd name="T38" fmla="*/ 1190 w 1568"/>
                <a:gd name="T39" fmla="*/ 1836 h 1886"/>
                <a:gd name="T40" fmla="*/ 1164 w 1568"/>
                <a:gd name="T41" fmla="*/ 1790 h 1886"/>
                <a:gd name="T42" fmla="*/ 1192 w 1568"/>
                <a:gd name="T43" fmla="*/ 1692 h 1886"/>
                <a:gd name="T44" fmla="*/ 1060 w 1568"/>
                <a:gd name="T45" fmla="*/ 1622 h 1886"/>
                <a:gd name="T46" fmla="*/ 1026 w 1568"/>
                <a:gd name="T47" fmla="*/ 1596 h 1886"/>
                <a:gd name="T48" fmla="*/ 1016 w 1568"/>
                <a:gd name="T49" fmla="*/ 1566 h 1886"/>
                <a:gd name="T50" fmla="*/ 1094 w 1568"/>
                <a:gd name="T51" fmla="*/ 1418 h 1886"/>
                <a:gd name="T52" fmla="*/ 1054 w 1568"/>
                <a:gd name="T53" fmla="*/ 1298 h 1886"/>
                <a:gd name="T54" fmla="*/ 1054 w 1568"/>
                <a:gd name="T55" fmla="*/ 1022 h 1886"/>
                <a:gd name="T56" fmla="*/ 1114 w 1568"/>
                <a:gd name="T57" fmla="*/ 852 h 1886"/>
                <a:gd name="T58" fmla="*/ 1154 w 1568"/>
                <a:gd name="T59" fmla="*/ 762 h 1886"/>
                <a:gd name="T60" fmla="*/ 1174 w 1568"/>
                <a:gd name="T61" fmla="*/ 520 h 1886"/>
                <a:gd name="T62" fmla="*/ 1102 w 1568"/>
                <a:gd name="T63" fmla="*/ 390 h 1886"/>
                <a:gd name="T64" fmla="*/ 946 w 1568"/>
                <a:gd name="T65" fmla="*/ 330 h 1886"/>
                <a:gd name="T66" fmla="*/ 806 w 1568"/>
                <a:gd name="T67" fmla="*/ 306 h 1886"/>
                <a:gd name="T68" fmla="*/ 642 w 1568"/>
                <a:gd name="T69" fmla="*/ 336 h 1886"/>
                <a:gd name="T70" fmla="*/ 514 w 1568"/>
                <a:gd name="T71" fmla="*/ 478 h 1886"/>
                <a:gd name="T72" fmla="*/ 458 w 1568"/>
                <a:gd name="T73" fmla="*/ 796 h 1886"/>
                <a:gd name="T74" fmla="*/ 472 w 1568"/>
                <a:gd name="T75" fmla="*/ 924 h 1886"/>
                <a:gd name="T76" fmla="*/ 572 w 1568"/>
                <a:gd name="T77" fmla="*/ 1120 h 1886"/>
                <a:gd name="T78" fmla="*/ 648 w 1568"/>
                <a:gd name="T79" fmla="*/ 1268 h 1886"/>
                <a:gd name="T80" fmla="*/ 672 w 1568"/>
                <a:gd name="T81" fmla="*/ 1452 h 1886"/>
                <a:gd name="T82" fmla="*/ 680 w 1568"/>
                <a:gd name="T83" fmla="*/ 1524 h 1886"/>
                <a:gd name="T84" fmla="*/ 770 w 1568"/>
                <a:gd name="T85" fmla="*/ 1594 h 1886"/>
                <a:gd name="T86" fmla="*/ 762 w 1568"/>
                <a:gd name="T87" fmla="*/ 1712 h 1886"/>
                <a:gd name="T88" fmla="*/ 666 w 1568"/>
                <a:gd name="T89" fmla="*/ 1818 h 1886"/>
                <a:gd name="T90" fmla="*/ 622 w 1568"/>
                <a:gd name="T91" fmla="*/ 1822 h 1886"/>
                <a:gd name="T92" fmla="*/ 514 w 1568"/>
                <a:gd name="T93" fmla="*/ 1740 h 1886"/>
                <a:gd name="T94" fmla="*/ 472 w 1568"/>
                <a:gd name="T95" fmla="*/ 1752 h 1886"/>
                <a:gd name="T96" fmla="*/ 338 w 1568"/>
                <a:gd name="T97" fmla="*/ 1708 h 1886"/>
                <a:gd name="T98" fmla="*/ 242 w 1568"/>
                <a:gd name="T99" fmla="*/ 1726 h 1886"/>
                <a:gd name="T100" fmla="*/ 160 w 1568"/>
                <a:gd name="T101" fmla="*/ 1692 h 1886"/>
                <a:gd name="T102" fmla="*/ 100 w 1568"/>
                <a:gd name="T103" fmla="*/ 1502 h 1886"/>
                <a:gd name="T104" fmla="*/ 108 w 1568"/>
                <a:gd name="T105" fmla="*/ 1404 h 1886"/>
                <a:gd name="T106" fmla="*/ 70 w 1568"/>
                <a:gd name="T107" fmla="*/ 1510 h 1886"/>
                <a:gd name="T108" fmla="*/ 10 w 1568"/>
                <a:gd name="T109" fmla="*/ 1430 h 1886"/>
                <a:gd name="T110" fmla="*/ 6 w 1568"/>
                <a:gd name="T111" fmla="*/ 1322 h 1886"/>
                <a:gd name="T112" fmla="*/ 62 w 1568"/>
                <a:gd name="T113" fmla="*/ 1246 h 1886"/>
                <a:gd name="T114" fmla="*/ 134 w 1568"/>
                <a:gd name="T115" fmla="*/ 1164 h 1886"/>
                <a:gd name="T116" fmla="*/ 164 w 1568"/>
                <a:gd name="T117" fmla="*/ 932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68" h="1886">
                  <a:moveTo>
                    <a:pt x="164" y="932"/>
                  </a:moveTo>
                  <a:lnTo>
                    <a:pt x="162" y="932"/>
                  </a:lnTo>
                  <a:lnTo>
                    <a:pt x="162" y="932"/>
                  </a:lnTo>
                  <a:lnTo>
                    <a:pt x="162" y="924"/>
                  </a:lnTo>
                  <a:lnTo>
                    <a:pt x="158" y="916"/>
                  </a:lnTo>
                  <a:lnTo>
                    <a:pt x="150" y="898"/>
                  </a:lnTo>
                  <a:lnTo>
                    <a:pt x="140" y="878"/>
                  </a:lnTo>
                  <a:lnTo>
                    <a:pt x="134" y="866"/>
                  </a:lnTo>
                  <a:lnTo>
                    <a:pt x="130" y="852"/>
                  </a:lnTo>
                  <a:lnTo>
                    <a:pt x="126" y="836"/>
                  </a:lnTo>
                  <a:lnTo>
                    <a:pt x="124" y="820"/>
                  </a:lnTo>
                  <a:lnTo>
                    <a:pt x="124" y="802"/>
                  </a:lnTo>
                  <a:lnTo>
                    <a:pt x="126" y="782"/>
                  </a:lnTo>
                  <a:lnTo>
                    <a:pt x="130" y="758"/>
                  </a:lnTo>
                  <a:lnTo>
                    <a:pt x="138" y="734"/>
                  </a:lnTo>
                  <a:lnTo>
                    <a:pt x="148" y="708"/>
                  </a:lnTo>
                  <a:lnTo>
                    <a:pt x="162" y="678"/>
                  </a:lnTo>
                  <a:lnTo>
                    <a:pt x="162" y="678"/>
                  </a:lnTo>
                  <a:lnTo>
                    <a:pt x="198" y="606"/>
                  </a:lnTo>
                  <a:lnTo>
                    <a:pt x="240" y="520"/>
                  </a:lnTo>
                  <a:lnTo>
                    <a:pt x="286" y="424"/>
                  </a:lnTo>
                  <a:lnTo>
                    <a:pt x="338" y="326"/>
                  </a:lnTo>
                  <a:lnTo>
                    <a:pt x="366" y="278"/>
                  </a:lnTo>
                  <a:lnTo>
                    <a:pt x="394" y="232"/>
                  </a:lnTo>
                  <a:lnTo>
                    <a:pt x="424" y="188"/>
                  </a:lnTo>
                  <a:lnTo>
                    <a:pt x="454" y="148"/>
                  </a:lnTo>
                  <a:lnTo>
                    <a:pt x="486" y="110"/>
                  </a:lnTo>
                  <a:lnTo>
                    <a:pt x="518" y="78"/>
                  </a:lnTo>
                  <a:lnTo>
                    <a:pt x="534" y="64"/>
                  </a:lnTo>
                  <a:lnTo>
                    <a:pt x="552" y="52"/>
                  </a:lnTo>
                  <a:lnTo>
                    <a:pt x="568" y="4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612" y="20"/>
                  </a:lnTo>
                  <a:lnTo>
                    <a:pt x="638" y="12"/>
                  </a:lnTo>
                  <a:lnTo>
                    <a:pt x="662" y="6"/>
                  </a:lnTo>
                  <a:lnTo>
                    <a:pt x="682" y="2"/>
                  </a:lnTo>
                  <a:lnTo>
                    <a:pt x="702" y="2"/>
                  </a:lnTo>
                  <a:lnTo>
                    <a:pt x="720" y="0"/>
                  </a:lnTo>
                  <a:lnTo>
                    <a:pt x="752" y="4"/>
                  </a:lnTo>
                  <a:lnTo>
                    <a:pt x="810" y="14"/>
                  </a:lnTo>
                  <a:lnTo>
                    <a:pt x="840" y="18"/>
                  </a:lnTo>
                  <a:lnTo>
                    <a:pt x="856" y="18"/>
                  </a:lnTo>
                  <a:lnTo>
                    <a:pt x="874" y="18"/>
                  </a:lnTo>
                  <a:lnTo>
                    <a:pt x="874" y="18"/>
                  </a:lnTo>
                  <a:lnTo>
                    <a:pt x="888" y="20"/>
                  </a:lnTo>
                  <a:lnTo>
                    <a:pt x="926" y="28"/>
                  </a:lnTo>
                  <a:lnTo>
                    <a:pt x="952" y="34"/>
                  </a:lnTo>
                  <a:lnTo>
                    <a:pt x="982" y="44"/>
                  </a:lnTo>
                  <a:lnTo>
                    <a:pt x="1014" y="56"/>
                  </a:lnTo>
                  <a:lnTo>
                    <a:pt x="1048" y="72"/>
                  </a:lnTo>
                  <a:lnTo>
                    <a:pt x="1084" y="90"/>
                  </a:lnTo>
                  <a:lnTo>
                    <a:pt x="1120" y="112"/>
                  </a:lnTo>
                  <a:lnTo>
                    <a:pt x="1156" y="140"/>
                  </a:lnTo>
                  <a:lnTo>
                    <a:pt x="1190" y="172"/>
                  </a:lnTo>
                  <a:lnTo>
                    <a:pt x="1208" y="188"/>
                  </a:lnTo>
                  <a:lnTo>
                    <a:pt x="1224" y="208"/>
                  </a:lnTo>
                  <a:lnTo>
                    <a:pt x="1238" y="228"/>
                  </a:lnTo>
                  <a:lnTo>
                    <a:pt x="1254" y="248"/>
                  </a:lnTo>
                  <a:lnTo>
                    <a:pt x="1268" y="272"/>
                  </a:lnTo>
                  <a:lnTo>
                    <a:pt x="1280" y="296"/>
                  </a:lnTo>
                  <a:lnTo>
                    <a:pt x="1292" y="320"/>
                  </a:lnTo>
                  <a:lnTo>
                    <a:pt x="1304" y="348"/>
                  </a:lnTo>
                  <a:lnTo>
                    <a:pt x="1304" y="348"/>
                  </a:lnTo>
                  <a:lnTo>
                    <a:pt x="1322" y="402"/>
                  </a:lnTo>
                  <a:lnTo>
                    <a:pt x="1336" y="458"/>
                  </a:lnTo>
                  <a:lnTo>
                    <a:pt x="1348" y="512"/>
                  </a:lnTo>
                  <a:lnTo>
                    <a:pt x="1356" y="566"/>
                  </a:lnTo>
                  <a:lnTo>
                    <a:pt x="1364" y="620"/>
                  </a:lnTo>
                  <a:lnTo>
                    <a:pt x="1370" y="674"/>
                  </a:lnTo>
                  <a:lnTo>
                    <a:pt x="1378" y="774"/>
                  </a:lnTo>
                  <a:lnTo>
                    <a:pt x="1382" y="864"/>
                  </a:lnTo>
                  <a:lnTo>
                    <a:pt x="1388" y="938"/>
                  </a:lnTo>
                  <a:lnTo>
                    <a:pt x="1394" y="968"/>
                  </a:lnTo>
                  <a:lnTo>
                    <a:pt x="1398" y="994"/>
                  </a:lnTo>
                  <a:lnTo>
                    <a:pt x="1406" y="1014"/>
                  </a:lnTo>
                  <a:lnTo>
                    <a:pt x="1410" y="1022"/>
                  </a:lnTo>
                  <a:lnTo>
                    <a:pt x="1416" y="1028"/>
                  </a:lnTo>
                  <a:lnTo>
                    <a:pt x="1416" y="1028"/>
                  </a:lnTo>
                  <a:lnTo>
                    <a:pt x="1422" y="1034"/>
                  </a:lnTo>
                  <a:lnTo>
                    <a:pt x="1422" y="1034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40" y="1070"/>
                  </a:lnTo>
                  <a:lnTo>
                    <a:pt x="1446" y="1098"/>
                  </a:lnTo>
                  <a:lnTo>
                    <a:pt x="1458" y="1130"/>
                  </a:lnTo>
                  <a:lnTo>
                    <a:pt x="1464" y="1148"/>
                  </a:lnTo>
                  <a:lnTo>
                    <a:pt x="1474" y="1166"/>
                  </a:lnTo>
                  <a:lnTo>
                    <a:pt x="1484" y="1182"/>
                  </a:lnTo>
                  <a:lnTo>
                    <a:pt x="1496" y="1198"/>
                  </a:lnTo>
                  <a:lnTo>
                    <a:pt x="1512" y="1214"/>
                  </a:lnTo>
                  <a:lnTo>
                    <a:pt x="1528" y="1226"/>
                  </a:lnTo>
                  <a:lnTo>
                    <a:pt x="1546" y="1236"/>
                  </a:lnTo>
                  <a:lnTo>
                    <a:pt x="1568" y="1246"/>
                  </a:lnTo>
                  <a:lnTo>
                    <a:pt x="1568" y="1246"/>
                  </a:lnTo>
                  <a:lnTo>
                    <a:pt x="1538" y="1246"/>
                  </a:lnTo>
                  <a:lnTo>
                    <a:pt x="1510" y="1244"/>
                  </a:lnTo>
                  <a:lnTo>
                    <a:pt x="1480" y="1238"/>
                  </a:lnTo>
                  <a:lnTo>
                    <a:pt x="1480" y="1238"/>
                  </a:lnTo>
                  <a:lnTo>
                    <a:pt x="1488" y="1242"/>
                  </a:lnTo>
                  <a:lnTo>
                    <a:pt x="1498" y="1246"/>
                  </a:lnTo>
                  <a:lnTo>
                    <a:pt x="1504" y="1252"/>
                  </a:lnTo>
                  <a:lnTo>
                    <a:pt x="1512" y="1258"/>
                  </a:lnTo>
                  <a:lnTo>
                    <a:pt x="1524" y="1274"/>
                  </a:lnTo>
                  <a:lnTo>
                    <a:pt x="1534" y="1294"/>
                  </a:lnTo>
                  <a:lnTo>
                    <a:pt x="1540" y="1316"/>
                  </a:lnTo>
                  <a:lnTo>
                    <a:pt x="1546" y="1342"/>
                  </a:lnTo>
                  <a:lnTo>
                    <a:pt x="1550" y="1366"/>
                  </a:lnTo>
                  <a:lnTo>
                    <a:pt x="1552" y="1392"/>
                  </a:lnTo>
                  <a:lnTo>
                    <a:pt x="1552" y="1442"/>
                  </a:lnTo>
                  <a:lnTo>
                    <a:pt x="1548" y="1484"/>
                  </a:lnTo>
                  <a:lnTo>
                    <a:pt x="1544" y="1526"/>
                  </a:lnTo>
                  <a:lnTo>
                    <a:pt x="1544" y="1526"/>
                  </a:lnTo>
                  <a:lnTo>
                    <a:pt x="1542" y="1516"/>
                  </a:lnTo>
                  <a:lnTo>
                    <a:pt x="1536" y="1494"/>
                  </a:lnTo>
                  <a:lnTo>
                    <a:pt x="1530" y="1478"/>
                  </a:lnTo>
                  <a:lnTo>
                    <a:pt x="1522" y="1462"/>
                  </a:lnTo>
                  <a:lnTo>
                    <a:pt x="1514" y="1446"/>
                  </a:lnTo>
                  <a:lnTo>
                    <a:pt x="1502" y="1428"/>
                  </a:lnTo>
                  <a:lnTo>
                    <a:pt x="1502" y="1428"/>
                  </a:lnTo>
                  <a:lnTo>
                    <a:pt x="1508" y="1454"/>
                  </a:lnTo>
                  <a:lnTo>
                    <a:pt x="1512" y="1480"/>
                  </a:lnTo>
                  <a:lnTo>
                    <a:pt x="1512" y="1506"/>
                  </a:lnTo>
                  <a:lnTo>
                    <a:pt x="1508" y="1530"/>
                  </a:lnTo>
                  <a:lnTo>
                    <a:pt x="1504" y="1554"/>
                  </a:lnTo>
                  <a:lnTo>
                    <a:pt x="1496" y="1576"/>
                  </a:lnTo>
                  <a:lnTo>
                    <a:pt x="1484" y="1600"/>
                  </a:lnTo>
                  <a:lnTo>
                    <a:pt x="1472" y="1620"/>
                  </a:lnTo>
                  <a:lnTo>
                    <a:pt x="1458" y="1642"/>
                  </a:lnTo>
                  <a:lnTo>
                    <a:pt x="1442" y="1662"/>
                  </a:lnTo>
                  <a:lnTo>
                    <a:pt x="1424" y="1680"/>
                  </a:lnTo>
                  <a:lnTo>
                    <a:pt x="1406" y="1698"/>
                  </a:lnTo>
                  <a:lnTo>
                    <a:pt x="1386" y="1716"/>
                  </a:lnTo>
                  <a:lnTo>
                    <a:pt x="1364" y="1732"/>
                  </a:lnTo>
                  <a:lnTo>
                    <a:pt x="1322" y="1764"/>
                  </a:lnTo>
                  <a:lnTo>
                    <a:pt x="1276" y="1792"/>
                  </a:lnTo>
                  <a:lnTo>
                    <a:pt x="1232" y="1816"/>
                  </a:lnTo>
                  <a:lnTo>
                    <a:pt x="1190" y="1836"/>
                  </a:lnTo>
                  <a:lnTo>
                    <a:pt x="1152" y="1854"/>
                  </a:lnTo>
                  <a:lnTo>
                    <a:pt x="1092" y="1876"/>
                  </a:lnTo>
                  <a:lnTo>
                    <a:pt x="1068" y="1886"/>
                  </a:lnTo>
                  <a:lnTo>
                    <a:pt x="1068" y="1886"/>
                  </a:lnTo>
                  <a:lnTo>
                    <a:pt x="1100" y="1858"/>
                  </a:lnTo>
                  <a:lnTo>
                    <a:pt x="1130" y="1828"/>
                  </a:lnTo>
                  <a:lnTo>
                    <a:pt x="1164" y="1790"/>
                  </a:lnTo>
                  <a:lnTo>
                    <a:pt x="1164" y="1790"/>
                  </a:lnTo>
                  <a:lnTo>
                    <a:pt x="1164" y="1776"/>
                  </a:lnTo>
                  <a:lnTo>
                    <a:pt x="1168" y="1760"/>
                  </a:lnTo>
                  <a:lnTo>
                    <a:pt x="1178" y="1726"/>
                  </a:lnTo>
                  <a:lnTo>
                    <a:pt x="1188" y="1702"/>
                  </a:lnTo>
                  <a:lnTo>
                    <a:pt x="1192" y="1692"/>
                  </a:lnTo>
                  <a:lnTo>
                    <a:pt x="1192" y="1692"/>
                  </a:lnTo>
                  <a:lnTo>
                    <a:pt x="1160" y="1670"/>
                  </a:lnTo>
                  <a:lnTo>
                    <a:pt x="1134" y="1652"/>
                  </a:lnTo>
                  <a:lnTo>
                    <a:pt x="1112" y="1640"/>
                  </a:lnTo>
                  <a:lnTo>
                    <a:pt x="1094" y="1632"/>
                  </a:lnTo>
                  <a:lnTo>
                    <a:pt x="1082" y="1626"/>
                  </a:lnTo>
                  <a:lnTo>
                    <a:pt x="1072" y="1624"/>
                  </a:lnTo>
                  <a:lnTo>
                    <a:pt x="1060" y="1622"/>
                  </a:lnTo>
                  <a:lnTo>
                    <a:pt x="1060" y="1622"/>
                  </a:lnTo>
                  <a:lnTo>
                    <a:pt x="1064" y="1620"/>
                  </a:lnTo>
                  <a:lnTo>
                    <a:pt x="1068" y="1614"/>
                  </a:lnTo>
                  <a:lnTo>
                    <a:pt x="1068" y="1614"/>
                  </a:lnTo>
                  <a:lnTo>
                    <a:pt x="1054" y="1606"/>
                  </a:lnTo>
                  <a:lnTo>
                    <a:pt x="1040" y="1600"/>
                  </a:lnTo>
                  <a:lnTo>
                    <a:pt x="1026" y="1596"/>
                  </a:lnTo>
                  <a:lnTo>
                    <a:pt x="1016" y="1594"/>
                  </a:lnTo>
                  <a:lnTo>
                    <a:pt x="1002" y="1592"/>
                  </a:lnTo>
                  <a:lnTo>
                    <a:pt x="994" y="1594"/>
                  </a:lnTo>
                  <a:lnTo>
                    <a:pt x="992" y="1592"/>
                  </a:lnTo>
                  <a:lnTo>
                    <a:pt x="994" y="1592"/>
                  </a:lnTo>
                  <a:lnTo>
                    <a:pt x="1002" y="1584"/>
                  </a:lnTo>
                  <a:lnTo>
                    <a:pt x="1016" y="1566"/>
                  </a:lnTo>
                  <a:lnTo>
                    <a:pt x="1038" y="1538"/>
                  </a:lnTo>
                  <a:lnTo>
                    <a:pt x="1038" y="1538"/>
                  </a:lnTo>
                  <a:lnTo>
                    <a:pt x="1060" y="1502"/>
                  </a:lnTo>
                  <a:lnTo>
                    <a:pt x="1076" y="1474"/>
                  </a:lnTo>
                  <a:lnTo>
                    <a:pt x="1086" y="1450"/>
                  </a:lnTo>
                  <a:lnTo>
                    <a:pt x="1092" y="1432"/>
                  </a:lnTo>
                  <a:lnTo>
                    <a:pt x="1094" y="1418"/>
                  </a:lnTo>
                  <a:lnTo>
                    <a:pt x="1092" y="1410"/>
                  </a:lnTo>
                  <a:lnTo>
                    <a:pt x="1092" y="1402"/>
                  </a:lnTo>
                  <a:lnTo>
                    <a:pt x="1092" y="1402"/>
                  </a:lnTo>
                  <a:lnTo>
                    <a:pt x="1080" y="1376"/>
                  </a:lnTo>
                  <a:lnTo>
                    <a:pt x="1070" y="1350"/>
                  </a:lnTo>
                  <a:lnTo>
                    <a:pt x="1062" y="1324"/>
                  </a:lnTo>
                  <a:lnTo>
                    <a:pt x="1054" y="1298"/>
                  </a:lnTo>
                  <a:lnTo>
                    <a:pt x="1050" y="1272"/>
                  </a:lnTo>
                  <a:lnTo>
                    <a:pt x="1044" y="1248"/>
                  </a:lnTo>
                  <a:lnTo>
                    <a:pt x="1040" y="1198"/>
                  </a:lnTo>
                  <a:lnTo>
                    <a:pt x="1038" y="1150"/>
                  </a:lnTo>
                  <a:lnTo>
                    <a:pt x="1040" y="1104"/>
                  </a:lnTo>
                  <a:lnTo>
                    <a:pt x="1046" y="1062"/>
                  </a:lnTo>
                  <a:lnTo>
                    <a:pt x="1054" y="1022"/>
                  </a:lnTo>
                  <a:lnTo>
                    <a:pt x="1062" y="986"/>
                  </a:lnTo>
                  <a:lnTo>
                    <a:pt x="1072" y="952"/>
                  </a:lnTo>
                  <a:lnTo>
                    <a:pt x="1082" y="922"/>
                  </a:lnTo>
                  <a:lnTo>
                    <a:pt x="1092" y="898"/>
                  </a:lnTo>
                  <a:lnTo>
                    <a:pt x="1108" y="864"/>
                  </a:lnTo>
                  <a:lnTo>
                    <a:pt x="1114" y="852"/>
                  </a:lnTo>
                  <a:lnTo>
                    <a:pt x="1114" y="852"/>
                  </a:lnTo>
                  <a:lnTo>
                    <a:pt x="1120" y="844"/>
                  </a:lnTo>
                  <a:lnTo>
                    <a:pt x="1128" y="834"/>
                  </a:lnTo>
                  <a:lnTo>
                    <a:pt x="1132" y="822"/>
                  </a:lnTo>
                  <a:lnTo>
                    <a:pt x="1138" y="808"/>
                  </a:lnTo>
                  <a:lnTo>
                    <a:pt x="1140" y="808"/>
                  </a:lnTo>
                  <a:lnTo>
                    <a:pt x="1140" y="808"/>
                  </a:lnTo>
                  <a:lnTo>
                    <a:pt x="1154" y="762"/>
                  </a:lnTo>
                  <a:lnTo>
                    <a:pt x="1164" y="718"/>
                  </a:lnTo>
                  <a:lnTo>
                    <a:pt x="1172" y="678"/>
                  </a:lnTo>
                  <a:lnTo>
                    <a:pt x="1178" y="642"/>
                  </a:lnTo>
                  <a:lnTo>
                    <a:pt x="1180" y="608"/>
                  </a:lnTo>
                  <a:lnTo>
                    <a:pt x="1180" y="576"/>
                  </a:lnTo>
                  <a:lnTo>
                    <a:pt x="1178" y="546"/>
                  </a:lnTo>
                  <a:lnTo>
                    <a:pt x="1174" y="520"/>
                  </a:lnTo>
                  <a:lnTo>
                    <a:pt x="1168" y="496"/>
                  </a:lnTo>
                  <a:lnTo>
                    <a:pt x="1160" y="472"/>
                  </a:lnTo>
                  <a:lnTo>
                    <a:pt x="1152" y="452"/>
                  </a:lnTo>
                  <a:lnTo>
                    <a:pt x="1140" y="434"/>
                  </a:lnTo>
                  <a:lnTo>
                    <a:pt x="1128" y="418"/>
                  </a:lnTo>
                  <a:lnTo>
                    <a:pt x="1116" y="404"/>
                  </a:lnTo>
                  <a:lnTo>
                    <a:pt x="1102" y="390"/>
                  </a:lnTo>
                  <a:lnTo>
                    <a:pt x="1088" y="380"/>
                  </a:lnTo>
                  <a:lnTo>
                    <a:pt x="1074" y="370"/>
                  </a:lnTo>
                  <a:lnTo>
                    <a:pt x="1058" y="360"/>
                  </a:lnTo>
                  <a:lnTo>
                    <a:pt x="1028" y="348"/>
                  </a:lnTo>
                  <a:lnTo>
                    <a:pt x="998" y="340"/>
                  </a:lnTo>
                  <a:lnTo>
                    <a:pt x="970" y="334"/>
                  </a:lnTo>
                  <a:lnTo>
                    <a:pt x="946" y="330"/>
                  </a:lnTo>
                  <a:lnTo>
                    <a:pt x="928" y="330"/>
                  </a:lnTo>
                  <a:lnTo>
                    <a:pt x="912" y="330"/>
                  </a:lnTo>
                  <a:lnTo>
                    <a:pt x="912" y="330"/>
                  </a:lnTo>
                  <a:lnTo>
                    <a:pt x="892" y="324"/>
                  </a:lnTo>
                  <a:lnTo>
                    <a:pt x="870" y="318"/>
                  </a:lnTo>
                  <a:lnTo>
                    <a:pt x="840" y="312"/>
                  </a:lnTo>
                  <a:lnTo>
                    <a:pt x="806" y="306"/>
                  </a:lnTo>
                  <a:lnTo>
                    <a:pt x="768" y="306"/>
                  </a:lnTo>
                  <a:lnTo>
                    <a:pt x="748" y="306"/>
                  </a:lnTo>
                  <a:lnTo>
                    <a:pt x="726" y="310"/>
                  </a:lnTo>
                  <a:lnTo>
                    <a:pt x="706" y="312"/>
                  </a:lnTo>
                  <a:lnTo>
                    <a:pt x="684" y="318"/>
                  </a:lnTo>
                  <a:lnTo>
                    <a:pt x="664" y="326"/>
                  </a:lnTo>
                  <a:lnTo>
                    <a:pt x="642" y="336"/>
                  </a:lnTo>
                  <a:lnTo>
                    <a:pt x="622" y="348"/>
                  </a:lnTo>
                  <a:lnTo>
                    <a:pt x="602" y="362"/>
                  </a:lnTo>
                  <a:lnTo>
                    <a:pt x="582" y="380"/>
                  </a:lnTo>
                  <a:lnTo>
                    <a:pt x="562" y="400"/>
                  </a:lnTo>
                  <a:lnTo>
                    <a:pt x="546" y="422"/>
                  </a:lnTo>
                  <a:lnTo>
                    <a:pt x="528" y="448"/>
                  </a:lnTo>
                  <a:lnTo>
                    <a:pt x="514" y="478"/>
                  </a:lnTo>
                  <a:lnTo>
                    <a:pt x="500" y="512"/>
                  </a:lnTo>
                  <a:lnTo>
                    <a:pt x="488" y="548"/>
                  </a:lnTo>
                  <a:lnTo>
                    <a:pt x="478" y="590"/>
                  </a:lnTo>
                  <a:lnTo>
                    <a:pt x="468" y="634"/>
                  </a:lnTo>
                  <a:lnTo>
                    <a:pt x="462" y="684"/>
                  </a:lnTo>
                  <a:lnTo>
                    <a:pt x="458" y="738"/>
                  </a:lnTo>
                  <a:lnTo>
                    <a:pt x="458" y="796"/>
                  </a:lnTo>
                  <a:lnTo>
                    <a:pt x="464" y="798"/>
                  </a:lnTo>
                  <a:lnTo>
                    <a:pt x="464" y="798"/>
                  </a:lnTo>
                  <a:lnTo>
                    <a:pt x="462" y="834"/>
                  </a:lnTo>
                  <a:lnTo>
                    <a:pt x="462" y="834"/>
                  </a:lnTo>
                  <a:lnTo>
                    <a:pt x="462" y="864"/>
                  </a:lnTo>
                  <a:lnTo>
                    <a:pt x="466" y="894"/>
                  </a:lnTo>
                  <a:lnTo>
                    <a:pt x="472" y="924"/>
                  </a:lnTo>
                  <a:lnTo>
                    <a:pt x="480" y="952"/>
                  </a:lnTo>
                  <a:lnTo>
                    <a:pt x="490" y="980"/>
                  </a:lnTo>
                  <a:lnTo>
                    <a:pt x="500" y="1004"/>
                  </a:lnTo>
                  <a:lnTo>
                    <a:pt x="512" y="1028"/>
                  </a:lnTo>
                  <a:lnTo>
                    <a:pt x="526" y="1052"/>
                  </a:lnTo>
                  <a:lnTo>
                    <a:pt x="550" y="1090"/>
                  </a:lnTo>
                  <a:lnTo>
                    <a:pt x="572" y="1120"/>
                  </a:lnTo>
                  <a:lnTo>
                    <a:pt x="592" y="1146"/>
                  </a:lnTo>
                  <a:lnTo>
                    <a:pt x="592" y="1146"/>
                  </a:lnTo>
                  <a:lnTo>
                    <a:pt x="604" y="1158"/>
                  </a:lnTo>
                  <a:lnTo>
                    <a:pt x="614" y="1178"/>
                  </a:lnTo>
                  <a:lnTo>
                    <a:pt x="624" y="1200"/>
                  </a:lnTo>
                  <a:lnTo>
                    <a:pt x="632" y="1224"/>
                  </a:lnTo>
                  <a:lnTo>
                    <a:pt x="648" y="1268"/>
                  </a:lnTo>
                  <a:lnTo>
                    <a:pt x="658" y="1300"/>
                  </a:lnTo>
                  <a:lnTo>
                    <a:pt x="658" y="1300"/>
                  </a:lnTo>
                  <a:lnTo>
                    <a:pt x="668" y="1340"/>
                  </a:lnTo>
                  <a:lnTo>
                    <a:pt x="674" y="1374"/>
                  </a:lnTo>
                  <a:lnTo>
                    <a:pt x="676" y="1404"/>
                  </a:lnTo>
                  <a:lnTo>
                    <a:pt x="674" y="1430"/>
                  </a:lnTo>
                  <a:lnTo>
                    <a:pt x="672" y="1452"/>
                  </a:lnTo>
                  <a:lnTo>
                    <a:pt x="668" y="1474"/>
                  </a:lnTo>
                  <a:lnTo>
                    <a:pt x="664" y="1494"/>
                  </a:lnTo>
                  <a:lnTo>
                    <a:pt x="662" y="1512"/>
                  </a:lnTo>
                  <a:lnTo>
                    <a:pt x="662" y="1512"/>
                  </a:lnTo>
                  <a:lnTo>
                    <a:pt x="664" y="1516"/>
                  </a:lnTo>
                  <a:lnTo>
                    <a:pt x="666" y="1518"/>
                  </a:lnTo>
                  <a:lnTo>
                    <a:pt x="680" y="1524"/>
                  </a:lnTo>
                  <a:lnTo>
                    <a:pt x="696" y="1532"/>
                  </a:lnTo>
                  <a:lnTo>
                    <a:pt x="716" y="1542"/>
                  </a:lnTo>
                  <a:lnTo>
                    <a:pt x="738" y="1554"/>
                  </a:lnTo>
                  <a:lnTo>
                    <a:pt x="746" y="1562"/>
                  </a:lnTo>
                  <a:lnTo>
                    <a:pt x="756" y="1570"/>
                  </a:lnTo>
                  <a:lnTo>
                    <a:pt x="764" y="1582"/>
                  </a:lnTo>
                  <a:lnTo>
                    <a:pt x="770" y="1594"/>
                  </a:lnTo>
                  <a:lnTo>
                    <a:pt x="774" y="1608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4" y="1656"/>
                  </a:lnTo>
                  <a:lnTo>
                    <a:pt x="770" y="1686"/>
                  </a:lnTo>
                  <a:lnTo>
                    <a:pt x="762" y="1712"/>
                  </a:lnTo>
                  <a:lnTo>
                    <a:pt x="752" y="1734"/>
                  </a:lnTo>
                  <a:lnTo>
                    <a:pt x="738" y="1754"/>
                  </a:lnTo>
                  <a:lnTo>
                    <a:pt x="726" y="1772"/>
                  </a:lnTo>
                  <a:lnTo>
                    <a:pt x="710" y="1788"/>
                  </a:lnTo>
                  <a:lnTo>
                    <a:pt x="696" y="1800"/>
                  </a:lnTo>
                  <a:lnTo>
                    <a:pt x="680" y="1810"/>
                  </a:lnTo>
                  <a:lnTo>
                    <a:pt x="666" y="1818"/>
                  </a:lnTo>
                  <a:lnTo>
                    <a:pt x="640" y="1830"/>
                  </a:lnTo>
                  <a:lnTo>
                    <a:pt x="622" y="1836"/>
                  </a:lnTo>
                  <a:lnTo>
                    <a:pt x="614" y="1838"/>
                  </a:lnTo>
                  <a:lnTo>
                    <a:pt x="614" y="1838"/>
                  </a:lnTo>
                  <a:lnTo>
                    <a:pt x="618" y="1834"/>
                  </a:lnTo>
                  <a:lnTo>
                    <a:pt x="620" y="1828"/>
                  </a:lnTo>
                  <a:lnTo>
                    <a:pt x="622" y="1822"/>
                  </a:lnTo>
                  <a:lnTo>
                    <a:pt x="620" y="1816"/>
                  </a:lnTo>
                  <a:lnTo>
                    <a:pt x="616" y="1806"/>
                  </a:lnTo>
                  <a:lnTo>
                    <a:pt x="608" y="1796"/>
                  </a:lnTo>
                  <a:lnTo>
                    <a:pt x="596" y="1784"/>
                  </a:lnTo>
                  <a:lnTo>
                    <a:pt x="582" y="1774"/>
                  </a:lnTo>
                  <a:lnTo>
                    <a:pt x="550" y="1756"/>
                  </a:lnTo>
                  <a:lnTo>
                    <a:pt x="514" y="1740"/>
                  </a:lnTo>
                  <a:lnTo>
                    <a:pt x="482" y="172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66" y="1742"/>
                  </a:lnTo>
                  <a:lnTo>
                    <a:pt x="472" y="1752"/>
                  </a:lnTo>
                  <a:lnTo>
                    <a:pt x="472" y="1752"/>
                  </a:lnTo>
                  <a:lnTo>
                    <a:pt x="442" y="1750"/>
                  </a:lnTo>
                  <a:lnTo>
                    <a:pt x="414" y="1746"/>
                  </a:lnTo>
                  <a:lnTo>
                    <a:pt x="392" y="1738"/>
                  </a:lnTo>
                  <a:lnTo>
                    <a:pt x="372" y="1730"/>
                  </a:lnTo>
                  <a:lnTo>
                    <a:pt x="358" y="1722"/>
                  </a:lnTo>
                  <a:lnTo>
                    <a:pt x="346" y="1714"/>
                  </a:lnTo>
                  <a:lnTo>
                    <a:pt x="338" y="1708"/>
                  </a:lnTo>
                  <a:lnTo>
                    <a:pt x="338" y="1708"/>
                  </a:lnTo>
                  <a:lnTo>
                    <a:pt x="316" y="1712"/>
                  </a:lnTo>
                  <a:lnTo>
                    <a:pt x="288" y="1720"/>
                  </a:lnTo>
                  <a:lnTo>
                    <a:pt x="288" y="1720"/>
                  </a:lnTo>
                  <a:lnTo>
                    <a:pt x="272" y="1724"/>
                  </a:lnTo>
                  <a:lnTo>
                    <a:pt x="256" y="1726"/>
                  </a:lnTo>
                  <a:lnTo>
                    <a:pt x="242" y="1726"/>
                  </a:lnTo>
                  <a:lnTo>
                    <a:pt x="228" y="1724"/>
                  </a:lnTo>
                  <a:lnTo>
                    <a:pt x="214" y="1722"/>
                  </a:lnTo>
                  <a:lnTo>
                    <a:pt x="202" y="1718"/>
                  </a:lnTo>
                  <a:lnTo>
                    <a:pt x="190" y="1714"/>
                  </a:lnTo>
                  <a:lnTo>
                    <a:pt x="180" y="1708"/>
                  </a:lnTo>
                  <a:lnTo>
                    <a:pt x="170" y="1700"/>
                  </a:lnTo>
                  <a:lnTo>
                    <a:pt x="160" y="1692"/>
                  </a:lnTo>
                  <a:lnTo>
                    <a:pt x="142" y="1672"/>
                  </a:lnTo>
                  <a:lnTo>
                    <a:pt x="128" y="1648"/>
                  </a:lnTo>
                  <a:lnTo>
                    <a:pt x="116" y="1622"/>
                  </a:lnTo>
                  <a:lnTo>
                    <a:pt x="108" y="1594"/>
                  </a:lnTo>
                  <a:lnTo>
                    <a:pt x="102" y="1564"/>
                  </a:lnTo>
                  <a:lnTo>
                    <a:pt x="98" y="1534"/>
                  </a:lnTo>
                  <a:lnTo>
                    <a:pt x="100" y="1502"/>
                  </a:lnTo>
                  <a:lnTo>
                    <a:pt x="102" y="1472"/>
                  </a:lnTo>
                  <a:lnTo>
                    <a:pt x="108" y="1442"/>
                  </a:lnTo>
                  <a:lnTo>
                    <a:pt x="116" y="1414"/>
                  </a:lnTo>
                  <a:lnTo>
                    <a:pt x="128" y="1390"/>
                  </a:lnTo>
                  <a:lnTo>
                    <a:pt x="128" y="1390"/>
                  </a:lnTo>
                  <a:lnTo>
                    <a:pt x="118" y="1396"/>
                  </a:lnTo>
                  <a:lnTo>
                    <a:pt x="108" y="1404"/>
                  </a:lnTo>
                  <a:lnTo>
                    <a:pt x="100" y="1412"/>
                  </a:lnTo>
                  <a:lnTo>
                    <a:pt x="94" y="1422"/>
                  </a:lnTo>
                  <a:lnTo>
                    <a:pt x="88" y="1432"/>
                  </a:lnTo>
                  <a:lnTo>
                    <a:pt x="82" y="1444"/>
                  </a:lnTo>
                  <a:lnTo>
                    <a:pt x="76" y="1466"/>
                  </a:lnTo>
                  <a:lnTo>
                    <a:pt x="72" y="1490"/>
                  </a:lnTo>
                  <a:lnTo>
                    <a:pt x="70" y="1510"/>
                  </a:lnTo>
                  <a:lnTo>
                    <a:pt x="70" y="1538"/>
                  </a:lnTo>
                  <a:lnTo>
                    <a:pt x="70" y="1538"/>
                  </a:lnTo>
                  <a:lnTo>
                    <a:pt x="64" y="1526"/>
                  </a:lnTo>
                  <a:lnTo>
                    <a:pt x="52" y="1510"/>
                  </a:lnTo>
                  <a:lnTo>
                    <a:pt x="38" y="1488"/>
                  </a:lnTo>
                  <a:lnTo>
                    <a:pt x="24" y="1460"/>
                  </a:lnTo>
                  <a:lnTo>
                    <a:pt x="10" y="1430"/>
                  </a:lnTo>
                  <a:lnTo>
                    <a:pt x="6" y="1412"/>
                  </a:lnTo>
                  <a:lnTo>
                    <a:pt x="2" y="1396"/>
                  </a:lnTo>
                  <a:lnTo>
                    <a:pt x="0" y="1378"/>
                  </a:lnTo>
                  <a:lnTo>
                    <a:pt x="0" y="1360"/>
                  </a:lnTo>
                  <a:lnTo>
                    <a:pt x="2" y="1340"/>
                  </a:lnTo>
                  <a:lnTo>
                    <a:pt x="6" y="1322"/>
                  </a:lnTo>
                  <a:lnTo>
                    <a:pt x="6" y="1322"/>
                  </a:lnTo>
                  <a:lnTo>
                    <a:pt x="12" y="1308"/>
                  </a:lnTo>
                  <a:lnTo>
                    <a:pt x="18" y="1294"/>
                  </a:lnTo>
                  <a:lnTo>
                    <a:pt x="26" y="1282"/>
                  </a:lnTo>
                  <a:lnTo>
                    <a:pt x="36" y="1272"/>
                  </a:lnTo>
                  <a:lnTo>
                    <a:pt x="36" y="1272"/>
                  </a:lnTo>
                  <a:lnTo>
                    <a:pt x="42" y="1266"/>
                  </a:lnTo>
                  <a:lnTo>
                    <a:pt x="62" y="1246"/>
                  </a:lnTo>
                  <a:lnTo>
                    <a:pt x="64" y="1246"/>
                  </a:lnTo>
                  <a:lnTo>
                    <a:pt x="64" y="1246"/>
                  </a:lnTo>
                  <a:lnTo>
                    <a:pt x="80" y="1234"/>
                  </a:lnTo>
                  <a:lnTo>
                    <a:pt x="96" y="1218"/>
                  </a:lnTo>
                  <a:lnTo>
                    <a:pt x="116" y="1194"/>
                  </a:lnTo>
                  <a:lnTo>
                    <a:pt x="124" y="1180"/>
                  </a:lnTo>
                  <a:lnTo>
                    <a:pt x="134" y="1164"/>
                  </a:lnTo>
                  <a:lnTo>
                    <a:pt x="142" y="1146"/>
                  </a:lnTo>
                  <a:lnTo>
                    <a:pt x="150" y="1126"/>
                  </a:lnTo>
                  <a:lnTo>
                    <a:pt x="156" y="1104"/>
                  </a:lnTo>
                  <a:lnTo>
                    <a:pt x="162" y="1080"/>
                  </a:lnTo>
                  <a:lnTo>
                    <a:pt x="166" y="1054"/>
                  </a:lnTo>
                  <a:lnTo>
                    <a:pt x="166" y="1026"/>
                  </a:lnTo>
                  <a:lnTo>
                    <a:pt x="164" y="93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092851" y="4473782"/>
            <a:ext cx="1681022" cy="1880406"/>
            <a:chOff x="6009331" y="4059237"/>
            <a:chExt cx="2489200" cy="2994025"/>
          </a:xfrm>
          <a:solidFill>
            <a:srgbClr val="FFC000"/>
          </a:solidFill>
        </p:grpSpPr>
        <p:sp>
          <p:nvSpPr>
            <p:cNvPr id="91" name="Freeform 84"/>
            <p:cNvSpPr>
              <a:spLocks/>
            </p:cNvSpPr>
            <p:nvPr/>
          </p:nvSpPr>
          <p:spPr bwMode="auto">
            <a:xfrm>
              <a:off x="6722764" y="4543424"/>
              <a:ext cx="1146175" cy="838200"/>
            </a:xfrm>
            <a:custGeom>
              <a:avLst/>
              <a:gdLst>
                <a:gd name="T0" fmla="*/ 680 w 722"/>
                <a:gd name="T1" fmla="*/ 502 h 528"/>
                <a:gd name="T2" fmla="*/ 688 w 722"/>
                <a:gd name="T3" fmla="*/ 436 h 528"/>
                <a:gd name="T4" fmla="*/ 688 w 722"/>
                <a:gd name="T5" fmla="*/ 356 h 528"/>
                <a:gd name="T6" fmla="*/ 676 w 722"/>
                <a:gd name="T7" fmla="*/ 268 h 528"/>
                <a:gd name="T8" fmla="*/ 658 w 722"/>
                <a:gd name="T9" fmla="*/ 184 h 528"/>
                <a:gd name="T10" fmla="*/ 648 w 722"/>
                <a:gd name="T11" fmla="*/ 158 h 528"/>
                <a:gd name="T12" fmla="*/ 622 w 722"/>
                <a:gd name="T13" fmla="*/ 118 h 528"/>
                <a:gd name="T14" fmla="*/ 588 w 722"/>
                <a:gd name="T15" fmla="*/ 90 h 528"/>
                <a:gd name="T16" fmla="*/ 550 w 722"/>
                <a:gd name="T17" fmla="*/ 70 h 528"/>
                <a:gd name="T18" fmla="*/ 512 w 722"/>
                <a:gd name="T19" fmla="*/ 58 h 528"/>
                <a:gd name="T20" fmla="*/ 464 w 722"/>
                <a:gd name="T21" fmla="*/ 52 h 528"/>
                <a:gd name="T22" fmla="*/ 436 w 722"/>
                <a:gd name="T23" fmla="*/ 50 h 528"/>
                <a:gd name="T24" fmla="*/ 422 w 722"/>
                <a:gd name="T25" fmla="*/ 52 h 528"/>
                <a:gd name="T26" fmla="*/ 358 w 722"/>
                <a:gd name="T27" fmla="*/ 62 h 528"/>
                <a:gd name="T28" fmla="*/ 300 w 722"/>
                <a:gd name="T29" fmla="*/ 76 h 528"/>
                <a:gd name="T30" fmla="*/ 236 w 722"/>
                <a:gd name="T31" fmla="*/ 100 h 528"/>
                <a:gd name="T32" fmla="*/ 176 w 722"/>
                <a:gd name="T33" fmla="*/ 134 h 528"/>
                <a:gd name="T34" fmla="*/ 136 w 722"/>
                <a:gd name="T35" fmla="*/ 168 h 528"/>
                <a:gd name="T36" fmla="*/ 114 w 722"/>
                <a:gd name="T37" fmla="*/ 196 h 528"/>
                <a:gd name="T38" fmla="*/ 96 w 722"/>
                <a:gd name="T39" fmla="*/ 228 h 528"/>
                <a:gd name="T40" fmla="*/ 86 w 722"/>
                <a:gd name="T41" fmla="*/ 264 h 528"/>
                <a:gd name="T42" fmla="*/ 82 w 722"/>
                <a:gd name="T43" fmla="*/ 282 h 528"/>
                <a:gd name="T44" fmla="*/ 72 w 722"/>
                <a:gd name="T45" fmla="*/ 352 h 528"/>
                <a:gd name="T46" fmla="*/ 54 w 722"/>
                <a:gd name="T47" fmla="*/ 416 h 528"/>
                <a:gd name="T48" fmla="*/ 30 w 722"/>
                <a:gd name="T49" fmla="*/ 474 h 528"/>
                <a:gd name="T50" fmla="*/ 4 w 722"/>
                <a:gd name="T51" fmla="*/ 528 h 528"/>
                <a:gd name="T52" fmla="*/ 6 w 722"/>
                <a:gd name="T53" fmla="*/ 492 h 528"/>
                <a:gd name="T54" fmla="*/ 0 w 722"/>
                <a:gd name="T55" fmla="*/ 490 h 528"/>
                <a:gd name="T56" fmla="*/ 4 w 722"/>
                <a:gd name="T57" fmla="*/ 378 h 528"/>
                <a:gd name="T58" fmla="*/ 20 w 722"/>
                <a:gd name="T59" fmla="*/ 284 h 528"/>
                <a:gd name="T60" fmla="*/ 42 w 722"/>
                <a:gd name="T61" fmla="*/ 206 h 528"/>
                <a:gd name="T62" fmla="*/ 70 w 722"/>
                <a:gd name="T63" fmla="*/ 142 h 528"/>
                <a:gd name="T64" fmla="*/ 104 w 722"/>
                <a:gd name="T65" fmla="*/ 94 h 528"/>
                <a:gd name="T66" fmla="*/ 144 w 722"/>
                <a:gd name="T67" fmla="*/ 56 h 528"/>
                <a:gd name="T68" fmla="*/ 184 w 722"/>
                <a:gd name="T69" fmla="*/ 30 h 528"/>
                <a:gd name="T70" fmla="*/ 226 w 722"/>
                <a:gd name="T71" fmla="*/ 12 h 528"/>
                <a:gd name="T72" fmla="*/ 268 w 722"/>
                <a:gd name="T73" fmla="*/ 4 h 528"/>
                <a:gd name="T74" fmla="*/ 310 w 722"/>
                <a:gd name="T75" fmla="*/ 0 h 528"/>
                <a:gd name="T76" fmla="*/ 382 w 722"/>
                <a:gd name="T77" fmla="*/ 6 h 528"/>
                <a:gd name="T78" fmla="*/ 434 w 722"/>
                <a:gd name="T79" fmla="*/ 18 h 528"/>
                <a:gd name="T80" fmla="*/ 454 w 722"/>
                <a:gd name="T81" fmla="*/ 24 h 528"/>
                <a:gd name="T82" fmla="*/ 488 w 722"/>
                <a:gd name="T83" fmla="*/ 24 h 528"/>
                <a:gd name="T84" fmla="*/ 540 w 722"/>
                <a:gd name="T85" fmla="*/ 34 h 528"/>
                <a:gd name="T86" fmla="*/ 600 w 722"/>
                <a:gd name="T87" fmla="*/ 54 h 528"/>
                <a:gd name="T88" fmla="*/ 630 w 722"/>
                <a:gd name="T89" fmla="*/ 74 h 528"/>
                <a:gd name="T90" fmla="*/ 658 w 722"/>
                <a:gd name="T91" fmla="*/ 98 h 528"/>
                <a:gd name="T92" fmla="*/ 682 w 722"/>
                <a:gd name="T93" fmla="*/ 128 h 528"/>
                <a:gd name="T94" fmla="*/ 702 w 722"/>
                <a:gd name="T95" fmla="*/ 166 h 528"/>
                <a:gd name="T96" fmla="*/ 716 w 722"/>
                <a:gd name="T97" fmla="*/ 214 h 528"/>
                <a:gd name="T98" fmla="*/ 722 w 722"/>
                <a:gd name="T99" fmla="*/ 270 h 528"/>
                <a:gd name="T100" fmla="*/ 720 w 722"/>
                <a:gd name="T101" fmla="*/ 336 h 528"/>
                <a:gd name="T102" fmla="*/ 706 w 722"/>
                <a:gd name="T103" fmla="*/ 412 h 528"/>
                <a:gd name="T104" fmla="*/ 682 w 722"/>
                <a:gd name="T105" fmla="*/ 502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22" h="528">
                  <a:moveTo>
                    <a:pt x="680" y="502"/>
                  </a:moveTo>
                  <a:lnTo>
                    <a:pt x="680" y="502"/>
                  </a:lnTo>
                  <a:lnTo>
                    <a:pt x="684" y="472"/>
                  </a:lnTo>
                  <a:lnTo>
                    <a:pt x="688" y="436"/>
                  </a:lnTo>
                  <a:lnTo>
                    <a:pt x="688" y="398"/>
                  </a:lnTo>
                  <a:lnTo>
                    <a:pt x="688" y="356"/>
                  </a:lnTo>
                  <a:lnTo>
                    <a:pt x="684" y="312"/>
                  </a:lnTo>
                  <a:lnTo>
                    <a:pt x="676" y="268"/>
                  </a:lnTo>
                  <a:lnTo>
                    <a:pt x="668" y="226"/>
                  </a:lnTo>
                  <a:lnTo>
                    <a:pt x="658" y="184"/>
                  </a:lnTo>
                  <a:lnTo>
                    <a:pt x="658" y="184"/>
                  </a:lnTo>
                  <a:lnTo>
                    <a:pt x="648" y="158"/>
                  </a:lnTo>
                  <a:lnTo>
                    <a:pt x="636" y="136"/>
                  </a:lnTo>
                  <a:lnTo>
                    <a:pt x="622" y="118"/>
                  </a:lnTo>
                  <a:lnTo>
                    <a:pt x="606" y="102"/>
                  </a:lnTo>
                  <a:lnTo>
                    <a:pt x="588" y="90"/>
                  </a:lnTo>
                  <a:lnTo>
                    <a:pt x="568" y="78"/>
                  </a:lnTo>
                  <a:lnTo>
                    <a:pt x="550" y="70"/>
                  </a:lnTo>
                  <a:lnTo>
                    <a:pt x="530" y="64"/>
                  </a:lnTo>
                  <a:lnTo>
                    <a:pt x="512" y="58"/>
                  </a:lnTo>
                  <a:lnTo>
                    <a:pt x="494" y="54"/>
                  </a:lnTo>
                  <a:lnTo>
                    <a:pt x="464" y="52"/>
                  </a:lnTo>
                  <a:lnTo>
                    <a:pt x="444" y="50"/>
                  </a:lnTo>
                  <a:lnTo>
                    <a:pt x="436" y="50"/>
                  </a:lnTo>
                  <a:lnTo>
                    <a:pt x="436" y="50"/>
                  </a:lnTo>
                  <a:lnTo>
                    <a:pt x="422" y="52"/>
                  </a:lnTo>
                  <a:lnTo>
                    <a:pt x="384" y="56"/>
                  </a:lnTo>
                  <a:lnTo>
                    <a:pt x="358" y="62"/>
                  </a:lnTo>
                  <a:lnTo>
                    <a:pt x="330" y="68"/>
                  </a:lnTo>
                  <a:lnTo>
                    <a:pt x="300" y="76"/>
                  </a:lnTo>
                  <a:lnTo>
                    <a:pt x="268" y="86"/>
                  </a:lnTo>
                  <a:lnTo>
                    <a:pt x="236" y="100"/>
                  </a:lnTo>
                  <a:lnTo>
                    <a:pt x="206" y="116"/>
                  </a:lnTo>
                  <a:lnTo>
                    <a:pt x="176" y="134"/>
                  </a:lnTo>
                  <a:lnTo>
                    <a:pt x="148" y="156"/>
                  </a:lnTo>
                  <a:lnTo>
                    <a:pt x="136" y="168"/>
                  </a:lnTo>
                  <a:lnTo>
                    <a:pt x="124" y="182"/>
                  </a:lnTo>
                  <a:lnTo>
                    <a:pt x="114" y="196"/>
                  </a:lnTo>
                  <a:lnTo>
                    <a:pt x="104" y="212"/>
                  </a:lnTo>
                  <a:lnTo>
                    <a:pt x="96" y="228"/>
                  </a:lnTo>
                  <a:lnTo>
                    <a:pt x="90" y="244"/>
                  </a:lnTo>
                  <a:lnTo>
                    <a:pt x="86" y="264"/>
                  </a:lnTo>
                  <a:lnTo>
                    <a:pt x="82" y="282"/>
                  </a:lnTo>
                  <a:lnTo>
                    <a:pt x="82" y="282"/>
                  </a:lnTo>
                  <a:lnTo>
                    <a:pt x="78" y="318"/>
                  </a:lnTo>
                  <a:lnTo>
                    <a:pt x="72" y="352"/>
                  </a:lnTo>
                  <a:lnTo>
                    <a:pt x="62" y="384"/>
                  </a:lnTo>
                  <a:lnTo>
                    <a:pt x="54" y="416"/>
                  </a:lnTo>
                  <a:lnTo>
                    <a:pt x="42" y="446"/>
                  </a:lnTo>
                  <a:lnTo>
                    <a:pt x="30" y="474"/>
                  </a:lnTo>
                  <a:lnTo>
                    <a:pt x="18" y="502"/>
                  </a:lnTo>
                  <a:lnTo>
                    <a:pt x="4" y="528"/>
                  </a:lnTo>
                  <a:lnTo>
                    <a:pt x="4" y="528"/>
                  </a:lnTo>
                  <a:lnTo>
                    <a:pt x="6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32"/>
                  </a:lnTo>
                  <a:lnTo>
                    <a:pt x="4" y="378"/>
                  </a:lnTo>
                  <a:lnTo>
                    <a:pt x="10" y="328"/>
                  </a:lnTo>
                  <a:lnTo>
                    <a:pt x="20" y="284"/>
                  </a:lnTo>
                  <a:lnTo>
                    <a:pt x="30" y="242"/>
                  </a:lnTo>
                  <a:lnTo>
                    <a:pt x="42" y="206"/>
                  </a:lnTo>
                  <a:lnTo>
                    <a:pt x="56" y="172"/>
                  </a:lnTo>
                  <a:lnTo>
                    <a:pt x="70" y="142"/>
                  </a:lnTo>
                  <a:lnTo>
                    <a:pt x="88" y="116"/>
                  </a:lnTo>
                  <a:lnTo>
                    <a:pt x="104" y="94"/>
                  </a:lnTo>
                  <a:lnTo>
                    <a:pt x="124" y="74"/>
                  </a:lnTo>
                  <a:lnTo>
                    <a:pt x="144" y="56"/>
                  </a:lnTo>
                  <a:lnTo>
                    <a:pt x="164" y="42"/>
                  </a:lnTo>
                  <a:lnTo>
                    <a:pt x="184" y="30"/>
                  </a:lnTo>
                  <a:lnTo>
                    <a:pt x="206" y="20"/>
                  </a:lnTo>
                  <a:lnTo>
                    <a:pt x="226" y="12"/>
                  </a:lnTo>
                  <a:lnTo>
                    <a:pt x="248" y="6"/>
                  </a:lnTo>
                  <a:lnTo>
                    <a:pt x="268" y="4"/>
                  </a:lnTo>
                  <a:lnTo>
                    <a:pt x="290" y="0"/>
                  </a:lnTo>
                  <a:lnTo>
                    <a:pt x="310" y="0"/>
                  </a:lnTo>
                  <a:lnTo>
                    <a:pt x="348" y="0"/>
                  </a:lnTo>
                  <a:lnTo>
                    <a:pt x="382" y="6"/>
                  </a:lnTo>
                  <a:lnTo>
                    <a:pt x="412" y="12"/>
                  </a:lnTo>
                  <a:lnTo>
                    <a:pt x="434" y="18"/>
                  </a:lnTo>
                  <a:lnTo>
                    <a:pt x="454" y="24"/>
                  </a:lnTo>
                  <a:lnTo>
                    <a:pt x="454" y="24"/>
                  </a:lnTo>
                  <a:lnTo>
                    <a:pt x="470" y="24"/>
                  </a:lnTo>
                  <a:lnTo>
                    <a:pt x="488" y="24"/>
                  </a:lnTo>
                  <a:lnTo>
                    <a:pt x="512" y="28"/>
                  </a:lnTo>
                  <a:lnTo>
                    <a:pt x="540" y="34"/>
                  </a:lnTo>
                  <a:lnTo>
                    <a:pt x="570" y="42"/>
                  </a:lnTo>
                  <a:lnTo>
                    <a:pt x="600" y="54"/>
                  </a:lnTo>
                  <a:lnTo>
                    <a:pt x="616" y="64"/>
                  </a:lnTo>
                  <a:lnTo>
                    <a:pt x="630" y="74"/>
                  </a:lnTo>
                  <a:lnTo>
                    <a:pt x="644" y="84"/>
                  </a:lnTo>
                  <a:lnTo>
                    <a:pt x="658" y="98"/>
                  </a:lnTo>
                  <a:lnTo>
                    <a:pt x="670" y="112"/>
                  </a:lnTo>
                  <a:lnTo>
                    <a:pt x="682" y="128"/>
                  </a:lnTo>
                  <a:lnTo>
                    <a:pt x="694" y="146"/>
                  </a:lnTo>
                  <a:lnTo>
                    <a:pt x="702" y="166"/>
                  </a:lnTo>
                  <a:lnTo>
                    <a:pt x="710" y="190"/>
                  </a:lnTo>
                  <a:lnTo>
                    <a:pt x="716" y="214"/>
                  </a:lnTo>
                  <a:lnTo>
                    <a:pt x="720" y="240"/>
                  </a:lnTo>
                  <a:lnTo>
                    <a:pt x="722" y="270"/>
                  </a:lnTo>
                  <a:lnTo>
                    <a:pt x="722" y="302"/>
                  </a:lnTo>
                  <a:lnTo>
                    <a:pt x="720" y="336"/>
                  </a:lnTo>
                  <a:lnTo>
                    <a:pt x="714" y="372"/>
                  </a:lnTo>
                  <a:lnTo>
                    <a:pt x="706" y="412"/>
                  </a:lnTo>
                  <a:lnTo>
                    <a:pt x="696" y="456"/>
                  </a:lnTo>
                  <a:lnTo>
                    <a:pt x="682" y="502"/>
                  </a:lnTo>
                  <a:lnTo>
                    <a:pt x="680" y="5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" name="Freeform 85"/>
            <p:cNvSpPr>
              <a:spLocks/>
            </p:cNvSpPr>
            <p:nvPr/>
          </p:nvSpPr>
          <p:spPr bwMode="auto">
            <a:xfrm>
              <a:off x="6009331" y="4059237"/>
              <a:ext cx="2489200" cy="2994025"/>
            </a:xfrm>
            <a:custGeom>
              <a:avLst/>
              <a:gdLst>
                <a:gd name="T0" fmla="*/ 140 w 1568"/>
                <a:gd name="T1" fmla="*/ 878 h 1886"/>
                <a:gd name="T2" fmla="*/ 130 w 1568"/>
                <a:gd name="T3" fmla="*/ 758 h 1886"/>
                <a:gd name="T4" fmla="*/ 286 w 1568"/>
                <a:gd name="T5" fmla="*/ 424 h 1886"/>
                <a:gd name="T6" fmla="*/ 518 w 1568"/>
                <a:gd name="T7" fmla="*/ 78 h 1886"/>
                <a:gd name="T8" fmla="*/ 612 w 1568"/>
                <a:gd name="T9" fmla="*/ 20 h 1886"/>
                <a:gd name="T10" fmla="*/ 810 w 1568"/>
                <a:gd name="T11" fmla="*/ 14 h 1886"/>
                <a:gd name="T12" fmla="*/ 952 w 1568"/>
                <a:gd name="T13" fmla="*/ 34 h 1886"/>
                <a:gd name="T14" fmla="*/ 1190 w 1568"/>
                <a:gd name="T15" fmla="*/ 172 h 1886"/>
                <a:gd name="T16" fmla="*/ 1292 w 1568"/>
                <a:gd name="T17" fmla="*/ 320 h 1886"/>
                <a:gd name="T18" fmla="*/ 1364 w 1568"/>
                <a:gd name="T19" fmla="*/ 620 h 1886"/>
                <a:gd name="T20" fmla="*/ 1406 w 1568"/>
                <a:gd name="T21" fmla="*/ 1014 h 1886"/>
                <a:gd name="T22" fmla="*/ 1434 w 1568"/>
                <a:gd name="T23" fmla="*/ 1042 h 1886"/>
                <a:gd name="T24" fmla="*/ 1484 w 1568"/>
                <a:gd name="T25" fmla="*/ 1182 h 1886"/>
                <a:gd name="T26" fmla="*/ 1538 w 1568"/>
                <a:gd name="T27" fmla="*/ 1246 h 1886"/>
                <a:gd name="T28" fmla="*/ 1512 w 1568"/>
                <a:gd name="T29" fmla="*/ 1258 h 1886"/>
                <a:gd name="T30" fmla="*/ 1552 w 1568"/>
                <a:gd name="T31" fmla="*/ 1442 h 1886"/>
                <a:gd name="T32" fmla="*/ 1522 w 1568"/>
                <a:gd name="T33" fmla="*/ 1462 h 1886"/>
                <a:gd name="T34" fmla="*/ 1508 w 1568"/>
                <a:gd name="T35" fmla="*/ 1530 h 1886"/>
                <a:gd name="T36" fmla="*/ 1424 w 1568"/>
                <a:gd name="T37" fmla="*/ 1680 h 1886"/>
                <a:gd name="T38" fmla="*/ 1190 w 1568"/>
                <a:gd name="T39" fmla="*/ 1836 h 1886"/>
                <a:gd name="T40" fmla="*/ 1164 w 1568"/>
                <a:gd name="T41" fmla="*/ 1790 h 1886"/>
                <a:gd name="T42" fmla="*/ 1192 w 1568"/>
                <a:gd name="T43" fmla="*/ 1692 h 1886"/>
                <a:gd name="T44" fmla="*/ 1060 w 1568"/>
                <a:gd name="T45" fmla="*/ 1622 h 1886"/>
                <a:gd name="T46" fmla="*/ 1026 w 1568"/>
                <a:gd name="T47" fmla="*/ 1596 h 1886"/>
                <a:gd name="T48" fmla="*/ 1016 w 1568"/>
                <a:gd name="T49" fmla="*/ 1566 h 1886"/>
                <a:gd name="T50" fmla="*/ 1094 w 1568"/>
                <a:gd name="T51" fmla="*/ 1418 h 1886"/>
                <a:gd name="T52" fmla="*/ 1054 w 1568"/>
                <a:gd name="T53" fmla="*/ 1298 h 1886"/>
                <a:gd name="T54" fmla="*/ 1054 w 1568"/>
                <a:gd name="T55" fmla="*/ 1022 h 1886"/>
                <a:gd name="T56" fmla="*/ 1114 w 1568"/>
                <a:gd name="T57" fmla="*/ 852 h 1886"/>
                <a:gd name="T58" fmla="*/ 1154 w 1568"/>
                <a:gd name="T59" fmla="*/ 762 h 1886"/>
                <a:gd name="T60" fmla="*/ 1174 w 1568"/>
                <a:gd name="T61" fmla="*/ 520 h 1886"/>
                <a:gd name="T62" fmla="*/ 1102 w 1568"/>
                <a:gd name="T63" fmla="*/ 390 h 1886"/>
                <a:gd name="T64" fmla="*/ 946 w 1568"/>
                <a:gd name="T65" fmla="*/ 330 h 1886"/>
                <a:gd name="T66" fmla="*/ 806 w 1568"/>
                <a:gd name="T67" fmla="*/ 306 h 1886"/>
                <a:gd name="T68" fmla="*/ 642 w 1568"/>
                <a:gd name="T69" fmla="*/ 336 h 1886"/>
                <a:gd name="T70" fmla="*/ 514 w 1568"/>
                <a:gd name="T71" fmla="*/ 478 h 1886"/>
                <a:gd name="T72" fmla="*/ 458 w 1568"/>
                <a:gd name="T73" fmla="*/ 796 h 1886"/>
                <a:gd name="T74" fmla="*/ 472 w 1568"/>
                <a:gd name="T75" fmla="*/ 924 h 1886"/>
                <a:gd name="T76" fmla="*/ 572 w 1568"/>
                <a:gd name="T77" fmla="*/ 1120 h 1886"/>
                <a:gd name="T78" fmla="*/ 648 w 1568"/>
                <a:gd name="T79" fmla="*/ 1268 h 1886"/>
                <a:gd name="T80" fmla="*/ 672 w 1568"/>
                <a:gd name="T81" fmla="*/ 1452 h 1886"/>
                <a:gd name="T82" fmla="*/ 680 w 1568"/>
                <a:gd name="T83" fmla="*/ 1524 h 1886"/>
                <a:gd name="T84" fmla="*/ 770 w 1568"/>
                <a:gd name="T85" fmla="*/ 1594 h 1886"/>
                <a:gd name="T86" fmla="*/ 762 w 1568"/>
                <a:gd name="T87" fmla="*/ 1712 h 1886"/>
                <a:gd name="T88" fmla="*/ 666 w 1568"/>
                <a:gd name="T89" fmla="*/ 1818 h 1886"/>
                <a:gd name="T90" fmla="*/ 622 w 1568"/>
                <a:gd name="T91" fmla="*/ 1822 h 1886"/>
                <a:gd name="T92" fmla="*/ 514 w 1568"/>
                <a:gd name="T93" fmla="*/ 1740 h 1886"/>
                <a:gd name="T94" fmla="*/ 472 w 1568"/>
                <a:gd name="T95" fmla="*/ 1752 h 1886"/>
                <a:gd name="T96" fmla="*/ 338 w 1568"/>
                <a:gd name="T97" fmla="*/ 1708 h 1886"/>
                <a:gd name="T98" fmla="*/ 242 w 1568"/>
                <a:gd name="T99" fmla="*/ 1726 h 1886"/>
                <a:gd name="T100" fmla="*/ 160 w 1568"/>
                <a:gd name="T101" fmla="*/ 1692 h 1886"/>
                <a:gd name="T102" fmla="*/ 100 w 1568"/>
                <a:gd name="T103" fmla="*/ 1502 h 1886"/>
                <a:gd name="T104" fmla="*/ 108 w 1568"/>
                <a:gd name="T105" fmla="*/ 1404 h 1886"/>
                <a:gd name="T106" fmla="*/ 70 w 1568"/>
                <a:gd name="T107" fmla="*/ 1510 h 1886"/>
                <a:gd name="T108" fmla="*/ 10 w 1568"/>
                <a:gd name="T109" fmla="*/ 1430 h 1886"/>
                <a:gd name="T110" fmla="*/ 6 w 1568"/>
                <a:gd name="T111" fmla="*/ 1322 h 1886"/>
                <a:gd name="T112" fmla="*/ 62 w 1568"/>
                <a:gd name="T113" fmla="*/ 1246 h 1886"/>
                <a:gd name="T114" fmla="*/ 134 w 1568"/>
                <a:gd name="T115" fmla="*/ 1164 h 1886"/>
                <a:gd name="T116" fmla="*/ 164 w 1568"/>
                <a:gd name="T117" fmla="*/ 932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68" h="1886">
                  <a:moveTo>
                    <a:pt x="164" y="932"/>
                  </a:moveTo>
                  <a:lnTo>
                    <a:pt x="162" y="932"/>
                  </a:lnTo>
                  <a:lnTo>
                    <a:pt x="162" y="932"/>
                  </a:lnTo>
                  <a:lnTo>
                    <a:pt x="162" y="924"/>
                  </a:lnTo>
                  <a:lnTo>
                    <a:pt x="158" y="916"/>
                  </a:lnTo>
                  <a:lnTo>
                    <a:pt x="150" y="898"/>
                  </a:lnTo>
                  <a:lnTo>
                    <a:pt x="140" y="878"/>
                  </a:lnTo>
                  <a:lnTo>
                    <a:pt x="134" y="866"/>
                  </a:lnTo>
                  <a:lnTo>
                    <a:pt x="130" y="852"/>
                  </a:lnTo>
                  <a:lnTo>
                    <a:pt x="126" y="836"/>
                  </a:lnTo>
                  <a:lnTo>
                    <a:pt x="124" y="820"/>
                  </a:lnTo>
                  <a:lnTo>
                    <a:pt x="124" y="802"/>
                  </a:lnTo>
                  <a:lnTo>
                    <a:pt x="126" y="782"/>
                  </a:lnTo>
                  <a:lnTo>
                    <a:pt x="130" y="758"/>
                  </a:lnTo>
                  <a:lnTo>
                    <a:pt x="138" y="734"/>
                  </a:lnTo>
                  <a:lnTo>
                    <a:pt x="148" y="708"/>
                  </a:lnTo>
                  <a:lnTo>
                    <a:pt x="162" y="678"/>
                  </a:lnTo>
                  <a:lnTo>
                    <a:pt x="162" y="678"/>
                  </a:lnTo>
                  <a:lnTo>
                    <a:pt x="198" y="606"/>
                  </a:lnTo>
                  <a:lnTo>
                    <a:pt x="240" y="520"/>
                  </a:lnTo>
                  <a:lnTo>
                    <a:pt x="286" y="424"/>
                  </a:lnTo>
                  <a:lnTo>
                    <a:pt x="338" y="326"/>
                  </a:lnTo>
                  <a:lnTo>
                    <a:pt x="366" y="278"/>
                  </a:lnTo>
                  <a:lnTo>
                    <a:pt x="394" y="232"/>
                  </a:lnTo>
                  <a:lnTo>
                    <a:pt x="424" y="188"/>
                  </a:lnTo>
                  <a:lnTo>
                    <a:pt x="454" y="148"/>
                  </a:lnTo>
                  <a:lnTo>
                    <a:pt x="486" y="110"/>
                  </a:lnTo>
                  <a:lnTo>
                    <a:pt x="518" y="78"/>
                  </a:lnTo>
                  <a:lnTo>
                    <a:pt x="534" y="64"/>
                  </a:lnTo>
                  <a:lnTo>
                    <a:pt x="552" y="52"/>
                  </a:lnTo>
                  <a:lnTo>
                    <a:pt x="568" y="4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612" y="20"/>
                  </a:lnTo>
                  <a:lnTo>
                    <a:pt x="638" y="12"/>
                  </a:lnTo>
                  <a:lnTo>
                    <a:pt x="662" y="6"/>
                  </a:lnTo>
                  <a:lnTo>
                    <a:pt x="682" y="2"/>
                  </a:lnTo>
                  <a:lnTo>
                    <a:pt x="702" y="2"/>
                  </a:lnTo>
                  <a:lnTo>
                    <a:pt x="720" y="0"/>
                  </a:lnTo>
                  <a:lnTo>
                    <a:pt x="752" y="4"/>
                  </a:lnTo>
                  <a:lnTo>
                    <a:pt x="810" y="14"/>
                  </a:lnTo>
                  <a:lnTo>
                    <a:pt x="840" y="18"/>
                  </a:lnTo>
                  <a:lnTo>
                    <a:pt x="856" y="18"/>
                  </a:lnTo>
                  <a:lnTo>
                    <a:pt x="874" y="18"/>
                  </a:lnTo>
                  <a:lnTo>
                    <a:pt x="874" y="18"/>
                  </a:lnTo>
                  <a:lnTo>
                    <a:pt x="888" y="20"/>
                  </a:lnTo>
                  <a:lnTo>
                    <a:pt x="926" y="28"/>
                  </a:lnTo>
                  <a:lnTo>
                    <a:pt x="952" y="34"/>
                  </a:lnTo>
                  <a:lnTo>
                    <a:pt x="982" y="44"/>
                  </a:lnTo>
                  <a:lnTo>
                    <a:pt x="1014" y="56"/>
                  </a:lnTo>
                  <a:lnTo>
                    <a:pt x="1048" y="72"/>
                  </a:lnTo>
                  <a:lnTo>
                    <a:pt x="1084" y="90"/>
                  </a:lnTo>
                  <a:lnTo>
                    <a:pt x="1120" y="112"/>
                  </a:lnTo>
                  <a:lnTo>
                    <a:pt x="1156" y="140"/>
                  </a:lnTo>
                  <a:lnTo>
                    <a:pt x="1190" y="172"/>
                  </a:lnTo>
                  <a:lnTo>
                    <a:pt x="1208" y="188"/>
                  </a:lnTo>
                  <a:lnTo>
                    <a:pt x="1224" y="208"/>
                  </a:lnTo>
                  <a:lnTo>
                    <a:pt x="1238" y="228"/>
                  </a:lnTo>
                  <a:lnTo>
                    <a:pt x="1254" y="248"/>
                  </a:lnTo>
                  <a:lnTo>
                    <a:pt x="1268" y="272"/>
                  </a:lnTo>
                  <a:lnTo>
                    <a:pt x="1280" y="296"/>
                  </a:lnTo>
                  <a:lnTo>
                    <a:pt x="1292" y="320"/>
                  </a:lnTo>
                  <a:lnTo>
                    <a:pt x="1304" y="348"/>
                  </a:lnTo>
                  <a:lnTo>
                    <a:pt x="1304" y="348"/>
                  </a:lnTo>
                  <a:lnTo>
                    <a:pt x="1322" y="402"/>
                  </a:lnTo>
                  <a:lnTo>
                    <a:pt x="1336" y="458"/>
                  </a:lnTo>
                  <a:lnTo>
                    <a:pt x="1348" y="512"/>
                  </a:lnTo>
                  <a:lnTo>
                    <a:pt x="1356" y="566"/>
                  </a:lnTo>
                  <a:lnTo>
                    <a:pt x="1364" y="620"/>
                  </a:lnTo>
                  <a:lnTo>
                    <a:pt x="1370" y="674"/>
                  </a:lnTo>
                  <a:lnTo>
                    <a:pt x="1378" y="774"/>
                  </a:lnTo>
                  <a:lnTo>
                    <a:pt x="1382" y="864"/>
                  </a:lnTo>
                  <a:lnTo>
                    <a:pt x="1388" y="938"/>
                  </a:lnTo>
                  <a:lnTo>
                    <a:pt x="1394" y="968"/>
                  </a:lnTo>
                  <a:lnTo>
                    <a:pt x="1398" y="994"/>
                  </a:lnTo>
                  <a:lnTo>
                    <a:pt x="1406" y="1014"/>
                  </a:lnTo>
                  <a:lnTo>
                    <a:pt x="1410" y="1022"/>
                  </a:lnTo>
                  <a:lnTo>
                    <a:pt x="1416" y="1028"/>
                  </a:lnTo>
                  <a:lnTo>
                    <a:pt x="1416" y="1028"/>
                  </a:lnTo>
                  <a:lnTo>
                    <a:pt x="1422" y="1034"/>
                  </a:lnTo>
                  <a:lnTo>
                    <a:pt x="1422" y="1034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40" y="1070"/>
                  </a:lnTo>
                  <a:lnTo>
                    <a:pt x="1446" y="1098"/>
                  </a:lnTo>
                  <a:lnTo>
                    <a:pt x="1458" y="1130"/>
                  </a:lnTo>
                  <a:lnTo>
                    <a:pt x="1464" y="1148"/>
                  </a:lnTo>
                  <a:lnTo>
                    <a:pt x="1474" y="1166"/>
                  </a:lnTo>
                  <a:lnTo>
                    <a:pt x="1484" y="1182"/>
                  </a:lnTo>
                  <a:lnTo>
                    <a:pt x="1496" y="1198"/>
                  </a:lnTo>
                  <a:lnTo>
                    <a:pt x="1512" y="1214"/>
                  </a:lnTo>
                  <a:lnTo>
                    <a:pt x="1528" y="1226"/>
                  </a:lnTo>
                  <a:lnTo>
                    <a:pt x="1546" y="1236"/>
                  </a:lnTo>
                  <a:lnTo>
                    <a:pt x="1568" y="1246"/>
                  </a:lnTo>
                  <a:lnTo>
                    <a:pt x="1568" y="1246"/>
                  </a:lnTo>
                  <a:lnTo>
                    <a:pt x="1538" y="1246"/>
                  </a:lnTo>
                  <a:lnTo>
                    <a:pt x="1510" y="1244"/>
                  </a:lnTo>
                  <a:lnTo>
                    <a:pt x="1480" y="1238"/>
                  </a:lnTo>
                  <a:lnTo>
                    <a:pt x="1480" y="1238"/>
                  </a:lnTo>
                  <a:lnTo>
                    <a:pt x="1488" y="1242"/>
                  </a:lnTo>
                  <a:lnTo>
                    <a:pt x="1498" y="1246"/>
                  </a:lnTo>
                  <a:lnTo>
                    <a:pt x="1504" y="1252"/>
                  </a:lnTo>
                  <a:lnTo>
                    <a:pt x="1512" y="1258"/>
                  </a:lnTo>
                  <a:lnTo>
                    <a:pt x="1524" y="1274"/>
                  </a:lnTo>
                  <a:lnTo>
                    <a:pt x="1534" y="1294"/>
                  </a:lnTo>
                  <a:lnTo>
                    <a:pt x="1540" y="1316"/>
                  </a:lnTo>
                  <a:lnTo>
                    <a:pt x="1546" y="1342"/>
                  </a:lnTo>
                  <a:lnTo>
                    <a:pt x="1550" y="1366"/>
                  </a:lnTo>
                  <a:lnTo>
                    <a:pt x="1552" y="1392"/>
                  </a:lnTo>
                  <a:lnTo>
                    <a:pt x="1552" y="1442"/>
                  </a:lnTo>
                  <a:lnTo>
                    <a:pt x="1548" y="1484"/>
                  </a:lnTo>
                  <a:lnTo>
                    <a:pt x="1544" y="1526"/>
                  </a:lnTo>
                  <a:lnTo>
                    <a:pt x="1544" y="1526"/>
                  </a:lnTo>
                  <a:lnTo>
                    <a:pt x="1542" y="1516"/>
                  </a:lnTo>
                  <a:lnTo>
                    <a:pt x="1536" y="1494"/>
                  </a:lnTo>
                  <a:lnTo>
                    <a:pt x="1530" y="1478"/>
                  </a:lnTo>
                  <a:lnTo>
                    <a:pt x="1522" y="1462"/>
                  </a:lnTo>
                  <a:lnTo>
                    <a:pt x="1514" y="1446"/>
                  </a:lnTo>
                  <a:lnTo>
                    <a:pt x="1502" y="1428"/>
                  </a:lnTo>
                  <a:lnTo>
                    <a:pt x="1502" y="1428"/>
                  </a:lnTo>
                  <a:lnTo>
                    <a:pt x="1508" y="1454"/>
                  </a:lnTo>
                  <a:lnTo>
                    <a:pt x="1512" y="1480"/>
                  </a:lnTo>
                  <a:lnTo>
                    <a:pt x="1512" y="1506"/>
                  </a:lnTo>
                  <a:lnTo>
                    <a:pt x="1508" y="1530"/>
                  </a:lnTo>
                  <a:lnTo>
                    <a:pt x="1504" y="1554"/>
                  </a:lnTo>
                  <a:lnTo>
                    <a:pt x="1496" y="1576"/>
                  </a:lnTo>
                  <a:lnTo>
                    <a:pt x="1484" y="1600"/>
                  </a:lnTo>
                  <a:lnTo>
                    <a:pt x="1472" y="1620"/>
                  </a:lnTo>
                  <a:lnTo>
                    <a:pt x="1458" y="1642"/>
                  </a:lnTo>
                  <a:lnTo>
                    <a:pt x="1442" y="1662"/>
                  </a:lnTo>
                  <a:lnTo>
                    <a:pt x="1424" y="1680"/>
                  </a:lnTo>
                  <a:lnTo>
                    <a:pt x="1406" y="1698"/>
                  </a:lnTo>
                  <a:lnTo>
                    <a:pt x="1386" y="1716"/>
                  </a:lnTo>
                  <a:lnTo>
                    <a:pt x="1364" y="1732"/>
                  </a:lnTo>
                  <a:lnTo>
                    <a:pt x="1322" y="1764"/>
                  </a:lnTo>
                  <a:lnTo>
                    <a:pt x="1276" y="1792"/>
                  </a:lnTo>
                  <a:lnTo>
                    <a:pt x="1232" y="1816"/>
                  </a:lnTo>
                  <a:lnTo>
                    <a:pt x="1190" y="1836"/>
                  </a:lnTo>
                  <a:lnTo>
                    <a:pt x="1152" y="1854"/>
                  </a:lnTo>
                  <a:lnTo>
                    <a:pt x="1092" y="1876"/>
                  </a:lnTo>
                  <a:lnTo>
                    <a:pt x="1068" y="1886"/>
                  </a:lnTo>
                  <a:lnTo>
                    <a:pt x="1068" y="1886"/>
                  </a:lnTo>
                  <a:lnTo>
                    <a:pt x="1100" y="1858"/>
                  </a:lnTo>
                  <a:lnTo>
                    <a:pt x="1130" y="1828"/>
                  </a:lnTo>
                  <a:lnTo>
                    <a:pt x="1164" y="1790"/>
                  </a:lnTo>
                  <a:lnTo>
                    <a:pt x="1164" y="1790"/>
                  </a:lnTo>
                  <a:lnTo>
                    <a:pt x="1164" y="1776"/>
                  </a:lnTo>
                  <a:lnTo>
                    <a:pt x="1168" y="1760"/>
                  </a:lnTo>
                  <a:lnTo>
                    <a:pt x="1178" y="1726"/>
                  </a:lnTo>
                  <a:lnTo>
                    <a:pt x="1188" y="1702"/>
                  </a:lnTo>
                  <a:lnTo>
                    <a:pt x="1192" y="1692"/>
                  </a:lnTo>
                  <a:lnTo>
                    <a:pt x="1192" y="1692"/>
                  </a:lnTo>
                  <a:lnTo>
                    <a:pt x="1160" y="1670"/>
                  </a:lnTo>
                  <a:lnTo>
                    <a:pt x="1134" y="1652"/>
                  </a:lnTo>
                  <a:lnTo>
                    <a:pt x="1112" y="1640"/>
                  </a:lnTo>
                  <a:lnTo>
                    <a:pt x="1094" y="1632"/>
                  </a:lnTo>
                  <a:lnTo>
                    <a:pt x="1082" y="1626"/>
                  </a:lnTo>
                  <a:lnTo>
                    <a:pt x="1072" y="1624"/>
                  </a:lnTo>
                  <a:lnTo>
                    <a:pt x="1060" y="1622"/>
                  </a:lnTo>
                  <a:lnTo>
                    <a:pt x="1060" y="1622"/>
                  </a:lnTo>
                  <a:lnTo>
                    <a:pt x="1064" y="1620"/>
                  </a:lnTo>
                  <a:lnTo>
                    <a:pt x="1068" y="1614"/>
                  </a:lnTo>
                  <a:lnTo>
                    <a:pt x="1068" y="1614"/>
                  </a:lnTo>
                  <a:lnTo>
                    <a:pt x="1054" y="1606"/>
                  </a:lnTo>
                  <a:lnTo>
                    <a:pt x="1040" y="1600"/>
                  </a:lnTo>
                  <a:lnTo>
                    <a:pt x="1026" y="1596"/>
                  </a:lnTo>
                  <a:lnTo>
                    <a:pt x="1016" y="1594"/>
                  </a:lnTo>
                  <a:lnTo>
                    <a:pt x="1002" y="1592"/>
                  </a:lnTo>
                  <a:lnTo>
                    <a:pt x="994" y="1594"/>
                  </a:lnTo>
                  <a:lnTo>
                    <a:pt x="992" y="1592"/>
                  </a:lnTo>
                  <a:lnTo>
                    <a:pt x="994" y="1592"/>
                  </a:lnTo>
                  <a:lnTo>
                    <a:pt x="1002" y="1584"/>
                  </a:lnTo>
                  <a:lnTo>
                    <a:pt x="1016" y="1566"/>
                  </a:lnTo>
                  <a:lnTo>
                    <a:pt x="1038" y="1538"/>
                  </a:lnTo>
                  <a:lnTo>
                    <a:pt x="1038" y="1538"/>
                  </a:lnTo>
                  <a:lnTo>
                    <a:pt x="1060" y="1502"/>
                  </a:lnTo>
                  <a:lnTo>
                    <a:pt x="1076" y="1474"/>
                  </a:lnTo>
                  <a:lnTo>
                    <a:pt x="1086" y="1450"/>
                  </a:lnTo>
                  <a:lnTo>
                    <a:pt x="1092" y="1432"/>
                  </a:lnTo>
                  <a:lnTo>
                    <a:pt x="1094" y="1418"/>
                  </a:lnTo>
                  <a:lnTo>
                    <a:pt x="1092" y="1410"/>
                  </a:lnTo>
                  <a:lnTo>
                    <a:pt x="1092" y="1402"/>
                  </a:lnTo>
                  <a:lnTo>
                    <a:pt x="1092" y="1402"/>
                  </a:lnTo>
                  <a:lnTo>
                    <a:pt x="1080" y="1376"/>
                  </a:lnTo>
                  <a:lnTo>
                    <a:pt x="1070" y="1350"/>
                  </a:lnTo>
                  <a:lnTo>
                    <a:pt x="1062" y="1324"/>
                  </a:lnTo>
                  <a:lnTo>
                    <a:pt x="1054" y="1298"/>
                  </a:lnTo>
                  <a:lnTo>
                    <a:pt x="1050" y="1272"/>
                  </a:lnTo>
                  <a:lnTo>
                    <a:pt x="1044" y="1248"/>
                  </a:lnTo>
                  <a:lnTo>
                    <a:pt x="1040" y="1198"/>
                  </a:lnTo>
                  <a:lnTo>
                    <a:pt x="1038" y="1150"/>
                  </a:lnTo>
                  <a:lnTo>
                    <a:pt x="1040" y="1104"/>
                  </a:lnTo>
                  <a:lnTo>
                    <a:pt x="1046" y="1062"/>
                  </a:lnTo>
                  <a:lnTo>
                    <a:pt x="1054" y="1022"/>
                  </a:lnTo>
                  <a:lnTo>
                    <a:pt x="1062" y="986"/>
                  </a:lnTo>
                  <a:lnTo>
                    <a:pt x="1072" y="952"/>
                  </a:lnTo>
                  <a:lnTo>
                    <a:pt x="1082" y="922"/>
                  </a:lnTo>
                  <a:lnTo>
                    <a:pt x="1092" y="898"/>
                  </a:lnTo>
                  <a:lnTo>
                    <a:pt x="1108" y="864"/>
                  </a:lnTo>
                  <a:lnTo>
                    <a:pt x="1114" y="852"/>
                  </a:lnTo>
                  <a:lnTo>
                    <a:pt x="1114" y="852"/>
                  </a:lnTo>
                  <a:lnTo>
                    <a:pt x="1120" y="844"/>
                  </a:lnTo>
                  <a:lnTo>
                    <a:pt x="1128" y="834"/>
                  </a:lnTo>
                  <a:lnTo>
                    <a:pt x="1132" y="822"/>
                  </a:lnTo>
                  <a:lnTo>
                    <a:pt x="1138" y="808"/>
                  </a:lnTo>
                  <a:lnTo>
                    <a:pt x="1140" y="808"/>
                  </a:lnTo>
                  <a:lnTo>
                    <a:pt x="1140" y="808"/>
                  </a:lnTo>
                  <a:lnTo>
                    <a:pt x="1154" y="762"/>
                  </a:lnTo>
                  <a:lnTo>
                    <a:pt x="1164" y="718"/>
                  </a:lnTo>
                  <a:lnTo>
                    <a:pt x="1172" y="678"/>
                  </a:lnTo>
                  <a:lnTo>
                    <a:pt x="1178" y="642"/>
                  </a:lnTo>
                  <a:lnTo>
                    <a:pt x="1180" y="608"/>
                  </a:lnTo>
                  <a:lnTo>
                    <a:pt x="1180" y="576"/>
                  </a:lnTo>
                  <a:lnTo>
                    <a:pt x="1178" y="546"/>
                  </a:lnTo>
                  <a:lnTo>
                    <a:pt x="1174" y="520"/>
                  </a:lnTo>
                  <a:lnTo>
                    <a:pt x="1168" y="496"/>
                  </a:lnTo>
                  <a:lnTo>
                    <a:pt x="1160" y="472"/>
                  </a:lnTo>
                  <a:lnTo>
                    <a:pt x="1152" y="452"/>
                  </a:lnTo>
                  <a:lnTo>
                    <a:pt x="1140" y="434"/>
                  </a:lnTo>
                  <a:lnTo>
                    <a:pt x="1128" y="418"/>
                  </a:lnTo>
                  <a:lnTo>
                    <a:pt x="1116" y="404"/>
                  </a:lnTo>
                  <a:lnTo>
                    <a:pt x="1102" y="390"/>
                  </a:lnTo>
                  <a:lnTo>
                    <a:pt x="1088" y="380"/>
                  </a:lnTo>
                  <a:lnTo>
                    <a:pt x="1074" y="370"/>
                  </a:lnTo>
                  <a:lnTo>
                    <a:pt x="1058" y="360"/>
                  </a:lnTo>
                  <a:lnTo>
                    <a:pt x="1028" y="348"/>
                  </a:lnTo>
                  <a:lnTo>
                    <a:pt x="998" y="340"/>
                  </a:lnTo>
                  <a:lnTo>
                    <a:pt x="970" y="334"/>
                  </a:lnTo>
                  <a:lnTo>
                    <a:pt x="946" y="330"/>
                  </a:lnTo>
                  <a:lnTo>
                    <a:pt x="928" y="330"/>
                  </a:lnTo>
                  <a:lnTo>
                    <a:pt x="912" y="330"/>
                  </a:lnTo>
                  <a:lnTo>
                    <a:pt x="912" y="330"/>
                  </a:lnTo>
                  <a:lnTo>
                    <a:pt x="892" y="324"/>
                  </a:lnTo>
                  <a:lnTo>
                    <a:pt x="870" y="318"/>
                  </a:lnTo>
                  <a:lnTo>
                    <a:pt x="840" y="312"/>
                  </a:lnTo>
                  <a:lnTo>
                    <a:pt x="806" y="306"/>
                  </a:lnTo>
                  <a:lnTo>
                    <a:pt x="768" y="306"/>
                  </a:lnTo>
                  <a:lnTo>
                    <a:pt x="748" y="306"/>
                  </a:lnTo>
                  <a:lnTo>
                    <a:pt x="726" y="310"/>
                  </a:lnTo>
                  <a:lnTo>
                    <a:pt x="706" y="312"/>
                  </a:lnTo>
                  <a:lnTo>
                    <a:pt x="684" y="318"/>
                  </a:lnTo>
                  <a:lnTo>
                    <a:pt x="664" y="326"/>
                  </a:lnTo>
                  <a:lnTo>
                    <a:pt x="642" y="336"/>
                  </a:lnTo>
                  <a:lnTo>
                    <a:pt x="622" y="348"/>
                  </a:lnTo>
                  <a:lnTo>
                    <a:pt x="602" y="362"/>
                  </a:lnTo>
                  <a:lnTo>
                    <a:pt x="582" y="380"/>
                  </a:lnTo>
                  <a:lnTo>
                    <a:pt x="562" y="400"/>
                  </a:lnTo>
                  <a:lnTo>
                    <a:pt x="546" y="422"/>
                  </a:lnTo>
                  <a:lnTo>
                    <a:pt x="528" y="448"/>
                  </a:lnTo>
                  <a:lnTo>
                    <a:pt x="514" y="478"/>
                  </a:lnTo>
                  <a:lnTo>
                    <a:pt x="500" y="512"/>
                  </a:lnTo>
                  <a:lnTo>
                    <a:pt x="488" y="548"/>
                  </a:lnTo>
                  <a:lnTo>
                    <a:pt x="478" y="590"/>
                  </a:lnTo>
                  <a:lnTo>
                    <a:pt x="468" y="634"/>
                  </a:lnTo>
                  <a:lnTo>
                    <a:pt x="462" y="684"/>
                  </a:lnTo>
                  <a:lnTo>
                    <a:pt x="458" y="738"/>
                  </a:lnTo>
                  <a:lnTo>
                    <a:pt x="458" y="796"/>
                  </a:lnTo>
                  <a:lnTo>
                    <a:pt x="464" y="798"/>
                  </a:lnTo>
                  <a:lnTo>
                    <a:pt x="464" y="798"/>
                  </a:lnTo>
                  <a:lnTo>
                    <a:pt x="462" y="834"/>
                  </a:lnTo>
                  <a:lnTo>
                    <a:pt x="462" y="834"/>
                  </a:lnTo>
                  <a:lnTo>
                    <a:pt x="462" y="864"/>
                  </a:lnTo>
                  <a:lnTo>
                    <a:pt x="466" y="894"/>
                  </a:lnTo>
                  <a:lnTo>
                    <a:pt x="472" y="924"/>
                  </a:lnTo>
                  <a:lnTo>
                    <a:pt x="480" y="952"/>
                  </a:lnTo>
                  <a:lnTo>
                    <a:pt x="490" y="980"/>
                  </a:lnTo>
                  <a:lnTo>
                    <a:pt x="500" y="1004"/>
                  </a:lnTo>
                  <a:lnTo>
                    <a:pt x="512" y="1028"/>
                  </a:lnTo>
                  <a:lnTo>
                    <a:pt x="526" y="1052"/>
                  </a:lnTo>
                  <a:lnTo>
                    <a:pt x="550" y="1090"/>
                  </a:lnTo>
                  <a:lnTo>
                    <a:pt x="572" y="1120"/>
                  </a:lnTo>
                  <a:lnTo>
                    <a:pt x="592" y="1146"/>
                  </a:lnTo>
                  <a:lnTo>
                    <a:pt x="592" y="1146"/>
                  </a:lnTo>
                  <a:lnTo>
                    <a:pt x="604" y="1158"/>
                  </a:lnTo>
                  <a:lnTo>
                    <a:pt x="614" y="1178"/>
                  </a:lnTo>
                  <a:lnTo>
                    <a:pt x="624" y="1200"/>
                  </a:lnTo>
                  <a:lnTo>
                    <a:pt x="632" y="1224"/>
                  </a:lnTo>
                  <a:lnTo>
                    <a:pt x="648" y="1268"/>
                  </a:lnTo>
                  <a:lnTo>
                    <a:pt x="658" y="1300"/>
                  </a:lnTo>
                  <a:lnTo>
                    <a:pt x="658" y="1300"/>
                  </a:lnTo>
                  <a:lnTo>
                    <a:pt x="668" y="1340"/>
                  </a:lnTo>
                  <a:lnTo>
                    <a:pt x="674" y="1374"/>
                  </a:lnTo>
                  <a:lnTo>
                    <a:pt x="676" y="1404"/>
                  </a:lnTo>
                  <a:lnTo>
                    <a:pt x="674" y="1430"/>
                  </a:lnTo>
                  <a:lnTo>
                    <a:pt x="672" y="1452"/>
                  </a:lnTo>
                  <a:lnTo>
                    <a:pt x="668" y="1474"/>
                  </a:lnTo>
                  <a:lnTo>
                    <a:pt x="664" y="1494"/>
                  </a:lnTo>
                  <a:lnTo>
                    <a:pt x="662" y="1512"/>
                  </a:lnTo>
                  <a:lnTo>
                    <a:pt x="662" y="1512"/>
                  </a:lnTo>
                  <a:lnTo>
                    <a:pt x="664" y="1516"/>
                  </a:lnTo>
                  <a:lnTo>
                    <a:pt x="666" y="1518"/>
                  </a:lnTo>
                  <a:lnTo>
                    <a:pt x="680" y="1524"/>
                  </a:lnTo>
                  <a:lnTo>
                    <a:pt x="696" y="1532"/>
                  </a:lnTo>
                  <a:lnTo>
                    <a:pt x="716" y="1542"/>
                  </a:lnTo>
                  <a:lnTo>
                    <a:pt x="738" y="1554"/>
                  </a:lnTo>
                  <a:lnTo>
                    <a:pt x="746" y="1562"/>
                  </a:lnTo>
                  <a:lnTo>
                    <a:pt x="756" y="1570"/>
                  </a:lnTo>
                  <a:lnTo>
                    <a:pt x="764" y="1582"/>
                  </a:lnTo>
                  <a:lnTo>
                    <a:pt x="770" y="1594"/>
                  </a:lnTo>
                  <a:lnTo>
                    <a:pt x="774" y="1608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4" y="1656"/>
                  </a:lnTo>
                  <a:lnTo>
                    <a:pt x="770" y="1686"/>
                  </a:lnTo>
                  <a:lnTo>
                    <a:pt x="762" y="1712"/>
                  </a:lnTo>
                  <a:lnTo>
                    <a:pt x="752" y="1734"/>
                  </a:lnTo>
                  <a:lnTo>
                    <a:pt x="738" y="1754"/>
                  </a:lnTo>
                  <a:lnTo>
                    <a:pt x="726" y="1772"/>
                  </a:lnTo>
                  <a:lnTo>
                    <a:pt x="710" y="1788"/>
                  </a:lnTo>
                  <a:lnTo>
                    <a:pt x="696" y="1800"/>
                  </a:lnTo>
                  <a:lnTo>
                    <a:pt x="680" y="1810"/>
                  </a:lnTo>
                  <a:lnTo>
                    <a:pt x="666" y="1818"/>
                  </a:lnTo>
                  <a:lnTo>
                    <a:pt x="640" y="1830"/>
                  </a:lnTo>
                  <a:lnTo>
                    <a:pt x="622" y="1836"/>
                  </a:lnTo>
                  <a:lnTo>
                    <a:pt x="614" y="1838"/>
                  </a:lnTo>
                  <a:lnTo>
                    <a:pt x="614" y="1838"/>
                  </a:lnTo>
                  <a:lnTo>
                    <a:pt x="618" y="1834"/>
                  </a:lnTo>
                  <a:lnTo>
                    <a:pt x="620" y="1828"/>
                  </a:lnTo>
                  <a:lnTo>
                    <a:pt x="622" y="1822"/>
                  </a:lnTo>
                  <a:lnTo>
                    <a:pt x="620" y="1816"/>
                  </a:lnTo>
                  <a:lnTo>
                    <a:pt x="616" y="1806"/>
                  </a:lnTo>
                  <a:lnTo>
                    <a:pt x="608" y="1796"/>
                  </a:lnTo>
                  <a:lnTo>
                    <a:pt x="596" y="1784"/>
                  </a:lnTo>
                  <a:lnTo>
                    <a:pt x="582" y="1774"/>
                  </a:lnTo>
                  <a:lnTo>
                    <a:pt x="550" y="1756"/>
                  </a:lnTo>
                  <a:lnTo>
                    <a:pt x="514" y="1740"/>
                  </a:lnTo>
                  <a:lnTo>
                    <a:pt x="482" y="172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66" y="1742"/>
                  </a:lnTo>
                  <a:lnTo>
                    <a:pt x="472" y="1752"/>
                  </a:lnTo>
                  <a:lnTo>
                    <a:pt x="472" y="1752"/>
                  </a:lnTo>
                  <a:lnTo>
                    <a:pt x="442" y="1750"/>
                  </a:lnTo>
                  <a:lnTo>
                    <a:pt x="414" y="1746"/>
                  </a:lnTo>
                  <a:lnTo>
                    <a:pt x="392" y="1738"/>
                  </a:lnTo>
                  <a:lnTo>
                    <a:pt x="372" y="1730"/>
                  </a:lnTo>
                  <a:lnTo>
                    <a:pt x="358" y="1722"/>
                  </a:lnTo>
                  <a:lnTo>
                    <a:pt x="346" y="1714"/>
                  </a:lnTo>
                  <a:lnTo>
                    <a:pt x="338" y="1708"/>
                  </a:lnTo>
                  <a:lnTo>
                    <a:pt x="338" y="1708"/>
                  </a:lnTo>
                  <a:lnTo>
                    <a:pt x="316" y="1712"/>
                  </a:lnTo>
                  <a:lnTo>
                    <a:pt x="288" y="1720"/>
                  </a:lnTo>
                  <a:lnTo>
                    <a:pt x="288" y="1720"/>
                  </a:lnTo>
                  <a:lnTo>
                    <a:pt x="272" y="1724"/>
                  </a:lnTo>
                  <a:lnTo>
                    <a:pt x="256" y="1726"/>
                  </a:lnTo>
                  <a:lnTo>
                    <a:pt x="242" y="1726"/>
                  </a:lnTo>
                  <a:lnTo>
                    <a:pt x="228" y="1724"/>
                  </a:lnTo>
                  <a:lnTo>
                    <a:pt x="214" y="1722"/>
                  </a:lnTo>
                  <a:lnTo>
                    <a:pt x="202" y="1718"/>
                  </a:lnTo>
                  <a:lnTo>
                    <a:pt x="190" y="1714"/>
                  </a:lnTo>
                  <a:lnTo>
                    <a:pt x="180" y="1708"/>
                  </a:lnTo>
                  <a:lnTo>
                    <a:pt x="170" y="1700"/>
                  </a:lnTo>
                  <a:lnTo>
                    <a:pt x="160" y="1692"/>
                  </a:lnTo>
                  <a:lnTo>
                    <a:pt x="142" y="1672"/>
                  </a:lnTo>
                  <a:lnTo>
                    <a:pt x="128" y="1648"/>
                  </a:lnTo>
                  <a:lnTo>
                    <a:pt x="116" y="1622"/>
                  </a:lnTo>
                  <a:lnTo>
                    <a:pt x="108" y="1594"/>
                  </a:lnTo>
                  <a:lnTo>
                    <a:pt x="102" y="1564"/>
                  </a:lnTo>
                  <a:lnTo>
                    <a:pt x="98" y="1534"/>
                  </a:lnTo>
                  <a:lnTo>
                    <a:pt x="100" y="1502"/>
                  </a:lnTo>
                  <a:lnTo>
                    <a:pt x="102" y="1472"/>
                  </a:lnTo>
                  <a:lnTo>
                    <a:pt x="108" y="1442"/>
                  </a:lnTo>
                  <a:lnTo>
                    <a:pt x="116" y="1414"/>
                  </a:lnTo>
                  <a:lnTo>
                    <a:pt x="128" y="1390"/>
                  </a:lnTo>
                  <a:lnTo>
                    <a:pt x="128" y="1390"/>
                  </a:lnTo>
                  <a:lnTo>
                    <a:pt x="118" y="1396"/>
                  </a:lnTo>
                  <a:lnTo>
                    <a:pt x="108" y="1404"/>
                  </a:lnTo>
                  <a:lnTo>
                    <a:pt x="100" y="1412"/>
                  </a:lnTo>
                  <a:lnTo>
                    <a:pt x="94" y="1422"/>
                  </a:lnTo>
                  <a:lnTo>
                    <a:pt x="88" y="1432"/>
                  </a:lnTo>
                  <a:lnTo>
                    <a:pt x="82" y="1444"/>
                  </a:lnTo>
                  <a:lnTo>
                    <a:pt x="76" y="1466"/>
                  </a:lnTo>
                  <a:lnTo>
                    <a:pt x="72" y="1490"/>
                  </a:lnTo>
                  <a:lnTo>
                    <a:pt x="70" y="1510"/>
                  </a:lnTo>
                  <a:lnTo>
                    <a:pt x="70" y="1538"/>
                  </a:lnTo>
                  <a:lnTo>
                    <a:pt x="70" y="1538"/>
                  </a:lnTo>
                  <a:lnTo>
                    <a:pt x="64" y="1526"/>
                  </a:lnTo>
                  <a:lnTo>
                    <a:pt x="52" y="1510"/>
                  </a:lnTo>
                  <a:lnTo>
                    <a:pt x="38" y="1488"/>
                  </a:lnTo>
                  <a:lnTo>
                    <a:pt x="24" y="1460"/>
                  </a:lnTo>
                  <a:lnTo>
                    <a:pt x="10" y="1430"/>
                  </a:lnTo>
                  <a:lnTo>
                    <a:pt x="6" y="1412"/>
                  </a:lnTo>
                  <a:lnTo>
                    <a:pt x="2" y="1396"/>
                  </a:lnTo>
                  <a:lnTo>
                    <a:pt x="0" y="1378"/>
                  </a:lnTo>
                  <a:lnTo>
                    <a:pt x="0" y="1360"/>
                  </a:lnTo>
                  <a:lnTo>
                    <a:pt x="2" y="1340"/>
                  </a:lnTo>
                  <a:lnTo>
                    <a:pt x="6" y="1322"/>
                  </a:lnTo>
                  <a:lnTo>
                    <a:pt x="6" y="1322"/>
                  </a:lnTo>
                  <a:lnTo>
                    <a:pt x="12" y="1308"/>
                  </a:lnTo>
                  <a:lnTo>
                    <a:pt x="18" y="1294"/>
                  </a:lnTo>
                  <a:lnTo>
                    <a:pt x="26" y="1282"/>
                  </a:lnTo>
                  <a:lnTo>
                    <a:pt x="36" y="1272"/>
                  </a:lnTo>
                  <a:lnTo>
                    <a:pt x="36" y="1272"/>
                  </a:lnTo>
                  <a:lnTo>
                    <a:pt x="42" y="1266"/>
                  </a:lnTo>
                  <a:lnTo>
                    <a:pt x="62" y="1246"/>
                  </a:lnTo>
                  <a:lnTo>
                    <a:pt x="64" y="1246"/>
                  </a:lnTo>
                  <a:lnTo>
                    <a:pt x="64" y="1246"/>
                  </a:lnTo>
                  <a:lnTo>
                    <a:pt x="80" y="1234"/>
                  </a:lnTo>
                  <a:lnTo>
                    <a:pt x="96" y="1218"/>
                  </a:lnTo>
                  <a:lnTo>
                    <a:pt x="116" y="1194"/>
                  </a:lnTo>
                  <a:lnTo>
                    <a:pt x="124" y="1180"/>
                  </a:lnTo>
                  <a:lnTo>
                    <a:pt x="134" y="1164"/>
                  </a:lnTo>
                  <a:lnTo>
                    <a:pt x="142" y="1146"/>
                  </a:lnTo>
                  <a:lnTo>
                    <a:pt x="150" y="1126"/>
                  </a:lnTo>
                  <a:lnTo>
                    <a:pt x="156" y="1104"/>
                  </a:lnTo>
                  <a:lnTo>
                    <a:pt x="162" y="1080"/>
                  </a:lnTo>
                  <a:lnTo>
                    <a:pt x="166" y="1054"/>
                  </a:lnTo>
                  <a:lnTo>
                    <a:pt x="166" y="1026"/>
                  </a:lnTo>
                  <a:lnTo>
                    <a:pt x="164" y="93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906026" y="4375553"/>
            <a:ext cx="1681022" cy="1880406"/>
            <a:chOff x="6009331" y="4059237"/>
            <a:chExt cx="2489200" cy="2994025"/>
          </a:xfrm>
          <a:solidFill>
            <a:srgbClr val="990000"/>
          </a:solidFill>
        </p:grpSpPr>
        <p:sp>
          <p:nvSpPr>
            <p:cNvPr id="94" name="Freeform 84"/>
            <p:cNvSpPr>
              <a:spLocks/>
            </p:cNvSpPr>
            <p:nvPr/>
          </p:nvSpPr>
          <p:spPr bwMode="auto">
            <a:xfrm>
              <a:off x="6722764" y="4543424"/>
              <a:ext cx="1146175" cy="838200"/>
            </a:xfrm>
            <a:custGeom>
              <a:avLst/>
              <a:gdLst>
                <a:gd name="T0" fmla="*/ 680 w 722"/>
                <a:gd name="T1" fmla="*/ 502 h 528"/>
                <a:gd name="T2" fmla="*/ 688 w 722"/>
                <a:gd name="T3" fmla="*/ 436 h 528"/>
                <a:gd name="T4" fmla="*/ 688 w 722"/>
                <a:gd name="T5" fmla="*/ 356 h 528"/>
                <a:gd name="T6" fmla="*/ 676 w 722"/>
                <a:gd name="T7" fmla="*/ 268 h 528"/>
                <a:gd name="T8" fmla="*/ 658 w 722"/>
                <a:gd name="T9" fmla="*/ 184 h 528"/>
                <a:gd name="T10" fmla="*/ 648 w 722"/>
                <a:gd name="T11" fmla="*/ 158 h 528"/>
                <a:gd name="T12" fmla="*/ 622 w 722"/>
                <a:gd name="T13" fmla="*/ 118 h 528"/>
                <a:gd name="T14" fmla="*/ 588 w 722"/>
                <a:gd name="T15" fmla="*/ 90 h 528"/>
                <a:gd name="T16" fmla="*/ 550 w 722"/>
                <a:gd name="T17" fmla="*/ 70 h 528"/>
                <a:gd name="T18" fmla="*/ 512 w 722"/>
                <a:gd name="T19" fmla="*/ 58 h 528"/>
                <a:gd name="T20" fmla="*/ 464 w 722"/>
                <a:gd name="T21" fmla="*/ 52 h 528"/>
                <a:gd name="T22" fmla="*/ 436 w 722"/>
                <a:gd name="T23" fmla="*/ 50 h 528"/>
                <a:gd name="T24" fmla="*/ 422 w 722"/>
                <a:gd name="T25" fmla="*/ 52 h 528"/>
                <a:gd name="T26" fmla="*/ 358 w 722"/>
                <a:gd name="T27" fmla="*/ 62 h 528"/>
                <a:gd name="T28" fmla="*/ 300 w 722"/>
                <a:gd name="T29" fmla="*/ 76 h 528"/>
                <a:gd name="T30" fmla="*/ 236 w 722"/>
                <a:gd name="T31" fmla="*/ 100 h 528"/>
                <a:gd name="T32" fmla="*/ 176 w 722"/>
                <a:gd name="T33" fmla="*/ 134 h 528"/>
                <a:gd name="T34" fmla="*/ 136 w 722"/>
                <a:gd name="T35" fmla="*/ 168 h 528"/>
                <a:gd name="T36" fmla="*/ 114 w 722"/>
                <a:gd name="T37" fmla="*/ 196 h 528"/>
                <a:gd name="T38" fmla="*/ 96 w 722"/>
                <a:gd name="T39" fmla="*/ 228 h 528"/>
                <a:gd name="T40" fmla="*/ 86 w 722"/>
                <a:gd name="T41" fmla="*/ 264 h 528"/>
                <a:gd name="T42" fmla="*/ 82 w 722"/>
                <a:gd name="T43" fmla="*/ 282 h 528"/>
                <a:gd name="T44" fmla="*/ 72 w 722"/>
                <a:gd name="T45" fmla="*/ 352 h 528"/>
                <a:gd name="T46" fmla="*/ 54 w 722"/>
                <a:gd name="T47" fmla="*/ 416 h 528"/>
                <a:gd name="T48" fmla="*/ 30 w 722"/>
                <a:gd name="T49" fmla="*/ 474 h 528"/>
                <a:gd name="T50" fmla="*/ 4 w 722"/>
                <a:gd name="T51" fmla="*/ 528 h 528"/>
                <a:gd name="T52" fmla="*/ 6 w 722"/>
                <a:gd name="T53" fmla="*/ 492 h 528"/>
                <a:gd name="T54" fmla="*/ 0 w 722"/>
                <a:gd name="T55" fmla="*/ 490 h 528"/>
                <a:gd name="T56" fmla="*/ 4 w 722"/>
                <a:gd name="T57" fmla="*/ 378 h 528"/>
                <a:gd name="T58" fmla="*/ 20 w 722"/>
                <a:gd name="T59" fmla="*/ 284 h 528"/>
                <a:gd name="T60" fmla="*/ 42 w 722"/>
                <a:gd name="T61" fmla="*/ 206 h 528"/>
                <a:gd name="T62" fmla="*/ 70 w 722"/>
                <a:gd name="T63" fmla="*/ 142 h 528"/>
                <a:gd name="T64" fmla="*/ 104 w 722"/>
                <a:gd name="T65" fmla="*/ 94 h 528"/>
                <a:gd name="T66" fmla="*/ 144 w 722"/>
                <a:gd name="T67" fmla="*/ 56 h 528"/>
                <a:gd name="T68" fmla="*/ 184 w 722"/>
                <a:gd name="T69" fmla="*/ 30 h 528"/>
                <a:gd name="T70" fmla="*/ 226 w 722"/>
                <a:gd name="T71" fmla="*/ 12 h 528"/>
                <a:gd name="T72" fmla="*/ 268 w 722"/>
                <a:gd name="T73" fmla="*/ 4 h 528"/>
                <a:gd name="T74" fmla="*/ 310 w 722"/>
                <a:gd name="T75" fmla="*/ 0 h 528"/>
                <a:gd name="T76" fmla="*/ 382 w 722"/>
                <a:gd name="T77" fmla="*/ 6 h 528"/>
                <a:gd name="T78" fmla="*/ 434 w 722"/>
                <a:gd name="T79" fmla="*/ 18 h 528"/>
                <a:gd name="T80" fmla="*/ 454 w 722"/>
                <a:gd name="T81" fmla="*/ 24 h 528"/>
                <a:gd name="T82" fmla="*/ 488 w 722"/>
                <a:gd name="T83" fmla="*/ 24 h 528"/>
                <a:gd name="T84" fmla="*/ 540 w 722"/>
                <a:gd name="T85" fmla="*/ 34 h 528"/>
                <a:gd name="T86" fmla="*/ 600 w 722"/>
                <a:gd name="T87" fmla="*/ 54 h 528"/>
                <a:gd name="T88" fmla="*/ 630 w 722"/>
                <a:gd name="T89" fmla="*/ 74 h 528"/>
                <a:gd name="T90" fmla="*/ 658 w 722"/>
                <a:gd name="T91" fmla="*/ 98 h 528"/>
                <a:gd name="T92" fmla="*/ 682 w 722"/>
                <a:gd name="T93" fmla="*/ 128 h 528"/>
                <a:gd name="T94" fmla="*/ 702 w 722"/>
                <a:gd name="T95" fmla="*/ 166 h 528"/>
                <a:gd name="T96" fmla="*/ 716 w 722"/>
                <a:gd name="T97" fmla="*/ 214 h 528"/>
                <a:gd name="T98" fmla="*/ 722 w 722"/>
                <a:gd name="T99" fmla="*/ 270 h 528"/>
                <a:gd name="T100" fmla="*/ 720 w 722"/>
                <a:gd name="T101" fmla="*/ 336 h 528"/>
                <a:gd name="T102" fmla="*/ 706 w 722"/>
                <a:gd name="T103" fmla="*/ 412 h 528"/>
                <a:gd name="T104" fmla="*/ 682 w 722"/>
                <a:gd name="T105" fmla="*/ 502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22" h="528">
                  <a:moveTo>
                    <a:pt x="680" y="502"/>
                  </a:moveTo>
                  <a:lnTo>
                    <a:pt x="680" y="502"/>
                  </a:lnTo>
                  <a:lnTo>
                    <a:pt x="684" y="472"/>
                  </a:lnTo>
                  <a:lnTo>
                    <a:pt x="688" y="436"/>
                  </a:lnTo>
                  <a:lnTo>
                    <a:pt x="688" y="398"/>
                  </a:lnTo>
                  <a:lnTo>
                    <a:pt x="688" y="356"/>
                  </a:lnTo>
                  <a:lnTo>
                    <a:pt x="684" y="312"/>
                  </a:lnTo>
                  <a:lnTo>
                    <a:pt x="676" y="268"/>
                  </a:lnTo>
                  <a:lnTo>
                    <a:pt x="668" y="226"/>
                  </a:lnTo>
                  <a:lnTo>
                    <a:pt x="658" y="184"/>
                  </a:lnTo>
                  <a:lnTo>
                    <a:pt x="658" y="184"/>
                  </a:lnTo>
                  <a:lnTo>
                    <a:pt x="648" y="158"/>
                  </a:lnTo>
                  <a:lnTo>
                    <a:pt x="636" y="136"/>
                  </a:lnTo>
                  <a:lnTo>
                    <a:pt x="622" y="118"/>
                  </a:lnTo>
                  <a:lnTo>
                    <a:pt x="606" y="102"/>
                  </a:lnTo>
                  <a:lnTo>
                    <a:pt x="588" y="90"/>
                  </a:lnTo>
                  <a:lnTo>
                    <a:pt x="568" y="78"/>
                  </a:lnTo>
                  <a:lnTo>
                    <a:pt x="550" y="70"/>
                  </a:lnTo>
                  <a:lnTo>
                    <a:pt x="530" y="64"/>
                  </a:lnTo>
                  <a:lnTo>
                    <a:pt x="512" y="58"/>
                  </a:lnTo>
                  <a:lnTo>
                    <a:pt x="494" y="54"/>
                  </a:lnTo>
                  <a:lnTo>
                    <a:pt x="464" y="52"/>
                  </a:lnTo>
                  <a:lnTo>
                    <a:pt x="444" y="50"/>
                  </a:lnTo>
                  <a:lnTo>
                    <a:pt x="436" y="50"/>
                  </a:lnTo>
                  <a:lnTo>
                    <a:pt x="436" y="50"/>
                  </a:lnTo>
                  <a:lnTo>
                    <a:pt x="422" y="52"/>
                  </a:lnTo>
                  <a:lnTo>
                    <a:pt x="384" y="56"/>
                  </a:lnTo>
                  <a:lnTo>
                    <a:pt x="358" y="62"/>
                  </a:lnTo>
                  <a:lnTo>
                    <a:pt x="330" y="68"/>
                  </a:lnTo>
                  <a:lnTo>
                    <a:pt x="300" y="76"/>
                  </a:lnTo>
                  <a:lnTo>
                    <a:pt x="268" y="86"/>
                  </a:lnTo>
                  <a:lnTo>
                    <a:pt x="236" y="100"/>
                  </a:lnTo>
                  <a:lnTo>
                    <a:pt x="206" y="116"/>
                  </a:lnTo>
                  <a:lnTo>
                    <a:pt x="176" y="134"/>
                  </a:lnTo>
                  <a:lnTo>
                    <a:pt x="148" y="156"/>
                  </a:lnTo>
                  <a:lnTo>
                    <a:pt x="136" y="168"/>
                  </a:lnTo>
                  <a:lnTo>
                    <a:pt x="124" y="182"/>
                  </a:lnTo>
                  <a:lnTo>
                    <a:pt x="114" y="196"/>
                  </a:lnTo>
                  <a:lnTo>
                    <a:pt x="104" y="212"/>
                  </a:lnTo>
                  <a:lnTo>
                    <a:pt x="96" y="228"/>
                  </a:lnTo>
                  <a:lnTo>
                    <a:pt x="90" y="244"/>
                  </a:lnTo>
                  <a:lnTo>
                    <a:pt x="86" y="264"/>
                  </a:lnTo>
                  <a:lnTo>
                    <a:pt x="82" y="282"/>
                  </a:lnTo>
                  <a:lnTo>
                    <a:pt x="82" y="282"/>
                  </a:lnTo>
                  <a:lnTo>
                    <a:pt x="78" y="318"/>
                  </a:lnTo>
                  <a:lnTo>
                    <a:pt x="72" y="352"/>
                  </a:lnTo>
                  <a:lnTo>
                    <a:pt x="62" y="384"/>
                  </a:lnTo>
                  <a:lnTo>
                    <a:pt x="54" y="416"/>
                  </a:lnTo>
                  <a:lnTo>
                    <a:pt x="42" y="446"/>
                  </a:lnTo>
                  <a:lnTo>
                    <a:pt x="30" y="474"/>
                  </a:lnTo>
                  <a:lnTo>
                    <a:pt x="18" y="502"/>
                  </a:lnTo>
                  <a:lnTo>
                    <a:pt x="4" y="528"/>
                  </a:lnTo>
                  <a:lnTo>
                    <a:pt x="4" y="528"/>
                  </a:lnTo>
                  <a:lnTo>
                    <a:pt x="6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32"/>
                  </a:lnTo>
                  <a:lnTo>
                    <a:pt x="4" y="378"/>
                  </a:lnTo>
                  <a:lnTo>
                    <a:pt x="10" y="328"/>
                  </a:lnTo>
                  <a:lnTo>
                    <a:pt x="20" y="284"/>
                  </a:lnTo>
                  <a:lnTo>
                    <a:pt x="30" y="242"/>
                  </a:lnTo>
                  <a:lnTo>
                    <a:pt x="42" y="206"/>
                  </a:lnTo>
                  <a:lnTo>
                    <a:pt x="56" y="172"/>
                  </a:lnTo>
                  <a:lnTo>
                    <a:pt x="70" y="142"/>
                  </a:lnTo>
                  <a:lnTo>
                    <a:pt x="88" y="116"/>
                  </a:lnTo>
                  <a:lnTo>
                    <a:pt x="104" y="94"/>
                  </a:lnTo>
                  <a:lnTo>
                    <a:pt x="124" y="74"/>
                  </a:lnTo>
                  <a:lnTo>
                    <a:pt x="144" y="56"/>
                  </a:lnTo>
                  <a:lnTo>
                    <a:pt x="164" y="42"/>
                  </a:lnTo>
                  <a:lnTo>
                    <a:pt x="184" y="30"/>
                  </a:lnTo>
                  <a:lnTo>
                    <a:pt x="206" y="20"/>
                  </a:lnTo>
                  <a:lnTo>
                    <a:pt x="226" y="12"/>
                  </a:lnTo>
                  <a:lnTo>
                    <a:pt x="248" y="6"/>
                  </a:lnTo>
                  <a:lnTo>
                    <a:pt x="268" y="4"/>
                  </a:lnTo>
                  <a:lnTo>
                    <a:pt x="290" y="0"/>
                  </a:lnTo>
                  <a:lnTo>
                    <a:pt x="310" y="0"/>
                  </a:lnTo>
                  <a:lnTo>
                    <a:pt x="348" y="0"/>
                  </a:lnTo>
                  <a:lnTo>
                    <a:pt x="382" y="6"/>
                  </a:lnTo>
                  <a:lnTo>
                    <a:pt x="412" y="12"/>
                  </a:lnTo>
                  <a:lnTo>
                    <a:pt x="434" y="18"/>
                  </a:lnTo>
                  <a:lnTo>
                    <a:pt x="454" y="24"/>
                  </a:lnTo>
                  <a:lnTo>
                    <a:pt x="454" y="24"/>
                  </a:lnTo>
                  <a:lnTo>
                    <a:pt x="470" y="24"/>
                  </a:lnTo>
                  <a:lnTo>
                    <a:pt x="488" y="24"/>
                  </a:lnTo>
                  <a:lnTo>
                    <a:pt x="512" y="28"/>
                  </a:lnTo>
                  <a:lnTo>
                    <a:pt x="540" y="34"/>
                  </a:lnTo>
                  <a:lnTo>
                    <a:pt x="570" y="42"/>
                  </a:lnTo>
                  <a:lnTo>
                    <a:pt x="600" y="54"/>
                  </a:lnTo>
                  <a:lnTo>
                    <a:pt x="616" y="64"/>
                  </a:lnTo>
                  <a:lnTo>
                    <a:pt x="630" y="74"/>
                  </a:lnTo>
                  <a:lnTo>
                    <a:pt x="644" y="84"/>
                  </a:lnTo>
                  <a:lnTo>
                    <a:pt x="658" y="98"/>
                  </a:lnTo>
                  <a:lnTo>
                    <a:pt x="670" y="112"/>
                  </a:lnTo>
                  <a:lnTo>
                    <a:pt x="682" y="128"/>
                  </a:lnTo>
                  <a:lnTo>
                    <a:pt x="694" y="146"/>
                  </a:lnTo>
                  <a:lnTo>
                    <a:pt x="702" y="166"/>
                  </a:lnTo>
                  <a:lnTo>
                    <a:pt x="710" y="190"/>
                  </a:lnTo>
                  <a:lnTo>
                    <a:pt x="716" y="214"/>
                  </a:lnTo>
                  <a:lnTo>
                    <a:pt x="720" y="240"/>
                  </a:lnTo>
                  <a:lnTo>
                    <a:pt x="722" y="270"/>
                  </a:lnTo>
                  <a:lnTo>
                    <a:pt x="722" y="302"/>
                  </a:lnTo>
                  <a:lnTo>
                    <a:pt x="720" y="336"/>
                  </a:lnTo>
                  <a:lnTo>
                    <a:pt x="714" y="372"/>
                  </a:lnTo>
                  <a:lnTo>
                    <a:pt x="706" y="412"/>
                  </a:lnTo>
                  <a:lnTo>
                    <a:pt x="696" y="456"/>
                  </a:lnTo>
                  <a:lnTo>
                    <a:pt x="682" y="502"/>
                  </a:lnTo>
                  <a:lnTo>
                    <a:pt x="680" y="5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5" name="Freeform 85"/>
            <p:cNvSpPr>
              <a:spLocks/>
            </p:cNvSpPr>
            <p:nvPr/>
          </p:nvSpPr>
          <p:spPr bwMode="auto">
            <a:xfrm>
              <a:off x="6009331" y="4059237"/>
              <a:ext cx="2489200" cy="2994025"/>
            </a:xfrm>
            <a:custGeom>
              <a:avLst/>
              <a:gdLst>
                <a:gd name="T0" fmla="*/ 140 w 1568"/>
                <a:gd name="T1" fmla="*/ 878 h 1886"/>
                <a:gd name="T2" fmla="*/ 130 w 1568"/>
                <a:gd name="T3" fmla="*/ 758 h 1886"/>
                <a:gd name="T4" fmla="*/ 286 w 1568"/>
                <a:gd name="T5" fmla="*/ 424 h 1886"/>
                <a:gd name="T6" fmla="*/ 518 w 1568"/>
                <a:gd name="T7" fmla="*/ 78 h 1886"/>
                <a:gd name="T8" fmla="*/ 612 w 1568"/>
                <a:gd name="T9" fmla="*/ 20 h 1886"/>
                <a:gd name="T10" fmla="*/ 810 w 1568"/>
                <a:gd name="T11" fmla="*/ 14 h 1886"/>
                <a:gd name="T12" fmla="*/ 952 w 1568"/>
                <a:gd name="T13" fmla="*/ 34 h 1886"/>
                <a:gd name="T14" fmla="*/ 1190 w 1568"/>
                <a:gd name="T15" fmla="*/ 172 h 1886"/>
                <a:gd name="T16" fmla="*/ 1292 w 1568"/>
                <a:gd name="T17" fmla="*/ 320 h 1886"/>
                <a:gd name="T18" fmla="*/ 1364 w 1568"/>
                <a:gd name="T19" fmla="*/ 620 h 1886"/>
                <a:gd name="T20" fmla="*/ 1406 w 1568"/>
                <a:gd name="T21" fmla="*/ 1014 h 1886"/>
                <a:gd name="T22" fmla="*/ 1434 w 1568"/>
                <a:gd name="T23" fmla="*/ 1042 h 1886"/>
                <a:gd name="T24" fmla="*/ 1484 w 1568"/>
                <a:gd name="T25" fmla="*/ 1182 h 1886"/>
                <a:gd name="T26" fmla="*/ 1538 w 1568"/>
                <a:gd name="T27" fmla="*/ 1246 h 1886"/>
                <a:gd name="T28" fmla="*/ 1512 w 1568"/>
                <a:gd name="T29" fmla="*/ 1258 h 1886"/>
                <a:gd name="T30" fmla="*/ 1552 w 1568"/>
                <a:gd name="T31" fmla="*/ 1442 h 1886"/>
                <a:gd name="T32" fmla="*/ 1522 w 1568"/>
                <a:gd name="T33" fmla="*/ 1462 h 1886"/>
                <a:gd name="T34" fmla="*/ 1508 w 1568"/>
                <a:gd name="T35" fmla="*/ 1530 h 1886"/>
                <a:gd name="T36" fmla="*/ 1424 w 1568"/>
                <a:gd name="T37" fmla="*/ 1680 h 1886"/>
                <a:gd name="T38" fmla="*/ 1190 w 1568"/>
                <a:gd name="T39" fmla="*/ 1836 h 1886"/>
                <a:gd name="T40" fmla="*/ 1164 w 1568"/>
                <a:gd name="T41" fmla="*/ 1790 h 1886"/>
                <a:gd name="T42" fmla="*/ 1192 w 1568"/>
                <a:gd name="T43" fmla="*/ 1692 h 1886"/>
                <a:gd name="T44" fmla="*/ 1060 w 1568"/>
                <a:gd name="T45" fmla="*/ 1622 h 1886"/>
                <a:gd name="T46" fmla="*/ 1026 w 1568"/>
                <a:gd name="T47" fmla="*/ 1596 h 1886"/>
                <a:gd name="T48" fmla="*/ 1016 w 1568"/>
                <a:gd name="T49" fmla="*/ 1566 h 1886"/>
                <a:gd name="T50" fmla="*/ 1094 w 1568"/>
                <a:gd name="T51" fmla="*/ 1418 h 1886"/>
                <a:gd name="T52" fmla="*/ 1054 w 1568"/>
                <a:gd name="T53" fmla="*/ 1298 h 1886"/>
                <a:gd name="T54" fmla="*/ 1054 w 1568"/>
                <a:gd name="T55" fmla="*/ 1022 h 1886"/>
                <a:gd name="T56" fmla="*/ 1114 w 1568"/>
                <a:gd name="T57" fmla="*/ 852 h 1886"/>
                <a:gd name="T58" fmla="*/ 1154 w 1568"/>
                <a:gd name="T59" fmla="*/ 762 h 1886"/>
                <a:gd name="T60" fmla="*/ 1174 w 1568"/>
                <a:gd name="T61" fmla="*/ 520 h 1886"/>
                <a:gd name="T62" fmla="*/ 1102 w 1568"/>
                <a:gd name="T63" fmla="*/ 390 h 1886"/>
                <a:gd name="T64" fmla="*/ 946 w 1568"/>
                <a:gd name="T65" fmla="*/ 330 h 1886"/>
                <a:gd name="T66" fmla="*/ 806 w 1568"/>
                <a:gd name="T67" fmla="*/ 306 h 1886"/>
                <a:gd name="T68" fmla="*/ 642 w 1568"/>
                <a:gd name="T69" fmla="*/ 336 h 1886"/>
                <a:gd name="T70" fmla="*/ 514 w 1568"/>
                <a:gd name="T71" fmla="*/ 478 h 1886"/>
                <a:gd name="T72" fmla="*/ 458 w 1568"/>
                <a:gd name="T73" fmla="*/ 796 h 1886"/>
                <a:gd name="T74" fmla="*/ 472 w 1568"/>
                <a:gd name="T75" fmla="*/ 924 h 1886"/>
                <a:gd name="T76" fmla="*/ 572 w 1568"/>
                <a:gd name="T77" fmla="*/ 1120 h 1886"/>
                <a:gd name="T78" fmla="*/ 648 w 1568"/>
                <a:gd name="T79" fmla="*/ 1268 h 1886"/>
                <a:gd name="T80" fmla="*/ 672 w 1568"/>
                <a:gd name="T81" fmla="*/ 1452 h 1886"/>
                <a:gd name="T82" fmla="*/ 680 w 1568"/>
                <a:gd name="T83" fmla="*/ 1524 h 1886"/>
                <a:gd name="T84" fmla="*/ 770 w 1568"/>
                <a:gd name="T85" fmla="*/ 1594 h 1886"/>
                <a:gd name="T86" fmla="*/ 762 w 1568"/>
                <a:gd name="T87" fmla="*/ 1712 h 1886"/>
                <a:gd name="T88" fmla="*/ 666 w 1568"/>
                <a:gd name="T89" fmla="*/ 1818 h 1886"/>
                <a:gd name="T90" fmla="*/ 622 w 1568"/>
                <a:gd name="T91" fmla="*/ 1822 h 1886"/>
                <a:gd name="T92" fmla="*/ 514 w 1568"/>
                <a:gd name="T93" fmla="*/ 1740 h 1886"/>
                <a:gd name="T94" fmla="*/ 472 w 1568"/>
                <a:gd name="T95" fmla="*/ 1752 h 1886"/>
                <a:gd name="T96" fmla="*/ 338 w 1568"/>
                <a:gd name="T97" fmla="*/ 1708 h 1886"/>
                <a:gd name="T98" fmla="*/ 242 w 1568"/>
                <a:gd name="T99" fmla="*/ 1726 h 1886"/>
                <a:gd name="T100" fmla="*/ 160 w 1568"/>
                <a:gd name="T101" fmla="*/ 1692 h 1886"/>
                <a:gd name="T102" fmla="*/ 100 w 1568"/>
                <a:gd name="T103" fmla="*/ 1502 h 1886"/>
                <a:gd name="T104" fmla="*/ 108 w 1568"/>
                <a:gd name="T105" fmla="*/ 1404 h 1886"/>
                <a:gd name="T106" fmla="*/ 70 w 1568"/>
                <a:gd name="T107" fmla="*/ 1510 h 1886"/>
                <a:gd name="T108" fmla="*/ 10 w 1568"/>
                <a:gd name="T109" fmla="*/ 1430 h 1886"/>
                <a:gd name="T110" fmla="*/ 6 w 1568"/>
                <a:gd name="T111" fmla="*/ 1322 h 1886"/>
                <a:gd name="T112" fmla="*/ 62 w 1568"/>
                <a:gd name="T113" fmla="*/ 1246 h 1886"/>
                <a:gd name="T114" fmla="*/ 134 w 1568"/>
                <a:gd name="T115" fmla="*/ 1164 h 1886"/>
                <a:gd name="T116" fmla="*/ 164 w 1568"/>
                <a:gd name="T117" fmla="*/ 932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68" h="1886">
                  <a:moveTo>
                    <a:pt x="164" y="932"/>
                  </a:moveTo>
                  <a:lnTo>
                    <a:pt x="162" y="932"/>
                  </a:lnTo>
                  <a:lnTo>
                    <a:pt x="162" y="932"/>
                  </a:lnTo>
                  <a:lnTo>
                    <a:pt x="162" y="924"/>
                  </a:lnTo>
                  <a:lnTo>
                    <a:pt x="158" y="916"/>
                  </a:lnTo>
                  <a:lnTo>
                    <a:pt x="150" y="898"/>
                  </a:lnTo>
                  <a:lnTo>
                    <a:pt x="140" y="878"/>
                  </a:lnTo>
                  <a:lnTo>
                    <a:pt x="134" y="866"/>
                  </a:lnTo>
                  <a:lnTo>
                    <a:pt x="130" y="852"/>
                  </a:lnTo>
                  <a:lnTo>
                    <a:pt x="126" y="836"/>
                  </a:lnTo>
                  <a:lnTo>
                    <a:pt x="124" y="820"/>
                  </a:lnTo>
                  <a:lnTo>
                    <a:pt x="124" y="802"/>
                  </a:lnTo>
                  <a:lnTo>
                    <a:pt x="126" y="782"/>
                  </a:lnTo>
                  <a:lnTo>
                    <a:pt x="130" y="758"/>
                  </a:lnTo>
                  <a:lnTo>
                    <a:pt x="138" y="734"/>
                  </a:lnTo>
                  <a:lnTo>
                    <a:pt x="148" y="708"/>
                  </a:lnTo>
                  <a:lnTo>
                    <a:pt x="162" y="678"/>
                  </a:lnTo>
                  <a:lnTo>
                    <a:pt x="162" y="678"/>
                  </a:lnTo>
                  <a:lnTo>
                    <a:pt x="198" y="606"/>
                  </a:lnTo>
                  <a:lnTo>
                    <a:pt x="240" y="520"/>
                  </a:lnTo>
                  <a:lnTo>
                    <a:pt x="286" y="424"/>
                  </a:lnTo>
                  <a:lnTo>
                    <a:pt x="338" y="326"/>
                  </a:lnTo>
                  <a:lnTo>
                    <a:pt x="366" y="278"/>
                  </a:lnTo>
                  <a:lnTo>
                    <a:pt x="394" y="232"/>
                  </a:lnTo>
                  <a:lnTo>
                    <a:pt x="424" y="188"/>
                  </a:lnTo>
                  <a:lnTo>
                    <a:pt x="454" y="148"/>
                  </a:lnTo>
                  <a:lnTo>
                    <a:pt x="486" y="110"/>
                  </a:lnTo>
                  <a:lnTo>
                    <a:pt x="518" y="78"/>
                  </a:lnTo>
                  <a:lnTo>
                    <a:pt x="534" y="64"/>
                  </a:lnTo>
                  <a:lnTo>
                    <a:pt x="552" y="52"/>
                  </a:lnTo>
                  <a:lnTo>
                    <a:pt x="568" y="4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612" y="20"/>
                  </a:lnTo>
                  <a:lnTo>
                    <a:pt x="638" y="12"/>
                  </a:lnTo>
                  <a:lnTo>
                    <a:pt x="662" y="6"/>
                  </a:lnTo>
                  <a:lnTo>
                    <a:pt x="682" y="2"/>
                  </a:lnTo>
                  <a:lnTo>
                    <a:pt x="702" y="2"/>
                  </a:lnTo>
                  <a:lnTo>
                    <a:pt x="720" y="0"/>
                  </a:lnTo>
                  <a:lnTo>
                    <a:pt x="752" y="4"/>
                  </a:lnTo>
                  <a:lnTo>
                    <a:pt x="810" y="14"/>
                  </a:lnTo>
                  <a:lnTo>
                    <a:pt x="840" y="18"/>
                  </a:lnTo>
                  <a:lnTo>
                    <a:pt x="856" y="18"/>
                  </a:lnTo>
                  <a:lnTo>
                    <a:pt x="874" y="18"/>
                  </a:lnTo>
                  <a:lnTo>
                    <a:pt x="874" y="18"/>
                  </a:lnTo>
                  <a:lnTo>
                    <a:pt x="888" y="20"/>
                  </a:lnTo>
                  <a:lnTo>
                    <a:pt x="926" y="28"/>
                  </a:lnTo>
                  <a:lnTo>
                    <a:pt x="952" y="34"/>
                  </a:lnTo>
                  <a:lnTo>
                    <a:pt x="982" y="44"/>
                  </a:lnTo>
                  <a:lnTo>
                    <a:pt x="1014" y="56"/>
                  </a:lnTo>
                  <a:lnTo>
                    <a:pt x="1048" y="72"/>
                  </a:lnTo>
                  <a:lnTo>
                    <a:pt x="1084" y="90"/>
                  </a:lnTo>
                  <a:lnTo>
                    <a:pt x="1120" y="112"/>
                  </a:lnTo>
                  <a:lnTo>
                    <a:pt x="1156" y="140"/>
                  </a:lnTo>
                  <a:lnTo>
                    <a:pt x="1190" y="172"/>
                  </a:lnTo>
                  <a:lnTo>
                    <a:pt x="1208" y="188"/>
                  </a:lnTo>
                  <a:lnTo>
                    <a:pt x="1224" y="208"/>
                  </a:lnTo>
                  <a:lnTo>
                    <a:pt x="1238" y="228"/>
                  </a:lnTo>
                  <a:lnTo>
                    <a:pt x="1254" y="248"/>
                  </a:lnTo>
                  <a:lnTo>
                    <a:pt x="1268" y="272"/>
                  </a:lnTo>
                  <a:lnTo>
                    <a:pt x="1280" y="296"/>
                  </a:lnTo>
                  <a:lnTo>
                    <a:pt x="1292" y="320"/>
                  </a:lnTo>
                  <a:lnTo>
                    <a:pt x="1304" y="348"/>
                  </a:lnTo>
                  <a:lnTo>
                    <a:pt x="1304" y="348"/>
                  </a:lnTo>
                  <a:lnTo>
                    <a:pt x="1322" y="402"/>
                  </a:lnTo>
                  <a:lnTo>
                    <a:pt x="1336" y="458"/>
                  </a:lnTo>
                  <a:lnTo>
                    <a:pt x="1348" y="512"/>
                  </a:lnTo>
                  <a:lnTo>
                    <a:pt x="1356" y="566"/>
                  </a:lnTo>
                  <a:lnTo>
                    <a:pt x="1364" y="620"/>
                  </a:lnTo>
                  <a:lnTo>
                    <a:pt x="1370" y="674"/>
                  </a:lnTo>
                  <a:lnTo>
                    <a:pt x="1378" y="774"/>
                  </a:lnTo>
                  <a:lnTo>
                    <a:pt x="1382" y="864"/>
                  </a:lnTo>
                  <a:lnTo>
                    <a:pt x="1388" y="938"/>
                  </a:lnTo>
                  <a:lnTo>
                    <a:pt x="1394" y="968"/>
                  </a:lnTo>
                  <a:lnTo>
                    <a:pt x="1398" y="994"/>
                  </a:lnTo>
                  <a:lnTo>
                    <a:pt x="1406" y="1014"/>
                  </a:lnTo>
                  <a:lnTo>
                    <a:pt x="1410" y="1022"/>
                  </a:lnTo>
                  <a:lnTo>
                    <a:pt x="1416" y="1028"/>
                  </a:lnTo>
                  <a:lnTo>
                    <a:pt x="1416" y="1028"/>
                  </a:lnTo>
                  <a:lnTo>
                    <a:pt x="1422" y="1034"/>
                  </a:lnTo>
                  <a:lnTo>
                    <a:pt x="1422" y="1034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40" y="1070"/>
                  </a:lnTo>
                  <a:lnTo>
                    <a:pt x="1446" y="1098"/>
                  </a:lnTo>
                  <a:lnTo>
                    <a:pt x="1458" y="1130"/>
                  </a:lnTo>
                  <a:lnTo>
                    <a:pt x="1464" y="1148"/>
                  </a:lnTo>
                  <a:lnTo>
                    <a:pt x="1474" y="1166"/>
                  </a:lnTo>
                  <a:lnTo>
                    <a:pt x="1484" y="1182"/>
                  </a:lnTo>
                  <a:lnTo>
                    <a:pt x="1496" y="1198"/>
                  </a:lnTo>
                  <a:lnTo>
                    <a:pt x="1512" y="1214"/>
                  </a:lnTo>
                  <a:lnTo>
                    <a:pt x="1528" y="1226"/>
                  </a:lnTo>
                  <a:lnTo>
                    <a:pt x="1546" y="1236"/>
                  </a:lnTo>
                  <a:lnTo>
                    <a:pt x="1568" y="1246"/>
                  </a:lnTo>
                  <a:lnTo>
                    <a:pt x="1568" y="1246"/>
                  </a:lnTo>
                  <a:lnTo>
                    <a:pt x="1538" y="1246"/>
                  </a:lnTo>
                  <a:lnTo>
                    <a:pt x="1510" y="1244"/>
                  </a:lnTo>
                  <a:lnTo>
                    <a:pt x="1480" y="1238"/>
                  </a:lnTo>
                  <a:lnTo>
                    <a:pt x="1480" y="1238"/>
                  </a:lnTo>
                  <a:lnTo>
                    <a:pt x="1488" y="1242"/>
                  </a:lnTo>
                  <a:lnTo>
                    <a:pt x="1498" y="1246"/>
                  </a:lnTo>
                  <a:lnTo>
                    <a:pt x="1504" y="1252"/>
                  </a:lnTo>
                  <a:lnTo>
                    <a:pt x="1512" y="1258"/>
                  </a:lnTo>
                  <a:lnTo>
                    <a:pt x="1524" y="1274"/>
                  </a:lnTo>
                  <a:lnTo>
                    <a:pt x="1534" y="1294"/>
                  </a:lnTo>
                  <a:lnTo>
                    <a:pt x="1540" y="1316"/>
                  </a:lnTo>
                  <a:lnTo>
                    <a:pt x="1546" y="1342"/>
                  </a:lnTo>
                  <a:lnTo>
                    <a:pt x="1550" y="1366"/>
                  </a:lnTo>
                  <a:lnTo>
                    <a:pt x="1552" y="1392"/>
                  </a:lnTo>
                  <a:lnTo>
                    <a:pt x="1552" y="1442"/>
                  </a:lnTo>
                  <a:lnTo>
                    <a:pt x="1548" y="1484"/>
                  </a:lnTo>
                  <a:lnTo>
                    <a:pt x="1544" y="1526"/>
                  </a:lnTo>
                  <a:lnTo>
                    <a:pt x="1544" y="1526"/>
                  </a:lnTo>
                  <a:lnTo>
                    <a:pt x="1542" y="1516"/>
                  </a:lnTo>
                  <a:lnTo>
                    <a:pt x="1536" y="1494"/>
                  </a:lnTo>
                  <a:lnTo>
                    <a:pt x="1530" y="1478"/>
                  </a:lnTo>
                  <a:lnTo>
                    <a:pt x="1522" y="1462"/>
                  </a:lnTo>
                  <a:lnTo>
                    <a:pt x="1514" y="1446"/>
                  </a:lnTo>
                  <a:lnTo>
                    <a:pt x="1502" y="1428"/>
                  </a:lnTo>
                  <a:lnTo>
                    <a:pt x="1502" y="1428"/>
                  </a:lnTo>
                  <a:lnTo>
                    <a:pt x="1508" y="1454"/>
                  </a:lnTo>
                  <a:lnTo>
                    <a:pt x="1512" y="1480"/>
                  </a:lnTo>
                  <a:lnTo>
                    <a:pt x="1512" y="1506"/>
                  </a:lnTo>
                  <a:lnTo>
                    <a:pt x="1508" y="1530"/>
                  </a:lnTo>
                  <a:lnTo>
                    <a:pt x="1504" y="1554"/>
                  </a:lnTo>
                  <a:lnTo>
                    <a:pt x="1496" y="1576"/>
                  </a:lnTo>
                  <a:lnTo>
                    <a:pt x="1484" y="1600"/>
                  </a:lnTo>
                  <a:lnTo>
                    <a:pt x="1472" y="1620"/>
                  </a:lnTo>
                  <a:lnTo>
                    <a:pt x="1458" y="1642"/>
                  </a:lnTo>
                  <a:lnTo>
                    <a:pt x="1442" y="1662"/>
                  </a:lnTo>
                  <a:lnTo>
                    <a:pt x="1424" y="1680"/>
                  </a:lnTo>
                  <a:lnTo>
                    <a:pt x="1406" y="1698"/>
                  </a:lnTo>
                  <a:lnTo>
                    <a:pt x="1386" y="1716"/>
                  </a:lnTo>
                  <a:lnTo>
                    <a:pt x="1364" y="1732"/>
                  </a:lnTo>
                  <a:lnTo>
                    <a:pt x="1322" y="1764"/>
                  </a:lnTo>
                  <a:lnTo>
                    <a:pt x="1276" y="1792"/>
                  </a:lnTo>
                  <a:lnTo>
                    <a:pt x="1232" y="1816"/>
                  </a:lnTo>
                  <a:lnTo>
                    <a:pt x="1190" y="1836"/>
                  </a:lnTo>
                  <a:lnTo>
                    <a:pt x="1152" y="1854"/>
                  </a:lnTo>
                  <a:lnTo>
                    <a:pt x="1092" y="1876"/>
                  </a:lnTo>
                  <a:lnTo>
                    <a:pt x="1068" y="1886"/>
                  </a:lnTo>
                  <a:lnTo>
                    <a:pt x="1068" y="1886"/>
                  </a:lnTo>
                  <a:lnTo>
                    <a:pt x="1100" y="1858"/>
                  </a:lnTo>
                  <a:lnTo>
                    <a:pt x="1130" y="1828"/>
                  </a:lnTo>
                  <a:lnTo>
                    <a:pt x="1164" y="1790"/>
                  </a:lnTo>
                  <a:lnTo>
                    <a:pt x="1164" y="1790"/>
                  </a:lnTo>
                  <a:lnTo>
                    <a:pt x="1164" y="1776"/>
                  </a:lnTo>
                  <a:lnTo>
                    <a:pt x="1168" y="1760"/>
                  </a:lnTo>
                  <a:lnTo>
                    <a:pt x="1178" y="1726"/>
                  </a:lnTo>
                  <a:lnTo>
                    <a:pt x="1188" y="1702"/>
                  </a:lnTo>
                  <a:lnTo>
                    <a:pt x="1192" y="1692"/>
                  </a:lnTo>
                  <a:lnTo>
                    <a:pt x="1192" y="1692"/>
                  </a:lnTo>
                  <a:lnTo>
                    <a:pt x="1160" y="1670"/>
                  </a:lnTo>
                  <a:lnTo>
                    <a:pt x="1134" y="1652"/>
                  </a:lnTo>
                  <a:lnTo>
                    <a:pt x="1112" y="1640"/>
                  </a:lnTo>
                  <a:lnTo>
                    <a:pt x="1094" y="1632"/>
                  </a:lnTo>
                  <a:lnTo>
                    <a:pt x="1082" y="1626"/>
                  </a:lnTo>
                  <a:lnTo>
                    <a:pt x="1072" y="1624"/>
                  </a:lnTo>
                  <a:lnTo>
                    <a:pt x="1060" y="1622"/>
                  </a:lnTo>
                  <a:lnTo>
                    <a:pt x="1060" y="1622"/>
                  </a:lnTo>
                  <a:lnTo>
                    <a:pt x="1064" y="1620"/>
                  </a:lnTo>
                  <a:lnTo>
                    <a:pt x="1068" y="1614"/>
                  </a:lnTo>
                  <a:lnTo>
                    <a:pt x="1068" y="1614"/>
                  </a:lnTo>
                  <a:lnTo>
                    <a:pt x="1054" y="1606"/>
                  </a:lnTo>
                  <a:lnTo>
                    <a:pt x="1040" y="1600"/>
                  </a:lnTo>
                  <a:lnTo>
                    <a:pt x="1026" y="1596"/>
                  </a:lnTo>
                  <a:lnTo>
                    <a:pt x="1016" y="1594"/>
                  </a:lnTo>
                  <a:lnTo>
                    <a:pt x="1002" y="1592"/>
                  </a:lnTo>
                  <a:lnTo>
                    <a:pt x="994" y="1594"/>
                  </a:lnTo>
                  <a:lnTo>
                    <a:pt x="992" y="1592"/>
                  </a:lnTo>
                  <a:lnTo>
                    <a:pt x="994" y="1592"/>
                  </a:lnTo>
                  <a:lnTo>
                    <a:pt x="1002" y="1584"/>
                  </a:lnTo>
                  <a:lnTo>
                    <a:pt x="1016" y="1566"/>
                  </a:lnTo>
                  <a:lnTo>
                    <a:pt x="1038" y="1538"/>
                  </a:lnTo>
                  <a:lnTo>
                    <a:pt x="1038" y="1538"/>
                  </a:lnTo>
                  <a:lnTo>
                    <a:pt x="1060" y="1502"/>
                  </a:lnTo>
                  <a:lnTo>
                    <a:pt x="1076" y="1474"/>
                  </a:lnTo>
                  <a:lnTo>
                    <a:pt x="1086" y="1450"/>
                  </a:lnTo>
                  <a:lnTo>
                    <a:pt x="1092" y="1432"/>
                  </a:lnTo>
                  <a:lnTo>
                    <a:pt x="1094" y="1418"/>
                  </a:lnTo>
                  <a:lnTo>
                    <a:pt x="1092" y="1410"/>
                  </a:lnTo>
                  <a:lnTo>
                    <a:pt x="1092" y="1402"/>
                  </a:lnTo>
                  <a:lnTo>
                    <a:pt x="1092" y="1402"/>
                  </a:lnTo>
                  <a:lnTo>
                    <a:pt x="1080" y="1376"/>
                  </a:lnTo>
                  <a:lnTo>
                    <a:pt x="1070" y="1350"/>
                  </a:lnTo>
                  <a:lnTo>
                    <a:pt x="1062" y="1324"/>
                  </a:lnTo>
                  <a:lnTo>
                    <a:pt x="1054" y="1298"/>
                  </a:lnTo>
                  <a:lnTo>
                    <a:pt x="1050" y="1272"/>
                  </a:lnTo>
                  <a:lnTo>
                    <a:pt x="1044" y="1248"/>
                  </a:lnTo>
                  <a:lnTo>
                    <a:pt x="1040" y="1198"/>
                  </a:lnTo>
                  <a:lnTo>
                    <a:pt x="1038" y="1150"/>
                  </a:lnTo>
                  <a:lnTo>
                    <a:pt x="1040" y="1104"/>
                  </a:lnTo>
                  <a:lnTo>
                    <a:pt x="1046" y="1062"/>
                  </a:lnTo>
                  <a:lnTo>
                    <a:pt x="1054" y="1022"/>
                  </a:lnTo>
                  <a:lnTo>
                    <a:pt x="1062" y="986"/>
                  </a:lnTo>
                  <a:lnTo>
                    <a:pt x="1072" y="952"/>
                  </a:lnTo>
                  <a:lnTo>
                    <a:pt x="1082" y="922"/>
                  </a:lnTo>
                  <a:lnTo>
                    <a:pt x="1092" y="898"/>
                  </a:lnTo>
                  <a:lnTo>
                    <a:pt x="1108" y="864"/>
                  </a:lnTo>
                  <a:lnTo>
                    <a:pt x="1114" y="852"/>
                  </a:lnTo>
                  <a:lnTo>
                    <a:pt x="1114" y="852"/>
                  </a:lnTo>
                  <a:lnTo>
                    <a:pt x="1120" y="844"/>
                  </a:lnTo>
                  <a:lnTo>
                    <a:pt x="1128" y="834"/>
                  </a:lnTo>
                  <a:lnTo>
                    <a:pt x="1132" y="822"/>
                  </a:lnTo>
                  <a:lnTo>
                    <a:pt x="1138" y="808"/>
                  </a:lnTo>
                  <a:lnTo>
                    <a:pt x="1140" y="808"/>
                  </a:lnTo>
                  <a:lnTo>
                    <a:pt x="1140" y="808"/>
                  </a:lnTo>
                  <a:lnTo>
                    <a:pt x="1154" y="762"/>
                  </a:lnTo>
                  <a:lnTo>
                    <a:pt x="1164" y="718"/>
                  </a:lnTo>
                  <a:lnTo>
                    <a:pt x="1172" y="678"/>
                  </a:lnTo>
                  <a:lnTo>
                    <a:pt x="1178" y="642"/>
                  </a:lnTo>
                  <a:lnTo>
                    <a:pt x="1180" y="608"/>
                  </a:lnTo>
                  <a:lnTo>
                    <a:pt x="1180" y="576"/>
                  </a:lnTo>
                  <a:lnTo>
                    <a:pt x="1178" y="546"/>
                  </a:lnTo>
                  <a:lnTo>
                    <a:pt x="1174" y="520"/>
                  </a:lnTo>
                  <a:lnTo>
                    <a:pt x="1168" y="496"/>
                  </a:lnTo>
                  <a:lnTo>
                    <a:pt x="1160" y="472"/>
                  </a:lnTo>
                  <a:lnTo>
                    <a:pt x="1152" y="452"/>
                  </a:lnTo>
                  <a:lnTo>
                    <a:pt x="1140" y="434"/>
                  </a:lnTo>
                  <a:lnTo>
                    <a:pt x="1128" y="418"/>
                  </a:lnTo>
                  <a:lnTo>
                    <a:pt x="1116" y="404"/>
                  </a:lnTo>
                  <a:lnTo>
                    <a:pt x="1102" y="390"/>
                  </a:lnTo>
                  <a:lnTo>
                    <a:pt x="1088" y="380"/>
                  </a:lnTo>
                  <a:lnTo>
                    <a:pt x="1074" y="370"/>
                  </a:lnTo>
                  <a:lnTo>
                    <a:pt x="1058" y="360"/>
                  </a:lnTo>
                  <a:lnTo>
                    <a:pt x="1028" y="348"/>
                  </a:lnTo>
                  <a:lnTo>
                    <a:pt x="998" y="340"/>
                  </a:lnTo>
                  <a:lnTo>
                    <a:pt x="970" y="334"/>
                  </a:lnTo>
                  <a:lnTo>
                    <a:pt x="946" y="330"/>
                  </a:lnTo>
                  <a:lnTo>
                    <a:pt x="928" y="330"/>
                  </a:lnTo>
                  <a:lnTo>
                    <a:pt x="912" y="330"/>
                  </a:lnTo>
                  <a:lnTo>
                    <a:pt x="912" y="330"/>
                  </a:lnTo>
                  <a:lnTo>
                    <a:pt x="892" y="324"/>
                  </a:lnTo>
                  <a:lnTo>
                    <a:pt x="870" y="318"/>
                  </a:lnTo>
                  <a:lnTo>
                    <a:pt x="840" y="312"/>
                  </a:lnTo>
                  <a:lnTo>
                    <a:pt x="806" y="306"/>
                  </a:lnTo>
                  <a:lnTo>
                    <a:pt x="768" y="306"/>
                  </a:lnTo>
                  <a:lnTo>
                    <a:pt x="748" y="306"/>
                  </a:lnTo>
                  <a:lnTo>
                    <a:pt x="726" y="310"/>
                  </a:lnTo>
                  <a:lnTo>
                    <a:pt x="706" y="312"/>
                  </a:lnTo>
                  <a:lnTo>
                    <a:pt x="684" y="318"/>
                  </a:lnTo>
                  <a:lnTo>
                    <a:pt x="664" y="326"/>
                  </a:lnTo>
                  <a:lnTo>
                    <a:pt x="642" y="336"/>
                  </a:lnTo>
                  <a:lnTo>
                    <a:pt x="622" y="348"/>
                  </a:lnTo>
                  <a:lnTo>
                    <a:pt x="602" y="362"/>
                  </a:lnTo>
                  <a:lnTo>
                    <a:pt x="582" y="380"/>
                  </a:lnTo>
                  <a:lnTo>
                    <a:pt x="562" y="400"/>
                  </a:lnTo>
                  <a:lnTo>
                    <a:pt x="546" y="422"/>
                  </a:lnTo>
                  <a:lnTo>
                    <a:pt x="528" y="448"/>
                  </a:lnTo>
                  <a:lnTo>
                    <a:pt x="514" y="478"/>
                  </a:lnTo>
                  <a:lnTo>
                    <a:pt x="500" y="512"/>
                  </a:lnTo>
                  <a:lnTo>
                    <a:pt x="488" y="548"/>
                  </a:lnTo>
                  <a:lnTo>
                    <a:pt x="478" y="590"/>
                  </a:lnTo>
                  <a:lnTo>
                    <a:pt x="468" y="634"/>
                  </a:lnTo>
                  <a:lnTo>
                    <a:pt x="462" y="684"/>
                  </a:lnTo>
                  <a:lnTo>
                    <a:pt x="458" y="738"/>
                  </a:lnTo>
                  <a:lnTo>
                    <a:pt x="458" y="796"/>
                  </a:lnTo>
                  <a:lnTo>
                    <a:pt x="464" y="798"/>
                  </a:lnTo>
                  <a:lnTo>
                    <a:pt x="464" y="798"/>
                  </a:lnTo>
                  <a:lnTo>
                    <a:pt x="462" y="834"/>
                  </a:lnTo>
                  <a:lnTo>
                    <a:pt x="462" y="834"/>
                  </a:lnTo>
                  <a:lnTo>
                    <a:pt x="462" y="864"/>
                  </a:lnTo>
                  <a:lnTo>
                    <a:pt x="466" y="894"/>
                  </a:lnTo>
                  <a:lnTo>
                    <a:pt x="472" y="924"/>
                  </a:lnTo>
                  <a:lnTo>
                    <a:pt x="480" y="952"/>
                  </a:lnTo>
                  <a:lnTo>
                    <a:pt x="490" y="980"/>
                  </a:lnTo>
                  <a:lnTo>
                    <a:pt x="500" y="1004"/>
                  </a:lnTo>
                  <a:lnTo>
                    <a:pt x="512" y="1028"/>
                  </a:lnTo>
                  <a:lnTo>
                    <a:pt x="526" y="1052"/>
                  </a:lnTo>
                  <a:lnTo>
                    <a:pt x="550" y="1090"/>
                  </a:lnTo>
                  <a:lnTo>
                    <a:pt x="572" y="1120"/>
                  </a:lnTo>
                  <a:lnTo>
                    <a:pt x="592" y="1146"/>
                  </a:lnTo>
                  <a:lnTo>
                    <a:pt x="592" y="1146"/>
                  </a:lnTo>
                  <a:lnTo>
                    <a:pt x="604" y="1158"/>
                  </a:lnTo>
                  <a:lnTo>
                    <a:pt x="614" y="1178"/>
                  </a:lnTo>
                  <a:lnTo>
                    <a:pt x="624" y="1200"/>
                  </a:lnTo>
                  <a:lnTo>
                    <a:pt x="632" y="1224"/>
                  </a:lnTo>
                  <a:lnTo>
                    <a:pt x="648" y="1268"/>
                  </a:lnTo>
                  <a:lnTo>
                    <a:pt x="658" y="1300"/>
                  </a:lnTo>
                  <a:lnTo>
                    <a:pt x="658" y="1300"/>
                  </a:lnTo>
                  <a:lnTo>
                    <a:pt x="668" y="1340"/>
                  </a:lnTo>
                  <a:lnTo>
                    <a:pt x="674" y="1374"/>
                  </a:lnTo>
                  <a:lnTo>
                    <a:pt x="676" y="1404"/>
                  </a:lnTo>
                  <a:lnTo>
                    <a:pt x="674" y="1430"/>
                  </a:lnTo>
                  <a:lnTo>
                    <a:pt x="672" y="1452"/>
                  </a:lnTo>
                  <a:lnTo>
                    <a:pt x="668" y="1474"/>
                  </a:lnTo>
                  <a:lnTo>
                    <a:pt x="664" y="1494"/>
                  </a:lnTo>
                  <a:lnTo>
                    <a:pt x="662" y="1512"/>
                  </a:lnTo>
                  <a:lnTo>
                    <a:pt x="662" y="1512"/>
                  </a:lnTo>
                  <a:lnTo>
                    <a:pt x="664" y="1516"/>
                  </a:lnTo>
                  <a:lnTo>
                    <a:pt x="666" y="1518"/>
                  </a:lnTo>
                  <a:lnTo>
                    <a:pt x="680" y="1524"/>
                  </a:lnTo>
                  <a:lnTo>
                    <a:pt x="696" y="1532"/>
                  </a:lnTo>
                  <a:lnTo>
                    <a:pt x="716" y="1542"/>
                  </a:lnTo>
                  <a:lnTo>
                    <a:pt x="738" y="1554"/>
                  </a:lnTo>
                  <a:lnTo>
                    <a:pt x="746" y="1562"/>
                  </a:lnTo>
                  <a:lnTo>
                    <a:pt x="756" y="1570"/>
                  </a:lnTo>
                  <a:lnTo>
                    <a:pt x="764" y="1582"/>
                  </a:lnTo>
                  <a:lnTo>
                    <a:pt x="770" y="1594"/>
                  </a:lnTo>
                  <a:lnTo>
                    <a:pt x="774" y="1608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4" y="1656"/>
                  </a:lnTo>
                  <a:lnTo>
                    <a:pt x="770" y="1686"/>
                  </a:lnTo>
                  <a:lnTo>
                    <a:pt x="762" y="1712"/>
                  </a:lnTo>
                  <a:lnTo>
                    <a:pt x="752" y="1734"/>
                  </a:lnTo>
                  <a:lnTo>
                    <a:pt x="738" y="1754"/>
                  </a:lnTo>
                  <a:lnTo>
                    <a:pt x="726" y="1772"/>
                  </a:lnTo>
                  <a:lnTo>
                    <a:pt x="710" y="1788"/>
                  </a:lnTo>
                  <a:lnTo>
                    <a:pt x="696" y="1800"/>
                  </a:lnTo>
                  <a:lnTo>
                    <a:pt x="680" y="1810"/>
                  </a:lnTo>
                  <a:lnTo>
                    <a:pt x="666" y="1818"/>
                  </a:lnTo>
                  <a:lnTo>
                    <a:pt x="640" y="1830"/>
                  </a:lnTo>
                  <a:lnTo>
                    <a:pt x="622" y="1836"/>
                  </a:lnTo>
                  <a:lnTo>
                    <a:pt x="614" y="1838"/>
                  </a:lnTo>
                  <a:lnTo>
                    <a:pt x="614" y="1838"/>
                  </a:lnTo>
                  <a:lnTo>
                    <a:pt x="618" y="1834"/>
                  </a:lnTo>
                  <a:lnTo>
                    <a:pt x="620" y="1828"/>
                  </a:lnTo>
                  <a:lnTo>
                    <a:pt x="622" y="1822"/>
                  </a:lnTo>
                  <a:lnTo>
                    <a:pt x="620" y="1816"/>
                  </a:lnTo>
                  <a:lnTo>
                    <a:pt x="616" y="1806"/>
                  </a:lnTo>
                  <a:lnTo>
                    <a:pt x="608" y="1796"/>
                  </a:lnTo>
                  <a:lnTo>
                    <a:pt x="596" y="1784"/>
                  </a:lnTo>
                  <a:lnTo>
                    <a:pt x="582" y="1774"/>
                  </a:lnTo>
                  <a:lnTo>
                    <a:pt x="550" y="1756"/>
                  </a:lnTo>
                  <a:lnTo>
                    <a:pt x="514" y="1740"/>
                  </a:lnTo>
                  <a:lnTo>
                    <a:pt x="482" y="172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66" y="1742"/>
                  </a:lnTo>
                  <a:lnTo>
                    <a:pt x="472" y="1752"/>
                  </a:lnTo>
                  <a:lnTo>
                    <a:pt x="472" y="1752"/>
                  </a:lnTo>
                  <a:lnTo>
                    <a:pt x="442" y="1750"/>
                  </a:lnTo>
                  <a:lnTo>
                    <a:pt x="414" y="1746"/>
                  </a:lnTo>
                  <a:lnTo>
                    <a:pt x="392" y="1738"/>
                  </a:lnTo>
                  <a:lnTo>
                    <a:pt x="372" y="1730"/>
                  </a:lnTo>
                  <a:lnTo>
                    <a:pt x="358" y="1722"/>
                  </a:lnTo>
                  <a:lnTo>
                    <a:pt x="346" y="1714"/>
                  </a:lnTo>
                  <a:lnTo>
                    <a:pt x="338" y="1708"/>
                  </a:lnTo>
                  <a:lnTo>
                    <a:pt x="338" y="1708"/>
                  </a:lnTo>
                  <a:lnTo>
                    <a:pt x="316" y="1712"/>
                  </a:lnTo>
                  <a:lnTo>
                    <a:pt x="288" y="1720"/>
                  </a:lnTo>
                  <a:lnTo>
                    <a:pt x="288" y="1720"/>
                  </a:lnTo>
                  <a:lnTo>
                    <a:pt x="272" y="1724"/>
                  </a:lnTo>
                  <a:lnTo>
                    <a:pt x="256" y="1726"/>
                  </a:lnTo>
                  <a:lnTo>
                    <a:pt x="242" y="1726"/>
                  </a:lnTo>
                  <a:lnTo>
                    <a:pt x="228" y="1724"/>
                  </a:lnTo>
                  <a:lnTo>
                    <a:pt x="214" y="1722"/>
                  </a:lnTo>
                  <a:lnTo>
                    <a:pt x="202" y="1718"/>
                  </a:lnTo>
                  <a:lnTo>
                    <a:pt x="190" y="1714"/>
                  </a:lnTo>
                  <a:lnTo>
                    <a:pt x="180" y="1708"/>
                  </a:lnTo>
                  <a:lnTo>
                    <a:pt x="170" y="1700"/>
                  </a:lnTo>
                  <a:lnTo>
                    <a:pt x="160" y="1692"/>
                  </a:lnTo>
                  <a:lnTo>
                    <a:pt x="142" y="1672"/>
                  </a:lnTo>
                  <a:lnTo>
                    <a:pt x="128" y="1648"/>
                  </a:lnTo>
                  <a:lnTo>
                    <a:pt x="116" y="1622"/>
                  </a:lnTo>
                  <a:lnTo>
                    <a:pt x="108" y="1594"/>
                  </a:lnTo>
                  <a:lnTo>
                    <a:pt x="102" y="1564"/>
                  </a:lnTo>
                  <a:lnTo>
                    <a:pt x="98" y="1534"/>
                  </a:lnTo>
                  <a:lnTo>
                    <a:pt x="100" y="1502"/>
                  </a:lnTo>
                  <a:lnTo>
                    <a:pt x="102" y="1472"/>
                  </a:lnTo>
                  <a:lnTo>
                    <a:pt x="108" y="1442"/>
                  </a:lnTo>
                  <a:lnTo>
                    <a:pt x="116" y="1414"/>
                  </a:lnTo>
                  <a:lnTo>
                    <a:pt x="128" y="1390"/>
                  </a:lnTo>
                  <a:lnTo>
                    <a:pt x="128" y="1390"/>
                  </a:lnTo>
                  <a:lnTo>
                    <a:pt x="118" y="1396"/>
                  </a:lnTo>
                  <a:lnTo>
                    <a:pt x="108" y="1404"/>
                  </a:lnTo>
                  <a:lnTo>
                    <a:pt x="100" y="1412"/>
                  </a:lnTo>
                  <a:lnTo>
                    <a:pt x="94" y="1422"/>
                  </a:lnTo>
                  <a:lnTo>
                    <a:pt x="88" y="1432"/>
                  </a:lnTo>
                  <a:lnTo>
                    <a:pt x="82" y="1444"/>
                  </a:lnTo>
                  <a:lnTo>
                    <a:pt x="76" y="1466"/>
                  </a:lnTo>
                  <a:lnTo>
                    <a:pt x="72" y="1490"/>
                  </a:lnTo>
                  <a:lnTo>
                    <a:pt x="70" y="1510"/>
                  </a:lnTo>
                  <a:lnTo>
                    <a:pt x="70" y="1538"/>
                  </a:lnTo>
                  <a:lnTo>
                    <a:pt x="70" y="1538"/>
                  </a:lnTo>
                  <a:lnTo>
                    <a:pt x="64" y="1526"/>
                  </a:lnTo>
                  <a:lnTo>
                    <a:pt x="52" y="1510"/>
                  </a:lnTo>
                  <a:lnTo>
                    <a:pt x="38" y="1488"/>
                  </a:lnTo>
                  <a:lnTo>
                    <a:pt x="24" y="1460"/>
                  </a:lnTo>
                  <a:lnTo>
                    <a:pt x="10" y="1430"/>
                  </a:lnTo>
                  <a:lnTo>
                    <a:pt x="6" y="1412"/>
                  </a:lnTo>
                  <a:lnTo>
                    <a:pt x="2" y="1396"/>
                  </a:lnTo>
                  <a:lnTo>
                    <a:pt x="0" y="1378"/>
                  </a:lnTo>
                  <a:lnTo>
                    <a:pt x="0" y="1360"/>
                  </a:lnTo>
                  <a:lnTo>
                    <a:pt x="2" y="1340"/>
                  </a:lnTo>
                  <a:lnTo>
                    <a:pt x="6" y="1322"/>
                  </a:lnTo>
                  <a:lnTo>
                    <a:pt x="6" y="1322"/>
                  </a:lnTo>
                  <a:lnTo>
                    <a:pt x="12" y="1308"/>
                  </a:lnTo>
                  <a:lnTo>
                    <a:pt x="18" y="1294"/>
                  </a:lnTo>
                  <a:lnTo>
                    <a:pt x="26" y="1282"/>
                  </a:lnTo>
                  <a:lnTo>
                    <a:pt x="36" y="1272"/>
                  </a:lnTo>
                  <a:lnTo>
                    <a:pt x="36" y="1272"/>
                  </a:lnTo>
                  <a:lnTo>
                    <a:pt x="42" y="1266"/>
                  </a:lnTo>
                  <a:lnTo>
                    <a:pt x="62" y="1246"/>
                  </a:lnTo>
                  <a:lnTo>
                    <a:pt x="64" y="1246"/>
                  </a:lnTo>
                  <a:lnTo>
                    <a:pt x="64" y="1246"/>
                  </a:lnTo>
                  <a:lnTo>
                    <a:pt x="80" y="1234"/>
                  </a:lnTo>
                  <a:lnTo>
                    <a:pt x="96" y="1218"/>
                  </a:lnTo>
                  <a:lnTo>
                    <a:pt x="116" y="1194"/>
                  </a:lnTo>
                  <a:lnTo>
                    <a:pt x="124" y="1180"/>
                  </a:lnTo>
                  <a:lnTo>
                    <a:pt x="134" y="1164"/>
                  </a:lnTo>
                  <a:lnTo>
                    <a:pt x="142" y="1146"/>
                  </a:lnTo>
                  <a:lnTo>
                    <a:pt x="150" y="1126"/>
                  </a:lnTo>
                  <a:lnTo>
                    <a:pt x="156" y="1104"/>
                  </a:lnTo>
                  <a:lnTo>
                    <a:pt x="162" y="1080"/>
                  </a:lnTo>
                  <a:lnTo>
                    <a:pt x="166" y="1054"/>
                  </a:lnTo>
                  <a:lnTo>
                    <a:pt x="166" y="1026"/>
                  </a:lnTo>
                  <a:lnTo>
                    <a:pt x="164" y="93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487017" y="752475"/>
            <a:ext cx="1203782" cy="1248907"/>
            <a:chOff x="4076204" y="1112836"/>
            <a:chExt cx="1673225" cy="1663700"/>
          </a:xfrm>
          <a:solidFill>
            <a:srgbClr val="FFC000"/>
          </a:solidFill>
        </p:grpSpPr>
        <p:sp>
          <p:nvSpPr>
            <p:cNvPr id="97" name="Freeform 24"/>
            <p:cNvSpPr>
              <a:spLocks/>
            </p:cNvSpPr>
            <p:nvPr/>
          </p:nvSpPr>
          <p:spPr bwMode="auto">
            <a:xfrm>
              <a:off x="4104779" y="1303336"/>
              <a:ext cx="406400" cy="1422400"/>
            </a:xfrm>
            <a:custGeom>
              <a:avLst/>
              <a:gdLst>
                <a:gd name="T0" fmla="*/ 6 w 256"/>
                <a:gd name="T1" fmla="*/ 618 h 896"/>
                <a:gd name="T2" fmla="*/ 2 w 256"/>
                <a:gd name="T3" fmla="*/ 668 h 896"/>
                <a:gd name="T4" fmla="*/ 0 w 256"/>
                <a:gd name="T5" fmla="*/ 716 h 896"/>
                <a:gd name="T6" fmla="*/ 6 w 256"/>
                <a:gd name="T7" fmla="*/ 772 h 896"/>
                <a:gd name="T8" fmla="*/ 22 w 256"/>
                <a:gd name="T9" fmla="*/ 824 h 896"/>
                <a:gd name="T10" fmla="*/ 34 w 256"/>
                <a:gd name="T11" fmla="*/ 848 h 896"/>
                <a:gd name="T12" fmla="*/ 52 w 256"/>
                <a:gd name="T13" fmla="*/ 868 h 896"/>
                <a:gd name="T14" fmla="*/ 72 w 256"/>
                <a:gd name="T15" fmla="*/ 884 h 896"/>
                <a:gd name="T16" fmla="*/ 100 w 256"/>
                <a:gd name="T17" fmla="*/ 894 h 896"/>
                <a:gd name="T18" fmla="*/ 132 w 256"/>
                <a:gd name="T19" fmla="*/ 896 h 896"/>
                <a:gd name="T20" fmla="*/ 170 w 256"/>
                <a:gd name="T21" fmla="*/ 892 h 896"/>
                <a:gd name="T22" fmla="*/ 158 w 256"/>
                <a:gd name="T23" fmla="*/ 876 h 896"/>
                <a:gd name="T24" fmla="*/ 138 w 256"/>
                <a:gd name="T25" fmla="*/ 842 h 896"/>
                <a:gd name="T26" fmla="*/ 128 w 256"/>
                <a:gd name="T27" fmla="*/ 802 h 896"/>
                <a:gd name="T28" fmla="*/ 122 w 256"/>
                <a:gd name="T29" fmla="*/ 756 h 896"/>
                <a:gd name="T30" fmla="*/ 124 w 256"/>
                <a:gd name="T31" fmla="*/ 668 h 896"/>
                <a:gd name="T32" fmla="*/ 136 w 256"/>
                <a:gd name="T33" fmla="*/ 512 h 896"/>
                <a:gd name="T34" fmla="*/ 144 w 256"/>
                <a:gd name="T35" fmla="*/ 414 h 896"/>
                <a:gd name="T36" fmla="*/ 154 w 256"/>
                <a:gd name="T37" fmla="*/ 322 h 896"/>
                <a:gd name="T38" fmla="*/ 174 w 256"/>
                <a:gd name="T39" fmla="*/ 252 h 896"/>
                <a:gd name="T40" fmla="*/ 196 w 256"/>
                <a:gd name="T41" fmla="*/ 204 h 896"/>
                <a:gd name="T42" fmla="*/ 222 w 256"/>
                <a:gd name="T43" fmla="*/ 170 h 896"/>
                <a:gd name="T44" fmla="*/ 222 w 256"/>
                <a:gd name="T45" fmla="*/ 170 h 896"/>
                <a:gd name="T46" fmla="*/ 222 w 256"/>
                <a:gd name="T47" fmla="*/ 118 h 896"/>
                <a:gd name="T48" fmla="*/ 228 w 256"/>
                <a:gd name="T49" fmla="*/ 74 h 896"/>
                <a:gd name="T50" fmla="*/ 240 w 256"/>
                <a:gd name="T51" fmla="*/ 34 h 896"/>
                <a:gd name="T52" fmla="*/ 256 w 256"/>
                <a:gd name="T53" fmla="*/ 0 h 896"/>
                <a:gd name="T54" fmla="*/ 248 w 256"/>
                <a:gd name="T55" fmla="*/ 6 h 896"/>
                <a:gd name="T56" fmla="*/ 212 w 256"/>
                <a:gd name="T57" fmla="*/ 40 h 896"/>
                <a:gd name="T58" fmla="*/ 176 w 256"/>
                <a:gd name="T59" fmla="*/ 84 h 896"/>
                <a:gd name="T60" fmla="*/ 136 w 256"/>
                <a:gd name="T61" fmla="*/ 152 h 896"/>
                <a:gd name="T62" fmla="*/ 94 w 256"/>
                <a:gd name="T63" fmla="*/ 244 h 896"/>
                <a:gd name="T64" fmla="*/ 56 w 256"/>
                <a:gd name="T65" fmla="*/ 368 h 896"/>
                <a:gd name="T66" fmla="*/ 20 w 256"/>
                <a:gd name="T67" fmla="*/ 526 h 896"/>
                <a:gd name="T68" fmla="*/ 6 w 256"/>
                <a:gd name="T69" fmla="*/ 61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6" h="896">
                  <a:moveTo>
                    <a:pt x="6" y="618"/>
                  </a:moveTo>
                  <a:lnTo>
                    <a:pt x="6" y="618"/>
                  </a:lnTo>
                  <a:lnTo>
                    <a:pt x="4" y="632"/>
                  </a:lnTo>
                  <a:lnTo>
                    <a:pt x="2" y="668"/>
                  </a:lnTo>
                  <a:lnTo>
                    <a:pt x="0" y="690"/>
                  </a:lnTo>
                  <a:lnTo>
                    <a:pt x="0" y="716"/>
                  </a:lnTo>
                  <a:lnTo>
                    <a:pt x="2" y="744"/>
                  </a:lnTo>
                  <a:lnTo>
                    <a:pt x="6" y="772"/>
                  </a:lnTo>
                  <a:lnTo>
                    <a:pt x="12" y="800"/>
                  </a:lnTo>
                  <a:lnTo>
                    <a:pt x="22" y="824"/>
                  </a:lnTo>
                  <a:lnTo>
                    <a:pt x="28" y="836"/>
                  </a:lnTo>
                  <a:lnTo>
                    <a:pt x="34" y="848"/>
                  </a:lnTo>
                  <a:lnTo>
                    <a:pt x="42" y="858"/>
                  </a:lnTo>
                  <a:lnTo>
                    <a:pt x="52" y="868"/>
                  </a:lnTo>
                  <a:lnTo>
                    <a:pt x="62" y="876"/>
                  </a:lnTo>
                  <a:lnTo>
                    <a:pt x="72" y="884"/>
                  </a:lnTo>
                  <a:lnTo>
                    <a:pt x="86" y="888"/>
                  </a:lnTo>
                  <a:lnTo>
                    <a:pt x="100" y="894"/>
                  </a:lnTo>
                  <a:lnTo>
                    <a:pt x="116" y="896"/>
                  </a:lnTo>
                  <a:lnTo>
                    <a:pt x="132" y="896"/>
                  </a:lnTo>
                  <a:lnTo>
                    <a:pt x="150" y="896"/>
                  </a:lnTo>
                  <a:lnTo>
                    <a:pt x="170" y="892"/>
                  </a:lnTo>
                  <a:lnTo>
                    <a:pt x="170" y="892"/>
                  </a:lnTo>
                  <a:lnTo>
                    <a:pt x="158" y="876"/>
                  </a:lnTo>
                  <a:lnTo>
                    <a:pt x="146" y="860"/>
                  </a:lnTo>
                  <a:lnTo>
                    <a:pt x="138" y="842"/>
                  </a:lnTo>
                  <a:lnTo>
                    <a:pt x="132" y="824"/>
                  </a:lnTo>
                  <a:lnTo>
                    <a:pt x="128" y="802"/>
                  </a:lnTo>
                  <a:lnTo>
                    <a:pt x="124" y="780"/>
                  </a:lnTo>
                  <a:lnTo>
                    <a:pt x="122" y="756"/>
                  </a:lnTo>
                  <a:lnTo>
                    <a:pt x="122" y="728"/>
                  </a:lnTo>
                  <a:lnTo>
                    <a:pt x="124" y="668"/>
                  </a:lnTo>
                  <a:lnTo>
                    <a:pt x="130" y="596"/>
                  </a:lnTo>
                  <a:lnTo>
                    <a:pt x="136" y="512"/>
                  </a:lnTo>
                  <a:lnTo>
                    <a:pt x="144" y="414"/>
                  </a:lnTo>
                  <a:lnTo>
                    <a:pt x="144" y="414"/>
                  </a:lnTo>
                  <a:lnTo>
                    <a:pt x="148" y="366"/>
                  </a:lnTo>
                  <a:lnTo>
                    <a:pt x="154" y="322"/>
                  </a:lnTo>
                  <a:lnTo>
                    <a:pt x="164" y="284"/>
                  </a:lnTo>
                  <a:lnTo>
                    <a:pt x="174" y="252"/>
                  </a:lnTo>
                  <a:lnTo>
                    <a:pt x="184" y="226"/>
                  </a:lnTo>
                  <a:lnTo>
                    <a:pt x="196" y="204"/>
                  </a:lnTo>
                  <a:lnTo>
                    <a:pt x="210" y="186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0" y="144"/>
                  </a:lnTo>
                  <a:lnTo>
                    <a:pt x="222" y="118"/>
                  </a:lnTo>
                  <a:lnTo>
                    <a:pt x="224" y="96"/>
                  </a:lnTo>
                  <a:lnTo>
                    <a:pt x="228" y="74"/>
                  </a:lnTo>
                  <a:lnTo>
                    <a:pt x="232" y="52"/>
                  </a:lnTo>
                  <a:lnTo>
                    <a:pt x="240" y="34"/>
                  </a:lnTo>
                  <a:lnTo>
                    <a:pt x="248" y="16"/>
                  </a:lnTo>
                  <a:lnTo>
                    <a:pt x="256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26" y="24"/>
                  </a:lnTo>
                  <a:lnTo>
                    <a:pt x="212" y="40"/>
                  </a:lnTo>
                  <a:lnTo>
                    <a:pt x="194" y="58"/>
                  </a:lnTo>
                  <a:lnTo>
                    <a:pt x="176" y="84"/>
                  </a:lnTo>
                  <a:lnTo>
                    <a:pt x="156" y="114"/>
                  </a:lnTo>
                  <a:lnTo>
                    <a:pt x="136" y="152"/>
                  </a:lnTo>
                  <a:lnTo>
                    <a:pt x="116" y="194"/>
                  </a:lnTo>
                  <a:lnTo>
                    <a:pt x="94" y="244"/>
                  </a:lnTo>
                  <a:lnTo>
                    <a:pt x="74" y="302"/>
                  </a:lnTo>
                  <a:lnTo>
                    <a:pt x="56" y="368"/>
                  </a:lnTo>
                  <a:lnTo>
                    <a:pt x="38" y="442"/>
                  </a:lnTo>
                  <a:lnTo>
                    <a:pt x="20" y="526"/>
                  </a:lnTo>
                  <a:lnTo>
                    <a:pt x="6" y="618"/>
                  </a:lnTo>
                  <a:lnTo>
                    <a:pt x="6" y="6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8" name="Freeform 25"/>
            <p:cNvSpPr>
              <a:spLocks/>
            </p:cNvSpPr>
            <p:nvPr/>
          </p:nvSpPr>
          <p:spPr bwMode="auto">
            <a:xfrm>
              <a:off x="4454029" y="1144586"/>
              <a:ext cx="1295400" cy="1489075"/>
            </a:xfrm>
            <a:custGeom>
              <a:avLst/>
              <a:gdLst>
                <a:gd name="T0" fmla="*/ 2 w 816"/>
                <a:gd name="T1" fmla="*/ 270 h 938"/>
                <a:gd name="T2" fmla="*/ 8 w 816"/>
                <a:gd name="T3" fmla="*/ 268 h 938"/>
                <a:gd name="T4" fmla="*/ 32 w 816"/>
                <a:gd name="T5" fmla="*/ 260 h 938"/>
                <a:gd name="T6" fmla="*/ 58 w 816"/>
                <a:gd name="T7" fmla="*/ 256 h 938"/>
                <a:gd name="T8" fmla="*/ 90 w 816"/>
                <a:gd name="T9" fmla="*/ 262 h 938"/>
                <a:gd name="T10" fmla="*/ 132 w 816"/>
                <a:gd name="T11" fmla="*/ 280 h 938"/>
                <a:gd name="T12" fmla="*/ 178 w 816"/>
                <a:gd name="T13" fmla="*/ 314 h 938"/>
                <a:gd name="T14" fmla="*/ 232 w 816"/>
                <a:gd name="T15" fmla="*/ 368 h 938"/>
                <a:gd name="T16" fmla="*/ 260 w 816"/>
                <a:gd name="T17" fmla="*/ 404 h 938"/>
                <a:gd name="T18" fmla="*/ 346 w 816"/>
                <a:gd name="T19" fmla="*/ 514 h 938"/>
                <a:gd name="T20" fmla="*/ 428 w 816"/>
                <a:gd name="T21" fmla="*/ 600 h 938"/>
                <a:gd name="T22" fmla="*/ 504 w 816"/>
                <a:gd name="T23" fmla="*/ 664 h 938"/>
                <a:gd name="T24" fmla="*/ 576 w 816"/>
                <a:gd name="T25" fmla="*/ 704 h 938"/>
                <a:gd name="T26" fmla="*/ 572 w 816"/>
                <a:gd name="T27" fmla="*/ 708 h 938"/>
                <a:gd name="T28" fmla="*/ 558 w 816"/>
                <a:gd name="T29" fmla="*/ 728 h 938"/>
                <a:gd name="T30" fmla="*/ 552 w 816"/>
                <a:gd name="T31" fmla="*/ 748 h 938"/>
                <a:gd name="T32" fmla="*/ 554 w 816"/>
                <a:gd name="T33" fmla="*/ 778 h 938"/>
                <a:gd name="T34" fmla="*/ 570 w 816"/>
                <a:gd name="T35" fmla="*/ 814 h 938"/>
                <a:gd name="T36" fmla="*/ 606 w 816"/>
                <a:gd name="T37" fmla="*/ 858 h 938"/>
                <a:gd name="T38" fmla="*/ 666 w 816"/>
                <a:gd name="T39" fmla="*/ 910 h 938"/>
                <a:gd name="T40" fmla="*/ 686 w 816"/>
                <a:gd name="T41" fmla="*/ 856 h 938"/>
                <a:gd name="T42" fmla="*/ 694 w 816"/>
                <a:gd name="T43" fmla="*/ 870 h 938"/>
                <a:gd name="T44" fmla="*/ 714 w 816"/>
                <a:gd name="T45" fmla="*/ 894 h 938"/>
                <a:gd name="T46" fmla="*/ 746 w 816"/>
                <a:gd name="T47" fmla="*/ 916 h 938"/>
                <a:gd name="T48" fmla="*/ 786 w 816"/>
                <a:gd name="T49" fmla="*/ 934 h 938"/>
                <a:gd name="T50" fmla="*/ 816 w 816"/>
                <a:gd name="T51" fmla="*/ 938 h 938"/>
                <a:gd name="T52" fmla="*/ 802 w 816"/>
                <a:gd name="T53" fmla="*/ 934 h 938"/>
                <a:gd name="T54" fmla="*/ 778 w 816"/>
                <a:gd name="T55" fmla="*/ 916 h 938"/>
                <a:gd name="T56" fmla="*/ 756 w 816"/>
                <a:gd name="T57" fmla="*/ 886 h 938"/>
                <a:gd name="T58" fmla="*/ 728 w 816"/>
                <a:gd name="T59" fmla="*/ 832 h 938"/>
                <a:gd name="T60" fmla="*/ 704 w 816"/>
                <a:gd name="T61" fmla="*/ 766 h 938"/>
                <a:gd name="T62" fmla="*/ 696 w 816"/>
                <a:gd name="T63" fmla="*/ 736 h 938"/>
                <a:gd name="T64" fmla="*/ 706 w 816"/>
                <a:gd name="T65" fmla="*/ 756 h 938"/>
                <a:gd name="T66" fmla="*/ 738 w 816"/>
                <a:gd name="T67" fmla="*/ 788 h 938"/>
                <a:gd name="T68" fmla="*/ 756 w 816"/>
                <a:gd name="T69" fmla="*/ 802 h 938"/>
                <a:gd name="T70" fmla="*/ 746 w 816"/>
                <a:gd name="T71" fmla="*/ 788 h 938"/>
                <a:gd name="T72" fmla="*/ 730 w 816"/>
                <a:gd name="T73" fmla="*/ 750 h 938"/>
                <a:gd name="T74" fmla="*/ 720 w 816"/>
                <a:gd name="T75" fmla="*/ 698 h 938"/>
                <a:gd name="T76" fmla="*/ 714 w 816"/>
                <a:gd name="T77" fmla="*/ 614 h 938"/>
                <a:gd name="T78" fmla="*/ 716 w 816"/>
                <a:gd name="T79" fmla="*/ 516 h 938"/>
                <a:gd name="T80" fmla="*/ 718 w 816"/>
                <a:gd name="T81" fmla="*/ 474 h 938"/>
                <a:gd name="T82" fmla="*/ 690 w 816"/>
                <a:gd name="T83" fmla="*/ 392 h 938"/>
                <a:gd name="T84" fmla="*/ 658 w 816"/>
                <a:gd name="T85" fmla="*/ 322 h 938"/>
                <a:gd name="T86" fmla="*/ 618 w 816"/>
                <a:gd name="T87" fmla="*/ 260 h 938"/>
                <a:gd name="T88" fmla="*/ 576 w 816"/>
                <a:gd name="T89" fmla="*/ 206 h 938"/>
                <a:gd name="T90" fmla="*/ 532 w 816"/>
                <a:gd name="T91" fmla="*/ 160 h 938"/>
                <a:gd name="T92" fmla="*/ 484 w 816"/>
                <a:gd name="T93" fmla="*/ 122 h 938"/>
                <a:gd name="T94" fmla="*/ 438 w 816"/>
                <a:gd name="T95" fmla="*/ 90 h 938"/>
                <a:gd name="T96" fmla="*/ 346 w 816"/>
                <a:gd name="T97" fmla="*/ 44 h 938"/>
                <a:gd name="T98" fmla="*/ 264 w 816"/>
                <a:gd name="T99" fmla="*/ 18 h 938"/>
                <a:gd name="T100" fmla="*/ 202 w 816"/>
                <a:gd name="T101" fmla="*/ 4 h 938"/>
                <a:gd name="T102" fmla="*/ 162 w 816"/>
                <a:gd name="T103" fmla="*/ 0 h 938"/>
                <a:gd name="T104" fmla="*/ 138 w 816"/>
                <a:gd name="T105" fmla="*/ 10 h 938"/>
                <a:gd name="T106" fmla="*/ 112 w 816"/>
                <a:gd name="T107" fmla="*/ 24 h 938"/>
                <a:gd name="T108" fmla="*/ 72 w 816"/>
                <a:gd name="T109" fmla="*/ 56 h 938"/>
                <a:gd name="T110" fmla="*/ 36 w 816"/>
                <a:gd name="T111" fmla="*/ 100 h 938"/>
                <a:gd name="T112" fmla="*/ 36 w 816"/>
                <a:gd name="T113" fmla="*/ 100 h 938"/>
                <a:gd name="T114" fmla="*/ 28 w 816"/>
                <a:gd name="T115" fmla="*/ 116 h 938"/>
                <a:gd name="T116" fmla="*/ 12 w 816"/>
                <a:gd name="T117" fmla="*/ 152 h 938"/>
                <a:gd name="T118" fmla="*/ 4 w 816"/>
                <a:gd name="T119" fmla="*/ 196 h 938"/>
                <a:gd name="T120" fmla="*/ 0 w 816"/>
                <a:gd name="T121" fmla="*/ 244 h 938"/>
                <a:gd name="T122" fmla="*/ 2 w 816"/>
                <a:gd name="T123" fmla="*/ 27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6" h="938">
                  <a:moveTo>
                    <a:pt x="2" y="270"/>
                  </a:moveTo>
                  <a:lnTo>
                    <a:pt x="2" y="270"/>
                  </a:lnTo>
                  <a:lnTo>
                    <a:pt x="2" y="270"/>
                  </a:lnTo>
                  <a:lnTo>
                    <a:pt x="8" y="268"/>
                  </a:lnTo>
                  <a:lnTo>
                    <a:pt x="22" y="262"/>
                  </a:lnTo>
                  <a:lnTo>
                    <a:pt x="32" y="260"/>
                  </a:lnTo>
                  <a:lnTo>
                    <a:pt x="44" y="258"/>
                  </a:lnTo>
                  <a:lnTo>
                    <a:pt x="58" y="256"/>
                  </a:lnTo>
                  <a:lnTo>
                    <a:pt x="74" y="258"/>
                  </a:lnTo>
                  <a:lnTo>
                    <a:pt x="90" y="262"/>
                  </a:lnTo>
                  <a:lnTo>
                    <a:pt x="110" y="270"/>
                  </a:lnTo>
                  <a:lnTo>
                    <a:pt x="132" y="280"/>
                  </a:lnTo>
                  <a:lnTo>
                    <a:pt x="154" y="294"/>
                  </a:lnTo>
                  <a:lnTo>
                    <a:pt x="178" y="314"/>
                  </a:lnTo>
                  <a:lnTo>
                    <a:pt x="204" y="338"/>
                  </a:lnTo>
                  <a:lnTo>
                    <a:pt x="232" y="368"/>
                  </a:lnTo>
                  <a:lnTo>
                    <a:pt x="260" y="404"/>
                  </a:lnTo>
                  <a:lnTo>
                    <a:pt x="260" y="404"/>
                  </a:lnTo>
                  <a:lnTo>
                    <a:pt x="304" y="462"/>
                  </a:lnTo>
                  <a:lnTo>
                    <a:pt x="346" y="514"/>
                  </a:lnTo>
                  <a:lnTo>
                    <a:pt x="388" y="560"/>
                  </a:lnTo>
                  <a:lnTo>
                    <a:pt x="428" y="600"/>
                  </a:lnTo>
                  <a:lnTo>
                    <a:pt x="466" y="634"/>
                  </a:lnTo>
                  <a:lnTo>
                    <a:pt x="504" y="664"/>
                  </a:lnTo>
                  <a:lnTo>
                    <a:pt x="540" y="688"/>
                  </a:lnTo>
                  <a:lnTo>
                    <a:pt x="576" y="704"/>
                  </a:lnTo>
                  <a:lnTo>
                    <a:pt x="576" y="704"/>
                  </a:lnTo>
                  <a:lnTo>
                    <a:pt x="572" y="708"/>
                  </a:lnTo>
                  <a:lnTo>
                    <a:pt x="562" y="720"/>
                  </a:lnTo>
                  <a:lnTo>
                    <a:pt x="558" y="728"/>
                  </a:lnTo>
                  <a:lnTo>
                    <a:pt x="554" y="738"/>
                  </a:lnTo>
                  <a:lnTo>
                    <a:pt x="552" y="748"/>
                  </a:lnTo>
                  <a:lnTo>
                    <a:pt x="552" y="762"/>
                  </a:lnTo>
                  <a:lnTo>
                    <a:pt x="554" y="778"/>
                  </a:lnTo>
                  <a:lnTo>
                    <a:pt x="560" y="796"/>
                  </a:lnTo>
                  <a:lnTo>
                    <a:pt x="570" y="814"/>
                  </a:lnTo>
                  <a:lnTo>
                    <a:pt x="586" y="836"/>
                  </a:lnTo>
                  <a:lnTo>
                    <a:pt x="606" y="858"/>
                  </a:lnTo>
                  <a:lnTo>
                    <a:pt x="632" y="884"/>
                  </a:lnTo>
                  <a:lnTo>
                    <a:pt x="666" y="910"/>
                  </a:lnTo>
                  <a:lnTo>
                    <a:pt x="708" y="938"/>
                  </a:lnTo>
                  <a:lnTo>
                    <a:pt x="686" y="856"/>
                  </a:lnTo>
                  <a:lnTo>
                    <a:pt x="686" y="856"/>
                  </a:lnTo>
                  <a:lnTo>
                    <a:pt x="694" y="870"/>
                  </a:lnTo>
                  <a:lnTo>
                    <a:pt x="704" y="882"/>
                  </a:lnTo>
                  <a:lnTo>
                    <a:pt x="714" y="894"/>
                  </a:lnTo>
                  <a:lnTo>
                    <a:pt x="724" y="902"/>
                  </a:lnTo>
                  <a:lnTo>
                    <a:pt x="746" y="916"/>
                  </a:lnTo>
                  <a:lnTo>
                    <a:pt x="768" y="928"/>
                  </a:lnTo>
                  <a:lnTo>
                    <a:pt x="786" y="934"/>
                  </a:lnTo>
                  <a:lnTo>
                    <a:pt x="802" y="938"/>
                  </a:lnTo>
                  <a:lnTo>
                    <a:pt x="816" y="938"/>
                  </a:lnTo>
                  <a:lnTo>
                    <a:pt x="816" y="938"/>
                  </a:lnTo>
                  <a:lnTo>
                    <a:pt x="802" y="934"/>
                  </a:lnTo>
                  <a:lnTo>
                    <a:pt x="790" y="926"/>
                  </a:lnTo>
                  <a:lnTo>
                    <a:pt x="778" y="916"/>
                  </a:lnTo>
                  <a:lnTo>
                    <a:pt x="766" y="902"/>
                  </a:lnTo>
                  <a:lnTo>
                    <a:pt x="756" y="886"/>
                  </a:lnTo>
                  <a:lnTo>
                    <a:pt x="746" y="870"/>
                  </a:lnTo>
                  <a:lnTo>
                    <a:pt x="728" y="832"/>
                  </a:lnTo>
                  <a:lnTo>
                    <a:pt x="714" y="798"/>
                  </a:lnTo>
                  <a:lnTo>
                    <a:pt x="704" y="766"/>
                  </a:lnTo>
                  <a:lnTo>
                    <a:pt x="696" y="736"/>
                  </a:lnTo>
                  <a:lnTo>
                    <a:pt x="696" y="736"/>
                  </a:lnTo>
                  <a:lnTo>
                    <a:pt x="700" y="746"/>
                  </a:lnTo>
                  <a:lnTo>
                    <a:pt x="706" y="756"/>
                  </a:lnTo>
                  <a:lnTo>
                    <a:pt x="720" y="772"/>
                  </a:lnTo>
                  <a:lnTo>
                    <a:pt x="738" y="788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46" y="788"/>
                  </a:lnTo>
                  <a:lnTo>
                    <a:pt x="738" y="770"/>
                  </a:lnTo>
                  <a:lnTo>
                    <a:pt x="730" y="750"/>
                  </a:lnTo>
                  <a:lnTo>
                    <a:pt x="724" y="724"/>
                  </a:lnTo>
                  <a:lnTo>
                    <a:pt x="720" y="698"/>
                  </a:lnTo>
                  <a:lnTo>
                    <a:pt x="718" y="672"/>
                  </a:lnTo>
                  <a:lnTo>
                    <a:pt x="714" y="614"/>
                  </a:lnTo>
                  <a:lnTo>
                    <a:pt x="714" y="562"/>
                  </a:lnTo>
                  <a:lnTo>
                    <a:pt x="716" y="516"/>
                  </a:lnTo>
                  <a:lnTo>
                    <a:pt x="718" y="474"/>
                  </a:lnTo>
                  <a:lnTo>
                    <a:pt x="718" y="474"/>
                  </a:lnTo>
                  <a:lnTo>
                    <a:pt x="706" y="432"/>
                  </a:lnTo>
                  <a:lnTo>
                    <a:pt x="690" y="392"/>
                  </a:lnTo>
                  <a:lnTo>
                    <a:pt x="674" y="356"/>
                  </a:lnTo>
                  <a:lnTo>
                    <a:pt x="658" y="322"/>
                  </a:lnTo>
                  <a:lnTo>
                    <a:pt x="638" y="290"/>
                  </a:lnTo>
                  <a:lnTo>
                    <a:pt x="618" y="260"/>
                  </a:lnTo>
                  <a:lnTo>
                    <a:pt x="598" y="232"/>
                  </a:lnTo>
                  <a:lnTo>
                    <a:pt x="576" y="206"/>
                  </a:lnTo>
                  <a:lnTo>
                    <a:pt x="554" y="182"/>
                  </a:lnTo>
                  <a:lnTo>
                    <a:pt x="532" y="160"/>
                  </a:lnTo>
                  <a:lnTo>
                    <a:pt x="508" y="140"/>
                  </a:lnTo>
                  <a:lnTo>
                    <a:pt x="484" y="122"/>
                  </a:lnTo>
                  <a:lnTo>
                    <a:pt x="460" y="106"/>
                  </a:lnTo>
                  <a:lnTo>
                    <a:pt x="438" y="90"/>
                  </a:lnTo>
                  <a:lnTo>
                    <a:pt x="390" y="64"/>
                  </a:lnTo>
                  <a:lnTo>
                    <a:pt x="346" y="44"/>
                  </a:lnTo>
                  <a:lnTo>
                    <a:pt x="302" y="28"/>
                  </a:lnTo>
                  <a:lnTo>
                    <a:pt x="264" y="18"/>
                  </a:lnTo>
                  <a:lnTo>
                    <a:pt x="230" y="8"/>
                  </a:lnTo>
                  <a:lnTo>
                    <a:pt x="202" y="4"/>
                  </a:lnTo>
                  <a:lnTo>
                    <a:pt x="180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38" y="10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40"/>
                  </a:lnTo>
                  <a:lnTo>
                    <a:pt x="72" y="56"/>
                  </a:lnTo>
                  <a:lnTo>
                    <a:pt x="54" y="76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28" y="116"/>
                  </a:lnTo>
                  <a:lnTo>
                    <a:pt x="20" y="134"/>
                  </a:lnTo>
                  <a:lnTo>
                    <a:pt x="12" y="152"/>
                  </a:lnTo>
                  <a:lnTo>
                    <a:pt x="8" y="174"/>
                  </a:lnTo>
                  <a:lnTo>
                    <a:pt x="4" y="196"/>
                  </a:lnTo>
                  <a:lnTo>
                    <a:pt x="2" y="218"/>
                  </a:lnTo>
                  <a:lnTo>
                    <a:pt x="0" y="244"/>
                  </a:lnTo>
                  <a:lnTo>
                    <a:pt x="2" y="270"/>
                  </a:lnTo>
                  <a:lnTo>
                    <a:pt x="2" y="27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9" name="Freeform 29"/>
            <p:cNvSpPr>
              <a:spLocks/>
            </p:cNvSpPr>
            <p:nvPr/>
          </p:nvSpPr>
          <p:spPr bwMode="auto">
            <a:xfrm>
              <a:off x="4511179" y="1112836"/>
              <a:ext cx="1127125" cy="869950"/>
            </a:xfrm>
            <a:custGeom>
              <a:avLst/>
              <a:gdLst>
                <a:gd name="T0" fmla="*/ 710 w 710"/>
                <a:gd name="T1" fmla="*/ 548 h 548"/>
                <a:gd name="T2" fmla="*/ 710 w 710"/>
                <a:gd name="T3" fmla="*/ 548 h 548"/>
                <a:gd name="T4" fmla="*/ 710 w 710"/>
                <a:gd name="T5" fmla="*/ 528 h 548"/>
                <a:gd name="T6" fmla="*/ 708 w 710"/>
                <a:gd name="T7" fmla="*/ 508 h 548"/>
                <a:gd name="T8" fmla="*/ 700 w 710"/>
                <a:gd name="T9" fmla="*/ 464 h 548"/>
                <a:gd name="T10" fmla="*/ 686 w 710"/>
                <a:gd name="T11" fmla="*/ 420 h 548"/>
                <a:gd name="T12" fmla="*/ 668 w 710"/>
                <a:gd name="T13" fmla="*/ 374 h 548"/>
                <a:gd name="T14" fmla="*/ 646 w 710"/>
                <a:gd name="T15" fmla="*/ 330 h 548"/>
                <a:gd name="T16" fmla="*/ 618 w 710"/>
                <a:gd name="T17" fmla="*/ 284 h 548"/>
                <a:gd name="T18" fmla="*/ 588 w 710"/>
                <a:gd name="T19" fmla="*/ 240 h 548"/>
                <a:gd name="T20" fmla="*/ 554 w 710"/>
                <a:gd name="T21" fmla="*/ 196 h 548"/>
                <a:gd name="T22" fmla="*/ 518 w 710"/>
                <a:gd name="T23" fmla="*/ 156 h 548"/>
                <a:gd name="T24" fmla="*/ 476 w 710"/>
                <a:gd name="T25" fmla="*/ 118 h 548"/>
                <a:gd name="T26" fmla="*/ 456 w 710"/>
                <a:gd name="T27" fmla="*/ 102 h 548"/>
                <a:gd name="T28" fmla="*/ 434 w 710"/>
                <a:gd name="T29" fmla="*/ 86 h 548"/>
                <a:gd name="T30" fmla="*/ 412 w 710"/>
                <a:gd name="T31" fmla="*/ 70 h 548"/>
                <a:gd name="T32" fmla="*/ 390 w 710"/>
                <a:gd name="T33" fmla="*/ 56 h 548"/>
                <a:gd name="T34" fmla="*/ 366 w 710"/>
                <a:gd name="T35" fmla="*/ 44 h 548"/>
                <a:gd name="T36" fmla="*/ 342 w 710"/>
                <a:gd name="T37" fmla="*/ 32 h 548"/>
                <a:gd name="T38" fmla="*/ 318 w 710"/>
                <a:gd name="T39" fmla="*/ 22 h 548"/>
                <a:gd name="T40" fmla="*/ 294 w 710"/>
                <a:gd name="T41" fmla="*/ 14 h 548"/>
                <a:gd name="T42" fmla="*/ 268 w 710"/>
                <a:gd name="T43" fmla="*/ 8 h 548"/>
                <a:gd name="T44" fmla="*/ 244 w 710"/>
                <a:gd name="T45" fmla="*/ 4 h 548"/>
                <a:gd name="T46" fmla="*/ 218 w 710"/>
                <a:gd name="T47" fmla="*/ 0 h 548"/>
                <a:gd name="T48" fmla="*/ 192 w 710"/>
                <a:gd name="T49" fmla="*/ 0 h 548"/>
                <a:gd name="T50" fmla="*/ 192 w 710"/>
                <a:gd name="T51" fmla="*/ 0 h 548"/>
                <a:gd name="T52" fmla="*/ 172 w 710"/>
                <a:gd name="T53" fmla="*/ 4 h 548"/>
                <a:gd name="T54" fmla="*/ 152 w 710"/>
                <a:gd name="T55" fmla="*/ 10 h 548"/>
                <a:gd name="T56" fmla="*/ 126 w 710"/>
                <a:gd name="T57" fmla="*/ 20 h 548"/>
                <a:gd name="T58" fmla="*/ 126 w 710"/>
                <a:gd name="T59" fmla="*/ 20 h 548"/>
                <a:gd name="T60" fmla="*/ 102 w 710"/>
                <a:gd name="T61" fmla="*/ 30 h 548"/>
                <a:gd name="T62" fmla="*/ 76 w 710"/>
                <a:gd name="T63" fmla="*/ 44 h 548"/>
                <a:gd name="T64" fmla="*/ 76 w 710"/>
                <a:gd name="T65" fmla="*/ 44 h 548"/>
                <a:gd name="T66" fmla="*/ 56 w 710"/>
                <a:gd name="T67" fmla="*/ 60 h 548"/>
                <a:gd name="T68" fmla="*/ 36 w 710"/>
                <a:gd name="T69" fmla="*/ 76 h 548"/>
                <a:gd name="T70" fmla="*/ 18 w 710"/>
                <a:gd name="T71" fmla="*/ 96 h 548"/>
                <a:gd name="T72" fmla="*/ 0 w 710"/>
                <a:gd name="T73" fmla="*/ 12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0" h="548">
                  <a:moveTo>
                    <a:pt x="710" y="548"/>
                  </a:moveTo>
                  <a:lnTo>
                    <a:pt x="710" y="548"/>
                  </a:lnTo>
                  <a:lnTo>
                    <a:pt x="710" y="528"/>
                  </a:lnTo>
                  <a:lnTo>
                    <a:pt x="708" y="508"/>
                  </a:lnTo>
                  <a:lnTo>
                    <a:pt x="700" y="464"/>
                  </a:lnTo>
                  <a:lnTo>
                    <a:pt x="686" y="420"/>
                  </a:lnTo>
                  <a:lnTo>
                    <a:pt x="668" y="374"/>
                  </a:lnTo>
                  <a:lnTo>
                    <a:pt x="646" y="330"/>
                  </a:lnTo>
                  <a:lnTo>
                    <a:pt x="618" y="284"/>
                  </a:lnTo>
                  <a:lnTo>
                    <a:pt x="588" y="240"/>
                  </a:lnTo>
                  <a:lnTo>
                    <a:pt x="554" y="196"/>
                  </a:lnTo>
                  <a:lnTo>
                    <a:pt x="518" y="156"/>
                  </a:lnTo>
                  <a:lnTo>
                    <a:pt x="476" y="118"/>
                  </a:lnTo>
                  <a:lnTo>
                    <a:pt x="456" y="102"/>
                  </a:lnTo>
                  <a:lnTo>
                    <a:pt x="434" y="86"/>
                  </a:lnTo>
                  <a:lnTo>
                    <a:pt x="412" y="70"/>
                  </a:lnTo>
                  <a:lnTo>
                    <a:pt x="390" y="56"/>
                  </a:lnTo>
                  <a:lnTo>
                    <a:pt x="366" y="44"/>
                  </a:lnTo>
                  <a:lnTo>
                    <a:pt x="342" y="32"/>
                  </a:lnTo>
                  <a:lnTo>
                    <a:pt x="318" y="22"/>
                  </a:lnTo>
                  <a:lnTo>
                    <a:pt x="294" y="14"/>
                  </a:lnTo>
                  <a:lnTo>
                    <a:pt x="268" y="8"/>
                  </a:lnTo>
                  <a:lnTo>
                    <a:pt x="244" y="4"/>
                  </a:lnTo>
                  <a:lnTo>
                    <a:pt x="21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72" y="4"/>
                  </a:lnTo>
                  <a:lnTo>
                    <a:pt x="152" y="10"/>
                  </a:lnTo>
                  <a:lnTo>
                    <a:pt x="126" y="20"/>
                  </a:lnTo>
                  <a:lnTo>
                    <a:pt x="126" y="20"/>
                  </a:lnTo>
                  <a:lnTo>
                    <a:pt x="102" y="30"/>
                  </a:lnTo>
                  <a:lnTo>
                    <a:pt x="76" y="44"/>
                  </a:lnTo>
                  <a:lnTo>
                    <a:pt x="76" y="44"/>
                  </a:lnTo>
                  <a:lnTo>
                    <a:pt x="56" y="60"/>
                  </a:lnTo>
                  <a:lnTo>
                    <a:pt x="36" y="76"/>
                  </a:lnTo>
                  <a:lnTo>
                    <a:pt x="18" y="96"/>
                  </a:lnTo>
                  <a:lnTo>
                    <a:pt x="0" y="12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0" name="Freeform 32"/>
            <p:cNvSpPr>
              <a:spLocks/>
            </p:cNvSpPr>
            <p:nvPr/>
          </p:nvSpPr>
          <p:spPr bwMode="auto">
            <a:xfrm>
              <a:off x="4076204" y="1182686"/>
              <a:ext cx="555625" cy="1593850"/>
            </a:xfrm>
            <a:custGeom>
              <a:avLst/>
              <a:gdLst>
                <a:gd name="T0" fmla="*/ 322 w 350"/>
                <a:gd name="T1" fmla="*/ 216 h 1004"/>
                <a:gd name="T2" fmla="*/ 308 w 350"/>
                <a:gd name="T3" fmla="*/ 216 h 1004"/>
                <a:gd name="T4" fmla="*/ 284 w 350"/>
                <a:gd name="T5" fmla="*/ 220 h 1004"/>
                <a:gd name="T6" fmla="*/ 256 w 350"/>
                <a:gd name="T7" fmla="*/ 234 h 1004"/>
                <a:gd name="T8" fmla="*/ 240 w 350"/>
                <a:gd name="T9" fmla="*/ 246 h 1004"/>
                <a:gd name="T10" fmla="*/ 228 w 350"/>
                <a:gd name="T11" fmla="*/ 262 h 1004"/>
                <a:gd name="T12" fmla="*/ 202 w 350"/>
                <a:gd name="T13" fmla="*/ 302 h 1004"/>
                <a:gd name="T14" fmla="*/ 182 w 350"/>
                <a:gd name="T15" fmla="*/ 360 h 1004"/>
                <a:gd name="T16" fmla="*/ 166 w 350"/>
                <a:gd name="T17" fmla="*/ 442 h 1004"/>
                <a:gd name="T18" fmla="*/ 162 w 350"/>
                <a:gd name="T19" fmla="*/ 490 h 1004"/>
                <a:gd name="T20" fmla="*/ 148 w 350"/>
                <a:gd name="T21" fmla="*/ 672 h 1004"/>
                <a:gd name="T22" fmla="*/ 140 w 350"/>
                <a:gd name="T23" fmla="*/ 804 h 1004"/>
                <a:gd name="T24" fmla="*/ 142 w 350"/>
                <a:gd name="T25" fmla="*/ 856 h 1004"/>
                <a:gd name="T26" fmla="*/ 150 w 350"/>
                <a:gd name="T27" fmla="*/ 900 h 1004"/>
                <a:gd name="T28" fmla="*/ 164 w 350"/>
                <a:gd name="T29" fmla="*/ 936 h 1004"/>
                <a:gd name="T30" fmla="*/ 188 w 350"/>
                <a:gd name="T31" fmla="*/ 968 h 1004"/>
                <a:gd name="T32" fmla="*/ 200 w 350"/>
                <a:gd name="T33" fmla="*/ 978 h 1004"/>
                <a:gd name="T34" fmla="*/ 212 w 350"/>
                <a:gd name="T35" fmla="*/ 988 h 1004"/>
                <a:gd name="T36" fmla="*/ 188 w 350"/>
                <a:gd name="T37" fmla="*/ 998 h 1004"/>
                <a:gd name="T38" fmla="*/ 152 w 350"/>
                <a:gd name="T39" fmla="*/ 1004 h 1004"/>
                <a:gd name="T40" fmla="*/ 108 w 350"/>
                <a:gd name="T41" fmla="*/ 1000 h 1004"/>
                <a:gd name="T42" fmla="*/ 86 w 350"/>
                <a:gd name="T43" fmla="*/ 992 h 1004"/>
                <a:gd name="T44" fmla="*/ 64 w 350"/>
                <a:gd name="T45" fmla="*/ 980 h 1004"/>
                <a:gd name="T46" fmla="*/ 44 w 350"/>
                <a:gd name="T47" fmla="*/ 958 h 1004"/>
                <a:gd name="T48" fmla="*/ 28 w 350"/>
                <a:gd name="T49" fmla="*/ 930 h 1004"/>
                <a:gd name="T50" fmla="*/ 14 w 350"/>
                <a:gd name="T51" fmla="*/ 894 h 1004"/>
                <a:gd name="T52" fmla="*/ 4 w 350"/>
                <a:gd name="T53" fmla="*/ 846 h 1004"/>
                <a:gd name="T54" fmla="*/ 0 w 350"/>
                <a:gd name="T55" fmla="*/ 788 h 1004"/>
                <a:gd name="T56" fmla="*/ 2 w 350"/>
                <a:gd name="T57" fmla="*/ 718 h 1004"/>
                <a:gd name="T58" fmla="*/ 10 w 350"/>
                <a:gd name="T59" fmla="*/ 634 h 1004"/>
                <a:gd name="T60" fmla="*/ 24 w 350"/>
                <a:gd name="T61" fmla="*/ 548 h 1004"/>
                <a:gd name="T62" fmla="*/ 52 w 350"/>
                <a:gd name="T63" fmla="*/ 404 h 1004"/>
                <a:gd name="T64" fmla="*/ 84 w 350"/>
                <a:gd name="T65" fmla="*/ 294 h 1004"/>
                <a:gd name="T66" fmla="*/ 120 w 350"/>
                <a:gd name="T67" fmla="*/ 208 h 1004"/>
                <a:gd name="T68" fmla="*/ 162 w 350"/>
                <a:gd name="T69" fmla="*/ 144 h 1004"/>
                <a:gd name="T70" fmla="*/ 208 w 350"/>
                <a:gd name="T71" fmla="*/ 96 h 1004"/>
                <a:gd name="T72" fmla="*/ 260 w 350"/>
                <a:gd name="T73" fmla="*/ 56 h 1004"/>
                <a:gd name="T74" fmla="*/ 350 w 350"/>
                <a:gd name="T75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0" h="1004">
                  <a:moveTo>
                    <a:pt x="322" y="216"/>
                  </a:moveTo>
                  <a:lnTo>
                    <a:pt x="322" y="216"/>
                  </a:lnTo>
                  <a:lnTo>
                    <a:pt x="316" y="216"/>
                  </a:lnTo>
                  <a:lnTo>
                    <a:pt x="308" y="216"/>
                  </a:lnTo>
                  <a:lnTo>
                    <a:pt x="298" y="216"/>
                  </a:lnTo>
                  <a:lnTo>
                    <a:pt x="284" y="220"/>
                  </a:lnTo>
                  <a:lnTo>
                    <a:pt x="270" y="226"/>
                  </a:lnTo>
                  <a:lnTo>
                    <a:pt x="256" y="234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28" y="262"/>
                  </a:lnTo>
                  <a:lnTo>
                    <a:pt x="214" y="280"/>
                  </a:lnTo>
                  <a:lnTo>
                    <a:pt x="202" y="302"/>
                  </a:lnTo>
                  <a:lnTo>
                    <a:pt x="192" y="328"/>
                  </a:lnTo>
                  <a:lnTo>
                    <a:pt x="182" y="360"/>
                  </a:lnTo>
                  <a:lnTo>
                    <a:pt x="172" y="398"/>
                  </a:lnTo>
                  <a:lnTo>
                    <a:pt x="166" y="442"/>
                  </a:lnTo>
                  <a:lnTo>
                    <a:pt x="162" y="490"/>
                  </a:lnTo>
                  <a:lnTo>
                    <a:pt x="162" y="490"/>
                  </a:lnTo>
                  <a:lnTo>
                    <a:pt x="154" y="588"/>
                  </a:lnTo>
                  <a:lnTo>
                    <a:pt x="148" y="672"/>
                  </a:lnTo>
                  <a:lnTo>
                    <a:pt x="142" y="744"/>
                  </a:lnTo>
                  <a:lnTo>
                    <a:pt x="140" y="804"/>
                  </a:lnTo>
                  <a:lnTo>
                    <a:pt x="140" y="832"/>
                  </a:lnTo>
                  <a:lnTo>
                    <a:pt x="142" y="856"/>
                  </a:lnTo>
                  <a:lnTo>
                    <a:pt x="146" y="878"/>
                  </a:lnTo>
                  <a:lnTo>
                    <a:pt x="150" y="900"/>
                  </a:lnTo>
                  <a:lnTo>
                    <a:pt x="156" y="918"/>
                  </a:lnTo>
                  <a:lnTo>
                    <a:pt x="164" y="936"/>
                  </a:lnTo>
                  <a:lnTo>
                    <a:pt x="176" y="952"/>
                  </a:lnTo>
                  <a:lnTo>
                    <a:pt x="188" y="968"/>
                  </a:lnTo>
                  <a:lnTo>
                    <a:pt x="188" y="968"/>
                  </a:lnTo>
                  <a:lnTo>
                    <a:pt x="200" y="978"/>
                  </a:lnTo>
                  <a:lnTo>
                    <a:pt x="212" y="988"/>
                  </a:lnTo>
                  <a:lnTo>
                    <a:pt x="212" y="988"/>
                  </a:lnTo>
                  <a:lnTo>
                    <a:pt x="200" y="994"/>
                  </a:lnTo>
                  <a:lnTo>
                    <a:pt x="188" y="998"/>
                  </a:lnTo>
                  <a:lnTo>
                    <a:pt x="170" y="1002"/>
                  </a:lnTo>
                  <a:lnTo>
                    <a:pt x="152" y="1004"/>
                  </a:lnTo>
                  <a:lnTo>
                    <a:pt x="130" y="1004"/>
                  </a:lnTo>
                  <a:lnTo>
                    <a:pt x="108" y="1000"/>
                  </a:lnTo>
                  <a:lnTo>
                    <a:pt x="98" y="998"/>
                  </a:lnTo>
                  <a:lnTo>
                    <a:pt x="86" y="992"/>
                  </a:lnTo>
                  <a:lnTo>
                    <a:pt x="76" y="986"/>
                  </a:lnTo>
                  <a:lnTo>
                    <a:pt x="64" y="980"/>
                  </a:lnTo>
                  <a:lnTo>
                    <a:pt x="54" y="970"/>
                  </a:lnTo>
                  <a:lnTo>
                    <a:pt x="44" y="958"/>
                  </a:lnTo>
                  <a:lnTo>
                    <a:pt x="36" y="946"/>
                  </a:lnTo>
                  <a:lnTo>
                    <a:pt x="28" y="930"/>
                  </a:lnTo>
                  <a:lnTo>
                    <a:pt x="20" y="914"/>
                  </a:lnTo>
                  <a:lnTo>
                    <a:pt x="14" y="894"/>
                  </a:lnTo>
                  <a:lnTo>
                    <a:pt x="8" y="872"/>
                  </a:lnTo>
                  <a:lnTo>
                    <a:pt x="4" y="846"/>
                  </a:lnTo>
                  <a:lnTo>
                    <a:pt x="2" y="818"/>
                  </a:lnTo>
                  <a:lnTo>
                    <a:pt x="0" y="788"/>
                  </a:lnTo>
                  <a:lnTo>
                    <a:pt x="0" y="754"/>
                  </a:lnTo>
                  <a:lnTo>
                    <a:pt x="2" y="718"/>
                  </a:lnTo>
                  <a:lnTo>
                    <a:pt x="6" y="678"/>
                  </a:lnTo>
                  <a:lnTo>
                    <a:pt x="10" y="634"/>
                  </a:lnTo>
                  <a:lnTo>
                    <a:pt x="10" y="634"/>
                  </a:lnTo>
                  <a:lnTo>
                    <a:pt x="24" y="548"/>
                  </a:lnTo>
                  <a:lnTo>
                    <a:pt x="38" y="472"/>
                  </a:lnTo>
                  <a:lnTo>
                    <a:pt x="52" y="404"/>
                  </a:lnTo>
                  <a:lnTo>
                    <a:pt x="68" y="346"/>
                  </a:lnTo>
                  <a:lnTo>
                    <a:pt x="84" y="294"/>
                  </a:lnTo>
                  <a:lnTo>
                    <a:pt x="102" y="248"/>
                  </a:lnTo>
                  <a:lnTo>
                    <a:pt x="120" y="208"/>
                  </a:lnTo>
                  <a:lnTo>
                    <a:pt x="140" y="174"/>
                  </a:lnTo>
                  <a:lnTo>
                    <a:pt x="162" y="144"/>
                  </a:lnTo>
                  <a:lnTo>
                    <a:pt x="184" y="118"/>
                  </a:lnTo>
                  <a:lnTo>
                    <a:pt x="208" y="96"/>
                  </a:lnTo>
                  <a:lnTo>
                    <a:pt x="232" y="74"/>
                  </a:lnTo>
                  <a:lnTo>
                    <a:pt x="260" y="56"/>
                  </a:lnTo>
                  <a:lnTo>
                    <a:pt x="288" y="38"/>
                  </a:lnTo>
                  <a:lnTo>
                    <a:pt x="350" y="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106781" y="797033"/>
            <a:ext cx="1203782" cy="1248907"/>
            <a:chOff x="4076204" y="1112836"/>
            <a:chExt cx="1673225" cy="1663700"/>
          </a:xfrm>
          <a:solidFill>
            <a:schemeClr val="tx1"/>
          </a:solidFill>
        </p:grpSpPr>
        <p:sp>
          <p:nvSpPr>
            <p:cNvPr id="102" name="Freeform 24"/>
            <p:cNvSpPr>
              <a:spLocks/>
            </p:cNvSpPr>
            <p:nvPr/>
          </p:nvSpPr>
          <p:spPr bwMode="auto">
            <a:xfrm>
              <a:off x="4104779" y="1303336"/>
              <a:ext cx="406400" cy="1422400"/>
            </a:xfrm>
            <a:custGeom>
              <a:avLst/>
              <a:gdLst>
                <a:gd name="T0" fmla="*/ 6 w 256"/>
                <a:gd name="T1" fmla="*/ 618 h 896"/>
                <a:gd name="T2" fmla="*/ 2 w 256"/>
                <a:gd name="T3" fmla="*/ 668 h 896"/>
                <a:gd name="T4" fmla="*/ 0 w 256"/>
                <a:gd name="T5" fmla="*/ 716 h 896"/>
                <a:gd name="T6" fmla="*/ 6 w 256"/>
                <a:gd name="T7" fmla="*/ 772 h 896"/>
                <a:gd name="T8" fmla="*/ 22 w 256"/>
                <a:gd name="T9" fmla="*/ 824 h 896"/>
                <a:gd name="T10" fmla="*/ 34 w 256"/>
                <a:gd name="T11" fmla="*/ 848 h 896"/>
                <a:gd name="T12" fmla="*/ 52 w 256"/>
                <a:gd name="T13" fmla="*/ 868 h 896"/>
                <a:gd name="T14" fmla="*/ 72 w 256"/>
                <a:gd name="T15" fmla="*/ 884 h 896"/>
                <a:gd name="T16" fmla="*/ 100 w 256"/>
                <a:gd name="T17" fmla="*/ 894 h 896"/>
                <a:gd name="T18" fmla="*/ 132 w 256"/>
                <a:gd name="T19" fmla="*/ 896 h 896"/>
                <a:gd name="T20" fmla="*/ 170 w 256"/>
                <a:gd name="T21" fmla="*/ 892 h 896"/>
                <a:gd name="T22" fmla="*/ 158 w 256"/>
                <a:gd name="T23" fmla="*/ 876 h 896"/>
                <a:gd name="T24" fmla="*/ 138 w 256"/>
                <a:gd name="T25" fmla="*/ 842 h 896"/>
                <a:gd name="T26" fmla="*/ 128 w 256"/>
                <a:gd name="T27" fmla="*/ 802 h 896"/>
                <a:gd name="T28" fmla="*/ 122 w 256"/>
                <a:gd name="T29" fmla="*/ 756 h 896"/>
                <a:gd name="T30" fmla="*/ 124 w 256"/>
                <a:gd name="T31" fmla="*/ 668 h 896"/>
                <a:gd name="T32" fmla="*/ 136 w 256"/>
                <a:gd name="T33" fmla="*/ 512 h 896"/>
                <a:gd name="T34" fmla="*/ 144 w 256"/>
                <a:gd name="T35" fmla="*/ 414 h 896"/>
                <a:gd name="T36" fmla="*/ 154 w 256"/>
                <a:gd name="T37" fmla="*/ 322 h 896"/>
                <a:gd name="T38" fmla="*/ 174 w 256"/>
                <a:gd name="T39" fmla="*/ 252 h 896"/>
                <a:gd name="T40" fmla="*/ 196 w 256"/>
                <a:gd name="T41" fmla="*/ 204 h 896"/>
                <a:gd name="T42" fmla="*/ 222 w 256"/>
                <a:gd name="T43" fmla="*/ 170 h 896"/>
                <a:gd name="T44" fmla="*/ 222 w 256"/>
                <a:gd name="T45" fmla="*/ 170 h 896"/>
                <a:gd name="T46" fmla="*/ 222 w 256"/>
                <a:gd name="T47" fmla="*/ 118 h 896"/>
                <a:gd name="T48" fmla="*/ 228 w 256"/>
                <a:gd name="T49" fmla="*/ 74 h 896"/>
                <a:gd name="T50" fmla="*/ 240 w 256"/>
                <a:gd name="T51" fmla="*/ 34 h 896"/>
                <a:gd name="T52" fmla="*/ 256 w 256"/>
                <a:gd name="T53" fmla="*/ 0 h 896"/>
                <a:gd name="T54" fmla="*/ 248 w 256"/>
                <a:gd name="T55" fmla="*/ 6 h 896"/>
                <a:gd name="T56" fmla="*/ 212 w 256"/>
                <a:gd name="T57" fmla="*/ 40 h 896"/>
                <a:gd name="T58" fmla="*/ 176 w 256"/>
                <a:gd name="T59" fmla="*/ 84 h 896"/>
                <a:gd name="T60" fmla="*/ 136 w 256"/>
                <a:gd name="T61" fmla="*/ 152 h 896"/>
                <a:gd name="T62" fmla="*/ 94 w 256"/>
                <a:gd name="T63" fmla="*/ 244 h 896"/>
                <a:gd name="T64" fmla="*/ 56 w 256"/>
                <a:gd name="T65" fmla="*/ 368 h 896"/>
                <a:gd name="T66" fmla="*/ 20 w 256"/>
                <a:gd name="T67" fmla="*/ 526 h 896"/>
                <a:gd name="T68" fmla="*/ 6 w 256"/>
                <a:gd name="T69" fmla="*/ 61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6" h="896">
                  <a:moveTo>
                    <a:pt x="6" y="618"/>
                  </a:moveTo>
                  <a:lnTo>
                    <a:pt x="6" y="618"/>
                  </a:lnTo>
                  <a:lnTo>
                    <a:pt x="4" y="632"/>
                  </a:lnTo>
                  <a:lnTo>
                    <a:pt x="2" y="668"/>
                  </a:lnTo>
                  <a:lnTo>
                    <a:pt x="0" y="690"/>
                  </a:lnTo>
                  <a:lnTo>
                    <a:pt x="0" y="716"/>
                  </a:lnTo>
                  <a:lnTo>
                    <a:pt x="2" y="744"/>
                  </a:lnTo>
                  <a:lnTo>
                    <a:pt x="6" y="772"/>
                  </a:lnTo>
                  <a:lnTo>
                    <a:pt x="12" y="800"/>
                  </a:lnTo>
                  <a:lnTo>
                    <a:pt x="22" y="824"/>
                  </a:lnTo>
                  <a:lnTo>
                    <a:pt x="28" y="836"/>
                  </a:lnTo>
                  <a:lnTo>
                    <a:pt x="34" y="848"/>
                  </a:lnTo>
                  <a:lnTo>
                    <a:pt x="42" y="858"/>
                  </a:lnTo>
                  <a:lnTo>
                    <a:pt x="52" y="868"/>
                  </a:lnTo>
                  <a:lnTo>
                    <a:pt x="62" y="876"/>
                  </a:lnTo>
                  <a:lnTo>
                    <a:pt x="72" y="884"/>
                  </a:lnTo>
                  <a:lnTo>
                    <a:pt x="86" y="888"/>
                  </a:lnTo>
                  <a:lnTo>
                    <a:pt x="100" y="894"/>
                  </a:lnTo>
                  <a:lnTo>
                    <a:pt x="116" y="896"/>
                  </a:lnTo>
                  <a:lnTo>
                    <a:pt x="132" y="896"/>
                  </a:lnTo>
                  <a:lnTo>
                    <a:pt x="150" y="896"/>
                  </a:lnTo>
                  <a:lnTo>
                    <a:pt x="170" y="892"/>
                  </a:lnTo>
                  <a:lnTo>
                    <a:pt x="170" y="892"/>
                  </a:lnTo>
                  <a:lnTo>
                    <a:pt x="158" y="876"/>
                  </a:lnTo>
                  <a:lnTo>
                    <a:pt x="146" y="860"/>
                  </a:lnTo>
                  <a:lnTo>
                    <a:pt x="138" y="842"/>
                  </a:lnTo>
                  <a:lnTo>
                    <a:pt x="132" y="824"/>
                  </a:lnTo>
                  <a:lnTo>
                    <a:pt x="128" y="802"/>
                  </a:lnTo>
                  <a:lnTo>
                    <a:pt x="124" y="780"/>
                  </a:lnTo>
                  <a:lnTo>
                    <a:pt x="122" y="756"/>
                  </a:lnTo>
                  <a:lnTo>
                    <a:pt x="122" y="728"/>
                  </a:lnTo>
                  <a:lnTo>
                    <a:pt x="124" y="668"/>
                  </a:lnTo>
                  <a:lnTo>
                    <a:pt x="130" y="596"/>
                  </a:lnTo>
                  <a:lnTo>
                    <a:pt x="136" y="512"/>
                  </a:lnTo>
                  <a:lnTo>
                    <a:pt x="144" y="414"/>
                  </a:lnTo>
                  <a:lnTo>
                    <a:pt x="144" y="414"/>
                  </a:lnTo>
                  <a:lnTo>
                    <a:pt x="148" y="366"/>
                  </a:lnTo>
                  <a:lnTo>
                    <a:pt x="154" y="322"/>
                  </a:lnTo>
                  <a:lnTo>
                    <a:pt x="164" y="284"/>
                  </a:lnTo>
                  <a:lnTo>
                    <a:pt x="174" y="252"/>
                  </a:lnTo>
                  <a:lnTo>
                    <a:pt x="184" y="226"/>
                  </a:lnTo>
                  <a:lnTo>
                    <a:pt x="196" y="204"/>
                  </a:lnTo>
                  <a:lnTo>
                    <a:pt x="210" y="186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0" y="144"/>
                  </a:lnTo>
                  <a:lnTo>
                    <a:pt x="222" y="118"/>
                  </a:lnTo>
                  <a:lnTo>
                    <a:pt x="224" y="96"/>
                  </a:lnTo>
                  <a:lnTo>
                    <a:pt x="228" y="74"/>
                  </a:lnTo>
                  <a:lnTo>
                    <a:pt x="232" y="52"/>
                  </a:lnTo>
                  <a:lnTo>
                    <a:pt x="240" y="34"/>
                  </a:lnTo>
                  <a:lnTo>
                    <a:pt x="248" y="16"/>
                  </a:lnTo>
                  <a:lnTo>
                    <a:pt x="256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26" y="24"/>
                  </a:lnTo>
                  <a:lnTo>
                    <a:pt x="212" y="40"/>
                  </a:lnTo>
                  <a:lnTo>
                    <a:pt x="194" y="58"/>
                  </a:lnTo>
                  <a:lnTo>
                    <a:pt x="176" y="84"/>
                  </a:lnTo>
                  <a:lnTo>
                    <a:pt x="156" y="114"/>
                  </a:lnTo>
                  <a:lnTo>
                    <a:pt x="136" y="152"/>
                  </a:lnTo>
                  <a:lnTo>
                    <a:pt x="116" y="194"/>
                  </a:lnTo>
                  <a:lnTo>
                    <a:pt x="94" y="244"/>
                  </a:lnTo>
                  <a:lnTo>
                    <a:pt x="74" y="302"/>
                  </a:lnTo>
                  <a:lnTo>
                    <a:pt x="56" y="368"/>
                  </a:lnTo>
                  <a:lnTo>
                    <a:pt x="38" y="442"/>
                  </a:lnTo>
                  <a:lnTo>
                    <a:pt x="20" y="526"/>
                  </a:lnTo>
                  <a:lnTo>
                    <a:pt x="6" y="618"/>
                  </a:lnTo>
                  <a:lnTo>
                    <a:pt x="6" y="6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3" name="Freeform 25"/>
            <p:cNvSpPr>
              <a:spLocks/>
            </p:cNvSpPr>
            <p:nvPr/>
          </p:nvSpPr>
          <p:spPr bwMode="auto">
            <a:xfrm>
              <a:off x="4454029" y="1144586"/>
              <a:ext cx="1295400" cy="1489075"/>
            </a:xfrm>
            <a:custGeom>
              <a:avLst/>
              <a:gdLst>
                <a:gd name="T0" fmla="*/ 2 w 816"/>
                <a:gd name="T1" fmla="*/ 270 h 938"/>
                <a:gd name="T2" fmla="*/ 8 w 816"/>
                <a:gd name="T3" fmla="*/ 268 h 938"/>
                <a:gd name="T4" fmla="*/ 32 w 816"/>
                <a:gd name="T5" fmla="*/ 260 h 938"/>
                <a:gd name="T6" fmla="*/ 58 w 816"/>
                <a:gd name="T7" fmla="*/ 256 h 938"/>
                <a:gd name="T8" fmla="*/ 90 w 816"/>
                <a:gd name="T9" fmla="*/ 262 h 938"/>
                <a:gd name="T10" fmla="*/ 132 w 816"/>
                <a:gd name="T11" fmla="*/ 280 h 938"/>
                <a:gd name="T12" fmla="*/ 178 w 816"/>
                <a:gd name="T13" fmla="*/ 314 h 938"/>
                <a:gd name="T14" fmla="*/ 232 w 816"/>
                <a:gd name="T15" fmla="*/ 368 h 938"/>
                <a:gd name="T16" fmla="*/ 260 w 816"/>
                <a:gd name="T17" fmla="*/ 404 h 938"/>
                <a:gd name="T18" fmla="*/ 346 w 816"/>
                <a:gd name="T19" fmla="*/ 514 h 938"/>
                <a:gd name="T20" fmla="*/ 428 w 816"/>
                <a:gd name="T21" fmla="*/ 600 h 938"/>
                <a:gd name="T22" fmla="*/ 504 w 816"/>
                <a:gd name="T23" fmla="*/ 664 h 938"/>
                <a:gd name="T24" fmla="*/ 576 w 816"/>
                <a:gd name="T25" fmla="*/ 704 h 938"/>
                <a:gd name="T26" fmla="*/ 572 w 816"/>
                <a:gd name="T27" fmla="*/ 708 h 938"/>
                <a:gd name="T28" fmla="*/ 558 w 816"/>
                <a:gd name="T29" fmla="*/ 728 h 938"/>
                <a:gd name="T30" fmla="*/ 552 w 816"/>
                <a:gd name="T31" fmla="*/ 748 h 938"/>
                <a:gd name="T32" fmla="*/ 554 w 816"/>
                <a:gd name="T33" fmla="*/ 778 h 938"/>
                <a:gd name="T34" fmla="*/ 570 w 816"/>
                <a:gd name="T35" fmla="*/ 814 h 938"/>
                <a:gd name="T36" fmla="*/ 606 w 816"/>
                <a:gd name="T37" fmla="*/ 858 h 938"/>
                <a:gd name="T38" fmla="*/ 666 w 816"/>
                <a:gd name="T39" fmla="*/ 910 h 938"/>
                <a:gd name="T40" fmla="*/ 686 w 816"/>
                <a:gd name="T41" fmla="*/ 856 h 938"/>
                <a:gd name="T42" fmla="*/ 694 w 816"/>
                <a:gd name="T43" fmla="*/ 870 h 938"/>
                <a:gd name="T44" fmla="*/ 714 w 816"/>
                <a:gd name="T45" fmla="*/ 894 h 938"/>
                <a:gd name="T46" fmla="*/ 746 w 816"/>
                <a:gd name="T47" fmla="*/ 916 h 938"/>
                <a:gd name="T48" fmla="*/ 786 w 816"/>
                <a:gd name="T49" fmla="*/ 934 h 938"/>
                <a:gd name="T50" fmla="*/ 816 w 816"/>
                <a:gd name="T51" fmla="*/ 938 h 938"/>
                <a:gd name="T52" fmla="*/ 802 w 816"/>
                <a:gd name="T53" fmla="*/ 934 h 938"/>
                <a:gd name="T54" fmla="*/ 778 w 816"/>
                <a:gd name="T55" fmla="*/ 916 h 938"/>
                <a:gd name="T56" fmla="*/ 756 w 816"/>
                <a:gd name="T57" fmla="*/ 886 h 938"/>
                <a:gd name="T58" fmla="*/ 728 w 816"/>
                <a:gd name="T59" fmla="*/ 832 h 938"/>
                <a:gd name="T60" fmla="*/ 704 w 816"/>
                <a:gd name="T61" fmla="*/ 766 h 938"/>
                <a:gd name="T62" fmla="*/ 696 w 816"/>
                <a:gd name="T63" fmla="*/ 736 h 938"/>
                <a:gd name="T64" fmla="*/ 706 w 816"/>
                <a:gd name="T65" fmla="*/ 756 h 938"/>
                <a:gd name="T66" fmla="*/ 738 w 816"/>
                <a:gd name="T67" fmla="*/ 788 h 938"/>
                <a:gd name="T68" fmla="*/ 756 w 816"/>
                <a:gd name="T69" fmla="*/ 802 h 938"/>
                <a:gd name="T70" fmla="*/ 746 w 816"/>
                <a:gd name="T71" fmla="*/ 788 h 938"/>
                <a:gd name="T72" fmla="*/ 730 w 816"/>
                <a:gd name="T73" fmla="*/ 750 h 938"/>
                <a:gd name="T74" fmla="*/ 720 w 816"/>
                <a:gd name="T75" fmla="*/ 698 h 938"/>
                <a:gd name="T76" fmla="*/ 714 w 816"/>
                <a:gd name="T77" fmla="*/ 614 h 938"/>
                <a:gd name="T78" fmla="*/ 716 w 816"/>
                <a:gd name="T79" fmla="*/ 516 h 938"/>
                <a:gd name="T80" fmla="*/ 718 w 816"/>
                <a:gd name="T81" fmla="*/ 474 h 938"/>
                <a:gd name="T82" fmla="*/ 690 w 816"/>
                <a:gd name="T83" fmla="*/ 392 h 938"/>
                <a:gd name="T84" fmla="*/ 658 w 816"/>
                <a:gd name="T85" fmla="*/ 322 h 938"/>
                <a:gd name="T86" fmla="*/ 618 w 816"/>
                <a:gd name="T87" fmla="*/ 260 h 938"/>
                <a:gd name="T88" fmla="*/ 576 w 816"/>
                <a:gd name="T89" fmla="*/ 206 h 938"/>
                <a:gd name="T90" fmla="*/ 532 w 816"/>
                <a:gd name="T91" fmla="*/ 160 h 938"/>
                <a:gd name="T92" fmla="*/ 484 w 816"/>
                <a:gd name="T93" fmla="*/ 122 h 938"/>
                <a:gd name="T94" fmla="*/ 438 w 816"/>
                <a:gd name="T95" fmla="*/ 90 h 938"/>
                <a:gd name="T96" fmla="*/ 346 w 816"/>
                <a:gd name="T97" fmla="*/ 44 h 938"/>
                <a:gd name="T98" fmla="*/ 264 w 816"/>
                <a:gd name="T99" fmla="*/ 18 h 938"/>
                <a:gd name="T100" fmla="*/ 202 w 816"/>
                <a:gd name="T101" fmla="*/ 4 h 938"/>
                <a:gd name="T102" fmla="*/ 162 w 816"/>
                <a:gd name="T103" fmla="*/ 0 h 938"/>
                <a:gd name="T104" fmla="*/ 138 w 816"/>
                <a:gd name="T105" fmla="*/ 10 h 938"/>
                <a:gd name="T106" fmla="*/ 112 w 816"/>
                <a:gd name="T107" fmla="*/ 24 h 938"/>
                <a:gd name="T108" fmla="*/ 72 w 816"/>
                <a:gd name="T109" fmla="*/ 56 h 938"/>
                <a:gd name="T110" fmla="*/ 36 w 816"/>
                <a:gd name="T111" fmla="*/ 100 h 938"/>
                <a:gd name="T112" fmla="*/ 36 w 816"/>
                <a:gd name="T113" fmla="*/ 100 h 938"/>
                <a:gd name="T114" fmla="*/ 28 w 816"/>
                <a:gd name="T115" fmla="*/ 116 h 938"/>
                <a:gd name="T116" fmla="*/ 12 w 816"/>
                <a:gd name="T117" fmla="*/ 152 h 938"/>
                <a:gd name="T118" fmla="*/ 4 w 816"/>
                <a:gd name="T119" fmla="*/ 196 h 938"/>
                <a:gd name="T120" fmla="*/ 0 w 816"/>
                <a:gd name="T121" fmla="*/ 244 h 938"/>
                <a:gd name="T122" fmla="*/ 2 w 816"/>
                <a:gd name="T123" fmla="*/ 27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6" h="938">
                  <a:moveTo>
                    <a:pt x="2" y="270"/>
                  </a:moveTo>
                  <a:lnTo>
                    <a:pt x="2" y="270"/>
                  </a:lnTo>
                  <a:lnTo>
                    <a:pt x="2" y="270"/>
                  </a:lnTo>
                  <a:lnTo>
                    <a:pt x="8" y="268"/>
                  </a:lnTo>
                  <a:lnTo>
                    <a:pt x="22" y="262"/>
                  </a:lnTo>
                  <a:lnTo>
                    <a:pt x="32" y="260"/>
                  </a:lnTo>
                  <a:lnTo>
                    <a:pt x="44" y="258"/>
                  </a:lnTo>
                  <a:lnTo>
                    <a:pt x="58" y="256"/>
                  </a:lnTo>
                  <a:lnTo>
                    <a:pt x="74" y="258"/>
                  </a:lnTo>
                  <a:lnTo>
                    <a:pt x="90" y="262"/>
                  </a:lnTo>
                  <a:lnTo>
                    <a:pt x="110" y="270"/>
                  </a:lnTo>
                  <a:lnTo>
                    <a:pt x="132" y="280"/>
                  </a:lnTo>
                  <a:lnTo>
                    <a:pt x="154" y="294"/>
                  </a:lnTo>
                  <a:lnTo>
                    <a:pt x="178" y="314"/>
                  </a:lnTo>
                  <a:lnTo>
                    <a:pt x="204" y="338"/>
                  </a:lnTo>
                  <a:lnTo>
                    <a:pt x="232" y="368"/>
                  </a:lnTo>
                  <a:lnTo>
                    <a:pt x="260" y="404"/>
                  </a:lnTo>
                  <a:lnTo>
                    <a:pt x="260" y="404"/>
                  </a:lnTo>
                  <a:lnTo>
                    <a:pt x="304" y="462"/>
                  </a:lnTo>
                  <a:lnTo>
                    <a:pt x="346" y="514"/>
                  </a:lnTo>
                  <a:lnTo>
                    <a:pt x="388" y="560"/>
                  </a:lnTo>
                  <a:lnTo>
                    <a:pt x="428" y="600"/>
                  </a:lnTo>
                  <a:lnTo>
                    <a:pt x="466" y="634"/>
                  </a:lnTo>
                  <a:lnTo>
                    <a:pt x="504" y="664"/>
                  </a:lnTo>
                  <a:lnTo>
                    <a:pt x="540" y="688"/>
                  </a:lnTo>
                  <a:lnTo>
                    <a:pt x="576" y="704"/>
                  </a:lnTo>
                  <a:lnTo>
                    <a:pt x="576" y="704"/>
                  </a:lnTo>
                  <a:lnTo>
                    <a:pt x="572" y="708"/>
                  </a:lnTo>
                  <a:lnTo>
                    <a:pt x="562" y="720"/>
                  </a:lnTo>
                  <a:lnTo>
                    <a:pt x="558" y="728"/>
                  </a:lnTo>
                  <a:lnTo>
                    <a:pt x="554" y="738"/>
                  </a:lnTo>
                  <a:lnTo>
                    <a:pt x="552" y="748"/>
                  </a:lnTo>
                  <a:lnTo>
                    <a:pt x="552" y="762"/>
                  </a:lnTo>
                  <a:lnTo>
                    <a:pt x="554" y="778"/>
                  </a:lnTo>
                  <a:lnTo>
                    <a:pt x="560" y="796"/>
                  </a:lnTo>
                  <a:lnTo>
                    <a:pt x="570" y="814"/>
                  </a:lnTo>
                  <a:lnTo>
                    <a:pt x="586" y="836"/>
                  </a:lnTo>
                  <a:lnTo>
                    <a:pt x="606" y="858"/>
                  </a:lnTo>
                  <a:lnTo>
                    <a:pt x="632" y="884"/>
                  </a:lnTo>
                  <a:lnTo>
                    <a:pt x="666" y="910"/>
                  </a:lnTo>
                  <a:lnTo>
                    <a:pt x="708" y="938"/>
                  </a:lnTo>
                  <a:lnTo>
                    <a:pt x="686" y="856"/>
                  </a:lnTo>
                  <a:lnTo>
                    <a:pt x="686" y="856"/>
                  </a:lnTo>
                  <a:lnTo>
                    <a:pt x="694" y="870"/>
                  </a:lnTo>
                  <a:lnTo>
                    <a:pt x="704" y="882"/>
                  </a:lnTo>
                  <a:lnTo>
                    <a:pt x="714" y="894"/>
                  </a:lnTo>
                  <a:lnTo>
                    <a:pt x="724" y="902"/>
                  </a:lnTo>
                  <a:lnTo>
                    <a:pt x="746" y="916"/>
                  </a:lnTo>
                  <a:lnTo>
                    <a:pt x="768" y="928"/>
                  </a:lnTo>
                  <a:lnTo>
                    <a:pt x="786" y="934"/>
                  </a:lnTo>
                  <a:lnTo>
                    <a:pt x="802" y="938"/>
                  </a:lnTo>
                  <a:lnTo>
                    <a:pt x="816" y="938"/>
                  </a:lnTo>
                  <a:lnTo>
                    <a:pt x="816" y="938"/>
                  </a:lnTo>
                  <a:lnTo>
                    <a:pt x="802" y="934"/>
                  </a:lnTo>
                  <a:lnTo>
                    <a:pt x="790" y="926"/>
                  </a:lnTo>
                  <a:lnTo>
                    <a:pt x="778" y="916"/>
                  </a:lnTo>
                  <a:lnTo>
                    <a:pt x="766" y="902"/>
                  </a:lnTo>
                  <a:lnTo>
                    <a:pt x="756" y="886"/>
                  </a:lnTo>
                  <a:lnTo>
                    <a:pt x="746" y="870"/>
                  </a:lnTo>
                  <a:lnTo>
                    <a:pt x="728" y="832"/>
                  </a:lnTo>
                  <a:lnTo>
                    <a:pt x="714" y="798"/>
                  </a:lnTo>
                  <a:lnTo>
                    <a:pt x="704" y="766"/>
                  </a:lnTo>
                  <a:lnTo>
                    <a:pt x="696" y="736"/>
                  </a:lnTo>
                  <a:lnTo>
                    <a:pt x="696" y="736"/>
                  </a:lnTo>
                  <a:lnTo>
                    <a:pt x="700" y="746"/>
                  </a:lnTo>
                  <a:lnTo>
                    <a:pt x="706" y="756"/>
                  </a:lnTo>
                  <a:lnTo>
                    <a:pt x="720" y="772"/>
                  </a:lnTo>
                  <a:lnTo>
                    <a:pt x="738" y="788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46" y="788"/>
                  </a:lnTo>
                  <a:lnTo>
                    <a:pt x="738" y="770"/>
                  </a:lnTo>
                  <a:lnTo>
                    <a:pt x="730" y="750"/>
                  </a:lnTo>
                  <a:lnTo>
                    <a:pt x="724" y="724"/>
                  </a:lnTo>
                  <a:lnTo>
                    <a:pt x="720" y="698"/>
                  </a:lnTo>
                  <a:lnTo>
                    <a:pt x="718" y="672"/>
                  </a:lnTo>
                  <a:lnTo>
                    <a:pt x="714" y="614"/>
                  </a:lnTo>
                  <a:lnTo>
                    <a:pt x="714" y="562"/>
                  </a:lnTo>
                  <a:lnTo>
                    <a:pt x="716" y="516"/>
                  </a:lnTo>
                  <a:lnTo>
                    <a:pt x="718" y="474"/>
                  </a:lnTo>
                  <a:lnTo>
                    <a:pt x="718" y="474"/>
                  </a:lnTo>
                  <a:lnTo>
                    <a:pt x="706" y="432"/>
                  </a:lnTo>
                  <a:lnTo>
                    <a:pt x="690" y="392"/>
                  </a:lnTo>
                  <a:lnTo>
                    <a:pt x="674" y="356"/>
                  </a:lnTo>
                  <a:lnTo>
                    <a:pt x="658" y="322"/>
                  </a:lnTo>
                  <a:lnTo>
                    <a:pt x="638" y="290"/>
                  </a:lnTo>
                  <a:lnTo>
                    <a:pt x="618" y="260"/>
                  </a:lnTo>
                  <a:lnTo>
                    <a:pt x="598" y="232"/>
                  </a:lnTo>
                  <a:lnTo>
                    <a:pt x="576" y="206"/>
                  </a:lnTo>
                  <a:lnTo>
                    <a:pt x="554" y="182"/>
                  </a:lnTo>
                  <a:lnTo>
                    <a:pt x="532" y="160"/>
                  </a:lnTo>
                  <a:lnTo>
                    <a:pt x="508" y="140"/>
                  </a:lnTo>
                  <a:lnTo>
                    <a:pt x="484" y="122"/>
                  </a:lnTo>
                  <a:lnTo>
                    <a:pt x="460" y="106"/>
                  </a:lnTo>
                  <a:lnTo>
                    <a:pt x="438" y="90"/>
                  </a:lnTo>
                  <a:lnTo>
                    <a:pt x="390" y="64"/>
                  </a:lnTo>
                  <a:lnTo>
                    <a:pt x="346" y="44"/>
                  </a:lnTo>
                  <a:lnTo>
                    <a:pt x="302" y="28"/>
                  </a:lnTo>
                  <a:lnTo>
                    <a:pt x="264" y="18"/>
                  </a:lnTo>
                  <a:lnTo>
                    <a:pt x="230" y="8"/>
                  </a:lnTo>
                  <a:lnTo>
                    <a:pt x="202" y="4"/>
                  </a:lnTo>
                  <a:lnTo>
                    <a:pt x="180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38" y="10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40"/>
                  </a:lnTo>
                  <a:lnTo>
                    <a:pt x="72" y="56"/>
                  </a:lnTo>
                  <a:lnTo>
                    <a:pt x="54" y="76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28" y="116"/>
                  </a:lnTo>
                  <a:lnTo>
                    <a:pt x="20" y="134"/>
                  </a:lnTo>
                  <a:lnTo>
                    <a:pt x="12" y="152"/>
                  </a:lnTo>
                  <a:lnTo>
                    <a:pt x="8" y="174"/>
                  </a:lnTo>
                  <a:lnTo>
                    <a:pt x="4" y="196"/>
                  </a:lnTo>
                  <a:lnTo>
                    <a:pt x="2" y="218"/>
                  </a:lnTo>
                  <a:lnTo>
                    <a:pt x="0" y="244"/>
                  </a:lnTo>
                  <a:lnTo>
                    <a:pt x="2" y="270"/>
                  </a:lnTo>
                  <a:lnTo>
                    <a:pt x="2" y="27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4" name="Freeform 29"/>
            <p:cNvSpPr>
              <a:spLocks/>
            </p:cNvSpPr>
            <p:nvPr/>
          </p:nvSpPr>
          <p:spPr bwMode="auto">
            <a:xfrm>
              <a:off x="4511179" y="1112836"/>
              <a:ext cx="1127125" cy="869950"/>
            </a:xfrm>
            <a:custGeom>
              <a:avLst/>
              <a:gdLst>
                <a:gd name="T0" fmla="*/ 710 w 710"/>
                <a:gd name="T1" fmla="*/ 548 h 548"/>
                <a:gd name="T2" fmla="*/ 710 w 710"/>
                <a:gd name="T3" fmla="*/ 548 h 548"/>
                <a:gd name="T4" fmla="*/ 710 w 710"/>
                <a:gd name="T5" fmla="*/ 528 h 548"/>
                <a:gd name="T6" fmla="*/ 708 w 710"/>
                <a:gd name="T7" fmla="*/ 508 h 548"/>
                <a:gd name="T8" fmla="*/ 700 w 710"/>
                <a:gd name="T9" fmla="*/ 464 h 548"/>
                <a:gd name="T10" fmla="*/ 686 w 710"/>
                <a:gd name="T11" fmla="*/ 420 h 548"/>
                <a:gd name="T12" fmla="*/ 668 w 710"/>
                <a:gd name="T13" fmla="*/ 374 h 548"/>
                <a:gd name="T14" fmla="*/ 646 w 710"/>
                <a:gd name="T15" fmla="*/ 330 h 548"/>
                <a:gd name="T16" fmla="*/ 618 w 710"/>
                <a:gd name="T17" fmla="*/ 284 h 548"/>
                <a:gd name="T18" fmla="*/ 588 w 710"/>
                <a:gd name="T19" fmla="*/ 240 h 548"/>
                <a:gd name="T20" fmla="*/ 554 w 710"/>
                <a:gd name="T21" fmla="*/ 196 h 548"/>
                <a:gd name="T22" fmla="*/ 518 w 710"/>
                <a:gd name="T23" fmla="*/ 156 h 548"/>
                <a:gd name="T24" fmla="*/ 476 w 710"/>
                <a:gd name="T25" fmla="*/ 118 h 548"/>
                <a:gd name="T26" fmla="*/ 456 w 710"/>
                <a:gd name="T27" fmla="*/ 102 h 548"/>
                <a:gd name="T28" fmla="*/ 434 w 710"/>
                <a:gd name="T29" fmla="*/ 86 h 548"/>
                <a:gd name="T30" fmla="*/ 412 w 710"/>
                <a:gd name="T31" fmla="*/ 70 h 548"/>
                <a:gd name="T32" fmla="*/ 390 w 710"/>
                <a:gd name="T33" fmla="*/ 56 h 548"/>
                <a:gd name="T34" fmla="*/ 366 w 710"/>
                <a:gd name="T35" fmla="*/ 44 h 548"/>
                <a:gd name="T36" fmla="*/ 342 w 710"/>
                <a:gd name="T37" fmla="*/ 32 h 548"/>
                <a:gd name="T38" fmla="*/ 318 w 710"/>
                <a:gd name="T39" fmla="*/ 22 h 548"/>
                <a:gd name="T40" fmla="*/ 294 w 710"/>
                <a:gd name="T41" fmla="*/ 14 h 548"/>
                <a:gd name="T42" fmla="*/ 268 w 710"/>
                <a:gd name="T43" fmla="*/ 8 h 548"/>
                <a:gd name="T44" fmla="*/ 244 w 710"/>
                <a:gd name="T45" fmla="*/ 4 h 548"/>
                <a:gd name="T46" fmla="*/ 218 w 710"/>
                <a:gd name="T47" fmla="*/ 0 h 548"/>
                <a:gd name="T48" fmla="*/ 192 w 710"/>
                <a:gd name="T49" fmla="*/ 0 h 548"/>
                <a:gd name="T50" fmla="*/ 192 w 710"/>
                <a:gd name="T51" fmla="*/ 0 h 548"/>
                <a:gd name="T52" fmla="*/ 172 w 710"/>
                <a:gd name="T53" fmla="*/ 4 h 548"/>
                <a:gd name="T54" fmla="*/ 152 w 710"/>
                <a:gd name="T55" fmla="*/ 10 h 548"/>
                <a:gd name="T56" fmla="*/ 126 w 710"/>
                <a:gd name="T57" fmla="*/ 20 h 548"/>
                <a:gd name="T58" fmla="*/ 126 w 710"/>
                <a:gd name="T59" fmla="*/ 20 h 548"/>
                <a:gd name="T60" fmla="*/ 102 w 710"/>
                <a:gd name="T61" fmla="*/ 30 h 548"/>
                <a:gd name="T62" fmla="*/ 76 w 710"/>
                <a:gd name="T63" fmla="*/ 44 h 548"/>
                <a:gd name="T64" fmla="*/ 76 w 710"/>
                <a:gd name="T65" fmla="*/ 44 h 548"/>
                <a:gd name="T66" fmla="*/ 56 w 710"/>
                <a:gd name="T67" fmla="*/ 60 h 548"/>
                <a:gd name="T68" fmla="*/ 36 w 710"/>
                <a:gd name="T69" fmla="*/ 76 h 548"/>
                <a:gd name="T70" fmla="*/ 18 w 710"/>
                <a:gd name="T71" fmla="*/ 96 h 548"/>
                <a:gd name="T72" fmla="*/ 0 w 710"/>
                <a:gd name="T73" fmla="*/ 12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0" h="548">
                  <a:moveTo>
                    <a:pt x="710" y="548"/>
                  </a:moveTo>
                  <a:lnTo>
                    <a:pt x="710" y="548"/>
                  </a:lnTo>
                  <a:lnTo>
                    <a:pt x="710" y="528"/>
                  </a:lnTo>
                  <a:lnTo>
                    <a:pt x="708" y="508"/>
                  </a:lnTo>
                  <a:lnTo>
                    <a:pt x="700" y="464"/>
                  </a:lnTo>
                  <a:lnTo>
                    <a:pt x="686" y="420"/>
                  </a:lnTo>
                  <a:lnTo>
                    <a:pt x="668" y="374"/>
                  </a:lnTo>
                  <a:lnTo>
                    <a:pt x="646" y="330"/>
                  </a:lnTo>
                  <a:lnTo>
                    <a:pt x="618" y="284"/>
                  </a:lnTo>
                  <a:lnTo>
                    <a:pt x="588" y="240"/>
                  </a:lnTo>
                  <a:lnTo>
                    <a:pt x="554" y="196"/>
                  </a:lnTo>
                  <a:lnTo>
                    <a:pt x="518" y="156"/>
                  </a:lnTo>
                  <a:lnTo>
                    <a:pt x="476" y="118"/>
                  </a:lnTo>
                  <a:lnTo>
                    <a:pt x="456" y="102"/>
                  </a:lnTo>
                  <a:lnTo>
                    <a:pt x="434" y="86"/>
                  </a:lnTo>
                  <a:lnTo>
                    <a:pt x="412" y="70"/>
                  </a:lnTo>
                  <a:lnTo>
                    <a:pt x="390" y="56"/>
                  </a:lnTo>
                  <a:lnTo>
                    <a:pt x="366" y="44"/>
                  </a:lnTo>
                  <a:lnTo>
                    <a:pt x="342" y="32"/>
                  </a:lnTo>
                  <a:lnTo>
                    <a:pt x="318" y="22"/>
                  </a:lnTo>
                  <a:lnTo>
                    <a:pt x="294" y="14"/>
                  </a:lnTo>
                  <a:lnTo>
                    <a:pt x="268" y="8"/>
                  </a:lnTo>
                  <a:lnTo>
                    <a:pt x="244" y="4"/>
                  </a:lnTo>
                  <a:lnTo>
                    <a:pt x="21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72" y="4"/>
                  </a:lnTo>
                  <a:lnTo>
                    <a:pt x="152" y="10"/>
                  </a:lnTo>
                  <a:lnTo>
                    <a:pt x="126" y="20"/>
                  </a:lnTo>
                  <a:lnTo>
                    <a:pt x="126" y="20"/>
                  </a:lnTo>
                  <a:lnTo>
                    <a:pt x="102" y="30"/>
                  </a:lnTo>
                  <a:lnTo>
                    <a:pt x="76" y="44"/>
                  </a:lnTo>
                  <a:lnTo>
                    <a:pt x="76" y="44"/>
                  </a:lnTo>
                  <a:lnTo>
                    <a:pt x="56" y="60"/>
                  </a:lnTo>
                  <a:lnTo>
                    <a:pt x="36" y="76"/>
                  </a:lnTo>
                  <a:lnTo>
                    <a:pt x="18" y="96"/>
                  </a:lnTo>
                  <a:lnTo>
                    <a:pt x="0" y="12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4076204" y="1182686"/>
              <a:ext cx="555625" cy="1593850"/>
            </a:xfrm>
            <a:custGeom>
              <a:avLst/>
              <a:gdLst>
                <a:gd name="T0" fmla="*/ 322 w 350"/>
                <a:gd name="T1" fmla="*/ 216 h 1004"/>
                <a:gd name="T2" fmla="*/ 308 w 350"/>
                <a:gd name="T3" fmla="*/ 216 h 1004"/>
                <a:gd name="T4" fmla="*/ 284 w 350"/>
                <a:gd name="T5" fmla="*/ 220 h 1004"/>
                <a:gd name="T6" fmla="*/ 256 w 350"/>
                <a:gd name="T7" fmla="*/ 234 h 1004"/>
                <a:gd name="T8" fmla="*/ 240 w 350"/>
                <a:gd name="T9" fmla="*/ 246 h 1004"/>
                <a:gd name="T10" fmla="*/ 228 w 350"/>
                <a:gd name="T11" fmla="*/ 262 h 1004"/>
                <a:gd name="T12" fmla="*/ 202 w 350"/>
                <a:gd name="T13" fmla="*/ 302 h 1004"/>
                <a:gd name="T14" fmla="*/ 182 w 350"/>
                <a:gd name="T15" fmla="*/ 360 h 1004"/>
                <a:gd name="T16" fmla="*/ 166 w 350"/>
                <a:gd name="T17" fmla="*/ 442 h 1004"/>
                <a:gd name="T18" fmla="*/ 162 w 350"/>
                <a:gd name="T19" fmla="*/ 490 h 1004"/>
                <a:gd name="T20" fmla="*/ 148 w 350"/>
                <a:gd name="T21" fmla="*/ 672 h 1004"/>
                <a:gd name="T22" fmla="*/ 140 w 350"/>
                <a:gd name="T23" fmla="*/ 804 h 1004"/>
                <a:gd name="T24" fmla="*/ 142 w 350"/>
                <a:gd name="T25" fmla="*/ 856 h 1004"/>
                <a:gd name="T26" fmla="*/ 150 w 350"/>
                <a:gd name="T27" fmla="*/ 900 h 1004"/>
                <a:gd name="T28" fmla="*/ 164 w 350"/>
                <a:gd name="T29" fmla="*/ 936 h 1004"/>
                <a:gd name="T30" fmla="*/ 188 w 350"/>
                <a:gd name="T31" fmla="*/ 968 h 1004"/>
                <a:gd name="T32" fmla="*/ 200 w 350"/>
                <a:gd name="T33" fmla="*/ 978 h 1004"/>
                <a:gd name="T34" fmla="*/ 212 w 350"/>
                <a:gd name="T35" fmla="*/ 988 h 1004"/>
                <a:gd name="T36" fmla="*/ 188 w 350"/>
                <a:gd name="T37" fmla="*/ 998 h 1004"/>
                <a:gd name="T38" fmla="*/ 152 w 350"/>
                <a:gd name="T39" fmla="*/ 1004 h 1004"/>
                <a:gd name="T40" fmla="*/ 108 w 350"/>
                <a:gd name="T41" fmla="*/ 1000 h 1004"/>
                <a:gd name="T42" fmla="*/ 86 w 350"/>
                <a:gd name="T43" fmla="*/ 992 h 1004"/>
                <a:gd name="T44" fmla="*/ 64 w 350"/>
                <a:gd name="T45" fmla="*/ 980 h 1004"/>
                <a:gd name="T46" fmla="*/ 44 w 350"/>
                <a:gd name="T47" fmla="*/ 958 h 1004"/>
                <a:gd name="T48" fmla="*/ 28 w 350"/>
                <a:gd name="T49" fmla="*/ 930 h 1004"/>
                <a:gd name="T50" fmla="*/ 14 w 350"/>
                <a:gd name="T51" fmla="*/ 894 h 1004"/>
                <a:gd name="T52" fmla="*/ 4 w 350"/>
                <a:gd name="T53" fmla="*/ 846 h 1004"/>
                <a:gd name="T54" fmla="*/ 0 w 350"/>
                <a:gd name="T55" fmla="*/ 788 h 1004"/>
                <a:gd name="T56" fmla="*/ 2 w 350"/>
                <a:gd name="T57" fmla="*/ 718 h 1004"/>
                <a:gd name="T58" fmla="*/ 10 w 350"/>
                <a:gd name="T59" fmla="*/ 634 h 1004"/>
                <a:gd name="T60" fmla="*/ 24 w 350"/>
                <a:gd name="T61" fmla="*/ 548 h 1004"/>
                <a:gd name="T62" fmla="*/ 52 w 350"/>
                <a:gd name="T63" fmla="*/ 404 h 1004"/>
                <a:gd name="T64" fmla="*/ 84 w 350"/>
                <a:gd name="T65" fmla="*/ 294 h 1004"/>
                <a:gd name="T66" fmla="*/ 120 w 350"/>
                <a:gd name="T67" fmla="*/ 208 h 1004"/>
                <a:gd name="T68" fmla="*/ 162 w 350"/>
                <a:gd name="T69" fmla="*/ 144 h 1004"/>
                <a:gd name="T70" fmla="*/ 208 w 350"/>
                <a:gd name="T71" fmla="*/ 96 h 1004"/>
                <a:gd name="T72" fmla="*/ 260 w 350"/>
                <a:gd name="T73" fmla="*/ 56 h 1004"/>
                <a:gd name="T74" fmla="*/ 350 w 350"/>
                <a:gd name="T75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0" h="1004">
                  <a:moveTo>
                    <a:pt x="322" y="216"/>
                  </a:moveTo>
                  <a:lnTo>
                    <a:pt x="322" y="216"/>
                  </a:lnTo>
                  <a:lnTo>
                    <a:pt x="316" y="216"/>
                  </a:lnTo>
                  <a:lnTo>
                    <a:pt x="308" y="216"/>
                  </a:lnTo>
                  <a:lnTo>
                    <a:pt x="298" y="216"/>
                  </a:lnTo>
                  <a:lnTo>
                    <a:pt x="284" y="220"/>
                  </a:lnTo>
                  <a:lnTo>
                    <a:pt x="270" y="226"/>
                  </a:lnTo>
                  <a:lnTo>
                    <a:pt x="256" y="234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28" y="262"/>
                  </a:lnTo>
                  <a:lnTo>
                    <a:pt x="214" y="280"/>
                  </a:lnTo>
                  <a:lnTo>
                    <a:pt x="202" y="302"/>
                  </a:lnTo>
                  <a:lnTo>
                    <a:pt x="192" y="328"/>
                  </a:lnTo>
                  <a:lnTo>
                    <a:pt x="182" y="360"/>
                  </a:lnTo>
                  <a:lnTo>
                    <a:pt x="172" y="398"/>
                  </a:lnTo>
                  <a:lnTo>
                    <a:pt x="166" y="442"/>
                  </a:lnTo>
                  <a:lnTo>
                    <a:pt x="162" y="490"/>
                  </a:lnTo>
                  <a:lnTo>
                    <a:pt x="162" y="490"/>
                  </a:lnTo>
                  <a:lnTo>
                    <a:pt x="154" y="588"/>
                  </a:lnTo>
                  <a:lnTo>
                    <a:pt x="148" y="672"/>
                  </a:lnTo>
                  <a:lnTo>
                    <a:pt x="142" y="744"/>
                  </a:lnTo>
                  <a:lnTo>
                    <a:pt x="140" y="804"/>
                  </a:lnTo>
                  <a:lnTo>
                    <a:pt x="140" y="832"/>
                  </a:lnTo>
                  <a:lnTo>
                    <a:pt x="142" y="856"/>
                  </a:lnTo>
                  <a:lnTo>
                    <a:pt x="146" y="878"/>
                  </a:lnTo>
                  <a:lnTo>
                    <a:pt x="150" y="900"/>
                  </a:lnTo>
                  <a:lnTo>
                    <a:pt x="156" y="918"/>
                  </a:lnTo>
                  <a:lnTo>
                    <a:pt x="164" y="936"/>
                  </a:lnTo>
                  <a:lnTo>
                    <a:pt x="176" y="952"/>
                  </a:lnTo>
                  <a:lnTo>
                    <a:pt x="188" y="968"/>
                  </a:lnTo>
                  <a:lnTo>
                    <a:pt x="188" y="968"/>
                  </a:lnTo>
                  <a:lnTo>
                    <a:pt x="200" y="978"/>
                  </a:lnTo>
                  <a:lnTo>
                    <a:pt x="212" y="988"/>
                  </a:lnTo>
                  <a:lnTo>
                    <a:pt x="212" y="988"/>
                  </a:lnTo>
                  <a:lnTo>
                    <a:pt x="200" y="994"/>
                  </a:lnTo>
                  <a:lnTo>
                    <a:pt x="188" y="998"/>
                  </a:lnTo>
                  <a:lnTo>
                    <a:pt x="170" y="1002"/>
                  </a:lnTo>
                  <a:lnTo>
                    <a:pt x="152" y="1004"/>
                  </a:lnTo>
                  <a:lnTo>
                    <a:pt x="130" y="1004"/>
                  </a:lnTo>
                  <a:lnTo>
                    <a:pt x="108" y="1000"/>
                  </a:lnTo>
                  <a:lnTo>
                    <a:pt x="98" y="998"/>
                  </a:lnTo>
                  <a:lnTo>
                    <a:pt x="86" y="992"/>
                  </a:lnTo>
                  <a:lnTo>
                    <a:pt x="76" y="986"/>
                  </a:lnTo>
                  <a:lnTo>
                    <a:pt x="64" y="980"/>
                  </a:lnTo>
                  <a:lnTo>
                    <a:pt x="54" y="970"/>
                  </a:lnTo>
                  <a:lnTo>
                    <a:pt x="44" y="958"/>
                  </a:lnTo>
                  <a:lnTo>
                    <a:pt x="36" y="946"/>
                  </a:lnTo>
                  <a:lnTo>
                    <a:pt x="28" y="930"/>
                  </a:lnTo>
                  <a:lnTo>
                    <a:pt x="20" y="914"/>
                  </a:lnTo>
                  <a:lnTo>
                    <a:pt x="14" y="894"/>
                  </a:lnTo>
                  <a:lnTo>
                    <a:pt x="8" y="872"/>
                  </a:lnTo>
                  <a:lnTo>
                    <a:pt x="4" y="846"/>
                  </a:lnTo>
                  <a:lnTo>
                    <a:pt x="2" y="818"/>
                  </a:lnTo>
                  <a:lnTo>
                    <a:pt x="0" y="788"/>
                  </a:lnTo>
                  <a:lnTo>
                    <a:pt x="0" y="754"/>
                  </a:lnTo>
                  <a:lnTo>
                    <a:pt x="2" y="718"/>
                  </a:lnTo>
                  <a:lnTo>
                    <a:pt x="6" y="678"/>
                  </a:lnTo>
                  <a:lnTo>
                    <a:pt x="10" y="634"/>
                  </a:lnTo>
                  <a:lnTo>
                    <a:pt x="10" y="634"/>
                  </a:lnTo>
                  <a:lnTo>
                    <a:pt x="24" y="548"/>
                  </a:lnTo>
                  <a:lnTo>
                    <a:pt x="38" y="472"/>
                  </a:lnTo>
                  <a:lnTo>
                    <a:pt x="52" y="404"/>
                  </a:lnTo>
                  <a:lnTo>
                    <a:pt x="68" y="346"/>
                  </a:lnTo>
                  <a:lnTo>
                    <a:pt x="84" y="294"/>
                  </a:lnTo>
                  <a:lnTo>
                    <a:pt x="102" y="248"/>
                  </a:lnTo>
                  <a:lnTo>
                    <a:pt x="120" y="208"/>
                  </a:lnTo>
                  <a:lnTo>
                    <a:pt x="140" y="174"/>
                  </a:lnTo>
                  <a:lnTo>
                    <a:pt x="162" y="144"/>
                  </a:lnTo>
                  <a:lnTo>
                    <a:pt x="184" y="118"/>
                  </a:lnTo>
                  <a:lnTo>
                    <a:pt x="208" y="96"/>
                  </a:lnTo>
                  <a:lnTo>
                    <a:pt x="232" y="74"/>
                  </a:lnTo>
                  <a:lnTo>
                    <a:pt x="260" y="56"/>
                  </a:lnTo>
                  <a:lnTo>
                    <a:pt x="288" y="38"/>
                  </a:lnTo>
                  <a:lnTo>
                    <a:pt x="350" y="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249590" y="2562127"/>
            <a:ext cx="1518442" cy="1613938"/>
            <a:chOff x="4289425" y="3148013"/>
            <a:chExt cx="1879600" cy="2162175"/>
          </a:xfrm>
          <a:solidFill>
            <a:srgbClr val="FFC000"/>
          </a:solidFill>
        </p:grpSpPr>
        <p:sp>
          <p:nvSpPr>
            <p:cNvPr id="107" name="Freeform 66"/>
            <p:cNvSpPr>
              <a:spLocks/>
            </p:cNvSpPr>
            <p:nvPr/>
          </p:nvSpPr>
          <p:spPr bwMode="auto">
            <a:xfrm>
              <a:off x="5661025" y="3338513"/>
              <a:ext cx="508000" cy="1971675"/>
            </a:xfrm>
            <a:custGeom>
              <a:avLst/>
              <a:gdLst>
                <a:gd name="T0" fmla="*/ 314 w 320"/>
                <a:gd name="T1" fmla="*/ 802 h 1242"/>
                <a:gd name="T2" fmla="*/ 318 w 320"/>
                <a:gd name="T3" fmla="*/ 842 h 1242"/>
                <a:gd name="T4" fmla="*/ 318 w 320"/>
                <a:gd name="T5" fmla="*/ 882 h 1242"/>
                <a:gd name="T6" fmla="*/ 306 w 320"/>
                <a:gd name="T7" fmla="*/ 958 h 1242"/>
                <a:gd name="T8" fmla="*/ 278 w 320"/>
                <a:gd name="T9" fmla="*/ 1026 h 1242"/>
                <a:gd name="T10" fmla="*/ 240 w 320"/>
                <a:gd name="T11" fmla="*/ 1090 h 1242"/>
                <a:gd name="T12" fmla="*/ 200 w 320"/>
                <a:gd name="T13" fmla="*/ 1144 h 1242"/>
                <a:gd name="T14" fmla="*/ 160 w 320"/>
                <a:gd name="T15" fmla="*/ 1188 h 1242"/>
                <a:gd name="T16" fmla="*/ 100 w 320"/>
                <a:gd name="T17" fmla="*/ 1242 h 1242"/>
                <a:gd name="T18" fmla="*/ 108 w 320"/>
                <a:gd name="T19" fmla="*/ 1234 h 1242"/>
                <a:gd name="T20" fmla="*/ 124 w 320"/>
                <a:gd name="T21" fmla="*/ 1212 h 1242"/>
                <a:gd name="T22" fmla="*/ 140 w 320"/>
                <a:gd name="T23" fmla="*/ 1172 h 1242"/>
                <a:gd name="T24" fmla="*/ 154 w 320"/>
                <a:gd name="T25" fmla="*/ 1104 h 1242"/>
                <a:gd name="T26" fmla="*/ 160 w 320"/>
                <a:gd name="T27" fmla="*/ 1022 h 1242"/>
                <a:gd name="T28" fmla="*/ 156 w 320"/>
                <a:gd name="T29" fmla="*/ 882 h 1242"/>
                <a:gd name="T30" fmla="*/ 132 w 320"/>
                <a:gd name="T31" fmla="*/ 568 h 1242"/>
                <a:gd name="T32" fmla="*/ 128 w 320"/>
                <a:gd name="T33" fmla="*/ 516 h 1242"/>
                <a:gd name="T34" fmla="*/ 114 w 320"/>
                <a:gd name="T35" fmla="*/ 422 h 1242"/>
                <a:gd name="T36" fmla="*/ 98 w 320"/>
                <a:gd name="T37" fmla="*/ 340 h 1242"/>
                <a:gd name="T38" fmla="*/ 68 w 320"/>
                <a:gd name="T39" fmla="*/ 240 h 1242"/>
                <a:gd name="T40" fmla="*/ 32 w 320"/>
                <a:gd name="T41" fmla="*/ 154 h 1242"/>
                <a:gd name="T42" fmla="*/ 18 w 320"/>
                <a:gd name="T43" fmla="*/ 126 h 1242"/>
                <a:gd name="T44" fmla="*/ 16 w 320"/>
                <a:gd name="T45" fmla="*/ 54 h 1242"/>
                <a:gd name="T46" fmla="*/ 0 w 320"/>
                <a:gd name="T47" fmla="*/ 0 h 1242"/>
                <a:gd name="T48" fmla="*/ 38 w 320"/>
                <a:gd name="T49" fmla="*/ 34 h 1242"/>
                <a:gd name="T50" fmla="*/ 100 w 320"/>
                <a:gd name="T51" fmla="*/ 104 h 1242"/>
                <a:gd name="T52" fmla="*/ 148 w 320"/>
                <a:gd name="T53" fmla="*/ 170 h 1242"/>
                <a:gd name="T54" fmla="*/ 186 w 320"/>
                <a:gd name="T55" fmla="*/ 232 h 1242"/>
                <a:gd name="T56" fmla="*/ 222 w 320"/>
                <a:gd name="T57" fmla="*/ 308 h 1242"/>
                <a:gd name="T58" fmla="*/ 242 w 320"/>
                <a:gd name="T59" fmla="*/ 370 h 1242"/>
                <a:gd name="T60" fmla="*/ 244 w 320"/>
                <a:gd name="T61" fmla="*/ 378 h 1242"/>
                <a:gd name="T62" fmla="*/ 260 w 320"/>
                <a:gd name="T63" fmla="*/ 498 h 1242"/>
                <a:gd name="T64" fmla="*/ 296 w 320"/>
                <a:gd name="T65" fmla="*/ 712 h 1242"/>
                <a:gd name="T66" fmla="*/ 314 w 320"/>
                <a:gd name="T67" fmla="*/ 80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" h="1242">
                  <a:moveTo>
                    <a:pt x="314" y="802"/>
                  </a:moveTo>
                  <a:lnTo>
                    <a:pt x="314" y="802"/>
                  </a:lnTo>
                  <a:lnTo>
                    <a:pt x="316" y="822"/>
                  </a:lnTo>
                  <a:lnTo>
                    <a:pt x="318" y="842"/>
                  </a:lnTo>
                  <a:lnTo>
                    <a:pt x="320" y="862"/>
                  </a:lnTo>
                  <a:lnTo>
                    <a:pt x="318" y="882"/>
                  </a:lnTo>
                  <a:lnTo>
                    <a:pt x="314" y="920"/>
                  </a:lnTo>
                  <a:lnTo>
                    <a:pt x="306" y="958"/>
                  </a:lnTo>
                  <a:lnTo>
                    <a:pt x="292" y="992"/>
                  </a:lnTo>
                  <a:lnTo>
                    <a:pt x="278" y="1026"/>
                  </a:lnTo>
                  <a:lnTo>
                    <a:pt x="260" y="1060"/>
                  </a:lnTo>
                  <a:lnTo>
                    <a:pt x="240" y="1090"/>
                  </a:lnTo>
                  <a:lnTo>
                    <a:pt x="220" y="1118"/>
                  </a:lnTo>
                  <a:lnTo>
                    <a:pt x="200" y="1144"/>
                  </a:lnTo>
                  <a:lnTo>
                    <a:pt x="180" y="1168"/>
                  </a:lnTo>
                  <a:lnTo>
                    <a:pt x="160" y="1188"/>
                  </a:lnTo>
                  <a:lnTo>
                    <a:pt x="124" y="1222"/>
                  </a:lnTo>
                  <a:lnTo>
                    <a:pt x="100" y="1242"/>
                  </a:lnTo>
                  <a:lnTo>
                    <a:pt x="100" y="1242"/>
                  </a:lnTo>
                  <a:lnTo>
                    <a:pt x="108" y="1234"/>
                  </a:lnTo>
                  <a:lnTo>
                    <a:pt x="116" y="1224"/>
                  </a:lnTo>
                  <a:lnTo>
                    <a:pt x="124" y="1212"/>
                  </a:lnTo>
                  <a:lnTo>
                    <a:pt x="130" y="1200"/>
                  </a:lnTo>
                  <a:lnTo>
                    <a:pt x="140" y="1172"/>
                  </a:lnTo>
                  <a:lnTo>
                    <a:pt x="148" y="1140"/>
                  </a:lnTo>
                  <a:lnTo>
                    <a:pt x="154" y="1104"/>
                  </a:lnTo>
                  <a:lnTo>
                    <a:pt x="158" y="1064"/>
                  </a:lnTo>
                  <a:lnTo>
                    <a:pt x="160" y="1022"/>
                  </a:lnTo>
                  <a:lnTo>
                    <a:pt x="160" y="978"/>
                  </a:lnTo>
                  <a:lnTo>
                    <a:pt x="156" y="882"/>
                  </a:lnTo>
                  <a:lnTo>
                    <a:pt x="150" y="780"/>
                  </a:lnTo>
                  <a:lnTo>
                    <a:pt x="132" y="568"/>
                  </a:lnTo>
                  <a:lnTo>
                    <a:pt x="132" y="568"/>
                  </a:lnTo>
                  <a:lnTo>
                    <a:pt x="128" y="516"/>
                  </a:lnTo>
                  <a:lnTo>
                    <a:pt x="122" y="468"/>
                  </a:lnTo>
                  <a:lnTo>
                    <a:pt x="114" y="422"/>
                  </a:lnTo>
                  <a:lnTo>
                    <a:pt x="106" y="378"/>
                  </a:lnTo>
                  <a:lnTo>
                    <a:pt x="98" y="340"/>
                  </a:lnTo>
                  <a:lnTo>
                    <a:pt x="88" y="302"/>
                  </a:lnTo>
                  <a:lnTo>
                    <a:pt x="68" y="240"/>
                  </a:lnTo>
                  <a:lnTo>
                    <a:pt x="48" y="190"/>
                  </a:lnTo>
                  <a:lnTo>
                    <a:pt x="32" y="154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20" y="88"/>
                  </a:lnTo>
                  <a:lnTo>
                    <a:pt x="16" y="54"/>
                  </a:lnTo>
                  <a:lnTo>
                    <a:pt x="10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34"/>
                  </a:lnTo>
                  <a:lnTo>
                    <a:pt x="70" y="68"/>
                  </a:lnTo>
                  <a:lnTo>
                    <a:pt x="100" y="104"/>
                  </a:lnTo>
                  <a:lnTo>
                    <a:pt x="126" y="138"/>
                  </a:lnTo>
                  <a:lnTo>
                    <a:pt x="148" y="170"/>
                  </a:lnTo>
                  <a:lnTo>
                    <a:pt x="168" y="202"/>
                  </a:lnTo>
                  <a:lnTo>
                    <a:pt x="186" y="232"/>
                  </a:lnTo>
                  <a:lnTo>
                    <a:pt x="200" y="260"/>
                  </a:lnTo>
                  <a:lnTo>
                    <a:pt x="222" y="308"/>
                  </a:lnTo>
                  <a:lnTo>
                    <a:pt x="236" y="346"/>
                  </a:lnTo>
                  <a:lnTo>
                    <a:pt x="242" y="370"/>
                  </a:lnTo>
                  <a:lnTo>
                    <a:pt x="244" y="378"/>
                  </a:lnTo>
                  <a:lnTo>
                    <a:pt x="244" y="378"/>
                  </a:lnTo>
                  <a:lnTo>
                    <a:pt x="248" y="410"/>
                  </a:lnTo>
                  <a:lnTo>
                    <a:pt x="260" y="498"/>
                  </a:lnTo>
                  <a:lnTo>
                    <a:pt x="282" y="632"/>
                  </a:lnTo>
                  <a:lnTo>
                    <a:pt x="296" y="712"/>
                  </a:lnTo>
                  <a:lnTo>
                    <a:pt x="314" y="802"/>
                  </a:lnTo>
                  <a:lnTo>
                    <a:pt x="314" y="80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17" name="Freeform 67"/>
            <p:cNvSpPr>
              <a:spLocks/>
            </p:cNvSpPr>
            <p:nvPr/>
          </p:nvSpPr>
          <p:spPr bwMode="auto">
            <a:xfrm>
              <a:off x="4289425" y="3170238"/>
              <a:ext cx="1403350" cy="1676400"/>
            </a:xfrm>
            <a:custGeom>
              <a:avLst/>
              <a:gdLst>
                <a:gd name="T0" fmla="*/ 300 w 884"/>
                <a:gd name="T1" fmla="*/ 668 h 1056"/>
                <a:gd name="T2" fmla="*/ 304 w 884"/>
                <a:gd name="T3" fmla="*/ 708 h 1056"/>
                <a:gd name="T4" fmla="*/ 302 w 884"/>
                <a:gd name="T5" fmla="*/ 752 h 1056"/>
                <a:gd name="T6" fmla="*/ 292 w 884"/>
                <a:gd name="T7" fmla="*/ 806 h 1056"/>
                <a:gd name="T8" fmla="*/ 272 w 884"/>
                <a:gd name="T9" fmla="*/ 868 h 1056"/>
                <a:gd name="T10" fmla="*/ 234 w 884"/>
                <a:gd name="T11" fmla="*/ 932 h 1056"/>
                <a:gd name="T12" fmla="*/ 178 w 884"/>
                <a:gd name="T13" fmla="*/ 996 h 1056"/>
                <a:gd name="T14" fmla="*/ 142 w 884"/>
                <a:gd name="T15" fmla="*/ 1026 h 1056"/>
                <a:gd name="T16" fmla="*/ 98 w 884"/>
                <a:gd name="T17" fmla="*/ 1056 h 1056"/>
                <a:gd name="T18" fmla="*/ 136 w 884"/>
                <a:gd name="T19" fmla="*/ 934 h 1056"/>
                <a:gd name="T20" fmla="*/ 116 w 884"/>
                <a:gd name="T21" fmla="*/ 958 h 1056"/>
                <a:gd name="T22" fmla="*/ 94 w 884"/>
                <a:gd name="T23" fmla="*/ 976 h 1056"/>
                <a:gd name="T24" fmla="*/ 50 w 884"/>
                <a:gd name="T25" fmla="*/ 1000 h 1056"/>
                <a:gd name="T26" fmla="*/ 14 w 884"/>
                <a:gd name="T27" fmla="*/ 1010 h 1056"/>
                <a:gd name="T28" fmla="*/ 0 w 884"/>
                <a:gd name="T29" fmla="*/ 1010 h 1056"/>
                <a:gd name="T30" fmla="*/ 24 w 884"/>
                <a:gd name="T31" fmla="*/ 1002 h 1056"/>
                <a:gd name="T32" fmla="*/ 46 w 884"/>
                <a:gd name="T33" fmla="*/ 982 h 1056"/>
                <a:gd name="T34" fmla="*/ 66 w 884"/>
                <a:gd name="T35" fmla="*/ 958 h 1056"/>
                <a:gd name="T36" fmla="*/ 100 w 884"/>
                <a:gd name="T37" fmla="*/ 898 h 1056"/>
                <a:gd name="T38" fmla="*/ 130 w 884"/>
                <a:gd name="T39" fmla="*/ 822 h 1056"/>
                <a:gd name="T40" fmla="*/ 124 w 884"/>
                <a:gd name="T41" fmla="*/ 820 h 1056"/>
                <a:gd name="T42" fmla="*/ 114 w 884"/>
                <a:gd name="T43" fmla="*/ 838 h 1056"/>
                <a:gd name="T44" fmla="*/ 82 w 884"/>
                <a:gd name="T45" fmla="*/ 870 h 1056"/>
                <a:gd name="T46" fmla="*/ 62 w 884"/>
                <a:gd name="T47" fmla="*/ 882 h 1056"/>
                <a:gd name="T48" fmla="*/ 74 w 884"/>
                <a:gd name="T49" fmla="*/ 866 h 1056"/>
                <a:gd name="T50" fmla="*/ 96 w 884"/>
                <a:gd name="T51" fmla="*/ 814 h 1056"/>
                <a:gd name="T52" fmla="*/ 112 w 884"/>
                <a:gd name="T53" fmla="*/ 742 h 1056"/>
                <a:gd name="T54" fmla="*/ 132 w 884"/>
                <a:gd name="T55" fmla="*/ 620 h 1056"/>
                <a:gd name="T56" fmla="*/ 146 w 884"/>
                <a:gd name="T57" fmla="*/ 474 h 1056"/>
                <a:gd name="T58" fmla="*/ 152 w 884"/>
                <a:gd name="T59" fmla="*/ 410 h 1056"/>
                <a:gd name="T60" fmla="*/ 220 w 884"/>
                <a:gd name="T61" fmla="*/ 300 h 1056"/>
                <a:gd name="T62" fmla="*/ 286 w 884"/>
                <a:gd name="T63" fmla="*/ 212 h 1056"/>
                <a:gd name="T64" fmla="*/ 352 w 884"/>
                <a:gd name="T65" fmla="*/ 142 h 1056"/>
                <a:gd name="T66" fmla="*/ 414 w 884"/>
                <a:gd name="T67" fmla="*/ 88 h 1056"/>
                <a:gd name="T68" fmla="*/ 474 w 884"/>
                <a:gd name="T69" fmla="*/ 48 h 1056"/>
                <a:gd name="T70" fmla="*/ 532 w 884"/>
                <a:gd name="T71" fmla="*/ 22 h 1056"/>
                <a:gd name="T72" fmla="*/ 584 w 884"/>
                <a:gd name="T73" fmla="*/ 6 h 1056"/>
                <a:gd name="T74" fmla="*/ 634 w 884"/>
                <a:gd name="T75" fmla="*/ 0 h 1056"/>
                <a:gd name="T76" fmla="*/ 680 w 884"/>
                <a:gd name="T77" fmla="*/ 2 h 1056"/>
                <a:gd name="T78" fmla="*/ 720 w 884"/>
                <a:gd name="T79" fmla="*/ 10 h 1056"/>
                <a:gd name="T80" fmla="*/ 786 w 884"/>
                <a:gd name="T81" fmla="*/ 34 h 1056"/>
                <a:gd name="T82" fmla="*/ 828 w 884"/>
                <a:gd name="T83" fmla="*/ 60 h 1056"/>
                <a:gd name="T84" fmla="*/ 844 w 884"/>
                <a:gd name="T85" fmla="*/ 70 h 1056"/>
                <a:gd name="T86" fmla="*/ 854 w 884"/>
                <a:gd name="T87" fmla="*/ 86 h 1056"/>
                <a:gd name="T88" fmla="*/ 864 w 884"/>
                <a:gd name="T89" fmla="*/ 106 h 1056"/>
                <a:gd name="T90" fmla="*/ 880 w 884"/>
                <a:gd name="T91" fmla="*/ 160 h 1056"/>
                <a:gd name="T92" fmla="*/ 882 w 884"/>
                <a:gd name="T93" fmla="*/ 232 h 1056"/>
                <a:gd name="T94" fmla="*/ 872 w 884"/>
                <a:gd name="T95" fmla="*/ 224 h 1056"/>
                <a:gd name="T96" fmla="*/ 856 w 884"/>
                <a:gd name="T97" fmla="*/ 220 h 1056"/>
                <a:gd name="T98" fmla="*/ 824 w 884"/>
                <a:gd name="T99" fmla="*/ 226 h 1056"/>
                <a:gd name="T100" fmla="*/ 792 w 884"/>
                <a:gd name="T101" fmla="*/ 238 h 1056"/>
                <a:gd name="T102" fmla="*/ 754 w 884"/>
                <a:gd name="T103" fmla="*/ 260 h 1056"/>
                <a:gd name="T104" fmla="*/ 708 w 884"/>
                <a:gd name="T105" fmla="*/ 296 h 1056"/>
                <a:gd name="T106" fmla="*/ 654 w 884"/>
                <a:gd name="T107" fmla="*/ 352 h 1056"/>
                <a:gd name="T108" fmla="*/ 624 w 884"/>
                <a:gd name="T109" fmla="*/ 386 h 1056"/>
                <a:gd name="T110" fmla="*/ 536 w 884"/>
                <a:gd name="T111" fmla="*/ 488 h 1056"/>
                <a:gd name="T112" fmla="*/ 452 w 884"/>
                <a:gd name="T113" fmla="*/ 570 h 1056"/>
                <a:gd name="T114" fmla="*/ 374 w 884"/>
                <a:gd name="T115" fmla="*/ 630 h 1056"/>
                <a:gd name="T116" fmla="*/ 300 w 884"/>
                <a:gd name="T117" fmla="*/ 66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4" h="1056">
                  <a:moveTo>
                    <a:pt x="300" y="668"/>
                  </a:moveTo>
                  <a:lnTo>
                    <a:pt x="300" y="668"/>
                  </a:lnTo>
                  <a:lnTo>
                    <a:pt x="302" y="678"/>
                  </a:lnTo>
                  <a:lnTo>
                    <a:pt x="304" y="708"/>
                  </a:lnTo>
                  <a:lnTo>
                    <a:pt x="304" y="728"/>
                  </a:lnTo>
                  <a:lnTo>
                    <a:pt x="302" y="752"/>
                  </a:lnTo>
                  <a:lnTo>
                    <a:pt x="298" y="778"/>
                  </a:lnTo>
                  <a:lnTo>
                    <a:pt x="292" y="806"/>
                  </a:lnTo>
                  <a:lnTo>
                    <a:pt x="284" y="836"/>
                  </a:lnTo>
                  <a:lnTo>
                    <a:pt x="272" y="868"/>
                  </a:lnTo>
                  <a:lnTo>
                    <a:pt x="256" y="900"/>
                  </a:lnTo>
                  <a:lnTo>
                    <a:pt x="234" y="932"/>
                  </a:lnTo>
                  <a:lnTo>
                    <a:pt x="210" y="964"/>
                  </a:lnTo>
                  <a:lnTo>
                    <a:pt x="178" y="996"/>
                  </a:lnTo>
                  <a:lnTo>
                    <a:pt x="160" y="1012"/>
                  </a:lnTo>
                  <a:lnTo>
                    <a:pt x="142" y="1026"/>
                  </a:lnTo>
                  <a:lnTo>
                    <a:pt x="122" y="1040"/>
                  </a:lnTo>
                  <a:lnTo>
                    <a:pt x="98" y="1056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26" y="946"/>
                  </a:lnTo>
                  <a:lnTo>
                    <a:pt x="116" y="958"/>
                  </a:lnTo>
                  <a:lnTo>
                    <a:pt x="106" y="968"/>
                  </a:lnTo>
                  <a:lnTo>
                    <a:pt x="94" y="976"/>
                  </a:lnTo>
                  <a:lnTo>
                    <a:pt x="72" y="990"/>
                  </a:lnTo>
                  <a:lnTo>
                    <a:pt x="50" y="1000"/>
                  </a:lnTo>
                  <a:lnTo>
                    <a:pt x="30" y="1006"/>
                  </a:lnTo>
                  <a:lnTo>
                    <a:pt x="14" y="1010"/>
                  </a:lnTo>
                  <a:lnTo>
                    <a:pt x="0" y="1010"/>
                  </a:lnTo>
                  <a:lnTo>
                    <a:pt x="0" y="1010"/>
                  </a:lnTo>
                  <a:lnTo>
                    <a:pt x="12" y="1008"/>
                  </a:lnTo>
                  <a:lnTo>
                    <a:pt x="24" y="1002"/>
                  </a:lnTo>
                  <a:lnTo>
                    <a:pt x="36" y="994"/>
                  </a:lnTo>
                  <a:lnTo>
                    <a:pt x="46" y="982"/>
                  </a:lnTo>
                  <a:lnTo>
                    <a:pt x="56" y="972"/>
                  </a:lnTo>
                  <a:lnTo>
                    <a:pt x="66" y="958"/>
                  </a:lnTo>
                  <a:lnTo>
                    <a:pt x="84" y="928"/>
                  </a:lnTo>
                  <a:lnTo>
                    <a:pt x="100" y="898"/>
                  </a:lnTo>
                  <a:lnTo>
                    <a:pt x="114" y="868"/>
                  </a:lnTo>
                  <a:lnTo>
                    <a:pt x="130" y="822"/>
                  </a:lnTo>
                  <a:lnTo>
                    <a:pt x="124" y="820"/>
                  </a:lnTo>
                  <a:lnTo>
                    <a:pt x="124" y="820"/>
                  </a:lnTo>
                  <a:lnTo>
                    <a:pt x="120" y="830"/>
                  </a:lnTo>
                  <a:lnTo>
                    <a:pt x="114" y="838"/>
                  </a:lnTo>
                  <a:lnTo>
                    <a:pt x="100" y="854"/>
                  </a:lnTo>
                  <a:lnTo>
                    <a:pt x="82" y="870"/>
                  </a:lnTo>
                  <a:lnTo>
                    <a:pt x="62" y="882"/>
                  </a:lnTo>
                  <a:lnTo>
                    <a:pt x="62" y="882"/>
                  </a:lnTo>
                  <a:lnTo>
                    <a:pt x="68" y="874"/>
                  </a:lnTo>
                  <a:lnTo>
                    <a:pt x="74" y="866"/>
                  </a:lnTo>
                  <a:lnTo>
                    <a:pt x="86" y="842"/>
                  </a:lnTo>
                  <a:lnTo>
                    <a:pt x="96" y="814"/>
                  </a:lnTo>
                  <a:lnTo>
                    <a:pt x="104" y="780"/>
                  </a:lnTo>
                  <a:lnTo>
                    <a:pt x="112" y="742"/>
                  </a:lnTo>
                  <a:lnTo>
                    <a:pt x="120" y="704"/>
                  </a:lnTo>
                  <a:lnTo>
                    <a:pt x="132" y="620"/>
                  </a:lnTo>
                  <a:lnTo>
                    <a:pt x="140" y="542"/>
                  </a:lnTo>
                  <a:lnTo>
                    <a:pt x="146" y="474"/>
                  </a:lnTo>
                  <a:lnTo>
                    <a:pt x="152" y="410"/>
                  </a:lnTo>
                  <a:lnTo>
                    <a:pt x="152" y="410"/>
                  </a:lnTo>
                  <a:lnTo>
                    <a:pt x="186" y="352"/>
                  </a:lnTo>
                  <a:lnTo>
                    <a:pt x="220" y="300"/>
                  </a:lnTo>
                  <a:lnTo>
                    <a:pt x="252" y="254"/>
                  </a:lnTo>
                  <a:lnTo>
                    <a:pt x="286" y="212"/>
                  </a:lnTo>
                  <a:lnTo>
                    <a:pt x="318" y="174"/>
                  </a:lnTo>
                  <a:lnTo>
                    <a:pt x="352" y="142"/>
                  </a:lnTo>
                  <a:lnTo>
                    <a:pt x="382" y="112"/>
                  </a:lnTo>
                  <a:lnTo>
                    <a:pt x="414" y="88"/>
                  </a:lnTo>
                  <a:lnTo>
                    <a:pt x="444" y="66"/>
                  </a:lnTo>
                  <a:lnTo>
                    <a:pt x="474" y="48"/>
                  </a:lnTo>
                  <a:lnTo>
                    <a:pt x="504" y="34"/>
                  </a:lnTo>
                  <a:lnTo>
                    <a:pt x="532" y="22"/>
                  </a:lnTo>
                  <a:lnTo>
                    <a:pt x="558" y="14"/>
                  </a:lnTo>
                  <a:lnTo>
                    <a:pt x="584" y="6"/>
                  </a:lnTo>
                  <a:lnTo>
                    <a:pt x="610" y="2"/>
                  </a:lnTo>
                  <a:lnTo>
                    <a:pt x="634" y="0"/>
                  </a:lnTo>
                  <a:lnTo>
                    <a:pt x="658" y="0"/>
                  </a:lnTo>
                  <a:lnTo>
                    <a:pt x="680" y="2"/>
                  </a:lnTo>
                  <a:lnTo>
                    <a:pt x="700" y="6"/>
                  </a:lnTo>
                  <a:lnTo>
                    <a:pt x="720" y="10"/>
                  </a:lnTo>
                  <a:lnTo>
                    <a:pt x="756" y="22"/>
                  </a:lnTo>
                  <a:lnTo>
                    <a:pt x="786" y="34"/>
                  </a:lnTo>
                  <a:lnTo>
                    <a:pt x="810" y="48"/>
                  </a:lnTo>
                  <a:lnTo>
                    <a:pt x="828" y="60"/>
                  </a:lnTo>
                  <a:lnTo>
                    <a:pt x="842" y="72"/>
                  </a:lnTo>
                  <a:lnTo>
                    <a:pt x="844" y="70"/>
                  </a:lnTo>
                  <a:lnTo>
                    <a:pt x="844" y="70"/>
                  </a:lnTo>
                  <a:lnTo>
                    <a:pt x="854" y="86"/>
                  </a:lnTo>
                  <a:lnTo>
                    <a:pt x="864" y="106"/>
                  </a:lnTo>
                  <a:lnTo>
                    <a:pt x="864" y="106"/>
                  </a:lnTo>
                  <a:lnTo>
                    <a:pt x="874" y="132"/>
                  </a:lnTo>
                  <a:lnTo>
                    <a:pt x="880" y="160"/>
                  </a:lnTo>
                  <a:lnTo>
                    <a:pt x="884" y="194"/>
                  </a:lnTo>
                  <a:lnTo>
                    <a:pt x="882" y="232"/>
                  </a:lnTo>
                  <a:lnTo>
                    <a:pt x="872" y="224"/>
                  </a:lnTo>
                  <a:lnTo>
                    <a:pt x="872" y="224"/>
                  </a:lnTo>
                  <a:lnTo>
                    <a:pt x="868" y="222"/>
                  </a:lnTo>
                  <a:lnTo>
                    <a:pt x="856" y="220"/>
                  </a:lnTo>
                  <a:lnTo>
                    <a:pt x="836" y="222"/>
                  </a:lnTo>
                  <a:lnTo>
                    <a:pt x="824" y="226"/>
                  </a:lnTo>
                  <a:lnTo>
                    <a:pt x="808" y="230"/>
                  </a:lnTo>
                  <a:lnTo>
                    <a:pt x="792" y="238"/>
                  </a:lnTo>
                  <a:lnTo>
                    <a:pt x="774" y="248"/>
                  </a:lnTo>
                  <a:lnTo>
                    <a:pt x="754" y="260"/>
                  </a:lnTo>
                  <a:lnTo>
                    <a:pt x="732" y="276"/>
                  </a:lnTo>
                  <a:lnTo>
                    <a:pt x="708" y="296"/>
                  </a:lnTo>
                  <a:lnTo>
                    <a:pt x="682" y="322"/>
                  </a:lnTo>
                  <a:lnTo>
                    <a:pt x="654" y="352"/>
                  </a:lnTo>
                  <a:lnTo>
                    <a:pt x="624" y="386"/>
                  </a:lnTo>
                  <a:lnTo>
                    <a:pt x="624" y="386"/>
                  </a:lnTo>
                  <a:lnTo>
                    <a:pt x="580" y="440"/>
                  </a:lnTo>
                  <a:lnTo>
                    <a:pt x="536" y="488"/>
                  </a:lnTo>
                  <a:lnTo>
                    <a:pt x="494" y="532"/>
                  </a:lnTo>
                  <a:lnTo>
                    <a:pt x="452" y="570"/>
                  </a:lnTo>
                  <a:lnTo>
                    <a:pt x="412" y="602"/>
                  </a:lnTo>
                  <a:lnTo>
                    <a:pt x="374" y="630"/>
                  </a:lnTo>
                  <a:lnTo>
                    <a:pt x="336" y="652"/>
                  </a:lnTo>
                  <a:lnTo>
                    <a:pt x="300" y="668"/>
                  </a:lnTo>
                  <a:lnTo>
                    <a:pt x="300" y="66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4486275" y="3148013"/>
              <a:ext cx="1206500" cy="1111250"/>
            </a:xfrm>
            <a:custGeom>
              <a:avLst/>
              <a:gdLst>
                <a:gd name="T0" fmla="*/ 0 w 760"/>
                <a:gd name="T1" fmla="*/ 516 h 700"/>
                <a:gd name="T2" fmla="*/ 2 w 760"/>
                <a:gd name="T3" fmla="*/ 478 h 700"/>
                <a:gd name="T4" fmla="*/ 12 w 760"/>
                <a:gd name="T5" fmla="*/ 438 h 700"/>
                <a:gd name="T6" fmla="*/ 44 w 760"/>
                <a:gd name="T7" fmla="*/ 354 h 700"/>
                <a:gd name="T8" fmla="*/ 94 w 760"/>
                <a:gd name="T9" fmla="*/ 268 h 700"/>
                <a:gd name="T10" fmla="*/ 160 w 760"/>
                <a:gd name="T11" fmla="*/ 186 h 700"/>
                <a:gd name="T12" fmla="*/ 240 w 760"/>
                <a:gd name="T13" fmla="*/ 112 h 700"/>
                <a:gd name="T14" fmla="*/ 308 w 760"/>
                <a:gd name="T15" fmla="*/ 66 h 700"/>
                <a:gd name="T16" fmla="*/ 354 w 760"/>
                <a:gd name="T17" fmla="*/ 42 h 700"/>
                <a:gd name="T18" fmla="*/ 404 w 760"/>
                <a:gd name="T19" fmla="*/ 22 h 700"/>
                <a:gd name="T20" fmla="*/ 456 w 760"/>
                <a:gd name="T21" fmla="*/ 8 h 700"/>
                <a:gd name="T22" fmla="*/ 508 w 760"/>
                <a:gd name="T23" fmla="*/ 2 h 700"/>
                <a:gd name="T24" fmla="*/ 534 w 760"/>
                <a:gd name="T25" fmla="*/ 0 h 700"/>
                <a:gd name="T26" fmla="*/ 574 w 760"/>
                <a:gd name="T27" fmla="*/ 4 h 700"/>
                <a:gd name="T28" fmla="*/ 628 w 760"/>
                <a:gd name="T29" fmla="*/ 20 h 700"/>
                <a:gd name="T30" fmla="*/ 674 w 760"/>
                <a:gd name="T31" fmla="*/ 44 h 700"/>
                <a:gd name="T32" fmla="*/ 702 w 760"/>
                <a:gd name="T33" fmla="*/ 66 h 700"/>
                <a:gd name="T34" fmla="*/ 716 w 760"/>
                <a:gd name="T35" fmla="*/ 80 h 700"/>
                <a:gd name="T36" fmla="*/ 720 w 760"/>
                <a:gd name="T37" fmla="*/ 84 h 700"/>
                <a:gd name="T38" fmla="*/ 740 w 760"/>
                <a:gd name="T39" fmla="*/ 120 h 700"/>
                <a:gd name="T40" fmla="*/ 750 w 760"/>
                <a:gd name="T41" fmla="*/ 146 h 700"/>
                <a:gd name="T42" fmla="*/ 760 w 760"/>
                <a:gd name="T43" fmla="*/ 208 h 700"/>
                <a:gd name="T44" fmla="*/ 748 w 760"/>
                <a:gd name="T45" fmla="*/ 238 h 700"/>
                <a:gd name="T46" fmla="*/ 744 w 760"/>
                <a:gd name="T47" fmla="*/ 236 h 700"/>
                <a:gd name="T48" fmla="*/ 712 w 760"/>
                <a:gd name="T49" fmla="*/ 236 h 700"/>
                <a:gd name="T50" fmla="*/ 684 w 760"/>
                <a:gd name="T51" fmla="*/ 244 h 700"/>
                <a:gd name="T52" fmla="*/ 650 w 760"/>
                <a:gd name="T53" fmla="*/ 262 h 700"/>
                <a:gd name="T54" fmla="*/ 608 w 760"/>
                <a:gd name="T55" fmla="*/ 290 h 700"/>
                <a:gd name="T56" fmla="*/ 558 w 760"/>
                <a:gd name="T57" fmla="*/ 336 h 700"/>
                <a:gd name="T58" fmla="*/ 500 w 760"/>
                <a:gd name="T59" fmla="*/ 400 h 700"/>
                <a:gd name="T60" fmla="*/ 456 w 760"/>
                <a:gd name="T61" fmla="*/ 454 h 700"/>
                <a:gd name="T62" fmla="*/ 370 w 760"/>
                <a:gd name="T63" fmla="*/ 546 h 700"/>
                <a:gd name="T64" fmla="*/ 288 w 760"/>
                <a:gd name="T65" fmla="*/ 616 h 700"/>
                <a:gd name="T66" fmla="*/ 212 w 760"/>
                <a:gd name="T67" fmla="*/ 666 h 700"/>
                <a:gd name="T68" fmla="*/ 176 w 760"/>
                <a:gd name="T69" fmla="*/ 682 h 700"/>
                <a:gd name="T70" fmla="*/ 132 w 760"/>
                <a:gd name="T71" fmla="*/ 696 h 700"/>
                <a:gd name="T72" fmla="*/ 90 w 760"/>
                <a:gd name="T73" fmla="*/ 700 h 700"/>
                <a:gd name="T74" fmla="*/ 102 w 760"/>
                <a:gd name="T75" fmla="*/ 688 h 700"/>
                <a:gd name="T76" fmla="*/ 128 w 760"/>
                <a:gd name="T77" fmla="*/ 654 h 700"/>
                <a:gd name="T78" fmla="*/ 162 w 760"/>
                <a:gd name="T79" fmla="*/ 592 h 700"/>
                <a:gd name="T80" fmla="*/ 192 w 760"/>
                <a:gd name="T81" fmla="*/ 502 h 700"/>
                <a:gd name="T82" fmla="*/ 200 w 760"/>
                <a:gd name="T83" fmla="*/ 474 h 700"/>
                <a:gd name="T84" fmla="*/ 224 w 760"/>
                <a:gd name="T85" fmla="*/ 416 h 700"/>
                <a:gd name="T86" fmla="*/ 258 w 760"/>
                <a:gd name="T87" fmla="*/ 356 h 700"/>
                <a:gd name="T88" fmla="*/ 298 w 760"/>
                <a:gd name="T89" fmla="*/ 298 h 700"/>
                <a:gd name="T90" fmla="*/ 344 w 760"/>
                <a:gd name="T91" fmla="*/ 244 h 700"/>
                <a:gd name="T92" fmla="*/ 396 w 760"/>
                <a:gd name="T93" fmla="*/ 198 h 700"/>
                <a:gd name="T94" fmla="*/ 452 w 760"/>
                <a:gd name="T95" fmla="*/ 164 h 700"/>
                <a:gd name="T96" fmla="*/ 510 w 760"/>
                <a:gd name="T97" fmla="*/ 146 h 700"/>
                <a:gd name="T98" fmla="*/ 540 w 760"/>
                <a:gd name="T99" fmla="*/ 1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0" h="700">
                  <a:moveTo>
                    <a:pt x="0" y="516"/>
                  </a:moveTo>
                  <a:lnTo>
                    <a:pt x="0" y="516"/>
                  </a:lnTo>
                  <a:lnTo>
                    <a:pt x="0" y="496"/>
                  </a:lnTo>
                  <a:lnTo>
                    <a:pt x="2" y="478"/>
                  </a:lnTo>
                  <a:lnTo>
                    <a:pt x="6" y="458"/>
                  </a:lnTo>
                  <a:lnTo>
                    <a:pt x="12" y="438"/>
                  </a:lnTo>
                  <a:lnTo>
                    <a:pt x="24" y="396"/>
                  </a:lnTo>
                  <a:lnTo>
                    <a:pt x="44" y="354"/>
                  </a:lnTo>
                  <a:lnTo>
                    <a:pt x="66" y="310"/>
                  </a:lnTo>
                  <a:lnTo>
                    <a:pt x="94" y="268"/>
                  </a:lnTo>
                  <a:lnTo>
                    <a:pt x="126" y="226"/>
                  </a:lnTo>
                  <a:lnTo>
                    <a:pt x="160" y="186"/>
                  </a:lnTo>
                  <a:lnTo>
                    <a:pt x="198" y="148"/>
                  </a:lnTo>
                  <a:lnTo>
                    <a:pt x="240" y="112"/>
                  </a:lnTo>
                  <a:lnTo>
                    <a:pt x="284" y="80"/>
                  </a:lnTo>
                  <a:lnTo>
                    <a:pt x="308" y="66"/>
                  </a:lnTo>
                  <a:lnTo>
                    <a:pt x="330" y="54"/>
                  </a:lnTo>
                  <a:lnTo>
                    <a:pt x="354" y="42"/>
                  </a:lnTo>
                  <a:lnTo>
                    <a:pt x="380" y="32"/>
                  </a:lnTo>
                  <a:lnTo>
                    <a:pt x="404" y="22"/>
                  </a:lnTo>
                  <a:lnTo>
                    <a:pt x="430" y="14"/>
                  </a:lnTo>
                  <a:lnTo>
                    <a:pt x="456" y="8"/>
                  </a:lnTo>
                  <a:lnTo>
                    <a:pt x="482" y="4"/>
                  </a:lnTo>
                  <a:lnTo>
                    <a:pt x="508" y="2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54" y="2"/>
                  </a:lnTo>
                  <a:lnTo>
                    <a:pt x="574" y="4"/>
                  </a:lnTo>
                  <a:lnTo>
                    <a:pt x="600" y="10"/>
                  </a:lnTo>
                  <a:lnTo>
                    <a:pt x="628" y="20"/>
                  </a:lnTo>
                  <a:lnTo>
                    <a:pt x="660" y="34"/>
                  </a:lnTo>
                  <a:lnTo>
                    <a:pt x="674" y="44"/>
                  </a:lnTo>
                  <a:lnTo>
                    <a:pt x="688" y="54"/>
                  </a:lnTo>
                  <a:lnTo>
                    <a:pt x="702" y="66"/>
                  </a:lnTo>
                  <a:lnTo>
                    <a:pt x="716" y="80"/>
                  </a:lnTo>
                  <a:lnTo>
                    <a:pt x="716" y="80"/>
                  </a:lnTo>
                  <a:lnTo>
                    <a:pt x="720" y="84"/>
                  </a:lnTo>
                  <a:lnTo>
                    <a:pt x="720" y="84"/>
                  </a:lnTo>
                  <a:lnTo>
                    <a:pt x="730" y="100"/>
                  </a:lnTo>
                  <a:lnTo>
                    <a:pt x="740" y="120"/>
                  </a:lnTo>
                  <a:lnTo>
                    <a:pt x="740" y="120"/>
                  </a:lnTo>
                  <a:lnTo>
                    <a:pt x="750" y="146"/>
                  </a:lnTo>
                  <a:lnTo>
                    <a:pt x="756" y="174"/>
                  </a:lnTo>
                  <a:lnTo>
                    <a:pt x="760" y="208"/>
                  </a:lnTo>
                  <a:lnTo>
                    <a:pt x="758" y="246"/>
                  </a:lnTo>
                  <a:lnTo>
                    <a:pt x="748" y="238"/>
                  </a:lnTo>
                  <a:lnTo>
                    <a:pt x="748" y="238"/>
                  </a:lnTo>
                  <a:lnTo>
                    <a:pt x="744" y="236"/>
                  </a:lnTo>
                  <a:lnTo>
                    <a:pt x="732" y="234"/>
                  </a:lnTo>
                  <a:lnTo>
                    <a:pt x="712" y="236"/>
                  </a:lnTo>
                  <a:lnTo>
                    <a:pt x="700" y="240"/>
                  </a:lnTo>
                  <a:lnTo>
                    <a:pt x="684" y="244"/>
                  </a:lnTo>
                  <a:lnTo>
                    <a:pt x="668" y="252"/>
                  </a:lnTo>
                  <a:lnTo>
                    <a:pt x="650" y="262"/>
                  </a:lnTo>
                  <a:lnTo>
                    <a:pt x="630" y="274"/>
                  </a:lnTo>
                  <a:lnTo>
                    <a:pt x="608" y="290"/>
                  </a:lnTo>
                  <a:lnTo>
                    <a:pt x="584" y="310"/>
                  </a:lnTo>
                  <a:lnTo>
                    <a:pt x="558" y="336"/>
                  </a:lnTo>
                  <a:lnTo>
                    <a:pt x="530" y="366"/>
                  </a:lnTo>
                  <a:lnTo>
                    <a:pt x="500" y="400"/>
                  </a:lnTo>
                  <a:lnTo>
                    <a:pt x="500" y="400"/>
                  </a:lnTo>
                  <a:lnTo>
                    <a:pt x="456" y="454"/>
                  </a:lnTo>
                  <a:lnTo>
                    <a:pt x="412" y="502"/>
                  </a:lnTo>
                  <a:lnTo>
                    <a:pt x="370" y="546"/>
                  </a:lnTo>
                  <a:lnTo>
                    <a:pt x="328" y="584"/>
                  </a:lnTo>
                  <a:lnTo>
                    <a:pt x="288" y="616"/>
                  </a:lnTo>
                  <a:lnTo>
                    <a:pt x="250" y="644"/>
                  </a:lnTo>
                  <a:lnTo>
                    <a:pt x="212" y="666"/>
                  </a:lnTo>
                  <a:lnTo>
                    <a:pt x="176" y="682"/>
                  </a:lnTo>
                  <a:lnTo>
                    <a:pt x="176" y="682"/>
                  </a:lnTo>
                  <a:lnTo>
                    <a:pt x="154" y="690"/>
                  </a:lnTo>
                  <a:lnTo>
                    <a:pt x="132" y="696"/>
                  </a:lnTo>
                  <a:lnTo>
                    <a:pt x="112" y="698"/>
                  </a:lnTo>
                  <a:lnTo>
                    <a:pt x="90" y="700"/>
                  </a:lnTo>
                  <a:lnTo>
                    <a:pt x="90" y="700"/>
                  </a:lnTo>
                  <a:lnTo>
                    <a:pt x="102" y="688"/>
                  </a:lnTo>
                  <a:lnTo>
                    <a:pt x="114" y="674"/>
                  </a:lnTo>
                  <a:lnTo>
                    <a:pt x="128" y="654"/>
                  </a:lnTo>
                  <a:lnTo>
                    <a:pt x="144" y="626"/>
                  </a:lnTo>
                  <a:lnTo>
                    <a:pt x="162" y="592"/>
                  </a:lnTo>
                  <a:lnTo>
                    <a:pt x="178" y="550"/>
                  </a:lnTo>
                  <a:lnTo>
                    <a:pt x="192" y="502"/>
                  </a:lnTo>
                  <a:lnTo>
                    <a:pt x="192" y="502"/>
                  </a:lnTo>
                  <a:lnTo>
                    <a:pt x="200" y="474"/>
                  </a:lnTo>
                  <a:lnTo>
                    <a:pt x="212" y="446"/>
                  </a:lnTo>
                  <a:lnTo>
                    <a:pt x="224" y="416"/>
                  </a:lnTo>
                  <a:lnTo>
                    <a:pt x="240" y="386"/>
                  </a:lnTo>
                  <a:lnTo>
                    <a:pt x="258" y="356"/>
                  </a:lnTo>
                  <a:lnTo>
                    <a:pt x="276" y="326"/>
                  </a:lnTo>
                  <a:lnTo>
                    <a:pt x="298" y="298"/>
                  </a:lnTo>
                  <a:lnTo>
                    <a:pt x="320" y="270"/>
                  </a:lnTo>
                  <a:lnTo>
                    <a:pt x="344" y="244"/>
                  </a:lnTo>
                  <a:lnTo>
                    <a:pt x="370" y="220"/>
                  </a:lnTo>
                  <a:lnTo>
                    <a:pt x="396" y="198"/>
                  </a:lnTo>
                  <a:lnTo>
                    <a:pt x="424" y="180"/>
                  </a:lnTo>
                  <a:lnTo>
                    <a:pt x="452" y="164"/>
                  </a:lnTo>
                  <a:lnTo>
                    <a:pt x="480" y="154"/>
                  </a:lnTo>
                  <a:lnTo>
                    <a:pt x="510" y="146"/>
                  </a:lnTo>
                  <a:lnTo>
                    <a:pt x="524" y="144"/>
                  </a:lnTo>
                  <a:lnTo>
                    <a:pt x="540" y="144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780778" y="2414526"/>
            <a:ext cx="1518442" cy="1613938"/>
            <a:chOff x="4289425" y="3148013"/>
            <a:chExt cx="1879600" cy="2162175"/>
          </a:xfrm>
          <a:solidFill>
            <a:srgbClr val="990000"/>
          </a:solidFill>
        </p:grpSpPr>
        <p:sp>
          <p:nvSpPr>
            <p:cNvPr id="120" name="Freeform 66"/>
            <p:cNvSpPr>
              <a:spLocks/>
            </p:cNvSpPr>
            <p:nvPr/>
          </p:nvSpPr>
          <p:spPr bwMode="auto">
            <a:xfrm>
              <a:off x="5661025" y="3338513"/>
              <a:ext cx="508000" cy="1971675"/>
            </a:xfrm>
            <a:custGeom>
              <a:avLst/>
              <a:gdLst>
                <a:gd name="T0" fmla="*/ 314 w 320"/>
                <a:gd name="T1" fmla="*/ 802 h 1242"/>
                <a:gd name="T2" fmla="*/ 318 w 320"/>
                <a:gd name="T3" fmla="*/ 842 h 1242"/>
                <a:gd name="T4" fmla="*/ 318 w 320"/>
                <a:gd name="T5" fmla="*/ 882 h 1242"/>
                <a:gd name="T6" fmla="*/ 306 w 320"/>
                <a:gd name="T7" fmla="*/ 958 h 1242"/>
                <a:gd name="T8" fmla="*/ 278 w 320"/>
                <a:gd name="T9" fmla="*/ 1026 h 1242"/>
                <a:gd name="T10" fmla="*/ 240 w 320"/>
                <a:gd name="T11" fmla="*/ 1090 h 1242"/>
                <a:gd name="T12" fmla="*/ 200 w 320"/>
                <a:gd name="T13" fmla="*/ 1144 h 1242"/>
                <a:gd name="T14" fmla="*/ 160 w 320"/>
                <a:gd name="T15" fmla="*/ 1188 h 1242"/>
                <a:gd name="T16" fmla="*/ 100 w 320"/>
                <a:gd name="T17" fmla="*/ 1242 h 1242"/>
                <a:gd name="T18" fmla="*/ 108 w 320"/>
                <a:gd name="T19" fmla="*/ 1234 h 1242"/>
                <a:gd name="T20" fmla="*/ 124 w 320"/>
                <a:gd name="T21" fmla="*/ 1212 h 1242"/>
                <a:gd name="T22" fmla="*/ 140 w 320"/>
                <a:gd name="T23" fmla="*/ 1172 h 1242"/>
                <a:gd name="T24" fmla="*/ 154 w 320"/>
                <a:gd name="T25" fmla="*/ 1104 h 1242"/>
                <a:gd name="T26" fmla="*/ 160 w 320"/>
                <a:gd name="T27" fmla="*/ 1022 h 1242"/>
                <a:gd name="T28" fmla="*/ 156 w 320"/>
                <a:gd name="T29" fmla="*/ 882 h 1242"/>
                <a:gd name="T30" fmla="*/ 132 w 320"/>
                <a:gd name="T31" fmla="*/ 568 h 1242"/>
                <a:gd name="T32" fmla="*/ 128 w 320"/>
                <a:gd name="T33" fmla="*/ 516 h 1242"/>
                <a:gd name="T34" fmla="*/ 114 w 320"/>
                <a:gd name="T35" fmla="*/ 422 h 1242"/>
                <a:gd name="T36" fmla="*/ 98 w 320"/>
                <a:gd name="T37" fmla="*/ 340 h 1242"/>
                <a:gd name="T38" fmla="*/ 68 w 320"/>
                <a:gd name="T39" fmla="*/ 240 h 1242"/>
                <a:gd name="T40" fmla="*/ 32 w 320"/>
                <a:gd name="T41" fmla="*/ 154 h 1242"/>
                <a:gd name="T42" fmla="*/ 18 w 320"/>
                <a:gd name="T43" fmla="*/ 126 h 1242"/>
                <a:gd name="T44" fmla="*/ 16 w 320"/>
                <a:gd name="T45" fmla="*/ 54 h 1242"/>
                <a:gd name="T46" fmla="*/ 0 w 320"/>
                <a:gd name="T47" fmla="*/ 0 h 1242"/>
                <a:gd name="T48" fmla="*/ 38 w 320"/>
                <a:gd name="T49" fmla="*/ 34 h 1242"/>
                <a:gd name="T50" fmla="*/ 100 w 320"/>
                <a:gd name="T51" fmla="*/ 104 h 1242"/>
                <a:gd name="T52" fmla="*/ 148 w 320"/>
                <a:gd name="T53" fmla="*/ 170 h 1242"/>
                <a:gd name="T54" fmla="*/ 186 w 320"/>
                <a:gd name="T55" fmla="*/ 232 h 1242"/>
                <a:gd name="T56" fmla="*/ 222 w 320"/>
                <a:gd name="T57" fmla="*/ 308 h 1242"/>
                <a:gd name="T58" fmla="*/ 242 w 320"/>
                <a:gd name="T59" fmla="*/ 370 h 1242"/>
                <a:gd name="T60" fmla="*/ 244 w 320"/>
                <a:gd name="T61" fmla="*/ 378 h 1242"/>
                <a:gd name="T62" fmla="*/ 260 w 320"/>
                <a:gd name="T63" fmla="*/ 498 h 1242"/>
                <a:gd name="T64" fmla="*/ 296 w 320"/>
                <a:gd name="T65" fmla="*/ 712 h 1242"/>
                <a:gd name="T66" fmla="*/ 314 w 320"/>
                <a:gd name="T67" fmla="*/ 80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" h="1242">
                  <a:moveTo>
                    <a:pt x="314" y="802"/>
                  </a:moveTo>
                  <a:lnTo>
                    <a:pt x="314" y="802"/>
                  </a:lnTo>
                  <a:lnTo>
                    <a:pt x="316" y="822"/>
                  </a:lnTo>
                  <a:lnTo>
                    <a:pt x="318" y="842"/>
                  </a:lnTo>
                  <a:lnTo>
                    <a:pt x="320" y="862"/>
                  </a:lnTo>
                  <a:lnTo>
                    <a:pt x="318" y="882"/>
                  </a:lnTo>
                  <a:lnTo>
                    <a:pt x="314" y="920"/>
                  </a:lnTo>
                  <a:lnTo>
                    <a:pt x="306" y="958"/>
                  </a:lnTo>
                  <a:lnTo>
                    <a:pt x="292" y="992"/>
                  </a:lnTo>
                  <a:lnTo>
                    <a:pt x="278" y="1026"/>
                  </a:lnTo>
                  <a:lnTo>
                    <a:pt x="260" y="1060"/>
                  </a:lnTo>
                  <a:lnTo>
                    <a:pt x="240" y="1090"/>
                  </a:lnTo>
                  <a:lnTo>
                    <a:pt x="220" y="1118"/>
                  </a:lnTo>
                  <a:lnTo>
                    <a:pt x="200" y="1144"/>
                  </a:lnTo>
                  <a:lnTo>
                    <a:pt x="180" y="1168"/>
                  </a:lnTo>
                  <a:lnTo>
                    <a:pt x="160" y="1188"/>
                  </a:lnTo>
                  <a:lnTo>
                    <a:pt x="124" y="1222"/>
                  </a:lnTo>
                  <a:lnTo>
                    <a:pt x="100" y="1242"/>
                  </a:lnTo>
                  <a:lnTo>
                    <a:pt x="100" y="1242"/>
                  </a:lnTo>
                  <a:lnTo>
                    <a:pt x="108" y="1234"/>
                  </a:lnTo>
                  <a:lnTo>
                    <a:pt x="116" y="1224"/>
                  </a:lnTo>
                  <a:lnTo>
                    <a:pt x="124" y="1212"/>
                  </a:lnTo>
                  <a:lnTo>
                    <a:pt x="130" y="1200"/>
                  </a:lnTo>
                  <a:lnTo>
                    <a:pt x="140" y="1172"/>
                  </a:lnTo>
                  <a:lnTo>
                    <a:pt x="148" y="1140"/>
                  </a:lnTo>
                  <a:lnTo>
                    <a:pt x="154" y="1104"/>
                  </a:lnTo>
                  <a:lnTo>
                    <a:pt x="158" y="1064"/>
                  </a:lnTo>
                  <a:lnTo>
                    <a:pt x="160" y="1022"/>
                  </a:lnTo>
                  <a:lnTo>
                    <a:pt x="160" y="978"/>
                  </a:lnTo>
                  <a:lnTo>
                    <a:pt x="156" y="882"/>
                  </a:lnTo>
                  <a:lnTo>
                    <a:pt x="150" y="780"/>
                  </a:lnTo>
                  <a:lnTo>
                    <a:pt x="132" y="568"/>
                  </a:lnTo>
                  <a:lnTo>
                    <a:pt x="132" y="568"/>
                  </a:lnTo>
                  <a:lnTo>
                    <a:pt x="128" y="516"/>
                  </a:lnTo>
                  <a:lnTo>
                    <a:pt x="122" y="468"/>
                  </a:lnTo>
                  <a:lnTo>
                    <a:pt x="114" y="422"/>
                  </a:lnTo>
                  <a:lnTo>
                    <a:pt x="106" y="378"/>
                  </a:lnTo>
                  <a:lnTo>
                    <a:pt x="98" y="340"/>
                  </a:lnTo>
                  <a:lnTo>
                    <a:pt x="88" y="302"/>
                  </a:lnTo>
                  <a:lnTo>
                    <a:pt x="68" y="240"/>
                  </a:lnTo>
                  <a:lnTo>
                    <a:pt x="48" y="190"/>
                  </a:lnTo>
                  <a:lnTo>
                    <a:pt x="32" y="154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20" y="88"/>
                  </a:lnTo>
                  <a:lnTo>
                    <a:pt x="16" y="54"/>
                  </a:lnTo>
                  <a:lnTo>
                    <a:pt x="10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34"/>
                  </a:lnTo>
                  <a:lnTo>
                    <a:pt x="70" y="68"/>
                  </a:lnTo>
                  <a:lnTo>
                    <a:pt x="100" y="104"/>
                  </a:lnTo>
                  <a:lnTo>
                    <a:pt x="126" y="138"/>
                  </a:lnTo>
                  <a:lnTo>
                    <a:pt x="148" y="170"/>
                  </a:lnTo>
                  <a:lnTo>
                    <a:pt x="168" y="202"/>
                  </a:lnTo>
                  <a:lnTo>
                    <a:pt x="186" y="232"/>
                  </a:lnTo>
                  <a:lnTo>
                    <a:pt x="200" y="260"/>
                  </a:lnTo>
                  <a:lnTo>
                    <a:pt x="222" y="308"/>
                  </a:lnTo>
                  <a:lnTo>
                    <a:pt x="236" y="346"/>
                  </a:lnTo>
                  <a:lnTo>
                    <a:pt x="242" y="370"/>
                  </a:lnTo>
                  <a:lnTo>
                    <a:pt x="244" y="378"/>
                  </a:lnTo>
                  <a:lnTo>
                    <a:pt x="244" y="378"/>
                  </a:lnTo>
                  <a:lnTo>
                    <a:pt x="248" y="410"/>
                  </a:lnTo>
                  <a:lnTo>
                    <a:pt x="260" y="498"/>
                  </a:lnTo>
                  <a:lnTo>
                    <a:pt x="282" y="632"/>
                  </a:lnTo>
                  <a:lnTo>
                    <a:pt x="296" y="712"/>
                  </a:lnTo>
                  <a:lnTo>
                    <a:pt x="314" y="802"/>
                  </a:lnTo>
                  <a:lnTo>
                    <a:pt x="314" y="80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21" name="Freeform 67"/>
            <p:cNvSpPr>
              <a:spLocks/>
            </p:cNvSpPr>
            <p:nvPr/>
          </p:nvSpPr>
          <p:spPr bwMode="auto">
            <a:xfrm>
              <a:off x="4289425" y="3170238"/>
              <a:ext cx="1403350" cy="1676400"/>
            </a:xfrm>
            <a:custGeom>
              <a:avLst/>
              <a:gdLst>
                <a:gd name="T0" fmla="*/ 300 w 884"/>
                <a:gd name="T1" fmla="*/ 668 h 1056"/>
                <a:gd name="T2" fmla="*/ 304 w 884"/>
                <a:gd name="T3" fmla="*/ 708 h 1056"/>
                <a:gd name="T4" fmla="*/ 302 w 884"/>
                <a:gd name="T5" fmla="*/ 752 h 1056"/>
                <a:gd name="T6" fmla="*/ 292 w 884"/>
                <a:gd name="T7" fmla="*/ 806 h 1056"/>
                <a:gd name="T8" fmla="*/ 272 w 884"/>
                <a:gd name="T9" fmla="*/ 868 h 1056"/>
                <a:gd name="T10" fmla="*/ 234 w 884"/>
                <a:gd name="T11" fmla="*/ 932 h 1056"/>
                <a:gd name="T12" fmla="*/ 178 w 884"/>
                <a:gd name="T13" fmla="*/ 996 h 1056"/>
                <a:gd name="T14" fmla="*/ 142 w 884"/>
                <a:gd name="T15" fmla="*/ 1026 h 1056"/>
                <a:gd name="T16" fmla="*/ 98 w 884"/>
                <a:gd name="T17" fmla="*/ 1056 h 1056"/>
                <a:gd name="T18" fmla="*/ 136 w 884"/>
                <a:gd name="T19" fmla="*/ 934 h 1056"/>
                <a:gd name="T20" fmla="*/ 116 w 884"/>
                <a:gd name="T21" fmla="*/ 958 h 1056"/>
                <a:gd name="T22" fmla="*/ 94 w 884"/>
                <a:gd name="T23" fmla="*/ 976 h 1056"/>
                <a:gd name="T24" fmla="*/ 50 w 884"/>
                <a:gd name="T25" fmla="*/ 1000 h 1056"/>
                <a:gd name="T26" fmla="*/ 14 w 884"/>
                <a:gd name="T27" fmla="*/ 1010 h 1056"/>
                <a:gd name="T28" fmla="*/ 0 w 884"/>
                <a:gd name="T29" fmla="*/ 1010 h 1056"/>
                <a:gd name="T30" fmla="*/ 24 w 884"/>
                <a:gd name="T31" fmla="*/ 1002 h 1056"/>
                <a:gd name="T32" fmla="*/ 46 w 884"/>
                <a:gd name="T33" fmla="*/ 982 h 1056"/>
                <a:gd name="T34" fmla="*/ 66 w 884"/>
                <a:gd name="T35" fmla="*/ 958 h 1056"/>
                <a:gd name="T36" fmla="*/ 100 w 884"/>
                <a:gd name="T37" fmla="*/ 898 h 1056"/>
                <a:gd name="T38" fmla="*/ 130 w 884"/>
                <a:gd name="T39" fmla="*/ 822 h 1056"/>
                <a:gd name="T40" fmla="*/ 124 w 884"/>
                <a:gd name="T41" fmla="*/ 820 h 1056"/>
                <a:gd name="T42" fmla="*/ 114 w 884"/>
                <a:gd name="T43" fmla="*/ 838 h 1056"/>
                <a:gd name="T44" fmla="*/ 82 w 884"/>
                <a:gd name="T45" fmla="*/ 870 h 1056"/>
                <a:gd name="T46" fmla="*/ 62 w 884"/>
                <a:gd name="T47" fmla="*/ 882 h 1056"/>
                <a:gd name="T48" fmla="*/ 74 w 884"/>
                <a:gd name="T49" fmla="*/ 866 h 1056"/>
                <a:gd name="T50" fmla="*/ 96 w 884"/>
                <a:gd name="T51" fmla="*/ 814 h 1056"/>
                <a:gd name="T52" fmla="*/ 112 w 884"/>
                <a:gd name="T53" fmla="*/ 742 h 1056"/>
                <a:gd name="T54" fmla="*/ 132 w 884"/>
                <a:gd name="T55" fmla="*/ 620 h 1056"/>
                <a:gd name="T56" fmla="*/ 146 w 884"/>
                <a:gd name="T57" fmla="*/ 474 h 1056"/>
                <a:gd name="T58" fmla="*/ 152 w 884"/>
                <a:gd name="T59" fmla="*/ 410 h 1056"/>
                <a:gd name="T60" fmla="*/ 220 w 884"/>
                <a:gd name="T61" fmla="*/ 300 h 1056"/>
                <a:gd name="T62" fmla="*/ 286 w 884"/>
                <a:gd name="T63" fmla="*/ 212 h 1056"/>
                <a:gd name="T64" fmla="*/ 352 w 884"/>
                <a:gd name="T65" fmla="*/ 142 h 1056"/>
                <a:gd name="T66" fmla="*/ 414 w 884"/>
                <a:gd name="T67" fmla="*/ 88 h 1056"/>
                <a:gd name="T68" fmla="*/ 474 w 884"/>
                <a:gd name="T69" fmla="*/ 48 h 1056"/>
                <a:gd name="T70" fmla="*/ 532 w 884"/>
                <a:gd name="T71" fmla="*/ 22 h 1056"/>
                <a:gd name="T72" fmla="*/ 584 w 884"/>
                <a:gd name="T73" fmla="*/ 6 h 1056"/>
                <a:gd name="T74" fmla="*/ 634 w 884"/>
                <a:gd name="T75" fmla="*/ 0 h 1056"/>
                <a:gd name="T76" fmla="*/ 680 w 884"/>
                <a:gd name="T77" fmla="*/ 2 h 1056"/>
                <a:gd name="T78" fmla="*/ 720 w 884"/>
                <a:gd name="T79" fmla="*/ 10 h 1056"/>
                <a:gd name="T80" fmla="*/ 786 w 884"/>
                <a:gd name="T81" fmla="*/ 34 h 1056"/>
                <a:gd name="T82" fmla="*/ 828 w 884"/>
                <a:gd name="T83" fmla="*/ 60 h 1056"/>
                <a:gd name="T84" fmla="*/ 844 w 884"/>
                <a:gd name="T85" fmla="*/ 70 h 1056"/>
                <a:gd name="T86" fmla="*/ 854 w 884"/>
                <a:gd name="T87" fmla="*/ 86 h 1056"/>
                <a:gd name="T88" fmla="*/ 864 w 884"/>
                <a:gd name="T89" fmla="*/ 106 h 1056"/>
                <a:gd name="T90" fmla="*/ 880 w 884"/>
                <a:gd name="T91" fmla="*/ 160 h 1056"/>
                <a:gd name="T92" fmla="*/ 882 w 884"/>
                <a:gd name="T93" fmla="*/ 232 h 1056"/>
                <a:gd name="T94" fmla="*/ 872 w 884"/>
                <a:gd name="T95" fmla="*/ 224 h 1056"/>
                <a:gd name="T96" fmla="*/ 856 w 884"/>
                <a:gd name="T97" fmla="*/ 220 h 1056"/>
                <a:gd name="T98" fmla="*/ 824 w 884"/>
                <a:gd name="T99" fmla="*/ 226 h 1056"/>
                <a:gd name="T100" fmla="*/ 792 w 884"/>
                <a:gd name="T101" fmla="*/ 238 h 1056"/>
                <a:gd name="T102" fmla="*/ 754 w 884"/>
                <a:gd name="T103" fmla="*/ 260 h 1056"/>
                <a:gd name="T104" fmla="*/ 708 w 884"/>
                <a:gd name="T105" fmla="*/ 296 h 1056"/>
                <a:gd name="T106" fmla="*/ 654 w 884"/>
                <a:gd name="T107" fmla="*/ 352 h 1056"/>
                <a:gd name="T108" fmla="*/ 624 w 884"/>
                <a:gd name="T109" fmla="*/ 386 h 1056"/>
                <a:gd name="T110" fmla="*/ 536 w 884"/>
                <a:gd name="T111" fmla="*/ 488 h 1056"/>
                <a:gd name="T112" fmla="*/ 452 w 884"/>
                <a:gd name="T113" fmla="*/ 570 h 1056"/>
                <a:gd name="T114" fmla="*/ 374 w 884"/>
                <a:gd name="T115" fmla="*/ 630 h 1056"/>
                <a:gd name="T116" fmla="*/ 300 w 884"/>
                <a:gd name="T117" fmla="*/ 66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4" h="1056">
                  <a:moveTo>
                    <a:pt x="300" y="668"/>
                  </a:moveTo>
                  <a:lnTo>
                    <a:pt x="300" y="668"/>
                  </a:lnTo>
                  <a:lnTo>
                    <a:pt x="302" y="678"/>
                  </a:lnTo>
                  <a:lnTo>
                    <a:pt x="304" y="708"/>
                  </a:lnTo>
                  <a:lnTo>
                    <a:pt x="304" y="728"/>
                  </a:lnTo>
                  <a:lnTo>
                    <a:pt x="302" y="752"/>
                  </a:lnTo>
                  <a:lnTo>
                    <a:pt x="298" y="778"/>
                  </a:lnTo>
                  <a:lnTo>
                    <a:pt x="292" y="806"/>
                  </a:lnTo>
                  <a:lnTo>
                    <a:pt x="284" y="836"/>
                  </a:lnTo>
                  <a:lnTo>
                    <a:pt x="272" y="868"/>
                  </a:lnTo>
                  <a:lnTo>
                    <a:pt x="256" y="900"/>
                  </a:lnTo>
                  <a:lnTo>
                    <a:pt x="234" y="932"/>
                  </a:lnTo>
                  <a:lnTo>
                    <a:pt x="210" y="964"/>
                  </a:lnTo>
                  <a:lnTo>
                    <a:pt x="178" y="996"/>
                  </a:lnTo>
                  <a:lnTo>
                    <a:pt x="160" y="1012"/>
                  </a:lnTo>
                  <a:lnTo>
                    <a:pt x="142" y="1026"/>
                  </a:lnTo>
                  <a:lnTo>
                    <a:pt x="122" y="1040"/>
                  </a:lnTo>
                  <a:lnTo>
                    <a:pt x="98" y="1056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26" y="946"/>
                  </a:lnTo>
                  <a:lnTo>
                    <a:pt x="116" y="958"/>
                  </a:lnTo>
                  <a:lnTo>
                    <a:pt x="106" y="968"/>
                  </a:lnTo>
                  <a:lnTo>
                    <a:pt x="94" y="976"/>
                  </a:lnTo>
                  <a:lnTo>
                    <a:pt x="72" y="990"/>
                  </a:lnTo>
                  <a:lnTo>
                    <a:pt x="50" y="1000"/>
                  </a:lnTo>
                  <a:lnTo>
                    <a:pt x="30" y="1006"/>
                  </a:lnTo>
                  <a:lnTo>
                    <a:pt x="14" y="1010"/>
                  </a:lnTo>
                  <a:lnTo>
                    <a:pt x="0" y="1010"/>
                  </a:lnTo>
                  <a:lnTo>
                    <a:pt x="0" y="1010"/>
                  </a:lnTo>
                  <a:lnTo>
                    <a:pt x="12" y="1008"/>
                  </a:lnTo>
                  <a:lnTo>
                    <a:pt x="24" y="1002"/>
                  </a:lnTo>
                  <a:lnTo>
                    <a:pt x="36" y="994"/>
                  </a:lnTo>
                  <a:lnTo>
                    <a:pt x="46" y="982"/>
                  </a:lnTo>
                  <a:lnTo>
                    <a:pt x="56" y="972"/>
                  </a:lnTo>
                  <a:lnTo>
                    <a:pt x="66" y="958"/>
                  </a:lnTo>
                  <a:lnTo>
                    <a:pt x="84" y="928"/>
                  </a:lnTo>
                  <a:lnTo>
                    <a:pt x="100" y="898"/>
                  </a:lnTo>
                  <a:lnTo>
                    <a:pt x="114" y="868"/>
                  </a:lnTo>
                  <a:lnTo>
                    <a:pt x="130" y="822"/>
                  </a:lnTo>
                  <a:lnTo>
                    <a:pt x="124" y="820"/>
                  </a:lnTo>
                  <a:lnTo>
                    <a:pt x="124" y="820"/>
                  </a:lnTo>
                  <a:lnTo>
                    <a:pt x="120" y="830"/>
                  </a:lnTo>
                  <a:lnTo>
                    <a:pt x="114" y="838"/>
                  </a:lnTo>
                  <a:lnTo>
                    <a:pt x="100" y="854"/>
                  </a:lnTo>
                  <a:lnTo>
                    <a:pt x="82" y="870"/>
                  </a:lnTo>
                  <a:lnTo>
                    <a:pt x="62" y="882"/>
                  </a:lnTo>
                  <a:lnTo>
                    <a:pt x="62" y="882"/>
                  </a:lnTo>
                  <a:lnTo>
                    <a:pt x="68" y="874"/>
                  </a:lnTo>
                  <a:lnTo>
                    <a:pt x="74" y="866"/>
                  </a:lnTo>
                  <a:lnTo>
                    <a:pt x="86" y="842"/>
                  </a:lnTo>
                  <a:lnTo>
                    <a:pt x="96" y="814"/>
                  </a:lnTo>
                  <a:lnTo>
                    <a:pt x="104" y="780"/>
                  </a:lnTo>
                  <a:lnTo>
                    <a:pt x="112" y="742"/>
                  </a:lnTo>
                  <a:lnTo>
                    <a:pt x="120" y="704"/>
                  </a:lnTo>
                  <a:lnTo>
                    <a:pt x="132" y="620"/>
                  </a:lnTo>
                  <a:lnTo>
                    <a:pt x="140" y="542"/>
                  </a:lnTo>
                  <a:lnTo>
                    <a:pt x="146" y="474"/>
                  </a:lnTo>
                  <a:lnTo>
                    <a:pt x="152" y="410"/>
                  </a:lnTo>
                  <a:lnTo>
                    <a:pt x="152" y="410"/>
                  </a:lnTo>
                  <a:lnTo>
                    <a:pt x="186" y="352"/>
                  </a:lnTo>
                  <a:lnTo>
                    <a:pt x="220" y="300"/>
                  </a:lnTo>
                  <a:lnTo>
                    <a:pt x="252" y="254"/>
                  </a:lnTo>
                  <a:lnTo>
                    <a:pt x="286" y="212"/>
                  </a:lnTo>
                  <a:lnTo>
                    <a:pt x="318" y="174"/>
                  </a:lnTo>
                  <a:lnTo>
                    <a:pt x="352" y="142"/>
                  </a:lnTo>
                  <a:lnTo>
                    <a:pt x="382" y="112"/>
                  </a:lnTo>
                  <a:lnTo>
                    <a:pt x="414" y="88"/>
                  </a:lnTo>
                  <a:lnTo>
                    <a:pt x="444" y="66"/>
                  </a:lnTo>
                  <a:lnTo>
                    <a:pt x="474" y="48"/>
                  </a:lnTo>
                  <a:lnTo>
                    <a:pt x="504" y="34"/>
                  </a:lnTo>
                  <a:lnTo>
                    <a:pt x="532" y="22"/>
                  </a:lnTo>
                  <a:lnTo>
                    <a:pt x="558" y="14"/>
                  </a:lnTo>
                  <a:lnTo>
                    <a:pt x="584" y="6"/>
                  </a:lnTo>
                  <a:lnTo>
                    <a:pt x="610" y="2"/>
                  </a:lnTo>
                  <a:lnTo>
                    <a:pt x="634" y="0"/>
                  </a:lnTo>
                  <a:lnTo>
                    <a:pt x="658" y="0"/>
                  </a:lnTo>
                  <a:lnTo>
                    <a:pt x="680" y="2"/>
                  </a:lnTo>
                  <a:lnTo>
                    <a:pt x="700" y="6"/>
                  </a:lnTo>
                  <a:lnTo>
                    <a:pt x="720" y="10"/>
                  </a:lnTo>
                  <a:lnTo>
                    <a:pt x="756" y="22"/>
                  </a:lnTo>
                  <a:lnTo>
                    <a:pt x="786" y="34"/>
                  </a:lnTo>
                  <a:lnTo>
                    <a:pt x="810" y="48"/>
                  </a:lnTo>
                  <a:lnTo>
                    <a:pt x="828" y="60"/>
                  </a:lnTo>
                  <a:lnTo>
                    <a:pt x="842" y="72"/>
                  </a:lnTo>
                  <a:lnTo>
                    <a:pt x="844" y="70"/>
                  </a:lnTo>
                  <a:lnTo>
                    <a:pt x="844" y="70"/>
                  </a:lnTo>
                  <a:lnTo>
                    <a:pt x="854" y="86"/>
                  </a:lnTo>
                  <a:lnTo>
                    <a:pt x="864" y="106"/>
                  </a:lnTo>
                  <a:lnTo>
                    <a:pt x="864" y="106"/>
                  </a:lnTo>
                  <a:lnTo>
                    <a:pt x="874" y="132"/>
                  </a:lnTo>
                  <a:lnTo>
                    <a:pt x="880" y="160"/>
                  </a:lnTo>
                  <a:lnTo>
                    <a:pt x="884" y="194"/>
                  </a:lnTo>
                  <a:lnTo>
                    <a:pt x="882" y="232"/>
                  </a:lnTo>
                  <a:lnTo>
                    <a:pt x="872" y="224"/>
                  </a:lnTo>
                  <a:lnTo>
                    <a:pt x="872" y="224"/>
                  </a:lnTo>
                  <a:lnTo>
                    <a:pt x="868" y="222"/>
                  </a:lnTo>
                  <a:lnTo>
                    <a:pt x="856" y="220"/>
                  </a:lnTo>
                  <a:lnTo>
                    <a:pt x="836" y="222"/>
                  </a:lnTo>
                  <a:lnTo>
                    <a:pt x="824" y="226"/>
                  </a:lnTo>
                  <a:lnTo>
                    <a:pt x="808" y="230"/>
                  </a:lnTo>
                  <a:lnTo>
                    <a:pt x="792" y="238"/>
                  </a:lnTo>
                  <a:lnTo>
                    <a:pt x="774" y="248"/>
                  </a:lnTo>
                  <a:lnTo>
                    <a:pt x="754" y="260"/>
                  </a:lnTo>
                  <a:lnTo>
                    <a:pt x="732" y="276"/>
                  </a:lnTo>
                  <a:lnTo>
                    <a:pt x="708" y="296"/>
                  </a:lnTo>
                  <a:lnTo>
                    <a:pt x="682" y="322"/>
                  </a:lnTo>
                  <a:lnTo>
                    <a:pt x="654" y="352"/>
                  </a:lnTo>
                  <a:lnTo>
                    <a:pt x="624" y="386"/>
                  </a:lnTo>
                  <a:lnTo>
                    <a:pt x="624" y="386"/>
                  </a:lnTo>
                  <a:lnTo>
                    <a:pt x="580" y="440"/>
                  </a:lnTo>
                  <a:lnTo>
                    <a:pt x="536" y="488"/>
                  </a:lnTo>
                  <a:lnTo>
                    <a:pt x="494" y="532"/>
                  </a:lnTo>
                  <a:lnTo>
                    <a:pt x="452" y="570"/>
                  </a:lnTo>
                  <a:lnTo>
                    <a:pt x="412" y="602"/>
                  </a:lnTo>
                  <a:lnTo>
                    <a:pt x="374" y="630"/>
                  </a:lnTo>
                  <a:lnTo>
                    <a:pt x="336" y="652"/>
                  </a:lnTo>
                  <a:lnTo>
                    <a:pt x="300" y="668"/>
                  </a:lnTo>
                  <a:lnTo>
                    <a:pt x="300" y="66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22" name="Freeform 70"/>
            <p:cNvSpPr>
              <a:spLocks/>
            </p:cNvSpPr>
            <p:nvPr/>
          </p:nvSpPr>
          <p:spPr bwMode="auto">
            <a:xfrm>
              <a:off x="4486275" y="3148013"/>
              <a:ext cx="1206500" cy="1111250"/>
            </a:xfrm>
            <a:custGeom>
              <a:avLst/>
              <a:gdLst>
                <a:gd name="T0" fmla="*/ 0 w 760"/>
                <a:gd name="T1" fmla="*/ 516 h 700"/>
                <a:gd name="T2" fmla="*/ 2 w 760"/>
                <a:gd name="T3" fmla="*/ 478 h 700"/>
                <a:gd name="T4" fmla="*/ 12 w 760"/>
                <a:gd name="T5" fmla="*/ 438 h 700"/>
                <a:gd name="T6" fmla="*/ 44 w 760"/>
                <a:gd name="T7" fmla="*/ 354 h 700"/>
                <a:gd name="T8" fmla="*/ 94 w 760"/>
                <a:gd name="T9" fmla="*/ 268 h 700"/>
                <a:gd name="T10" fmla="*/ 160 w 760"/>
                <a:gd name="T11" fmla="*/ 186 h 700"/>
                <a:gd name="T12" fmla="*/ 240 w 760"/>
                <a:gd name="T13" fmla="*/ 112 h 700"/>
                <a:gd name="T14" fmla="*/ 308 w 760"/>
                <a:gd name="T15" fmla="*/ 66 h 700"/>
                <a:gd name="T16" fmla="*/ 354 w 760"/>
                <a:gd name="T17" fmla="*/ 42 h 700"/>
                <a:gd name="T18" fmla="*/ 404 w 760"/>
                <a:gd name="T19" fmla="*/ 22 h 700"/>
                <a:gd name="T20" fmla="*/ 456 w 760"/>
                <a:gd name="T21" fmla="*/ 8 h 700"/>
                <a:gd name="T22" fmla="*/ 508 w 760"/>
                <a:gd name="T23" fmla="*/ 2 h 700"/>
                <a:gd name="T24" fmla="*/ 534 w 760"/>
                <a:gd name="T25" fmla="*/ 0 h 700"/>
                <a:gd name="T26" fmla="*/ 574 w 760"/>
                <a:gd name="T27" fmla="*/ 4 h 700"/>
                <a:gd name="T28" fmla="*/ 628 w 760"/>
                <a:gd name="T29" fmla="*/ 20 h 700"/>
                <a:gd name="T30" fmla="*/ 674 w 760"/>
                <a:gd name="T31" fmla="*/ 44 h 700"/>
                <a:gd name="T32" fmla="*/ 702 w 760"/>
                <a:gd name="T33" fmla="*/ 66 h 700"/>
                <a:gd name="T34" fmla="*/ 716 w 760"/>
                <a:gd name="T35" fmla="*/ 80 h 700"/>
                <a:gd name="T36" fmla="*/ 720 w 760"/>
                <a:gd name="T37" fmla="*/ 84 h 700"/>
                <a:gd name="T38" fmla="*/ 740 w 760"/>
                <a:gd name="T39" fmla="*/ 120 h 700"/>
                <a:gd name="T40" fmla="*/ 750 w 760"/>
                <a:gd name="T41" fmla="*/ 146 h 700"/>
                <a:gd name="T42" fmla="*/ 760 w 760"/>
                <a:gd name="T43" fmla="*/ 208 h 700"/>
                <a:gd name="T44" fmla="*/ 748 w 760"/>
                <a:gd name="T45" fmla="*/ 238 h 700"/>
                <a:gd name="T46" fmla="*/ 744 w 760"/>
                <a:gd name="T47" fmla="*/ 236 h 700"/>
                <a:gd name="T48" fmla="*/ 712 w 760"/>
                <a:gd name="T49" fmla="*/ 236 h 700"/>
                <a:gd name="T50" fmla="*/ 684 w 760"/>
                <a:gd name="T51" fmla="*/ 244 h 700"/>
                <a:gd name="T52" fmla="*/ 650 w 760"/>
                <a:gd name="T53" fmla="*/ 262 h 700"/>
                <a:gd name="T54" fmla="*/ 608 w 760"/>
                <a:gd name="T55" fmla="*/ 290 h 700"/>
                <a:gd name="T56" fmla="*/ 558 w 760"/>
                <a:gd name="T57" fmla="*/ 336 h 700"/>
                <a:gd name="T58" fmla="*/ 500 w 760"/>
                <a:gd name="T59" fmla="*/ 400 h 700"/>
                <a:gd name="T60" fmla="*/ 456 w 760"/>
                <a:gd name="T61" fmla="*/ 454 h 700"/>
                <a:gd name="T62" fmla="*/ 370 w 760"/>
                <a:gd name="T63" fmla="*/ 546 h 700"/>
                <a:gd name="T64" fmla="*/ 288 w 760"/>
                <a:gd name="T65" fmla="*/ 616 h 700"/>
                <a:gd name="T66" fmla="*/ 212 w 760"/>
                <a:gd name="T67" fmla="*/ 666 h 700"/>
                <a:gd name="T68" fmla="*/ 176 w 760"/>
                <a:gd name="T69" fmla="*/ 682 h 700"/>
                <a:gd name="T70" fmla="*/ 132 w 760"/>
                <a:gd name="T71" fmla="*/ 696 h 700"/>
                <a:gd name="T72" fmla="*/ 90 w 760"/>
                <a:gd name="T73" fmla="*/ 700 h 700"/>
                <a:gd name="T74" fmla="*/ 102 w 760"/>
                <a:gd name="T75" fmla="*/ 688 h 700"/>
                <a:gd name="T76" fmla="*/ 128 w 760"/>
                <a:gd name="T77" fmla="*/ 654 h 700"/>
                <a:gd name="T78" fmla="*/ 162 w 760"/>
                <a:gd name="T79" fmla="*/ 592 h 700"/>
                <a:gd name="T80" fmla="*/ 192 w 760"/>
                <a:gd name="T81" fmla="*/ 502 h 700"/>
                <a:gd name="T82" fmla="*/ 200 w 760"/>
                <a:gd name="T83" fmla="*/ 474 h 700"/>
                <a:gd name="T84" fmla="*/ 224 w 760"/>
                <a:gd name="T85" fmla="*/ 416 h 700"/>
                <a:gd name="T86" fmla="*/ 258 w 760"/>
                <a:gd name="T87" fmla="*/ 356 h 700"/>
                <a:gd name="T88" fmla="*/ 298 w 760"/>
                <a:gd name="T89" fmla="*/ 298 h 700"/>
                <a:gd name="T90" fmla="*/ 344 w 760"/>
                <a:gd name="T91" fmla="*/ 244 h 700"/>
                <a:gd name="T92" fmla="*/ 396 w 760"/>
                <a:gd name="T93" fmla="*/ 198 h 700"/>
                <a:gd name="T94" fmla="*/ 452 w 760"/>
                <a:gd name="T95" fmla="*/ 164 h 700"/>
                <a:gd name="T96" fmla="*/ 510 w 760"/>
                <a:gd name="T97" fmla="*/ 146 h 700"/>
                <a:gd name="T98" fmla="*/ 540 w 760"/>
                <a:gd name="T99" fmla="*/ 1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0" h="700">
                  <a:moveTo>
                    <a:pt x="0" y="516"/>
                  </a:moveTo>
                  <a:lnTo>
                    <a:pt x="0" y="516"/>
                  </a:lnTo>
                  <a:lnTo>
                    <a:pt x="0" y="496"/>
                  </a:lnTo>
                  <a:lnTo>
                    <a:pt x="2" y="478"/>
                  </a:lnTo>
                  <a:lnTo>
                    <a:pt x="6" y="458"/>
                  </a:lnTo>
                  <a:lnTo>
                    <a:pt x="12" y="438"/>
                  </a:lnTo>
                  <a:lnTo>
                    <a:pt x="24" y="396"/>
                  </a:lnTo>
                  <a:lnTo>
                    <a:pt x="44" y="354"/>
                  </a:lnTo>
                  <a:lnTo>
                    <a:pt x="66" y="310"/>
                  </a:lnTo>
                  <a:lnTo>
                    <a:pt x="94" y="268"/>
                  </a:lnTo>
                  <a:lnTo>
                    <a:pt x="126" y="226"/>
                  </a:lnTo>
                  <a:lnTo>
                    <a:pt x="160" y="186"/>
                  </a:lnTo>
                  <a:lnTo>
                    <a:pt x="198" y="148"/>
                  </a:lnTo>
                  <a:lnTo>
                    <a:pt x="240" y="112"/>
                  </a:lnTo>
                  <a:lnTo>
                    <a:pt x="284" y="80"/>
                  </a:lnTo>
                  <a:lnTo>
                    <a:pt x="308" y="66"/>
                  </a:lnTo>
                  <a:lnTo>
                    <a:pt x="330" y="54"/>
                  </a:lnTo>
                  <a:lnTo>
                    <a:pt x="354" y="42"/>
                  </a:lnTo>
                  <a:lnTo>
                    <a:pt x="380" y="32"/>
                  </a:lnTo>
                  <a:lnTo>
                    <a:pt x="404" y="22"/>
                  </a:lnTo>
                  <a:lnTo>
                    <a:pt x="430" y="14"/>
                  </a:lnTo>
                  <a:lnTo>
                    <a:pt x="456" y="8"/>
                  </a:lnTo>
                  <a:lnTo>
                    <a:pt x="482" y="4"/>
                  </a:lnTo>
                  <a:lnTo>
                    <a:pt x="508" y="2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54" y="2"/>
                  </a:lnTo>
                  <a:lnTo>
                    <a:pt x="574" y="4"/>
                  </a:lnTo>
                  <a:lnTo>
                    <a:pt x="600" y="10"/>
                  </a:lnTo>
                  <a:lnTo>
                    <a:pt x="628" y="20"/>
                  </a:lnTo>
                  <a:lnTo>
                    <a:pt x="660" y="34"/>
                  </a:lnTo>
                  <a:lnTo>
                    <a:pt x="674" y="44"/>
                  </a:lnTo>
                  <a:lnTo>
                    <a:pt x="688" y="54"/>
                  </a:lnTo>
                  <a:lnTo>
                    <a:pt x="702" y="66"/>
                  </a:lnTo>
                  <a:lnTo>
                    <a:pt x="716" y="80"/>
                  </a:lnTo>
                  <a:lnTo>
                    <a:pt x="716" y="80"/>
                  </a:lnTo>
                  <a:lnTo>
                    <a:pt x="720" y="84"/>
                  </a:lnTo>
                  <a:lnTo>
                    <a:pt x="720" y="84"/>
                  </a:lnTo>
                  <a:lnTo>
                    <a:pt x="730" y="100"/>
                  </a:lnTo>
                  <a:lnTo>
                    <a:pt x="740" y="120"/>
                  </a:lnTo>
                  <a:lnTo>
                    <a:pt x="740" y="120"/>
                  </a:lnTo>
                  <a:lnTo>
                    <a:pt x="750" y="146"/>
                  </a:lnTo>
                  <a:lnTo>
                    <a:pt x="756" y="174"/>
                  </a:lnTo>
                  <a:lnTo>
                    <a:pt x="760" y="208"/>
                  </a:lnTo>
                  <a:lnTo>
                    <a:pt x="758" y="246"/>
                  </a:lnTo>
                  <a:lnTo>
                    <a:pt x="748" y="238"/>
                  </a:lnTo>
                  <a:lnTo>
                    <a:pt x="748" y="238"/>
                  </a:lnTo>
                  <a:lnTo>
                    <a:pt x="744" y="236"/>
                  </a:lnTo>
                  <a:lnTo>
                    <a:pt x="732" y="234"/>
                  </a:lnTo>
                  <a:lnTo>
                    <a:pt x="712" y="236"/>
                  </a:lnTo>
                  <a:lnTo>
                    <a:pt x="700" y="240"/>
                  </a:lnTo>
                  <a:lnTo>
                    <a:pt x="684" y="244"/>
                  </a:lnTo>
                  <a:lnTo>
                    <a:pt x="668" y="252"/>
                  </a:lnTo>
                  <a:lnTo>
                    <a:pt x="650" y="262"/>
                  </a:lnTo>
                  <a:lnTo>
                    <a:pt x="630" y="274"/>
                  </a:lnTo>
                  <a:lnTo>
                    <a:pt x="608" y="290"/>
                  </a:lnTo>
                  <a:lnTo>
                    <a:pt x="584" y="310"/>
                  </a:lnTo>
                  <a:lnTo>
                    <a:pt x="558" y="336"/>
                  </a:lnTo>
                  <a:lnTo>
                    <a:pt x="530" y="366"/>
                  </a:lnTo>
                  <a:lnTo>
                    <a:pt x="500" y="400"/>
                  </a:lnTo>
                  <a:lnTo>
                    <a:pt x="500" y="400"/>
                  </a:lnTo>
                  <a:lnTo>
                    <a:pt x="456" y="454"/>
                  </a:lnTo>
                  <a:lnTo>
                    <a:pt x="412" y="502"/>
                  </a:lnTo>
                  <a:lnTo>
                    <a:pt x="370" y="546"/>
                  </a:lnTo>
                  <a:lnTo>
                    <a:pt x="328" y="584"/>
                  </a:lnTo>
                  <a:lnTo>
                    <a:pt x="288" y="616"/>
                  </a:lnTo>
                  <a:lnTo>
                    <a:pt x="250" y="644"/>
                  </a:lnTo>
                  <a:lnTo>
                    <a:pt x="212" y="666"/>
                  </a:lnTo>
                  <a:lnTo>
                    <a:pt x="176" y="682"/>
                  </a:lnTo>
                  <a:lnTo>
                    <a:pt x="176" y="682"/>
                  </a:lnTo>
                  <a:lnTo>
                    <a:pt x="154" y="690"/>
                  </a:lnTo>
                  <a:lnTo>
                    <a:pt x="132" y="696"/>
                  </a:lnTo>
                  <a:lnTo>
                    <a:pt x="112" y="698"/>
                  </a:lnTo>
                  <a:lnTo>
                    <a:pt x="90" y="700"/>
                  </a:lnTo>
                  <a:lnTo>
                    <a:pt x="90" y="700"/>
                  </a:lnTo>
                  <a:lnTo>
                    <a:pt x="102" y="688"/>
                  </a:lnTo>
                  <a:lnTo>
                    <a:pt x="114" y="674"/>
                  </a:lnTo>
                  <a:lnTo>
                    <a:pt x="128" y="654"/>
                  </a:lnTo>
                  <a:lnTo>
                    <a:pt x="144" y="626"/>
                  </a:lnTo>
                  <a:lnTo>
                    <a:pt x="162" y="592"/>
                  </a:lnTo>
                  <a:lnTo>
                    <a:pt x="178" y="550"/>
                  </a:lnTo>
                  <a:lnTo>
                    <a:pt x="192" y="502"/>
                  </a:lnTo>
                  <a:lnTo>
                    <a:pt x="192" y="502"/>
                  </a:lnTo>
                  <a:lnTo>
                    <a:pt x="200" y="474"/>
                  </a:lnTo>
                  <a:lnTo>
                    <a:pt x="212" y="446"/>
                  </a:lnTo>
                  <a:lnTo>
                    <a:pt x="224" y="416"/>
                  </a:lnTo>
                  <a:lnTo>
                    <a:pt x="240" y="386"/>
                  </a:lnTo>
                  <a:lnTo>
                    <a:pt x="258" y="356"/>
                  </a:lnTo>
                  <a:lnTo>
                    <a:pt x="276" y="326"/>
                  </a:lnTo>
                  <a:lnTo>
                    <a:pt x="298" y="298"/>
                  </a:lnTo>
                  <a:lnTo>
                    <a:pt x="320" y="270"/>
                  </a:lnTo>
                  <a:lnTo>
                    <a:pt x="344" y="244"/>
                  </a:lnTo>
                  <a:lnTo>
                    <a:pt x="370" y="220"/>
                  </a:lnTo>
                  <a:lnTo>
                    <a:pt x="396" y="198"/>
                  </a:lnTo>
                  <a:lnTo>
                    <a:pt x="424" y="180"/>
                  </a:lnTo>
                  <a:lnTo>
                    <a:pt x="452" y="164"/>
                  </a:lnTo>
                  <a:lnTo>
                    <a:pt x="480" y="154"/>
                  </a:lnTo>
                  <a:lnTo>
                    <a:pt x="510" y="146"/>
                  </a:lnTo>
                  <a:lnTo>
                    <a:pt x="524" y="144"/>
                  </a:lnTo>
                  <a:lnTo>
                    <a:pt x="540" y="144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5133" name="Text Box 4"/>
          <p:cNvSpPr txBox="1">
            <a:spLocks noChangeArrowheads="1"/>
          </p:cNvSpPr>
          <p:nvPr/>
        </p:nvSpPr>
        <p:spPr bwMode="auto">
          <a:xfrm>
            <a:off x="185738" y="2798763"/>
            <a:ext cx="128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Shoulder-length</a:t>
            </a:r>
          </a:p>
        </p:txBody>
      </p:sp>
      <p:sp>
        <p:nvSpPr>
          <p:cNvPr id="5134" name="Text Box 4"/>
          <p:cNvSpPr txBox="1">
            <a:spLocks noChangeArrowheads="1"/>
          </p:cNvSpPr>
          <p:nvPr/>
        </p:nvSpPr>
        <p:spPr bwMode="auto">
          <a:xfrm>
            <a:off x="185738" y="5167313"/>
            <a:ext cx="930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long</a:t>
            </a:r>
          </a:p>
        </p:txBody>
      </p:sp>
      <p:grpSp>
        <p:nvGrpSpPr>
          <p:cNvPr id="5135" name="Group 14"/>
          <p:cNvGrpSpPr>
            <a:grpSpLocks/>
          </p:cNvGrpSpPr>
          <p:nvPr/>
        </p:nvGrpSpPr>
        <p:grpSpPr bwMode="auto">
          <a:xfrm>
            <a:off x="7370763" y="1111250"/>
            <a:ext cx="920750" cy="1439863"/>
            <a:chOff x="2865438" y="3975866"/>
            <a:chExt cx="1111250" cy="1901825"/>
          </a:xfrm>
        </p:grpSpPr>
        <p:sp>
          <p:nvSpPr>
            <p:cNvPr id="5192" name="Rectangle 134"/>
            <p:cNvSpPr>
              <a:spLocks noChangeArrowheads="1"/>
            </p:cNvSpPr>
            <p:nvPr/>
          </p:nvSpPr>
          <p:spPr bwMode="auto">
            <a:xfrm>
              <a:off x="3160713" y="5318891"/>
              <a:ext cx="574675" cy="5588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5193" name="Freeform 138"/>
            <p:cNvSpPr>
              <a:spLocks/>
            </p:cNvSpPr>
            <p:nvPr/>
          </p:nvSpPr>
          <p:spPr bwMode="auto">
            <a:xfrm>
              <a:off x="2865438" y="3975866"/>
              <a:ext cx="1111250" cy="1676400"/>
            </a:xfrm>
            <a:custGeom>
              <a:avLst/>
              <a:gdLst>
                <a:gd name="T0" fmla="*/ 2147483646 w 700"/>
                <a:gd name="T1" fmla="*/ 0 h 1056"/>
                <a:gd name="T2" fmla="*/ 2147483646 w 700"/>
                <a:gd name="T3" fmla="*/ 2147483646 h 1056"/>
                <a:gd name="T4" fmla="*/ 2147483646 w 700"/>
                <a:gd name="T5" fmla="*/ 2147483646 h 1056"/>
                <a:gd name="T6" fmla="*/ 2147483646 w 700"/>
                <a:gd name="T7" fmla="*/ 2147483646 h 1056"/>
                <a:gd name="T8" fmla="*/ 2147483646 w 700"/>
                <a:gd name="T9" fmla="*/ 2147483646 h 1056"/>
                <a:gd name="T10" fmla="*/ 2147483646 w 700"/>
                <a:gd name="T11" fmla="*/ 2147483646 h 1056"/>
                <a:gd name="T12" fmla="*/ 2147483646 w 700"/>
                <a:gd name="T13" fmla="*/ 2147483646 h 1056"/>
                <a:gd name="T14" fmla="*/ 2147483646 w 700"/>
                <a:gd name="T15" fmla="*/ 2147483646 h 1056"/>
                <a:gd name="T16" fmla="*/ 2147483646 w 700"/>
                <a:gd name="T17" fmla="*/ 2147483646 h 1056"/>
                <a:gd name="T18" fmla="*/ 2147483646 w 700"/>
                <a:gd name="T19" fmla="*/ 2147483646 h 1056"/>
                <a:gd name="T20" fmla="*/ 2147483646 w 700"/>
                <a:gd name="T21" fmla="*/ 2147483646 h 1056"/>
                <a:gd name="T22" fmla="*/ 2147483646 w 700"/>
                <a:gd name="T23" fmla="*/ 2147483646 h 1056"/>
                <a:gd name="T24" fmla="*/ 2147483646 w 700"/>
                <a:gd name="T25" fmla="*/ 2147483646 h 1056"/>
                <a:gd name="T26" fmla="*/ 2147483646 w 700"/>
                <a:gd name="T27" fmla="*/ 2147483646 h 1056"/>
                <a:gd name="T28" fmla="*/ 2147483646 w 700"/>
                <a:gd name="T29" fmla="*/ 2147483646 h 1056"/>
                <a:gd name="T30" fmla="*/ 2147483646 w 700"/>
                <a:gd name="T31" fmla="*/ 2147483646 h 1056"/>
                <a:gd name="T32" fmla="*/ 2147483646 w 700"/>
                <a:gd name="T33" fmla="*/ 2147483646 h 1056"/>
                <a:gd name="T34" fmla="*/ 2147483646 w 700"/>
                <a:gd name="T35" fmla="*/ 2147483646 h 1056"/>
                <a:gd name="T36" fmla="*/ 2147483646 w 700"/>
                <a:gd name="T37" fmla="*/ 2147483646 h 1056"/>
                <a:gd name="T38" fmla="*/ 2147483646 w 700"/>
                <a:gd name="T39" fmla="*/ 2147483646 h 1056"/>
                <a:gd name="T40" fmla="*/ 2147483646 w 700"/>
                <a:gd name="T41" fmla="*/ 2147483646 h 1056"/>
                <a:gd name="T42" fmla="*/ 2147483646 w 700"/>
                <a:gd name="T43" fmla="*/ 2147483646 h 1056"/>
                <a:gd name="T44" fmla="*/ 2147483646 w 700"/>
                <a:gd name="T45" fmla="*/ 2147483646 h 1056"/>
                <a:gd name="T46" fmla="*/ 2147483646 w 700"/>
                <a:gd name="T47" fmla="*/ 2147483646 h 1056"/>
                <a:gd name="T48" fmla="*/ 2147483646 w 700"/>
                <a:gd name="T49" fmla="*/ 2147483646 h 1056"/>
                <a:gd name="T50" fmla="*/ 2147483646 w 700"/>
                <a:gd name="T51" fmla="*/ 2147483646 h 1056"/>
                <a:gd name="T52" fmla="*/ 2147483646 w 700"/>
                <a:gd name="T53" fmla="*/ 2147483646 h 1056"/>
                <a:gd name="T54" fmla="*/ 2147483646 w 700"/>
                <a:gd name="T55" fmla="*/ 2147483646 h 1056"/>
                <a:gd name="T56" fmla="*/ 2147483646 w 700"/>
                <a:gd name="T57" fmla="*/ 2147483646 h 1056"/>
                <a:gd name="T58" fmla="*/ 2147483646 w 700"/>
                <a:gd name="T59" fmla="*/ 2147483646 h 1056"/>
                <a:gd name="T60" fmla="*/ 2147483646 w 700"/>
                <a:gd name="T61" fmla="*/ 2147483646 h 1056"/>
                <a:gd name="T62" fmla="*/ 2147483646 w 700"/>
                <a:gd name="T63" fmla="*/ 2147483646 h 1056"/>
                <a:gd name="T64" fmla="*/ 2147483646 w 700"/>
                <a:gd name="T65" fmla="*/ 2147483646 h 1056"/>
                <a:gd name="T66" fmla="*/ 2147483646 w 700"/>
                <a:gd name="T67" fmla="*/ 2147483646 h 1056"/>
                <a:gd name="T68" fmla="*/ 2147483646 w 700"/>
                <a:gd name="T69" fmla="*/ 2147483646 h 1056"/>
                <a:gd name="T70" fmla="*/ 2147483646 w 700"/>
                <a:gd name="T71" fmla="*/ 2147483646 h 1056"/>
                <a:gd name="T72" fmla="*/ 0 w 700"/>
                <a:gd name="T73" fmla="*/ 2147483646 h 1056"/>
                <a:gd name="T74" fmla="*/ 2147483646 w 700"/>
                <a:gd name="T75" fmla="*/ 2147483646 h 1056"/>
                <a:gd name="T76" fmla="*/ 2147483646 w 700"/>
                <a:gd name="T77" fmla="*/ 2147483646 h 1056"/>
                <a:gd name="T78" fmla="*/ 2147483646 w 700"/>
                <a:gd name="T79" fmla="*/ 2147483646 h 1056"/>
                <a:gd name="T80" fmla="*/ 2147483646 w 700"/>
                <a:gd name="T81" fmla="*/ 2147483646 h 1056"/>
                <a:gd name="T82" fmla="*/ 2147483646 w 700"/>
                <a:gd name="T83" fmla="*/ 2147483646 h 1056"/>
                <a:gd name="T84" fmla="*/ 2147483646 w 700"/>
                <a:gd name="T85" fmla="*/ 2147483646 h 1056"/>
                <a:gd name="T86" fmla="*/ 2147483646 w 700"/>
                <a:gd name="T87" fmla="*/ 2147483646 h 1056"/>
                <a:gd name="T88" fmla="*/ 2147483646 w 700"/>
                <a:gd name="T89" fmla="*/ 2147483646 h 1056"/>
                <a:gd name="T90" fmla="*/ 2147483646 w 700"/>
                <a:gd name="T91" fmla="*/ 2147483646 h 1056"/>
                <a:gd name="T92" fmla="*/ 2147483646 w 700"/>
                <a:gd name="T93" fmla="*/ 2147483646 h 1056"/>
                <a:gd name="T94" fmla="*/ 2147483646 w 700"/>
                <a:gd name="T95" fmla="*/ 2147483646 h 1056"/>
                <a:gd name="T96" fmla="*/ 2147483646 w 700"/>
                <a:gd name="T97" fmla="*/ 0 h 10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00" h="1056">
                  <a:moveTo>
                    <a:pt x="380" y="0"/>
                  </a:moveTo>
                  <a:lnTo>
                    <a:pt x="380" y="0"/>
                  </a:lnTo>
                  <a:lnTo>
                    <a:pt x="404" y="4"/>
                  </a:lnTo>
                  <a:lnTo>
                    <a:pt x="428" y="10"/>
                  </a:lnTo>
                  <a:lnTo>
                    <a:pt x="450" y="18"/>
                  </a:lnTo>
                  <a:lnTo>
                    <a:pt x="472" y="26"/>
                  </a:lnTo>
                  <a:lnTo>
                    <a:pt x="490" y="34"/>
                  </a:lnTo>
                  <a:lnTo>
                    <a:pt x="508" y="44"/>
                  </a:lnTo>
                  <a:lnTo>
                    <a:pt x="524" y="54"/>
                  </a:lnTo>
                  <a:lnTo>
                    <a:pt x="540" y="66"/>
                  </a:lnTo>
                  <a:lnTo>
                    <a:pt x="554" y="78"/>
                  </a:lnTo>
                  <a:lnTo>
                    <a:pt x="580" y="106"/>
                  </a:lnTo>
                  <a:lnTo>
                    <a:pt x="606" y="138"/>
                  </a:lnTo>
                  <a:lnTo>
                    <a:pt x="630" y="176"/>
                  </a:lnTo>
                  <a:lnTo>
                    <a:pt x="658" y="216"/>
                  </a:lnTo>
                  <a:lnTo>
                    <a:pt x="666" y="230"/>
                  </a:lnTo>
                  <a:lnTo>
                    <a:pt x="672" y="246"/>
                  </a:lnTo>
                  <a:lnTo>
                    <a:pt x="680" y="264"/>
                  </a:lnTo>
                  <a:lnTo>
                    <a:pt x="684" y="282"/>
                  </a:lnTo>
                  <a:lnTo>
                    <a:pt x="692" y="322"/>
                  </a:lnTo>
                  <a:lnTo>
                    <a:pt x="698" y="364"/>
                  </a:lnTo>
                  <a:lnTo>
                    <a:pt x="700" y="408"/>
                  </a:lnTo>
                  <a:lnTo>
                    <a:pt x="698" y="454"/>
                  </a:lnTo>
                  <a:lnTo>
                    <a:pt x="696" y="500"/>
                  </a:lnTo>
                  <a:lnTo>
                    <a:pt x="692" y="544"/>
                  </a:lnTo>
                  <a:lnTo>
                    <a:pt x="682" y="630"/>
                  </a:lnTo>
                  <a:lnTo>
                    <a:pt x="670" y="700"/>
                  </a:lnTo>
                  <a:lnTo>
                    <a:pt x="658" y="764"/>
                  </a:lnTo>
                  <a:lnTo>
                    <a:pt x="654" y="776"/>
                  </a:lnTo>
                  <a:lnTo>
                    <a:pt x="640" y="808"/>
                  </a:lnTo>
                  <a:lnTo>
                    <a:pt x="630" y="830"/>
                  </a:lnTo>
                  <a:lnTo>
                    <a:pt x="616" y="854"/>
                  </a:lnTo>
                  <a:lnTo>
                    <a:pt x="602" y="880"/>
                  </a:lnTo>
                  <a:lnTo>
                    <a:pt x="582" y="906"/>
                  </a:lnTo>
                  <a:lnTo>
                    <a:pt x="562" y="934"/>
                  </a:lnTo>
                  <a:lnTo>
                    <a:pt x="538" y="960"/>
                  </a:lnTo>
                  <a:lnTo>
                    <a:pt x="510" y="984"/>
                  </a:lnTo>
                  <a:lnTo>
                    <a:pt x="480" y="1004"/>
                  </a:lnTo>
                  <a:lnTo>
                    <a:pt x="464" y="1014"/>
                  </a:lnTo>
                  <a:lnTo>
                    <a:pt x="446" y="1024"/>
                  </a:lnTo>
                  <a:lnTo>
                    <a:pt x="428" y="1030"/>
                  </a:lnTo>
                  <a:lnTo>
                    <a:pt x="410" y="1038"/>
                  </a:lnTo>
                  <a:lnTo>
                    <a:pt x="390" y="1042"/>
                  </a:lnTo>
                  <a:lnTo>
                    <a:pt x="370" y="1046"/>
                  </a:lnTo>
                  <a:lnTo>
                    <a:pt x="348" y="1048"/>
                  </a:lnTo>
                  <a:lnTo>
                    <a:pt x="326" y="1050"/>
                  </a:lnTo>
                  <a:lnTo>
                    <a:pt x="324" y="1056"/>
                  </a:lnTo>
                  <a:lnTo>
                    <a:pt x="306" y="1054"/>
                  </a:lnTo>
                  <a:lnTo>
                    <a:pt x="270" y="1042"/>
                  </a:lnTo>
                  <a:lnTo>
                    <a:pt x="238" y="1028"/>
                  </a:lnTo>
                  <a:lnTo>
                    <a:pt x="210" y="1010"/>
                  </a:lnTo>
                  <a:lnTo>
                    <a:pt x="184" y="990"/>
                  </a:lnTo>
                  <a:lnTo>
                    <a:pt x="160" y="968"/>
                  </a:lnTo>
                  <a:lnTo>
                    <a:pt x="138" y="946"/>
                  </a:lnTo>
                  <a:lnTo>
                    <a:pt x="118" y="922"/>
                  </a:lnTo>
                  <a:lnTo>
                    <a:pt x="102" y="898"/>
                  </a:lnTo>
                  <a:lnTo>
                    <a:pt x="88" y="874"/>
                  </a:lnTo>
                  <a:lnTo>
                    <a:pt x="74" y="852"/>
                  </a:lnTo>
                  <a:lnTo>
                    <a:pt x="56" y="812"/>
                  </a:lnTo>
                  <a:lnTo>
                    <a:pt x="46" y="786"/>
                  </a:lnTo>
                  <a:lnTo>
                    <a:pt x="42" y="776"/>
                  </a:lnTo>
                  <a:lnTo>
                    <a:pt x="28" y="712"/>
                  </a:lnTo>
                  <a:lnTo>
                    <a:pt x="18" y="642"/>
                  </a:lnTo>
                  <a:lnTo>
                    <a:pt x="6" y="556"/>
                  </a:lnTo>
                  <a:lnTo>
                    <a:pt x="4" y="512"/>
                  </a:lnTo>
                  <a:lnTo>
                    <a:pt x="0" y="466"/>
                  </a:lnTo>
                  <a:lnTo>
                    <a:pt x="0" y="420"/>
                  </a:lnTo>
                  <a:lnTo>
                    <a:pt x="2" y="376"/>
                  </a:lnTo>
                  <a:lnTo>
                    <a:pt x="8" y="332"/>
                  </a:lnTo>
                  <a:lnTo>
                    <a:pt x="16" y="294"/>
                  </a:lnTo>
                  <a:lnTo>
                    <a:pt x="20" y="276"/>
                  </a:lnTo>
                  <a:lnTo>
                    <a:pt x="26" y="258"/>
                  </a:lnTo>
                  <a:lnTo>
                    <a:pt x="34" y="242"/>
                  </a:lnTo>
                  <a:lnTo>
                    <a:pt x="42" y="228"/>
                  </a:lnTo>
                  <a:lnTo>
                    <a:pt x="74" y="180"/>
                  </a:lnTo>
                  <a:lnTo>
                    <a:pt x="104" y="138"/>
                  </a:lnTo>
                  <a:lnTo>
                    <a:pt x="118" y="120"/>
                  </a:lnTo>
                  <a:lnTo>
                    <a:pt x="134" y="102"/>
                  </a:lnTo>
                  <a:lnTo>
                    <a:pt x="150" y="86"/>
                  </a:lnTo>
                  <a:lnTo>
                    <a:pt x="166" y="72"/>
                  </a:lnTo>
                  <a:lnTo>
                    <a:pt x="186" y="60"/>
                  </a:lnTo>
                  <a:lnTo>
                    <a:pt x="206" y="48"/>
                  </a:lnTo>
                  <a:lnTo>
                    <a:pt x="228" y="38"/>
                  </a:lnTo>
                  <a:lnTo>
                    <a:pt x="252" y="28"/>
                  </a:lnTo>
                  <a:lnTo>
                    <a:pt x="280" y="20"/>
                  </a:lnTo>
                  <a:lnTo>
                    <a:pt x="310" y="14"/>
                  </a:lnTo>
                  <a:lnTo>
                    <a:pt x="344" y="8"/>
                  </a:lnTo>
                  <a:lnTo>
                    <a:pt x="380" y="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7734941" y="2130142"/>
            <a:ext cx="211926" cy="73248"/>
            <a:chOff x="4519612" y="5328766"/>
            <a:chExt cx="365125" cy="142875"/>
          </a:xfrm>
          <a:solidFill>
            <a:srgbClr val="663300"/>
          </a:solidFill>
        </p:grpSpPr>
        <p:sp>
          <p:nvSpPr>
            <p:cNvPr id="202" name="Freeform 182"/>
            <p:cNvSpPr>
              <a:spLocks/>
            </p:cNvSpPr>
            <p:nvPr/>
          </p:nvSpPr>
          <p:spPr bwMode="auto">
            <a:xfrm>
              <a:off x="4519612" y="5373216"/>
              <a:ext cx="365125" cy="98425"/>
            </a:xfrm>
            <a:custGeom>
              <a:avLst/>
              <a:gdLst>
                <a:gd name="T0" fmla="*/ 114 w 230"/>
                <a:gd name="T1" fmla="*/ 62 h 62"/>
                <a:gd name="T2" fmla="*/ 114 w 230"/>
                <a:gd name="T3" fmla="*/ 62 h 62"/>
                <a:gd name="T4" fmla="*/ 98 w 230"/>
                <a:gd name="T5" fmla="*/ 62 h 62"/>
                <a:gd name="T6" fmla="*/ 82 w 230"/>
                <a:gd name="T7" fmla="*/ 60 h 62"/>
                <a:gd name="T8" fmla="*/ 68 w 230"/>
                <a:gd name="T9" fmla="*/ 56 h 62"/>
                <a:gd name="T10" fmla="*/ 56 w 230"/>
                <a:gd name="T11" fmla="*/ 52 h 62"/>
                <a:gd name="T12" fmla="*/ 36 w 230"/>
                <a:gd name="T13" fmla="*/ 42 h 62"/>
                <a:gd name="T14" fmla="*/ 22 w 230"/>
                <a:gd name="T15" fmla="*/ 32 h 62"/>
                <a:gd name="T16" fmla="*/ 12 w 230"/>
                <a:gd name="T17" fmla="*/ 20 h 62"/>
                <a:gd name="T18" fmla="*/ 4 w 230"/>
                <a:gd name="T19" fmla="*/ 10 h 62"/>
                <a:gd name="T20" fmla="*/ 0 w 230"/>
                <a:gd name="T21" fmla="*/ 0 h 62"/>
                <a:gd name="T22" fmla="*/ 0 w 230"/>
                <a:gd name="T23" fmla="*/ 0 h 62"/>
                <a:gd name="T24" fmla="*/ 6 w 230"/>
                <a:gd name="T25" fmla="*/ 2 h 62"/>
                <a:gd name="T26" fmla="*/ 24 w 230"/>
                <a:gd name="T27" fmla="*/ 8 h 62"/>
                <a:gd name="T28" fmla="*/ 38 w 230"/>
                <a:gd name="T29" fmla="*/ 10 h 62"/>
                <a:gd name="T30" fmla="*/ 58 w 230"/>
                <a:gd name="T31" fmla="*/ 12 h 62"/>
                <a:gd name="T32" fmla="*/ 82 w 230"/>
                <a:gd name="T33" fmla="*/ 14 h 62"/>
                <a:gd name="T34" fmla="*/ 112 w 230"/>
                <a:gd name="T35" fmla="*/ 16 h 62"/>
                <a:gd name="T36" fmla="*/ 112 w 230"/>
                <a:gd name="T37" fmla="*/ 16 h 62"/>
                <a:gd name="T38" fmla="*/ 142 w 230"/>
                <a:gd name="T39" fmla="*/ 14 h 62"/>
                <a:gd name="T40" fmla="*/ 168 w 230"/>
                <a:gd name="T41" fmla="*/ 12 h 62"/>
                <a:gd name="T42" fmla="*/ 204 w 230"/>
                <a:gd name="T43" fmla="*/ 8 h 62"/>
                <a:gd name="T44" fmla="*/ 224 w 230"/>
                <a:gd name="T45" fmla="*/ 2 h 62"/>
                <a:gd name="T46" fmla="*/ 230 w 230"/>
                <a:gd name="T47" fmla="*/ 0 h 62"/>
                <a:gd name="T48" fmla="*/ 230 w 230"/>
                <a:gd name="T49" fmla="*/ 0 h 62"/>
                <a:gd name="T50" fmla="*/ 226 w 230"/>
                <a:gd name="T51" fmla="*/ 10 h 62"/>
                <a:gd name="T52" fmla="*/ 218 w 230"/>
                <a:gd name="T53" fmla="*/ 20 h 62"/>
                <a:gd name="T54" fmla="*/ 208 w 230"/>
                <a:gd name="T55" fmla="*/ 32 h 62"/>
                <a:gd name="T56" fmla="*/ 194 w 230"/>
                <a:gd name="T57" fmla="*/ 42 h 62"/>
                <a:gd name="T58" fmla="*/ 186 w 230"/>
                <a:gd name="T59" fmla="*/ 48 h 62"/>
                <a:gd name="T60" fmla="*/ 174 w 230"/>
                <a:gd name="T61" fmla="*/ 52 h 62"/>
                <a:gd name="T62" fmla="*/ 164 w 230"/>
                <a:gd name="T63" fmla="*/ 56 h 62"/>
                <a:gd name="T64" fmla="*/ 150 w 230"/>
                <a:gd name="T65" fmla="*/ 60 h 62"/>
                <a:gd name="T66" fmla="*/ 134 w 230"/>
                <a:gd name="T67" fmla="*/ 62 h 62"/>
                <a:gd name="T68" fmla="*/ 118 w 230"/>
                <a:gd name="T69" fmla="*/ 62 h 62"/>
                <a:gd name="T70" fmla="*/ 114 w 230"/>
                <a:gd name="T71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62">
                  <a:moveTo>
                    <a:pt x="114" y="62"/>
                  </a:moveTo>
                  <a:lnTo>
                    <a:pt x="114" y="62"/>
                  </a:lnTo>
                  <a:lnTo>
                    <a:pt x="98" y="62"/>
                  </a:lnTo>
                  <a:lnTo>
                    <a:pt x="82" y="60"/>
                  </a:lnTo>
                  <a:lnTo>
                    <a:pt x="68" y="56"/>
                  </a:lnTo>
                  <a:lnTo>
                    <a:pt x="56" y="52"/>
                  </a:lnTo>
                  <a:lnTo>
                    <a:pt x="36" y="42"/>
                  </a:lnTo>
                  <a:lnTo>
                    <a:pt x="22" y="32"/>
                  </a:lnTo>
                  <a:lnTo>
                    <a:pt x="12" y="20"/>
                  </a:lnTo>
                  <a:lnTo>
                    <a:pt x="4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8" y="12"/>
                  </a:lnTo>
                  <a:lnTo>
                    <a:pt x="82" y="14"/>
                  </a:lnTo>
                  <a:lnTo>
                    <a:pt x="112" y="16"/>
                  </a:lnTo>
                  <a:lnTo>
                    <a:pt x="112" y="16"/>
                  </a:lnTo>
                  <a:lnTo>
                    <a:pt x="142" y="14"/>
                  </a:lnTo>
                  <a:lnTo>
                    <a:pt x="168" y="12"/>
                  </a:lnTo>
                  <a:lnTo>
                    <a:pt x="204" y="8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26" y="10"/>
                  </a:lnTo>
                  <a:lnTo>
                    <a:pt x="218" y="20"/>
                  </a:lnTo>
                  <a:lnTo>
                    <a:pt x="208" y="32"/>
                  </a:lnTo>
                  <a:lnTo>
                    <a:pt x="194" y="42"/>
                  </a:lnTo>
                  <a:lnTo>
                    <a:pt x="186" y="48"/>
                  </a:lnTo>
                  <a:lnTo>
                    <a:pt x="174" y="52"/>
                  </a:lnTo>
                  <a:lnTo>
                    <a:pt x="164" y="56"/>
                  </a:lnTo>
                  <a:lnTo>
                    <a:pt x="150" y="60"/>
                  </a:lnTo>
                  <a:lnTo>
                    <a:pt x="134" y="62"/>
                  </a:lnTo>
                  <a:lnTo>
                    <a:pt x="118" y="62"/>
                  </a:lnTo>
                  <a:lnTo>
                    <a:pt x="114" y="62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03" name="Freeform 183"/>
            <p:cNvSpPr>
              <a:spLocks/>
            </p:cNvSpPr>
            <p:nvPr/>
          </p:nvSpPr>
          <p:spPr bwMode="auto">
            <a:xfrm>
              <a:off x="4519612" y="5328766"/>
              <a:ext cx="365125" cy="69850"/>
            </a:xfrm>
            <a:custGeom>
              <a:avLst/>
              <a:gdLst>
                <a:gd name="T0" fmla="*/ 112 w 230"/>
                <a:gd name="T1" fmla="*/ 44 h 44"/>
                <a:gd name="T2" fmla="*/ 112 w 230"/>
                <a:gd name="T3" fmla="*/ 44 h 44"/>
                <a:gd name="T4" fmla="*/ 82 w 230"/>
                <a:gd name="T5" fmla="*/ 42 h 44"/>
                <a:gd name="T6" fmla="*/ 58 w 230"/>
                <a:gd name="T7" fmla="*/ 40 h 44"/>
                <a:gd name="T8" fmla="*/ 38 w 230"/>
                <a:gd name="T9" fmla="*/ 38 h 44"/>
                <a:gd name="T10" fmla="*/ 24 w 230"/>
                <a:gd name="T11" fmla="*/ 36 h 44"/>
                <a:gd name="T12" fmla="*/ 6 w 230"/>
                <a:gd name="T13" fmla="*/ 30 h 44"/>
                <a:gd name="T14" fmla="*/ 0 w 230"/>
                <a:gd name="T15" fmla="*/ 28 h 44"/>
                <a:gd name="T16" fmla="*/ 0 w 230"/>
                <a:gd name="T17" fmla="*/ 28 h 44"/>
                <a:gd name="T18" fmla="*/ 12 w 230"/>
                <a:gd name="T19" fmla="*/ 18 h 44"/>
                <a:gd name="T20" fmla="*/ 24 w 230"/>
                <a:gd name="T21" fmla="*/ 12 h 44"/>
                <a:gd name="T22" fmla="*/ 34 w 230"/>
                <a:gd name="T23" fmla="*/ 6 h 44"/>
                <a:gd name="T24" fmla="*/ 44 w 230"/>
                <a:gd name="T25" fmla="*/ 4 h 44"/>
                <a:gd name="T26" fmla="*/ 64 w 230"/>
                <a:gd name="T27" fmla="*/ 0 h 44"/>
                <a:gd name="T28" fmla="*/ 82 w 230"/>
                <a:gd name="T29" fmla="*/ 0 h 44"/>
                <a:gd name="T30" fmla="*/ 96 w 230"/>
                <a:gd name="T31" fmla="*/ 4 h 44"/>
                <a:gd name="T32" fmla="*/ 106 w 230"/>
                <a:gd name="T33" fmla="*/ 8 h 44"/>
                <a:gd name="T34" fmla="*/ 114 w 230"/>
                <a:gd name="T35" fmla="*/ 12 h 44"/>
                <a:gd name="T36" fmla="*/ 114 w 230"/>
                <a:gd name="T37" fmla="*/ 12 h 44"/>
                <a:gd name="T38" fmla="*/ 114 w 230"/>
                <a:gd name="T39" fmla="*/ 12 h 44"/>
                <a:gd name="T40" fmla="*/ 124 w 230"/>
                <a:gd name="T41" fmla="*/ 8 h 44"/>
                <a:gd name="T42" fmla="*/ 134 w 230"/>
                <a:gd name="T43" fmla="*/ 4 h 44"/>
                <a:gd name="T44" fmla="*/ 148 w 230"/>
                <a:gd name="T45" fmla="*/ 0 h 44"/>
                <a:gd name="T46" fmla="*/ 166 w 230"/>
                <a:gd name="T47" fmla="*/ 0 h 44"/>
                <a:gd name="T48" fmla="*/ 184 w 230"/>
                <a:gd name="T49" fmla="*/ 4 h 44"/>
                <a:gd name="T50" fmla="*/ 196 w 230"/>
                <a:gd name="T51" fmla="*/ 6 h 44"/>
                <a:gd name="T52" fmla="*/ 206 w 230"/>
                <a:gd name="T53" fmla="*/ 12 h 44"/>
                <a:gd name="T54" fmla="*/ 218 w 230"/>
                <a:gd name="T55" fmla="*/ 18 h 44"/>
                <a:gd name="T56" fmla="*/ 230 w 230"/>
                <a:gd name="T57" fmla="*/ 28 h 44"/>
                <a:gd name="T58" fmla="*/ 230 w 230"/>
                <a:gd name="T59" fmla="*/ 28 h 44"/>
                <a:gd name="T60" fmla="*/ 224 w 230"/>
                <a:gd name="T61" fmla="*/ 30 h 44"/>
                <a:gd name="T62" fmla="*/ 204 w 230"/>
                <a:gd name="T63" fmla="*/ 36 h 44"/>
                <a:gd name="T64" fmla="*/ 168 w 230"/>
                <a:gd name="T65" fmla="*/ 40 h 44"/>
                <a:gd name="T66" fmla="*/ 142 w 230"/>
                <a:gd name="T67" fmla="*/ 42 h 44"/>
                <a:gd name="T68" fmla="*/ 112 w 230"/>
                <a:gd name="T69" fmla="*/ 44 h 44"/>
                <a:gd name="T70" fmla="*/ 112 w 230"/>
                <a:gd name="T7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44">
                  <a:moveTo>
                    <a:pt x="112" y="44"/>
                  </a:moveTo>
                  <a:lnTo>
                    <a:pt x="112" y="44"/>
                  </a:lnTo>
                  <a:lnTo>
                    <a:pt x="82" y="42"/>
                  </a:lnTo>
                  <a:lnTo>
                    <a:pt x="58" y="40"/>
                  </a:lnTo>
                  <a:lnTo>
                    <a:pt x="38" y="38"/>
                  </a:lnTo>
                  <a:lnTo>
                    <a:pt x="24" y="36"/>
                  </a:lnTo>
                  <a:lnTo>
                    <a:pt x="6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2" y="18"/>
                  </a:lnTo>
                  <a:lnTo>
                    <a:pt x="24" y="12"/>
                  </a:lnTo>
                  <a:lnTo>
                    <a:pt x="34" y="6"/>
                  </a:lnTo>
                  <a:lnTo>
                    <a:pt x="44" y="4"/>
                  </a:lnTo>
                  <a:lnTo>
                    <a:pt x="64" y="0"/>
                  </a:lnTo>
                  <a:lnTo>
                    <a:pt x="82" y="0"/>
                  </a:lnTo>
                  <a:lnTo>
                    <a:pt x="96" y="4"/>
                  </a:lnTo>
                  <a:lnTo>
                    <a:pt x="106" y="8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24" y="8"/>
                  </a:lnTo>
                  <a:lnTo>
                    <a:pt x="134" y="4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4" y="4"/>
                  </a:lnTo>
                  <a:lnTo>
                    <a:pt x="196" y="6"/>
                  </a:lnTo>
                  <a:lnTo>
                    <a:pt x="206" y="12"/>
                  </a:lnTo>
                  <a:lnTo>
                    <a:pt x="218" y="18"/>
                  </a:lnTo>
                  <a:lnTo>
                    <a:pt x="230" y="28"/>
                  </a:lnTo>
                  <a:lnTo>
                    <a:pt x="230" y="28"/>
                  </a:lnTo>
                  <a:lnTo>
                    <a:pt x="224" y="30"/>
                  </a:lnTo>
                  <a:lnTo>
                    <a:pt x="204" y="36"/>
                  </a:lnTo>
                  <a:lnTo>
                    <a:pt x="168" y="40"/>
                  </a:lnTo>
                  <a:lnTo>
                    <a:pt x="142" y="42"/>
                  </a:lnTo>
                  <a:lnTo>
                    <a:pt x="112" y="44"/>
                  </a:lnTo>
                  <a:lnTo>
                    <a:pt x="112" y="4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5137" name="Group 169"/>
          <p:cNvGrpSpPr>
            <a:grpSpLocks/>
          </p:cNvGrpSpPr>
          <p:nvPr/>
        </p:nvGrpSpPr>
        <p:grpSpPr bwMode="auto">
          <a:xfrm>
            <a:off x="7470775" y="1628775"/>
            <a:ext cx="735013" cy="188913"/>
            <a:chOff x="3335338" y="2517775"/>
            <a:chExt cx="1104900" cy="171450"/>
          </a:xfrm>
        </p:grpSpPr>
        <p:sp>
          <p:nvSpPr>
            <p:cNvPr id="5170" name="Freeform 306"/>
            <p:cNvSpPr>
              <a:spLocks/>
            </p:cNvSpPr>
            <p:nvPr/>
          </p:nvSpPr>
          <p:spPr bwMode="auto">
            <a:xfrm>
              <a:off x="3586163" y="2530475"/>
              <a:ext cx="171450" cy="120650"/>
            </a:xfrm>
            <a:custGeom>
              <a:avLst/>
              <a:gdLst>
                <a:gd name="T0" fmla="*/ 2147483646 w 108"/>
                <a:gd name="T1" fmla="*/ 2147483646 h 76"/>
                <a:gd name="T2" fmla="*/ 2147483646 w 108"/>
                <a:gd name="T3" fmla="*/ 2147483646 h 76"/>
                <a:gd name="T4" fmla="*/ 2147483646 w 108"/>
                <a:gd name="T5" fmla="*/ 2147483646 h 76"/>
                <a:gd name="T6" fmla="*/ 2147483646 w 108"/>
                <a:gd name="T7" fmla="*/ 2147483646 h 76"/>
                <a:gd name="T8" fmla="*/ 2147483646 w 108"/>
                <a:gd name="T9" fmla="*/ 2147483646 h 76"/>
                <a:gd name="T10" fmla="*/ 2147483646 w 108"/>
                <a:gd name="T11" fmla="*/ 2147483646 h 76"/>
                <a:gd name="T12" fmla="*/ 0 w 108"/>
                <a:gd name="T13" fmla="*/ 2147483646 h 76"/>
                <a:gd name="T14" fmla="*/ 0 w 108"/>
                <a:gd name="T15" fmla="*/ 2147483646 h 76"/>
                <a:gd name="T16" fmla="*/ 2147483646 w 108"/>
                <a:gd name="T17" fmla="*/ 2147483646 h 76"/>
                <a:gd name="T18" fmla="*/ 2147483646 w 108"/>
                <a:gd name="T19" fmla="*/ 2147483646 h 76"/>
                <a:gd name="T20" fmla="*/ 2147483646 w 108"/>
                <a:gd name="T21" fmla="*/ 2147483646 h 76"/>
                <a:gd name="T22" fmla="*/ 2147483646 w 108"/>
                <a:gd name="T23" fmla="*/ 2147483646 h 76"/>
                <a:gd name="T24" fmla="*/ 2147483646 w 108"/>
                <a:gd name="T25" fmla="*/ 2147483646 h 76"/>
                <a:gd name="T26" fmla="*/ 2147483646 w 108"/>
                <a:gd name="T27" fmla="*/ 2147483646 h 76"/>
                <a:gd name="T28" fmla="*/ 2147483646 w 108"/>
                <a:gd name="T29" fmla="*/ 2147483646 h 76"/>
                <a:gd name="T30" fmla="*/ 2147483646 w 108"/>
                <a:gd name="T31" fmla="*/ 2147483646 h 76"/>
                <a:gd name="T32" fmla="*/ 2147483646 w 108"/>
                <a:gd name="T33" fmla="*/ 2147483646 h 76"/>
                <a:gd name="T34" fmla="*/ 2147483646 w 108"/>
                <a:gd name="T35" fmla="*/ 2147483646 h 76"/>
                <a:gd name="T36" fmla="*/ 2147483646 w 108"/>
                <a:gd name="T37" fmla="*/ 0 h 76"/>
                <a:gd name="T38" fmla="*/ 2147483646 w 108"/>
                <a:gd name="T39" fmla="*/ 0 h 76"/>
                <a:gd name="T40" fmla="*/ 2147483646 w 108"/>
                <a:gd name="T41" fmla="*/ 2147483646 h 76"/>
                <a:gd name="T42" fmla="*/ 2147483646 w 108"/>
                <a:gd name="T43" fmla="*/ 2147483646 h 76"/>
                <a:gd name="T44" fmla="*/ 2147483646 w 108"/>
                <a:gd name="T45" fmla="*/ 2147483646 h 76"/>
                <a:gd name="T46" fmla="*/ 2147483646 w 108"/>
                <a:gd name="T47" fmla="*/ 2147483646 h 76"/>
                <a:gd name="T48" fmla="*/ 2147483646 w 108"/>
                <a:gd name="T49" fmla="*/ 2147483646 h 76"/>
                <a:gd name="T50" fmla="*/ 2147483646 w 108"/>
                <a:gd name="T51" fmla="*/ 2147483646 h 76"/>
                <a:gd name="T52" fmla="*/ 2147483646 w 108"/>
                <a:gd name="T53" fmla="*/ 2147483646 h 76"/>
                <a:gd name="T54" fmla="*/ 2147483646 w 108"/>
                <a:gd name="T55" fmla="*/ 2147483646 h 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6">
                  <a:moveTo>
                    <a:pt x="108" y="68"/>
                  </a:moveTo>
                  <a:lnTo>
                    <a:pt x="108" y="68"/>
                  </a:lnTo>
                  <a:lnTo>
                    <a:pt x="92" y="66"/>
                  </a:lnTo>
                  <a:lnTo>
                    <a:pt x="78" y="68"/>
                  </a:lnTo>
                  <a:lnTo>
                    <a:pt x="56" y="70"/>
                  </a:lnTo>
                  <a:lnTo>
                    <a:pt x="0" y="76"/>
                  </a:lnTo>
                  <a:lnTo>
                    <a:pt x="10" y="74"/>
                  </a:lnTo>
                  <a:lnTo>
                    <a:pt x="18" y="70"/>
                  </a:lnTo>
                  <a:lnTo>
                    <a:pt x="26" y="66"/>
                  </a:lnTo>
                  <a:lnTo>
                    <a:pt x="32" y="60"/>
                  </a:lnTo>
                  <a:lnTo>
                    <a:pt x="38" y="52"/>
                  </a:lnTo>
                  <a:lnTo>
                    <a:pt x="42" y="44"/>
                  </a:lnTo>
                  <a:lnTo>
                    <a:pt x="46" y="34"/>
                  </a:lnTo>
                  <a:lnTo>
                    <a:pt x="46" y="24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58" y="8"/>
                  </a:lnTo>
                  <a:lnTo>
                    <a:pt x="74" y="18"/>
                  </a:lnTo>
                  <a:lnTo>
                    <a:pt x="86" y="30"/>
                  </a:lnTo>
                  <a:lnTo>
                    <a:pt x="94" y="40"/>
                  </a:lnTo>
                  <a:lnTo>
                    <a:pt x="102" y="52"/>
                  </a:lnTo>
                  <a:lnTo>
                    <a:pt x="106" y="60"/>
                  </a:ln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307"/>
            <p:cNvSpPr>
              <a:spLocks noEditPoints="1"/>
            </p:cNvSpPr>
            <p:nvPr/>
          </p:nvSpPr>
          <p:spPr bwMode="auto">
            <a:xfrm>
              <a:off x="3490913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2147483646 w 106"/>
                <a:gd name="T7" fmla="*/ 2147483646 h 84"/>
                <a:gd name="T8" fmla="*/ 2147483646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0 w 106"/>
                <a:gd name="T51" fmla="*/ 2147483646 h 84"/>
                <a:gd name="T52" fmla="*/ 0 w 106"/>
                <a:gd name="T53" fmla="*/ 2147483646 h 84"/>
                <a:gd name="T54" fmla="*/ 0 w 106"/>
                <a:gd name="T55" fmla="*/ 2147483646 h 84"/>
                <a:gd name="T56" fmla="*/ 0 w 106"/>
                <a:gd name="T57" fmla="*/ 2147483646 h 84"/>
                <a:gd name="T58" fmla="*/ 0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100" y="6"/>
                  </a:moveTo>
                  <a:lnTo>
                    <a:pt x="100" y="6"/>
                  </a:lnTo>
                  <a:lnTo>
                    <a:pt x="104" y="18"/>
                  </a:lnTo>
                  <a:lnTo>
                    <a:pt x="106" y="30"/>
                  </a:lnTo>
                  <a:lnTo>
                    <a:pt x="106" y="40"/>
                  </a:lnTo>
                  <a:lnTo>
                    <a:pt x="102" y="50"/>
                  </a:lnTo>
                  <a:lnTo>
                    <a:pt x="98" y="58"/>
                  </a:lnTo>
                  <a:lnTo>
                    <a:pt x="92" y="66"/>
                  </a:lnTo>
                  <a:lnTo>
                    <a:pt x="86" y="72"/>
                  </a:lnTo>
                  <a:lnTo>
                    <a:pt x="78" y="76"/>
                  </a:lnTo>
                  <a:lnTo>
                    <a:pt x="70" y="80"/>
                  </a:lnTo>
                  <a:lnTo>
                    <a:pt x="60" y="82"/>
                  </a:lnTo>
                  <a:lnTo>
                    <a:pt x="54" y="84"/>
                  </a:lnTo>
                  <a:lnTo>
                    <a:pt x="42" y="82"/>
                  </a:lnTo>
                  <a:lnTo>
                    <a:pt x="32" y="80"/>
                  </a:lnTo>
                  <a:lnTo>
                    <a:pt x="24" y="74"/>
                  </a:lnTo>
                  <a:lnTo>
                    <a:pt x="16" y="68"/>
                  </a:lnTo>
                  <a:lnTo>
                    <a:pt x="10" y="60"/>
                  </a:lnTo>
                  <a:lnTo>
                    <a:pt x="4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6" y="14"/>
                  </a:lnTo>
                  <a:lnTo>
                    <a:pt x="48" y="6"/>
                  </a:lnTo>
                  <a:lnTo>
                    <a:pt x="68" y="0"/>
                  </a:lnTo>
                  <a:lnTo>
                    <a:pt x="84" y="2"/>
                  </a:lnTo>
                  <a:lnTo>
                    <a:pt x="100" y="6"/>
                  </a:lnTo>
                  <a:close/>
                  <a:moveTo>
                    <a:pt x="76" y="30"/>
                  </a:moveTo>
                  <a:lnTo>
                    <a:pt x="76" y="30"/>
                  </a:lnTo>
                  <a:lnTo>
                    <a:pt x="74" y="22"/>
                  </a:lnTo>
                  <a:lnTo>
                    <a:pt x="70" y="14"/>
                  </a:lnTo>
                  <a:lnTo>
                    <a:pt x="62" y="10"/>
                  </a:lnTo>
                  <a:lnTo>
                    <a:pt x="54" y="8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30" y="30"/>
                  </a:lnTo>
                  <a:lnTo>
                    <a:pt x="32" y="4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54" y="54"/>
                  </a:lnTo>
                  <a:lnTo>
                    <a:pt x="62" y="52"/>
                  </a:lnTo>
                  <a:lnTo>
                    <a:pt x="70" y="46"/>
                  </a:lnTo>
                  <a:lnTo>
                    <a:pt x="74" y="4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308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0 w 46"/>
                <a:gd name="T31" fmla="*/ 2147483646 h 46"/>
                <a:gd name="T32" fmla="*/ 0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309"/>
            <p:cNvSpPr>
              <a:spLocks/>
            </p:cNvSpPr>
            <p:nvPr/>
          </p:nvSpPr>
          <p:spPr bwMode="auto">
            <a:xfrm>
              <a:off x="3335338" y="2517775"/>
              <a:ext cx="263525" cy="149225"/>
            </a:xfrm>
            <a:custGeom>
              <a:avLst/>
              <a:gdLst>
                <a:gd name="T0" fmla="*/ 2147483646 w 166"/>
                <a:gd name="T1" fmla="*/ 0 h 94"/>
                <a:gd name="T2" fmla="*/ 2147483646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w 166"/>
                <a:gd name="T25" fmla="*/ 2147483646 h 94"/>
                <a:gd name="T26" fmla="*/ 0 w 166"/>
                <a:gd name="T27" fmla="*/ 2147483646 h 94"/>
                <a:gd name="T28" fmla="*/ 2147483646 w 166"/>
                <a:gd name="T29" fmla="*/ 2147483646 h 94"/>
                <a:gd name="T30" fmla="*/ 2147483646 w 166"/>
                <a:gd name="T31" fmla="*/ 2147483646 h 94"/>
                <a:gd name="T32" fmla="*/ 2147483646 w 166"/>
                <a:gd name="T33" fmla="*/ 2147483646 h 94"/>
                <a:gd name="T34" fmla="*/ 2147483646 w 166"/>
                <a:gd name="T35" fmla="*/ 2147483646 h 94"/>
                <a:gd name="T36" fmla="*/ 2147483646 w 166"/>
                <a:gd name="T37" fmla="*/ 2147483646 h 94"/>
                <a:gd name="T38" fmla="*/ 2147483646 w 166"/>
                <a:gd name="T39" fmla="*/ 2147483646 h 94"/>
                <a:gd name="T40" fmla="*/ 2147483646 w 166"/>
                <a:gd name="T41" fmla="*/ 2147483646 h 94"/>
                <a:gd name="T42" fmla="*/ 2147483646 w 166"/>
                <a:gd name="T43" fmla="*/ 2147483646 h 94"/>
                <a:gd name="T44" fmla="*/ 2147483646 w 166"/>
                <a:gd name="T45" fmla="*/ 2147483646 h 94"/>
                <a:gd name="T46" fmla="*/ 2147483646 w 166"/>
                <a:gd name="T47" fmla="*/ 2147483646 h 94"/>
                <a:gd name="T48" fmla="*/ 2147483646 w 166"/>
                <a:gd name="T49" fmla="*/ 2147483646 h 94"/>
                <a:gd name="T50" fmla="*/ 2147483646 w 166"/>
                <a:gd name="T51" fmla="*/ 2147483646 h 94"/>
                <a:gd name="T52" fmla="*/ 2147483646 w 166"/>
                <a:gd name="T53" fmla="*/ 0 h 94"/>
                <a:gd name="T54" fmla="*/ 2147483646 w 166"/>
                <a:gd name="T55" fmla="*/ 0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4">
                  <a:moveTo>
                    <a:pt x="152" y="0"/>
                  </a:moveTo>
                  <a:lnTo>
                    <a:pt x="152" y="0"/>
                  </a:lnTo>
                  <a:lnTo>
                    <a:pt x="166" y="2"/>
                  </a:lnTo>
                  <a:lnTo>
                    <a:pt x="146" y="8"/>
                  </a:lnTo>
                  <a:lnTo>
                    <a:pt x="124" y="16"/>
                  </a:lnTo>
                  <a:lnTo>
                    <a:pt x="98" y="28"/>
                  </a:lnTo>
                  <a:lnTo>
                    <a:pt x="76" y="38"/>
                  </a:lnTo>
                  <a:lnTo>
                    <a:pt x="52" y="54"/>
                  </a:lnTo>
                  <a:lnTo>
                    <a:pt x="26" y="72"/>
                  </a:ln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310"/>
            <p:cNvSpPr>
              <a:spLocks/>
            </p:cNvSpPr>
            <p:nvPr/>
          </p:nvSpPr>
          <p:spPr bwMode="auto">
            <a:xfrm>
              <a:off x="341788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2147483646 w 100"/>
                <a:gd name="T5" fmla="*/ 2147483646 h 58"/>
                <a:gd name="T6" fmla="*/ 2147483646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0 w 100"/>
                <a:gd name="T23" fmla="*/ 2147483646 h 58"/>
                <a:gd name="T24" fmla="*/ 0 w 100"/>
                <a:gd name="T25" fmla="*/ 2147483646 h 58"/>
                <a:gd name="T26" fmla="*/ 0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100" y="58"/>
                  </a:moveTo>
                  <a:lnTo>
                    <a:pt x="100" y="58"/>
                  </a:lnTo>
                  <a:lnTo>
                    <a:pt x="78" y="58"/>
                  </a:lnTo>
                  <a:lnTo>
                    <a:pt x="60" y="56"/>
                  </a:lnTo>
                  <a:lnTo>
                    <a:pt x="46" y="52"/>
                  </a:lnTo>
                  <a:lnTo>
                    <a:pt x="32" y="48"/>
                  </a:lnTo>
                  <a:lnTo>
                    <a:pt x="22" y="4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24" y="10"/>
                  </a:lnTo>
                  <a:lnTo>
                    <a:pt x="46" y="0"/>
                  </a:lnTo>
                  <a:lnTo>
                    <a:pt x="46" y="4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56" y="34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8" y="54"/>
                  </a:lnTo>
                  <a:lnTo>
                    <a:pt x="88" y="56"/>
                  </a:lnTo>
                  <a:lnTo>
                    <a:pt x="100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311"/>
            <p:cNvSpPr>
              <a:spLocks/>
            </p:cNvSpPr>
            <p:nvPr/>
          </p:nvSpPr>
          <p:spPr bwMode="auto">
            <a:xfrm>
              <a:off x="3335338" y="2517775"/>
              <a:ext cx="422275" cy="149225"/>
            </a:xfrm>
            <a:custGeom>
              <a:avLst/>
              <a:gdLst>
                <a:gd name="T0" fmla="*/ 0 w 266"/>
                <a:gd name="T1" fmla="*/ 2147483646 h 94"/>
                <a:gd name="T2" fmla="*/ 0 w 266"/>
                <a:gd name="T3" fmla="*/ 2147483646 h 94"/>
                <a:gd name="T4" fmla="*/ 2147483646 w 266"/>
                <a:gd name="T5" fmla="*/ 2147483646 h 94"/>
                <a:gd name="T6" fmla="*/ 2147483646 w 266"/>
                <a:gd name="T7" fmla="*/ 2147483646 h 94"/>
                <a:gd name="T8" fmla="*/ 2147483646 w 266"/>
                <a:gd name="T9" fmla="*/ 2147483646 h 94"/>
                <a:gd name="T10" fmla="*/ 2147483646 w 266"/>
                <a:gd name="T11" fmla="*/ 2147483646 h 94"/>
                <a:gd name="T12" fmla="*/ 2147483646 w 266"/>
                <a:gd name="T13" fmla="*/ 2147483646 h 94"/>
                <a:gd name="T14" fmla="*/ 2147483646 w 266"/>
                <a:gd name="T15" fmla="*/ 2147483646 h 94"/>
                <a:gd name="T16" fmla="*/ 2147483646 w 266"/>
                <a:gd name="T17" fmla="*/ 2147483646 h 94"/>
                <a:gd name="T18" fmla="*/ 2147483646 w 266"/>
                <a:gd name="T19" fmla="*/ 2147483646 h 94"/>
                <a:gd name="T20" fmla="*/ 2147483646 w 266"/>
                <a:gd name="T21" fmla="*/ 2147483646 h 94"/>
                <a:gd name="T22" fmla="*/ 2147483646 w 266"/>
                <a:gd name="T23" fmla="*/ 2147483646 h 94"/>
                <a:gd name="T24" fmla="*/ 2147483646 w 266"/>
                <a:gd name="T25" fmla="*/ 2147483646 h 94"/>
                <a:gd name="T26" fmla="*/ 2147483646 w 266"/>
                <a:gd name="T27" fmla="*/ 2147483646 h 94"/>
                <a:gd name="T28" fmla="*/ 2147483646 w 266"/>
                <a:gd name="T29" fmla="*/ 0 h 94"/>
                <a:gd name="T30" fmla="*/ 2147483646 w 266"/>
                <a:gd name="T31" fmla="*/ 0 h 94"/>
                <a:gd name="T32" fmla="*/ 2147483646 w 266"/>
                <a:gd name="T33" fmla="*/ 2147483646 h 94"/>
                <a:gd name="T34" fmla="*/ 2147483646 w 266"/>
                <a:gd name="T35" fmla="*/ 2147483646 h 94"/>
                <a:gd name="T36" fmla="*/ 2147483646 w 266"/>
                <a:gd name="T37" fmla="*/ 2147483646 h 94"/>
                <a:gd name="T38" fmla="*/ 2147483646 w 266"/>
                <a:gd name="T39" fmla="*/ 2147483646 h 94"/>
                <a:gd name="T40" fmla="*/ 2147483646 w 266"/>
                <a:gd name="T41" fmla="*/ 2147483646 h 94"/>
                <a:gd name="T42" fmla="*/ 2147483646 w 266"/>
                <a:gd name="T43" fmla="*/ 2147483646 h 94"/>
                <a:gd name="T44" fmla="*/ 2147483646 w 266"/>
                <a:gd name="T45" fmla="*/ 2147483646 h 94"/>
                <a:gd name="T46" fmla="*/ 2147483646 w 266"/>
                <a:gd name="T47" fmla="*/ 2147483646 h 94"/>
                <a:gd name="T48" fmla="*/ 2147483646 w 266"/>
                <a:gd name="T49" fmla="*/ 2147483646 h 94"/>
                <a:gd name="T50" fmla="*/ 2147483646 w 266"/>
                <a:gd name="T51" fmla="*/ 2147483646 h 94"/>
                <a:gd name="T52" fmla="*/ 2147483646 w 266"/>
                <a:gd name="T53" fmla="*/ 2147483646 h 94"/>
                <a:gd name="T54" fmla="*/ 2147483646 w 266"/>
                <a:gd name="T55" fmla="*/ 2147483646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4">
                  <a:moveTo>
                    <a:pt x="0" y="94"/>
                  </a:move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82" y="4"/>
                  </a:lnTo>
                  <a:lnTo>
                    <a:pt x="198" y="8"/>
                  </a:lnTo>
                  <a:lnTo>
                    <a:pt x="216" y="16"/>
                  </a:lnTo>
                  <a:lnTo>
                    <a:pt x="232" y="26"/>
                  </a:lnTo>
                  <a:lnTo>
                    <a:pt x="244" y="38"/>
                  </a:lnTo>
                  <a:lnTo>
                    <a:pt x="252" y="48"/>
                  </a:lnTo>
                  <a:lnTo>
                    <a:pt x="260" y="60"/>
                  </a:lnTo>
                  <a:lnTo>
                    <a:pt x="264" y="68"/>
                  </a:lnTo>
                  <a:lnTo>
                    <a:pt x="26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312"/>
            <p:cNvSpPr>
              <a:spLocks/>
            </p:cNvSpPr>
            <p:nvPr/>
          </p:nvSpPr>
          <p:spPr bwMode="auto">
            <a:xfrm>
              <a:off x="3335338" y="2520950"/>
              <a:ext cx="263525" cy="146050"/>
            </a:xfrm>
            <a:custGeom>
              <a:avLst/>
              <a:gdLst>
                <a:gd name="T0" fmla="*/ 2147483646 w 166"/>
                <a:gd name="T1" fmla="*/ 0 h 92"/>
                <a:gd name="T2" fmla="*/ 2147483646 w 166"/>
                <a:gd name="T3" fmla="*/ 0 h 92"/>
                <a:gd name="T4" fmla="*/ 2147483646 w 166"/>
                <a:gd name="T5" fmla="*/ 0 h 92"/>
                <a:gd name="T6" fmla="*/ 2147483646 w 166"/>
                <a:gd name="T7" fmla="*/ 0 h 92"/>
                <a:gd name="T8" fmla="*/ 2147483646 w 166"/>
                <a:gd name="T9" fmla="*/ 2147483646 h 92"/>
                <a:gd name="T10" fmla="*/ 2147483646 w 166"/>
                <a:gd name="T11" fmla="*/ 2147483646 h 92"/>
                <a:gd name="T12" fmla="*/ 2147483646 w 166"/>
                <a:gd name="T13" fmla="*/ 2147483646 h 92"/>
                <a:gd name="T14" fmla="*/ 2147483646 w 166"/>
                <a:gd name="T15" fmla="*/ 2147483646 h 92"/>
                <a:gd name="T16" fmla="*/ 2147483646 w 166"/>
                <a:gd name="T17" fmla="*/ 2147483646 h 92"/>
                <a:gd name="T18" fmla="*/ 2147483646 w 166"/>
                <a:gd name="T19" fmla="*/ 2147483646 h 92"/>
                <a:gd name="T20" fmla="*/ 2147483646 w 166"/>
                <a:gd name="T21" fmla="*/ 2147483646 h 92"/>
                <a:gd name="T22" fmla="*/ 2147483646 w 166"/>
                <a:gd name="T23" fmla="*/ 2147483646 h 92"/>
                <a:gd name="T24" fmla="*/ 0 w 166"/>
                <a:gd name="T25" fmla="*/ 2147483646 h 92"/>
                <a:gd name="T26" fmla="*/ 0 w 166"/>
                <a:gd name="T27" fmla="*/ 2147483646 h 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6" h="92">
                  <a:moveTo>
                    <a:pt x="166" y="0"/>
                  </a:moveTo>
                  <a:lnTo>
                    <a:pt x="166" y="0"/>
                  </a:lnTo>
                  <a:lnTo>
                    <a:pt x="146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76" y="36"/>
                  </a:lnTo>
                  <a:lnTo>
                    <a:pt x="52" y="52"/>
                  </a:lnTo>
                  <a:lnTo>
                    <a:pt x="26" y="70"/>
                  </a:lnTo>
                  <a:lnTo>
                    <a:pt x="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313"/>
            <p:cNvSpPr>
              <a:spLocks/>
            </p:cNvSpPr>
            <p:nvPr/>
          </p:nvSpPr>
          <p:spPr bwMode="auto">
            <a:xfrm>
              <a:off x="3417888" y="2603500"/>
              <a:ext cx="339725" cy="85725"/>
            </a:xfrm>
            <a:custGeom>
              <a:avLst/>
              <a:gdLst>
                <a:gd name="T0" fmla="*/ 0 w 214"/>
                <a:gd name="T1" fmla="*/ 0 h 54"/>
                <a:gd name="T2" fmla="*/ 0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2147483646 w 214"/>
                <a:gd name="T35" fmla="*/ 2147483646 h 54"/>
                <a:gd name="T36" fmla="*/ 2147483646 w 214"/>
                <a:gd name="T37" fmla="*/ 2147483646 h 54"/>
                <a:gd name="T38" fmla="*/ 2147483646 w 214"/>
                <a:gd name="T39" fmla="*/ 2147483646 h 54"/>
                <a:gd name="T40" fmla="*/ 2147483646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22" y="16"/>
                  </a:lnTo>
                  <a:lnTo>
                    <a:pt x="32" y="22"/>
                  </a:lnTo>
                  <a:lnTo>
                    <a:pt x="46" y="26"/>
                  </a:lnTo>
                  <a:lnTo>
                    <a:pt x="60" y="30"/>
                  </a:lnTo>
                  <a:lnTo>
                    <a:pt x="78" y="32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62" y="24"/>
                  </a:lnTo>
                  <a:lnTo>
                    <a:pt x="184" y="22"/>
                  </a:lnTo>
                  <a:lnTo>
                    <a:pt x="198" y="20"/>
                  </a:lnTo>
                  <a:lnTo>
                    <a:pt x="214" y="22"/>
                  </a:lnTo>
                  <a:lnTo>
                    <a:pt x="214" y="24"/>
                  </a:lnTo>
                  <a:lnTo>
                    <a:pt x="214" y="30"/>
                  </a:lnTo>
                  <a:lnTo>
                    <a:pt x="210" y="42"/>
                  </a:lnTo>
                  <a:lnTo>
                    <a:pt x="198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314"/>
            <p:cNvSpPr>
              <a:spLocks/>
            </p:cNvSpPr>
            <p:nvPr/>
          </p:nvSpPr>
          <p:spPr bwMode="auto">
            <a:xfrm>
              <a:off x="3490913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2147483646 h 78"/>
                <a:gd name="T6" fmla="*/ 2147483646 w 106"/>
                <a:gd name="T7" fmla="*/ 2147483646 h 78"/>
                <a:gd name="T8" fmla="*/ 2147483646 w 106"/>
                <a:gd name="T9" fmla="*/ 2147483646 h 78"/>
                <a:gd name="T10" fmla="*/ 2147483646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0 w 106"/>
                <a:gd name="T51" fmla="*/ 2147483646 h 78"/>
                <a:gd name="T52" fmla="*/ 0 w 106"/>
                <a:gd name="T53" fmla="*/ 2147483646 h 78"/>
                <a:gd name="T54" fmla="*/ 0 w 106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6" h="78">
                  <a:moveTo>
                    <a:pt x="100" y="0"/>
                  </a:moveTo>
                  <a:lnTo>
                    <a:pt x="100" y="0"/>
                  </a:lnTo>
                  <a:lnTo>
                    <a:pt x="104" y="12"/>
                  </a:lnTo>
                  <a:lnTo>
                    <a:pt x="106" y="24"/>
                  </a:lnTo>
                  <a:lnTo>
                    <a:pt x="106" y="34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6"/>
                  </a:lnTo>
                  <a:lnTo>
                    <a:pt x="78" y="70"/>
                  </a:lnTo>
                  <a:lnTo>
                    <a:pt x="70" y="74"/>
                  </a:lnTo>
                  <a:lnTo>
                    <a:pt x="60" y="76"/>
                  </a:lnTo>
                  <a:lnTo>
                    <a:pt x="54" y="78"/>
                  </a:lnTo>
                  <a:lnTo>
                    <a:pt x="42" y="76"/>
                  </a:lnTo>
                  <a:lnTo>
                    <a:pt x="32" y="74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0" y="54"/>
                  </a:lnTo>
                  <a:lnTo>
                    <a:pt x="4" y="46"/>
                  </a:lnTo>
                  <a:lnTo>
                    <a:pt x="2" y="36"/>
                  </a:lnTo>
                  <a:lnTo>
                    <a:pt x="0" y="24"/>
                  </a:lnTo>
                  <a:lnTo>
                    <a:pt x="0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315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2147483646 h 46"/>
                <a:gd name="T2" fmla="*/ 2147483646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0 w 46"/>
                <a:gd name="T21" fmla="*/ 2147483646 h 46"/>
                <a:gd name="T22" fmla="*/ 0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2147483646 h 46"/>
                <a:gd name="T42" fmla="*/ 2147483646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316"/>
            <p:cNvSpPr>
              <a:spLocks/>
            </p:cNvSpPr>
            <p:nvPr/>
          </p:nvSpPr>
          <p:spPr bwMode="auto">
            <a:xfrm>
              <a:off x="3586163" y="25336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317"/>
            <p:cNvSpPr>
              <a:spLocks/>
            </p:cNvSpPr>
            <p:nvPr/>
          </p:nvSpPr>
          <p:spPr bwMode="auto">
            <a:xfrm>
              <a:off x="4017963" y="2530475"/>
              <a:ext cx="171450" cy="123825"/>
            </a:xfrm>
            <a:custGeom>
              <a:avLst/>
              <a:gdLst>
                <a:gd name="T0" fmla="*/ 0 w 108"/>
                <a:gd name="T1" fmla="*/ 2147483646 h 78"/>
                <a:gd name="T2" fmla="*/ 0 w 108"/>
                <a:gd name="T3" fmla="*/ 2147483646 h 78"/>
                <a:gd name="T4" fmla="*/ 2147483646 w 108"/>
                <a:gd name="T5" fmla="*/ 2147483646 h 78"/>
                <a:gd name="T6" fmla="*/ 2147483646 w 108"/>
                <a:gd name="T7" fmla="*/ 2147483646 h 78"/>
                <a:gd name="T8" fmla="*/ 2147483646 w 108"/>
                <a:gd name="T9" fmla="*/ 2147483646 h 78"/>
                <a:gd name="T10" fmla="*/ 2147483646 w 108"/>
                <a:gd name="T11" fmla="*/ 2147483646 h 78"/>
                <a:gd name="T12" fmla="*/ 2147483646 w 108"/>
                <a:gd name="T13" fmla="*/ 2147483646 h 78"/>
                <a:gd name="T14" fmla="*/ 2147483646 w 108"/>
                <a:gd name="T15" fmla="*/ 2147483646 h 78"/>
                <a:gd name="T16" fmla="*/ 2147483646 w 108"/>
                <a:gd name="T17" fmla="*/ 2147483646 h 78"/>
                <a:gd name="T18" fmla="*/ 2147483646 w 108"/>
                <a:gd name="T19" fmla="*/ 2147483646 h 78"/>
                <a:gd name="T20" fmla="*/ 2147483646 w 108"/>
                <a:gd name="T21" fmla="*/ 2147483646 h 78"/>
                <a:gd name="T22" fmla="*/ 2147483646 w 108"/>
                <a:gd name="T23" fmla="*/ 2147483646 h 78"/>
                <a:gd name="T24" fmla="*/ 2147483646 w 108"/>
                <a:gd name="T25" fmla="*/ 2147483646 h 78"/>
                <a:gd name="T26" fmla="*/ 2147483646 w 108"/>
                <a:gd name="T27" fmla="*/ 2147483646 h 78"/>
                <a:gd name="T28" fmla="*/ 2147483646 w 108"/>
                <a:gd name="T29" fmla="*/ 2147483646 h 78"/>
                <a:gd name="T30" fmla="*/ 2147483646 w 108"/>
                <a:gd name="T31" fmla="*/ 2147483646 h 78"/>
                <a:gd name="T32" fmla="*/ 2147483646 w 108"/>
                <a:gd name="T33" fmla="*/ 2147483646 h 78"/>
                <a:gd name="T34" fmla="*/ 2147483646 w 108"/>
                <a:gd name="T35" fmla="*/ 2147483646 h 78"/>
                <a:gd name="T36" fmla="*/ 2147483646 w 108"/>
                <a:gd name="T37" fmla="*/ 0 h 78"/>
                <a:gd name="T38" fmla="*/ 2147483646 w 108"/>
                <a:gd name="T39" fmla="*/ 0 h 78"/>
                <a:gd name="T40" fmla="*/ 2147483646 w 108"/>
                <a:gd name="T41" fmla="*/ 2147483646 h 78"/>
                <a:gd name="T42" fmla="*/ 2147483646 w 108"/>
                <a:gd name="T43" fmla="*/ 2147483646 h 78"/>
                <a:gd name="T44" fmla="*/ 2147483646 w 108"/>
                <a:gd name="T45" fmla="*/ 2147483646 h 78"/>
                <a:gd name="T46" fmla="*/ 2147483646 w 108"/>
                <a:gd name="T47" fmla="*/ 2147483646 h 78"/>
                <a:gd name="T48" fmla="*/ 2147483646 w 108"/>
                <a:gd name="T49" fmla="*/ 2147483646 h 78"/>
                <a:gd name="T50" fmla="*/ 2147483646 w 108"/>
                <a:gd name="T51" fmla="*/ 2147483646 h 78"/>
                <a:gd name="T52" fmla="*/ 0 w 108"/>
                <a:gd name="T53" fmla="*/ 2147483646 h 78"/>
                <a:gd name="T54" fmla="*/ 0 w 108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8">
                  <a:moveTo>
                    <a:pt x="0" y="68"/>
                  </a:moveTo>
                  <a:lnTo>
                    <a:pt x="0" y="68"/>
                  </a:lnTo>
                  <a:lnTo>
                    <a:pt x="16" y="68"/>
                  </a:lnTo>
                  <a:lnTo>
                    <a:pt x="30" y="68"/>
                  </a:lnTo>
                  <a:lnTo>
                    <a:pt x="52" y="70"/>
                  </a:lnTo>
                  <a:lnTo>
                    <a:pt x="108" y="78"/>
                  </a:lnTo>
                  <a:lnTo>
                    <a:pt x="98" y="74"/>
                  </a:lnTo>
                  <a:lnTo>
                    <a:pt x="90" y="72"/>
                  </a:lnTo>
                  <a:lnTo>
                    <a:pt x="82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4" y="34"/>
                  </a:lnTo>
                  <a:lnTo>
                    <a:pt x="62" y="24"/>
                  </a:lnTo>
                  <a:lnTo>
                    <a:pt x="64" y="12"/>
                  </a:lnTo>
                  <a:lnTo>
                    <a:pt x="68" y="0"/>
                  </a:lnTo>
                  <a:lnTo>
                    <a:pt x="50" y="8"/>
                  </a:lnTo>
                  <a:lnTo>
                    <a:pt x="34" y="18"/>
                  </a:lnTo>
                  <a:lnTo>
                    <a:pt x="22" y="30"/>
                  </a:lnTo>
                  <a:lnTo>
                    <a:pt x="14" y="42"/>
                  </a:lnTo>
                  <a:lnTo>
                    <a:pt x="8" y="52"/>
                  </a:lnTo>
                  <a:lnTo>
                    <a:pt x="4" y="6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318"/>
            <p:cNvSpPr>
              <a:spLocks noEditPoints="1"/>
            </p:cNvSpPr>
            <p:nvPr/>
          </p:nvSpPr>
          <p:spPr bwMode="auto">
            <a:xfrm>
              <a:off x="4116388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0 w 106"/>
                <a:gd name="T7" fmla="*/ 2147483646 h 84"/>
                <a:gd name="T8" fmla="*/ 0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2147483646 w 106"/>
                <a:gd name="T51" fmla="*/ 2147483646 h 84"/>
                <a:gd name="T52" fmla="*/ 2147483646 w 106"/>
                <a:gd name="T53" fmla="*/ 2147483646 h 84"/>
                <a:gd name="T54" fmla="*/ 2147483646 w 106"/>
                <a:gd name="T55" fmla="*/ 2147483646 h 84"/>
                <a:gd name="T56" fmla="*/ 2147483646 w 106"/>
                <a:gd name="T57" fmla="*/ 2147483646 h 84"/>
                <a:gd name="T58" fmla="*/ 2147483646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6" y="6"/>
                  </a:moveTo>
                  <a:lnTo>
                    <a:pt x="6" y="6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2" y="40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4" y="66"/>
                  </a:lnTo>
                  <a:lnTo>
                    <a:pt x="20" y="72"/>
                  </a:lnTo>
                  <a:lnTo>
                    <a:pt x="28" y="78"/>
                  </a:lnTo>
                  <a:lnTo>
                    <a:pt x="36" y="80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4" y="84"/>
                  </a:lnTo>
                  <a:lnTo>
                    <a:pt x="64" y="82"/>
                  </a:lnTo>
                  <a:lnTo>
                    <a:pt x="74" y="80"/>
                  </a:lnTo>
                  <a:lnTo>
                    <a:pt x="82" y="74"/>
                  </a:lnTo>
                  <a:lnTo>
                    <a:pt x="90" y="68"/>
                  </a:lnTo>
                  <a:lnTo>
                    <a:pt x="96" y="60"/>
                  </a:lnTo>
                  <a:lnTo>
                    <a:pt x="102" y="52"/>
                  </a:lnTo>
                  <a:lnTo>
                    <a:pt x="104" y="42"/>
                  </a:lnTo>
                  <a:lnTo>
                    <a:pt x="106" y="30"/>
                  </a:lnTo>
                  <a:lnTo>
                    <a:pt x="106" y="26"/>
                  </a:lnTo>
                  <a:lnTo>
                    <a:pt x="80" y="14"/>
                  </a:lnTo>
                  <a:lnTo>
                    <a:pt x="58" y="6"/>
                  </a:lnTo>
                  <a:lnTo>
                    <a:pt x="38" y="0"/>
                  </a:lnTo>
                  <a:lnTo>
                    <a:pt x="22" y="2"/>
                  </a:lnTo>
                  <a:lnTo>
                    <a:pt x="6" y="6"/>
                  </a:lnTo>
                  <a:close/>
                  <a:moveTo>
                    <a:pt x="30" y="30"/>
                  </a:moveTo>
                  <a:lnTo>
                    <a:pt x="30" y="30"/>
                  </a:lnTo>
                  <a:lnTo>
                    <a:pt x="32" y="22"/>
                  </a:lnTo>
                  <a:lnTo>
                    <a:pt x="36" y="14"/>
                  </a:lnTo>
                  <a:lnTo>
                    <a:pt x="44" y="10"/>
                  </a:lnTo>
                  <a:lnTo>
                    <a:pt x="54" y="8"/>
                  </a:lnTo>
                  <a:lnTo>
                    <a:pt x="62" y="10"/>
                  </a:lnTo>
                  <a:lnTo>
                    <a:pt x="70" y="14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4" y="40"/>
                  </a:lnTo>
                  <a:lnTo>
                    <a:pt x="70" y="48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44" y="52"/>
                  </a:lnTo>
                  <a:lnTo>
                    <a:pt x="36" y="48"/>
                  </a:lnTo>
                  <a:lnTo>
                    <a:pt x="32" y="4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319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0 w 46"/>
                <a:gd name="T11" fmla="*/ 2147483646 h 46"/>
                <a:gd name="T12" fmla="*/ 0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2147483646 h 46"/>
                <a:gd name="T32" fmla="*/ 2147483646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320"/>
            <p:cNvSpPr>
              <a:spLocks/>
            </p:cNvSpPr>
            <p:nvPr/>
          </p:nvSpPr>
          <p:spPr bwMode="auto">
            <a:xfrm>
              <a:off x="4176713" y="2517775"/>
              <a:ext cx="263525" cy="152400"/>
            </a:xfrm>
            <a:custGeom>
              <a:avLst/>
              <a:gdLst>
                <a:gd name="T0" fmla="*/ 2147483646 w 166"/>
                <a:gd name="T1" fmla="*/ 0 h 96"/>
                <a:gd name="T2" fmla="*/ 2147483646 w 166"/>
                <a:gd name="T3" fmla="*/ 0 h 96"/>
                <a:gd name="T4" fmla="*/ 0 w 166"/>
                <a:gd name="T5" fmla="*/ 2147483646 h 96"/>
                <a:gd name="T6" fmla="*/ 0 w 166"/>
                <a:gd name="T7" fmla="*/ 2147483646 h 96"/>
                <a:gd name="T8" fmla="*/ 2147483646 w 166"/>
                <a:gd name="T9" fmla="*/ 2147483646 h 96"/>
                <a:gd name="T10" fmla="*/ 2147483646 w 166"/>
                <a:gd name="T11" fmla="*/ 2147483646 h 96"/>
                <a:gd name="T12" fmla="*/ 2147483646 w 166"/>
                <a:gd name="T13" fmla="*/ 2147483646 h 96"/>
                <a:gd name="T14" fmla="*/ 2147483646 w 166"/>
                <a:gd name="T15" fmla="*/ 2147483646 h 96"/>
                <a:gd name="T16" fmla="*/ 2147483646 w 166"/>
                <a:gd name="T17" fmla="*/ 2147483646 h 96"/>
                <a:gd name="T18" fmla="*/ 2147483646 w 166"/>
                <a:gd name="T19" fmla="*/ 2147483646 h 96"/>
                <a:gd name="T20" fmla="*/ 2147483646 w 166"/>
                <a:gd name="T21" fmla="*/ 2147483646 h 96"/>
                <a:gd name="T22" fmla="*/ 2147483646 w 166"/>
                <a:gd name="T23" fmla="*/ 2147483646 h 96"/>
                <a:gd name="T24" fmla="*/ 2147483646 w 166"/>
                <a:gd name="T25" fmla="*/ 2147483646 h 96"/>
                <a:gd name="T26" fmla="*/ 2147483646 w 166"/>
                <a:gd name="T27" fmla="*/ 2147483646 h 96"/>
                <a:gd name="T28" fmla="*/ 2147483646 w 166"/>
                <a:gd name="T29" fmla="*/ 2147483646 h 96"/>
                <a:gd name="T30" fmla="*/ 2147483646 w 166"/>
                <a:gd name="T31" fmla="*/ 2147483646 h 96"/>
                <a:gd name="T32" fmla="*/ 2147483646 w 166"/>
                <a:gd name="T33" fmla="*/ 2147483646 h 96"/>
                <a:gd name="T34" fmla="*/ 2147483646 w 166"/>
                <a:gd name="T35" fmla="*/ 2147483646 h 96"/>
                <a:gd name="T36" fmla="*/ 2147483646 w 166"/>
                <a:gd name="T37" fmla="*/ 2147483646 h 96"/>
                <a:gd name="T38" fmla="*/ 2147483646 w 166"/>
                <a:gd name="T39" fmla="*/ 2147483646 h 96"/>
                <a:gd name="T40" fmla="*/ 2147483646 w 166"/>
                <a:gd name="T41" fmla="*/ 2147483646 h 96"/>
                <a:gd name="T42" fmla="*/ 2147483646 w 166"/>
                <a:gd name="T43" fmla="*/ 2147483646 h 96"/>
                <a:gd name="T44" fmla="*/ 2147483646 w 166"/>
                <a:gd name="T45" fmla="*/ 2147483646 h 96"/>
                <a:gd name="T46" fmla="*/ 2147483646 w 166"/>
                <a:gd name="T47" fmla="*/ 2147483646 h 96"/>
                <a:gd name="T48" fmla="*/ 2147483646 w 166"/>
                <a:gd name="T49" fmla="*/ 2147483646 h 96"/>
                <a:gd name="T50" fmla="*/ 2147483646 w 166"/>
                <a:gd name="T51" fmla="*/ 2147483646 h 96"/>
                <a:gd name="T52" fmla="*/ 2147483646 w 166"/>
                <a:gd name="T53" fmla="*/ 0 h 96"/>
                <a:gd name="T54" fmla="*/ 2147483646 w 166"/>
                <a:gd name="T55" fmla="*/ 0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6">
                  <a:moveTo>
                    <a:pt x="14" y="0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20" y="8"/>
                  </a:lnTo>
                  <a:lnTo>
                    <a:pt x="42" y="16"/>
                  </a:lnTo>
                  <a:lnTo>
                    <a:pt x="68" y="28"/>
                  </a:lnTo>
                  <a:lnTo>
                    <a:pt x="90" y="40"/>
                  </a:lnTo>
                  <a:lnTo>
                    <a:pt x="114" y="54"/>
                  </a:lnTo>
                  <a:lnTo>
                    <a:pt x="140" y="72"/>
                  </a:lnTo>
                  <a:lnTo>
                    <a:pt x="166" y="96"/>
                  </a:lnTo>
                  <a:lnTo>
                    <a:pt x="152" y="78"/>
                  </a:lnTo>
                  <a:lnTo>
                    <a:pt x="144" y="64"/>
                  </a:lnTo>
                  <a:lnTo>
                    <a:pt x="140" y="56"/>
                  </a:lnTo>
                  <a:lnTo>
                    <a:pt x="140" y="52"/>
                  </a:lnTo>
                  <a:lnTo>
                    <a:pt x="132" y="44"/>
                  </a:lnTo>
                  <a:lnTo>
                    <a:pt x="124" y="36"/>
                  </a:lnTo>
                  <a:lnTo>
                    <a:pt x="112" y="26"/>
                  </a:lnTo>
                  <a:lnTo>
                    <a:pt x="94" y="18"/>
                  </a:lnTo>
                  <a:lnTo>
                    <a:pt x="74" y="8"/>
                  </a:lnTo>
                  <a:lnTo>
                    <a:pt x="46" y="2"/>
                  </a:lnTo>
                  <a:lnTo>
                    <a:pt x="3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321"/>
            <p:cNvSpPr>
              <a:spLocks/>
            </p:cNvSpPr>
            <p:nvPr/>
          </p:nvSpPr>
          <p:spPr bwMode="auto">
            <a:xfrm>
              <a:off x="419893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0 w 100"/>
                <a:gd name="T5" fmla="*/ 2147483646 h 58"/>
                <a:gd name="T6" fmla="*/ 0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2147483646 w 100"/>
                <a:gd name="T23" fmla="*/ 2147483646 h 58"/>
                <a:gd name="T24" fmla="*/ 2147483646 w 100"/>
                <a:gd name="T25" fmla="*/ 2147483646 h 58"/>
                <a:gd name="T26" fmla="*/ 2147483646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2" y="58"/>
                  </a:moveTo>
                  <a:lnTo>
                    <a:pt x="2" y="58"/>
                  </a:lnTo>
                  <a:lnTo>
                    <a:pt x="0" y="58"/>
                  </a:lnTo>
                  <a:lnTo>
                    <a:pt x="24" y="58"/>
                  </a:lnTo>
                  <a:lnTo>
                    <a:pt x="40" y="56"/>
                  </a:lnTo>
                  <a:lnTo>
                    <a:pt x="54" y="54"/>
                  </a:lnTo>
                  <a:lnTo>
                    <a:pt x="68" y="48"/>
                  </a:lnTo>
                  <a:lnTo>
                    <a:pt x="80" y="42"/>
                  </a:lnTo>
                  <a:lnTo>
                    <a:pt x="94" y="30"/>
                  </a:lnTo>
                  <a:lnTo>
                    <a:pt x="100" y="26"/>
                  </a:lnTo>
                  <a:lnTo>
                    <a:pt x="76" y="12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50" y="26"/>
                  </a:lnTo>
                  <a:lnTo>
                    <a:pt x="44" y="34"/>
                  </a:lnTo>
                  <a:lnTo>
                    <a:pt x="38" y="42"/>
                  </a:lnTo>
                  <a:lnTo>
                    <a:pt x="30" y="48"/>
                  </a:lnTo>
                  <a:lnTo>
                    <a:pt x="22" y="54"/>
                  </a:lnTo>
                  <a:lnTo>
                    <a:pt x="12" y="56"/>
                  </a:lnTo>
                  <a:lnTo>
                    <a:pt x="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322"/>
            <p:cNvSpPr>
              <a:spLocks/>
            </p:cNvSpPr>
            <p:nvPr/>
          </p:nvSpPr>
          <p:spPr bwMode="auto">
            <a:xfrm>
              <a:off x="4017963" y="2517775"/>
              <a:ext cx="422275" cy="152400"/>
            </a:xfrm>
            <a:custGeom>
              <a:avLst/>
              <a:gdLst>
                <a:gd name="T0" fmla="*/ 2147483646 w 266"/>
                <a:gd name="T1" fmla="*/ 2147483646 h 96"/>
                <a:gd name="T2" fmla="*/ 2147483646 w 266"/>
                <a:gd name="T3" fmla="*/ 2147483646 h 96"/>
                <a:gd name="T4" fmla="*/ 2147483646 w 266"/>
                <a:gd name="T5" fmla="*/ 2147483646 h 96"/>
                <a:gd name="T6" fmla="*/ 2147483646 w 266"/>
                <a:gd name="T7" fmla="*/ 2147483646 h 96"/>
                <a:gd name="T8" fmla="*/ 2147483646 w 266"/>
                <a:gd name="T9" fmla="*/ 2147483646 h 96"/>
                <a:gd name="T10" fmla="*/ 2147483646 w 266"/>
                <a:gd name="T11" fmla="*/ 2147483646 h 96"/>
                <a:gd name="T12" fmla="*/ 2147483646 w 266"/>
                <a:gd name="T13" fmla="*/ 2147483646 h 96"/>
                <a:gd name="T14" fmla="*/ 2147483646 w 266"/>
                <a:gd name="T15" fmla="*/ 2147483646 h 96"/>
                <a:gd name="T16" fmla="*/ 2147483646 w 266"/>
                <a:gd name="T17" fmla="*/ 2147483646 h 96"/>
                <a:gd name="T18" fmla="*/ 2147483646 w 266"/>
                <a:gd name="T19" fmla="*/ 2147483646 h 96"/>
                <a:gd name="T20" fmla="*/ 2147483646 w 266"/>
                <a:gd name="T21" fmla="*/ 2147483646 h 96"/>
                <a:gd name="T22" fmla="*/ 2147483646 w 266"/>
                <a:gd name="T23" fmla="*/ 2147483646 h 96"/>
                <a:gd name="T24" fmla="*/ 2147483646 w 266"/>
                <a:gd name="T25" fmla="*/ 2147483646 h 96"/>
                <a:gd name="T26" fmla="*/ 2147483646 w 266"/>
                <a:gd name="T27" fmla="*/ 2147483646 h 96"/>
                <a:gd name="T28" fmla="*/ 2147483646 w 266"/>
                <a:gd name="T29" fmla="*/ 0 h 96"/>
                <a:gd name="T30" fmla="*/ 2147483646 w 266"/>
                <a:gd name="T31" fmla="*/ 0 h 96"/>
                <a:gd name="T32" fmla="*/ 2147483646 w 266"/>
                <a:gd name="T33" fmla="*/ 2147483646 h 96"/>
                <a:gd name="T34" fmla="*/ 2147483646 w 266"/>
                <a:gd name="T35" fmla="*/ 2147483646 h 96"/>
                <a:gd name="T36" fmla="*/ 2147483646 w 266"/>
                <a:gd name="T37" fmla="*/ 2147483646 h 96"/>
                <a:gd name="T38" fmla="*/ 2147483646 w 266"/>
                <a:gd name="T39" fmla="*/ 2147483646 h 96"/>
                <a:gd name="T40" fmla="*/ 2147483646 w 266"/>
                <a:gd name="T41" fmla="*/ 2147483646 h 96"/>
                <a:gd name="T42" fmla="*/ 2147483646 w 266"/>
                <a:gd name="T43" fmla="*/ 2147483646 h 96"/>
                <a:gd name="T44" fmla="*/ 2147483646 w 266"/>
                <a:gd name="T45" fmla="*/ 2147483646 h 96"/>
                <a:gd name="T46" fmla="*/ 2147483646 w 266"/>
                <a:gd name="T47" fmla="*/ 2147483646 h 96"/>
                <a:gd name="T48" fmla="*/ 2147483646 w 266"/>
                <a:gd name="T49" fmla="*/ 2147483646 h 96"/>
                <a:gd name="T50" fmla="*/ 2147483646 w 266"/>
                <a:gd name="T51" fmla="*/ 2147483646 h 96"/>
                <a:gd name="T52" fmla="*/ 2147483646 w 266"/>
                <a:gd name="T53" fmla="*/ 2147483646 h 96"/>
                <a:gd name="T54" fmla="*/ 0 w 266"/>
                <a:gd name="T55" fmla="*/ 2147483646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6">
                  <a:moveTo>
                    <a:pt x="266" y="96"/>
                  </a:moveTo>
                  <a:lnTo>
                    <a:pt x="266" y="96"/>
                  </a:lnTo>
                  <a:lnTo>
                    <a:pt x="252" y="78"/>
                  </a:lnTo>
                  <a:lnTo>
                    <a:pt x="244" y="64"/>
                  </a:lnTo>
                  <a:lnTo>
                    <a:pt x="240" y="56"/>
                  </a:lnTo>
                  <a:lnTo>
                    <a:pt x="240" y="52"/>
                  </a:lnTo>
                  <a:lnTo>
                    <a:pt x="232" y="44"/>
                  </a:lnTo>
                  <a:lnTo>
                    <a:pt x="224" y="36"/>
                  </a:lnTo>
                  <a:lnTo>
                    <a:pt x="212" y="26"/>
                  </a:lnTo>
                  <a:lnTo>
                    <a:pt x="194" y="18"/>
                  </a:lnTo>
                  <a:lnTo>
                    <a:pt x="174" y="8"/>
                  </a:lnTo>
                  <a:lnTo>
                    <a:pt x="146" y="2"/>
                  </a:lnTo>
                  <a:lnTo>
                    <a:pt x="132" y="2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4" y="4"/>
                  </a:lnTo>
                  <a:lnTo>
                    <a:pt x="68" y="8"/>
                  </a:lnTo>
                  <a:lnTo>
                    <a:pt x="50" y="16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4" y="68"/>
                  </a:lnTo>
                  <a:lnTo>
                    <a:pt x="0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323"/>
            <p:cNvSpPr>
              <a:spLocks/>
            </p:cNvSpPr>
            <p:nvPr/>
          </p:nvSpPr>
          <p:spPr bwMode="auto">
            <a:xfrm>
              <a:off x="4176713" y="2520950"/>
              <a:ext cx="263525" cy="149225"/>
            </a:xfrm>
            <a:custGeom>
              <a:avLst/>
              <a:gdLst>
                <a:gd name="T0" fmla="*/ 0 w 166"/>
                <a:gd name="T1" fmla="*/ 0 h 94"/>
                <a:gd name="T2" fmla="*/ 0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6" h="94">
                  <a:moveTo>
                    <a:pt x="0" y="0"/>
                  </a:moveTo>
                  <a:lnTo>
                    <a:pt x="0" y="0"/>
                  </a:lnTo>
                  <a:lnTo>
                    <a:pt x="20" y="6"/>
                  </a:lnTo>
                  <a:lnTo>
                    <a:pt x="42" y="14"/>
                  </a:lnTo>
                  <a:lnTo>
                    <a:pt x="68" y="26"/>
                  </a:lnTo>
                  <a:lnTo>
                    <a:pt x="90" y="38"/>
                  </a:lnTo>
                  <a:lnTo>
                    <a:pt x="114" y="52"/>
                  </a:lnTo>
                  <a:lnTo>
                    <a:pt x="140" y="70"/>
                  </a:lnTo>
                  <a:lnTo>
                    <a:pt x="166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324"/>
            <p:cNvSpPr>
              <a:spLocks/>
            </p:cNvSpPr>
            <p:nvPr/>
          </p:nvSpPr>
          <p:spPr bwMode="auto">
            <a:xfrm>
              <a:off x="4017963" y="2603500"/>
              <a:ext cx="339725" cy="85725"/>
            </a:xfrm>
            <a:custGeom>
              <a:avLst/>
              <a:gdLst>
                <a:gd name="T0" fmla="*/ 2147483646 w 214"/>
                <a:gd name="T1" fmla="*/ 0 h 54"/>
                <a:gd name="T2" fmla="*/ 2147483646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0 w 214"/>
                <a:gd name="T35" fmla="*/ 2147483646 h 54"/>
                <a:gd name="T36" fmla="*/ 0 w 214"/>
                <a:gd name="T37" fmla="*/ 2147483646 h 54"/>
                <a:gd name="T38" fmla="*/ 0 w 214"/>
                <a:gd name="T39" fmla="*/ 2147483646 h 54"/>
                <a:gd name="T40" fmla="*/ 0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214" y="0"/>
                  </a:moveTo>
                  <a:lnTo>
                    <a:pt x="214" y="0"/>
                  </a:lnTo>
                  <a:lnTo>
                    <a:pt x="208" y="4"/>
                  </a:lnTo>
                  <a:lnTo>
                    <a:pt x="194" y="16"/>
                  </a:lnTo>
                  <a:lnTo>
                    <a:pt x="182" y="22"/>
                  </a:lnTo>
                  <a:lnTo>
                    <a:pt x="168" y="28"/>
                  </a:lnTo>
                  <a:lnTo>
                    <a:pt x="154" y="30"/>
                  </a:lnTo>
                  <a:lnTo>
                    <a:pt x="138" y="32"/>
                  </a:lnTo>
                  <a:lnTo>
                    <a:pt x="114" y="32"/>
                  </a:lnTo>
                  <a:lnTo>
                    <a:pt x="108" y="32"/>
                  </a:lnTo>
                  <a:lnTo>
                    <a:pt x="52" y="24"/>
                  </a:lnTo>
                  <a:lnTo>
                    <a:pt x="30" y="22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42"/>
                  </a:lnTo>
                  <a:lnTo>
                    <a:pt x="16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325"/>
            <p:cNvSpPr>
              <a:spLocks/>
            </p:cNvSpPr>
            <p:nvPr/>
          </p:nvSpPr>
          <p:spPr bwMode="auto">
            <a:xfrm>
              <a:off x="4116388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0 h 78"/>
                <a:gd name="T6" fmla="*/ 2147483646 w 106"/>
                <a:gd name="T7" fmla="*/ 2147483646 h 78"/>
                <a:gd name="T8" fmla="*/ 0 w 106"/>
                <a:gd name="T9" fmla="*/ 2147483646 h 78"/>
                <a:gd name="T10" fmla="*/ 0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2147483646 w 106"/>
                <a:gd name="T51" fmla="*/ 2147483646 h 78"/>
                <a:gd name="T52" fmla="*/ 2147483646 w 106"/>
                <a:gd name="T53" fmla="*/ 2147483646 h 78"/>
                <a:gd name="T54" fmla="*/ 2147483646 w 106"/>
                <a:gd name="T55" fmla="*/ 2147483646 h 78"/>
                <a:gd name="T56" fmla="*/ 2147483646 w 10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6" h="78">
                  <a:moveTo>
                    <a:pt x="6" y="0"/>
                  </a:moveTo>
                  <a:lnTo>
                    <a:pt x="6" y="0"/>
                  </a:lnTo>
                  <a:lnTo>
                    <a:pt x="2" y="12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4" y="60"/>
                  </a:lnTo>
                  <a:lnTo>
                    <a:pt x="20" y="66"/>
                  </a:lnTo>
                  <a:lnTo>
                    <a:pt x="28" y="72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52" y="78"/>
                  </a:lnTo>
                  <a:lnTo>
                    <a:pt x="54" y="78"/>
                  </a:lnTo>
                  <a:lnTo>
                    <a:pt x="64" y="76"/>
                  </a:lnTo>
                  <a:lnTo>
                    <a:pt x="74" y="74"/>
                  </a:lnTo>
                  <a:lnTo>
                    <a:pt x="82" y="68"/>
                  </a:lnTo>
                  <a:lnTo>
                    <a:pt x="90" y="62"/>
                  </a:lnTo>
                  <a:lnTo>
                    <a:pt x="96" y="54"/>
                  </a:lnTo>
                  <a:lnTo>
                    <a:pt x="102" y="46"/>
                  </a:lnTo>
                  <a:lnTo>
                    <a:pt x="104" y="36"/>
                  </a:lnTo>
                  <a:lnTo>
                    <a:pt x="106" y="24"/>
                  </a:lnTo>
                  <a:lnTo>
                    <a:pt x="106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326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327"/>
            <p:cNvSpPr>
              <a:spLocks/>
            </p:cNvSpPr>
            <p:nvPr/>
          </p:nvSpPr>
          <p:spPr bwMode="auto">
            <a:xfrm>
              <a:off x="4157663" y="2533650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004755" y="980728"/>
            <a:ext cx="1518442" cy="1613938"/>
            <a:chOff x="4289425" y="3148013"/>
            <a:chExt cx="1879600" cy="2162175"/>
          </a:xfrm>
          <a:solidFill>
            <a:srgbClr val="00B050"/>
          </a:solidFill>
        </p:grpSpPr>
        <p:sp>
          <p:nvSpPr>
            <p:cNvPr id="228" name="Freeform 66"/>
            <p:cNvSpPr>
              <a:spLocks/>
            </p:cNvSpPr>
            <p:nvPr/>
          </p:nvSpPr>
          <p:spPr bwMode="auto">
            <a:xfrm>
              <a:off x="5661025" y="3338513"/>
              <a:ext cx="508000" cy="1971675"/>
            </a:xfrm>
            <a:custGeom>
              <a:avLst/>
              <a:gdLst>
                <a:gd name="T0" fmla="*/ 314 w 320"/>
                <a:gd name="T1" fmla="*/ 802 h 1242"/>
                <a:gd name="T2" fmla="*/ 318 w 320"/>
                <a:gd name="T3" fmla="*/ 842 h 1242"/>
                <a:gd name="T4" fmla="*/ 318 w 320"/>
                <a:gd name="T5" fmla="*/ 882 h 1242"/>
                <a:gd name="T6" fmla="*/ 306 w 320"/>
                <a:gd name="T7" fmla="*/ 958 h 1242"/>
                <a:gd name="T8" fmla="*/ 278 w 320"/>
                <a:gd name="T9" fmla="*/ 1026 h 1242"/>
                <a:gd name="T10" fmla="*/ 240 w 320"/>
                <a:gd name="T11" fmla="*/ 1090 h 1242"/>
                <a:gd name="T12" fmla="*/ 200 w 320"/>
                <a:gd name="T13" fmla="*/ 1144 h 1242"/>
                <a:gd name="T14" fmla="*/ 160 w 320"/>
                <a:gd name="T15" fmla="*/ 1188 h 1242"/>
                <a:gd name="T16" fmla="*/ 100 w 320"/>
                <a:gd name="T17" fmla="*/ 1242 h 1242"/>
                <a:gd name="T18" fmla="*/ 108 w 320"/>
                <a:gd name="T19" fmla="*/ 1234 h 1242"/>
                <a:gd name="T20" fmla="*/ 124 w 320"/>
                <a:gd name="T21" fmla="*/ 1212 h 1242"/>
                <a:gd name="T22" fmla="*/ 140 w 320"/>
                <a:gd name="T23" fmla="*/ 1172 h 1242"/>
                <a:gd name="T24" fmla="*/ 154 w 320"/>
                <a:gd name="T25" fmla="*/ 1104 h 1242"/>
                <a:gd name="T26" fmla="*/ 160 w 320"/>
                <a:gd name="T27" fmla="*/ 1022 h 1242"/>
                <a:gd name="T28" fmla="*/ 156 w 320"/>
                <a:gd name="T29" fmla="*/ 882 h 1242"/>
                <a:gd name="T30" fmla="*/ 132 w 320"/>
                <a:gd name="T31" fmla="*/ 568 h 1242"/>
                <a:gd name="T32" fmla="*/ 128 w 320"/>
                <a:gd name="T33" fmla="*/ 516 h 1242"/>
                <a:gd name="T34" fmla="*/ 114 w 320"/>
                <a:gd name="T35" fmla="*/ 422 h 1242"/>
                <a:gd name="T36" fmla="*/ 98 w 320"/>
                <a:gd name="T37" fmla="*/ 340 h 1242"/>
                <a:gd name="T38" fmla="*/ 68 w 320"/>
                <a:gd name="T39" fmla="*/ 240 h 1242"/>
                <a:gd name="T40" fmla="*/ 32 w 320"/>
                <a:gd name="T41" fmla="*/ 154 h 1242"/>
                <a:gd name="T42" fmla="*/ 18 w 320"/>
                <a:gd name="T43" fmla="*/ 126 h 1242"/>
                <a:gd name="T44" fmla="*/ 16 w 320"/>
                <a:gd name="T45" fmla="*/ 54 h 1242"/>
                <a:gd name="T46" fmla="*/ 0 w 320"/>
                <a:gd name="T47" fmla="*/ 0 h 1242"/>
                <a:gd name="T48" fmla="*/ 38 w 320"/>
                <a:gd name="T49" fmla="*/ 34 h 1242"/>
                <a:gd name="T50" fmla="*/ 100 w 320"/>
                <a:gd name="T51" fmla="*/ 104 h 1242"/>
                <a:gd name="T52" fmla="*/ 148 w 320"/>
                <a:gd name="T53" fmla="*/ 170 h 1242"/>
                <a:gd name="T54" fmla="*/ 186 w 320"/>
                <a:gd name="T55" fmla="*/ 232 h 1242"/>
                <a:gd name="T56" fmla="*/ 222 w 320"/>
                <a:gd name="T57" fmla="*/ 308 h 1242"/>
                <a:gd name="T58" fmla="*/ 242 w 320"/>
                <a:gd name="T59" fmla="*/ 370 h 1242"/>
                <a:gd name="T60" fmla="*/ 244 w 320"/>
                <a:gd name="T61" fmla="*/ 378 h 1242"/>
                <a:gd name="T62" fmla="*/ 260 w 320"/>
                <a:gd name="T63" fmla="*/ 498 h 1242"/>
                <a:gd name="T64" fmla="*/ 296 w 320"/>
                <a:gd name="T65" fmla="*/ 712 h 1242"/>
                <a:gd name="T66" fmla="*/ 314 w 320"/>
                <a:gd name="T67" fmla="*/ 80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" h="1242">
                  <a:moveTo>
                    <a:pt x="314" y="802"/>
                  </a:moveTo>
                  <a:lnTo>
                    <a:pt x="314" y="802"/>
                  </a:lnTo>
                  <a:lnTo>
                    <a:pt x="316" y="822"/>
                  </a:lnTo>
                  <a:lnTo>
                    <a:pt x="318" y="842"/>
                  </a:lnTo>
                  <a:lnTo>
                    <a:pt x="320" y="862"/>
                  </a:lnTo>
                  <a:lnTo>
                    <a:pt x="318" y="882"/>
                  </a:lnTo>
                  <a:lnTo>
                    <a:pt x="314" y="920"/>
                  </a:lnTo>
                  <a:lnTo>
                    <a:pt x="306" y="958"/>
                  </a:lnTo>
                  <a:lnTo>
                    <a:pt x="292" y="992"/>
                  </a:lnTo>
                  <a:lnTo>
                    <a:pt x="278" y="1026"/>
                  </a:lnTo>
                  <a:lnTo>
                    <a:pt x="260" y="1060"/>
                  </a:lnTo>
                  <a:lnTo>
                    <a:pt x="240" y="1090"/>
                  </a:lnTo>
                  <a:lnTo>
                    <a:pt x="220" y="1118"/>
                  </a:lnTo>
                  <a:lnTo>
                    <a:pt x="200" y="1144"/>
                  </a:lnTo>
                  <a:lnTo>
                    <a:pt x="180" y="1168"/>
                  </a:lnTo>
                  <a:lnTo>
                    <a:pt x="160" y="1188"/>
                  </a:lnTo>
                  <a:lnTo>
                    <a:pt x="124" y="1222"/>
                  </a:lnTo>
                  <a:lnTo>
                    <a:pt x="100" y="1242"/>
                  </a:lnTo>
                  <a:lnTo>
                    <a:pt x="100" y="1242"/>
                  </a:lnTo>
                  <a:lnTo>
                    <a:pt x="108" y="1234"/>
                  </a:lnTo>
                  <a:lnTo>
                    <a:pt x="116" y="1224"/>
                  </a:lnTo>
                  <a:lnTo>
                    <a:pt x="124" y="1212"/>
                  </a:lnTo>
                  <a:lnTo>
                    <a:pt x="130" y="1200"/>
                  </a:lnTo>
                  <a:lnTo>
                    <a:pt x="140" y="1172"/>
                  </a:lnTo>
                  <a:lnTo>
                    <a:pt x="148" y="1140"/>
                  </a:lnTo>
                  <a:lnTo>
                    <a:pt x="154" y="1104"/>
                  </a:lnTo>
                  <a:lnTo>
                    <a:pt x="158" y="1064"/>
                  </a:lnTo>
                  <a:lnTo>
                    <a:pt x="160" y="1022"/>
                  </a:lnTo>
                  <a:lnTo>
                    <a:pt x="160" y="978"/>
                  </a:lnTo>
                  <a:lnTo>
                    <a:pt x="156" y="882"/>
                  </a:lnTo>
                  <a:lnTo>
                    <a:pt x="150" y="780"/>
                  </a:lnTo>
                  <a:lnTo>
                    <a:pt x="132" y="568"/>
                  </a:lnTo>
                  <a:lnTo>
                    <a:pt x="132" y="568"/>
                  </a:lnTo>
                  <a:lnTo>
                    <a:pt x="128" y="516"/>
                  </a:lnTo>
                  <a:lnTo>
                    <a:pt x="122" y="468"/>
                  </a:lnTo>
                  <a:lnTo>
                    <a:pt x="114" y="422"/>
                  </a:lnTo>
                  <a:lnTo>
                    <a:pt x="106" y="378"/>
                  </a:lnTo>
                  <a:lnTo>
                    <a:pt x="98" y="340"/>
                  </a:lnTo>
                  <a:lnTo>
                    <a:pt x="88" y="302"/>
                  </a:lnTo>
                  <a:lnTo>
                    <a:pt x="68" y="240"/>
                  </a:lnTo>
                  <a:lnTo>
                    <a:pt x="48" y="190"/>
                  </a:lnTo>
                  <a:lnTo>
                    <a:pt x="32" y="154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20" y="88"/>
                  </a:lnTo>
                  <a:lnTo>
                    <a:pt x="16" y="54"/>
                  </a:lnTo>
                  <a:lnTo>
                    <a:pt x="10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34"/>
                  </a:lnTo>
                  <a:lnTo>
                    <a:pt x="70" y="68"/>
                  </a:lnTo>
                  <a:lnTo>
                    <a:pt x="100" y="104"/>
                  </a:lnTo>
                  <a:lnTo>
                    <a:pt x="126" y="138"/>
                  </a:lnTo>
                  <a:lnTo>
                    <a:pt x="148" y="170"/>
                  </a:lnTo>
                  <a:lnTo>
                    <a:pt x="168" y="202"/>
                  </a:lnTo>
                  <a:lnTo>
                    <a:pt x="186" y="232"/>
                  </a:lnTo>
                  <a:lnTo>
                    <a:pt x="200" y="260"/>
                  </a:lnTo>
                  <a:lnTo>
                    <a:pt x="222" y="308"/>
                  </a:lnTo>
                  <a:lnTo>
                    <a:pt x="236" y="346"/>
                  </a:lnTo>
                  <a:lnTo>
                    <a:pt x="242" y="370"/>
                  </a:lnTo>
                  <a:lnTo>
                    <a:pt x="244" y="378"/>
                  </a:lnTo>
                  <a:lnTo>
                    <a:pt x="244" y="378"/>
                  </a:lnTo>
                  <a:lnTo>
                    <a:pt x="248" y="410"/>
                  </a:lnTo>
                  <a:lnTo>
                    <a:pt x="260" y="498"/>
                  </a:lnTo>
                  <a:lnTo>
                    <a:pt x="282" y="632"/>
                  </a:lnTo>
                  <a:lnTo>
                    <a:pt x="296" y="712"/>
                  </a:lnTo>
                  <a:lnTo>
                    <a:pt x="314" y="802"/>
                  </a:lnTo>
                  <a:lnTo>
                    <a:pt x="314" y="80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9" name="Freeform 67"/>
            <p:cNvSpPr>
              <a:spLocks/>
            </p:cNvSpPr>
            <p:nvPr/>
          </p:nvSpPr>
          <p:spPr bwMode="auto">
            <a:xfrm>
              <a:off x="4289425" y="3170238"/>
              <a:ext cx="1403350" cy="1676400"/>
            </a:xfrm>
            <a:custGeom>
              <a:avLst/>
              <a:gdLst>
                <a:gd name="T0" fmla="*/ 300 w 884"/>
                <a:gd name="T1" fmla="*/ 668 h 1056"/>
                <a:gd name="T2" fmla="*/ 304 w 884"/>
                <a:gd name="T3" fmla="*/ 708 h 1056"/>
                <a:gd name="T4" fmla="*/ 302 w 884"/>
                <a:gd name="T5" fmla="*/ 752 h 1056"/>
                <a:gd name="T6" fmla="*/ 292 w 884"/>
                <a:gd name="T7" fmla="*/ 806 h 1056"/>
                <a:gd name="T8" fmla="*/ 272 w 884"/>
                <a:gd name="T9" fmla="*/ 868 h 1056"/>
                <a:gd name="T10" fmla="*/ 234 w 884"/>
                <a:gd name="T11" fmla="*/ 932 h 1056"/>
                <a:gd name="T12" fmla="*/ 178 w 884"/>
                <a:gd name="T13" fmla="*/ 996 h 1056"/>
                <a:gd name="T14" fmla="*/ 142 w 884"/>
                <a:gd name="T15" fmla="*/ 1026 h 1056"/>
                <a:gd name="T16" fmla="*/ 98 w 884"/>
                <a:gd name="T17" fmla="*/ 1056 h 1056"/>
                <a:gd name="T18" fmla="*/ 136 w 884"/>
                <a:gd name="T19" fmla="*/ 934 h 1056"/>
                <a:gd name="T20" fmla="*/ 116 w 884"/>
                <a:gd name="T21" fmla="*/ 958 h 1056"/>
                <a:gd name="T22" fmla="*/ 94 w 884"/>
                <a:gd name="T23" fmla="*/ 976 h 1056"/>
                <a:gd name="T24" fmla="*/ 50 w 884"/>
                <a:gd name="T25" fmla="*/ 1000 h 1056"/>
                <a:gd name="T26" fmla="*/ 14 w 884"/>
                <a:gd name="T27" fmla="*/ 1010 h 1056"/>
                <a:gd name="T28" fmla="*/ 0 w 884"/>
                <a:gd name="T29" fmla="*/ 1010 h 1056"/>
                <a:gd name="T30" fmla="*/ 24 w 884"/>
                <a:gd name="T31" fmla="*/ 1002 h 1056"/>
                <a:gd name="T32" fmla="*/ 46 w 884"/>
                <a:gd name="T33" fmla="*/ 982 h 1056"/>
                <a:gd name="T34" fmla="*/ 66 w 884"/>
                <a:gd name="T35" fmla="*/ 958 h 1056"/>
                <a:gd name="T36" fmla="*/ 100 w 884"/>
                <a:gd name="T37" fmla="*/ 898 h 1056"/>
                <a:gd name="T38" fmla="*/ 130 w 884"/>
                <a:gd name="T39" fmla="*/ 822 h 1056"/>
                <a:gd name="T40" fmla="*/ 124 w 884"/>
                <a:gd name="T41" fmla="*/ 820 h 1056"/>
                <a:gd name="T42" fmla="*/ 114 w 884"/>
                <a:gd name="T43" fmla="*/ 838 h 1056"/>
                <a:gd name="T44" fmla="*/ 82 w 884"/>
                <a:gd name="T45" fmla="*/ 870 h 1056"/>
                <a:gd name="T46" fmla="*/ 62 w 884"/>
                <a:gd name="T47" fmla="*/ 882 h 1056"/>
                <a:gd name="T48" fmla="*/ 74 w 884"/>
                <a:gd name="T49" fmla="*/ 866 h 1056"/>
                <a:gd name="T50" fmla="*/ 96 w 884"/>
                <a:gd name="T51" fmla="*/ 814 h 1056"/>
                <a:gd name="T52" fmla="*/ 112 w 884"/>
                <a:gd name="T53" fmla="*/ 742 h 1056"/>
                <a:gd name="T54" fmla="*/ 132 w 884"/>
                <a:gd name="T55" fmla="*/ 620 h 1056"/>
                <a:gd name="T56" fmla="*/ 146 w 884"/>
                <a:gd name="T57" fmla="*/ 474 h 1056"/>
                <a:gd name="T58" fmla="*/ 152 w 884"/>
                <a:gd name="T59" fmla="*/ 410 h 1056"/>
                <a:gd name="T60" fmla="*/ 220 w 884"/>
                <a:gd name="T61" fmla="*/ 300 h 1056"/>
                <a:gd name="T62" fmla="*/ 286 w 884"/>
                <a:gd name="T63" fmla="*/ 212 h 1056"/>
                <a:gd name="T64" fmla="*/ 352 w 884"/>
                <a:gd name="T65" fmla="*/ 142 h 1056"/>
                <a:gd name="T66" fmla="*/ 414 w 884"/>
                <a:gd name="T67" fmla="*/ 88 h 1056"/>
                <a:gd name="T68" fmla="*/ 474 w 884"/>
                <a:gd name="T69" fmla="*/ 48 h 1056"/>
                <a:gd name="T70" fmla="*/ 532 w 884"/>
                <a:gd name="T71" fmla="*/ 22 h 1056"/>
                <a:gd name="T72" fmla="*/ 584 w 884"/>
                <a:gd name="T73" fmla="*/ 6 h 1056"/>
                <a:gd name="T74" fmla="*/ 634 w 884"/>
                <a:gd name="T75" fmla="*/ 0 h 1056"/>
                <a:gd name="T76" fmla="*/ 680 w 884"/>
                <a:gd name="T77" fmla="*/ 2 h 1056"/>
                <a:gd name="T78" fmla="*/ 720 w 884"/>
                <a:gd name="T79" fmla="*/ 10 h 1056"/>
                <a:gd name="T80" fmla="*/ 786 w 884"/>
                <a:gd name="T81" fmla="*/ 34 h 1056"/>
                <a:gd name="T82" fmla="*/ 828 w 884"/>
                <a:gd name="T83" fmla="*/ 60 h 1056"/>
                <a:gd name="T84" fmla="*/ 844 w 884"/>
                <a:gd name="T85" fmla="*/ 70 h 1056"/>
                <a:gd name="T86" fmla="*/ 854 w 884"/>
                <a:gd name="T87" fmla="*/ 86 h 1056"/>
                <a:gd name="T88" fmla="*/ 864 w 884"/>
                <a:gd name="T89" fmla="*/ 106 h 1056"/>
                <a:gd name="T90" fmla="*/ 880 w 884"/>
                <a:gd name="T91" fmla="*/ 160 h 1056"/>
                <a:gd name="T92" fmla="*/ 882 w 884"/>
                <a:gd name="T93" fmla="*/ 232 h 1056"/>
                <a:gd name="T94" fmla="*/ 872 w 884"/>
                <a:gd name="T95" fmla="*/ 224 h 1056"/>
                <a:gd name="T96" fmla="*/ 856 w 884"/>
                <a:gd name="T97" fmla="*/ 220 h 1056"/>
                <a:gd name="T98" fmla="*/ 824 w 884"/>
                <a:gd name="T99" fmla="*/ 226 h 1056"/>
                <a:gd name="T100" fmla="*/ 792 w 884"/>
                <a:gd name="T101" fmla="*/ 238 h 1056"/>
                <a:gd name="T102" fmla="*/ 754 w 884"/>
                <a:gd name="T103" fmla="*/ 260 h 1056"/>
                <a:gd name="T104" fmla="*/ 708 w 884"/>
                <a:gd name="T105" fmla="*/ 296 h 1056"/>
                <a:gd name="T106" fmla="*/ 654 w 884"/>
                <a:gd name="T107" fmla="*/ 352 h 1056"/>
                <a:gd name="T108" fmla="*/ 624 w 884"/>
                <a:gd name="T109" fmla="*/ 386 h 1056"/>
                <a:gd name="T110" fmla="*/ 536 w 884"/>
                <a:gd name="T111" fmla="*/ 488 h 1056"/>
                <a:gd name="T112" fmla="*/ 452 w 884"/>
                <a:gd name="T113" fmla="*/ 570 h 1056"/>
                <a:gd name="T114" fmla="*/ 374 w 884"/>
                <a:gd name="T115" fmla="*/ 630 h 1056"/>
                <a:gd name="T116" fmla="*/ 300 w 884"/>
                <a:gd name="T117" fmla="*/ 66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4" h="1056">
                  <a:moveTo>
                    <a:pt x="300" y="668"/>
                  </a:moveTo>
                  <a:lnTo>
                    <a:pt x="300" y="668"/>
                  </a:lnTo>
                  <a:lnTo>
                    <a:pt x="302" y="678"/>
                  </a:lnTo>
                  <a:lnTo>
                    <a:pt x="304" y="708"/>
                  </a:lnTo>
                  <a:lnTo>
                    <a:pt x="304" y="728"/>
                  </a:lnTo>
                  <a:lnTo>
                    <a:pt x="302" y="752"/>
                  </a:lnTo>
                  <a:lnTo>
                    <a:pt x="298" y="778"/>
                  </a:lnTo>
                  <a:lnTo>
                    <a:pt x="292" y="806"/>
                  </a:lnTo>
                  <a:lnTo>
                    <a:pt x="284" y="836"/>
                  </a:lnTo>
                  <a:lnTo>
                    <a:pt x="272" y="868"/>
                  </a:lnTo>
                  <a:lnTo>
                    <a:pt x="256" y="900"/>
                  </a:lnTo>
                  <a:lnTo>
                    <a:pt x="234" y="932"/>
                  </a:lnTo>
                  <a:lnTo>
                    <a:pt x="210" y="964"/>
                  </a:lnTo>
                  <a:lnTo>
                    <a:pt x="178" y="996"/>
                  </a:lnTo>
                  <a:lnTo>
                    <a:pt x="160" y="1012"/>
                  </a:lnTo>
                  <a:lnTo>
                    <a:pt x="142" y="1026"/>
                  </a:lnTo>
                  <a:lnTo>
                    <a:pt x="122" y="1040"/>
                  </a:lnTo>
                  <a:lnTo>
                    <a:pt x="98" y="1056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26" y="946"/>
                  </a:lnTo>
                  <a:lnTo>
                    <a:pt x="116" y="958"/>
                  </a:lnTo>
                  <a:lnTo>
                    <a:pt x="106" y="968"/>
                  </a:lnTo>
                  <a:lnTo>
                    <a:pt x="94" y="976"/>
                  </a:lnTo>
                  <a:lnTo>
                    <a:pt x="72" y="990"/>
                  </a:lnTo>
                  <a:lnTo>
                    <a:pt x="50" y="1000"/>
                  </a:lnTo>
                  <a:lnTo>
                    <a:pt x="30" y="1006"/>
                  </a:lnTo>
                  <a:lnTo>
                    <a:pt x="14" y="1010"/>
                  </a:lnTo>
                  <a:lnTo>
                    <a:pt x="0" y="1010"/>
                  </a:lnTo>
                  <a:lnTo>
                    <a:pt x="0" y="1010"/>
                  </a:lnTo>
                  <a:lnTo>
                    <a:pt x="12" y="1008"/>
                  </a:lnTo>
                  <a:lnTo>
                    <a:pt x="24" y="1002"/>
                  </a:lnTo>
                  <a:lnTo>
                    <a:pt x="36" y="994"/>
                  </a:lnTo>
                  <a:lnTo>
                    <a:pt x="46" y="982"/>
                  </a:lnTo>
                  <a:lnTo>
                    <a:pt x="56" y="972"/>
                  </a:lnTo>
                  <a:lnTo>
                    <a:pt x="66" y="958"/>
                  </a:lnTo>
                  <a:lnTo>
                    <a:pt x="84" y="928"/>
                  </a:lnTo>
                  <a:lnTo>
                    <a:pt x="100" y="898"/>
                  </a:lnTo>
                  <a:lnTo>
                    <a:pt x="114" y="868"/>
                  </a:lnTo>
                  <a:lnTo>
                    <a:pt x="130" y="822"/>
                  </a:lnTo>
                  <a:lnTo>
                    <a:pt x="124" y="820"/>
                  </a:lnTo>
                  <a:lnTo>
                    <a:pt x="124" y="820"/>
                  </a:lnTo>
                  <a:lnTo>
                    <a:pt x="120" y="830"/>
                  </a:lnTo>
                  <a:lnTo>
                    <a:pt x="114" y="838"/>
                  </a:lnTo>
                  <a:lnTo>
                    <a:pt x="100" y="854"/>
                  </a:lnTo>
                  <a:lnTo>
                    <a:pt x="82" y="870"/>
                  </a:lnTo>
                  <a:lnTo>
                    <a:pt x="62" y="882"/>
                  </a:lnTo>
                  <a:lnTo>
                    <a:pt x="62" y="882"/>
                  </a:lnTo>
                  <a:lnTo>
                    <a:pt x="68" y="874"/>
                  </a:lnTo>
                  <a:lnTo>
                    <a:pt x="74" y="866"/>
                  </a:lnTo>
                  <a:lnTo>
                    <a:pt x="86" y="842"/>
                  </a:lnTo>
                  <a:lnTo>
                    <a:pt x="96" y="814"/>
                  </a:lnTo>
                  <a:lnTo>
                    <a:pt x="104" y="780"/>
                  </a:lnTo>
                  <a:lnTo>
                    <a:pt x="112" y="742"/>
                  </a:lnTo>
                  <a:lnTo>
                    <a:pt x="120" y="704"/>
                  </a:lnTo>
                  <a:lnTo>
                    <a:pt x="132" y="620"/>
                  </a:lnTo>
                  <a:lnTo>
                    <a:pt x="140" y="542"/>
                  </a:lnTo>
                  <a:lnTo>
                    <a:pt x="146" y="474"/>
                  </a:lnTo>
                  <a:lnTo>
                    <a:pt x="152" y="410"/>
                  </a:lnTo>
                  <a:lnTo>
                    <a:pt x="152" y="410"/>
                  </a:lnTo>
                  <a:lnTo>
                    <a:pt x="186" y="352"/>
                  </a:lnTo>
                  <a:lnTo>
                    <a:pt x="220" y="300"/>
                  </a:lnTo>
                  <a:lnTo>
                    <a:pt x="252" y="254"/>
                  </a:lnTo>
                  <a:lnTo>
                    <a:pt x="286" y="212"/>
                  </a:lnTo>
                  <a:lnTo>
                    <a:pt x="318" y="174"/>
                  </a:lnTo>
                  <a:lnTo>
                    <a:pt x="352" y="142"/>
                  </a:lnTo>
                  <a:lnTo>
                    <a:pt x="382" y="112"/>
                  </a:lnTo>
                  <a:lnTo>
                    <a:pt x="414" y="88"/>
                  </a:lnTo>
                  <a:lnTo>
                    <a:pt x="444" y="66"/>
                  </a:lnTo>
                  <a:lnTo>
                    <a:pt x="474" y="48"/>
                  </a:lnTo>
                  <a:lnTo>
                    <a:pt x="504" y="34"/>
                  </a:lnTo>
                  <a:lnTo>
                    <a:pt x="532" y="22"/>
                  </a:lnTo>
                  <a:lnTo>
                    <a:pt x="558" y="14"/>
                  </a:lnTo>
                  <a:lnTo>
                    <a:pt x="584" y="6"/>
                  </a:lnTo>
                  <a:lnTo>
                    <a:pt x="610" y="2"/>
                  </a:lnTo>
                  <a:lnTo>
                    <a:pt x="634" y="0"/>
                  </a:lnTo>
                  <a:lnTo>
                    <a:pt x="658" y="0"/>
                  </a:lnTo>
                  <a:lnTo>
                    <a:pt x="680" y="2"/>
                  </a:lnTo>
                  <a:lnTo>
                    <a:pt x="700" y="6"/>
                  </a:lnTo>
                  <a:lnTo>
                    <a:pt x="720" y="10"/>
                  </a:lnTo>
                  <a:lnTo>
                    <a:pt x="756" y="22"/>
                  </a:lnTo>
                  <a:lnTo>
                    <a:pt x="786" y="34"/>
                  </a:lnTo>
                  <a:lnTo>
                    <a:pt x="810" y="48"/>
                  </a:lnTo>
                  <a:lnTo>
                    <a:pt x="828" y="60"/>
                  </a:lnTo>
                  <a:lnTo>
                    <a:pt x="842" y="72"/>
                  </a:lnTo>
                  <a:lnTo>
                    <a:pt x="844" y="70"/>
                  </a:lnTo>
                  <a:lnTo>
                    <a:pt x="844" y="70"/>
                  </a:lnTo>
                  <a:lnTo>
                    <a:pt x="854" y="86"/>
                  </a:lnTo>
                  <a:lnTo>
                    <a:pt x="864" y="106"/>
                  </a:lnTo>
                  <a:lnTo>
                    <a:pt x="864" y="106"/>
                  </a:lnTo>
                  <a:lnTo>
                    <a:pt x="874" y="132"/>
                  </a:lnTo>
                  <a:lnTo>
                    <a:pt x="880" y="160"/>
                  </a:lnTo>
                  <a:lnTo>
                    <a:pt x="884" y="194"/>
                  </a:lnTo>
                  <a:lnTo>
                    <a:pt x="882" y="232"/>
                  </a:lnTo>
                  <a:lnTo>
                    <a:pt x="872" y="224"/>
                  </a:lnTo>
                  <a:lnTo>
                    <a:pt x="872" y="224"/>
                  </a:lnTo>
                  <a:lnTo>
                    <a:pt x="868" y="222"/>
                  </a:lnTo>
                  <a:lnTo>
                    <a:pt x="856" y="220"/>
                  </a:lnTo>
                  <a:lnTo>
                    <a:pt x="836" y="222"/>
                  </a:lnTo>
                  <a:lnTo>
                    <a:pt x="824" y="226"/>
                  </a:lnTo>
                  <a:lnTo>
                    <a:pt x="808" y="230"/>
                  </a:lnTo>
                  <a:lnTo>
                    <a:pt x="792" y="238"/>
                  </a:lnTo>
                  <a:lnTo>
                    <a:pt x="774" y="248"/>
                  </a:lnTo>
                  <a:lnTo>
                    <a:pt x="754" y="260"/>
                  </a:lnTo>
                  <a:lnTo>
                    <a:pt x="732" y="276"/>
                  </a:lnTo>
                  <a:lnTo>
                    <a:pt x="708" y="296"/>
                  </a:lnTo>
                  <a:lnTo>
                    <a:pt x="682" y="322"/>
                  </a:lnTo>
                  <a:lnTo>
                    <a:pt x="654" y="352"/>
                  </a:lnTo>
                  <a:lnTo>
                    <a:pt x="624" y="386"/>
                  </a:lnTo>
                  <a:lnTo>
                    <a:pt x="624" y="386"/>
                  </a:lnTo>
                  <a:lnTo>
                    <a:pt x="580" y="440"/>
                  </a:lnTo>
                  <a:lnTo>
                    <a:pt x="536" y="488"/>
                  </a:lnTo>
                  <a:lnTo>
                    <a:pt x="494" y="532"/>
                  </a:lnTo>
                  <a:lnTo>
                    <a:pt x="452" y="570"/>
                  </a:lnTo>
                  <a:lnTo>
                    <a:pt x="412" y="602"/>
                  </a:lnTo>
                  <a:lnTo>
                    <a:pt x="374" y="630"/>
                  </a:lnTo>
                  <a:lnTo>
                    <a:pt x="336" y="652"/>
                  </a:lnTo>
                  <a:lnTo>
                    <a:pt x="300" y="668"/>
                  </a:lnTo>
                  <a:lnTo>
                    <a:pt x="300" y="66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0" name="Freeform 70"/>
            <p:cNvSpPr>
              <a:spLocks/>
            </p:cNvSpPr>
            <p:nvPr/>
          </p:nvSpPr>
          <p:spPr bwMode="auto">
            <a:xfrm>
              <a:off x="4486275" y="3148013"/>
              <a:ext cx="1206500" cy="1111250"/>
            </a:xfrm>
            <a:custGeom>
              <a:avLst/>
              <a:gdLst>
                <a:gd name="T0" fmla="*/ 0 w 760"/>
                <a:gd name="T1" fmla="*/ 516 h 700"/>
                <a:gd name="T2" fmla="*/ 2 w 760"/>
                <a:gd name="T3" fmla="*/ 478 h 700"/>
                <a:gd name="T4" fmla="*/ 12 w 760"/>
                <a:gd name="T5" fmla="*/ 438 h 700"/>
                <a:gd name="T6" fmla="*/ 44 w 760"/>
                <a:gd name="T7" fmla="*/ 354 h 700"/>
                <a:gd name="T8" fmla="*/ 94 w 760"/>
                <a:gd name="T9" fmla="*/ 268 h 700"/>
                <a:gd name="T10" fmla="*/ 160 w 760"/>
                <a:gd name="T11" fmla="*/ 186 h 700"/>
                <a:gd name="T12" fmla="*/ 240 w 760"/>
                <a:gd name="T13" fmla="*/ 112 h 700"/>
                <a:gd name="T14" fmla="*/ 308 w 760"/>
                <a:gd name="T15" fmla="*/ 66 h 700"/>
                <a:gd name="T16" fmla="*/ 354 w 760"/>
                <a:gd name="T17" fmla="*/ 42 h 700"/>
                <a:gd name="T18" fmla="*/ 404 w 760"/>
                <a:gd name="T19" fmla="*/ 22 h 700"/>
                <a:gd name="T20" fmla="*/ 456 w 760"/>
                <a:gd name="T21" fmla="*/ 8 h 700"/>
                <a:gd name="T22" fmla="*/ 508 w 760"/>
                <a:gd name="T23" fmla="*/ 2 h 700"/>
                <a:gd name="T24" fmla="*/ 534 w 760"/>
                <a:gd name="T25" fmla="*/ 0 h 700"/>
                <a:gd name="T26" fmla="*/ 574 w 760"/>
                <a:gd name="T27" fmla="*/ 4 h 700"/>
                <a:gd name="T28" fmla="*/ 628 w 760"/>
                <a:gd name="T29" fmla="*/ 20 h 700"/>
                <a:gd name="T30" fmla="*/ 674 w 760"/>
                <a:gd name="T31" fmla="*/ 44 h 700"/>
                <a:gd name="T32" fmla="*/ 702 w 760"/>
                <a:gd name="T33" fmla="*/ 66 h 700"/>
                <a:gd name="T34" fmla="*/ 716 w 760"/>
                <a:gd name="T35" fmla="*/ 80 h 700"/>
                <a:gd name="T36" fmla="*/ 720 w 760"/>
                <a:gd name="T37" fmla="*/ 84 h 700"/>
                <a:gd name="T38" fmla="*/ 740 w 760"/>
                <a:gd name="T39" fmla="*/ 120 h 700"/>
                <a:gd name="T40" fmla="*/ 750 w 760"/>
                <a:gd name="T41" fmla="*/ 146 h 700"/>
                <a:gd name="T42" fmla="*/ 760 w 760"/>
                <a:gd name="T43" fmla="*/ 208 h 700"/>
                <a:gd name="T44" fmla="*/ 748 w 760"/>
                <a:gd name="T45" fmla="*/ 238 h 700"/>
                <a:gd name="T46" fmla="*/ 744 w 760"/>
                <a:gd name="T47" fmla="*/ 236 h 700"/>
                <a:gd name="T48" fmla="*/ 712 w 760"/>
                <a:gd name="T49" fmla="*/ 236 h 700"/>
                <a:gd name="T50" fmla="*/ 684 w 760"/>
                <a:gd name="T51" fmla="*/ 244 h 700"/>
                <a:gd name="T52" fmla="*/ 650 w 760"/>
                <a:gd name="T53" fmla="*/ 262 h 700"/>
                <a:gd name="T54" fmla="*/ 608 w 760"/>
                <a:gd name="T55" fmla="*/ 290 h 700"/>
                <a:gd name="T56" fmla="*/ 558 w 760"/>
                <a:gd name="T57" fmla="*/ 336 h 700"/>
                <a:gd name="T58" fmla="*/ 500 w 760"/>
                <a:gd name="T59" fmla="*/ 400 h 700"/>
                <a:gd name="T60" fmla="*/ 456 w 760"/>
                <a:gd name="T61" fmla="*/ 454 h 700"/>
                <a:gd name="T62" fmla="*/ 370 w 760"/>
                <a:gd name="T63" fmla="*/ 546 h 700"/>
                <a:gd name="T64" fmla="*/ 288 w 760"/>
                <a:gd name="T65" fmla="*/ 616 h 700"/>
                <a:gd name="T66" fmla="*/ 212 w 760"/>
                <a:gd name="T67" fmla="*/ 666 h 700"/>
                <a:gd name="T68" fmla="*/ 176 w 760"/>
                <a:gd name="T69" fmla="*/ 682 h 700"/>
                <a:gd name="T70" fmla="*/ 132 w 760"/>
                <a:gd name="T71" fmla="*/ 696 h 700"/>
                <a:gd name="T72" fmla="*/ 90 w 760"/>
                <a:gd name="T73" fmla="*/ 700 h 700"/>
                <a:gd name="T74" fmla="*/ 102 w 760"/>
                <a:gd name="T75" fmla="*/ 688 h 700"/>
                <a:gd name="T76" fmla="*/ 128 w 760"/>
                <a:gd name="T77" fmla="*/ 654 h 700"/>
                <a:gd name="T78" fmla="*/ 162 w 760"/>
                <a:gd name="T79" fmla="*/ 592 h 700"/>
                <a:gd name="T80" fmla="*/ 192 w 760"/>
                <a:gd name="T81" fmla="*/ 502 h 700"/>
                <a:gd name="T82" fmla="*/ 200 w 760"/>
                <a:gd name="T83" fmla="*/ 474 h 700"/>
                <a:gd name="T84" fmla="*/ 224 w 760"/>
                <a:gd name="T85" fmla="*/ 416 h 700"/>
                <a:gd name="T86" fmla="*/ 258 w 760"/>
                <a:gd name="T87" fmla="*/ 356 h 700"/>
                <a:gd name="T88" fmla="*/ 298 w 760"/>
                <a:gd name="T89" fmla="*/ 298 h 700"/>
                <a:gd name="T90" fmla="*/ 344 w 760"/>
                <a:gd name="T91" fmla="*/ 244 h 700"/>
                <a:gd name="T92" fmla="*/ 396 w 760"/>
                <a:gd name="T93" fmla="*/ 198 h 700"/>
                <a:gd name="T94" fmla="*/ 452 w 760"/>
                <a:gd name="T95" fmla="*/ 164 h 700"/>
                <a:gd name="T96" fmla="*/ 510 w 760"/>
                <a:gd name="T97" fmla="*/ 146 h 700"/>
                <a:gd name="T98" fmla="*/ 540 w 760"/>
                <a:gd name="T99" fmla="*/ 1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0" h="700">
                  <a:moveTo>
                    <a:pt x="0" y="516"/>
                  </a:moveTo>
                  <a:lnTo>
                    <a:pt x="0" y="516"/>
                  </a:lnTo>
                  <a:lnTo>
                    <a:pt x="0" y="496"/>
                  </a:lnTo>
                  <a:lnTo>
                    <a:pt x="2" y="478"/>
                  </a:lnTo>
                  <a:lnTo>
                    <a:pt x="6" y="458"/>
                  </a:lnTo>
                  <a:lnTo>
                    <a:pt x="12" y="438"/>
                  </a:lnTo>
                  <a:lnTo>
                    <a:pt x="24" y="396"/>
                  </a:lnTo>
                  <a:lnTo>
                    <a:pt x="44" y="354"/>
                  </a:lnTo>
                  <a:lnTo>
                    <a:pt x="66" y="310"/>
                  </a:lnTo>
                  <a:lnTo>
                    <a:pt x="94" y="268"/>
                  </a:lnTo>
                  <a:lnTo>
                    <a:pt x="126" y="226"/>
                  </a:lnTo>
                  <a:lnTo>
                    <a:pt x="160" y="186"/>
                  </a:lnTo>
                  <a:lnTo>
                    <a:pt x="198" y="148"/>
                  </a:lnTo>
                  <a:lnTo>
                    <a:pt x="240" y="112"/>
                  </a:lnTo>
                  <a:lnTo>
                    <a:pt x="284" y="80"/>
                  </a:lnTo>
                  <a:lnTo>
                    <a:pt x="308" y="66"/>
                  </a:lnTo>
                  <a:lnTo>
                    <a:pt x="330" y="54"/>
                  </a:lnTo>
                  <a:lnTo>
                    <a:pt x="354" y="42"/>
                  </a:lnTo>
                  <a:lnTo>
                    <a:pt x="380" y="32"/>
                  </a:lnTo>
                  <a:lnTo>
                    <a:pt x="404" y="22"/>
                  </a:lnTo>
                  <a:lnTo>
                    <a:pt x="430" y="14"/>
                  </a:lnTo>
                  <a:lnTo>
                    <a:pt x="456" y="8"/>
                  </a:lnTo>
                  <a:lnTo>
                    <a:pt x="482" y="4"/>
                  </a:lnTo>
                  <a:lnTo>
                    <a:pt x="508" y="2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54" y="2"/>
                  </a:lnTo>
                  <a:lnTo>
                    <a:pt x="574" y="4"/>
                  </a:lnTo>
                  <a:lnTo>
                    <a:pt x="600" y="10"/>
                  </a:lnTo>
                  <a:lnTo>
                    <a:pt x="628" y="20"/>
                  </a:lnTo>
                  <a:lnTo>
                    <a:pt x="660" y="34"/>
                  </a:lnTo>
                  <a:lnTo>
                    <a:pt x="674" y="44"/>
                  </a:lnTo>
                  <a:lnTo>
                    <a:pt x="688" y="54"/>
                  </a:lnTo>
                  <a:lnTo>
                    <a:pt x="702" y="66"/>
                  </a:lnTo>
                  <a:lnTo>
                    <a:pt x="716" y="80"/>
                  </a:lnTo>
                  <a:lnTo>
                    <a:pt x="716" y="80"/>
                  </a:lnTo>
                  <a:lnTo>
                    <a:pt x="720" y="84"/>
                  </a:lnTo>
                  <a:lnTo>
                    <a:pt x="720" y="84"/>
                  </a:lnTo>
                  <a:lnTo>
                    <a:pt x="730" y="100"/>
                  </a:lnTo>
                  <a:lnTo>
                    <a:pt x="740" y="120"/>
                  </a:lnTo>
                  <a:lnTo>
                    <a:pt x="740" y="120"/>
                  </a:lnTo>
                  <a:lnTo>
                    <a:pt x="750" y="146"/>
                  </a:lnTo>
                  <a:lnTo>
                    <a:pt x="756" y="174"/>
                  </a:lnTo>
                  <a:lnTo>
                    <a:pt x="760" y="208"/>
                  </a:lnTo>
                  <a:lnTo>
                    <a:pt x="758" y="246"/>
                  </a:lnTo>
                  <a:lnTo>
                    <a:pt x="748" y="238"/>
                  </a:lnTo>
                  <a:lnTo>
                    <a:pt x="748" y="238"/>
                  </a:lnTo>
                  <a:lnTo>
                    <a:pt x="744" y="236"/>
                  </a:lnTo>
                  <a:lnTo>
                    <a:pt x="732" y="234"/>
                  </a:lnTo>
                  <a:lnTo>
                    <a:pt x="712" y="236"/>
                  </a:lnTo>
                  <a:lnTo>
                    <a:pt x="700" y="240"/>
                  </a:lnTo>
                  <a:lnTo>
                    <a:pt x="684" y="244"/>
                  </a:lnTo>
                  <a:lnTo>
                    <a:pt x="668" y="252"/>
                  </a:lnTo>
                  <a:lnTo>
                    <a:pt x="650" y="262"/>
                  </a:lnTo>
                  <a:lnTo>
                    <a:pt x="630" y="274"/>
                  </a:lnTo>
                  <a:lnTo>
                    <a:pt x="608" y="290"/>
                  </a:lnTo>
                  <a:lnTo>
                    <a:pt x="584" y="310"/>
                  </a:lnTo>
                  <a:lnTo>
                    <a:pt x="558" y="336"/>
                  </a:lnTo>
                  <a:lnTo>
                    <a:pt x="530" y="366"/>
                  </a:lnTo>
                  <a:lnTo>
                    <a:pt x="500" y="400"/>
                  </a:lnTo>
                  <a:lnTo>
                    <a:pt x="500" y="400"/>
                  </a:lnTo>
                  <a:lnTo>
                    <a:pt x="456" y="454"/>
                  </a:lnTo>
                  <a:lnTo>
                    <a:pt x="412" y="502"/>
                  </a:lnTo>
                  <a:lnTo>
                    <a:pt x="370" y="546"/>
                  </a:lnTo>
                  <a:lnTo>
                    <a:pt x="328" y="584"/>
                  </a:lnTo>
                  <a:lnTo>
                    <a:pt x="288" y="616"/>
                  </a:lnTo>
                  <a:lnTo>
                    <a:pt x="250" y="644"/>
                  </a:lnTo>
                  <a:lnTo>
                    <a:pt x="212" y="666"/>
                  </a:lnTo>
                  <a:lnTo>
                    <a:pt x="176" y="682"/>
                  </a:lnTo>
                  <a:lnTo>
                    <a:pt x="176" y="682"/>
                  </a:lnTo>
                  <a:lnTo>
                    <a:pt x="154" y="690"/>
                  </a:lnTo>
                  <a:lnTo>
                    <a:pt x="132" y="696"/>
                  </a:lnTo>
                  <a:lnTo>
                    <a:pt x="112" y="698"/>
                  </a:lnTo>
                  <a:lnTo>
                    <a:pt x="90" y="700"/>
                  </a:lnTo>
                  <a:lnTo>
                    <a:pt x="90" y="700"/>
                  </a:lnTo>
                  <a:lnTo>
                    <a:pt x="102" y="688"/>
                  </a:lnTo>
                  <a:lnTo>
                    <a:pt x="114" y="674"/>
                  </a:lnTo>
                  <a:lnTo>
                    <a:pt x="128" y="654"/>
                  </a:lnTo>
                  <a:lnTo>
                    <a:pt x="144" y="626"/>
                  </a:lnTo>
                  <a:lnTo>
                    <a:pt x="162" y="592"/>
                  </a:lnTo>
                  <a:lnTo>
                    <a:pt x="178" y="550"/>
                  </a:lnTo>
                  <a:lnTo>
                    <a:pt x="192" y="502"/>
                  </a:lnTo>
                  <a:lnTo>
                    <a:pt x="192" y="502"/>
                  </a:lnTo>
                  <a:lnTo>
                    <a:pt x="200" y="474"/>
                  </a:lnTo>
                  <a:lnTo>
                    <a:pt x="212" y="446"/>
                  </a:lnTo>
                  <a:lnTo>
                    <a:pt x="224" y="416"/>
                  </a:lnTo>
                  <a:lnTo>
                    <a:pt x="240" y="386"/>
                  </a:lnTo>
                  <a:lnTo>
                    <a:pt x="258" y="356"/>
                  </a:lnTo>
                  <a:lnTo>
                    <a:pt x="276" y="326"/>
                  </a:lnTo>
                  <a:lnTo>
                    <a:pt x="298" y="298"/>
                  </a:lnTo>
                  <a:lnTo>
                    <a:pt x="320" y="270"/>
                  </a:lnTo>
                  <a:lnTo>
                    <a:pt x="344" y="244"/>
                  </a:lnTo>
                  <a:lnTo>
                    <a:pt x="370" y="220"/>
                  </a:lnTo>
                  <a:lnTo>
                    <a:pt x="396" y="198"/>
                  </a:lnTo>
                  <a:lnTo>
                    <a:pt x="424" y="180"/>
                  </a:lnTo>
                  <a:lnTo>
                    <a:pt x="452" y="164"/>
                  </a:lnTo>
                  <a:lnTo>
                    <a:pt x="480" y="154"/>
                  </a:lnTo>
                  <a:lnTo>
                    <a:pt x="510" y="146"/>
                  </a:lnTo>
                  <a:lnTo>
                    <a:pt x="524" y="144"/>
                  </a:lnTo>
                  <a:lnTo>
                    <a:pt x="540" y="144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5139" name="Group 14"/>
          <p:cNvGrpSpPr>
            <a:grpSpLocks/>
          </p:cNvGrpSpPr>
          <p:nvPr/>
        </p:nvGrpSpPr>
        <p:grpSpPr bwMode="auto">
          <a:xfrm>
            <a:off x="7343775" y="4849813"/>
            <a:ext cx="920750" cy="1439862"/>
            <a:chOff x="2865438" y="3975866"/>
            <a:chExt cx="1111250" cy="1901825"/>
          </a:xfrm>
        </p:grpSpPr>
        <p:sp>
          <p:nvSpPr>
            <p:cNvPr id="5168" name="Rectangle 134"/>
            <p:cNvSpPr>
              <a:spLocks noChangeArrowheads="1"/>
            </p:cNvSpPr>
            <p:nvPr/>
          </p:nvSpPr>
          <p:spPr bwMode="auto">
            <a:xfrm>
              <a:off x="3160713" y="5318891"/>
              <a:ext cx="574675" cy="5588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5169" name="Freeform 138"/>
            <p:cNvSpPr>
              <a:spLocks/>
            </p:cNvSpPr>
            <p:nvPr/>
          </p:nvSpPr>
          <p:spPr bwMode="auto">
            <a:xfrm>
              <a:off x="2865438" y="3975866"/>
              <a:ext cx="1111250" cy="1676400"/>
            </a:xfrm>
            <a:custGeom>
              <a:avLst/>
              <a:gdLst>
                <a:gd name="T0" fmla="*/ 2147483646 w 700"/>
                <a:gd name="T1" fmla="*/ 0 h 1056"/>
                <a:gd name="T2" fmla="*/ 2147483646 w 700"/>
                <a:gd name="T3" fmla="*/ 2147483646 h 1056"/>
                <a:gd name="T4" fmla="*/ 2147483646 w 700"/>
                <a:gd name="T5" fmla="*/ 2147483646 h 1056"/>
                <a:gd name="T6" fmla="*/ 2147483646 w 700"/>
                <a:gd name="T7" fmla="*/ 2147483646 h 1056"/>
                <a:gd name="T8" fmla="*/ 2147483646 w 700"/>
                <a:gd name="T9" fmla="*/ 2147483646 h 1056"/>
                <a:gd name="T10" fmla="*/ 2147483646 w 700"/>
                <a:gd name="T11" fmla="*/ 2147483646 h 1056"/>
                <a:gd name="T12" fmla="*/ 2147483646 w 700"/>
                <a:gd name="T13" fmla="*/ 2147483646 h 1056"/>
                <a:gd name="T14" fmla="*/ 2147483646 w 700"/>
                <a:gd name="T15" fmla="*/ 2147483646 h 1056"/>
                <a:gd name="T16" fmla="*/ 2147483646 w 700"/>
                <a:gd name="T17" fmla="*/ 2147483646 h 1056"/>
                <a:gd name="T18" fmla="*/ 2147483646 w 700"/>
                <a:gd name="T19" fmla="*/ 2147483646 h 1056"/>
                <a:gd name="T20" fmla="*/ 2147483646 w 700"/>
                <a:gd name="T21" fmla="*/ 2147483646 h 1056"/>
                <a:gd name="T22" fmla="*/ 2147483646 w 700"/>
                <a:gd name="T23" fmla="*/ 2147483646 h 1056"/>
                <a:gd name="T24" fmla="*/ 2147483646 w 700"/>
                <a:gd name="T25" fmla="*/ 2147483646 h 1056"/>
                <a:gd name="T26" fmla="*/ 2147483646 w 700"/>
                <a:gd name="T27" fmla="*/ 2147483646 h 1056"/>
                <a:gd name="T28" fmla="*/ 2147483646 w 700"/>
                <a:gd name="T29" fmla="*/ 2147483646 h 1056"/>
                <a:gd name="T30" fmla="*/ 2147483646 w 700"/>
                <a:gd name="T31" fmla="*/ 2147483646 h 1056"/>
                <a:gd name="T32" fmla="*/ 2147483646 w 700"/>
                <a:gd name="T33" fmla="*/ 2147483646 h 1056"/>
                <a:gd name="T34" fmla="*/ 2147483646 w 700"/>
                <a:gd name="T35" fmla="*/ 2147483646 h 1056"/>
                <a:gd name="T36" fmla="*/ 2147483646 w 700"/>
                <a:gd name="T37" fmla="*/ 2147483646 h 1056"/>
                <a:gd name="T38" fmla="*/ 2147483646 w 700"/>
                <a:gd name="T39" fmla="*/ 2147483646 h 1056"/>
                <a:gd name="T40" fmla="*/ 2147483646 w 700"/>
                <a:gd name="T41" fmla="*/ 2147483646 h 1056"/>
                <a:gd name="T42" fmla="*/ 2147483646 w 700"/>
                <a:gd name="T43" fmla="*/ 2147483646 h 1056"/>
                <a:gd name="T44" fmla="*/ 2147483646 w 700"/>
                <a:gd name="T45" fmla="*/ 2147483646 h 1056"/>
                <a:gd name="T46" fmla="*/ 2147483646 w 700"/>
                <a:gd name="T47" fmla="*/ 2147483646 h 1056"/>
                <a:gd name="T48" fmla="*/ 2147483646 w 700"/>
                <a:gd name="T49" fmla="*/ 2147483646 h 1056"/>
                <a:gd name="T50" fmla="*/ 2147483646 w 700"/>
                <a:gd name="T51" fmla="*/ 2147483646 h 1056"/>
                <a:gd name="T52" fmla="*/ 2147483646 w 700"/>
                <a:gd name="T53" fmla="*/ 2147483646 h 1056"/>
                <a:gd name="T54" fmla="*/ 2147483646 w 700"/>
                <a:gd name="T55" fmla="*/ 2147483646 h 1056"/>
                <a:gd name="T56" fmla="*/ 2147483646 w 700"/>
                <a:gd name="T57" fmla="*/ 2147483646 h 1056"/>
                <a:gd name="T58" fmla="*/ 2147483646 w 700"/>
                <a:gd name="T59" fmla="*/ 2147483646 h 1056"/>
                <a:gd name="T60" fmla="*/ 2147483646 w 700"/>
                <a:gd name="T61" fmla="*/ 2147483646 h 1056"/>
                <a:gd name="T62" fmla="*/ 2147483646 w 700"/>
                <a:gd name="T63" fmla="*/ 2147483646 h 1056"/>
                <a:gd name="T64" fmla="*/ 2147483646 w 700"/>
                <a:gd name="T65" fmla="*/ 2147483646 h 1056"/>
                <a:gd name="T66" fmla="*/ 2147483646 w 700"/>
                <a:gd name="T67" fmla="*/ 2147483646 h 1056"/>
                <a:gd name="T68" fmla="*/ 2147483646 w 700"/>
                <a:gd name="T69" fmla="*/ 2147483646 h 1056"/>
                <a:gd name="T70" fmla="*/ 2147483646 w 700"/>
                <a:gd name="T71" fmla="*/ 2147483646 h 1056"/>
                <a:gd name="T72" fmla="*/ 0 w 700"/>
                <a:gd name="T73" fmla="*/ 2147483646 h 1056"/>
                <a:gd name="T74" fmla="*/ 2147483646 w 700"/>
                <a:gd name="T75" fmla="*/ 2147483646 h 1056"/>
                <a:gd name="T76" fmla="*/ 2147483646 w 700"/>
                <a:gd name="T77" fmla="*/ 2147483646 h 1056"/>
                <a:gd name="T78" fmla="*/ 2147483646 w 700"/>
                <a:gd name="T79" fmla="*/ 2147483646 h 1056"/>
                <a:gd name="T80" fmla="*/ 2147483646 w 700"/>
                <a:gd name="T81" fmla="*/ 2147483646 h 1056"/>
                <a:gd name="T82" fmla="*/ 2147483646 w 700"/>
                <a:gd name="T83" fmla="*/ 2147483646 h 1056"/>
                <a:gd name="T84" fmla="*/ 2147483646 w 700"/>
                <a:gd name="T85" fmla="*/ 2147483646 h 1056"/>
                <a:gd name="T86" fmla="*/ 2147483646 w 700"/>
                <a:gd name="T87" fmla="*/ 2147483646 h 1056"/>
                <a:gd name="T88" fmla="*/ 2147483646 w 700"/>
                <a:gd name="T89" fmla="*/ 2147483646 h 1056"/>
                <a:gd name="T90" fmla="*/ 2147483646 w 700"/>
                <a:gd name="T91" fmla="*/ 2147483646 h 1056"/>
                <a:gd name="T92" fmla="*/ 2147483646 w 700"/>
                <a:gd name="T93" fmla="*/ 2147483646 h 1056"/>
                <a:gd name="T94" fmla="*/ 2147483646 w 700"/>
                <a:gd name="T95" fmla="*/ 2147483646 h 1056"/>
                <a:gd name="T96" fmla="*/ 2147483646 w 700"/>
                <a:gd name="T97" fmla="*/ 0 h 10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00" h="1056">
                  <a:moveTo>
                    <a:pt x="380" y="0"/>
                  </a:moveTo>
                  <a:lnTo>
                    <a:pt x="380" y="0"/>
                  </a:lnTo>
                  <a:lnTo>
                    <a:pt x="404" y="4"/>
                  </a:lnTo>
                  <a:lnTo>
                    <a:pt x="428" y="10"/>
                  </a:lnTo>
                  <a:lnTo>
                    <a:pt x="450" y="18"/>
                  </a:lnTo>
                  <a:lnTo>
                    <a:pt x="472" y="26"/>
                  </a:lnTo>
                  <a:lnTo>
                    <a:pt x="490" y="34"/>
                  </a:lnTo>
                  <a:lnTo>
                    <a:pt x="508" y="44"/>
                  </a:lnTo>
                  <a:lnTo>
                    <a:pt x="524" y="54"/>
                  </a:lnTo>
                  <a:lnTo>
                    <a:pt x="540" y="66"/>
                  </a:lnTo>
                  <a:lnTo>
                    <a:pt x="554" y="78"/>
                  </a:lnTo>
                  <a:lnTo>
                    <a:pt x="580" y="106"/>
                  </a:lnTo>
                  <a:lnTo>
                    <a:pt x="606" y="138"/>
                  </a:lnTo>
                  <a:lnTo>
                    <a:pt x="630" y="176"/>
                  </a:lnTo>
                  <a:lnTo>
                    <a:pt x="658" y="216"/>
                  </a:lnTo>
                  <a:lnTo>
                    <a:pt x="666" y="230"/>
                  </a:lnTo>
                  <a:lnTo>
                    <a:pt x="672" y="246"/>
                  </a:lnTo>
                  <a:lnTo>
                    <a:pt x="680" y="264"/>
                  </a:lnTo>
                  <a:lnTo>
                    <a:pt x="684" y="282"/>
                  </a:lnTo>
                  <a:lnTo>
                    <a:pt x="692" y="322"/>
                  </a:lnTo>
                  <a:lnTo>
                    <a:pt x="698" y="364"/>
                  </a:lnTo>
                  <a:lnTo>
                    <a:pt x="700" y="408"/>
                  </a:lnTo>
                  <a:lnTo>
                    <a:pt x="698" y="454"/>
                  </a:lnTo>
                  <a:lnTo>
                    <a:pt x="696" y="500"/>
                  </a:lnTo>
                  <a:lnTo>
                    <a:pt x="692" y="544"/>
                  </a:lnTo>
                  <a:lnTo>
                    <a:pt x="682" y="630"/>
                  </a:lnTo>
                  <a:lnTo>
                    <a:pt x="670" y="700"/>
                  </a:lnTo>
                  <a:lnTo>
                    <a:pt x="658" y="764"/>
                  </a:lnTo>
                  <a:lnTo>
                    <a:pt x="654" y="776"/>
                  </a:lnTo>
                  <a:lnTo>
                    <a:pt x="640" y="808"/>
                  </a:lnTo>
                  <a:lnTo>
                    <a:pt x="630" y="830"/>
                  </a:lnTo>
                  <a:lnTo>
                    <a:pt x="616" y="854"/>
                  </a:lnTo>
                  <a:lnTo>
                    <a:pt x="602" y="880"/>
                  </a:lnTo>
                  <a:lnTo>
                    <a:pt x="582" y="906"/>
                  </a:lnTo>
                  <a:lnTo>
                    <a:pt x="562" y="934"/>
                  </a:lnTo>
                  <a:lnTo>
                    <a:pt x="538" y="960"/>
                  </a:lnTo>
                  <a:lnTo>
                    <a:pt x="510" y="984"/>
                  </a:lnTo>
                  <a:lnTo>
                    <a:pt x="480" y="1004"/>
                  </a:lnTo>
                  <a:lnTo>
                    <a:pt x="464" y="1014"/>
                  </a:lnTo>
                  <a:lnTo>
                    <a:pt x="446" y="1024"/>
                  </a:lnTo>
                  <a:lnTo>
                    <a:pt x="428" y="1030"/>
                  </a:lnTo>
                  <a:lnTo>
                    <a:pt x="410" y="1038"/>
                  </a:lnTo>
                  <a:lnTo>
                    <a:pt x="390" y="1042"/>
                  </a:lnTo>
                  <a:lnTo>
                    <a:pt x="370" y="1046"/>
                  </a:lnTo>
                  <a:lnTo>
                    <a:pt x="348" y="1048"/>
                  </a:lnTo>
                  <a:lnTo>
                    <a:pt x="326" y="1050"/>
                  </a:lnTo>
                  <a:lnTo>
                    <a:pt x="324" y="1056"/>
                  </a:lnTo>
                  <a:lnTo>
                    <a:pt x="306" y="1054"/>
                  </a:lnTo>
                  <a:lnTo>
                    <a:pt x="270" y="1042"/>
                  </a:lnTo>
                  <a:lnTo>
                    <a:pt x="238" y="1028"/>
                  </a:lnTo>
                  <a:lnTo>
                    <a:pt x="210" y="1010"/>
                  </a:lnTo>
                  <a:lnTo>
                    <a:pt x="184" y="990"/>
                  </a:lnTo>
                  <a:lnTo>
                    <a:pt x="160" y="968"/>
                  </a:lnTo>
                  <a:lnTo>
                    <a:pt x="138" y="946"/>
                  </a:lnTo>
                  <a:lnTo>
                    <a:pt x="118" y="922"/>
                  </a:lnTo>
                  <a:lnTo>
                    <a:pt x="102" y="898"/>
                  </a:lnTo>
                  <a:lnTo>
                    <a:pt x="88" y="874"/>
                  </a:lnTo>
                  <a:lnTo>
                    <a:pt x="74" y="852"/>
                  </a:lnTo>
                  <a:lnTo>
                    <a:pt x="56" y="812"/>
                  </a:lnTo>
                  <a:lnTo>
                    <a:pt x="46" y="786"/>
                  </a:lnTo>
                  <a:lnTo>
                    <a:pt x="42" y="776"/>
                  </a:lnTo>
                  <a:lnTo>
                    <a:pt x="28" y="712"/>
                  </a:lnTo>
                  <a:lnTo>
                    <a:pt x="18" y="642"/>
                  </a:lnTo>
                  <a:lnTo>
                    <a:pt x="6" y="556"/>
                  </a:lnTo>
                  <a:lnTo>
                    <a:pt x="4" y="512"/>
                  </a:lnTo>
                  <a:lnTo>
                    <a:pt x="0" y="466"/>
                  </a:lnTo>
                  <a:lnTo>
                    <a:pt x="0" y="420"/>
                  </a:lnTo>
                  <a:lnTo>
                    <a:pt x="2" y="376"/>
                  </a:lnTo>
                  <a:lnTo>
                    <a:pt x="8" y="332"/>
                  </a:lnTo>
                  <a:lnTo>
                    <a:pt x="16" y="294"/>
                  </a:lnTo>
                  <a:lnTo>
                    <a:pt x="20" y="276"/>
                  </a:lnTo>
                  <a:lnTo>
                    <a:pt x="26" y="258"/>
                  </a:lnTo>
                  <a:lnTo>
                    <a:pt x="34" y="242"/>
                  </a:lnTo>
                  <a:lnTo>
                    <a:pt x="42" y="228"/>
                  </a:lnTo>
                  <a:lnTo>
                    <a:pt x="74" y="180"/>
                  </a:lnTo>
                  <a:lnTo>
                    <a:pt x="104" y="138"/>
                  </a:lnTo>
                  <a:lnTo>
                    <a:pt x="118" y="120"/>
                  </a:lnTo>
                  <a:lnTo>
                    <a:pt x="134" y="102"/>
                  </a:lnTo>
                  <a:lnTo>
                    <a:pt x="150" y="86"/>
                  </a:lnTo>
                  <a:lnTo>
                    <a:pt x="166" y="72"/>
                  </a:lnTo>
                  <a:lnTo>
                    <a:pt x="186" y="60"/>
                  </a:lnTo>
                  <a:lnTo>
                    <a:pt x="206" y="48"/>
                  </a:lnTo>
                  <a:lnTo>
                    <a:pt x="228" y="38"/>
                  </a:lnTo>
                  <a:lnTo>
                    <a:pt x="252" y="28"/>
                  </a:lnTo>
                  <a:lnTo>
                    <a:pt x="280" y="20"/>
                  </a:lnTo>
                  <a:lnTo>
                    <a:pt x="310" y="14"/>
                  </a:lnTo>
                  <a:lnTo>
                    <a:pt x="344" y="8"/>
                  </a:lnTo>
                  <a:lnTo>
                    <a:pt x="380" y="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7706871" y="5869721"/>
            <a:ext cx="211926" cy="73248"/>
            <a:chOff x="4519612" y="5328766"/>
            <a:chExt cx="365125" cy="142875"/>
          </a:xfrm>
          <a:solidFill>
            <a:srgbClr val="663300"/>
          </a:solidFill>
        </p:grpSpPr>
        <p:sp>
          <p:nvSpPr>
            <p:cNvPr id="235" name="Freeform 182"/>
            <p:cNvSpPr>
              <a:spLocks/>
            </p:cNvSpPr>
            <p:nvPr/>
          </p:nvSpPr>
          <p:spPr bwMode="auto">
            <a:xfrm>
              <a:off x="4519612" y="5373216"/>
              <a:ext cx="365125" cy="98425"/>
            </a:xfrm>
            <a:custGeom>
              <a:avLst/>
              <a:gdLst>
                <a:gd name="T0" fmla="*/ 114 w 230"/>
                <a:gd name="T1" fmla="*/ 62 h 62"/>
                <a:gd name="T2" fmla="*/ 114 w 230"/>
                <a:gd name="T3" fmla="*/ 62 h 62"/>
                <a:gd name="T4" fmla="*/ 98 w 230"/>
                <a:gd name="T5" fmla="*/ 62 h 62"/>
                <a:gd name="T6" fmla="*/ 82 w 230"/>
                <a:gd name="T7" fmla="*/ 60 h 62"/>
                <a:gd name="T8" fmla="*/ 68 w 230"/>
                <a:gd name="T9" fmla="*/ 56 h 62"/>
                <a:gd name="T10" fmla="*/ 56 w 230"/>
                <a:gd name="T11" fmla="*/ 52 h 62"/>
                <a:gd name="T12" fmla="*/ 36 w 230"/>
                <a:gd name="T13" fmla="*/ 42 h 62"/>
                <a:gd name="T14" fmla="*/ 22 w 230"/>
                <a:gd name="T15" fmla="*/ 32 h 62"/>
                <a:gd name="T16" fmla="*/ 12 w 230"/>
                <a:gd name="T17" fmla="*/ 20 h 62"/>
                <a:gd name="T18" fmla="*/ 4 w 230"/>
                <a:gd name="T19" fmla="*/ 10 h 62"/>
                <a:gd name="T20" fmla="*/ 0 w 230"/>
                <a:gd name="T21" fmla="*/ 0 h 62"/>
                <a:gd name="T22" fmla="*/ 0 w 230"/>
                <a:gd name="T23" fmla="*/ 0 h 62"/>
                <a:gd name="T24" fmla="*/ 6 w 230"/>
                <a:gd name="T25" fmla="*/ 2 h 62"/>
                <a:gd name="T26" fmla="*/ 24 w 230"/>
                <a:gd name="T27" fmla="*/ 8 h 62"/>
                <a:gd name="T28" fmla="*/ 38 w 230"/>
                <a:gd name="T29" fmla="*/ 10 h 62"/>
                <a:gd name="T30" fmla="*/ 58 w 230"/>
                <a:gd name="T31" fmla="*/ 12 h 62"/>
                <a:gd name="T32" fmla="*/ 82 w 230"/>
                <a:gd name="T33" fmla="*/ 14 h 62"/>
                <a:gd name="T34" fmla="*/ 112 w 230"/>
                <a:gd name="T35" fmla="*/ 16 h 62"/>
                <a:gd name="T36" fmla="*/ 112 w 230"/>
                <a:gd name="T37" fmla="*/ 16 h 62"/>
                <a:gd name="T38" fmla="*/ 142 w 230"/>
                <a:gd name="T39" fmla="*/ 14 h 62"/>
                <a:gd name="T40" fmla="*/ 168 w 230"/>
                <a:gd name="T41" fmla="*/ 12 h 62"/>
                <a:gd name="T42" fmla="*/ 204 w 230"/>
                <a:gd name="T43" fmla="*/ 8 h 62"/>
                <a:gd name="T44" fmla="*/ 224 w 230"/>
                <a:gd name="T45" fmla="*/ 2 h 62"/>
                <a:gd name="T46" fmla="*/ 230 w 230"/>
                <a:gd name="T47" fmla="*/ 0 h 62"/>
                <a:gd name="T48" fmla="*/ 230 w 230"/>
                <a:gd name="T49" fmla="*/ 0 h 62"/>
                <a:gd name="T50" fmla="*/ 226 w 230"/>
                <a:gd name="T51" fmla="*/ 10 h 62"/>
                <a:gd name="T52" fmla="*/ 218 w 230"/>
                <a:gd name="T53" fmla="*/ 20 h 62"/>
                <a:gd name="T54" fmla="*/ 208 w 230"/>
                <a:gd name="T55" fmla="*/ 32 h 62"/>
                <a:gd name="T56" fmla="*/ 194 w 230"/>
                <a:gd name="T57" fmla="*/ 42 h 62"/>
                <a:gd name="T58" fmla="*/ 186 w 230"/>
                <a:gd name="T59" fmla="*/ 48 h 62"/>
                <a:gd name="T60" fmla="*/ 174 w 230"/>
                <a:gd name="T61" fmla="*/ 52 h 62"/>
                <a:gd name="T62" fmla="*/ 164 w 230"/>
                <a:gd name="T63" fmla="*/ 56 h 62"/>
                <a:gd name="T64" fmla="*/ 150 w 230"/>
                <a:gd name="T65" fmla="*/ 60 h 62"/>
                <a:gd name="T66" fmla="*/ 134 w 230"/>
                <a:gd name="T67" fmla="*/ 62 h 62"/>
                <a:gd name="T68" fmla="*/ 118 w 230"/>
                <a:gd name="T69" fmla="*/ 62 h 62"/>
                <a:gd name="T70" fmla="*/ 114 w 230"/>
                <a:gd name="T71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62">
                  <a:moveTo>
                    <a:pt x="114" y="62"/>
                  </a:moveTo>
                  <a:lnTo>
                    <a:pt x="114" y="62"/>
                  </a:lnTo>
                  <a:lnTo>
                    <a:pt x="98" y="62"/>
                  </a:lnTo>
                  <a:lnTo>
                    <a:pt x="82" y="60"/>
                  </a:lnTo>
                  <a:lnTo>
                    <a:pt x="68" y="56"/>
                  </a:lnTo>
                  <a:lnTo>
                    <a:pt x="56" y="52"/>
                  </a:lnTo>
                  <a:lnTo>
                    <a:pt x="36" y="42"/>
                  </a:lnTo>
                  <a:lnTo>
                    <a:pt x="22" y="32"/>
                  </a:lnTo>
                  <a:lnTo>
                    <a:pt x="12" y="20"/>
                  </a:lnTo>
                  <a:lnTo>
                    <a:pt x="4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8" y="12"/>
                  </a:lnTo>
                  <a:lnTo>
                    <a:pt x="82" y="14"/>
                  </a:lnTo>
                  <a:lnTo>
                    <a:pt x="112" y="16"/>
                  </a:lnTo>
                  <a:lnTo>
                    <a:pt x="112" y="16"/>
                  </a:lnTo>
                  <a:lnTo>
                    <a:pt x="142" y="14"/>
                  </a:lnTo>
                  <a:lnTo>
                    <a:pt x="168" y="12"/>
                  </a:lnTo>
                  <a:lnTo>
                    <a:pt x="204" y="8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26" y="10"/>
                  </a:lnTo>
                  <a:lnTo>
                    <a:pt x="218" y="20"/>
                  </a:lnTo>
                  <a:lnTo>
                    <a:pt x="208" y="32"/>
                  </a:lnTo>
                  <a:lnTo>
                    <a:pt x="194" y="42"/>
                  </a:lnTo>
                  <a:lnTo>
                    <a:pt x="186" y="48"/>
                  </a:lnTo>
                  <a:lnTo>
                    <a:pt x="174" y="52"/>
                  </a:lnTo>
                  <a:lnTo>
                    <a:pt x="164" y="56"/>
                  </a:lnTo>
                  <a:lnTo>
                    <a:pt x="150" y="60"/>
                  </a:lnTo>
                  <a:lnTo>
                    <a:pt x="134" y="62"/>
                  </a:lnTo>
                  <a:lnTo>
                    <a:pt x="118" y="62"/>
                  </a:lnTo>
                  <a:lnTo>
                    <a:pt x="114" y="62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6" name="Freeform 183"/>
            <p:cNvSpPr>
              <a:spLocks/>
            </p:cNvSpPr>
            <p:nvPr/>
          </p:nvSpPr>
          <p:spPr bwMode="auto">
            <a:xfrm>
              <a:off x="4519612" y="5328766"/>
              <a:ext cx="365125" cy="69850"/>
            </a:xfrm>
            <a:custGeom>
              <a:avLst/>
              <a:gdLst>
                <a:gd name="T0" fmla="*/ 112 w 230"/>
                <a:gd name="T1" fmla="*/ 44 h 44"/>
                <a:gd name="T2" fmla="*/ 112 w 230"/>
                <a:gd name="T3" fmla="*/ 44 h 44"/>
                <a:gd name="T4" fmla="*/ 82 w 230"/>
                <a:gd name="T5" fmla="*/ 42 h 44"/>
                <a:gd name="T6" fmla="*/ 58 w 230"/>
                <a:gd name="T7" fmla="*/ 40 h 44"/>
                <a:gd name="T8" fmla="*/ 38 w 230"/>
                <a:gd name="T9" fmla="*/ 38 h 44"/>
                <a:gd name="T10" fmla="*/ 24 w 230"/>
                <a:gd name="T11" fmla="*/ 36 h 44"/>
                <a:gd name="T12" fmla="*/ 6 w 230"/>
                <a:gd name="T13" fmla="*/ 30 h 44"/>
                <a:gd name="T14" fmla="*/ 0 w 230"/>
                <a:gd name="T15" fmla="*/ 28 h 44"/>
                <a:gd name="T16" fmla="*/ 0 w 230"/>
                <a:gd name="T17" fmla="*/ 28 h 44"/>
                <a:gd name="T18" fmla="*/ 12 w 230"/>
                <a:gd name="T19" fmla="*/ 18 h 44"/>
                <a:gd name="T20" fmla="*/ 24 w 230"/>
                <a:gd name="T21" fmla="*/ 12 h 44"/>
                <a:gd name="T22" fmla="*/ 34 w 230"/>
                <a:gd name="T23" fmla="*/ 6 h 44"/>
                <a:gd name="T24" fmla="*/ 44 w 230"/>
                <a:gd name="T25" fmla="*/ 4 h 44"/>
                <a:gd name="T26" fmla="*/ 64 w 230"/>
                <a:gd name="T27" fmla="*/ 0 h 44"/>
                <a:gd name="T28" fmla="*/ 82 w 230"/>
                <a:gd name="T29" fmla="*/ 0 h 44"/>
                <a:gd name="T30" fmla="*/ 96 w 230"/>
                <a:gd name="T31" fmla="*/ 4 h 44"/>
                <a:gd name="T32" fmla="*/ 106 w 230"/>
                <a:gd name="T33" fmla="*/ 8 h 44"/>
                <a:gd name="T34" fmla="*/ 114 w 230"/>
                <a:gd name="T35" fmla="*/ 12 h 44"/>
                <a:gd name="T36" fmla="*/ 114 w 230"/>
                <a:gd name="T37" fmla="*/ 12 h 44"/>
                <a:gd name="T38" fmla="*/ 114 w 230"/>
                <a:gd name="T39" fmla="*/ 12 h 44"/>
                <a:gd name="T40" fmla="*/ 124 w 230"/>
                <a:gd name="T41" fmla="*/ 8 h 44"/>
                <a:gd name="T42" fmla="*/ 134 w 230"/>
                <a:gd name="T43" fmla="*/ 4 h 44"/>
                <a:gd name="T44" fmla="*/ 148 w 230"/>
                <a:gd name="T45" fmla="*/ 0 h 44"/>
                <a:gd name="T46" fmla="*/ 166 w 230"/>
                <a:gd name="T47" fmla="*/ 0 h 44"/>
                <a:gd name="T48" fmla="*/ 184 w 230"/>
                <a:gd name="T49" fmla="*/ 4 h 44"/>
                <a:gd name="T50" fmla="*/ 196 w 230"/>
                <a:gd name="T51" fmla="*/ 6 h 44"/>
                <a:gd name="T52" fmla="*/ 206 w 230"/>
                <a:gd name="T53" fmla="*/ 12 h 44"/>
                <a:gd name="T54" fmla="*/ 218 w 230"/>
                <a:gd name="T55" fmla="*/ 18 h 44"/>
                <a:gd name="T56" fmla="*/ 230 w 230"/>
                <a:gd name="T57" fmla="*/ 28 h 44"/>
                <a:gd name="T58" fmla="*/ 230 w 230"/>
                <a:gd name="T59" fmla="*/ 28 h 44"/>
                <a:gd name="T60" fmla="*/ 224 w 230"/>
                <a:gd name="T61" fmla="*/ 30 h 44"/>
                <a:gd name="T62" fmla="*/ 204 w 230"/>
                <a:gd name="T63" fmla="*/ 36 h 44"/>
                <a:gd name="T64" fmla="*/ 168 w 230"/>
                <a:gd name="T65" fmla="*/ 40 h 44"/>
                <a:gd name="T66" fmla="*/ 142 w 230"/>
                <a:gd name="T67" fmla="*/ 42 h 44"/>
                <a:gd name="T68" fmla="*/ 112 w 230"/>
                <a:gd name="T69" fmla="*/ 44 h 44"/>
                <a:gd name="T70" fmla="*/ 112 w 230"/>
                <a:gd name="T7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44">
                  <a:moveTo>
                    <a:pt x="112" y="44"/>
                  </a:moveTo>
                  <a:lnTo>
                    <a:pt x="112" y="44"/>
                  </a:lnTo>
                  <a:lnTo>
                    <a:pt x="82" y="42"/>
                  </a:lnTo>
                  <a:lnTo>
                    <a:pt x="58" y="40"/>
                  </a:lnTo>
                  <a:lnTo>
                    <a:pt x="38" y="38"/>
                  </a:lnTo>
                  <a:lnTo>
                    <a:pt x="24" y="36"/>
                  </a:lnTo>
                  <a:lnTo>
                    <a:pt x="6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2" y="18"/>
                  </a:lnTo>
                  <a:lnTo>
                    <a:pt x="24" y="12"/>
                  </a:lnTo>
                  <a:lnTo>
                    <a:pt x="34" y="6"/>
                  </a:lnTo>
                  <a:lnTo>
                    <a:pt x="44" y="4"/>
                  </a:lnTo>
                  <a:lnTo>
                    <a:pt x="64" y="0"/>
                  </a:lnTo>
                  <a:lnTo>
                    <a:pt x="82" y="0"/>
                  </a:lnTo>
                  <a:lnTo>
                    <a:pt x="96" y="4"/>
                  </a:lnTo>
                  <a:lnTo>
                    <a:pt x="106" y="8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124" y="8"/>
                  </a:lnTo>
                  <a:lnTo>
                    <a:pt x="134" y="4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4" y="4"/>
                  </a:lnTo>
                  <a:lnTo>
                    <a:pt x="196" y="6"/>
                  </a:lnTo>
                  <a:lnTo>
                    <a:pt x="206" y="12"/>
                  </a:lnTo>
                  <a:lnTo>
                    <a:pt x="218" y="18"/>
                  </a:lnTo>
                  <a:lnTo>
                    <a:pt x="230" y="28"/>
                  </a:lnTo>
                  <a:lnTo>
                    <a:pt x="230" y="28"/>
                  </a:lnTo>
                  <a:lnTo>
                    <a:pt x="224" y="30"/>
                  </a:lnTo>
                  <a:lnTo>
                    <a:pt x="204" y="36"/>
                  </a:lnTo>
                  <a:lnTo>
                    <a:pt x="168" y="40"/>
                  </a:lnTo>
                  <a:lnTo>
                    <a:pt x="142" y="42"/>
                  </a:lnTo>
                  <a:lnTo>
                    <a:pt x="112" y="44"/>
                  </a:lnTo>
                  <a:lnTo>
                    <a:pt x="112" y="4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5141" name="Group 236"/>
          <p:cNvGrpSpPr>
            <a:grpSpLocks/>
          </p:cNvGrpSpPr>
          <p:nvPr/>
        </p:nvGrpSpPr>
        <p:grpSpPr bwMode="auto">
          <a:xfrm>
            <a:off x="7443788" y="5367338"/>
            <a:ext cx="735012" cy="188912"/>
            <a:chOff x="3335338" y="2517775"/>
            <a:chExt cx="1104900" cy="171450"/>
          </a:xfrm>
        </p:grpSpPr>
        <p:sp>
          <p:nvSpPr>
            <p:cNvPr id="5146" name="Freeform 306"/>
            <p:cNvSpPr>
              <a:spLocks/>
            </p:cNvSpPr>
            <p:nvPr/>
          </p:nvSpPr>
          <p:spPr bwMode="auto">
            <a:xfrm>
              <a:off x="3586163" y="2530475"/>
              <a:ext cx="171450" cy="120650"/>
            </a:xfrm>
            <a:custGeom>
              <a:avLst/>
              <a:gdLst>
                <a:gd name="T0" fmla="*/ 2147483646 w 108"/>
                <a:gd name="T1" fmla="*/ 2147483646 h 76"/>
                <a:gd name="T2" fmla="*/ 2147483646 w 108"/>
                <a:gd name="T3" fmla="*/ 2147483646 h 76"/>
                <a:gd name="T4" fmla="*/ 2147483646 w 108"/>
                <a:gd name="T5" fmla="*/ 2147483646 h 76"/>
                <a:gd name="T6" fmla="*/ 2147483646 w 108"/>
                <a:gd name="T7" fmla="*/ 2147483646 h 76"/>
                <a:gd name="T8" fmla="*/ 2147483646 w 108"/>
                <a:gd name="T9" fmla="*/ 2147483646 h 76"/>
                <a:gd name="T10" fmla="*/ 2147483646 w 108"/>
                <a:gd name="T11" fmla="*/ 2147483646 h 76"/>
                <a:gd name="T12" fmla="*/ 0 w 108"/>
                <a:gd name="T13" fmla="*/ 2147483646 h 76"/>
                <a:gd name="T14" fmla="*/ 0 w 108"/>
                <a:gd name="T15" fmla="*/ 2147483646 h 76"/>
                <a:gd name="T16" fmla="*/ 2147483646 w 108"/>
                <a:gd name="T17" fmla="*/ 2147483646 h 76"/>
                <a:gd name="T18" fmla="*/ 2147483646 w 108"/>
                <a:gd name="T19" fmla="*/ 2147483646 h 76"/>
                <a:gd name="T20" fmla="*/ 2147483646 w 108"/>
                <a:gd name="T21" fmla="*/ 2147483646 h 76"/>
                <a:gd name="T22" fmla="*/ 2147483646 w 108"/>
                <a:gd name="T23" fmla="*/ 2147483646 h 76"/>
                <a:gd name="T24" fmla="*/ 2147483646 w 108"/>
                <a:gd name="T25" fmla="*/ 2147483646 h 76"/>
                <a:gd name="T26" fmla="*/ 2147483646 w 108"/>
                <a:gd name="T27" fmla="*/ 2147483646 h 76"/>
                <a:gd name="T28" fmla="*/ 2147483646 w 108"/>
                <a:gd name="T29" fmla="*/ 2147483646 h 76"/>
                <a:gd name="T30" fmla="*/ 2147483646 w 108"/>
                <a:gd name="T31" fmla="*/ 2147483646 h 76"/>
                <a:gd name="T32" fmla="*/ 2147483646 w 108"/>
                <a:gd name="T33" fmla="*/ 2147483646 h 76"/>
                <a:gd name="T34" fmla="*/ 2147483646 w 108"/>
                <a:gd name="T35" fmla="*/ 2147483646 h 76"/>
                <a:gd name="T36" fmla="*/ 2147483646 w 108"/>
                <a:gd name="T37" fmla="*/ 0 h 76"/>
                <a:gd name="T38" fmla="*/ 2147483646 w 108"/>
                <a:gd name="T39" fmla="*/ 0 h 76"/>
                <a:gd name="T40" fmla="*/ 2147483646 w 108"/>
                <a:gd name="T41" fmla="*/ 2147483646 h 76"/>
                <a:gd name="T42" fmla="*/ 2147483646 w 108"/>
                <a:gd name="T43" fmla="*/ 2147483646 h 76"/>
                <a:gd name="T44" fmla="*/ 2147483646 w 108"/>
                <a:gd name="T45" fmla="*/ 2147483646 h 76"/>
                <a:gd name="T46" fmla="*/ 2147483646 w 108"/>
                <a:gd name="T47" fmla="*/ 2147483646 h 76"/>
                <a:gd name="T48" fmla="*/ 2147483646 w 108"/>
                <a:gd name="T49" fmla="*/ 2147483646 h 76"/>
                <a:gd name="T50" fmla="*/ 2147483646 w 108"/>
                <a:gd name="T51" fmla="*/ 2147483646 h 76"/>
                <a:gd name="T52" fmla="*/ 2147483646 w 108"/>
                <a:gd name="T53" fmla="*/ 2147483646 h 76"/>
                <a:gd name="T54" fmla="*/ 2147483646 w 108"/>
                <a:gd name="T55" fmla="*/ 2147483646 h 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6">
                  <a:moveTo>
                    <a:pt x="108" y="68"/>
                  </a:moveTo>
                  <a:lnTo>
                    <a:pt x="108" y="68"/>
                  </a:lnTo>
                  <a:lnTo>
                    <a:pt x="92" y="66"/>
                  </a:lnTo>
                  <a:lnTo>
                    <a:pt x="78" y="68"/>
                  </a:lnTo>
                  <a:lnTo>
                    <a:pt x="56" y="70"/>
                  </a:lnTo>
                  <a:lnTo>
                    <a:pt x="0" y="76"/>
                  </a:lnTo>
                  <a:lnTo>
                    <a:pt x="10" y="74"/>
                  </a:lnTo>
                  <a:lnTo>
                    <a:pt x="18" y="70"/>
                  </a:lnTo>
                  <a:lnTo>
                    <a:pt x="26" y="66"/>
                  </a:lnTo>
                  <a:lnTo>
                    <a:pt x="32" y="60"/>
                  </a:lnTo>
                  <a:lnTo>
                    <a:pt x="38" y="52"/>
                  </a:lnTo>
                  <a:lnTo>
                    <a:pt x="42" y="44"/>
                  </a:lnTo>
                  <a:lnTo>
                    <a:pt x="46" y="34"/>
                  </a:lnTo>
                  <a:lnTo>
                    <a:pt x="46" y="24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58" y="8"/>
                  </a:lnTo>
                  <a:lnTo>
                    <a:pt x="74" y="18"/>
                  </a:lnTo>
                  <a:lnTo>
                    <a:pt x="86" y="30"/>
                  </a:lnTo>
                  <a:lnTo>
                    <a:pt x="94" y="40"/>
                  </a:lnTo>
                  <a:lnTo>
                    <a:pt x="102" y="52"/>
                  </a:lnTo>
                  <a:lnTo>
                    <a:pt x="106" y="60"/>
                  </a:ln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307"/>
            <p:cNvSpPr>
              <a:spLocks noEditPoints="1"/>
            </p:cNvSpPr>
            <p:nvPr/>
          </p:nvSpPr>
          <p:spPr bwMode="auto">
            <a:xfrm>
              <a:off x="3490913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2147483646 w 106"/>
                <a:gd name="T7" fmla="*/ 2147483646 h 84"/>
                <a:gd name="T8" fmla="*/ 2147483646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0 w 106"/>
                <a:gd name="T51" fmla="*/ 2147483646 h 84"/>
                <a:gd name="T52" fmla="*/ 0 w 106"/>
                <a:gd name="T53" fmla="*/ 2147483646 h 84"/>
                <a:gd name="T54" fmla="*/ 0 w 106"/>
                <a:gd name="T55" fmla="*/ 2147483646 h 84"/>
                <a:gd name="T56" fmla="*/ 0 w 106"/>
                <a:gd name="T57" fmla="*/ 2147483646 h 84"/>
                <a:gd name="T58" fmla="*/ 0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100" y="6"/>
                  </a:moveTo>
                  <a:lnTo>
                    <a:pt x="100" y="6"/>
                  </a:lnTo>
                  <a:lnTo>
                    <a:pt x="104" y="18"/>
                  </a:lnTo>
                  <a:lnTo>
                    <a:pt x="106" y="30"/>
                  </a:lnTo>
                  <a:lnTo>
                    <a:pt x="106" y="40"/>
                  </a:lnTo>
                  <a:lnTo>
                    <a:pt x="102" y="50"/>
                  </a:lnTo>
                  <a:lnTo>
                    <a:pt x="98" y="58"/>
                  </a:lnTo>
                  <a:lnTo>
                    <a:pt x="92" y="66"/>
                  </a:lnTo>
                  <a:lnTo>
                    <a:pt x="86" y="72"/>
                  </a:lnTo>
                  <a:lnTo>
                    <a:pt x="78" y="76"/>
                  </a:lnTo>
                  <a:lnTo>
                    <a:pt x="70" y="80"/>
                  </a:lnTo>
                  <a:lnTo>
                    <a:pt x="60" y="82"/>
                  </a:lnTo>
                  <a:lnTo>
                    <a:pt x="54" y="84"/>
                  </a:lnTo>
                  <a:lnTo>
                    <a:pt x="42" y="82"/>
                  </a:lnTo>
                  <a:lnTo>
                    <a:pt x="32" y="80"/>
                  </a:lnTo>
                  <a:lnTo>
                    <a:pt x="24" y="74"/>
                  </a:lnTo>
                  <a:lnTo>
                    <a:pt x="16" y="68"/>
                  </a:lnTo>
                  <a:lnTo>
                    <a:pt x="10" y="60"/>
                  </a:lnTo>
                  <a:lnTo>
                    <a:pt x="4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6" y="14"/>
                  </a:lnTo>
                  <a:lnTo>
                    <a:pt x="48" y="6"/>
                  </a:lnTo>
                  <a:lnTo>
                    <a:pt x="68" y="0"/>
                  </a:lnTo>
                  <a:lnTo>
                    <a:pt x="84" y="2"/>
                  </a:lnTo>
                  <a:lnTo>
                    <a:pt x="100" y="6"/>
                  </a:lnTo>
                  <a:close/>
                  <a:moveTo>
                    <a:pt x="76" y="30"/>
                  </a:moveTo>
                  <a:lnTo>
                    <a:pt x="76" y="30"/>
                  </a:lnTo>
                  <a:lnTo>
                    <a:pt x="74" y="22"/>
                  </a:lnTo>
                  <a:lnTo>
                    <a:pt x="70" y="14"/>
                  </a:lnTo>
                  <a:lnTo>
                    <a:pt x="62" y="10"/>
                  </a:lnTo>
                  <a:lnTo>
                    <a:pt x="54" y="8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30" y="30"/>
                  </a:lnTo>
                  <a:lnTo>
                    <a:pt x="32" y="4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54" y="54"/>
                  </a:lnTo>
                  <a:lnTo>
                    <a:pt x="62" y="52"/>
                  </a:lnTo>
                  <a:lnTo>
                    <a:pt x="70" y="46"/>
                  </a:lnTo>
                  <a:lnTo>
                    <a:pt x="74" y="4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308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0 w 46"/>
                <a:gd name="T31" fmla="*/ 2147483646 h 46"/>
                <a:gd name="T32" fmla="*/ 0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309"/>
            <p:cNvSpPr>
              <a:spLocks/>
            </p:cNvSpPr>
            <p:nvPr/>
          </p:nvSpPr>
          <p:spPr bwMode="auto">
            <a:xfrm>
              <a:off x="3335338" y="2517775"/>
              <a:ext cx="263525" cy="149225"/>
            </a:xfrm>
            <a:custGeom>
              <a:avLst/>
              <a:gdLst>
                <a:gd name="T0" fmla="*/ 2147483646 w 166"/>
                <a:gd name="T1" fmla="*/ 0 h 94"/>
                <a:gd name="T2" fmla="*/ 2147483646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w 166"/>
                <a:gd name="T25" fmla="*/ 2147483646 h 94"/>
                <a:gd name="T26" fmla="*/ 0 w 166"/>
                <a:gd name="T27" fmla="*/ 2147483646 h 94"/>
                <a:gd name="T28" fmla="*/ 2147483646 w 166"/>
                <a:gd name="T29" fmla="*/ 2147483646 h 94"/>
                <a:gd name="T30" fmla="*/ 2147483646 w 166"/>
                <a:gd name="T31" fmla="*/ 2147483646 h 94"/>
                <a:gd name="T32" fmla="*/ 2147483646 w 166"/>
                <a:gd name="T33" fmla="*/ 2147483646 h 94"/>
                <a:gd name="T34" fmla="*/ 2147483646 w 166"/>
                <a:gd name="T35" fmla="*/ 2147483646 h 94"/>
                <a:gd name="T36" fmla="*/ 2147483646 w 166"/>
                <a:gd name="T37" fmla="*/ 2147483646 h 94"/>
                <a:gd name="T38" fmla="*/ 2147483646 w 166"/>
                <a:gd name="T39" fmla="*/ 2147483646 h 94"/>
                <a:gd name="T40" fmla="*/ 2147483646 w 166"/>
                <a:gd name="T41" fmla="*/ 2147483646 h 94"/>
                <a:gd name="T42" fmla="*/ 2147483646 w 166"/>
                <a:gd name="T43" fmla="*/ 2147483646 h 94"/>
                <a:gd name="T44" fmla="*/ 2147483646 w 166"/>
                <a:gd name="T45" fmla="*/ 2147483646 h 94"/>
                <a:gd name="T46" fmla="*/ 2147483646 w 166"/>
                <a:gd name="T47" fmla="*/ 2147483646 h 94"/>
                <a:gd name="T48" fmla="*/ 2147483646 w 166"/>
                <a:gd name="T49" fmla="*/ 2147483646 h 94"/>
                <a:gd name="T50" fmla="*/ 2147483646 w 166"/>
                <a:gd name="T51" fmla="*/ 2147483646 h 94"/>
                <a:gd name="T52" fmla="*/ 2147483646 w 166"/>
                <a:gd name="T53" fmla="*/ 0 h 94"/>
                <a:gd name="T54" fmla="*/ 2147483646 w 166"/>
                <a:gd name="T55" fmla="*/ 0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4">
                  <a:moveTo>
                    <a:pt x="152" y="0"/>
                  </a:moveTo>
                  <a:lnTo>
                    <a:pt x="152" y="0"/>
                  </a:lnTo>
                  <a:lnTo>
                    <a:pt x="166" y="2"/>
                  </a:lnTo>
                  <a:lnTo>
                    <a:pt x="146" y="8"/>
                  </a:lnTo>
                  <a:lnTo>
                    <a:pt x="124" y="16"/>
                  </a:lnTo>
                  <a:lnTo>
                    <a:pt x="98" y="28"/>
                  </a:lnTo>
                  <a:lnTo>
                    <a:pt x="76" y="38"/>
                  </a:lnTo>
                  <a:lnTo>
                    <a:pt x="52" y="54"/>
                  </a:lnTo>
                  <a:lnTo>
                    <a:pt x="26" y="72"/>
                  </a:ln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310"/>
            <p:cNvSpPr>
              <a:spLocks/>
            </p:cNvSpPr>
            <p:nvPr/>
          </p:nvSpPr>
          <p:spPr bwMode="auto">
            <a:xfrm>
              <a:off x="341788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2147483646 w 100"/>
                <a:gd name="T5" fmla="*/ 2147483646 h 58"/>
                <a:gd name="T6" fmla="*/ 2147483646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0 w 100"/>
                <a:gd name="T23" fmla="*/ 2147483646 h 58"/>
                <a:gd name="T24" fmla="*/ 0 w 100"/>
                <a:gd name="T25" fmla="*/ 2147483646 h 58"/>
                <a:gd name="T26" fmla="*/ 0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100" y="58"/>
                  </a:moveTo>
                  <a:lnTo>
                    <a:pt x="100" y="58"/>
                  </a:lnTo>
                  <a:lnTo>
                    <a:pt x="78" y="58"/>
                  </a:lnTo>
                  <a:lnTo>
                    <a:pt x="60" y="56"/>
                  </a:lnTo>
                  <a:lnTo>
                    <a:pt x="46" y="52"/>
                  </a:lnTo>
                  <a:lnTo>
                    <a:pt x="32" y="48"/>
                  </a:lnTo>
                  <a:lnTo>
                    <a:pt x="22" y="4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24" y="10"/>
                  </a:lnTo>
                  <a:lnTo>
                    <a:pt x="46" y="0"/>
                  </a:lnTo>
                  <a:lnTo>
                    <a:pt x="46" y="4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56" y="34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8" y="54"/>
                  </a:lnTo>
                  <a:lnTo>
                    <a:pt x="88" y="56"/>
                  </a:lnTo>
                  <a:lnTo>
                    <a:pt x="100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311"/>
            <p:cNvSpPr>
              <a:spLocks/>
            </p:cNvSpPr>
            <p:nvPr/>
          </p:nvSpPr>
          <p:spPr bwMode="auto">
            <a:xfrm>
              <a:off x="3335338" y="2517775"/>
              <a:ext cx="422275" cy="149225"/>
            </a:xfrm>
            <a:custGeom>
              <a:avLst/>
              <a:gdLst>
                <a:gd name="T0" fmla="*/ 0 w 266"/>
                <a:gd name="T1" fmla="*/ 2147483646 h 94"/>
                <a:gd name="T2" fmla="*/ 0 w 266"/>
                <a:gd name="T3" fmla="*/ 2147483646 h 94"/>
                <a:gd name="T4" fmla="*/ 2147483646 w 266"/>
                <a:gd name="T5" fmla="*/ 2147483646 h 94"/>
                <a:gd name="T6" fmla="*/ 2147483646 w 266"/>
                <a:gd name="T7" fmla="*/ 2147483646 h 94"/>
                <a:gd name="T8" fmla="*/ 2147483646 w 266"/>
                <a:gd name="T9" fmla="*/ 2147483646 h 94"/>
                <a:gd name="T10" fmla="*/ 2147483646 w 266"/>
                <a:gd name="T11" fmla="*/ 2147483646 h 94"/>
                <a:gd name="T12" fmla="*/ 2147483646 w 266"/>
                <a:gd name="T13" fmla="*/ 2147483646 h 94"/>
                <a:gd name="T14" fmla="*/ 2147483646 w 266"/>
                <a:gd name="T15" fmla="*/ 2147483646 h 94"/>
                <a:gd name="T16" fmla="*/ 2147483646 w 266"/>
                <a:gd name="T17" fmla="*/ 2147483646 h 94"/>
                <a:gd name="T18" fmla="*/ 2147483646 w 266"/>
                <a:gd name="T19" fmla="*/ 2147483646 h 94"/>
                <a:gd name="T20" fmla="*/ 2147483646 w 266"/>
                <a:gd name="T21" fmla="*/ 2147483646 h 94"/>
                <a:gd name="T22" fmla="*/ 2147483646 w 266"/>
                <a:gd name="T23" fmla="*/ 2147483646 h 94"/>
                <a:gd name="T24" fmla="*/ 2147483646 w 266"/>
                <a:gd name="T25" fmla="*/ 2147483646 h 94"/>
                <a:gd name="T26" fmla="*/ 2147483646 w 266"/>
                <a:gd name="T27" fmla="*/ 2147483646 h 94"/>
                <a:gd name="T28" fmla="*/ 2147483646 w 266"/>
                <a:gd name="T29" fmla="*/ 0 h 94"/>
                <a:gd name="T30" fmla="*/ 2147483646 w 266"/>
                <a:gd name="T31" fmla="*/ 0 h 94"/>
                <a:gd name="T32" fmla="*/ 2147483646 w 266"/>
                <a:gd name="T33" fmla="*/ 2147483646 h 94"/>
                <a:gd name="T34" fmla="*/ 2147483646 w 266"/>
                <a:gd name="T35" fmla="*/ 2147483646 h 94"/>
                <a:gd name="T36" fmla="*/ 2147483646 w 266"/>
                <a:gd name="T37" fmla="*/ 2147483646 h 94"/>
                <a:gd name="T38" fmla="*/ 2147483646 w 266"/>
                <a:gd name="T39" fmla="*/ 2147483646 h 94"/>
                <a:gd name="T40" fmla="*/ 2147483646 w 266"/>
                <a:gd name="T41" fmla="*/ 2147483646 h 94"/>
                <a:gd name="T42" fmla="*/ 2147483646 w 266"/>
                <a:gd name="T43" fmla="*/ 2147483646 h 94"/>
                <a:gd name="T44" fmla="*/ 2147483646 w 266"/>
                <a:gd name="T45" fmla="*/ 2147483646 h 94"/>
                <a:gd name="T46" fmla="*/ 2147483646 w 266"/>
                <a:gd name="T47" fmla="*/ 2147483646 h 94"/>
                <a:gd name="T48" fmla="*/ 2147483646 w 266"/>
                <a:gd name="T49" fmla="*/ 2147483646 h 94"/>
                <a:gd name="T50" fmla="*/ 2147483646 w 266"/>
                <a:gd name="T51" fmla="*/ 2147483646 h 94"/>
                <a:gd name="T52" fmla="*/ 2147483646 w 266"/>
                <a:gd name="T53" fmla="*/ 2147483646 h 94"/>
                <a:gd name="T54" fmla="*/ 2147483646 w 266"/>
                <a:gd name="T55" fmla="*/ 2147483646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4">
                  <a:moveTo>
                    <a:pt x="0" y="94"/>
                  </a:move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82" y="4"/>
                  </a:lnTo>
                  <a:lnTo>
                    <a:pt x="198" y="8"/>
                  </a:lnTo>
                  <a:lnTo>
                    <a:pt x="216" y="16"/>
                  </a:lnTo>
                  <a:lnTo>
                    <a:pt x="232" y="26"/>
                  </a:lnTo>
                  <a:lnTo>
                    <a:pt x="244" y="38"/>
                  </a:lnTo>
                  <a:lnTo>
                    <a:pt x="252" y="48"/>
                  </a:lnTo>
                  <a:lnTo>
                    <a:pt x="260" y="60"/>
                  </a:lnTo>
                  <a:lnTo>
                    <a:pt x="264" y="68"/>
                  </a:lnTo>
                  <a:lnTo>
                    <a:pt x="26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312"/>
            <p:cNvSpPr>
              <a:spLocks/>
            </p:cNvSpPr>
            <p:nvPr/>
          </p:nvSpPr>
          <p:spPr bwMode="auto">
            <a:xfrm>
              <a:off x="3335338" y="2520950"/>
              <a:ext cx="263525" cy="146050"/>
            </a:xfrm>
            <a:custGeom>
              <a:avLst/>
              <a:gdLst>
                <a:gd name="T0" fmla="*/ 2147483646 w 166"/>
                <a:gd name="T1" fmla="*/ 0 h 92"/>
                <a:gd name="T2" fmla="*/ 2147483646 w 166"/>
                <a:gd name="T3" fmla="*/ 0 h 92"/>
                <a:gd name="T4" fmla="*/ 2147483646 w 166"/>
                <a:gd name="T5" fmla="*/ 0 h 92"/>
                <a:gd name="T6" fmla="*/ 2147483646 w 166"/>
                <a:gd name="T7" fmla="*/ 0 h 92"/>
                <a:gd name="T8" fmla="*/ 2147483646 w 166"/>
                <a:gd name="T9" fmla="*/ 2147483646 h 92"/>
                <a:gd name="T10" fmla="*/ 2147483646 w 166"/>
                <a:gd name="T11" fmla="*/ 2147483646 h 92"/>
                <a:gd name="T12" fmla="*/ 2147483646 w 166"/>
                <a:gd name="T13" fmla="*/ 2147483646 h 92"/>
                <a:gd name="T14" fmla="*/ 2147483646 w 166"/>
                <a:gd name="T15" fmla="*/ 2147483646 h 92"/>
                <a:gd name="T16" fmla="*/ 2147483646 w 166"/>
                <a:gd name="T17" fmla="*/ 2147483646 h 92"/>
                <a:gd name="T18" fmla="*/ 2147483646 w 166"/>
                <a:gd name="T19" fmla="*/ 2147483646 h 92"/>
                <a:gd name="T20" fmla="*/ 2147483646 w 166"/>
                <a:gd name="T21" fmla="*/ 2147483646 h 92"/>
                <a:gd name="T22" fmla="*/ 2147483646 w 166"/>
                <a:gd name="T23" fmla="*/ 2147483646 h 92"/>
                <a:gd name="T24" fmla="*/ 0 w 166"/>
                <a:gd name="T25" fmla="*/ 2147483646 h 92"/>
                <a:gd name="T26" fmla="*/ 0 w 166"/>
                <a:gd name="T27" fmla="*/ 2147483646 h 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6" h="92">
                  <a:moveTo>
                    <a:pt x="166" y="0"/>
                  </a:moveTo>
                  <a:lnTo>
                    <a:pt x="166" y="0"/>
                  </a:lnTo>
                  <a:lnTo>
                    <a:pt x="146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76" y="36"/>
                  </a:lnTo>
                  <a:lnTo>
                    <a:pt x="52" y="52"/>
                  </a:lnTo>
                  <a:lnTo>
                    <a:pt x="26" y="70"/>
                  </a:lnTo>
                  <a:lnTo>
                    <a:pt x="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13"/>
            <p:cNvSpPr>
              <a:spLocks/>
            </p:cNvSpPr>
            <p:nvPr/>
          </p:nvSpPr>
          <p:spPr bwMode="auto">
            <a:xfrm>
              <a:off x="3417888" y="2603500"/>
              <a:ext cx="339725" cy="85725"/>
            </a:xfrm>
            <a:custGeom>
              <a:avLst/>
              <a:gdLst>
                <a:gd name="T0" fmla="*/ 0 w 214"/>
                <a:gd name="T1" fmla="*/ 0 h 54"/>
                <a:gd name="T2" fmla="*/ 0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2147483646 w 214"/>
                <a:gd name="T35" fmla="*/ 2147483646 h 54"/>
                <a:gd name="T36" fmla="*/ 2147483646 w 214"/>
                <a:gd name="T37" fmla="*/ 2147483646 h 54"/>
                <a:gd name="T38" fmla="*/ 2147483646 w 214"/>
                <a:gd name="T39" fmla="*/ 2147483646 h 54"/>
                <a:gd name="T40" fmla="*/ 2147483646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22" y="16"/>
                  </a:lnTo>
                  <a:lnTo>
                    <a:pt x="32" y="22"/>
                  </a:lnTo>
                  <a:lnTo>
                    <a:pt x="46" y="26"/>
                  </a:lnTo>
                  <a:lnTo>
                    <a:pt x="60" y="30"/>
                  </a:lnTo>
                  <a:lnTo>
                    <a:pt x="78" y="32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62" y="24"/>
                  </a:lnTo>
                  <a:lnTo>
                    <a:pt x="184" y="22"/>
                  </a:lnTo>
                  <a:lnTo>
                    <a:pt x="198" y="20"/>
                  </a:lnTo>
                  <a:lnTo>
                    <a:pt x="214" y="22"/>
                  </a:lnTo>
                  <a:lnTo>
                    <a:pt x="214" y="24"/>
                  </a:lnTo>
                  <a:lnTo>
                    <a:pt x="214" y="30"/>
                  </a:lnTo>
                  <a:lnTo>
                    <a:pt x="210" y="42"/>
                  </a:lnTo>
                  <a:lnTo>
                    <a:pt x="198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314"/>
            <p:cNvSpPr>
              <a:spLocks/>
            </p:cNvSpPr>
            <p:nvPr/>
          </p:nvSpPr>
          <p:spPr bwMode="auto">
            <a:xfrm>
              <a:off x="3490913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2147483646 h 78"/>
                <a:gd name="T6" fmla="*/ 2147483646 w 106"/>
                <a:gd name="T7" fmla="*/ 2147483646 h 78"/>
                <a:gd name="T8" fmla="*/ 2147483646 w 106"/>
                <a:gd name="T9" fmla="*/ 2147483646 h 78"/>
                <a:gd name="T10" fmla="*/ 2147483646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0 w 106"/>
                <a:gd name="T51" fmla="*/ 2147483646 h 78"/>
                <a:gd name="T52" fmla="*/ 0 w 106"/>
                <a:gd name="T53" fmla="*/ 2147483646 h 78"/>
                <a:gd name="T54" fmla="*/ 0 w 106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6" h="78">
                  <a:moveTo>
                    <a:pt x="100" y="0"/>
                  </a:moveTo>
                  <a:lnTo>
                    <a:pt x="100" y="0"/>
                  </a:lnTo>
                  <a:lnTo>
                    <a:pt x="104" y="12"/>
                  </a:lnTo>
                  <a:lnTo>
                    <a:pt x="106" y="24"/>
                  </a:lnTo>
                  <a:lnTo>
                    <a:pt x="106" y="34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6"/>
                  </a:lnTo>
                  <a:lnTo>
                    <a:pt x="78" y="70"/>
                  </a:lnTo>
                  <a:lnTo>
                    <a:pt x="70" y="74"/>
                  </a:lnTo>
                  <a:lnTo>
                    <a:pt x="60" y="76"/>
                  </a:lnTo>
                  <a:lnTo>
                    <a:pt x="54" y="78"/>
                  </a:lnTo>
                  <a:lnTo>
                    <a:pt x="42" y="76"/>
                  </a:lnTo>
                  <a:lnTo>
                    <a:pt x="32" y="74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0" y="54"/>
                  </a:lnTo>
                  <a:lnTo>
                    <a:pt x="4" y="46"/>
                  </a:lnTo>
                  <a:lnTo>
                    <a:pt x="2" y="36"/>
                  </a:lnTo>
                  <a:lnTo>
                    <a:pt x="0" y="24"/>
                  </a:lnTo>
                  <a:lnTo>
                    <a:pt x="0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315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2147483646 h 46"/>
                <a:gd name="T2" fmla="*/ 2147483646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0 w 46"/>
                <a:gd name="T21" fmla="*/ 2147483646 h 46"/>
                <a:gd name="T22" fmla="*/ 0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2147483646 h 46"/>
                <a:gd name="T42" fmla="*/ 2147483646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316"/>
            <p:cNvSpPr>
              <a:spLocks/>
            </p:cNvSpPr>
            <p:nvPr/>
          </p:nvSpPr>
          <p:spPr bwMode="auto">
            <a:xfrm>
              <a:off x="3586163" y="25336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317"/>
            <p:cNvSpPr>
              <a:spLocks/>
            </p:cNvSpPr>
            <p:nvPr/>
          </p:nvSpPr>
          <p:spPr bwMode="auto">
            <a:xfrm>
              <a:off x="4017963" y="2530475"/>
              <a:ext cx="171450" cy="123825"/>
            </a:xfrm>
            <a:custGeom>
              <a:avLst/>
              <a:gdLst>
                <a:gd name="T0" fmla="*/ 0 w 108"/>
                <a:gd name="T1" fmla="*/ 2147483646 h 78"/>
                <a:gd name="T2" fmla="*/ 0 w 108"/>
                <a:gd name="T3" fmla="*/ 2147483646 h 78"/>
                <a:gd name="T4" fmla="*/ 2147483646 w 108"/>
                <a:gd name="T5" fmla="*/ 2147483646 h 78"/>
                <a:gd name="T6" fmla="*/ 2147483646 w 108"/>
                <a:gd name="T7" fmla="*/ 2147483646 h 78"/>
                <a:gd name="T8" fmla="*/ 2147483646 w 108"/>
                <a:gd name="T9" fmla="*/ 2147483646 h 78"/>
                <a:gd name="T10" fmla="*/ 2147483646 w 108"/>
                <a:gd name="T11" fmla="*/ 2147483646 h 78"/>
                <a:gd name="T12" fmla="*/ 2147483646 w 108"/>
                <a:gd name="T13" fmla="*/ 2147483646 h 78"/>
                <a:gd name="T14" fmla="*/ 2147483646 w 108"/>
                <a:gd name="T15" fmla="*/ 2147483646 h 78"/>
                <a:gd name="T16" fmla="*/ 2147483646 w 108"/>
                <a:gd name="T17" fmla="*/ 2147483646 h 78"/>
                <a:gd name="T18" fmla="*/ 2147483646 w 108"/>
                <a:gd name="T19" fmla="*/ 2147483646 h 78"/>
                <a:gd name="T20" fmla="*/ 2147483646 w 108"/>
                <a:gd name="T21" fmla="*/ 2147483646 h 78"/>
                <a:gd name="T22" fmla="*/ 2147483646 w 108"/>
                <a:gd name="T23" fmla="*/ 2147483646 h 78"/>
                <a:gd name="T24" fmla="*/ 2147483646 w 108"/>
                <a:gd name="T25" fmla="*/ 2147483646 h 78"/>
                <a:gd name="T26" fmla="*/ 2147483646 w 108"/>
                <a:gd name="T27" fmla="*/ 2147483646 h 78"/>
                <a:gd name="T28" fmla="*/ 2147483646 w 108"/>
                <a:gd name="T29" fmla="*/ 2147483646 h 78"/>
                <a:gd name="T30" fmla="*/ 2147483646 w 108"/>
                <a:gd name="T31" fmla="*/ 2147483646 h 78"/>
                <a:gd name="T32" fmla="*/ 2147483646 w 108"/>
                <a:gd name="T33" fmla="*/ 2147483646 h 78"/>
                <a:gd name="T34" fmla="*/ 2147483646 w 108"/>
                <a:gd name="T35" fmla="*/ 2147483646 h 78"/>
                <a:gd name="T36" fmla="*/ 2147483646 w 108"/>
                <a:gd name="T37" fmla="*/ 0 h 78"/>
                <a:gd name="T38" fmla="*/ 2147483646 w 108"/>
                <a:gd name="T39" fmla="*/ 0 h 78"/>
                <a:gd name="T40" fmla="*/ 2147483646 w 108"/>
                <a:gd name="T41" fmla="*/ 2147483646 h 78"/>
                <a:gd name="T42" fmla="*/ 2147483646 w 108"/>
                <a:gd name="T43" fmla="*/ 2147483646 h 78"/>
                <a:gd name="T44" fmla="*/ 2147483646 w 108"/>
                <a:gd name="T45" fmla="*/ 2147483646 h 78"/>
                <a:gd name="T46" fmla="*/ 2147483646 w 108"/>
                <a:gd name="T47" fmla="*/ 2147483646 h 78"/>
                <a:gd name="T48" fmla="*/ 2147483646 w 108"/>
                <a:gd name="T49" fmla="*/ 2147483646 h 78"/>
                <a:gd name="T50" fmla="*/ 2147483646 w 108"/>
                <a:gd name="T51" fmla="*/ 2147483646 h 78"/>
                <a:gd name="T52" fmla="*/ 0 w 108"/>
                <a:gd name="T53" fmla="*/ 2147483646 h 78"/>
                <a:gd name="T54" fmla="*/ 0 w 108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8">
                  <a:moveTo>
                    <a:pt x="0" y="68"/>
                  </a:moveTo>
                  <a:lnTo>
                    <a:pt x="0" y="68"/>
                  </a:lnTo>
                  <a:lnTo>
                    <a:pt x="16" y="68"/>
                  </a:lnTo>
                  <a:lnTo>
                    <a:pt x="30" y="68"/>
                  </a:lnTo>
                  <a:lnTo>
                    <a:pt x="52" y="70"/>
                  </a:lnTo>
                  <a:lnTo>
                    <a:pt x="108" y="78"/>
                  </a:lnTo>
                  <a:lnTo>
                    <a:pt x="98" y="74"/>
                  </a:lnTo>
                  <a:lnTo>
                    <a:pt x="90" y="72"/>
                  </a:lnTo>
                  <a:lnTo>
                    <a:pt x="82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4" y="34"/>
                  </a:lnTo>
                  <a:lnTo>
                    <a:pt x="62" y="24"/>
                  </a:lnTo>
                  <a:lnTo>
                    <a:pt x="64" y="12"/>
                  </a:lnTo>
                  <a:lnTo>
                    <a:pt x="68" y="0"/>
                  </a:lnTo>
                  <a:lnTo>
                    <a:pt x="50" y="8"/>
                  </a:lnTo>
                  <a:lnTo>
                    <a:pt x="34" y="18"/>
                  </a:lnTo>
                  <a:lnTo>
                    <a:pt x="22" y="30"/>
                  </a:lnTo>
                  <a:lnTo>
                    <a:pt x="14" y="42"/>
                  </a:lnTo>
                  <a:lnTo>
                    <a:pt x="8" y="52"/>
                  </a:lnTo>
                  <a:lnTo>
                    <a:pt x="4" y="6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318"/>
            <p:cNvSpPr>
              <a:spLocks noEditPoints="1"/>
            </p:cNvSpPr>
            <p:nvPr/>
          </p:nvSpPr>
          <p:spPr bwMode="auto">
            <a:xfrm>
              <a:off x="4116388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0 w 106"/>
                <a:gd name="T7" fmla="*/ 2147483646 h 84"/>
                <a:gd name="T8" fmla="*/ 0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2147483646 w 106"/>
                <a:gd name="T51" fmla="*/ 2147483646 h 84"/>
                <a:gd name="T52" fmla="*/ 2147483646 w 106"/>
                <a:gd name="T53" fmla="*/ 2147483646 h 84"/>
                <a:gd name="T54" fmla="*/ 2147483646 w 106"/>
                <a:gd name="T55" fmla="*/ 2147483646 h 84"/>
                <a:gd name="T56" fmla="*/ 2147483646 w 106"/>
                <a:gd name="T57" fmla="*/ 2147483646 h 84"/>
                <a:gd name="T58" fmla="*/ 2147483646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6" y="6"/>
                  </a:moveTo>
                  <a:lnTo>
                    <a:pt x="6" y="6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2" y="40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4" y="66"/>
                  </a:lnTo>
                  <a:lnTo>
                    <a:pt x="20" y="72"/>
                  </a:lnTo>
                  <a:lnTo>
                    <a:pt x="28" y="78"/>
                  </a:lnTo>
                  <a:lnTo>
                    <a:pt x="36" y="80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4" y="84"/>
                  </a:lnTo>
                  <a:lnTo>
                    <a:pt x="64" y="82"/>
                  </a:lnTo>
                  <a:lnTo>
                    <a:pt x="74" y="80"/>
                  </a:lnTo>
                  <a:lnTo>
                    <a:pt x="82" y="74"/>
                  </a:lnTo>
                  <a:lnTo>
                    <a:pt x="90" y="68"/>
                  </a:lnTo>
                  <a:lnTo>
                    <a:pt x="96" y="60"/>
                  </a:lnTo>
                  <a:lnTo>
                    <a:pt x="102" y="52"/>
                  </a:lnTo>
                  <a:lnTo>
                    <a:pt x="104" y="42"/>
                  </a:lnTo>
                  <a:lnTo>
                    <a:pt x="106" y="30"/>
                  </a:lnTo>
                  <a:lnTo>
                    <a:pt x="106" y="26"/>
                  </a:lnTo>
                  <a:lnTo>
                    <a:pt x="80" y="14"/>
                  </a:lnTo>
                  <a:lnTo>
                    <a:pt x="58" y="6"/>
                  </a:lnTo>
                  <a:lnTo>
                    <a:pt x="38" y="0"/>
                  </a:lnTo>
                  <a:lnTo>
                    <a:pt x="22" y="2"/>
                  </a:lnTo>
                  <a:lnTo>
                    <a:pt x="6" y="6"/>
                  </a:lnTo>
                  <a:close/>
                  <a:moveTo>
                    <a:pt x="30" y="30"/>
                  </a:moveTo>
                  <a:lnTo>
                    <a:pt x="30" y="30"/>
                  </a:lnTo>
                  <a:lnTo>
                    <a:pt x="32" y="22"/>
                  </a:lnTo>
                  <a:lnTo>
                    <a:pt x="36" y="14"/>
                  </a:lnTo>
                  <a:lnTo>
                    <a:pt x="44" y="10"/>
                  </a:lnTo>
                  <a:lnTo>
                    <a:pt x="54" y="8"/>
                  </a:lnTo>
                  <a:lnTo>
                    <a:pt x="62" y="10"/>
                  </a:lnTo>
                  <a:lnTo>
                    <a:pt x="70" y="14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4" y="40"/>
                  </a:lnTo>
                  <a:lnTo>
                    <a:pt x="70" y="48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44" y="52"/>
                  </a:lnTo>
                  <a:lnTo>
                    <a:pt x="36" y="48"/>
                  </a:lnTo>
                  <a:lnTo>
                    <a:pt x="32" y="4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319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0 w 46"/>
                <a:gd name="T11" fmla="*/ 2147483646 h 46"/>
                <a:gd name="T12" fmla="*/ 0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2147483646 h 46"/>
                <a:gd name="T32" fmla="*/ 2147483646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320"/>
            <p:cNvSpPr>
              <a:spLocks/>
            </p:cNvSpPr>
            <p:nvPr/>
          </p:nvSpPr>
          <p:spPr bwMode="auto">
            <a:xfrm>
              <a:off x="4176713" y="2517775"/>
              <a:ext cx="263525" cy="152400"/>
            </a:xfrm>
            <a:custGeom>
              <a:avLst/>
              <a:gdLst>
                <a:gd name="T0" fmla="*/ 2147483646 w 166"/>
                <a:gd name="T1" fmla="*/ 0 h 96"/>
                <a:gd name="T2" fmla="*/ 2147483646 w 166"/>
                <a:gd name="T3" fmla="*/ 0 h 96"/>
                <a:gd name="T4" fmla="*/ 0 w 166"/>
                <a:gd name="T5" fmla="*/ 2147483646 h 96"/>
                <a:gd name="T6" fmla="*/ 0 w 166"/>
                <a:gd name="T7" fmla="*/ 2147483646 h 96"/>
                <a:gd name="T8" fmla="*/ 2147483646 w 166"/>
                <a:gd name="T9" fmla="*/ 2147483646 h 96"/>
                <a:gd name="T10" fmla="*/ 2147483646 w 166"/>
                <a:gd name="T11" fmla="*/ 2147483646 h 96"/>
                <a:gd name="T12" fmla="*/ 2147483646 w 166"/>
                <a:gd name="T13" fmla="*/ 2147483646 h 96"/>
                <a:gd name="T14" fmla="*/ 2147483646 w 166"/>
                <a:gd name="T15" fmla="*/ 2147483646 h 96"/>
                <a:gd name="T16" fmla="*/ 2147483646 w 166"/>
                <a:gd name="T17" fmla="*/ 2147483646 h 96"/>
                <a:gd name="T18" fmla="*/ 2147483646 w 166"/>
                <a:gd name="T19" fmla="*/ 2147483646 h 96"/>
                <a:gd name="T20" fmla="*/ 2147483646 w 166"/>
                <a:gd name="T21" fmla="*/ 2147483646 h 96"/>
                <a:gd name="T22" fmla="*/ 2147483646 w 166"/>
                <a:gd name="T23" fmla="*/ 2147483646 h 96"/>
                <a:gd name="T24" fmla="*/ 2147483646 w 166"/>
                <a:gd name="T25" fmla="*/ 2147483646 h 96"/>
                <a:gd name="T26" fmla="*/ 2147483646 w 166"/>
                <a:gd name="T27" fmla="*/ 2147483646 h 96"/>
                <a:gd name="T28" fmla="*/ 2147483646 w 166"/>
                <a:gd name="T29" fmla="*/ 2147483646 h 96"/>
                <a:gd name="T30" fmla="*/ 2147483646 w 166"/>
                <a:gd name="T31" fmla="*/ 2147483646 h 96"/>
                <a:gd name="T32" fmla="*/ 2147483646 w 166"/>
                <a:gd name="T33" fmla="*/ 2147483646 h 96"/>
                <a:gd name="T34" fmla="*/ 2147483646 w 166"/>
                <a:gd name="T35" fmla="*/ 2147483646 h 96"/>
                <a:gd name="T36" fmla="*/ 2147483646 w 166"/>
                <a:gd name="T37" fmla="*/ 2147483646 h 96"/>
                <a:gd name="T38" fmla="*/ 2147483646 w 166"/>
                <a:gd name="T39" fmla="*/ 2147483646 h 96"/>
                <a:gd name="T40" fmla="*/ 2147483646 w 166"/>
                <a:gd name="T41" fmla="*/ 2147483646 h 96"/>
                <a:gd name="T42" fmla="*/ 2147483646 w 166"/>
                <a:gd name="T43" fmla="*/ 2147483646 h 96"/>
                <a:gd name="T44" fmla="*/ 2147483646 w 166"/>
                <a:gd name="T45" fmla="*/ 2147483646 h 96"/>
                <a:gd name="T46" fmla="*/ 2147483646 w 166"/>
                <a:gd name="T47" fmla="*/ 2147483646 h 96"/>
                <a:gd name="T48" fmla="*/ 2147483646 w 166"/>
                <a:gd name="T49" fmla="*/ 2147483646 h 96"/>
                <a:gd name="T50" fmla="*/ 2147483646 w 166"/>
                <a:gd name="T51" fmla="*/ 2147483646 h 96"/>
                <a:gd name="T52" fmla="*/ 2147483646 w 166"/>
                <a:gd name="T53" fmla="*/ 0 h 96"/>
                <a:gd name="T54" fmla="*/ 2147483646 w 166"/>
                <a:gd name="T55" fmla="*/ 0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6">
                  <a:moveTo>
                    <a:pt x="14" y="0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20" y="8"/>
                  </a:lnTo>
                  <a:lnTo>
                    <a:pt x="42" y="16"/>
                  </a:lnTo>
                  <a:lnTo>
                    <a:pt x="68" y="28"/>
                  </a:lnTo>
                  <a:lnTo>
                    <a:pt x="90" y="40"/>
                  </a:lnTo>
                  <a:lnTo>
                    <a:pt x="114" y="54"/>
                  </a:lnTo>
                  <a:lnTo>
                    <a:pt x="140" y="72"/>
                  </a:lnTo>
                  <a:lnTo>
                    <a:pt x="166" y="96"/>
                  </a:lnTo>
                  <a:lnTo>
                    <a:pt x="152" y="78"/>
                  </a:lnTo>
                  <a:lnTo>
                    <a:pt x="144" y="64"/>
                  </a:lnTo>
                  <a:lnTo>
                    <a:pt x="140" y="56"/>
                  </a:lnTo>
                  <a:lnTo>
                    <a:pt x="140" y="52"/>
                  </a:lnTo>
                  <a:lnTo>
                    <a:pt x="132" y="44"/>
                  </a:lnTo>
                  <a:lnTo>
                    <a:pt x="124" y="36"/>
                  </a:lnTo>
                  <a:lnTo>
                    <a:pt x="112" y="26"/>
                  </a:lnTo>
                  <a:lnTo>
                    <a:pt x="94" y="18"/>
                  </a:lnTo>
                  <a:lnTo>
                    <a:pt x="74" y="8"/>
                  </a:lnTo>
                  <a:lnTo>
                    <a:pt x="46" y="2"/>
                  </a:lnTo>
                  <a:lnTo>
                    <a:pt x="3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321"/>
            <p:cNvSpPr>
              <a:spLocks/>
            </p:cNvSpPr>
            <p:nvPr/>
          </p:nvSpPr>
          <p:spPr bwMode="auto">
            <a:xfrm>
              <a:off x="419893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0 w 100"/>
                <a:gd name="T5" fmla="*/ 2147483646 h 58"/>
                <a:gd name="T6" fmla="*/ 0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2147483646 w 100"/>
                <a:gd name="T23" fmla="*/ 2147483646 h 58"/>
                <a:gd name="T24" fmla="*/ 2147483646 w 100"/>
                <a:gd name="T25" fmla="*/ 2147483646 h 58"/>
                <a:gd name="T26" fmla="*/ 2147483646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2" y="58"/>
                  </a:moveTo>
                  <a:lnTo>
                    <a:pt x="2" y="58"/>
                  </a:lnTo>
                  <a:lnTo>
                    <a:pt x="0" y="58"/>
                  </a:lnTo>
                  <a:lnTo>
                    <a:pt x="24" y="58"/>
                  </a:lnTo>
                  <a:lnTo>
                    <a:pt x="40" y="56"/>
                  </a:lnTo>
                  <a:lnTo>
                    <a:pt x="54" y="54"/>
                  </a:lnTo>
                  <a:lnTo>
                    <a:pt x="68" y="48"/>
                  </a:lnTo>
                  <a:lnTo>
                    <a:pt x="80" y="42"/>
                  </a:lnTo>
                  <a:lnTo>
                    <a:pt x="94" y="30"/>
                  </a:lnTo>
                  <a:lnTo>
                    <a:pt x="100" y="26"/>
                  </a:lnTo>
                  <a:lnTo>
                    <a:pt x="76" y="12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50" y="26"/>
                  </a:lnTo>
                  <a:lnTo>
                    <a:pt x="44" y="34"/>
                  </a:lnTo>
                  <a:lnTo>
                    <a:pt x="38" y="42"/>
                  </a:lnTo>
                  <a:lnTo>
                    <a:pt x="30" y="48"/>
                  </a:lnTo>
                  <a:lnTo>
                    <a:pt x="22" y="54"/>
                  </a:lnTo>
                  <a:lnTo>
                    <a:pt x="12" y="56"/>
                  </a:lnTo>
                  <a:lnTo>
                    <a:pt x="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322"/>
            <p:cNvSpPr>
              <a:spLocks/>
            </p:cNvSpPr>
            <p:nvPr/>
          </p:nvSpPr>
          <p:spPr bwMode="auto">
            <a:xfrm>
              <a:off x="4017963" y="2517775"/>
              <a:ext cx="422275" cy="152400"/>
            </a:xfrm>
            <a:custGeom>
              <a:avLst/>
              <a:gdLst>
                <a:gd name="T0" fmla="*/ 2147483646 w 266"/>
                <a:gd name="T1" fmla="*/ 2147483646 h 96"/>
                <a:gd name="T2" fmla="*/ 2147483646 w 266"/>
                <a:gd name="T3" fmla="*/ 2147483646 h 96"/>
                <a:gd name="T4" fmla="*/ 2147483646 w 266"/>
                <a:gd name="T5" fmla="*/ 2147483646 h 96"/>
                <a:gd name="T6" fmla="*/ 2147483646 w 266"/>
                <a:gd name="T7" fmla="*/ 2147483646 h 96"/>
                <a:gd name="T8" fmla="*/ 2147483646 w 266"/>
                <a:gd name="T9" fmla="*/ 2147483646 h 96"/>
                <a:gd name="T10" fmla="*/ 2147483646 w 266"/>
                <a:gd name="T11" fmla="*/ 2147483646 h 96"/>
                <a:gd name="T12" fmla="*/ 2147483646 w 266"/>
                <a:gd name="T13" fmla="*/ 2147483646 h 96"/>
                <a:gd name="T14" fmla="*/ 2147483646 w 266"/>
                <a:gd name="T15" fmla="*/ 2147483646 h 96"/>
                <a:gd name="T16" fmla="*/ 2147483646 w 266"/>
                <a:gd name="T17" fmla="*/ 2147483646 h 96"/>
                <a:gd name="T18" fmla="*/ 2147483646 w 266"/>
                <a:gd name="T19" fmla="*/ 2147483646 h 96"/>
                <a:gd name="T20" fmla="*/ 2147483646 w 266"/>
                <a:gd name="T21" fmla="*/ 2147483646 h 96"/>
                <a:gd name="T22" fmla="*/ 2147483646 w 266"/>
                <a:gd name="T23" fmla="*/ 2147483646 h 96"/>
                <a:gd name="T24" fmla="*/ 2147483646 w 266"/>
                <a:gd name="T25" fmla="*/ 2147483646 h 96"/>
                <a:gd name="T26" fmla="*/ 2147483646 w 266"/>
                <a:gd name="T27" fmla="*/ 2147483646 h 96"/>
                <a:gd name="T28" fmla="*/ 2147483646 w 266"/>
                <a:gd name="T29" fmla="*/ 0 h 96"/>
                <a:gd name="T30" fmla="*/ 2147483646 w 266"/>
                <a:gd name="T31" fmla="*/ 0 h 96"/>
                <a:gd name="T32" fmla="*/ 2147483646 w 266"/>
                <a:gd name="T33" fmla="*/ 2147483646 h 96"/>
                <a:gd name="T34" fmla="*/ 2147483646 w 266"/>
                <a:gd name="T35" fmla="*/ 2147483646 h 96"/>
                <a:gd name="T36" fmla="*/ 2147483646 w 266"/>
                <a:gd name="T37" fmla="*/ 2147483646 h 96"/>
                <a:gd name="T38" fmla="*/ 2147483646 w 266"/>
                <a:gd name="T39" fmla="*/ 2147483646 h 96"/>
                <a:gd name="T40" fmla="*/ 2147483646 w 266"/>
                <a:gd name="T41" fmla="*/ 2147483646 h 96"/>
                <a:gd name="T42" fmla="*/ 2147483646 w 266"/>
                <a:gd name="T43" fmla="*/ 2147483646 h 96"/>
                <a:gd name="T44" fmla="*/ 2147483646 w 266"/>
                <a:gd name="T45" fmla="*/ 2147483646 h 96"/>
                <a:gd name="T46" fmla="*/ 2147483646 w 266"/>
                <a:gd name="T47" fmla="*/ 2147483646 h 96"/>
                <a:gd name="T48" fmla="*/ 2147483646 w 266"/>
                <a:gd name="T49" fmla="*/ 2147483646 h 96"/>
                <a:gd name="T50" fmla="*/ 2147483646 w 266"/>
                <a:gd name="T51" fmla="*/ 2147483646 h 96"/>
                <a:gd name="T52" fmla="*/ 2147483646 w 266"/>
                <a:gd name="T53" fmla="*/ 2147483646 h 96"/>
                <a:gd name="T54" fmla="*/ 0 w 266"/>
                <a:gd name="T55" fmla="*/ 2147483646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6">
                  <a:moveTo>
                    <a:pt x="266" y="96"/>
                  </a:moveTo>
                  <a:lnTo>
                    <a:pt x="266" y="96"/>
                  </a:lnTo>
                  <a:lnTo>
                    <a:pt x="252" y="78"/>
                  </a:lnTo>
                  <a:lnTo>
                    <a:pt x="244" y="64"/>
                  </a:lnTo>
                  <a:lnTo>
                    <a:pt x="240" y="56"/>
                  </a:lnTo>
                  <a:lnTo>
                    <a:pt x="240" y="52"/>
                  </a:lnTo>
                  <a:lnTo>
                    <a:pt x="232" y="44"/>
                  </a:lnTo>
                  <a:lnTo>
                    <a:pt x="224" y="36"/>
                  </a:lnTo>
                  <a:lnTo>
                    <a:pt x="212" y="26"/>
                  </a:lnTo>
                  <a:lnTo>
                    <a:pt x="194" y="18"/>
                  </a:lnTo>
                  <a:lnTo>
                    <a:pt x="174" y="8"/>
                  </a:lnTo>
                  <a:lnTo>
                    <a:pt x="146" y="2"/>
                  </a:lnTo>
                  <a:lnTo>
                    <a:pt x="132" y="2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4" y="4"/>
                  </a:lnTo>
                  <a:lnTo>
                    <a:pt x="68" y="8"/>
                  </a:lnTo>
                  <a:lnTo>
                    <a:pt x="50" y="16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4" y="68"/>
                  </a:lnTo>
                  <a:lnTo>
                    <a:pt x="0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323"/>
            <p:cNvSpPr>
              <a:spLocks/>
            </p:cNvSpPr>
            <p:nvPr/>
          </p:nvSpPr>
          <p:spPr bwMode="auto">
            <a:xfrm>
              <a:off x="4176713" y="2520950"/>
              <a:ext cx="263525" cy="149225"/>
            </a:xfrm>
            <a:custGeom>
              <a:avLst/>
              <a:gdLst>
                <a:gd name="T0" fmla="*/ 0 w 166"/>
                <a:gd name="T1" fmla="*/ 0 h 94"/>
                <a:gd name="T2" fmla="*/ 0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6" h="94">
                  <a:moveTo>
                    <a:pt x="0" y="0"/>
                  </a:moveTo>
                  <a:lnTo>
                    <a:pt x="0" y="0"/>
                  </a:lnTo>
                  <a:lnTo>
                    <a:pt x="20" y="6"/>
                  </a:lnTo>
                  <a:lnTo>
                    <a:pt x="42" y="14"/>
                  </a:lnTo>
                  <a:lnTo>
                    <a:pt x="68" y="26"/>
                  </a:lnTo>
                  <a:lnTo>
                    <a:pt x="90" y="38"/>
                  </a:lnTo>
                  <a:lnTo>
                    <a:pt x="114" y="52"/>
                  </a:lnTo>
                  <a:lnTo>
                    <a:pt x="140" y="70"/>
                  </a:lnTo>
                  <a:lnTo>
                    <a:pt x="166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324"/>
            <p:cNvSpPr>
              <a:spLocks/>
            </p:cNvSpPr>
            <p:nvPr/>
          </p:nvSpPr>
          <p:spPr bwMode="auto">
            <a:xfrm>
              <a:off x="4017963" y="2603500"/>
              <a:ext cx="339725" cy="85725"/>
            </a:xfrm>
            <a:custGeom>
              <a:avLst/>
              <a:gdLst>
                <a:gd name="T0" fmla="*/ 2147483646 w 214"/>
                <a:gd name="T1" fmla="*/ 0 h 54"/>
                <a:gd name="T2" fmla="*/ 2147483646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0 w 214"/>
                <a:gd name="T35" fmla="*/ 2147483646 h 54"/>
                <a:gd name="T36" fmla="*/ 0 w 214"/>
                <a:gd name="T37" fmla="*/ 2147483646 h 54"/>
                <a:gd name="T38" fmla="*/ 0 w 214"/>
                <a:gd name="T39" fmla="*/ 2147483646 h 54"/>
                <a:gd name="T40" fmla="*/ 0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214" y="0"/>
                  </a:moveTo>
                  <a:lnTo>
                    <a:pt x="214" y="0"/>
                  </a:lnTo>
                  <a:lnTo>
                    <a:pt x="208" y="4"/>
                  </a:lnTo>
                  <a:lnTo>
                    <a:pt x="194" y="16"/>
                  </a:lnTo>
                  <a:lnTo>
                    <a:pt x="182" y="22"/>
                  </a:lnTo>
                  <a:lnTo>
                    <a:pt x="168" y="28"/>
                  </a:lnTo>
                  <a:lnTo>
                    <a:pt x="154" y="30"/>
                  </a:lnTo>
                  <a:lnTo>
                    <a:pt x="138" y="32"/>
                  </a:lnTo>
                  <a:lnTo>
                    <a:pt x="114" y="32"/>
                  </a:lnTo>
                  <a:lnTo>
                    <a:pt x="108" y="32"/>
                  </a:lnTo>
                  <a:lnTo>
                    <a:pt x="52" y="24"/>
                  </a:lnTo>
                  <a:lnTo>
                    <a:pt x="30" y="22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42"/>
                  </a:lnTo>
                  <a:lnTo>
                    <a:pt x="16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325"/>
            <p:cNvSpPr>
              <a:spLocks/>
            </p:cNvSpPr>
            <p:nvPr/>
          </p:nvSpPr>
          <p:spPr bwMode="auto">
            <a:xfrm>
              <a:off x="4116388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0 h 78"/>
                <a:gd name="T6" fmla="*/ 2147483646 w 106"/>
                <a:gd name="T7" fmla="*/ 2147483646 h 78"/>
                <a:gd name="T8" fmla="*/ 0 w 106"/>
                <a:gd name="T9" fmla="*/ 2147483646 h 78"/>
                <a:gd name="T10" fmla="*/ 0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2147483646 w 106"/>
                <a:gd name="T51" fmla="*/ 2147483646 h 78"/>
                <a:gd name="T52" fmla="*/ 2147483646 w 106"/>
                <a:gd name="T53" fmla="*/ 2147483646 h 78"/>
                <a:gd name="T54" fmla="*/ 2147483646 w 106"/>
                <a:gd name="T55" fmla="*/ 2147483646 h 78"/>
                <a:gd name="T56" fmla="*/ 2147483646 w 10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6" h="78">
                  <a:moveTo>
                    <a:pt x="6" y="0"/>
                  </a:moveTo>
                  <a:lnTo>
                    <a:pt x="6" y="0"/>
                  </a:lnTo>
                  <a:lnTo>
                    <a:pt x="2" y="12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4" y="60"/>
                  </a:lnTo>
                  <a:lnTo>
                    <a:pt x="20" y="66"/>
                  </a:lnTo>
                  <a:lnTo>
                    <a:pt x="28" y="72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52" y="78"/>
                  </a:lnTo>
                  <a:lnTo>
                    <a:pt x="54" y="78"/>
                  </a:lnTo>
                  <a:lnTo>
                    <a:pt x="64" y="76"/>
                  </a:lnTo>
                  <a:lnTo>
                    <a:pt x="74" y="74"/>
                  </a:lnTo>
                  <a:lnTo>
                    <a:pt x="82" y="68"/>
                  </a:lnTo>
                  <a:lnTo>
                    <a:pt x="90" y="62"/>
                  </a:lnTo>
                  <a:lnTo>
                    <a:pt x="96" y="54"/>
                  </a:lnTo>
                  <a:lnTo>
                    <a:pt x="102" y="46"/>
                  </a:lnTo>
                  <a:lnTo>
                    <a:pt x="104" y="36"/>
                  </a:lnTo>
                  <a:lnTo>
                    <a:pt x="106" y="24"/>
                  </a:lnTo>
                  <a:lnTo>
                    <a:pt x="106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326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327"/>
            <p:cNvSpPr>
              <a:spLocks/>
            </p:cNvSpPr>
            <p:nvPr/>
          </p:nvSpPr>
          <p:spPr bwMode="auto">
            <a:xfrm>
              <a:off x="4157663" y="2533650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2" name="Freeform 259"/>
          <p:cNvSpPr>
            <a:spLocks/>
          </p:cNvSpPr>
          <p:nvPr/>
        </p:nvSpPr>
        <p:spPr bwMode="auto">
          <a:xfrm>
            <a:off x="6999288" y="4537075"/>
            <a:ext cx="1693862" cy="1638300"/>
          </a:xfrm>
          <a:custGeom>
            <a:avLst/>
            <a:gdLst>
              <a:gd name="T0" fmla="*/ 455750 w 1752600"/>
              <a:gd name="T1" fmla="*/ 1562100 h 1638300"/>
              <a:gd name="T2" fmla="*/ 309566 w 1752600"/>
              <a:gd name="T3" fmla="*/ 1628775 h 1638300"/>
              <a:gd name="T4" fmla="*/ 111788 w 1752600"/>
              <a:gd name="T5" fmla="*/ 1619250 h 1638300"/>
              <a:gd name="T6" fmla="*/ 60193 w 1752600"/>
              <a:gd name="T7" fmla="*/ 1571625 h 1638300"/>
              <a:gd name="T8" fmla="*/ 68792 w 1752600"/>
              <a:gd name="T9" fmla="*/ 1343025 h 1638300"/>
              <a:gd name="T10" fmla="*/ 146184 w 1752600"/>
              <a:gd name="T11" fmla="*/ 1323975 h 1638300"/>
              <a:gd name="T12" fmla="*/ 111788 w 1752600"/>
              <a:gd name="T13" fmla="*/ 1219200 h 1638300"/>
              <a:gd name="T14" fmla="*/ 85991 w 1752600"/>
              <a:gd name="T15" fmla="*/ 1123950 h 1638300"/>
              <a:gd name="T16" fmla="*/ 42995 w 1752600"/>
              <a:gd name="T17" fmla="*/ 990600 h 1638300"/>
              <a:gd name="T18" fmla="*/ 8599 w 1752600"/>
              <a:gd name="T19" fmla="*/ 876300 h 1638300"/>
              <a:gd name="T20" fmla="*/ 8599 w 1752600"/>
              <a:gd name="T21" fmla="*/ 666750 h 1638300"/>
              <a:gd name="T22" fmla="*/ 197779 w 1752600"/>
              <a:gd name="T23" fmla="*/ 581025 h 1638300"/>
              <a:gd name="T24" fmla="*/ 223575 w 1752600"/>
              <a:gd name="T25" fmla="*/ 381000 h 1638300"/>
              <a:gd name="T26" fmla="*/ 318165 w 1752600"/>
              <a:gd name="T27" fmla="*/ 257175 h 1638300"/>
              <a:gd name="T28" fmla="*/ 412755 w 1752600"/>
              <a:gd name="T29" fmla="*/ 295275 h 1638300"/>
              <a:gd name="T30" fmla="*/ 507345 w 1752600"/>
              <a:gd name="T31" fmla="*/ 361950 h 1638300"/>
              <a:gd name="T32" fmla="*/ 541741 w 1752600"/>
              <a:gd name="T33" fmla="*/ 238125 h 1638300"/>
              <a:gd name="T34" fmla="*/ 576137 w 1752600"/>
              <a:gd name="T35" fmla="*/ 104775 h 1638300"/>
              <a:gd name="T36" fmla="*/ 705122 w 1752600"/>
              <a:gd name="T37" fmla="*/ 0 h 1638300"/>
              <a:gd name="T38" fmla="*/ 920099 w 1752600"/>
              <a:gd name="T39" fmla="*/ 19050 h 1638300"/>
              <a:gd name="T40" fmla="*/ 997491 w 1752600"/>
              <a:gd name="T41" fmla="*/ 104775 h 1638300"/>
              <a:gd name="T42" fmla="*/ 1023287 w 1752600"/>
              <a:gd name="T43" fmla="*/ 266700 h 1638300"/>
              <a:gd name="T44" fmla="*/ 1229664 w 1752600"/>
              <a:gd name="T45" fmla="*/ 285750 h 1638300"/>
              <a:gd name="T46" fmla="*/ 1281259 w 1752600"/>
              <a:gd name="T47" fmla="*/ 314325 h 1638300"/>
              <a:gd name="T48" fmla="*/ 1367250 w 1752600"/>
              <a:gd name="T49" fmla="*/ 390525 h 1638300"/>
              <a:gd name="T50" fmla="*/ 1401646 w 1752600"/>
              <a:gd name="T51" fmla="*/ 552450 h 1638300"/>
              <a:gd name="T52" fmla="*/ 1367250 w 1752600"/>
              <a:gd name="T53" fmla="*/ 685800 h 1638300"/>
              <a:gd name="T54" fmla="*/ 1410245 w 1752600"/>
              <a:gd name="T55" fmla="*/ 762000 h 1638300"/>
              <a:gd name="T56" fmla="*/ 1487636 w 1752600"/>
              <a:gd name="T57" fmla="*/ 781050 h 1638300"/>
              <a:gd name="T58" fmla="*/ 1582226 w 1752600"/>
              <a:gd name="T59" fmla="*/ 904875 h 1638300"/>
              <a:gd name="T60" fmla="*/ 1547830 w 1752600"/>
              <a:gd name="T61" fmla="*/ 1038225 h 1638300"/>
              <a:gd name="T62" fmla="*/ 1513434 w 1752600"/>
              <a:gd name="T63" fmla="*/ 1152525 h 1638300"/>
              <a:gd name="T64" fmla="*/ 1444641 w 1752600"/>
              <a:gd name="T65" fmla="*/ 1228725 h 1638300"/>
              <a:gd name="T66" fmla="*/ 1401646 w 1752600"/>
              <a:gd name="T67" fmla="*/ 1323975 h 1638300"/>
              <a:gd name="T68" fmla="*/ 1436042 w 1752600"/>
              <a:gd name="T69" fmla="*/ 1390650 h 1638300"/>
              <a:gd name="T70" fmla="*/ 1401646 w 1752600"/>
              <a:gd name="T71" fmla="*/ 1485900 h 1638300"/>
              <a:gd name="T72" fmla="*/ 1255462 w 1752600"/>
              <a:gd name="T73" fmla="*/ 1590675 h 1638300"/>
              <a:gd name="T74" fmla="*/ 1186670 w 1752600"/>
              <a:gd name="T75" fmla="*/ 1619250 h 1638300"/>
              <a:gd name="T76" fmla="*/ 1057684 w 1752600"/>
              <a:gd name="T77" fmla="*/ 1609725 h 1638300"/>
              <a:gd name="T78" fmla="*/ 988891 w 1752600"/>
              <a:gd name="T79" fmla="*/ 1514475 h 1638300"/>
              <a:gd name="T80" fmla="*/ 1074881 w 1752600"/>
              <a:gd name="T81" fmla="*/ 1419225 h 1638300"/>
              <a:gd name="T82" fmla="*/ 1117876 w 1752600"/>
              <a:gd name="T83" fmla="*/ 1304925 h 1638300"/>
              <a:gd name="T84" fmla="*/ 1152273 w 1752600"/>
              <a:gd name="T85" fmla="*/ 1238250 h 1638300"/>
              <a:gd name="T86" fmla="*/ 1178070 w 1752600"/>
              <a:gd name="T87" fmla="*/ 1095375 h 1638300"/>
              <a:gd name="T88" fmla="*/ 1160872 w 1752600"/>
              <a:gd name="T89" fmla="*/ 819150 h 1638300"/>
              <a:gd name="T90" fmla="*/ 1100679 w 1752600"/>
              <a:gd name="T91" fmla="*/ 581025 h 1638300"/>
              <a:gd name="T92" fmla="*/ 997491 w 1752600"/>
              <a:gd name="T93" fmla="*/ 514350 h 1638300"/>
              <a:gd name="T94" fmla="*/ 868505 w 1752600"/>
              <a:gd name="T95" fmla="*/ 485775 h 1638300"/>
              <a:gd name="T96" fmla="*/ 524542 w 1752600"/>
              <a:gd name="T97" fmla="*/ 523875 h 1638300"/>
              <a:gd name="T98" fmla="*/ 421354 w 1752600"/>
              <a:gd name="T99" fmla="*/ 590550 h 1638300"/>
              <a:gd name="T100" fmla="*/ 386957 w 1752600"/>
              <a:gd name="T101" fmla="*/ 638175 h 1638300"/>
              <a:gd name="T102" fmla="*/ 343962 w 1752600"/>
              <a:gd name="T103" fmla="*/ 733425 h 1638300"/>
              <a:gd name="T104" fmla="*/ 343962 w 1752600"/>
              <a:gd name="T105" fmla="*/ 981075 h 1638300"/>
              <a:gd name="T106" fmla="*/ 386957 w 1752600"/>
              <a:gd name="T107" fmla="*/ 1257300 h 1638300"/>
              <a:gd name="T108" fmla="*/ 404155 w 1752600"/>
              <a:gd name="T109" fmla="*/ 1333500 h 1638300"/>
              <a:gd name="T110" fmla="*/ 472948 w 1752600"/>
              <a:gd name="T111" fmla="*/ 1447800 h 1638300"/>
              <a:gd name="T112" fmla="*/ 507345 w 1752600"/>
              <a:gd name="T113" fmla="*/ 1514475 h 163830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752600" h="1638300">
                <a:moveTo>
                  <a:pt x="504825" y="1562100"/>
                </a:moveTo>
                <a:lnTo>
                  <a:pt x="504825" y="1562100"/>
                </a:lnTo>
                <a:cubicBezTo>
                  <a:pt x="466725" y="1581150"/>
                  <a:pt x="429914" y="1603031"/>
                  <a:pt x="390525" y="1619250"/>
                </a:cubicBezTo>
                <a:cubicBezTo>
                  <a:pt x="375555" y="1625414"/>
                  <a:pt x="358606" y="1624848"/>
                  <a:pt x="342900" y="1628775"/>
                </a:cubicBezTo>
                <a:cubicBezTo>
                  <a:pt x="333160" y="1631210"/>
                  <a:pt x="323850" y="1635125"/>
                  <a:pt x="314325" y="1638300"/>
                </a:cubicBezTo>
                <a:cubicBezTo>
                  <a:pt x="294497" y="1636978"/>
                  <a:pt x="171039" y="1634988"/>
                  <a:pt x="123825" y="1619250"/>
                </a:cubicBezTo>
                <a:cubicBezTo>
                  <a:pt x="110355" y="1614760"/>
                  <a:pt x="98425" y="1606550"/>
                  <a:pt x="85725" y="1600200"/>
                </a:cubicBezTo>
                <a:cubicBezTo>
                  <a:pt x="79375" y="1590675"/>
                  <a:pt x="69451" y="1582731"/>
                  <a:pt x="66675" y="1571625"/>
                </a:cubicBezTo>
                <a:cubicBezTo>
                  <a:pt x="50456" y="1506751"/>
                  <a:pt x="58049" y="1436296"/>
                  <a:pt x="66675" y="1371600"/>
                </a:cubicBezTo>
                <a:cubicBezTo>
                  <a:pt x="68002" y="1361648"/>
                  <a:pt x="69100" y="1350125"/>
                  <a:pt x="76200" y="1343025"/>
                </a:cubicBezTo>
                <a:cubicBezTo>
                  <a:pt x="83300" y="1335925"/>
                  <a:pt x="94974" y="1335678"/>
                  <a:pt x="104775" y="1333500"/>
                </a:cubicBezTo>
                <a:cubicBezTo>
                  <a:pt x="123628" y="1329310"/>
                  <a:pt x="142875" y="1327150"/>
                  <a:pt x="161925" y="1323975"/>
                </a:cubicBezTo>
                <a:cubicBezTo>
                  <a:pt x="158302" y="1305861"/>
                  <a:pt x="152638" y="1267301"/>
                  <a:pt x="142875" y="1247775"/>
                </a:cubicBezTo>
                <a:cubicBezTo>
                  <a:pt x="137755" y="1237536"/>
                  <a:pt x="128474" y="1229661"/>
                  <a:pt x="123825" y="1219200"/>
                </a:cubicBezTo>
                <a:cubicBezTo>
                  <a:pt x="115670" y="1200850"/>
                  <a:pt x="109645" y="1181531"/>
                  <a:pt x="104775" y="1162050"/>
                </a:cubicBezTo>
                <a:cubicBezTo>
                  <a:pt x="101600" y="1149350"/>
                  <a:pt x="100285" y="1136034"/>
                  <a:pt x="95250" y="1123950"/>
                </a:cubicBezTo>
                <a:cubicBezTo>
                  <a:pt x="84328" y="1097736"/>
                  <a:pt x="57150" y="1047750"/>
                  <a:pt x="57150" y="1047750"/>
                </a:cubicBezTo>
                <a:cubicBezTo>
                  <a:pt x="53975" y="1028700"/>
                  <a:pt x="54798" y="1008531"/>
                  <a:pt x="47625" y="990600"/>
                </a:cubicBezTo>
                <a:cubicBezTo>
                  <a:pt x="41729" y="975860"/>
                  <a:pt x="24070" y="967560"/>
                  <a:pt x="19050" y="952500"/>
                </a:cubicBezTo>
                <a:cubicBezTo>
                  <a:pt x="10955" y="928216"/>
                  <a:pt x="12908" y="901673"/>
                  <a:pt x="9525" y="876300"/>
                </a:cubicBezTo>
                <a:cubicBezTo>
                  <a:pt x="6558" y="854046"/>
                  <a:pt x="3175" y="831850"/>
                  <a:pt x="0" y="809625"/>
                </a:cubicBezTo>
                <a:cubicBezTo>
                  <a:pt x="3175" y="762000"/>
                  <a:pt x="-5569" y="712031"/>
                  <a:pt x="9525" y="666750"/>
                </a:cubicBezTo>
                <a:cubicBezTo>
                  <a:pt x="18044" y="641192"/>
                  <a:pt x="66675" y="609600"/>
                  <a:pt x="66675" y="609600"/>
                </a:cubicBezTo>
                <a:cubicBezTo>
                  <a:pt x="174358" y="617292"/>
                  <a:pt x="192787" y="659890"/>
                  <a:pt x="219075" y="581025"/>
                </a:cubicBezTo>
                <a:cubicBezTo>
                  <a:pt x="224195" y="565666"/>
                  <a:pt x="225425" y="549275"/>
                  <a:pt x="228600" y="533400"/>
                </a:cubicBezTo>
                <a:cubicBezTo>
                  <a:pt x="245556" y="312977"/>
                  <a:pt x="223419" y="469848"/>
                  <a:pt x="247650" y="381000"/>
                </a:cubicBezTo>
                <a:cubicBezTo>
                  <a:pt x="253265" y="360413"/>
                  <a:pt x="259265" y="297413"/>
                  <a:pt x="285750" y="276225"/>
                </a:cubicBezTo>
                <a:cubicBezTo>
                  <a:pt x="291961" y="271256"/>
                  <a:pt x="349936" y="257797"/>
                  <a:pt x="352425" y="257175"/>
                </a:cubicBezTo>
                <a:cubicBezTo>
                  <a:pt x="374650" y="260350"/>
                  <a:pt x="398001" y="259028"/>
                  <a:pt x="419100" y="266700"/>
                </a:cubicBezTo>
                <a:cubicBezTo>
                  <a:pt x="434019" y="272125"/>
                  <a:pt x="443991" y="286469"/>
                  <a:pt x="457200" y="295275"/>
                </a:cubicBezTo>
                <a:cubicBezTo>
                  <a:pt x="472604" y="305544"/>
                  <a:pt x="490014" y="312742"/>
                  <a:pt x="504825" y="323850"/>
                </a:cubicBezTo>
                <a:cubicBezTo>
                  <a:pt x="561904" y="366659"/>
                  <a:pt x="504667" y="342847"/>
                  <a:pt x="561975" y="361950"/>
                </a:cubicBezTo>
                <a:cubicBezTo>
                  <a:pt x="571500" y="346075"/>
                  <a:pt x="585106" y="332020"/>
                  <a:pt x="590550" y="314325"/>
                </a:cubicBezTo>
                <a:cubicBezTo>
                  <a:pt x="598078" y="289859"/>
                  <a:pt x="595867" y="263374"/>
                  <a:pt x="600075" y="238125"/>
                </a:cubicBezTo>
                <a:cubicBezTo>
                  <a:pt x="607634" y="192772"/>
                  <a:pt x="615947" y="193688"/>
                  <a:pt x="628650" y="142875"/>
                </a:cubicBezTo>
                <a:cubicBezTo>
                  <a:pt x="631825" y="130175"/>
                  <a:pt x="632321" y="116484"/>
                  <a:pt x="638175" y="104775"/>
                </a:cubicBezTo>
                <a:cubicBezTo>
                  <a:pt x="658493" y="64139"/>
                  <a:pt x="676394" y="40753"/>
                  <a:pt x="714375" y="19050"/>
                </a:cubicBezTo>
                <a:cubicBezTo>
                  <a:pt x="725003" y="12977"/>
                  <a:pt x="772802" y="2062"/>
                  <a:pt x="781050" y="0"/>
                </a:cubicBezTo>
                <a:cubicBezTo>
                  <a:pt x="844550" y="3175"/>
                  <a:pt x="908173" y="4455"/>
                  <a:pt x="971550" y="9525"/>
                </a:cubicBezTo>
                <a:cubicBezTo>
                  <a:pt x="987688" y="10816"/>
                  <a:pt x="1004016" y="13366"/>
                  <a:pt x="1019175" y="19050"/>
                </a:cubicBezTo>
                <a:cubicBezTo>
                  <a:pt x="1028460" y="22532"/>
                  <a:pt x="1083659" y="65032"/>
                  <a:pt x="1085850" y="66675"/>
                </a:cubicBezTo>
                <a:cubicBezTo>
                  <a:pt x="1092200" y="79375"/>
                  <a:pt x="1097855" y="92447"/>
                  <a:pt x="1104900" y="104775"/>
                </a:cubicBezTo>
                <a:cubicBezTo>
                  <a:pt x="1110580" y="114714"/>
                  <a:pt x="1121961" y="122077"/>
                  <a:pt x="1123950" y="133350"/>
                </a:cubicBezTo>
                <a:cubicBezTo>
                  <a:pt x="1131694" y="177235"/>
                  <a:pt x="1130300" y="222250"/>
                  <a:pt x="1133475" y="266700"/>
                </a:cubicBezTo>
                <a:cubicBezTo>
                  <a:pt x="1160037" y="257846"/>
                  <a:pt x="1191261" y="245787"/>
                  <a:pt x="1219200" y="247650"/>
                </a:cubicBezTo>
                <a:cubicBezTo>
                  <a:pt x="1228447" y="248266"/>
                  <a:pt x="1343065" y="273077"/>
                  <a:pt x="1362075" y="285750"/>
                </a:cubicBezTo>
                <a:cubicBezTo>
                  <a:pt x="1371600" y="292100"/>
                  <a:pt x="1380411" y="299680"/>
                  <a:pt x="1390650" y="304800"/>
                </a:cubicBezTo>
                <a:cubicBezTo>
                  <a:pt x="1399630" y="309290"/>
                  <a:pt x="1409824" y="310800"/>
                  <a:pt x="1419225" y="314325"/>
                </a:cubicBezTo>
                <a:cubicBezTo>
                  <a:pt x="1435234" y="320328"/>
                  <a:pt x="1450975" y="327025"/>
                  <a:pt x="1466850" y="333375"/>
                </a:cubicBezTo>
                <a:cubicBezTo>
                  <a:pt x="1487916" y="354441"/>
                  <a:pt x="1501214" y="364003"/>
                  <a:pt x="1514475" y="390525"/>
                </a:cubicBezTo>
                <a:cubicBezTo>
                  <a:pt x="1524687" y="410950"/>
                  <a:pt x="1529178" y="447162"/>
                  <a:pt x="1533525" y="466725"/>
                </a:cubicBezTo>
                <a:cubicBezTo>
                  <a:pt x="1560428" y="587789"/>
                  <a:pt x="1523847" y="408811"/>
                  <a:pt x="1552575" y="552450"/>
                </a:cubicBezTo>
                <a:cubicBezTo>
                  <a:pt x="1549400" y="584200"/>
                  <a:pt x="1551816" y="617019"/>
                  <a:pt x="1543050" y="647700"/>
                </a:cubicBezTo>
                <a:cubicBezTo>
                  <a:pt x="1538689" y="662964"/>
                  <a:pt x="1523702" y="672882"/>
                  <a:pt x="1514475" y="685800"/>
                </a:cubicBezTo>
                <a:cubicBezTo>
                  <a:pt x="1507821" y="695115"/>
                  <a:pt x="1501775" y="704850"/>
                  <a:pt x="1495425" y="714375"/>
                </a:cubicBezTo>
                <a:cubicBezTo>
                  <a:pt x="1497616" y="716018"/>
                  <a:pt x="1552815" y="758518"/>
                  <a:pt x="1562100" y="762000"/>
                </a:cubicBezTo>
                <a:cubicBezTo>
                  <a:pt x="1577259" y="767684"/>
                  <a:pt x="1593921" y="768013"/>
                  <a:pt x="1609725" y="771525"/>
                </a:cubicBezTo>
                <a:cubicBezTo>
                  <a:pt x="1622504" y="774365"/>
                  <a:pt x="1635568" y="776453"/>
                  <a:pt x="1647825" y="781050"/>
                </a:cubicBezTo>
                <a:cubicBezTo>
                  <a:pt x="1687555" y="795949"/>
                  <a:pt x="1698539" y="810191"/>
                  <a:pt x="1733550" y="838200"/>
                </a:cubicBezTo>
                <a:cubicBezTo>
                  <a:pt x="1738042" y="851675"/>
                  <a:pt x="1752600" y="892915"/>
                  <a:pt x="1752600" y="904875"/>
                </a:cubicBezTo>
                <a:cubicBezTo>
                  <a:pt x="1752600" y="908441"/>
                  <a:pt x="1736647" y="1001392"/>
                  <a:pt x="1733550" y="1009650"/>
                </a:cubicBezTo>
                <a:cubicBezTo>
                  <a:pt x="1729530" y="1020369"/>
                  <a:pt x="1720850" y="1028700"/>
                  <a:pt x="1714500" y="1038225"/>
                </a:cubicBezTo>
                <a:cubicBezTo>
                  <a:pt x="1698443" y="1118508"/>
                  <a:pt x="1715501" y="1054938"/>
                  <a:pt x="1685925" y="1123950"/>
                </a:cubicBezTo>
                <a:cubicBezTo>
                  <a:pt x="1681970" y="1133178"/>
                  <a:pt x="1680890" y="1143545"/>
                  <a:pt x="1676400" y="1152525"/>
                </a:cubicBezTo>
                <a:cubicBezTo>
                  <a:pt x="1665696" y="1173932"/>
                  <a:pt x="1646831" y="1194628"/>
                  <a:pt x="1628775" y="1209675"/>
                </a:cubicBezTo>
                <a:cubicBezTo>
                  <a:pt x="1619981" y="1217004"/>
                  <a:pt x="1610767" y="1224322"/>
                  <a:pt x="1600200" y="1228725"/>
                </a:cubicBezTo>
                <a:cubicBezTo>
                  <a:pt x="1572396" y="1240310"/>
                  <a:pt x="1514475" y="1257300"/>
                  <a:pt x="1514475" y="1257300"/>
                </a:cubicBezTo>
                <a:cubicBezTo>
                  <a:pt x="1532923" y="1331093"/>
                  <a:pt x="1508923" y="1262862"/>
                  <a:pt x="1552575" y="1323975"/>
                </a:cubicBezTo>
                <a:cubicBezTo>
                  <a:pt x="1560828" y="1335529"/>
                  <a:pt x="1564580" y="1349747"/>
                  <a:pt x="1571625" y="1362075"/>
                </a:cubicBezTo>
                <a:cubicBezTo>
                  <a:pt x="1577305" y="1372014"/>
                  <a:pt x="1584325" y="1381125"/>
                  <a:pt x="1590675" y="1390650"/>
                </a:cubicBezTo>
                <a:cubicBezTo>
                  <a:pt x="1587500" y="1412875"/>
                  <a:pt x="1589488" y="1436480"/>
                  <a:pt x="1581150" y="1457325"/>
                </a:cubicBezTo>
                <a:cubicBezTo>
                  <a:pt x="1576147" y="1469832"/>
                  <a:pt x="1561199" y="1475552"/>
                  <a:pt x="1552575" y="1485900"/>
                </a:cubicBezTo>
                <a:cubicBezTo>
                  <a:pt x="1487307" y="1564221"/>
                  <a:pt x="1619339" y="1444566"/>
                  <a:pt x="1457325" y="1552575"/>
                </a:cubicBezTo>
                <a:cubicBezTo>
                  <a:pt x="1387707" y="1598987"/>
                  <a:pt x="1475243" y="1542336"/>
                  <a:pt x="1390650" y="1590675"/>
                </a:cubicBezTo>
                <a:cubicBezTo>
                  <a:pt x="1380711" y="1596355"/>
                  <a:pt x="1372794" y="1605705"/>
                  <a:pt x="1362075" y="1609725"/>
                </a:cubicBezTo>
                <a:cubicBezTo>
                  <a:pt x="1346916" y="1615409"/>
                  <a:pt x="1330254" y="1615738"/>
                  <a:pt x="1314450" y="1619250"/>
                </a:cubicBezTo>
                <a:cubicBezTo>
                  <a:pt x="1301671" y="1622090"/>
                  <a:pt x="1289050" y="1625600"/>
                  <a:pt x="1276350" y="1628775"/>
                </a:cubicBezTo>
                <a:cubicBezTo>
                  <a:pt x="1269931" y="1627705"/>
                  <a:pt x="1182225" y="1613719"/>
                  <a:pt x="1171575" y="1609725"/>
                </a:cubicBezTo>
                <a:cubicBezTo>
                  <a:pt x="1150357" y="1601768"/>
                  <a:pt x="1129249" y="1576924"/>
                  <a:pt x="1114425" y="1562100"/>
                </a:cubicBezTo>
                <a:cubicBezTo>
                  <a:pt x="1108075" y="1546225"/>
                  <a:pt x="1097076" y="1531488"/>
                  <a:pt x="1095375" y="1514475"/>
                </a:cubicBezTo>
                <a:cubicBezTo>
                  <a:pt x="1093764" y="1498366"/>
                  <a:pt x="1094961" y="1479629"/>
                  <a:pt x="1104900" y="1466850"/>
                </a:cubicBezTo>
                <a:cubicBezTo>
                  <a:pt x="1127826" y="1437373"/>
                  <a:pt x="1159001" y="1429766"/>
                  <a:pt x="1190625" y="1419225"/>
                </a:cubicBezTo>
                <a:cubicBezTo>
                  <a:pt x="1225363" y="1315012"/>
                  <a:pt x="1169961" y="1472862"/>
                  <a:pt x="1219200" y="1362075"/>
                </a:cubicBezTo>
                <a:cubicBezTo>
                  <a:pt x="1227355" y="1343725"/>
                  <a:pt x="1229270" y="1322886"/>
                  <a:pt x="1238250" y="1304925"/>
                </a:cubicBezTo>
                <a:cubicBezTo>
                  <a:pt x="1244600" y="1292225"/>
                  <a:pt x="1250255" y="1279153"/>
                  <a:pt x="1257300" y="1266825"/>
                </a:cubicBezTo>
                <a:cubicBezTo>
                  <a:pt x="1262980" y="1256886"/>
                  <a:pt x="1271230" y="1248489"/>
                  <a:pt x="1276350" y="1238250"/>
                </a:cubicBezTo>
                <a:cubicBezTo>
                  <a:pt x="1280840" y="1229270"/>
                  <a:pt x="1283117" y="1219329"/>
                  <a:pt x="1285875" y="1209675"/>
                </a:cubicBezTo>
                <a:cubicBezTo>
                  <a:pt x="1299860" y="1160727"/>
                  <a:pt x="1297195" y="1157218"/>
                  <a:pt x="1304925" y="1095375"/>
                </a:cubicBezTo>
                <a:cubicBezTo>
                  <a:pt x="1301750" y="1012825"/>
                  <a:pt x="1301084" y="930140"/>
                  <a:pt x="1295400" y="847725"/>
                </a:cubicBezTo>
                <a:cubicBezTo>
                  <a:pt x="1294709" y="837709"/>
                  <a:pt x="1287402" y="829073"/>
                  <a:pt x="1285875" y="819150"/>
                </a:cubicBezTo>
                <a:cubicBezTo>
                  <a:pt x="1272700" y="733510"/>
                  <a:pt x="1282642" y="737927"/>
                  <a:pt x="1266825" y="666750"/>
                </a:cubicBezTo>
                <a:cubicBezTo>
                  <a:pt x="1260927" y="640210"/>
                  <a:pt x="1238088" y="592358"/>
                  <a:pt x="1219200" y="581025"/>
                </a:cubicBezTo>
                <a:cubicBezTo>
                  <a:pt x="1203325" y="571500"/>
                  <a:pt x="1187274" y="562262"/>
                  <a:pt x="1171575" y="552450"/>
                </a:cubicBezTo>
                <a:cubicBezTo>
                  <a:pt x="1141027" y="533358"/>
                  <a:pt x="1141032" y="528803"/>
                  <a:pt x="1104900" y="514350"/>
                </a:cubicBezTo>
                <a:cubicBezTo>
                  <a:pt x="1086256" y="506892"/>
                  <a:pt x="1067708" y="497518"/>
                  <a:pt x="1047750" y="495300"/>
                </a:cubicBezTo>
                <a:lnTo>
                  <a:pt x="962025" y="485775"/>
                </a:lnTo>
                <a:cubicBezTo>
                  <a:pt x="945268" y="486396"/>
                  <a:pt x="720980" y="485716"/>
                  <a:pt x="638175" y="504825"/>
                </a:cubicBezTo>
                <a:cubicBezTo>
                  <a:pt x="618609" y="509340"/>
                  <a:pt x="597733" y="512736"/>
                  <a:pt x="581025" y="523875"/>
                </a:cubicBezTo>
                <a:cubicBezTo>
                  <a:pt x="454170" y="608445"/>
                  <a:pt x="642181" y="486725"/>
                  <a:pt x="523875" y="552450"/>
                </a:cubicBezTo>
                <a:cubicBezTo>
                  <a:pt x="503861" y="563569"/>
                  <a:pt x="485775" y="577850"/>
                  <a:pt x="466725" y="590550"/>
                </a:cubicBezTo>
                <a:lnTo>
                  <a:pt x="438150" y="609600"/>
                </a:lnTo>
                <a:cubicBezTo>
                  <a:pt x="434975" y="619125"/>
                  <a:pt x="433501" y="629398"/>
                  <a:pt x="428625" y="638175"/>
                </a:cubicBezTo>
                <a:cubicBezTo>
                  <a:pt x="417506" y="658189"/>
                  <a:pt x="390525" y="695325"/>
                  <a:pt x="390525" y="695325"/>
                </a:cubicBezTo>
                <a:cubicBezTo>
                  <a:pt x="387350" y="708025"/>
                  <a:pt x="384596" y="720838"/>
                  <a:pt x="381000" y="733425"/>
                </a:cubicBezTo>
                <a:cubicBezTo>
                  <a:pt x="378242" y="743079"/>
                  <a:pt x="371475" y="751960"/>
                  <a:pt x="371475" y="762000"/>
                </a:cubicBezTo>
                <a:cubicBezTo>
                  <a:pt x="371475" y="835094"/>
                  <a:pt x="376708" y="908107"/>
                  <a:pt x="381000" y="981075"/>
                </a:cubicBezTo>
                <a:cubicBezTo>
                  <a:pt x="386962" y="1082434"/>
                  <a:pt x="380715" y="1056421"/>
                  <a:pt x="400050" y="1114425"/>
                </a:cubicBezTo>
                <a:cubicBezTo>
                  <a:pt x="413278" y="1207019"/>
                  <a:pt x="404130" y="1159320"/>
                  <a:pt x="428625" y="1257300"/>
                </a:cubicBezTo>
                <a:lnTo>
                  <a:pt x="438150" y="1295400"/>
                </a:lnTo>
                <a:cubicBezTo>
                  <a:pt x="441325" y="1308100"/>
                  <a:pt x="440413" y="1322608"/>
                  <a:pt x="447675" y="1333500"/>
                </a:cubicBezTo>
                <a:lnTo>
                  <a:pt x="504825" y="1419225"/>
                </a:lnTo>
                <a:lnTo>
                  <a:pt x="523875" y="1447800"/>
                </a:lnTo>
                <a:cubicBezTo>
                  <a:pt x="530225" y="1457325"/>
                  <a:pt x="537805" y="1466136"/>
                  <a:pt x="542925" y="1476375"/>
                </a:cubicBezTo>
                <a:lnTo>
                  <a:pt x="561975" y="1514475"/>
                </a:lnTo>
                <a:cubicBezTo>
                  <a:pt x="541164" y="1545692"/>
                  <a:pt x="514350" y="1554163"/>
                  <a:pt x="504825" y="1562100"/>
                </a:cubicBezTo>
                <a:close/>
              </a:path>
            </a:pathLst>
          </a:custGeom>
          <a:solidFill>
            <a:srgbClr val="66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"/>
          <p:cNvSpPr txBox="1">
            <a:spLocks noChangeArrowheads="1"/>
          </p:cNvSpPr>
          <p:nvPr/>
        </p:nvSpPr>
        <p:spPr bwMode="auto">
          <a:xfrm>
            <a:off x="6732588" y="2776538"/>
            <a:ext cx="2444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Cant find your hair style?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Why not create your own with the freeform shape tool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Insert &gt; shapes &gt; freeform</a:t>
            </a:r>
          </a:p>
        </p:txBody>
      </p:sp>
      <p:cxnSp>
        <p:nvCxnSpPr>
          <p:cNvPr id="5144" name="Straight Connector 261"/>
          <p:cNvCxnSpPr>
            <a:cxnSpLocks noChangeShapeType="1"/>
          </p:cNvCxnSpPr>
          <p:nvPr/>
        </p:nvCxnSpPr>
        <p:spPr bwMode="auto">
          <a:xfrm>
            <a:off x="6654800" y="714375"/>
            <a:ext cx="4763" cy="557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45" name="Text Box 4"/>
          <p:cNvSpPr txBox="1">
            <a:spLocks noChangeArrowheads="1"/>
          </p:cNvSpPr>
          <p:nvPr/>
        </p:nvSpPr>
        <p:spPr bwMode="auto">
          <a:xfrm>
            <a:off x="6769100" y="615950"/>
            <a:ext cx="2444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Try different colours…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563938" y="5732463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Clothes Examples</a:t>
            </a:r>
          </a:p>
        </p:txBody>
      </p:sp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1382713" y="4727575"/>
            <a:ext cx="282575" cy="419100"/>
            <a:chOff x="4828381" y="1961406"/>
            <a:chExt cx="282575" cy="419100"/>
          </a:xfrm>
        </p:grpSpPr>
        <p:sp>
          <p:nvSpPr>
            <p:cNvPr id="6166" name="Freeform 54"/>
            <p:cNvSpPr>
              <a:spLocks/>
            </p:cNvSpPr>
            <p:nvPr/>
          </p:nvSpPr>
          <p:spPr bwMode="auto">
            <a:xfrm>
              <a:off x="4828381" y="2132856"/>
              <a:ext cx="282575" cy="247650"/>
            </a:xfrm>
            <a:custGeom>
              <a:avLst/>
              <a:gdLst>
                <a:gd name="T0" fmla="*/ 2147483646 w 178"/>
                <a:gd name="T1" fmla="*/ 2147483646 h 156"/>
                <a:gd name="T2" fmla="*/ 2147483646 w 178"/>
                <a:gd name="T3" fmla="*/ 2147483646 h 156"/>
                <a:gd name="T4" fmla="*/ 0 w 178"/>
                <a:gd name="T5" fmla="*/ 2147483646 h 156"/>
                <a:gd name="T6" fmla="*/ 2147483646 w 178"/>
                <a:gd name="T7" fmla="*/ 0 h 156"/>
                <a:gd name="T8" fmla="*/ 2147483646 w 178"/>
                <a:gd name="T9" fmla="*/ 0 h 156"/>
                <a:gd name="T10" fmla="*/ 2147483646 w 178"/>
                <a:gd name="T11" fmla="*/ 0 h 156"/>
                <a:gd name="T12" fmla="*/ 2147483646 w 178"/>
                <a:gd name="T13" fmla="*/ 2147483646 h 156"/>
                <a:gd name="T14" fmla="*/ 2147483646 w 178"/>
                <a:gd name="T15" fmla="*/ 2147483646 h 156"/>
                <a:gd name="T16" fmla="*/ 2147483646 w 178"/>
                <a:gd name="T17" fmla="*/ 2147483646 h 156"/>
                <a:gd name="T18" fmla="*/ 2147483646 w 178"/>
                <a:gd name="T19" fmla="*/ 2147483646 h 156"/>
                <a:gd name="T20" fmla="*/ 2147483646 w 178"/>
                <a:gd name="T21" fmla="*/ 2147483646 h 156"/>
                <a:gd name="T22" fmla="*/ 2147483646 w 178"/>
                <a:gd name="T23" fmla="*/ 2147483646 h 156"/>
                <a:gd name="T24" fmla="*/ 2147483646 w 178"/>
                <a:gd name="T25" fmla="*/ 2147483646 h 156"/>
                <a:gd name="T26" fmla="*/ 2147483646 w 178"/>
                <a:gd name="T27" fmla="*/ 2147483646 h 156"/>
                <a:gd name="T28" fmla="*/ 2147483646 w 178"/>
                <a:gd name="T29" fmla="*/ 2147483646 h 156"/>
                <a:gd name="T30" fmla="*/ 2147483646 w 178"/>
                <a:gd name="T31" fmla="*/ 2147483646 h 156"/>
                <a:gd name="T32" fmla="*/ 2147483646 w 178"/>
                <a:gd name="T33" fmla="*/ 2147483646 h 156"/>
                <a:gd name="T34" fmla="*/ 2147483646 w 178"/>
                <a:gd name="T35" fmla="*/ 2147483646 h 156"/>
                <a:gd name="T36" fmla="*/ 2147483646 w 178"/>
                <a:gd name="T37" fmla="*/ 2147483646 h 156"/>
                <a:gd name="T38" fmla="*/ 2147483646 w 178"/>
                <a:gd name="T39" fmla="*/ 2147483646 h 1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78" h="156">
                  <a:moveTo>
                    <a:pt x="146" y="2"/>
                  </a:moveTo>
                  <a:lnTo>
                    <a:pt x="178" y="156"/>
                  </a:lnTo>
                  <a:lnTo>
                    <a:pt x="0" y="156"/>
                  </a:lnTo>
                  <a:lnTo>
                    <a:pt x="28" y="0"/>
                  </a:lnTo>
                  <a:lnTo>
                    <a:pt x="40" y="14"/>
                  </a:lnTo>
                  <a:lnTo>
                    <a:pt x="55" y="28"/>
                  </a:lnTo>
                  <a:lnTo>
                    <a:pt x="63" y="32"/>
                  </a:lnTo>
                  <a:lnTo>
                    <a:pt x="71" y="37"/>
                  </a:lnTo>
                  <a:lnTo>
                    <a:pt x="80" y="40"/>
                  </a:lnTo>
                  <a:lnTo>
                    <a:pt x="87" y="42"/>
                  </a:lnTo>
                  <a:lnTo>
                    <a:pt x="95" y="40"/>
                  </a:lnTo>
                  <a:lnTo>
                    <a:pt x="103" y="39"/>
                  </a:lnTo>
                  <a:lnTo>
                    <a:pt x="110" y="34"/>
                  </a:lnTo>
                  <a:lnTo>
                    <a:pt x="118" y="28"/>
                  </a:lnTo>
                  <a:lnTo>
                    <a:pt x="133" y="16"/>
                  </a:lnTo>
                  <a:lnTo>
                    <a:pt x="146" y="2"/>
                  </a:lnTo>
                  <a:close/>
                </a:path>
              </a:pathLst>
            </a:custGeom>
            <a:solidFill>
              <a:srgbClr val="EB2D7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67" name="Freeform 55"/>
            <p:cNvSpPr>
              <a:spLocks/>
            </p:cNvSpPr>
            <p:nvPr/>
          </p:nvSpPr>
          <p:spPr bwMode="auto">
            <a:xfrm>
              <a:off x="4855369" y="1961406"/>
              <a:ext cx="225425" cy="238125"/>
            </a:xfrm>
            <a:custGeom>
              <a:avLst/>
              <a:gdLst>
                <a:gd name="T0" fmla="*/ 2147483646 w 142"/>
                <a:gd name="T1" fmla="*/ 2147483646 h 150"/>
                <a:gd name="T2" fmla="*/ 2147483646 w 142"/>
                <a:gd name="T3" fmla="*/ 2147483646 h 150"/>
                <a:gd name="T4" fmla="*/ 2147483646 w 142"/>
                <a:gd name="T5" fmla="*/ 2147483646 h 150"/>
                <a:gd name="T6" fmla="*/ 2147483646 w 142"/>
                <a:gd name="T7" fmla="*/ 2147483646 h 150"/>
                <a:gd name="T8" fmla="*/ 2147483646 w 142"/>
                <a:gd name="T9" fmla="*/ 2147483646 h 150"/>
                <a:gd name="T10" fmla="*/ 2147483646 w 142"/>
                <a:gd name="T11" fmla="*/ 2147483646 h 150"/>
                <a:gd name="T12" fmla="*/ 2147483646 w 142"/>
                <a:gd name="T13" fmla="*/ 2147483646 h 150"/>
                <a:gd name="T14" fmla="*/ 2147483646 w 142"/>
                <a:gd name="T15" fmla="*/ 2147483646 h 150"/>
                <a:gd name="T16" fmla="*/ 2147483646 w 142"/>
                <a:gd name="T17" fmla="*/ 2147483646 h 150"/>
                <a:gd name="T18" fmla="*/ 2147483646 w 142"/>
                <a:gd name="T19" fmla="*/ 2147483646 h 150"/>
                <a:gd name="T20" fmla="*/ 2147483646 w 142"/>
                <a:gd name="T21" fmla="*/ 2147483646 h 150"/>
                <a:gd name="T22" fmla="*/ 2147483646 w 142"/>
                <a:gd name="T23" fmla="*/ 2147483646 h 150"/>
                <a:gd name="T24" fmla="*/ 2147483646 w 142"/>
                <a:gd name="T25" fmla="*/ 2147483646 h 150"/>
                <a:gd name="T26" fmla="*/ 2147483646 w 142"/>
                <a:gd name="T27" fmla="*/ 2147483646 h 150"/>
                <a:gd name="T28" fmla="*/ 2147483646 w 142"/>
                <a:gd name="T29" fmla="*/ 2147483646 h 150"/>
                <a:gd name="T30" fmla="*/ 2147483646 w 142"/>
                <a:gd name="T31" fmla="*/ 2147483646 h 150"/>
                <a:gd name="T32" fmla="*/ 2147483646 w 142"/>
                <a:gd name="T33" fmla="*/ 2147483646 h 150"/>
                <a:gd name="T34" fmla="*/ 2147483646 w 142"/>
                <a:gd name="T35" fmla="*/ 2147483646 h 150"/>
                <a:gd name="T36" fmla="*/ 2147483646 w 142"/>
                <a:gd name="T37" fmla="*/ 2147483646 h 150"/>
                <a:gd name="T38" fmla="*/ 0 w 142"/>
                <a:gd name="T39" fmla="*/ 2147483646 h 150"/>
                <a:gd name="T40" fmla="*/ 2147483646 w 142"/>
                <a:gd name="T41" fmla="*/ 0 h 150"/>
                <a:gd name="T42" fmla="*/ 2147483646 w 142"/>
                <a:gd name="T43" fmla="*/ 0 h 150"/>
                <a:gd name="T44" fmla="*/ 2147483646 w 142"/>
                <a:gd name="T45" fmla="*/ 2147483646 h 1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2" h="150">
                  <a:moveTo>
                    <a:pt x="142" y="92"/>
                  </a:moveTo>
                  <a:lnTo>
                    <a:pt x="142" y="92"/>
                  </a:lnTo>
                  <a:lnTo>
                    <a:pt x="129" y="110"/>
                  </a:lnTo>
                  <a:lnTo>
                    <a:pt x="116" y="124"/>
                  </a:lnTo>
                  <a:lnTo>
                    <a:pt x="101" y="136"/>
                  </a:lnTo>
                  <a:lnTo>
                    <a:pt x="93" y="142"/>
                  </a:lnTo>
                  <a:lnTo>
                    <a:pt x="86" y="147"/>
                  </a:lnTo>
                  <a:lnTo>
                    <a:pt x="78" y="148"/>
                  </a:lnTo>
                  <a:lnTo>
                    <a:pt x="70" y="150"/>
                  </a:lnTo>
                  <a:lnTo>
                    <a:pt x="63" y="148"/>
                  </a:lnTo>
                  <a:lnTo>
                    <a:pt x="54" y="145"/>
                  </a:lnTo>
                  <a:lnTo>
                    <a:pt x="46" y="140"/>
                  </a:lnTo>
                  <a:lnTo>
                    <a:pt x="38" y="136"/>
                  </a:lnTo>
                  <a:lnTo>
                    <a:pt x="23" y="122"/>
                  </a:lnTo>
                  <a:lnTo>
                    <a:pt x="11" y="108"/>
                  </a:lnTo>
                  <a:lnTo>
                    <a:pt x="0" y="96"/>
                  </a:lnTo>
                  <a:lnTo>
                    <a:pt x="60" y="0"/>
                  </a:lnTo>
                  <a:lnTo>
                    <a:pt x="87" y="0"/>
                  </a:lnTo>
                  <a:lnTo>
                    <a:pt x="142" y="92"/>
                  </a:lnTo>
                  <a:close/>
                </a:path>
              </a:pathLst>
            </a:custGeom>
            <a:solidFill>
              <a:srgbClr val="EB2D7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48" name="Group 1"/>
          <p:cNvGrpSpPr>
            <a:grpSpLocks/>
          </p:cNvGrpSpPr>
          <p:nvPr/>
        </p:nvGrpSpPr>
        <p:grpSpPr bwMode="auto">
          <a:xfrm>
            <a:off x="544513" y="4508500"/>
            <a:ext cx="1963737" cy="639763"/>
            <a:chOff x="3260725" y="1765449"/>
            <a:chExt cx="1963738" cy="639762"/>
          </a:xfrm>
        </p:grpSpPr>
        <p:sp>
          <p:nvSpPr>
            <p:cNvPr id="6162" name="Freeform 52"/>
            <p:cNvSpPr>
              <a:spLocks/>
            </p:cNvSpPr>
            <p:nvPr/>
          </p:nvSpPr>
          <p:spPr bwMode="auto">
            <a:xfrm>
              <a:off x="4321175" y="1909911"/>
              <a:ext cx="903288" cy="495300"/>
            </a:xfrm>
            <a:custGeom>
              <a:avLst/>
              <a:gdLst>
                <a:gd name="T0" fmla="*/ 2147483646 w 569"/>
                <a:gd name="T1" fmla="*/ 2147483646 h 312"/>
                <a:gd name="T2" fmla="*/ 2147483646 w 569"/>
                <a:gd name="T3" fmla="*/ 2147483646 h 312"/>
                <a:gd name="T4" fmla="*/ 2147483646 w 569"/>
                <a:gd name="T5" fmla="*/ 2147483646 h 312"/>
                <a:gd name="T6" fmla="*/ 0 w 569"/>
                <a:gd name="T7" fmla="*/ 2147483646 h 312"/>
                <a:gd name="T8" fmla="*/ 0 w 569"/>
                <a:gd name="T9" fmla="*/ 2147483646 h 312"/>
                <a:gd name="T10" fmla="*/ 2147483646 w 569"/>
                <a:gd name="T11" fmla="*/ 2147483646 h 312"/>
                <a:gd name="T12" fmla="*/ 2147483646 w 569"/>
                <a:gd name="T13" fmla="*/ 2147483646 h 312"/>
                <a:gd name="T14" fmla="*/ 2147483646 w 569"/>
                <a:gd name="T15" fmla="*/ 2147483646 h 312"/>
                <a:gd name="T16" fmla="*/ 2147483646 w 569"/>
                <a:gd name="T17" fmla="*/ 2147483646 h 312"/>
                <a:gd name="T18" fmla="*/ 2147483646 w 569"/>
                <a:gd name="T19" fmla="*/ 2147483646 h 312"/>
                <a:gd name="T20" fmla="*/ 2147483646 w 569"/>
                <a:gd name="T21" fmla="*/ 2147483646 h 312"/>
                <a:gd name="T22" fmla="*/ 2147483646 w 569"/>
                <a:gd name="T23" fmla="*/ 2147483646 h 312"/>
                <a:gd name="T24" fmla="*/ 2147483646 w 569"/>
                <a:gd name="T25" fmla="*/ 2147483646 h 312"/>
                <a:gd name="T26" fmla="*/ 2147483646 w 569"/>
                <a:gd name="T27" fmla="*/ 2147483646 h 312"/>
                <a:gd name="T28" fmla="*/ 2147483646 w 569"/>
                <a:gd name="T29" fmla="*/ 2147483646 h 312"/>
                <a:gd name="T30" fmla="*/ 2147483646 w 569"/>
                <a:gd name="T31" fmla="*/ 2147483646 h 312"/>
                <a:gd name="T32" fmla="*/ 2147483646 w 569"/>
                <a:gd name="T33" fmla="*/ 0 h 312"/>
                <a:gd name="T34" fmla="*/ 2147483646 w 569"/>
                <a:gd name="T35" fmla="*/ 0 h 312"/>
                <a:gd name="T36" fmla="*/ 2147483646 w 569"/>
                <a:gd name="T37" fmla="*/ 0 h 312"/>
                <a:gd name="T38" fmla="*/ 2147483646 w 569"/>
                <a:gd name="T39" fmla="*/ 2147483646 h 312"/>
                <a:gd name="T40" fmla="*/ 2147483646 w 569"/>
                <a:gd name="T41" fmla="*/ 2147483646 h 312"/>
                <a:gd name="T42" fmla="*/ 2147483646 w 569"/>
                <a:gd name="T43" fmla="*/ 2147483646 h 312"/>
                <a:gd name="T44" fmla="*/ 2147483646 w 569"/>
                <a:gd name="T45" fmla="*/ 2147483646 h 312"/>
                <a:gd name="T46" fmla="*/ 2147483646 w 569"/>
                <a:gd name="T47" fmla="*/ 2147483646 h 312"/>
                <a:gd name="T48" fmla="*/ 2147483646 w 569"/>
                <a:gd name="T49" fmla="*/ 2147483646 h 312"/>
                <a:gd name="T50" fmla="*/ 2147483646 w 569"/>
                <a:gd name="T51" fmla="*/ 2147483646 h 312"/>
                <a:gd name="T52" fmla="*/ 2147483646 w 569"/>
                <a:gd name="T53" fmla="*/ 2147483646 h 312"/>
                <a:gd name="T54" fmla="*/ 2147483646 w 569"/>
                <a:gd name="T55" fmla="*/ 2147483646 h 312"/>
                <a:gd name="T56" fmla="*/ 2147483646 w 569"/>
                <a:gd name="T57" fmla="*/ 2147483646 h 312"/>
                <a:gd name="T58" fmla="*/ 2147483646 w 569"/>
                <a:gd name="T59" fmla="*/ 2147483646 h 312"/>
                <a:gd name="T60" fmla="*/ 2147483646 w 569"/>
                <a:gd name="T61" fmla="*/ 2147483646 h 312"/>
                <a:gd name="T62" fmla="*/ 2147483646 w 569"/>
                <a:gd name="T63" fmla="*/ 2147483646 h 312"/>
                <a:gd name="T64" fmla="*/ 2147483646 w 569"/>
                <a:gd name="T65" fmla="*/ 2147483646 h 312"/>
                <a:gd name="T66" fmla="*/ 2147483646 w 569"/>
                <a:gd name="T67" fmla="*/ 2147483646 h 312"/>
                <a:gd name="T68" fmla="*/ 2147483646 w 569"/>
                <a:gd name="T69" fmla="*/ 2147483646 h 312"/>
                <a:gd name="T70" fmla="*/ 2147483646 w 569"/>
                <a:gd name="T71" fmla="*/ 2147483646 h 312"/>
                <a:gd name="T72" fmla="*/ 2147483646 w 569"/>
                <a:gd name="T73" fmla="*/ 2147483646 h 312"/>
                <a:gd name="T74" fmla="*/ 2147483646 w 569"/>
                <a:gd name="T75" fmla="*/ 2147483646 h 312"/>
                <a:gd name="T76" fmla="*/ 2147483646 w 569"/>
                <a:gd name="T77" fmla="*/ 2147483646 h 312"/>
                <a:gd name="T78" fmla="*/ 2147483646 w 569"/>
                <a:gd name="T79" fmla="*/ 2147483646 h 312"/>
                <a:gd name="T80" fmla="*/ 2147483646 w 569"/>
                <a:gd name="T81" fmla="*/ 2147483646 h 3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69" h="312">
                  <a:moveTo>
                    <a:pt x="569" y="312"/>
                  </a:moveTo>
                  <a:lnTo>
                    <a:pt x="542" y="312"/>
                  </a:lnTo>
                  <a:lnTo>
                    <a:pt x="32" y="312"/>
                  </a:lnTo>
                  <a:lnTo>
                    <a:pt x="0" y="158"/>
                  </a:lnTo>
                  <a:lnTo>
                    <a:pt x="13" y="140"/>
                  </a:lnTo>
                  <a:lnTo>
                    <a:pt x="41" y="184"/>
                  </a:lnTo>
                  <a:lnTo>
                    <a:pt x="119" y="100"/>
                  </a:lnTo>
                  <a:lnTo>
                    <a:pt x="126" y="89"/>
                  </a:lnTo>
                  <a:lnTo>
                    <a:pt x="132" y="77"/>
                  </a:lnTo>
                  <a:lnTo>
                    <a:pt x="135" y="63"/>
                  </a:lnTo>
                  <a:lnTo>
                    <a:pt x="137" y="49"/>
                  </a:lnTo>
                  <a:lnTo>
                    <a:pt x="137" y="36"/>
                  </a:lnTo>
                  <a:lnTo>
                    <a:pt x="137" y="2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77" y="7"/>
                  </a:lnTo>
                  <a:lnTo>
                    <a:pt x="207" y="14"/>
                  </a:lnTo>
                  <a:lnTo>
                    <a:pt x="236" y="22"/>
                  </a:lnTo>
                  <a:lnTo>
                    <a:pt x="264" y="31"/>
                  </a:lnTo>
                  <a:lnTo>
                    <a:pt x="290" y="40"/>
                  </a:lnTo>
                  <a:lnTo>
                    <a:pt x="314" y="51"/>
                  </a:lnTo>
                  <a:lnTo>
                    <a:pt x="339" y="62"/>
                  </a:lnTo>
                  <a:lnTo>
                    <a:pt x="360" y="74"/>
                  </a:lnTo>
                  <a:lnTo>
                    <a:pt x="380" y="86"/>
                  </a:lnTo>
                  <a:lnTo>
                    <a:pt x="400" y="98"/>
                  </a:lnTo>
                  <a:lnTo>
                    <a:pt x="418" y="112"/>
                  </a:lnTo>
                  <a:lnTo>
                    <a:pt x="435" y="124"/>
                  </a:lnTo>
                  <a:lnTo>
                    <a:pt x="464" y="152"/>
                  </a:lnTo>
                  <a:lnTo>
                    <a:pt x="490" y="178"/>
                  </a:lnTo>
                  <a:lnTo>
                    <a:pt x="511" y="204"/>
                  </a:lnTo>
                  <a:lnTo>
                    <a:pt x="528" y="230"/>
                  </a:lnTo>
                  <a:lnTo>
                    <a:pt x="542" y="253"/>
                  </a:lnTo>
                  <a:lnTo>
                    <a:pt x="553" y="272"/>
                  </a:lnTo>
                  <a:lnTo>
                    <a:pt x="560" y="289"/>
                  </a:lnTo>
                  <a:lnTo>
                    <a:pt x="565" y="302"/>
                  </a:lnTo>
                  <a:lnTo>
                    <a:pt x="569" y="312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53"/>
            <p:cNvSpPr>
              <a:spLocks/>
            </p:cNvSpPr>
            <p:nvPr/>
          </p:nvSpPr>
          <p:spPr bwMode="auto">
            <a:xfrm>
              <a:off x="4254500" y="1765449"/>
              <a:ext cx="284163" cy="436562"/>
            </a:xfrm>
            <a:custGeom>
              <a:avLst/>
              <a:gdLst>
                <a:gd name="T0" fmla="*/ 2147483646 w 179"/>
                <a:gd name="T1" fmla="*/ 2147483646 h 275"/>
                <a:gd name="T2" fmla="*/ 2147483646 w 179"/>
                <a:gd name="T3" fmla="*/ 2147483646 h 275"/>
                <a:gd name="T4" fmla="*/ 2147483646 w 179"/>
                <a:gd name="T5" fmla="*/ 2147483646 h 275"/>
                <a:gd name="T6" fmla="*/ 2147483646 w 179"/>
                <a:gd name="T7" fmla="*/ 2147483646 h 275"/>
                <a:gd name="T8" fmla="*/ 2147483646 w 179"/>
                <a:gd name="T9" fmla="*/ 2147483646 h 275"/>
                <a:gd name="T10" fmla="*/ 2147483646 w 179"/>
                <a:gd name="T11" fmla="*/ 2147483646 h 275"/>
                <a:gd name="T12" fmla="*/ 2147483646 w 179"/>
                <a:gd name="T13" fmla="*/ 2147483646 h 275"/>
                <a:gd name="T14" fmla="*/ 2147483646 w 179"/>
                <a:gd name="T15" fmla="*/ 2147483646 h 275"/>
                <a:gd name="T16" fmla="*/ 2147483646 w 179"/>
                <a:gd name="T17" fmla="*/ 2147483646 h 275"/>
                <a:gd name="T18" fmla="*/ 2147483646 w 179"/>
                <a:gd name="T19" fmla="*/ 2147483646 h 275"/>
                <a:gd name="T20" fmla="*/ 2147483646 w 179"/>
                <a:gd name="T21" fmla="*/ 2147483646 h 275"/>
                <a:gd name="T22" fmla="*/ 0 w 179"/>
                <a:gd name="T23" fmla="*/ 2147483646 h 275"/>
                <a:gd name="T24" fmla="*/ 0 w 179"/>
                <a:gd name="T25" fmla="*/ 2147483646 h 275"/>
                <a:gd name="T26" fmla="*/ 0 w 179"/>
                <a:gd name="T27" fmla="*/ 2147483646 h 275"/>
                <a:gd name="T28" fmla="*/ 2147483646 w 179"/>
                <a:gd name="T29" fmla="*/ 2147483646 h 275"/>
                <a:gd name="T30" fmla="*/ 2147483646 w 179"/>
                <a:gd name="T31" fmla="*/ 2147483646 h 275"/>
                <a:gd name="T32" fmla="*/ 2147483646 w 179"/>
                <a:gd name="T33" fmla="*/ 2147483646 h 275"/>
                <a:gd name="T34" fmla="*/ 2147483646 w 179"/>
                <a:gd name="T35" fmla="*/ 2147483646 h 275"/>
                <a:gd name="T36" fmla="*/ 2147483646 w 179"/>
                <a:gd name="T37" fmla="*/ 2147483646 h 275"/>
                <a:gd name="T38" fmla="*/ 2147483646 w 179"/>
                <a:gd name="T39" fmla="*/ 2147483646 h 275"/>
                <a:gd name="T40" fmla="*/ 2147483646 w 179"/>
                <a:gd name="T41" fmla="*/ 2147483646 h 275"/>
                <a:gd name="T42" fmla="*/ 2147483646 w 179"/>
                <a:gd name="T43" fmla="*/ 2147483646 h 275"/>
                <a:gd name="T44" fmla="*/ 2147483646 w 179"/>
                <a:gd name="T45" fmla="*/ 0 h 275"/>
                <a:gd name="T46" fmla="*/ 2147483646 w 179"/>
                <a:gd name="T47" fmla="*/ 2147483646 h 275"/>
                <a:gd name="T48" fmla="*/ 2147483646 w 179"/>
                <a:gd name="T49" fmla="*/ 2147483646 h 275"/>
                <a:gd name="T50" fmla="*/ 2147483646 w 179"/>
                <a:gd name="T51" fmla="*/ 2147483646 h 275"/>
                <a:gd name="T52" fmla="*/ 2147483646 w 179"/>
                <a:gd name="T53" fmla="*/ 2147483646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275">
                  <a:moveTo>
                    <a:pt x="176" y="91"/>
                  </a:moveTo>
                  <a:lnTo>
                    <a:pt x="176" y="91"/>
                  </a:lnTo>
                  <a:lnTo>
                    <a:pt x="179" y="113"/>
                  </a:lnTo>
                  <a:lnTo>
                    <a:pt x="179" y="127"/>
                  </a:lnTo>
                  <a:lnTo>
                    <a:pt x="179" y="140"/>
                  </a:lnTo>
                  <a:lnTo>
                    <a:pt x="177" y="154"/>
                  </a:lnTo>
                  <a:lnTo>
                    <a:pt x="174" y="168"/>
                  </a:lnTo>
                  <a:lnTo>
                    <a:pt x="168" y="180"/>
                  </a:lnTo>
                  <a:lnTo>
                    <a:pt x="161" y="191"/>
                  </a:lnTo>
                  <a:lnTo>
                    <a:pt x="83" y="275"/>
                  </a:lnTo>
                  <a:lnTo>
                    <a:pt x="55" y="231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12" y="130"/>
                  </a:lnTo>
                  <a:lnTo>
                    <a:pt x="26" y="125"/>
                  </a:lnTo>
                  <a:lnTo>
                    <a:pt x="38" y="117"/>
                  </a:lnTo>
                  <a:lnTo>
                    <a:pt x="52" y="108"/>
                  </a:lnTo>
                  <a:lnTo>
                    <a:pt x="78" y="85"/>
                  </a:lnTo>
                  <a:lnTo>
                    <a:pt x="103" y="62"/>
                  </a:lnTo>
                  <a:lnTo>
                    <a:pt x="124" y="40"/>
                  </a:lnTo>
                  <a:lnTo>
                    <a:pt x="141" y="20"/>
                  </a:lnTo>
                  <a:lnTo>
                    <a:pt x="156" y="0"/>
                  </a:lnTo>
                  <a:lnTo>
                    <a:pt x="174" y="79"/>
                  </a:lnTo>
                  <a:lnTo>
                    <a:pt x="176" y="91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64" name="Freeform 56"/>
            <p:cNvSpPr>
              <a:spLocks/>
            </p:cNvSpPr>
            <p:nvPr/>
          </p:nvSpPr>
          <p:spPr bwMode="auto">
            <a:xfrm>
              <a:off x="3924300" y="1765449"/>
              <a:ext cx="287338" cy="436562"/>
            </a:xfrm>
            <a:custGeom>
              <a:avLst/>
              <a:gdLst>
                <a:gd name="T0" fmla="*/ 2147483646 w 181"/>
                <a:gd name="T1" fmla="*/ 2147483646 h 275"/>
                <a:gd name="T2" fmla="*/ 2147483646 w 181"/>
                <a:gd name="T3" fmla="*/ 2147483646 h 275"/>
                <a:gd name="T4" fmla="*/ 2147483646 w 181"/>
                <a:gd name="T5" fmla="*/ 2147483646 h 275"/>
                <a:gd name="T6" fmla="*/ 2147483646 w 181"/>
                <a:gd name="T7" fmla="*/ 2147483646 h 275"/>
                <a:gd name="T8" fmla="*/ 2147483646 w 181"/>
                <a:gd name="T9" fmla="*/ 2147483646 h 275"/>
                <a:gd name="T10" fmla="*/ 2147483646 w 181"/>
                <a:gd name="T11" fmla="*/ 2147483646 h 275"/>
                <a:gd name="T12" fmla="*/ 2147483646 w 181"/>
                <a:gd name="T13" fmla="*/ 2147483646 h 275"/>
                <a:gd name="T14" fmla="*/ 2147483646 w 181"/>
                <a:gd name="T15" fmla="*/ 2147483646 h 275"/>
                <a:gd name="T16" fmla="*/ 2147483646 w 181"/>
                <a:gd name="T17" fmla="*/ 2147483646 h 275"/>
                <a:gd name="T18" fmla="*/ 2147483646 w 181"/>
                <a:gd name="T19" fmla="*/ 2147483646 h 275"/>
                <a:gd name="T20" fmla="*/ 0 w 181"/>
                <a:gd name="T21" fmla="*/ 2147483646 h 275"/>
                <a:gd name="T22" fmla="*/ 0 w 181"/>
                <a:gd name="T23" fmla="*/ 2147483646 h 275"/>
                <a:gd name="T24" fmla="*/ 2147483646 w 181"/>
                <a:gd name="T25" fmla="*/ 2147483646 h 275"/>
                <a:gd name="T26" fmla="*/ 2147483646 w 181"/>
                <a:gd name="T27" fmla="*/ 2147483646 h 275"/>
                <a:gd name="T28" fmla="*/ 2147483646 w 181"/>
                <a:gd name="T29" fmla="*/ 2147483646 h 275"/>
                <a:gd name="T30" fmla="*/ 2147483646 w 181"/>
                <a:gd name="T31" fmla="*/ 0 h 275"/>
                <a:gd name="T32" fmla="*/ 2147483646 w 181"/>
                <a:gd name="T33" fmla="*/ 0 h 275"/>
                <a:gd name="T34" fmla="*/ 2147483646 w 181"/>
                <a:gd name="T35" fmla="*/ 2147483646 h 275"/>
                <a:gd name="T36" fmla="*/ 2147483646 w 181"/>
                <a:gd name="T37" fmla="*/ 2147483646 h 275"/>
                <a:gd name="T38" fmla="*/ 2147483646 w 181"/>
                <a:gd name="T39" fmla="*/ 2147483646 h 275"/>
                <a:gd name="T40" fmla="*/ 2147483646 w 181"/>
                <a:gd name="T41" fmla="*/ 2147483646 h 275"/>
                <a:gd name="T42" fmla="*/ 2147483646 w 181"/>
                <a:gd name="T43" fmla="*/ 2147483646 h 275"/>
                <a:gd name="T44" fmla="*/ 2147483646 w 181"/>
                <a:gd name="T45" fmla="*/ 2147483646 h 275"/>
                <a:gd name="T46" fmla="*/ 2147483646 w 181"/>
                <a:gd name="T47" fmla="*/ 2147483646 h 275"/>
                <a:gd name="T48" fmla="*/ 2147483646 w 181"/>
                <a:gd name="T49" fmla="*/ 2147483646 h 275"/>
                <a:gd name="T50" fmla="*/ 2147483646 w 181"/>
                <a:gd name="T51" fmla="*/ 2147483646 h 275"/>
                <a:gd name="T52" fmla="*/ 2147483646 w 181"/>
                <a:gd name="T53" fmla="*/ 2147483646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81" h="275">
                  <a:moveTo>
                    <a:pt x="181" y="134"/>
                  </a:moveTo>
                  <a:lnTo>
                    <a:pt x="181" y="139"/>
                  </a:lnTo>
                  <a:lnTo>
                    <a:pt x="121" y="235"/>
                  </a:lnTo>
                  <a:lnTo>
                    <a:pt x="98" y="275"/>
                  </a:lnTo>
                  <a:lnTo>
                    <a:pt x="20" y="191"/>
                  </a:lnTo>
                  <a:lnTo>
                    <a:pt x="14" y="183"/>
                  </a:lnTo>
                  <a:lnTo>
                    <a:pt x="10" y="176"/>
                  </a:lnTo>
                  <a:lnTo>
                    <a:pt x="7" y="168"/>
                  </a:lnTo>
                  <a:lnTo>
                    <a:pt x="4" y="160"/>
                  </a:lnTo>
                  <a:lnTo>
                    <a:pt x="0" y="143"/>
                  </a:lnTo>
                  <a:lnTo>
                    <a:pt x="0" y="128"/>
                  </a:lnTo>
                  <a:lnTo>
                    <a:pt x="2" y="113"/>
                  </a:lnTo>
                  <a:lnTo>
                    <a:pt x="5" y="102"/>
                  </a:lnTo>
                  <a:lnTo>
                    <a:pt x="8" y="91"/>
                  </a:lnTo>
                  <a:lnTo>
                    <a:pt x="25" y="0"/>
                  </a:lnTo>
                  <a:lnTo>
                    <a:pt x="40" y="20"/>
                  </a:lnTo>
                  <a:lnTo>
                    <a:pt x="57" y="40"/>
                  </a:lnTo>
                  <a:lnTo>
                    <a:pt x="78" y="62"/>
                  </a:lnTo>
                  <a:lnTo>
                    <a:pt x="103" y="85"/>
                  </a:lnTo>
                  <a:lnTo>
                    <a:pt x="129" y="108"/>
                  </a:lnTo>
                  <a:lnTo>
                    <a:pt x="143" y="117"/>
                  </a:lnTo>
                  <a:lnTo>
                    <a:pt x="155" y="125"/>
                  </a:lnTo>
                  <a:lnTo>
                    <a:pt x="169" y="130"/>
                  </a:lnTo>
                  <a:lnTo>
                    <a:pt x="181" y="134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65" name="Freeform 57"/>
            <p:cNvSpPr>
              <a:spLocks/>
            </p:cNvSpPr>
            <p:nvPr/>
          </p:nvSpPr>
          <p:spPr bwMode="auto">
            <a:xfrm>
              <a:off x="3260725" y="1909911"/>
              <a:ext cx="873125" cy="495300"/>
            </a:xfrm>
            <a:custGeom>
              <a:avLst/>
              <a:gdLst>
                <a:gd name="T0" fmla="*/ 2147483646 w 550"/>
                <a:gd name="T1" fmla="*/ 2147483646 h 312"/>
                <a:gd name="T2" fmla="*/ 2147483646 w 550"/>
                <a:gd name="T3" fmla="*/ 2147483646 h 312"/>
                <a:gd name="T4" fmla="*/ 2147483646 w 550"/>
                <a:gd name="T5" fmla="*/ 2147483646 h 312"/>
                <a:gd name="T6" fmla="*/ 2147483646 w 550"/>
                <a:gd name="T7" fmla="*/ 2147483646 h 312"/>
                <a:gd name="T8" fmla="*/ 2147483646 w 550"/>
                <a:gd name="T9" fmla="*/ 2147483646 h 312"/>
                <a:gd name="T10" fmla="*/ 2147483646 w 550"/>
                <a:gd name="T11" fmla="*/ 2147483646 h 312"/>
                <a:gd name="T12" fmla="*/ 0 w 550"/>
                <a:gd name="T13" fmla="*/ 2147483646 h 312"/>
                <a:gd name="T14" fmla="*/ 0 w 550"/>
                <a:gd name="T15" fmla="*/ 2147483646 h 312"/>
                <a:gd name="T16" fmla="*/ 2147483646 w 550"/>
                <a:gd name="T17" fmla="*/ 2147483646 h 312"/>
                <a:gd name="T18" fmla="*/ 2147483646 w 550"/>
                <a:gd name="T19" fmla="*/ 2147483646 h 312"/>
                <a:gd name="T20" fmla="*/ 2147483646 w 550"/>
                <a:gd name="T21" fmla="*/ 2147483646 h 312"/>
                <a:gd name="T22" fmla="*/ 2147483646 w 550"/>
                <a:gd name="T23" fmla="*/ 2147483646 h 312"/>
                <a:gd name="T24" fmla="*/ 2147483646 w 550"/>
                <a:gd name="T25" fmla="*/ 2147483646 h 312"/>
                <a:gd name="T26" fmla="*/ 2147483646 w 550"/>
                <a:gd name="T27" fmla="*/ 2147483646 h 312"/>
                <a:gd name="T28" fmla="*/ 2147483646 w 550"/>
                <a:gd name="T29" fmla="*/ 2147483646 h 312"/>
                <a:gd name="T30" fmla="*/ 2147483646 w 550"/>
                <a:gd name="T31" fmla="*/ 2147483646 h 312"/>
                <a:gd name="T32" fmla="*/ 2147483646 w 550"/>
                <a:gd name="T33" fmla="*/ 2147483646 h 312"/>
                <a:gd name="T34" fmla="*/ 2147483646 w 550"/>
                <a:gd name="T35" fmla="*/ 2147483646 h 312"/>
                <a:gd name="T36" fmla="*/ 2147483646 w 550"/>
                <a:gd name="T37" fmla="*/ 2147483646 h 312"/>
                <a:gd name="T38" fmla="*/ 2147483646 w 550"/>
                <a:gd name="T39" fmla="*/ 2147483646 h 312"/>
                <a:gd name="T40" fmla="*/ 2147483646 w 550"/>
                <a:gd name="T41" fmla="*/ 2147483646 h 312"/>
                <a:gd name="T42" fmla="*/ 2147483646 w 550"/>
                <a:gd name="T43" fmla="*/ 2147483646 h 312"/>
                <a:gd name="T44" fmla="*/ 2147483646 w 550"/>
                <a:gd name="T45" fmla="*/ 2147483646 h 312"/>
                <a:gd name="T46" fmla="*/ 2147483646 w 550"/>
                <a:gd name="T47" fmla="*/ 2147483646 h 312"/>
                <a:gd name="T48" fmla="*/ 2147483646 w 550"/>
                <a:gd name="T49" fmla="*/ 2147483646 h 312"/>
                <a:gd name="T50" fmla="*/ 2147483646 w 550"/>
                <a:gd name="T51" fmla="*/ 2147483646 h 312"/>
                <a:gd name="T52" fmla="*/ 2147483646 w 550"/>
                <a:gd name="T53" fmla="*/ 2147483646 h 312"/>
                <a:gd name="T54" fmla="*/ 2147483646 w 550"/>
                <a:gd name="T55" fmla="*/ 2147483646 h 312"/>
                <a:gd name="T56" fmla="*/ 2147483646 w 550"/>
                <a:gd name="T57" fmla="*/ 0 h 312"/>
                <a:gd name="T58" fmla="*/ 2147483646 w 550"/>
                <a:gd name="T59" fmla="*/ 0 h 312"/>
                <a:gd name="T60" fmla="*/ 2147483646 w 550"/>
                <a:gd name="T61" fmla="*/ 2147483646 h 312"/>
                <a:gd name="T62" fmla="*/ 2147483646 w 550"/>
                <a:gd name="T63" fmla="*/ 2147483646 h 312"/>
                <a:gd name="T64" fmla="*/ 2147483646 w 550"/>
                <a:gd name="T65" fmla="*/ 2147483646 h 312"/>
                <a:gd name="T66" fmla="*/ 2147483646 w 550"/>
                <a:gd name="T67" fmla="*/ 2147483646 h 312"/>
                <a:gd name="T68" fmla="*/ 2147483646 w 550"/>
                <a:gd name="T69" fmla="*/ 2147483646 h 312"/>
                <a:gd name="T70" fmla="*/ 2147483646 w 550"/>
                <a:gd name="T71" fmla="*/ 2147483646 h 312"/>
                <a:gd name="T72" fmla="*/ 2147483646 w 550"/>
                <a:gd name="T73" fmla="*/ 2147483646 h 312"/>
                <a:gd name="T74" fmla="*/ 2147483646 w 550"/>
                <a:gd name="T75" fmla="*/ 2147483646 h 312"/>
                <a:gd name="T76" fmla="*/ 2147483646 w 550"/>
                <a:gd name="T77" fmla="*/ 2147483646 h 312"/>
                <a:gd name="T78" fmla="*/ 2147483646 w 550"/>
                <a:gd name="T79" fmla="*/ 2147483646 h 3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50" h="312">
                  <a:moveTo>
                    <a:pt x="516" y="184"/>
                  </a:moveTo>
                  <a:lnTo>
                    <a:pt x="539" y="144"/>
                  </a:lnTo>
                  <a:lnTo>
                    <a:pt x="550" y="156"/>
                  </a:lnTo>
                  <a:lnTo>
                    <a:pt x="522" y="312"/>
                  </a:lnTo>
                  <a:lnTo>
                    <a:pt x="0" y="312"/>
                  </a:lnTo>
                  <a:lnTo>
                    <a:pt x="4" y="302"/>
                  </a:lnTo>
                  <a:lnTo>
                    <a:pt x="9" y="289"/>
                  </a:lnTo>
                  <a:lnTo>
                    <a:pt x="17" y="272"/>
                  </a:lnTo>
                  <a:lnTo>
                    <a:pt x="27" y="253"/>
                  </a:lnTo>
                  <a:lnTo>
                    <a:pt x="41" y="230"/>
                  </a:lnTo>
                  <a:lnTo>
                    <a:pt x="58" y="204"/>
                  </a:lnTo>
                  <a:lnTo>
                    <a:pt x="79" y="178"/>
                  </a:lnTo>
                  <a:lnTo>
                    <a:pt x="105" y="152"/>
                  </a:lnTo>
                  <a:lnTo>
                    <a:pt x="134" y="124"/>
                  </a:lnTo>
                  <a:lnTo>
                    <a:pt x="151" y="112"/>
                  </a:lnTo>
                  <a:lnTo>
                    <a:pt x="169" y="98"/>
                  </a:lnTo>
                  <a:lnTo>
                    <a:pt x="189" y="86"/>
                  </a:lnTo>
                  <a:lnTo>
                    <a:pt x="209" y="74"/>
                  </a:lnTo>
                  <a:lnTo>
                    <a:pt x="231" y="62"/>
                  </a:lnTo>
                  <a:lnTo>
                    <a:pt x="255" y="51"/>
                  </a:lnTo>
                  <a:lnTo>
                    <a:pt x="279" y="40"/>
                  </a:lnTo>
                  <a:lnTo>
                    <a:pt x="305" y="31"/>
                  </a:lnTo>
                  <a:lnTo>
                    <a:pt x="333" y="22"/>
                  </a:lnTo>
                  <a:lnTo>
                    <a:pt x="362" y="14"/>
                  </a:lnTo>
                  <a:lnTo>
                    <a:pt x="392" y="7"/>
                  </a:lnTo>
                  <a:lnTo>
                    <a:pt x="426" y="0"/>
                  </a:lnTo>
                  <a:lnTo>
                    <a:pt x="423" y="11"/>
                  </a:lnTo>
                  <a:lnTo>
                    <a:pt x="420" y="22"/>
                  </a:lnTo>
                  <a:lnTo>
                    <a:pt x="418" y="37"/>
                  </a:lnTo>
                  <a:lnTo>
                    <a:pt x="418" y="52"/>
                  </a:lnTo>
                  <a:lnTo>
                    <a:pt x="422" y="69"/>
                  </a:lnTo>
                  <a:lnTo>
                    <a:pt x="425" y="77"/>
                  </a:lnTo>
                  <a:lnTo>
                    <a:pt x="428" y="85"/>
                  </a:lnTo>
                  <a:lnTo>
                    <a:pt x="432" y="92"/>
                  </a:lnTo>
                  <a:lnTo>
                    <a:pt x="438" y="100"/>
                  </a:lnTo>
                  <a:lnTo>
                    <a:pt x="516" y="184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49" name="Group 4"/>
          <p:cNvGrpSpPr>
            <a:grpSpLocks/>
          </p:cNvGrpSpPr>
          <p:nvPr/>
        </p:nvGrpSpPr>
        <p:grpSpPr bwMode="auto">
          <a:xfrm>
            <a:off x="4403725" y="4733925"/>
            <a:ext cx="280988" cy="422275"/>
            <a:chOff x="3668713" y="3468688"/>
            <a:chExt cx="280987" cy="422275"/>
          </a:xfrm>
        </p:grpSpPr>
        <p:sp>
          <p:nvSpPr>
            <p:cNvPr id="6160" name="Freeform 69"/>
            <p:cNvSpPr>
              <a:spLocks/>
            </p:cNvSpPr>
            <p:nvPr/>
          </p:nvSpPr>
          <p:spPr bwMode="auto">
            <a:xfrm>
              <a:off x="3668713" y="3643313"/>
              <a:ext cx="280987" cy="247650"/>
            </a:xfrm>
            <a:custGeom>
              <a:avLst/>
              <a:gdLst>
                <a:gd name="T0" fmla="*/ 2147483646 w 177"/>
                <a:gd name="T1" fmla="*/ 0 h 156"/>
                <a:gd name="T2" fmla="*/ 2147483646 w 177"/>
                <a:gd name="T3" fmla="*/ 2147483646 h 156"/>
                <a:gd name="T4" fmla="*/ 0 w 177"/>
                <a:gd name="T5" fmla="*/ 2147483646 h 156"/>
                <a:gd name="T6" fmla="*/ 2147483646 w 177"/>
                <a:gd name="T7" fmla="*/ 0 h 156"/>
                <a:gd name="T8" fmla="*/ 2147483646 w 177"/>
                <a:gd name="T9" fmla="*/ 0 h 156"/>
                <a:gd name="T10" fmla="*/ 2147483646 w 177"/>
                <a:gd name="T11" fmla="*/ 2147483646 h 156"/>
                <a:gd name="T12" fmla="*/ 2147483646 w 177"/>
                <a:gd name="T13" fmla="*/ 2147483646 h 156"/>
                <a:gd name="T14" fmla="*/ 2147483646 w 177"/>
                <a:gd name="T15" fmla="*/ 2147483646 h 156"/>
                <a:gd name="T16" fmla="*/ 2147483646 w 177"/>
                <a:gd name="T17" fmla="*/ 2147483646 h 156"/>
                <a:gd name="T18" fmla="*/ 2147483646 w 177"/>
                <a:gd name="T19" fmla="*/ 2147483646 h 156"/>
                <a:gd name="T20" fmla="*/ 2147483646 w 177"/>
                <a:gd name="T21" fmla="*/ 2147483646 h 156"/>
                <a:gd name="T22" fmla="*/ 2147483646 w 177"/>
                <a:gd name="T23" fmla="*/ 2147483646 h 156"/>
                <a:gd name="T24" fmla="*/ 2147483646 w 177"/>
                <a:gd name="T25" fmla="*/ 2147483646 h 156"/>
                <a:gd name="T26" fmla="*/ 2147483646 w 177"/>
                <a:gd name="T27" fmla="*/ 2147483646 h 156"/>
                <a:gd name="T28" fmla="*/ 2147483646 w 177"/>
                <a:gd name="T29" fmla="*/ 2147483646 h 156"/>
                <a:gd name="T30" fmla="*/ 2147483646 w 177"/>
                <a:gd name="T31" fmla="*/ 2147483646 h 156"/>
                <a:gd name="T32" fmla="*/ 2147483646 w 177"/>
                <a:gd name="T33" fmla="*/ 2147483646 h 156"/>
                <a:gd name="T34" fmla="*/ 2147483646 w 177"/>
                <a:gd name="T35" fmla="*/ 0 h 156"/>
                <a:gd name="T36" fmla="*/ 2147483646 w 177"/>
                <a:gd name="T37" fmla="*/ 0 h 1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77" h="156">
                  <a:moveTo>
                    <a:pt x="145" y="0"/>
                  </a:moveTo>
                  <a:lnTo>
                    <a:pt x="177" y="156"/>
                  </a:lnTo>
                  <a:lnTo>
                    <a:pt x="0" y="156"/>
                  </a:lnTo>
                  <a:lnTo>
                    <a:pt x="27" y="0"/>
                  </a:lnTo>
                  <a:lnTo>
                    <a:pt x="39" y="12"/>
                  </a:lnTo>
                  <a:lnTo>
                    <a:pt x="55" y="26"/>
                  </a:lnTo>
                  <a:lnTo>
                    <a:pt x="62" y="32"/>
                  </a:lnTo>
                  <a:lnTo>
                    <a:pt x="71" y="37"/>
                  </a:lnTo>
                  <a:lnTo>
                    <a:pt x="79" y="40"/>
                  </a:lnTo>
                  <a:lnTo>
                    <a:pt x="87" y="40"/>
                  </a:lnTo>
                  <a:lnTo>
                    <a:pt x="94" y="40"/>
                  </a:lnTo>
                  <a:lnTo>
                    <a:pt x="102" y="37"/>
                  </a:lnTo>
                  <a:lnTo>
                    <a:pt x="110" y="32"/>
                  </a:lnTo>
                  <a:lnTo>
                    <a:pt x="117" y="28"/>
                  </a:lnTo>
                  <a:lnTo>
                    <a:pt x="133" y="1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A01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70"/>
            <p:cNvSpPr>
              <a:spLocks/>
            </p:cNvSpPr>
            <p:nvPr/>
          </p:nvSpPr>
          <p:spPr bwMode="auto">
            <a:xfrm>
              <a:off x="3694113" y="3468688"/>
              <a:ext cx="225425" cy="238125"/>
            </a:xfrm>
            <a:custGeom>
              <a:avLst/>
              <a:gdLst>
                <a:gd name="T0" fmla="*/ 2147483646 w 142"/>
                <a:gd name="T1" fmla="*/ 0 h 150"/>
                <a:gd name="T2" fmla="*/ 2147483646 w 142"/>
                <a:gd name="T3" fmla="*/ 2147483646 h 150"/>
                <a:gd name="T4" fmla="*/ 2147483646 w 142"/>
                <a:gd name="T5" fmla="*/ 2147483646 h 150"/>
                <a:gd name="T6" fmla="*/ 2147483646 w 142"/>
                <a:gd name="T7" fmla="*/ 2147483646 h 150"/>
                <a:gd name="T8" fmla="*/ 2147483646 w 142"/>
                <a:gd name="T9" fmla="*/ 2147483646 h 150"/>
                <a:gd name="T10" fmla="*/ 2147483646 w 142"/>
                <a:gd name="T11" fmla="*/ 2147483646 h 150"/>
                <a:gd name="T12" fmla="*/ 2147483646 w 142"/>
                <a:gd name="T13" fmla="*/ 2147483646 h 150"/>
                <a:gd name="T14" fmla="*/ 2147483646 w 142"/>
                <a:gd name="T15" fmla="*/ 2147483646 h 150"/>
                <a:gd name="T16" fmla="*/ 2147483646 w 142"/>
                <a:gd name="T17" fmla="*/ 2147483646 h 150"/>
                <a:gd name="T18" fmla="*/ 2147483646 w 142"/>
                <a:gd name="T19" fmla="*/ 2147483646 h 150"/>
                <a:gd name="T20" fmla="*/ 2147483646 w 142"/>
                <a:gd name="T21" fmla="*/ 2147483646 h 150"/>
                <a:gd name="T22" fmla="*/ 2147483646 w 142"/>
                <a:gd name="T23" fmla="*/ 2147483646 h 150"/>
                <a:gd name="T24" fmla="*/ 2147483646 w 142"/>
                <a:gd name="T25" fmla="*/ 2147483646 h 150"/>
                <a:gd name="T26" fmla="*/ 2147483646 w 142"/>
                <a:gd name="T27" fmla="*/ 2147483646 h 150"/>
                <a:gd name="T28" fmla="*/ 2147483646 w 142"/>
                <a:gd name="T29" fmla="*/ 2147483646 h 150"/>
                <a:gd name="T30" fmla="*/ 2147483646 w 142"/>
                <a:gd name="T31" fmla="*/ 2147483646 h 150"/>
                <a:gd name="T32" fmla="*/ 2147483646 w 142"/>
                <a:gd name="T33" fmla="*/ 2147483646 h 150"/>
                <a:gd name="T34" fmla="*/ 2147483646 w 142"/>
                <a:gd name="T35" fmla="*/ 2147483646 h 150"/>
                <a:gd name="T36" fmla="*/ 2147483646 w 142"/>
                <a:gd name="T37" fmla="*/ 2147483646 h 150"/>
                <a:gd name="T38" fmla="*/ 0 w 142"/>
                <a:gd name="T39" fmla="*/ 2147483646 h 150"/>
                <a:gd name="T40" fmla="*/ 2147483646 w 142"/>
                <a:gd name="T41" fmla="*/ 0 h 150"/>
                <a:gd name="T42" fmla="*/ 2147483646 w 142"/>
                <a:gd name="T43" fmla="*/ 0 h 1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42" h="150">
                  <a:moveTo>
                    <a:pt x="87" y="0"/>
                  </a:moveTo>
                  <a:lnTo>
                    <a:pt x="142" y="92"/>
                  </a:lnTo>
                  <a:lnTo>
                    <a:pt x="129" y="110"/>
                  </a:lnTo>
                  <a:lnTo>
                    <a:pt x="117" y="124"/>
                  </a:lnTo>
                  <a:lnTo>
                    <a:pt x="101" y="138"/>
                  </a:lnTo>
                  <a:lnTo>
                    <a:pt x="94" y="142"/>
                  </a:lnTo>
                  <a:lnTo>
                    <a:pt x="86" y="147"/>
                  </a:lnTo>
                  <a:lnTo>
                    <a:pt x="78" y="150"/>
                  </a:lnTo>
                  <a:lnTo>
                    <a:pt x="71" y="150"/>
                  </a:lnTo>
                  <a:lnTo>
                    <a:pt x="63" y="150"/>
                  </a:lnTo>
                  <a:lnTo>
                    <a:pt x="55" y="147"/>
                  </a:lnTo>
                  <a:lnTo>
                    <a:pt x="46" y="142"/>
                  </a:lnTo>
                  <a:lnTo>
                    <a:pt x="39" y="136"/>
                  </a:lnTo>
                  <a:lnTo>
                    <a:pt x="23" y="122"/>
                  </a:lnTo>
                  <a:lnTo>
                    <a:pt x="11" y="110"/>
                  </a:lnTo>
                  <a:lnTo>
                    <a:pt x="0" y="98"/>
                  </a:lnTo>
                  <a:lnTo>
                    <a:pt x="60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A01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98685" y="1331441"/>
            <a:ext cx="2071688" cy="688975"/>
            <a:chOff x="392113" y="2382912"/>
            <a:chExt cx="2071688" cy="688975"/>
          </a:xfrm>
          <a:solidFill>
            <a:srgbClr val="990000"/>
          </a:solidFill>
        </p:grpSpPr>
        <p:sp>
          <p:nvSpPr>
            <p:cNvPr id="5223" name="Freeform 110"/>
            <p:cNvSpPr>
              <a:spLocks/>
            </p:cNvSpPr>
            <p:nvPr/>
          </p:nvSpPr>
          <p:spPr bwMode="auto">
            <a:xfrm>
              <a:off x="2312988" y="2906787"/>
              <a:ext cx="123825" cy="165100"/>
            </a:xfrm>
            <a:custGeom>
              <a:avLst/>
              <a:gdLst>
                <a:gd name="T0" fmla="*/ 123825 w 78"/>
                <a:gd name="T1" fmla="*/ 165100 h 104"/>
                <a:gd name="T2" fmla="*/ 0 w 78"/>
                <a:gd name="T3" fmla="*/ 165100 h 104"/>
                <a:gd name="T4" fmla="*/ 0 w 78"/>
                <a:gd name="T5" fmla="*/ 165100 h 104"/>
                <a:gd name="T6" fmla="*/ 12700 w 78"/>
                <a:gd name="T7" fmla="*/ 119063 h 104"/>
                <a:gd name="T8" fmla="*/ 30163 w 78"/>
                <a:gd name="T9" fmla="*/ 77788 h 104"/>
                <a:gd name="T10" fmla="*/ 46038 w 78"/>
                <a:gd name="T11" fmla="*/ 38100 h 104"/>
                <a:gd name="T12" fmla="*/ 65088 w 78"/>
                <a:gd name="T13" fmla="*/ 0 h 104"/>
                <a:gd name="T14" fmla="*/ 76200 w 78"/>
                <a:gd name="T15" fmla="*/ 4763 h 104"/>
                <a:gd name="T16" fmla="*/ 76200 w 78"/>
                <a:gd name="T17" fmla="*/ 4763 h 104"/>
                <a:gd name="T18" fmla="*/ 85725 w 78"/>
                <a:gd name="T19" fmla="*/ 33338 h 104"/>
                <a:gd name="T20" fmla="*/ 96838 w 78"/>
                <a:gd name="T21" fmla="*/ 68263 h 104"/>
                <a:gd name="T22" fmla="*/ 111125 w 78"/>
                <a:gd name="T23" fmla="*/ 111125 h 104"/>
                <a:gd name="T24" fmla="*/ 123825 w 78"/>
                <a:gd name="T25" fmla="*/ 165100 h 104"/>
                <a:gd name="T26" fmla="*/ 123825 w 78"/>
                <a:gd name="T27" fmla="*/ 165100 h 1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104">
                  <a:moveTo>
                    <a:pt x="78" y="104"/>
                  </a:moveTo>
                  <a:lnTo>
                    <a:pt x="0" y="104"/>
                  </a:lnTo>
                  <a:lnTo>
                    <a:pt x="8" y="75"/>
                  </a:lnTo>
                  <a:lnTo>
                    <a:pt x="19" y="49"/>
                  </a:lnTo>
                  <a:lnTo>
                    <a:pt x="29" y="24"/>
                  </a:lnTo>
                  <a:lnTo>
                    <a:pt x="41" y="0"/>
                  </a:lnTo>
                  <a:lnTo>
                    <a:pt x="48" y="3"/>
                  </a:lnTo>
                  <a:lnTo>
                    <a:pt x="54" y="21"/>
                  </a:lnTo>
                  <a:lnTo>
                    <a:pt x="61" y="43"/>
                  </a:lnTo>
                  <a:lnTo>
                    <a:pt x="70" y="70"/>
                  </a:lnTo>
                  <a:lnTo>
                    <a:pt x="78" y="10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24" name="Freeform 111"/>
            <p:cNvSpPr>
              <a:spLocks/>
            </p:cNvSpPr>
            <p:nvPr/>
          </p:nvSpPr>
          <p:spPr bwMode="auto">
            <a:xfrm>
              <a:off x="2378076" y="2860749"/>
              <a:ext cx="85725" cy="211138"/>
            </a:xfrm>
            <a:custGeom>
              <a:avLst/>
              <a:gdLst>
                <a:gd name="T0" fmla="*/ 25400 w 54"/>
                <a:gd name="T1" fmla="*/ 0 h 133"/>
                <a:gd name="T2" fmla="*/ 25400 w 54"/>
                <a:gd name="T3" fmla="*/ 0 h 133"/>
                <a:gd name="T4" fmla="*/ 30163 w 54"/>
                <a:gd name="T5" fmla="*/ 9525 h 133"/>
                <a:gd name="T6" fmla="*/ 41275 w 54"/>
                <a:gd name="T7" fmla="*/ 46038 h 133"/>
                <a:gd name="T8" fmla="*/ 61913 w 54"/>
                <a:gd name="T9" fmla="*/ 111125 h 133"/>
                <a:gd name="T10" fmla="*/ 85725 w 54"/>
                <a:gd name="T11" fmla="*/ 211138 h 133"/>
                <a:gd name="T12" fmla="*/ 58738 w 54"/>
                <a:gd name="T13" fmla="*/ 211138 h 133"/>
                <a:gd name="T14" fmla="*/ 58738 w 54"/>
                <a:gd name="T15" fmla="*/ 211138 h 133"/>
                <a:gd name="T16" fmla="*/ 46038 w 54"/>
                <a:gd name="T17" fmla="*/ 157163 h 133"/>
                <a:gd name="T18" fmla="*/ 31750 w 54"/>
                <a:gd name="T19" fmla="*/ 114300 h 133"/>
                <a:gd name="T20" fmla="*/ 20638 w 54"/>
                <a:gd name="T21" fmla="*/ 79375 h 133"/>
                <a:gd name="T22" fmla="*/ 11113 w 54"/>
                <a:gd name="T23" fmla="*/ 50800 h 133"/>
                <a:gd name="T24" fmla="*/ 0 w 54"/>
                <a:gd name="T25" fmla="*/ 46038 h 133"/>
                <a:gd name="T26" fmla="*/ 0 w 54"/>
                <a:gd name="T27" fmla="*/ 46038 h 133"/>
                <a:gd name="T28" fmla="*/ 25400 w 54"/>
                <a:gd name="T29" fmla="*/ 0 h 133"/>
                <a:gd name="T30" fmla="*/ 25400 w 54"/>
                <a:gd name="T31" fmla="*/ 0 h 1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" h="133">
                  <a:moveTo>
                    <a:pt x="16" y="0"/>
                  </a:moveTo>
                  <a:lnTo>
                    <a:pt x="16" y="0"/>
                  </a:lnTo>
                  <a:lnTo>
                    <a:pt x="19" y="6"/>
                  </a:lnTo>
                  <a:lnTo>
                    <a:pt x="26" y="29"/>
                  </a:lnTo>
                  <a:lnTo>
                    <a:pt x="39" y="70"/>
                  </a:lnTo>
                  <a:lnTo>
                    <a:pt x="54" y="133"/>
                  </a:lnTo>
                  <a:lnTo>
                    <a:pt x="37" y="133"/>
                  </a:lnTo>
                  <a:lnTo>
                    <a:pt x="29" y="99"/>
                  </a:lnTo>
                  <a:lnTo>
                    <a:pt x="20" y="72"/>
                  </a:lnTo>
                  <a:lnTo>
                    <a:pt x="13" y="50"/>
                  </a:lnTo>
                  <a:lnTo>
                    <a:pt x="7" y="32"/>
                  </a:lnTo>
                  <a:lnTo>
                    <a:pt x="0" y="29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25" name="Freeform 112"/>
            <p:cNvSpPr>
              <a:spLocks/>
            </p:cNvSpPr>
            <p:nvPr/>
          </p:nvSpPr>
          <p:spPr bwMode="auto">
            <a:xfrm>
              <a:off x="1531938" y="2636912"/>
              <a:ext cx="846138" cy="434975"/>
            </a:xfrm>
            <a:custGeom>
              <a:avLst/>
              <a:gdLst>
                <a:gd name="T0" fmla="*/ 650875 w 533"/>
                <a:gd name="T1" fmla="*/ 220663 h 274"/>
                <a:gd name="T2" fmla="*/ 420688 w 533"/>
                <a:gd name="T3" fmla="*/ 0 h 274"/>
                <a:gd name="T4" fmla="*/ 846138 w 533"/>
                <a:gd name="T5" fmla="*/ 269875 h 274"/>
                <a:gd name="T6" fmla="*/ 846138 w 533"/>
                <a:gd name="T7" fmla="*/ 269875 h 274"/>
                <a:gd name="T8" fmla="*/ 827088 w 533"/>
                <a:gd name="T9" fmla="*/ 307975 h 274"/>
                <a:gd name="T10" fmla="*/ 811213 w 533"/>
                <a:gd name="T11" fmla="*/ 347663 h 274"/>
                <a:gd name="T12" fmla="*/ 793750 w 533"/>
                <a:gd name="T13" fmla="*/ 388938 h 274"/>
                <a:gd name="T14" fmla="*/ 781050 w 533"/>
                <a:gd name="T15" fmla="*/ 434975 h 274"/>
                <a:gd name="T16" fmla="*/ 0 w 533"/>
                <a:gd name="T17" fmla="*/ 434975 h 274"/>
                <a:gd name="T18" fmla="*/ 0 w 533"/>
                <a:gd name="T19" fmla="*/ 434975 h 274"/>
                <a:gd name="T20" fmla="*/ 41275 w 533"/>
                <a:gd name="T21" fmla="*/ 338138 h 274"/>
                <a:gd name="T22" fmla="*/ 41275 w 533"/>
                <a:gd name="T23" fmla="*/ 338138 h 274"/>
                <a:gd name="T24" fmla="*/ 41275 w 533"/>
                <a:gd name="T25" fmla="*/ 338138 h 274"/>
                <a:gd name="T26" fmla="*/ 41275 w 533"/>
                <a:gd name="T27" fmla="*/ 338138 h 274"/>
                <a:gd name="T28" fmla="*/ 71438 w 533"/>
                <a:gd name="T29" fmla="*/ 266700 h 274"/>
                <a:gd name="T30" fmla="*/ 71438 w 533"/>
                <a:gd name="T31" fmla="*/ 266700 h 274"/>
                <a:gd name="T32" fmla="*/ 85725 w 533"/>
                <a:gd name="T33" fmla="*/ 247650 h 274"/>
                <a:gd name="T34" fmla="*/ 101600 w 533"/>
                <a:gd name="T35" fmla="*/ 228600 h 274"/>
                <a:gd name="T36" fmla="*/ 119063 w 533"/>
                <a:gd name="T37" fmla="*/ 211138 h 274"/>
                <a:gd name="T38" fmla="*/ 136525 w 533"/>
                <a:gd name="T39" fmla="*/ 200025 h 274"/>
                <a:gd name="T40" fmla="*/ 155575 w 533"/>
                <a:gd name="T41" fmla="*/ 187325 h 274"/>
                <a:gd name="T42" fmla="*/ 177800 w 533"/>
                <a:gd name="T43" fmla="*/ 177800 h 274"/>
                <a:gd name="T44" fmla="*/ 196850 w 533"/>
                <a:gd name="T45" fmla="*/ 168275 h 274"/>
                <a:gd name="T46" fmla="*/ 220663 w 533"/>
                <a:gd name="T47" fmla="*/ 163513 h 274"/>
                <a:gd name="T48" fmla="*/ 242888 w 533"/>
                <a:gd name="T49" fmla="*/ 155575 h 274"/>
                <a:gd name="T50" fmla="*/ 266700 w 533"/>
                <a:gd name="T51" fmla="*/ 153988 h 274"/>
                <a:gd name="T52" fmla="*/ 312738 w 533"/>
                <a:gd name="T53" fmla="*/ 150813 h 274"/>
                <a:gd name="T54" fmla="*/ 361950 w 533"/>
                <a:gd name="T55" fmla="*/ 150813 h 274"/>
                <a:gd name="T56" fmla="*/ 409575 w 533"/>
                <a:gd name="T57" fmla="*/ 155575 h 274"/>
                <a:gd name="T58" fmla="*/ 455613 w 533"/>
                <a:gd name="T59" fmla="*/ 163513 h 274"/>
                <a:gd name="T60" fmla="*/ 500063 w 533"/>
                <a:gd name="T61" fmla="*/ 173038 h 274"/>
                <a:gd name="T62" fmla="*/ 541338 w 533"/>
                <a:gd name="T63" fmla="*/ 184150 h 274"/>
                <a:gd name="T64" fmla="*/ 574675 w 533"/>
                <a:gd name="T65" fmla="*/ 195263 h 274"/>
                <a:gd name="T66" fmla="*/ 628650 w 533"/>
                <a:gd name="T67" fmla="*/ 214313 h 274"/>
                <a:gd name="T68" fmla="*/ 650875 w 533"/>
                <a:gd name="T69" fmla="*/ 220663 h 274"/>
                <a:gd name="T70" fmla="*/ 650875 w 533"/>
                <a:gd name="T71" fmla="*/ 220663 h 2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3" h="274">
                  <a:moveTo>
                    <a:pt x="410" y="139"/>
                  </a:moveTo>
                  <a:lnTo>
                    <a:pt x="265" y="0"/>
                  </a:lnTo>
                  <a:lnTo>
                    <a:pt x="533" y="170"/>
                  </a:lnTo>
                  <a:lnTo>
                    <a:pt x="521" y="194"/>
                  </a:lnTo>
                  <a:lnTo>
                    <a:pt x="511" y="219"/>
                  </a:lnTo>
                  <a:lnTo>
                    <a:pt x="500" y="245"/>
                  </a:lnTo>
                  <a:lnTo>
                    <a:pt x="492" y="274"/>
                  </a:lnTo>
                  <a:lnTo>
                    <a:pt x="0" y="274"/>
                  </a:lnTo>
                  <a:lnTo>
                    <a:pt x="26" y="213"/>
                  </a:lnTo>
                  <a:lnTo>
                    <a:pt x="45" y="168"/>
                  </a:lnTo>
                  <a:lnTo>
                    <a:pt x="54" y="156"/>
                  </a:lnTo>
                  <a:lnTo>
                    <a:pt x="64" y="144"/>
                  </a:lnTo>
                  <a:lnTo>
                    <a:pt x="75" y="133"/>
                  </a:lnTo>
                  <a:lnTo>
                    <a:pt x="86" y="126"/>
                  </a:lnTo>
                  <a:lnTo>
                    <a:pt x="98" y="118"/>
                  </a:lnTo>
                  <a:lnTo>
                    <a:pt x="112" y="112"/>
                  </a:lnTo>
                  <a:lnTo>
                    <a:pt x="124" y="106"/>
                  </a:lnTo>
                  <a:lnTo>
                    <a:pt x="139" y="103"/>
                  </a:lnTo>
                  <a:lnTo>
                    <a:pt x="153" y="98"/>
                  </a:lnTo>
                  <a:lnTo>
                    <a:pt x="168" y="97"/>
                  </a:lnTo>
                  <a:lnTo>
                    <a:pt x="197" y="95"/>
                  </a:lnTo>
                  <a:lnTo>
                    <a:pt x="228" y="95"/>
                  </a:lnTo>
                  <a:lnTo>
                    <a:pt x="258" y="98"/>
                  </a:lnTo>
                  <a:lnTo>
                    <a:pt x="287" y="103"/>
                  </a:lnTo>
                  <a:lnTo>
                    <a:pt x="315" y="109"/>
                  </a:lnTo>
                  <a:lnTo>
                    <a:pt x="341" y="116"/>
                  </a:lnTo>
                  <a:lnTo>
                    <a:pt x="362" y="123"/>
                  </a:lnTo>
                  <a:lnTo>
                    <a:pt x="396" y="135"/>
                  </a:lnTo>
                  <a:lnTo>
                    <a:pt x="410" y="139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26" name="Freeform 113"/>
            <p:cNvSpPr>
              <a:spLocks/>
            </p:cNvSpPr>
            <p:nvPr/>
          </p:nvSpPr>
          <p:spPr bwMode="auto">
            <a:xfrm>
              <a:off x="1603376" y="2387674"/>
              <a:ext cx="579437" cy="515938"/>
            </a:xfrm>
            <a:custGeom>
              <a:avLst/>
              <a:gdLst>
                <a:gd name="T0" fmla="*/ 333375 w 365"/>
                <a:gd name="T1" fmla="*/ 234950 h 325"/>
                <a:gd name="T2" fmla="*/ 349250 w 365"/>
                <a:gd name="T3" fmla="*/ 249238 h 325"/>
                <a:gd name="T4" fmla="*/ 579438 w 365"/>
                <a:gd name="T5" fmla="*/ 469900 h 325"/>
                <a:gd name="T6" fmla="*/ 579438 w 365"/>
                <a:gd name="T7" fmla="*/ 469900 h 325"/>
                <a:gd name="T8" fmla="*/ 557213 w 365"/>
                <a:gd name="T9" fmla="*/ 463550 h 325"/>
                <a:gd name="T10" fmla="*/ 503238 w 365"/>
                <a:gd name="T11" fmla="*/ 444500 h 325"/>
                <a:gd name="T12" fmla="*/ 469900 w 365"/>
                <a:gd name="T13" fmla="*/ 433388 h 325"/>
                <a:gd name="T14" fmla="*/ 428625 w 365"/>
                <a:gd name="T15" fmla="*/ 422275 h 325"/>
                <a:gd name="T16" fmla="*/ 384175 w 365"/>
                <a:gd name="T17" fmla="*/ 412750 h 325"/>
                <a:gd name="T18" fmla="*/ 338138 w 365"/>
                <a:gd name="T19" fmla="*/ 404813 h 325"/>
                <a:gd name="T20" fmla="*/ 290513 w 365"/>
                <a:gd name="T21" fmla="*/ 400050 h 325"/>
                <a:gd name="T22" fmla="*/ 241300 w 365"/>
                <a:gd name="T23" fmla="*/ 400050 h 325"/>
                <a:gd name="T24" fmla="*/ 195263 w 365"/>
                <a:gd name="T25" fmla="*/ 403225 h 325"/>
                <a:gd name="T26" fmla="*/ 171450 w 365"/>
                <a:gd name="T27" fmla="*/ 404813 h 325"/>
                <a:gd name="T28" fmla="*/ 149225 w 365"/>
                <a:gd name="T29" fmla="*/ 412750 h 325"/>
                <a:gd name="T30" fmla="*/ 125413 w 365"/>
                <a:gd name="T31" fmla="*/ 417513 h 325"/>
                <a:gd name="T32" fmla="*/ 106363 w 365"/>
                <a:gd name="T33" fmla="*/ 427038 h 325"/>
                <a:gd name="T34" fmla="*/ 84138 w 365"/>
                <a:gd name="T35" fmla="*/ 436563 h 325"/>
                <a:gd name="T36" fmla="*/ 65088 w 365"/>
                <a:gd name="T37" fmla="*/ 449263 h 325"/>
                <a:gd name="T38" fmla="*/ 47625 w 365"/>
                <a:gd name="T39" fmla="*/ 460375 h 325"/>
                <a:gd name="T40" fmla="*/ 30163 w 365"/>
                <a:gd name="T41" fmla="*/ 477838 h 325"/>
                <a:gd name="T42" fmla="*/ 14288 w 365"/>
                <a:gd name="T43" fmla="*/ 496888 h 325"/>
                <a:gd name="T44" fmla="*/ 0 w 365"/>
                <a:gd name="T45" fmla="*/ 515938 h 325"/>
                <a:gd name="T46" fmla="*/ 0 w 365"/>
                <a:gd name="T47" fmla="*/ 515938 h 325"/>
                <a:gd name="T48" fmla="*/ 30163 w 365"/>
                <a:gd name="T49" fmla="*/ 441325 h 325"/>
                <a:gd name="T50" fmla="*/ 61913 w 365"/>
                <a:gd name="T51" fmla="*/ 349250 h 325"/>
                <a:gd name="T52" fmla="*/ 76200 w 365"/>
                <a:gd name="T53" fmla="*/ 300038 h 325"/>
                <a:gd name="T54" fmla="*/ 88900 w 365"/>
                <a:gd name="T55" fmla="*/ 252413 h 325"/>
                <a:gd name="T56" fmla="*/ 101600 w 365"/>
                <a:gd name="T57" fmla="*/ 203200 h 325"/>
                <a:gd name="T58" fmla="*/ 107950 w 365"/>
                <a:gd name="T59" fmla="*/ 155575 h 325"/>
                <a:gd name="T60" fmla="*/ 107950 w 365"/>
                <a:gd name="T61" fmla="*/ 155575 h 325"/>
                <a:gd name="T62" fmla="*/ 111125 w 365"/>
                <a:gd name="T63" fmla="*/ 106363 h 325"/>
                <a:gd name="T64" fmla="*/ 111125 w 365"/>
                <a:gd name="T65" fmla="*/ 84138 h 325"/>
                <a:gd name="T66" fmla="*/ 111125 w 365"/>
                <a:gd name="T67" fmla="*/ 65088 h 325"/>
                <a:gd name="T68" fmla="*/ 106363 w 365"/>
                <a:gd name="T69" fmla="*/ 46038 h 325"/>
                <a:gd name="T70" fmla="*/ 101600 w 365"/>
                <a:gd name="T71" fmla="*/ 26988 h 325"/>
                <a:gd name="T72" fmla="*/ 96838 w 365"/>
                <a:gd name="T73" fmla="*/ 12700 h 325"/>
                <a:gd name="T74" fmla="*/ 87313 w 365"/>
                <a:gd name="T75" fmla="*/ 0 h 325"/>
                <a:gd name="T76" fmla="*/ 333375 w 365"/>
                <a:gd name="T77" fmla="*/ 234950 h 3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65" h="325">
                  <a:moveTo>
                    <a:pt x="210" y="148"/>
                  </a:moveTo>
                  <a:lnTo>
                    <a:pt x="220" y="157"/>
                  </a:lnTo>
                  <a:lnTo>
                    <a:pt x="365" y="296"/>
                  </a:lnTo>
                  <a:lnTo>
                    <a:pt x="351" y="292"/>
                  </a:lnTo>
                  <a:lnTo>
                    <a:pt x="317" y="280"/>
                  </a:lnTo>
                  <a:lnTo>
                    <a:pt x="296" y="273"/>
                  </a:lnTo>
                  <a:lnTo>
                    <a:pt x="270" y="266"/>
                  </a:lnTo>
                  <a:lnTo>
                    <a:pt x="242" y="260"/>
                  </a:lnTo>
                  <a:lnTo>
                    <a:pt x="213" y="255"/>
                  </a:lnTo>
                  <a:lnTo>
                    <a:pt x="183" y="252"/>
                  </a:lnTo>
                  <a:lnTo>
                    <a:pt x="152" y="252"/>
                  </a:lnTo>
                  <a:lnTo>
                    <a:pt x="123" y="254"/>
                  </a:lnTo>
                  <a:lnTo>
                    <a:pt x="108" y="255"/>
                  </a:lnTo>
                  <a:lnTo>
                    <a:pt x="94" y="260"/>
                  </a:lnTo>
                  <a:lnTo>
                    <a:pt x="79" y="263"/>
                  </a:lnTo>
                  <a:lnTo>
                    <a:pt x="67" y="269"/>
                  </a:lnTo>
                  <a:lnTo>
                    <a:pt x="53" y="275"/>
                  </a:lnTo>
                  <a:lnTo>
                    <a:pt x="41" y="283"/>
                  </a:lnTo>
                  <a:lnTo>
                    <a:pt x="30" y="290"/>
                  </a:lnTo>
                  <a:lnTo>
                    <a:pt x="19" y="301"/>
                  </a:lnTo>
                  <a:lnTo>
                    <a:pt x="9" y="313"/>
                  </a:lnTo>
                  <a:lnTo>
                    <a:pt x="0" y="325"/>
                  </a:lnTo>
                  <a:lnTo>
                    <a:pt x="19" y="278"/>
                  </a:lnTo>
                  <a:lnTo>
                    <a:pt x="39" y="220"/>
                  </a:lnTo>
                  <a:lnTo>
                    <a:pt x="48" y="189"/>
                  </a:lnTo>
                  <a:lnTo>
                    <a:pt x="56" y="159"/>
                  </a:lnTo>
                  <a:lnTo>
                    <a:pt x="64" y="128"/>
                  </a:lnTo>
                  <a:lnTo>
                    <a:pt x="68" y="98"/>
                  </a:lnTo>
                  <a:lnTo>
                    <a:pt x="70" y="67"/>
                  </a:lnTo>
                  <a:lnTo>
                    <a:pt x="70" y="53"/>
                  </a:lnTo>
                  <a:lnTo>
                    <a:pt x="70" y="41"/>
                  </a:lnTo>
                  <a:lnTo>
                    <a:pt x="67" y="29"/>
                  </a:lnTo>
                  <a:lnTo>
                    <a:pt x="64" y="17"/>
                  </a:lnTo>
                  <a:lnTo>
                    <a:pt x="61" y="8"/>
                  </a:lnTo>
                  <a:lnTo>
                    <a:pt x="55" y="0"/>
                  </a:lnTo>
                  <a:lnTo>
                    <a:pt x="210" y="148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27" name="Freeform 114"/>
            <p:cNvSpPr>
              <a:spLocks/>
            </p:cNvSpPr>
            <p:nvPr/>
          </p:nvSpPr>
          <p:spPr bwMode="auto">
            <a:xfrm>
              <a:off x="1936751" y="2622624"/>
              <a:ext cx="466725" cy="284163"/>
            </a:xfrm>
            <a:custGeom>
              <a:avLst/>
              <a:gdLst>
                <a:gd name="T0" fmla="*/ 466725 w 294"/>
                <a:gd name="T1" fmla="*/ 238125 h 179"/>
                <a:gd name="T2" fmla="*/ 466725 w 294"/>
                <a:gd name="T3" fmla="*/ 238125 h 179"/>
                <a:gd name="T4" fmla="*/ 441325 w 294"/>
                <a:gd name="T5" fmla="*/ 284163 h 179"/>
                <a:gd name="T6" fmla="*/ 15875 w 294"/>
                <a:gd name="T7" fmla="*/ 14288 h 179"/>
                <a:gd name="T8" fmla="*/ 0 w 294"/>
                <a:gd name="T9" fmla="*/ 0 h 179"/>
                <a:gd name="T10" fmla="*/ 461963 w 294"/>
                <a:gd name="T11" fmla="*/ 234950 h 179"/>
                <a:gd name="T12" fmla="*/ 466725 w 294"/>
                <a:gd name="T13" fmla="*/ 238125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4" h="179">
                  <a:moveTo>
                    <a:pt x="294" y="150"/>
                  </a:moveTo>
                  <a:lnTo>
                    <a:pt x="294" y="150"/>
                  </a:lnTo>
                  <a:lnTo>
                    <a:pt x="278" y="179"/>
                  </a:lnTo>
                  <a:lnTo>
                    <a:pt x="10" y="9"/>
                  </a:lnTo>
                  <a:lnTo>
                    <a:pt x="0" y="0"/>
                  </a:lnTo>
                  <a:lnTo>
                    <a:pt x="291" y="148"/>
                  </a:lnTo>
                  <a:lnTo>
                    <a:pt x="294" y="15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30" name="Freeform 117"/>
            <p:cNvSpPr>
              <a:spLocks/>
            </p:cNvSpPr>
            <p:nvPr/>
          </p:nvSpPr>
          <p:spPr bwMode="auto">
            <a:xfrm>
              <a:off x="506413" y="2621037"/>
              <a:ext cx="808038" cy="450850"/>
            </a:xfrm>
            <a:custGeom>
              <a:avLst/>
              <a:gdLst>
                <a:gd name="T0" fmla="*/ 773113 w 509"/>
                <a:gd name="T1" fmla="*/ 349250 h 284"/>
                <a:gd name="T2" fmla="*/ 773113 w 509"/>
                <a:gd name="T3" fmla="*/ 349250 h 284"/>
                <a:gd name="T4" fmla="*/ 808038 w 509"/>
                <a:gd name="T5" fmla="*/ 447675 h 284"/>
                <a:gd name="T6" fmla="*/ 808038 w 509"/>
                <a:gd name="T7" fmla="*/ 450850 h 284"/>
                <a:gd name="T8" fmla="*/ 68263 w 509"/>
                <a:gd name="T9" fmla="*/ 450850 h 284"/>
                <a:gd name="T10" fmla="*/ 68263 w 509"/>
                <a:gd name="T11" fmla="*/ 447675 h 284"/>
                <a:gd name="T12" fmla="*/ 68263 w 509"/>
                <a:gd name="T13" fmla="*/ 447675 h 284"/>
                <a:gd name="T14" fmla="*/ 52388 w 509"/>
                <a:gd name="T15" fmla="*/ 400050 h 284"/>
                <a:gd name="T16" fmla="*/ 38100 w 509"/>
                <a:gd name="T17" fmla="*/ 354013 h 284"/>
                <a:gd name="T18" fmla="*/ 19050 w 509"/>
                <a:gd name="T19" fmla="*/ 304800 h 284"/>
                <a:gd name="T20" fmla="*/ 0 w 509"/>
                <a:gd name="T21" fmla="*/ 261938 h 284"/>
                <a:gd name="T22" fmla="*/ 403225 w 509"/>
                <a:gd name="T23" fmla="*/ 4763 h 284"/>
                <a:gd name="T24" fmla="*/ 412750 w 509"/>
                <a:gd name="T25" fmla="*/ 0 h 284"/>
                <a:gd name="T26" fmla="*/ 166688 w 509"/>
                <a:gd name="T27" fmla="*/ 234950 h 284"/>
                <a:gd name="T28" fmla="*/ 166688 w 509"/>
                <a:gd name="T29" fmla="*/ 234950 h 284"/>
                <a:gd name="T30" fmla="*/ 188913 w 509"/>
                <a:gd name="T31" fmla="*/ 225425 h 284"/>
                <a:gd name="T32" fmla="*/ 239713 w 509"/>
                <a:gd name="T33" fmla="*/ 207963 h 284"/>
                <a:gd name="T34" fmla="*/ 276225 w 509"/>
                <a:gd name="T35" fmla="*/ 195263 h 284"/>
                <a:gd name="T36" fmla="*/ 315913 w 509"/>
                <a:gd name="T37" fmla="*/ 185738 h 284"/>
                <a:gd name="T38" fmla="*/ 358775 w 509"/>
                <a:gd name="T39" fmla="*/ 176213 h 284"/>
                <a:gd name="T40" fmla="*/ 404813 w 509"/>
                <a:gd name="T41" fmla="*/ 169863 h 284"/>
                <a:gd name="T42" fmla="*/ 454025 w 509"/>
                <a:gd name="T43" fmla="*/ 165100 h 284"/>
                <a:gd name="T44" fmla="*/ 501650 w 509"/>
                <a:gd name="T45" fmla="*/ 161925 h 284"/>
                <a:gd name="T46" fmla="*/ 550863 w 509"/>
                <a:gd name="T47" fmla="*/ 166688 h 284"/>
                <a:gd name="T48" fmla="*/ 571500 w 509"/>
                <a:gd name="T49" fmla="*/ 169863 h 284"/>
                <a:gd name="T50" fmla="*/ 596900 w 509"/>
                <a:gd name="T51" fmla="*/ 174625 h 284"/>
                <a:gd name="T52" fmla="*/ 619125 w 509"/>
                <a:gd name="T53" fmla="*/ 180975 h 284"/>
                <a:gd name="T54" fmla="*/ 639763 w 509"/>
                <a:gd name="T55" fmla="*/ 188913 h 284"/>
                <a:gd name="T56" fmla="*/ 658813 w 509"/>
                <a:gd name="T57" fmla="*/ 200025 h 284"/>
                <a:gd name="T58" fmla="*/ 679450 w 509"/>
                <a:gd name="T59" fmla="*/ 211138 h 284"/>
                <a:gd name="T60" fmla="*/ 698500 w 509"/>
                <a:gd name="T61" fmla="*/ 225425 h 284"/>
                <a:gd name="T62" fmla="*/ 715963 w 509"/>
                <a:gd name="T63" fmla="*/ 241300 h 284"/>
                <a:gd name="T64" fmla="*/ 730250 w 509"/>
                <a:gd name="T65" fmla="*/ 258763 h 284"/>
                <a:gd name="T66" fmla="*/ 744538 w 509"/>
                <a:gd name="T67" fmla="*/ 280988 h 284"/>
                <a:gd name="T68" fmla="*/ 744538 w 509"/>
                <a:gd name="T69" fmla="*/ 280988 h 284"/>
                <a:gd name="T70" fmla="*/ 773113 w 509"/>
                <a:gd name="T71" fmla="*/ 349250 h 284"/>
                <a:gd name="T72" fmla="*/ 773113 w 509"/>
                <a:gd name="T73" fmla="*/ 349250 h 284"/>
                <a:gd name="T74" fmla="*/ 773113 w 509"/>
                <a:gd name="T75" fmla="*/ 349250 h 284"/>
                <a:gd name="T76" fmla="*/ 773113 w 509"/>
                <a:gd name="T77" fmla="*/ 349250 h 2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09" h="284">
                  <a:moveTo>
                    <a:pt x="487" y="220"/>
                  </a:moveTo>
                  <a:lnTo>
                    <a:pt x="487" y="220"/>
                  </a:lnTo>
                  <a:lnTo>
                    <a:pt x="509" y="282"/>
                  </a:lnTo>
                  <a:lnTo>
                    <a:pt x="509" y="284"/>
                  </a:lnTo>
                  <a:lnTo>
                    <a:pt x="43" y="284"/>
                  </a:lnTo>
                  <a:lnTo>
                    <a:pt x="43" y="282"/>
                  </a:lnTo>
                  <a:lnTo>
                    <a:pt x="33" y="252"/>
                  </a:lnTo>
                  <a:lnTo>
                    <a:pt x="24" y="223"/>
                  </a:lnTo>
                  <a:lnTo>
                    <a:pt x="12" y="192"/>
                  </a:lnTo>
                  <a:lnTo>
                    <a:pt x="0" y="165"/>
                  </a:lnTo>
                  <a:lnTo>
                    <a:pt x="254" y="3"/>
                  </a:lnTo>
                  <a:lnTo>
                    <a:pt x="260" y="0"/>
                  </a:lnTo>
                  <a:lnTo>
                    <a:pt x="105" y="148"/>
                  </a:lnTo>
                  <a:lnTo>
                    <a:pt x="119" y="142"/>
                  </a:lnTo>
                  <a:lnTo>
                    <a:pt x="151" y="131"/>
                  </a:lnTo>
                  <a:lnTo>
                    <a:pt x="174" y="123"/>
                  </a:lnTo>
                  <a:lnTo>
                    <a:pt x="199" y="117"/>
                  </a:lnTo>
                  <a:lnTo>
                    <a:pt x="226" y="111"/>
                  </a:lnTo>
                  <a:lnTo>
                    <a:pt x="255" y="107"/>
                  </a:lnTo>
                  <a:lnTo>
                    <a:pt x="286" y="104"/>
                  </a:lnTo>
                  <a:lnTo>
                    <a:pt x="316" y="102"/>
                  </a:lnTo>
                  <a:lnTo>
                    <a:pt x="347" y="105"/>
                  </a:lnTo>
                  <a:lnTo>
                    <a:pt x="360" y="107"/>
                  </a:lnTo>
                  <a:lnTo>
                    <a:pt x="376" y="110"/>
                  </a:lnTo>
                  <a:lnTo>
                    <a:pt x="390" y="114"/>
                  </a:lnTo>
                  <a:lnTo>
                    <a:pt x="403" y="119"/>
                  </a:lnTo>
                  <a:lnTo>
                    <a:pt x="415" y="126"/>
                  </a:lnTo>
                  <a:lnTo>
                    <a:pt x="428" y="133"/>
                  </a:lnTo>
                  <a:lnTo>
                    <a:pt x="440" y="142"/>
                  </a:lnTo>
                  <a:lnTo>
                    <a:pt x="451" y="152"/>
                  </a:lnTo>
                  <a:lnTo>
                    <a:pt x="460" y="163"/>
                  </a:lnTo>
                  <a:lnTo>
                    <a:pt x="469" y="177"/>
                  </a:lnTo>
                  <a:lnTo>
                    <a:pt x="487" y="22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31" name="Freeform 118"/>
            <p:cNvSpPr>
              <a:spLocks/>
            </p:cNvSpPr>
            <p:nvPr/>
          </p:nvSpPr>
          <p:spPr bwMode="auto">
            <a:xfrm>
              <a:off x="673101" y="2382912"/>
              <a:ext cx="577850" cy="519112"/>
            </a:xfrm>
            <a:custGeom>
              <a:avLst/>
              <a:gdLst>
                <a:gd name="T0" fmla="*/ 246063 w 364"/>
                <a:gd name="T1" fmla="*/ 238125 h 327"/>
                <a:gd name="T2" fmla="*/ 492125 w 364"/>
                <a:gd name="T3" fmla="*/ 0 h 327"/>
                <a:gd name="T4" fmla="*/ 492125 w 364"/>
                <a:gd name="T5" fmla="*/ 0 h 327"/>
                <a:gd name="T6" fmla="*/ 482600 w 364"/>
                <a:gd name="T7" fmla="*/ 14288 h 327"/>
                <a:gd name="T8" fmla="*/ 476250 w 364"/>
                <a:gd name="T9" fmla="*/ 28575 h 327"/>
                <a:gd name="T10" fmla="*/ 471488 w 364"/>
                <a:gd name="T11" fmla="*/ 46038 h 327"/>
                <a:gd name="T12" fmla="*/ 468313 w 364"/>
                <a:gd name="T13" fmla="*/ 65088 h 327"/>
                <a:gd name="T14" fmla="*/ 466725 w 364"/>
                <a:gd name="T15" fmla="*/ 87313 h 327"/>
                <a:gd name="T16" fmla="*/ 466725 w 364"/>
                <a:gd name="T17" fmla="*/ 109538 h 327"/>
                <a:gd name="T18" fmla="*/ 471488 w 364"/>
                <a:gd name="T19" fmla="*/ 157163 h 327"/>
                <a:gd name="T20" fmla="*/ 471488 w 364"/>
                <a:gd name="T21" fmla="*/ 157163 h 327"/>
                <a:gd name="T22" fmla="*/ 477838 w 364"/>
                <a:gd name="T23" fmla="*/ 206375 h 327"/>
                <a:gd name="T24" fmla="*/ 487363 w 364"/>
                <a:gd name="T25" fmla="*/ 254000 h 327"/>
                <a:gd name="T26" fmla="*/ 503238 w 364"/>
                <a:gd name="T27" fmla="*/ 303213 h 327"/>
                <a:gd name="T28" fmla="*/ 517525 w 364"/>
                <a:gd name="T29" fmla="*/ 350838 h 327"/>
                <a:gd name="T30" fmla="*/ 549275 w 364"/>
                <a:gd name="T31" fmla="*/ 444500 h 327"/>
                <a:gd name="T32" fmla="*/ 577850 w 364"/>
                <a:gd name="T33" fmla="*/ 519113 h 327"/>
                <a:gd name="T34" fmla="*/ 577850 w 364"/>
                <a:gd name="T35" fmla="*/ 519113 h 327"/>
                <a:gd name="T36" fmla="*/ 563563 w 364"/>
                <a:gd name="T37" fmla="*/ 496888 h 327"/>
                <a:gd name="T38" fmla="*/ 549275 w 364"/>
                <a:gd name="T39" fmla="*/ 479425 h 327"/>
                <a:gd name="T40" fmla="*/ 531813 w 364"/>
                <a:gd name="T41" fmla="*/ 463550 h 327"/>
                <a:gd name="T42" fmla="*/ 512763 w 364"/>
                <a:gd name="T43" fmla="*/ 449263 h 327"/>
                <a:gd name="T44" fmla="*/ 492125 w 364"/>
                <a:gd name="T45" fmla="*/ 438150 h 327"/>
                <a:gd name="T46" fmla="*/ 473075 w 364"/>
                <a:gd name="T47" fmla="*/ 427038 h 327"/>
                <a:gd name="T48" fmla="*/ 452438 w 364"/>
                <a:gd name="T49" fmla="*/ 419100 h 327"/>
                <a:gd name="T50" fmla="*/ 430213 w 364"/>
                <a:gd name="T51" fmla="*/ 412750 h 327"/>
                <a:gd name="T52" fmla="*/ 404813 w 364"/>
                <a:gd name="T53" fmla="*/ 407988 h 327"/>
                <a:gd name="T54" fmla="*/ 384175 w 364"/>
                <a:gd name="T55" fmla="*/ 404813 h 327"/>
                <a:gd name="T56" fmla="*/ 334963 w 364"/>
                <a:gd name="T57" fmla="*/ 400050 h 327"/>
                <a:gd name="T58" fmla="*/ 287338 w 364"/>
                <a:gd name="T59" fmla="*/ 403225 h 327"/>
                <a:gd name="T60" fmla="*/ 238125 w 364"/>
                <a:gd name="T61" fmla="*/ 407988 h 327"/>
                <a:gd name="T62" fmla="*/ 192088 w 364"/>
                <a:gd name="T63" fmla="*/ 414338 h 327"/>
                <a:gd name="T64" fmla="*/ 149225 w 364"/>
                <a:gd name="T65" fmla="*/ 423863 h 327"/>
                <a:gd name="T66" fmla="*/ 109538 w 364"/>
                <a:gd name="T67" fmla="*/ 433388 h 327"/>
                <a:gd name="T68" fmla="*/ 73025 w 364"/>
                <a:gd name="T69" fmla="*/ 446088 h 327"/>
                <a:gd name="T70" fmla="*/ 22225 w 364"/>
                <a:gd name="T71" fmla="*/ 463550 h 327"/>
                <a:gd name="T72" fmla="*/ 0 w 364"/>
                <a:gd name="T73" fmla="*/ 473075 h 327"/>
                <a:gd name="T74" fmla="*/ 246063 w 364"/>
                <a:gd name="T75" fmla="*/ 238125 h 32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4" h="327">
                  <a:moveTo>
                    <a:pt x="155" y="150"/>
                  </a:moveTo>
                  <a:lnTo>
                    <a:pt x="310" y="0"/>
                  </a:lnTo>
                  <a:lnTo>
                    <a:pt x="304" y="9"/>
                  </a:lnTo>
                  <a:lnTo>
                    <a:pt x="300" y="18"/>
                  </a:lnTo>
                  <a:lnTo>
                    <a:pt x="297" y="29"/>
                  </a:lnTo>
                  <a:lnTo>
                    <a:pt x="295" y="41"/>
                  </a:lnTo>
                  <a:lnTo>
                    <a:pt x="294" y="55"/>
                  </a:lnTo>
                  <a:lnTo>
                    <a:pt x="294" y="69"/>
                  </a:lnTo>
                  <a:lnTo>
                    <a:pt x="297" y="99"/>
                  </a:lnTo>
                  <a:lnTo>
                    <a:pt x="301" y="130"/>
                  </a:lnTo>
                  <a:lnTo>
                    <a:pt x="307" y="160"/>
                  </a:lnTo>
                  <a:lnTo>
                    <a:pt x="317" y="191"/>
                  </a:lnTo>
                  <a:lnTo>
                    <a:pt x="326" y="221"/>
                  </a:lnTo>
                  <a:lnTo>
                    <a:pt x="346" y="280"/>
                  </a:lnTo>
                  <a:lnTo>
                    <a:pt x="364" y="327"/>
                  </a:lnTo>
                  <a:lnTo>
                    <a:pt x="355" y="313"/>
                  </a:lnTo>
                  <a:lnTo>
                    <a:pt x="346" y="302"/>
                  </a:lnTo>
                  <a:lnTo>
                    <a:pt x="335" y="292"/>
                  </a:lnTo>
                  <a:lnTo>
                    <a:pt x="323" y="283"/>
                  </a:lnTo>
                  <a:lnTo>
                    <a:pt x="310" y="276"/>
                  </a:lnTo>
                  <a:lnTo>
                    <a:pt x="298" y="269"/>
                  </a:lnTo>
                  <a:lnTo>
                    <a:pt x="285" y="264"/>
                  </a:lnTo>
                  <a:lnTo>
                    <a:pt x="271" y="260"/>
                  </a:lnTo>
                  <a:lnTo>
                    <a:pt x="255" y="257"/>
                  </a:lnTo>
                  <a:lnTo>
                    <a:pt x="242" y="255"/>
                  </a:lnTo>
                  <a:lnTo>
                    <a:pt x="211" y="252"/>
                  </a:lnTo>
                  <a:lnTo>
                    <a:pt x="181" y="254"/>
                  </a:lnTo>
                  <a:lnTo>
                    <a:pt x="150" y="257"/>
                  </a:lnTo>
                  <a:lnTo>
                    <a:pt x="121" y="261"/>
                  </a:lnTo>
                  <a:lnTo>
                    <a:pt x="94" y="267"/>
                  </a:lnTo>
                  <a:lnTo>
                    <a:pt x="69" y="273"/>
                  </a:lnTo>
                  <a:lnTo>
                    <a:pt x="46" y="281"/>
                  </a:lnTo>
                  <a:lnTo>
                    <a:pt x="14" y="292"/>
                  </a:lnTo>
                  <a:lnTo>
                    <a:pt x="0" y="298"/>
                  </a:lnTo>
                  <a:lnTo>
                    <a:pt x="155" y="15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33" name="Freeform 120"/>
            <p:cNvSpPr>
              <a:spLocks/>
            </p:cNvSpPr>
            <p:nvPr/>
          </p:nvSpPr>
          <p:spPr bwMode="auto">
            <a:xfrm>
              <a:off x="477838" y="2625799"/>
              <a:ext cx="431800" cy="257175"/>
            </a:xfrm>
            <a:custGeom>
              <a:avLst/>
              <a:gdLst>
                <a:gd name="T0" fmla="*/ 431800 w 272"/>
                <a:gd name="T1" fmla="*/ 0 h 162"/>
                <a:gd name="T2" fmla="*/ 28575 w 272"/>
                <a:gd name="T3" fmla="*/ 257175 h 162"/>
                <a:gd name="T4" fmla="*/ 28575 w 272"/>
                <a:gd name="T5" fmla="*/ 257175 h 162"/>
                <a:gd name="T6" fmla="*/ 0 w 272"/>
                <a:gd name="T7" fmla="*/ 201613 h 162"/>
                <a:gd name="T8" fmla="*/ 431800 w 272"/>
                <a:gd name="T9" fmla="*/ 0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" h="162">
                  <a:moveTo>
                    <a:pt x="272" y="0"/>
                  </a:moveTo>
                  <a:lnTo>
                    <a:pt x="18" y="162"/>
                  </a:lnTo>
                  <a:lnTo>
                    <a:pt x="0" y="127"/>
                  </a:lnTo>
                  <a:lnTo>
                    <a:pt x="272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34" name="Freeform 121"/>
            <p:cNvSpPr>
              <a:spLocks/>
            </p:cNvSpPr>
            <p:nvPr/>
          </p:nvSpPr>
          <p:spPr bwMode="auto">
            <a:xfrm>
              <a:off x="433388" y="2882974"/>
              <a:ext cx="141288" cy="188913"/>
            </a:xfrm>
            <a:custGeom>
              <a:avLst/>
              <a:gdLst>
                <a:gd name="T0" fmla="*/ 141288 w 89"/>
                <a:gd name="T1" fmla="*/ 185738 h 119"/>
                <a:gd name="T2" fmla="*/ 141288 w 89"/>
                <a:gd name="T3" fmla="*/ 188913 h 119"/>
                <a:gd name="T4" fmla="*/ 0 w 89"/>
                <a:gd name="T5" fmla="*/ 188913 h 119"/>
                <a:gd name="T6" fmla="*/ 0 w 89"/>
                <a:gd name="T7" fmla="*/ 188913 h 119"/>
                <a:gd name="T8" fmla="*/ 28575 w 89"/>
                <a:gd name="T9" fmla="*/ 101600 h 119"/>
                <a:gd name="T10" fmla="*/ 50800 w 89"/>
                <a:gd name="T11" fmla="*/ 42863 h 119"/>
                <a:gd name="T12" fmla="*/ 65088 w 89"/>
                <a:gd name="T13" fmla="*/ 11113 h 119"/>
                <a:gd name="T14" fmla="*/ 73025 w 89"/>
                <a:gd name="T15" fmla="*/ 0 h 119"/>
                <a:gd name="T16" fmla="*/ 73025 w 89"/>
                <a:gd name="T17" fmla="*/ 0 h 119"/>
                <a:gd name="T18" fmla="*/ 73025 w 89"/>
                <a:gd name="T19" fmla="*/ 0 h 119"/>
                <a:gd name="T20" fmla="*/ 92075 w 89"/>
                <a:gd name="T21" fmla="*/ 42863 h 119"/>
                <a:gd name="T22" fmla="*/ 111125 w 89"/>
                <a:gd name="T23" fmla="*/ 92075 h 119"/>
                <a:gd name="T24" fmla="*/ 125413 w 89"/>
                <a:gd name="T25" fmla="*/ 138113 h 119"/>
                <a:gd name="T26" fmla="*/ 141288 w 89"/>
                <a:gd name="T27" fmla="*/ 185738 h 119"/>
                <a:gd name="T28" fmla="*/ 141288 w 89"/>
                <a:gd name="T29" fmla="*/ 185738 h 1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9" h="119">
                  <a:moveTo>
                    <a:pt x="89" y="117"/>
                  </a:moveTo>
                  <a:lnTo>
                    <a:pt x="89" y="119"/>
                  </a:lnTo>
                  <a:lnTo>
                    <a:pt x="0" y="119"/>
                  </a:lnTo>
                  <a:lnTo>
                    <a:pt x="18" y="64"/>
                  </a:lnTo>
                  <a:lnTo>
                    <a:pt x="32" y="27"/>
                  </a:lnTo>
                  <a:lnTo>
                    <a:pt x="41" y="7"/>
                  </a:lnTo>
                  <a:lnTo>
                    <a:pt x="46" y="0"/>
                  </a:lnTo>
                  <a:lnTo>
                    <a:pt x="58" y="27"/>
                  </a:lnTo>
                  <a:lnTo>
                    <a:pt x="70" y="58"/>
                  </a:lnTo>
                  <a:lnTo>
                    <a:pt x="79" y="87"/>
                  </a:lnTo>
                  <a:lnTo>
                    <a:pt x="89" y="117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235" name="Freeform 122"/>
            <p:cNvSpPr>
              <a:spLocks/>
            </p:cNvSpPr>
            <p:nvPr/>
          </p:nvSpPr>
          <p:spPr bwMode="auto">
            <a:xfrm>
              <a:off x="392113" y="2827412"/>
              <a:ext cx="114300" cy="244475"/>
            </a:xfrm>
            <a:custGeom>
              <a:avLst/>
              <a:gdLst>
                <a:gd name="T0" fmla="*/ 114300 w 72"/>
                <a:gd name="T1" fmla="*/ 55563 h 154"/>
                <a:gd name="T2" fmla="*/ 114300 w 72"/>
                <a:gd name="T3" fmla="*/ 55563 h 154"/>
                <a:gd name="T4" fmla="*/ 106363 w 72"/>
                <a:gd name="T5" fmla="*/ 66675 h 154"/>
                <a:gd name="T6" fmla="*/ 92075 w 72"/>
                <a:gd name="T7" fmla="*/ 98425 h 154"/>
                <a:gd name="T8" fmla="*/ 69850 w 72"/>
                <a:gd name="T9" fmla="*/ 157163 h 154"/>
                <a:gd name="T10" fmla="*/ 41275 w 72"/>
                <a:gd name="T11" fmla="*/ 244475 h 154"/>
                <a:gd name="T12" fmla="*/ 0 w 72"/>
                <a:gd name="T13" fmla="*/ 244475 h 154"/>
                <a:gd name="T14" fmla="*/ 0 w 72"/>
                <a:gd name="T15" fmla="*/ 244475 h 154"/>
                <a:gd name="T16" fmla="*/ 17463 w 72"/>
                <a:gd name="T17" fmla="*/ 180975 h 154"/>
                <a:gd name="T18" fmla="*/ 33338 w 72"/>
                <a:gd name="T19" fmla="*/ 130175 h 154"/>
                <a:gd name="T20" fmla="*/ 60325 w 72"/>
                <a:gd name="T21" fmla="*/ 55563 h 154"/>
                <a:gd name="T22" fmla="*/ 79375 w 72"/>
                <a:gd name="T23" fmla="*/ 11113 h 154"/>
                <a:gd name="T24" fmla="*/ 85725 w 72"/>
                <a:gd name="T25" fmla="*/ 0 h 154"/>
                <a:gd name="T26" fmla="*/ 85725 w 72"/>
                <a:gd name="T27" fmla="*/ 0 h 154"/>
                <a:gd name="T28" fmla="*/ 114300 w 72"/>
                <a:gd name="T29" fmla="*/ 55563 h 154"/>
                <a:gd name="T30" fmla="*/ 114300 w 72"/>
                <a:gd name="T31" fmla="*/ 55563 h 1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2" h="154">
                  <a:moveTo>
                    <a:pt x="72" y="35"/>
                  </a:moveTo>
                  <a:lnTo>
                    <a:pt x="72" y="35"/>
                  </a:lnTo>
                  <a:lnTo>
                    <a:pt x="67" y="42"/>
                  </a:lnTo>
                  <a:lnTo>
                    <a:pt x="58" y="62"/>
                  </a:lnTo>
                  <a:lnTo>
                    <a:pt x="44" y="99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11" y="114"/>
                  </a:lnTo>
                  <a:lnTo>
                    <a:pt x="21" y="82"/>
                  </a:lnTo>
                  <a:lnTo>
                    <a:pt x="38" y="35"/>
                  </a:lnTo>
                  <a:lnTo>
                    <a:pt x="50" y="7"/>
                  </a:lnTo>
                  <a:lnTo>
                    <a:pt x="54" y="0"/>
                  </a:lnTo>
                  <a:lnTo>
                    <a:pt x="72" y="35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3561752" y="4517430"/>
            <a:ext cx="1963738" cy="639762"/>
            <a:chOff x="3260725" y="1765449"/>
            <a:chExt cx="1963738" cy="639762"/>
          </a:xfrm>
          <a:pattFill prst="dkVert">
            <a:fgClr>
              <a:srgbClr val="FF66FF"/>
            </a:fgClr>
            <a:bgClr>
              <a:schemeClr val="bg1"/>
            </a:bgClr>
          </a:pattFill>
        </p:grpSpPr>
        <p:sp>
          <p:nvSpPr>
            <p:cNvPr id="210" name="Freeform 52"/>
            <p:cNvSpPr>
              <a:spLocks/>
            </p:cNvSpPr>
            <p:nvPr/>
          </p:nvSpPr>
          <p:spPr bwMode="auto">
            <a:xfrm>
              <a:off x="4321175" y="1909911"/>
              <a:ext cx="903288" cy="495300"/>
            </a:xfrm>
            <a:custGeom>
              <a:avLst/>
              <a:gdLst>
                <a:gd name="T0" fmla="*/ 903288 w 569"/>
                <a:gd name="T1" fmla="*/ 495300 h 312"/>
                <a:gd name="T2" fmla="*/ 860425 w 569"/>
                <a:gd name="T3" fmla="*/ 495300 h 312"/>
                <a:gd name="T4" fmla="*/ 50800 w 569"/>
                <a:gd name="T5" fmla="*/ 495300 h 312"/>
                <a:gd name="T6" fmla="*/ 0 w 569"/>
                <a:gd name="T7" fmla="*/ 250825 h 312"/>
                <a:gd name="T8" fmla="*/ 0 w 569"/>
                <a:gd name="T9" fmla="*/ 250825 h 312"/>
                <a:gd name="T10" fmla="*/ 20638 w 569"/>
                <a:gd name="T11" fmla="*/ 222250 h 312"/>
                <a:gd name="T12" fmla="*/ 20638 w 569"/>
                <a:gd name="T13" fmla="*/ 222250 h 312"/>
                <a:gd name="T14" fmla="*/ 65088 w 569"/>
                <a:gd name="T15" fmla="*/ 292100 h 312"/>
                <a:gd name="T16" fmla="*/ 188913 w 569"/>
                <a:gd name="T17" fmla="*/ 158750 h 312"/>
                <a:gd name="T18" fmla="*/ 188913 w 569"/>
                <a:gd name="T19" fmla="*/ 158750 h 312"/>
                <a:gd name="T20" fmla="*/ 200025 w 569"/>
                <a:gd name="T21" fmla="*/ 141288 h 312"/>
                <a:gd name="T22" fmla="*/ 209550 w 569"/>
                <a:gd name="T23" fmla="*/ 122238 h 312"/>
                <a:gd name="T24" fmla="*/ 214313 w 569"/>
                <a:gd name="T25" fmla="*/ 100013 h 312"/>
                <a:gd name="T26" fmla="*/ 217488 w 569"/>
                <a:gd name="T27" fmla="*/ 77788 h 312"/>
                <a:gd name="T28" fmla="*/ 217488 w 569"/>
                <a:gd name="T29" fmla="*/ 57150 h 312"/>
                <a:gd name="T30" fmla="*/ 217488 w 569"/>
                <a:gd name="T31" fmla="*/ 34925 h 312"/>
                <a:gd name="T32" fmla="*/ 212725 w 569"/>
                <a:gd name="T33" fmla="*/ 0 h 312"/>
                <a:gd name="T34" fmla="*/ 227013 w 569"/>
                <a:gd name="T35" fmla="*/ 0 h 312"/>
                <a:gd name="T36" fmla="*/ 227013 w 569"/>
                <a:gd name="T37" fmla="*/ 0 h 312"/>
                <a:gd name="T38" fmla="*/ 280988 w 569"/>
                <a:gd name="T39" fmla="*/ 11113 h 312"/>
                <a:gd name="T40" fmla="*/ 328613 w 569"/>
                <a:gd name="T41" fmla="*/ 22225 h 312"/>
                <a:gd name="T42" fmla="*/ 374650 w 569"/>
                <a:gd name="T43" fmla="*/ 34925 h 312"/>
                <a:gd name="T44" fmla="*/ 419100 w 569"/>
                <a:gd name="T45" fmla="*/ 49213 h 312"/>
                <a:gd name="T46" fmla="*/ 460375 w 569"/>
                <a:gd name="T47" fmla="*/ 63500 h 312"/>
                <a:gd name="T48" fmla="*/ 498475 w 569"/>
                <a:gd name="T49" fmla="*/ 80963 h 312"/>
                <a:gd name="T50" fmla="*/ 538163 w 569"/>
                <a:gd name="T51" fmla="*/ 98425 h 312"/>
                <a:gd name="T52" fmla="*/ 571500 w 569"/>
                <a:gd name="T53" fmla="*/ 117475 h 312"/>
                <a:gd name="T54" fmla="*/ 603250 w 569"/>
                <a:gd name="T55" fmla="*/ 136525 h 312"/>
                <a:gd name="T56" fmla="*/ 635000 w 569"/>
                <a:gd name="T57" fmla="*/ 155575 h 312"/>
                <a:gd name="T58" fmla="*/ 663575 w 569"/>
                <a:gd name="T59" fmla="*/ 177800 h 312"/>
                <a:gd name="T60" fmla="*/ 690563 w 569"/>
                <a:gd name="T61" fmla="*/ 196850 h 312"/>
                <a:gd name="T62" fmla="*/ 736600 w 569"/>
                <a:gd name="T63" fmla="*/ 241300 h 312"/>
                <a:gd name="T64" fmla="*/ 777875 w 569"/>
                <a:gd name="T65" fmla="*/ 282575 h 312"/>
                <a:gd name="T66" fmla="*/ 811213 w 569"/>
                <a:gd name="T67" fmla="*/ 323850 h 312"/>
                <a:gd name="T68" fmla="*/ 838200 w 569"/>
                <a:gd name="T69" fmla="*/ 365125 h 312"/>
                <a:gd name="T70" fmla="*/ 860425 w 569"/>
                <a:gd name="T71" fmla="*/ 401638 h 312"/>
                <a:gd name="T72" fmla="*/ 877888 w 569"/>
                <a:gd name="T73" fmla="*/ 431800 h 312"/>
                <a:gd name="T74" fmla="*/ 889000 w 569"/>
                <a:gd name="T75" fmla="*/ 458788 h 312"/>
                <a:gd name="T76" fmla="*/ 896938 w 569"/>
                <a:gd name="T77" fmla="*/ 479425 h 312"/>
                <a:gd name="T78" fmla="*/ 903288 w 569"/>
                <a:gd name="T79" fmla="*/ 495300 h 312"/>
                <a:gd name="T80" fmla="*/ 903288 w 569"/>
                <a:gd name="T81" fmla="*/ 495300 h 3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69" h="312">
                  <a:moveTo>
                    <a:pt x="569" y="312"/>
                  </a:moveTo>
                  <a:lnTo>
                    <a:pt x="542" y="312"/>
                  </a:lnTo>
                  <a:lnTo>
                    <a:pt x="32" y="312"/>
                  </a:lnTo>
                  <a:lnTo>
                    <a:pt x="0" y="158"/>
                  </a:lnTo>
                  <a:lnTo>
                    <a:pt x="13" y="140"/>
                  </a:lnTo>
                  <a:lnTo>
                    <a:pt x="41" y="184"/>
                  </a:lnTo>
                  <a:lnTo>
                    <a:pt x="119" y="100"/>
                  </a:lnTo>
                  <a:lnTo>
                    <a:pt x="126" y="89"/>
                  </a:lnTo>
                  <a:lnTo>
                    <a:pt x="132" y="77"/>
                  </a:lnTo>
                  <a:lnTo>
                    <a:pt x="135" y="63"/>
                  </a:lnTo>
                  <a:lnTo>
                    <a:pt x="137" y="49"/>
                  </a:lnTo>
                  <a:lnTo>
                    <a:pt x="137" y="36"/>
                  </a:lnTo>
                  <a:lnTo>
                    <a:pt x="137" y="2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77" y="7"/>
                  </a:lnTo>
                  <a:lnTo>
                    <a:pt x="207" y="14"/>
                  </a:lnTo>
                  <a:lnTo>
                    <a:pt x="236" y="22"/>
                  </a:lnTo>
                  <a:lnTo>
                    <a:pt x="264" y="31"/>
                  </a:lnTo>
                  <a:lnTo>
                    <a:pt x="290" y="40"/>
                  </a:lnTo>
                  <a:lnTo>
                    <a:pt x="314" y="51"/>
                  </a:lnTo>
                  <a:lnTo>
                    <a:pt x="339" y="62"/>
                  </a:lnTo>
                  <a:lnTo>
                    <a:pt x="360" y="74"/>
                  </a:lnTo>
                  <a:lnTo>
                    <a:pt x="380" y="86"/>
                  </a:lnTo>
                  <a:lnTo>
                    <a:pt x="400" y="98"/>
                  </a:lnTo>
                  <a:lnTo>
                    <a:pt x="418" y="112"/>
                  </a:lnTo>
                  <a:lnTo>
                    <a:pt x="435" y="124"/>
                  </a:lnTo>
                  <a:lnTo>
                    <a:pt x="464" y="152"/>
                  </a:lnTo>
                  <a:lnTo>
                    <a:pt x="490" y="178"/>
                  </a:lnTo>
                  <a:lnTo>
                    <a:pt x="511" y="204"/>
                  </a:lnTo>
                  <a:lnTo>
                    <a:pt x="528" y="230"/>
                  </a:lnTo>
                  <a:lnTo>
                    <a:pt x="542" y="253"/>
                  </a:lnTo>
                  <a:lnTo>
                    <a:pt x="553" y="272"/>
                  </a:lnTo>
                  <a:lnTo>
                    <a:pt x="560" y="289"/>
                  </a:lnTo>
                  <a:lnTo>
                    <a:pt x="565" y="302"/>
                  </a:lnTo>
                  <a:lnTo>
                    <a:pt x="569" y="31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1" name="Freeform 53"/>
            <p:cNvSpPr>
              <a:spLocks/>
            </p:cNvSpPr>
            <p:nvPr/>
          </p:nvSpPr>
          <p:spPr bwMode="auto">
            <a:xfrm>
              <a:off x="4254500" y="1765449"/>
              <a:ext cx="284163" cy="436562"/>
            </a:xfrm>
            <a:custGeom>
              <a:avLst/>
              <a:gdLst>
                <a:gd name="T0" fmla="*/ 279400 w 179"/>
                <a:gd name="T1" fmla="*/ 144463 h 275"/>
                <a:gd name="T2" fmla="*/ 279400 w 179"/>
                <a:gd name="T3" fmla="*/ 144463 h 275"/>
                <a:gd name="T4" fmla="*/ 284163 w 179"/>
                <a:gd name="T5" fmla="*/ 179388 h 275"/>
                <a:gd name="T6" fmla="*/ 284163 w 179"/>
                <a:gd name="T7" fmla="*/ 201613 h 275"/>
                <a:gd name="T8" fmla="*/ 284163 w 179"/>
                <a:gd name="T9" fmla="*/ 222250 h 275"/>
                <a:gd name="T10" fmla="*/ 280988 w 179"/>
                <a:gd name="T11" fmla="*/ 244475 h 275"/>
                <a:gd name="T12" fmla="*/ 276225 w 179"/>
                <a:gd name="T13" fmla="*/ 266700 h 275"/>
                <a:gd name="T14" fmla="*/ 266700 w 179"/>
                <a:gd name="T15" fmla="*/ 285750 h 275"/>
                <a:gd name="T16" fmla="*/ 255588 w 179"/>
                <a:gd name="T17" fmla="*/ 303213 h 275"/>
                <a:gd name="T18" fmla="*/ 131763 w 179"/>
                <a:gd name="T19" fmla="*/ 436563 h 275"/>
                <a:gd name="T20" fmla="*/ 87313 w 179"/>
                <a:gd name="T21" fmla="*/ 366713 h 275"/>
                <a:gd name="T22" fmla="*/ 0 w 179"/>
                <a:gd name="T23" fmla="*/ 220663 h 275"/>
                <a:gd name="T24" fmla="*/ 0 w 179"/>
                <a:gd name="T25" fmla="*/ 212725 h 275"/>
                <a:gd name="T26" fmla="*/ 0 w 179"/>
                <a:gd name="T27" fmla="*/ 212725 h 275"/>
                <a:gd name="T28" fmla="*/ 19050 w 179"/>
                <a:gd name="T29" fmla="*/ 206375 h 275"/>
                <a:gd name="T30" fmla="*/ 41275 w 179"/>
                <a:gd name="T31" fmla="*/ 198438 h 275"/>
                <a:gd name="T32" fmla="*/ 60325 w 179"/>
                <a:gd name="T33" fmla="*/ 185738 h 275"/>
                <a:gd name="T34" fmla="*/ 82550 w 179"/>
                <a:gd name="T35" fmla="*/ 171450 h 275"/>
                <a:gd name="T36" fmla="*/ 123825 w 179"/>
                <a:gd name="T37" fmla="*/ 134938 h 275"/>
                <a:gd name="T38" fmla="*/ 163513 w 179"/>
                <a:gd name="T39" fmla="*/ 98425 h 275"/>
                <a:gd name="T40" fmla="*/ 196850 w 179"/>
                <a:gd name="T41" fmla="*/ 63500 h 275"/>
                <a:gd name="T42" fmla="*/ 223838 w 179"/>
                <a:gd name="T43" fmla="*/ 31750 h 275"/>
                <a:gd name="T44" fmla="*/ 247650 w 179"/>
                <a:gd name="T45" fmla="*/ 0 h 275"/>
                <a:gd name="T46" fmla="*/ 276225 w 179"/>
                <a:gd name="T47" fmla="*/ 125413 h 275"/>
                <a:gd name="T48" fmla="*/ 276225 w 179"/>
                <a:gd name="T49" fmla="*/ 125413 h 275"/>
                <a:gd name="T50" fmla="*/ 279400 w 179"/>
                <a:gd name="T51" fmla="*/ 144463 h 275"/>
                <a:gd name="T52" fmla="*/ 279400 w 179"/>
                <a:gd name="T53" fmla="*/ 144463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275">
                  <a:moveTo>
                    <a:pt x="176" y="91"/>
                  </a:moveTo>
                  <a:lnTo>
                    <a:pt x="176" y="91"/>
                  </a:lnTo>
                  <a:lnTo>
                    <a:pt x="179" y="113"/>
                  </a:lnTo>
                  <a:lnTo>
                    <a:pt x="179" y="127"/>
                  </a:lnTo>
                  <a:lnTo>
                    <a:pt x="179" y="140"/>
                  </a:lnTo>
                  <a:lnTo>
                    <a:pt x="177" y="154"/>
                  </a:lnTo>
                  <a:lnTo>
                    <a:pt x="174" y="168"/>
                  </a:lnTo>
                  <a:lnTo>
                    <a:pt x="168" y="180"/>
                  </a:lnTo>
                  <a:lnTo>
                    <a:pt x="161" y="191"/>
                  </a:lnTo>
                  <a:lnTo>
                    <a:pt x="83" y="275"/>
                  </a:lnTo>
                  <a:lnTo>
                    <a:pt x="55" y="231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12" y="130"/>
                  </a:lnTo>
                  <a:lnTo>
                    <a:pt x="26" y="125"/>
                  </a:lnTo>
                  <a:lnTo>
                    <a:pt x="38" y="117"/>
                  </a:lnTo>
                  <a:lnTo>
                    <a:pt x="52" y="108"/>
                  </a:lnTo>
                  <a:lnTo>
                    <a:pt x="78" y="85"/>
                  </a:lnTo>
                  <a:lnTo>
                    <a:pt x="103" y="62"/>
                  </a:lnTo>
                  <a:lnTo>
                    <a:pt x="124" y="40"/>
                  </a:lnTo>
                  <a:lnTo>
                    <a:pt x="141" y="20"/>
                  </a:lnTo>
                  <a:lnTo>
                    <a:pt x="156" y="0"/>
                  </a:lnTo>
                  <a:lnTo>
                    <a:pt x="174" y="79"/>
                  </a:lnTo>
                  <a:lnTo>
                    <a:pt x="176" y="9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auto">
            <a:xfrm>
              <a:off x="3924300" y="1765449"/>
              <a:ext cx="287338" cy="436562"/>
            </a:xfrm>
            <a:custGeom>
              <a:avLst/>
              <a:gdLst>
                <a:gd name="T0" fmla="*/ 287338 w 181"/>
                <a:gd name="T1" fmla="*/ 212725 h 275"/>
                <a:gd name="T2" fmla="*/ 287338 w 181"/>
                <a:gd name="T3" fmla="*/ 220663 h 275"/>
                <a:gd name="T4" fmla="*/ 192088 w 181"/>
                <a:gd name="T5" fmla="*/ 373063 h 275"/>
                <a:gd name="T6" fmla="*/ 155575 w 181"/>
                <a:gd name="T7" fmla="*/ 436563 h 275"/>
                <a:gd name="T8" fmla="*/ 31750 w 181"/>
                <a:gd name="T9" fmla="*/ 303213 h 275"/>
                <a:gd name="T10" fmla="*/ 31750 w 181"/>
                <a:gd name="T11" fmla="*/ 303213 h 275"/>
                <a:gd name="T12" fmla="*/ 22225 w 181"/>
                <a:gd name="T13" fmla="*/ 290513 h 275"/>
                <a:gd name="T14" fmla="*/ 15875 w 181"/>
                <a:gd name="T15" fmla="*/ 279400 h 275"/>
                <a:gd name="T16" fmla="*/ 11113 w 181"/>
                <a:gd name="T17" fmla="*/ 266700 h 275"/>
                <a:gd name="T18" fmla="*/ 6350 w 181"/>
                <a:gd name="T19" fmla="*/ 254000 h 275"/>
                <a:gd name="T20" fmla="*/ 0 w 181"/>
                <a:gd name="T21" fmla="*/ 227013 h 275"/>
                <a:gd name="T22" fmla="*/ 0 w 181"/>
                <a:gd name="T23" fmla="*/ 203200 h 275"/>
                <a:gd name="T24" fmla="*/ 3175 w 181"/>
                <a:gd name="T25" fmla="*/ 179388 h 275"/>
                <a:gd name="T26" fmla="*/ 7938 w 181"/>
                <a:gd name="T27" fmla="*/ 161925 h 275"/>
                <a:gd name="T28" fmla="*/ 12700 w 181"/>
                <a:gd name="T29" fmla="*/ 144463 h 275"/>
                <a:gd name="T30" fmla="*/ 39688 w 181"/>
                <a:gd name="T31" fmla="*/ 0 h 275"/>
                <a:gd name="T32" fmla="*/ 39688 w 181"/>
                <a:gd name="T33" fmla="*/ 0 h 275"/>
                <a:gd name="T34" fmla="*/ 63500 w 181"/>
                <a:gd name="T35" fmla="*/ 31750 h 275"/>
                <a:gd name="T36" fmla="*/ 90488 w 181"/>
                <a:gd name="T37" fmla="*/ 63500 h 275"/>
                <a:gd name="T38" fmla="*/ 123825 w 181"/>
                <a:gd name="T39" fmla="*/ 98425 h 275"/>
                <a:gd name="T40" fmla="*/ 163513 w 181"/>
                <a:gd name="T41" fmla="*/ 134938 h 275"/>
                <a:gd name="T42" fmla="*/ 204788 w 181"/>
                <a:gd name="T43" fmla="*/ 171450 h 275"/>
                <a:gd name="T44" fmla="*/ 227013 w 181"/>
                <a:gd name="T45" fmla="*/ 185738 h 275"/>
                <a:gd name="T46" fmla="*/ 246063 w 181"/>
                <a:gd name="T47" fmla="*/ 198438 h 275"/>
                <a:gd name="T48" fmla="*/ 268288 w 181"/>
                <a:gd name="T49" fmla="*/ 206375 h 275"/>
                <a:gd name="T50" fmla="*/ 287338 w 181"/>
                <a:gd name="T51" fmla="*/ 212725 h 275"/>
                <a:gd name="T52" fmla="*/ 287338 w 181"/>
                <a:gd name="T53" fmla="*/ 212725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81" h="275">
                  <a:moveTo>
                    <a:pt x="181" y="134"/>
                  </a:moveTo>
                  <a:lnTo>
                    <a:pt x="181" y="139"/>
                  </a:lnTo>
                  <a:lnTo>
                    <a:pt x="121" y="235"/>
                  </a:lnTo>
                  <a:lnTo>
                    <a:pt x="98" y="275"/>
                  </a:lnTo>
                  <a:lnTo>
                    <a:pt x="20" y="191"/>
                  </a:lnTo>
                  <a:lnTo>
                    <a:pt x="14" y="183"/>
                  </a:lnTo>
                  <a:lnTo>
                    <a:pt x="10" y="176"/>
                  </a:lnTo>
                  <a:lnTo>
                    <a:pt x="7" y="168"/>
                  </a:lnTo>
                  <a:lnTo>
                    <a:pt x="4" y="160"/>
                  </a:lnTo>
                  <a:lnTo>
                    <a:pt x="0" y="143"/>
                  </a:lnTo>
                  <a:lnTo>
                    <a:pt x="0" y="128"/>
                  </a:lnTo>
                  <a:lnTo>
                    <a:pt x="2" y="113"/>
                  </a:lnTo>
                  <a:lnTo>
                    <a:pt x="5" y="102"/>
                  </a:lnTo>
                  <a:lnTo>
                    <a:pt x="8" y="91"/>
                  </a:lnTo>
                  <a:lnTo>
                    <a:pt x="25" y="0"/>
                  </a:lnTo>
                  <a:lnTo>
                    <a:pt x="40" y="20"/>
                  </a:lnTo>
                  <a:lnTo>
                    <a:pt x="57" y="40"/>
                  </a:lnTo>
                  <a:lnTo>
                    <a:pt x="78" y="62"/>
                  </a:lnTo>
                  <a:lnTo>
                    <a:pt x="103" y="85"/>
                  </a:lnTo>
                  <a:lnTo>
                    <a:pt x="129" y="108"/>
                  </a:lnTo>
                  <a:lnTo>
                    <a:pt x="143" y="117"/>
                  </a:lnTo>
                  <a:lnTo>
                    <a:pt x="155" y="125"/>
                  </a:lnTo>
                  <a:lnTo>
                    <a:pt x="169" y="130"/>
                  </a:lnTo>
                  <a:lnTo>
                    <a:pt x="181" y="13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auto">
            <a:xfrm>
              <a:off x="3260725" y="1909911"/>
              <a:ext cx="873125" cy="495300"/>
            </a:xfrm>
            <a:custGeom>
              <a:avLst/>
              <a:gdLst>
                <a:gd name="T0" fmla="*/ 819150 w 550"/>
                <a:gd name="T1" fmla="*/ 292100 h 312"/>
                <a:gd name="T2" fmla="*/ 855663 w 550"/>
                <a:gd name="T3" fmla="*/ 228600 h 312"/>
                <a:gd name="T4" fmla="*/ 855663 w 550"/>
                <a:gd name="T5" fmla="*/ 228600 h 312"/>
                <a:gd name="T6" fmla="*/ 873125 w 550"/>
                <a:gd name="T7" fmla="*/ 247650 h 312"/>
                <a:gd name="T8" fmla="*/ 873125 w 550"/>
                <a:gd name="T9" fmla="*/ 247650 h 312"/>
                <a:gd name="T10" fmla="*/ 828675 w 550"/>
                <a:gd name="T11" fmla="*/ 495300 h 312"/>
                <a:gd name="T12" fmla="*/ 0 w 550"/>
                <a:gd name="T13" fmla="*/ 495300 h 312"/>
                <a:gd name="T14" fmla="*/ 0 w 550"/>
                <a:gd name="T15" fmla="*/ 495300 h 312"/>
                <a:gd name="T16" fmla="*/ 6350 w 550"/>
                <a:gd name="T17" fmla="*/ 479425 h 312"/>
                <a:gd name="T18" fmla="*/ 14288 w 550"/>
                <a:gd name="T19" fmla="*/ 458788 h 312"/>
                <a:gd name="T20" fmla="*/ 26988 w 550"/>
                <a:gd name="T21" fmla="*/ 431800 h 312"/>
                <a:gd name="T22" fmla="*/ 42863 w 550"/>
                <a:gd name="T23" fmla="*/ 401638 h 312"/>
                <a:gd name="T24" fmla="*/ 65088 w 550"/>
                <a:gd name="T25" fmla="*/ 365125 h 312"/>
                <a:gd name="T26" fmla="*/ 92075 w 550"/>
                <a:gd name="T27" fmla="*/ 323850 h 312"/>
                <a:gd name="T28" fmla="*/ 125413 w 550"/>
                <a:gd name="T29" fmla="*/ 282575 h 312"/>
                <a:gd name="T30" fmla="*/ 166688 w 550"/>
                <a:gd name="T31" fmla="*/ 241300 h 312"/>
                <a:gd name="T32" fmla="*/ 212725 w 550"/>
                <a:gd name="T33" fmla="*/ 196850 h 312"/>
                <a:gd name="T34" fmla="*/ 239713 w 550"/>
                <a:gd name="T35" fmla="*/ 177800 h 312"/>
                <a:gd name="T36" fmla="*/ 268288 w 550"/>
                <a:gd name="T37" fmla="*/ 155575 h 312"/>
                <a:gd name="T38" fmla="*/ 300038 w 550"/>
                <a:gd name="T39" fmla="*/ 136525 h 312"/>
                <a:gd name="T40" fmla="*/ 331788 w 550"/>
                <a:gd name="T41" fmla="*/ 117475 h 312"/>
                <a:gd name="T42" fmla="*/ 366713 w 550"/>
                <a:gd name="T43" fmla="*/ 98425 h 312"/>
                <a:gd name="T44" fmla="*/ 404813 w 550"/>
                <a:gd name="T45" fmla="*/ 80963 h 312"/>
                <a:gd name="T46" fmla="*/ 442913 w 550"/>
                <a:gd name="T47" fmla="*/ 63500 h 312"/>
                <a:gd name="T48" fmla="*/ 484188 w 550"/>
                <a:gd name="T49" fmla="*/ 49213 h 312"/>
                <a:gd name="T50" fmla="*/ 528638 w 550"/>
                <a:gd name="T51" fmla="*/ 34925 h 312"/>
                <a:gd name="T52" fmla="*/ 574675 w 550"/>
                <a:gd name="T53" fmla="*/ 22225 h 312"/>
                <a:gd name="T54" fmla="*/ 622300 w 550"/>
                <a:gd name="T55" fmla="*/ 11113 h 312"/>
                <a:gd name="T56" fmla="*/ 676275 w 550"/>
                <a:gd name="T57" fmla="*/ 0 h 312"/>
                <a:gd name="T58" fmla="*/ 676275 w 550"/>
                <a:gd name="T59" fmla="*/ 0 h 312"/>
                <a:gd name="T60" fmla="*/ 671513 w 550"/>
                <a:gd name="T61" fmla="*/ 17463 h 312"/>
                <a:gd name="T62" fmla="*/ 666750 w 550"/>
                <a:gd name="T63" fmla="*/ 34925 h 312"/>
                <a:gd name="T64" fmla="*/ 663575 w 550"/>
                <a:gd name="T65" fmla="*/ 58738 h 312"/>
                <a:gd name="T66" fmla="*/ 663575 w 550"/>
                <a:gd name="T67" fmla="*/ 82550 h 312"/>
                <a:gd name="T68" fmla="*/ 669925 w 550"/>
                <a:gd name="T69" fmla="*/ 109538 h 312"/>
                <a:gd name="T70" fmla="*/ 674688 w 550"/>
                <a:gd name="T71" fmla="*/ 122238 h 312"/>
                <a:gd name="T72" fmla="*/ 679450 w 550"/>
                <a:gd name="T73" fmla="*/ 134938 h 312"/>
                <a:gd name="T74" fmla="*/ 685800 w 550"/>
                <a:gd name="T75" fmla="*/ 146050 h 312"/>
                <a:gd name="T76" fmla="*/ 695325 w 550"/>
                <a:gd name="T77" fmla="*/ 158750 h 312"/>
                <a:gd name="T78" fmla="*/ 819150 w 550"/>
                <a:gd name="T79" fmla="*/ 292100 h 3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50" h="312">
                  <a:moveTo>
                    <a:pt x="516" y="184"/>
                  </a:moveTo>
                  <a:lnTo>
                    <a:pt x="539" y="144"/>
                  </a:lnTo>
                  <a:lnTo>
                    <a:pt x="550" y="156"/>
                  </a:lnTo>
                  <a:lnTo>
                    <a:pt x="522" y="312"/>
                  </a:lnTo>
                  <a:lnTo>
                    <a:pt x="0" y="312"/>
                  </a:lnTo>
                  <a:lnTo>
                    <a:pt x="4" y="302"/>
                  </a:lnTo>
                  <a:lnTo>
                    <a:pt x="9" y="289"/>
                  </a:lnTo>
                  <a:lnTo>
                    <a:pt x="17" y="272"/>
                  </a:lnTo>
                  <a:lnTo>
                    <a:pt x="27" y="253"/>
                  </a:lnTo>
                  <a:lnTo>
                    <a:pt x="41" y="230"/>
                  </a:lnTo>
                  <a:lnTo>
                    <a:pt x="58" y="204"/>
                  </a:lnTo>
                  <a:lnTo>
                    <a:pt x="79" y="178"/>
                  </a:lnTo>
                  <a:lnTo>
                    <a:pt x="105" y="152"/>
                  </a:lnTo>
                  <a:lnTo>
                    <a:pt x="134" y="124"/>
                  </a:lnTo>
                  <a:lnTo>
                    <a:pt x="151" y="112"/>
                  </a:lnTo>
                  <a:lnTo>
                    <a:pt x="169" y="98"/>
                  </a:lnTo>
                  <a:lnTo>
                    <a:pt x="189" y="86"/>
                  </a:lnTo>
                  <a:lnTo>
                    <a:pt x="209" y="74"/>
                  </a:lnTo>
                  <a:lnTo>
                    <a:pt x="231" y="62"/>
                  </a:lnTo>
                  <a:lnTo>
                    <a:pt x="255" y="51"/>
                  </a:lnTo>
                  <a:lnTo>
                    <a:pt x="279" y="40"/>
                  </a:lnTo>
                  <a:lnTo>
                    <a:pt x="305" y="31"/>
                  </a:lnTo>
                  <a:lnTo>
                    <a:pt x="333" y="22"/>
                  </a:lnTo>
                  <a:lnTo>
                    <a:pt x="362" y="14"/>
                  </a:lnTo>
                  <a:lnTo>
                    <a:pt x="392" y="7"/>
                  </a:lnTo>
                  <a:lnTo>
                    <a:pt x="426" y="0"/>
                  </a:lnTo>
                  <a:lnTo>
                    <a:pt x="423" y="11"/>
                  </a:lnTo>
                  <a:lnTo>
                    <a:pt x="420" y="22"/>
                  </a:lnTo>
                  <a:lnTo>
                    <a:pt x="418" y="37"/>
                  </a:lnTo>
                  <a:lnTo>
                    <a:pt x="418" y="52"/>
                  </a:lnTo>
                  <a:lnTo>
                    <a:pt x="422" y="69"/>
                  </a:lnTo>
                  <a:lnTo>
                    <a:pt x="425" y="77"/>
                  </a:lnTo>
                  <a:lnTo>
                    <a:pt x="428" y="85"/>
                  </a:lnTo>
                  <a:lnTo>
                    <a:pt x="432" y="92"/>
                  </a:lnTo>
                  <a:lnTo>
                    <a:pt x="438" y="100"/>
                  </a:lnTo>
                  <a:lnTo>
                    <a:pt x="516" y="18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3569689" y="1137741"/>
            <a:ext cx="2071688" cy="688975"/>
            <a:chOff x="392113" y="2382912"/>
            <a:chExt cx="2071688" cy="688975"/>
          </a:xfrm>
          <a:pattFill prst="pct10">
            <a:fgClr>
              <a:schemeClr val="bg1"/>
            </a:fgClr>
            <a:bgClr>
              <a:schemeClr val="accent2"/>
            </a:bgClr>
          </a:pattFill>
        </p:grpSpPr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2312988" y="2906787"/>
              <a:ext cx="123825" cy="165100"/>
            </a:xfrm>
            <a:custGeom>
              <a:avLst/>
              <a:gdLst>
                <a:gd name="T0" fmla="*/ 123825 w 78"/>
                <a:gd name="T1" fmla="*/ 165100 h 104"/>
                <a:gd name="T2" fmla="*/ 0 w 78"/>
                <a:gd name="T3" fmla="*/ 165100 h 104"/>
                <a:gd name="T4" fmla="*/ 0 w 78"/>
                <a:gd name="T5" fmla="*/ 165100 h 104"/>
                <a:gd name="T6" fmla="*/ 12700 w 78"/>
                <a:gd name="T7" fmla="*/ 119063 h 104"/>
                <a:gd name="T8" fmla="*/ 30163 w 78"/>
                <a:gd name="T9" fmla="*/ 77788 h 104"/>
                <a:gd name="T10" fmla="*/ 46038 w 78"/>
                <a:gd name="T11" fmla="*/ 38100 h 104"/>
                <a:gd name="T12" fmla="*/ 65088 w 78"/>
                <a:gd name="T13" fmla="*/ 0 h 104"/>
                <a:gd name="T14" fmla="*/ 76200 w 78"/>
                <a:gd name="T15" fmla="*/ 4763 h 104"/>
                <a:gd name="T16" fmla="*/ 76200 w 78"/>
                <a:gd name="T17" fmla="*/ 4763 h 104"/>
                <a:gd name="T18" fmla="*/ 85725 w 78"/>
                <a:gd name="T19" fmla="*/ 33338 h 104"/>
                <a:gd name="T20" fmla="*/ 96838 w 78"/>
                <a:gd name="T21" fmla="*/ 68263 h 104"/>
                <a:gd name="T22" fmla="*/ 111125 w 78"/>
                <a:gd name="T23" fmla="*/ 111125 h 104"/>
                <a:gd name="T24" fmla="*/ 123825 w 78"/>
                <a:gd name="T25" fmla="*/ 165100 h 104"/>
                <a:gd name="T26" fmla="*/ 123825 w 78"/>
                <a:gd name="T27" fmla="*/ 165100 h 1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104">
                  <a:moveTo>
                    <a:pt x="78" y="104"/>
                  </a:moveTo>
                  <a:lnTo>
                    <a:pt x="0" y="104"/>
                  </a:lnTo>
                  <a:lnTo>
                    <a:pt x="8" y="75"/>
                  </a:lnTo>
                  <a:lnTo>
                    <a:pt x="19" y="49"/>
                  </a:lnTo>
                  <a:lnTo>
                    <a:pt x="29" y="24"/>
                  </a:lnTo>
                  <a:lnTo>
                    <a:pt x="41" y="0"/>
                  </a:lnTo>
                  <a:lnTo>
                    <a:pt x="48" y="3"/>
                  </a:lnTo>
                  <a:lnTo>
                    <a:pt x="54" y="21"/>
                  </a:lnTo>
                  <a:lnTo>
                    <a:pt x="61" y="43"/>
                  </a:lnTo>
                  <a:lnTo>
                    <a:pt x="70" y="70"/>
                  </a:lnTo>
                  <a:lnTo>
                    <a:pt x="78" y="10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2378076" y="2860749"/>
              <a:ext cx="85725" cy="211138"/>
            </a:xfrm>
            <a:custGeom>
              <a:avLst/>
              <a:gdLst>
                <a:gd name="T0" fmla="*/ 25400 w 54"/>
                <a:gd name="T1" fmla="*/ 0 h 133"/>
                <a:gd name="T2" fmla="*/ 25400 w 54"/>
                <a:gd name="T3" fmla="*/ 0 h 133"/>
                <a:gd name="T4" fmla="*/ 30163 w 54"/>
                <a:gd name="T5" fmla="*/ 9525 h 133"/>
                <a:gd name="T6" fmla="*/ 41275 w 54"/>
                <a:gd name="T7" fmla="*/ 46038 h 133"/>
                <a:gd name="T8" fmla="*/ 61913 w 54"/>
                <a:gd name="T9" fmla="*/ 111125 h 133"/>
                <a:gd name="T10" fmla="*/ 85725 w 54"/>
                <a:gd name="T11" fmla="*/ 211138 h 133"/>
                <a:gd name="T12" fmla="*/ 58738 w 54"/>
                <a:gd name="T13" fmla="*/ 211138 h 133"/>
                <a:gd name="T14" fmla="*/ 58738 w 54"/>
                <a:gd name="T15" fmla="*/ 211138 h 133"/>
                <a:gd name="T16" fmla="*/ 46038 w 54"/>
                <a:gd name="T17" fmla="*/ 157163 h 133"/>
                <a:gd name="T18" fmla="*/ 31750 w 54"/>
                <a:gd name="T19" fmla="*/ 114300 h 133"/>
                <a:gd name="T20" fmla="*/ 20638 w 54"/>
                <a:gd name="T21" fmla="*/ 79375 h 133"/>
                <a:gd name="T22" fmla="*/ 11113 w 54"/>
                <a:gd name="T23" fmla="*/ 50800 h 133"/>
                <a:gd name="T24" fmla="*/ 0 w 54"/>
                <a:gd name="T25" fmla="*/ 46038 h 133"/>
                <a:gd name="T26" fmla="*/ 0 w 54"/>
                <a:gd name="T27" fmla="*/ 46038 h 133"/>
                <a:gd name="T28" fmla="*/ 25400 w 54"/>
                <a:gd name="T29" fmla="*/ 0 h 133"/>
                <a:gd name="T30" fmla="*/ 25400 w 54"/>
                <a:gd name="T31" fmla="*/ 0 h 1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" h="133">
                  <a:moveTo>
                    <a:pt x="16" y="0"/>
                  </a:moveTo>
                  <a:lnTo>
                    <a:pt x="16" y="0"/>
                  </a:lnTo>
                  <a:lnTo>
                    <a:pt x="19" y="6"/>
                  </a:lnTo>
                  <a:lnTo>
                    <a:pt x="26" y="29"/>
                  </a:lnTo>
                  <a:lnTo>
                    <a:pt x="39" y="70"/>
                  </a:lnTo>
                  <a:lnTo>
                    <a:pt x="54" y="133"/>
                  </a:lnTo>
                  <a:lnTo>
                    <a:pt x="37" y="133"/>
                  </a:lnTo>
                  <a:lnTo>
                    <a:pt x="29" y="99"/>
                  </a:lnTo>
                  <a:lnTo>
                    <a:pt x="20" y="72"/>
                  </a:lnTo>
                  <a:lnTo>
                    <a:pt x="13" y="50"/>
                  </a:lnTo>
                  <a:lnTo>
                    <a:pt x="7" y="32"/>
                  </a:lnTo>
                  <a:lnTo>
                    <a:pt x="0" y="29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1531938" y="2636912"/>
              <a:ext cx="846138" cy="434975"/>
            </a:xfrm>
            <a:custGeom>
              <a:avLst/>
              <a:gdLst>
                <a:gd name="T0" fmla="*/ 650875 w 533"/>
                <a:gd name="T1" fmla="*/ 220663 h 274"/>
                <a:gd name="T2" fmla="*/ 420688 w 533"/>
                <a:gd name="T3" fmla="*/ 0 h 274"/>
                <a:gd name="T4" fmla="*/ 846138 w 533"/>
                <a:gd name="T5" fmla="*/ 269875 h 274"/>
                <a:gd name="T6" fmla="*/ 846138 w 533"/>
                <a:gd name="T7" fmla="*/ 269875 h 274"/>
                <a:gd name="T8" fmla="*/ 827088 w 533"/>
                <a:gd name="T9" fmla="*/ 307975 h 274"/>
                <a:gd name="T10" fmla="*/ 811213 w 533"/>
                <a:gd name="T11" fmla="*/ 347663 h 274"/>
                <a:gd name="T12" fmla="*/ 793750 w 533"/>
                <a:gd name="T13" fmla="*/ 388938 h 274"/>
                <a:gd name="T14" fmla="*/ 781050 w 533"/>
                <a:gd name="T15" fmla="*/ 434975 h 274"/>
                <a:gd name="T16" fmla="*/ 0 w 533"/>
                <a:gd name="T17" fmla="*/ 434975 h 274"/>
                <a:gd name="T18" fmla="*/ 0 w 533"/>
                <a:gd name="T19" fmla="*/ 434975 h 274"/>
                <a:gd name="T20" fmla="*/ 41275 w 533"/>
                <a:gd name="T21" fmla="*/ 338138 h 274"/>
                <a:gd name="T22" fmla="*/ 41275 w 533"/>
                <a:gd name="T23" fmla="*/ 338138 h 274"/>
                <a:gd name="T24" fmla="*/ 41275 w 533"/>
                <a:gd name="T25" fmla="*/ 338138 h 274"/>
                <a:gd name="T26" fmla="*/ 41275 w 533"/>
                <a:gd name="T27" fmla="*/ 338138 h 274"/>
                <a:gd name="T28" fmla="*/ 71438 w 533"/>
                <a:gd name="T29" fmla="*/ 266700 h 274"/>
                <a:gd name="T30" fmla="*/ 71438 w 533"/>
                <a:gd name="T31" fmla="*/ 266700 h 274"/>
                <a:gd name="T32" fmla="*/ 85725 w 533"/>
                <a:gd name="T33" fmla="*/ 247650 h 274"/>
                <a:gd name="T34" fmla="*/ 101600 w 533"/>
                <a:gd name="T35" fmla="*/ 228600 h 274"/>
                <a:gd name="T36" fmla="*/ 119063 w 533"/>
                <a:gd name="T37" fmla="*/ 211138 h 274"/>
                <a:gd name="T38" fmla="*/ 136525 w 533"/>
                <a:gd name="T39" fmla="*/ 200025 h 274"/>
                <a:gd name="T40" fmla="*/ 155575 w 533"/>
                <a:gd name="T41" fmla="*/ 187325 h 274"/>
                <a:gd name="T42" fmla="*/ 177800 w 533"/>
                <a:gd name="T43" fmla="*/ 177800 h 274"/>
                <a:gd name="T44" fmla="*/ 196850 w 533"/>
                <a:gd name="T45" fmla="*/ 168275 h 274"/>
                <a:gd name="T46" fmla="*/ 220663 w 533"/>
                <a:gd name="T47" fmla="*/ 163513 h 274"/>
                <a:gd name="T48" fmla="*/ 242888 w 533"/>
                <a:gd name="T49" fmla="*/ 155575 h 274"/>
                <a:gd name="T50" fmla="*/ 266700 w 533"/>
                <a:gd name="T51" fmla="*/ 153988 h 274"/>
                <a:gd name="T52" fmla="*/ 312738 w 533"/>
                <a:gd name="T53" fmla="*/ 150813 h 274"/>
                <a:gd name="T54" fmla="*/ 361950 w 533"/>
                <a:gd name="T55" fmla="*/ 150813 h 274"/>
                <a:gd name="T56" fmla="*/ 409575 w 533"/>
                <a:gd name="T57" fmla="*/ 155575 h 274"/>
                <a:gd name="T58" fmla="*/ 455613 w 533"/>
                <a:gd name="T59" fmla="*/ 163513 h 274"/>
                <a:gd name="T60" fmla="*/ 500063 w 533"/>
                <a:gd name="T61" fmla="*/ 173038 h 274"/>
                <a:gd name="T62" fmla="*/ 541338 w 533"/>
                <a:gd name="T63" fmla="*/ 184150 h 274"/>
                <a:gd name="T64" fmla="*/ 574675 w 533"/>
                <a:gd name="T65" fmla="*/ 195263 h 274"/>
                <a:gd name="T66" fmla="*/ 628650 w 533"/>
                <a:gd name="T67" fmla="*/ 214313 h 274"/>
                <a:gd name="T68" fmla="*/ 650875 w 533"/>
                <a:gd name="T69" fmla="*/ 220663 h 274"/>
                <a:gd name="T70" fmla="*/ 650875 w 533"/>
                <a:gd name="T71" fmla="*/ 220663 h 2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3" h="274">
                  <a:moveTo>
                    <a:pt x="410" y="139"/>
                  </a:moveTo>
                  <a:lnTo>
                    <a:pt x="265" y="0"/>
                  </a:lnTo>
                  <a:lnTo>
                    <a:pt x="533" y="170"/>
                  </a:lnTo>
                  <a:lnTo>
                    <a:pt x="521" y="194"/>
                  </a:lnTo>
                  <a:lnTo>
                    <a:pt x="511" y="219"/>
                  </a:lnTo>
                  <a:lnTo>
                    <a:pt x="500" y="245"/>
                  </a:lnTo>
                  <a:lnTo>
                    <a:pt x="492" y="274"/>
                  </a:lnTo>
                  <a:lnTo>
                    <a:pt x="0" y="274"/>
                  </a:lnTo>
                  <a:lnTo>
                    <a:pt x="26" y="213"/>
                  </a:lnTo>
                  <a:lnTo>
                    <a:pt x="45" y="168"/>
                  </a:lnTo>
                  <a:lnTo>
                    <a:pt x="54" y="156"/>
                  </a:lnTo>
                  <a:lnTo>
                    <a:pt x="64" y="144"/>
                  </a:lnTo>
                  <a:lnTo>
                    <a:pt x="75" y="133"/>
                  </a:lnTo>
                  <a:lnTo>
                    <a:pt x="86" y="126"/>
                  </a:lnTo>
                  <a:lnTo>
                    <a:pt x="98" y="118"/>
                  </a:lnTo>
                  <a:lnTo>
                    <a:pt x="112" y="112"/>
                  </a:lnTo>
                  <a:lnTo>
                    <a:pt x="124" y="106"/>
                  </a:lnTo>
                  <a:lnTo>
                    <a:pt x="139" y="103"/>
                  </a:lnTo>
                  <a:lnTo>
                    <a:pt x="153" y="98"/>
                  </a:lnTo>
                  <a:lnTo>
                    <a:pt x="168" y="97"/>
                  </a:lnTo>
                  <a:lnTo>
                    <a:pt x="197" y="95"/>
                  </a:lnTo>
                  <a:lnTo>
                    <a:pt x="228" y="95"/>
                  </a:lnTo>
                  <a:lnTo>
                    <a:pt x="258" y="98"/>
                  </a:lnTo>
                  <a:lnTo>
                    <a:pt x="287" y="103"/>
                  </a:lnTo>
                  <a:lnTo>
                    <a:pt x="315" y="109"/>
                  </a:lnTo>
                  <a:lnTo>
                    <a:pt x="341" y="116"/>
                  </a:lnTo>
                  <a:lnTo>
                    <a:pt x="362" y="123"/>
                  </a:lnTo>
                  <a:lnTo>
                    <a:pt x="396" y="135"/>
                  </a:lnTo>
                  <a:lnTo>
                    <a:pt x="410" y="139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1603376" y="2387674"/>
              <a:ext cx="579437" cy="515938"/>
            </a:xfrm>
            <a:custGeom>
              <a:avLst/>
              <a:gdLst>
                <a:gd name="T0" fmla="*/ 333375 w 365"/>
                <a:gd name="T1" fmla="*/ 234950 h 325"/>
                <a:gd name="T2" fmla="*/ 349250 w 365"/>
                <a:gd name="T3" fmla="*/ 249238 h 325"/>
                <a:gd name="T4" fmla="*/ 579438 w 365"/>
                <a:gd name="T5" fmla="*/ 469900 h 325"/>
                <a:gd name="T6" fmla="*/ 579438 w 365"/>
                <a:gd name="T7" fmla="*/ 469900 h 325"/>
                <a:gd name="T8" fmla="*/ 557213 w 365"/>
                <a:gd name="T9" fmla="*/ 463550 h 325"/>
                <a:gd name="T10" fmla="*/ 503238 w 365"/>
                <a:gd name="T11" fmla="*/ 444500 h 325"/>
                <a:gd name="T12" fmla="*/ 469900 w 365"/>
                <a:gd name="T13" fmla="*/ 433388 h 325"/>
                <a:gd name="T14" fmla="*/ 428625 w 365"/>
                <a:gd name="T15" fmla="*/ 422275 h 325"/>
                <a:gd name="T16" fmla="*/ 384175 w 365"/>
                <a:gd name="T17" fmla="*/ 412750 h 325"/>
                <a:gd name="T18" fmla="*/ 338138 w 365"/>
                <a:gd name="T19" fmla="*/ 404813 h 325"/>
                <a:gd name="T20" fmla="*/ 290513 w 365"/>
                <a:gd name="T21" fmla="*/ 400050 h 325"/>
                <a:gd name="T22" fmla="*/ 241300 w 365"/>
                <a:gd name="T23" fmla="*/ 400050 h 325"/>
                <a:gd name="T24" fmla="*/ 195263 w 365"/>
                <a:gd name="T25" fmla="*/ 403225 h 325"/>
                <a:gd name="T26" fmla="*/ 171450 w 365"/>
                <a:gd name="T27" fmla="*/ 404813 h 325"/>
                <a:gd name="T28" fmla="*/ 149225 w 365"/>
                <a:gd name="T29" fmla="*/ 412750 h 325"/>
                <a:gd name="T30" fmla="*/ 125413 w 365"/>
                <a:gd name="T31" fmla="*/ 417513 h 325"/>
                <a:gd name="T32" fmla="*/ 106363 w 365"/>
                <a:gd name="T33" fmla="*/ 427038 h 325"/>
                <a:gd name="T34" fmla="*/ 84138 w 365"/>
                <a:gd name="T35" fmla="*/ 436563 h 325"/>
                <a:gd name="T36" fmla="*/ 65088 w 365"/>
                <a:gd name="T37" fmla="*/ 449263 h 325"/>
                <a:gd name="T38" fmla="*/ 47625 w 365"/>
                <a:gd name="T39" fmla="*/ 460375 h 325"/>
                <a:gd name="T40" fmla="*/ 30163 w 365"/>
                <a:gd name="T41" fmla="*/ 477838 h 325"/>
                <a:gd name="T42" fmla="*/ 14288 w 365"/>
                <a:gd name="T43" fmla="*/ 496888 h 325"/>
                <a:gd name="T44" fmla="*/ 0 w 365"/>
                <a:gd name="T45" fmla="*/ 515938 h 325"/>
                <a:gd name="T46" fmla="*/ 0 w 365"/>
                <a:gd name="T47" fmla="*/ 515938 h 325"/>
                <a:gd name="T48" fmla="*/ 30163 w 365"/>
                <a:gd name="T49" fmla="*/ 441325 h 325"/>
                <a:gd name="T50" fmla="*/ 61913 w 365"/>
                <a:gd name="T51" fmla="*/ 349250 h 325"/>
                <a:gd name="T52" fmla="*/ 76200 w 365"/>
                <a:gd name="T53" fmla="*/ 300038 h 325"/>
                <a:gd name="T54" fmla="*/ 88900 w 365"/>
                <a:gd name="T55" fmla="*/ 252413 h 325"/>
                <a:gd name="T56" fmla="*/ 101600 w 365"/>
                <a:gd name="T57" fmla="*/ 203200 h 325"/>
                <a:gd name="T58" fmla="*/ 107950 w 365"/>
                <a:gd name="T59" fmla="*/ 155575 h 325"/>
                <a:gd name="T60" fmla="*/ 107950 w 365"/>
                <a:gd name="T61" fmla="*/ 155575 h 325"/>
                <a:gd name="T62" fmla="*/ 111125 w 365"/>
                <a:gd name="T63" fmla="*/ 106363 h 325"/>
                <a:gd name="T64" fmla="*/ 111125 w 365"/>
                <a:gd name="T65" fmla="*/ 84138 h 325"/>
                <a:gd name="T66" fmla="*/ 111125 w 365"/>
                <a:gd name="T67" fmla="*/ 65088 h 325"/>
                <a:gd name="T68" fmla="*/ 106363 w 365"/>
                <a:gd name="T69" fmla="*/ 46038 h 325"/>
                <a:gd name="T70" fmla="*/ 101600 w 365"/>
                <a:gd name="T71" fmla="*/ 26988 h 325"/>
                <a:gd name="T72" fmla="*/ 96838 w 365"/>
                <a:gd name="T73" fmla="*/ 12700 h 325"/>
                <a:gd name="T74" fmla="*/ 87313 w 365"/>
                <a:gd name="T75" fmla="*/ 0 h 325"/>
                <a:gd name="T76" fmla="*/ 333375 w 365"/>
                <a:gd name="T77" fmla="*/ 234950 h 3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65" h="325">
                  <a:moveTo>
                    <a:pt x="210" y="148"/>
                  </a:moveTo>
                  <a:lnTo>
                    <a:pt x="220" y="157"/>
                  </a:lnTo>
                  <a:lnTo>
                    <a:pt x="365" y="296"/>
                  </a:lnTo>
                  <a:lnTo>
                    <a:pt x="351" y="292"/>
                  </a:lnTo>
                  <a:lnTo>
                    <a:pt x="317" y="280"/>
                  </a:lnTo>
                  <a:lnTo>
                    <a:pt x="296" y="273"/>
                  </a:lnTo>
                  <a:lnTo>
                    <a:pt x="270" y="266"/>
                  </a:lnTo>
                  <a:lnTo>
                    <a:pt x="242" y="260"/>
                  </a:lnTo>
                  <a:lnTo>
                    <a:pt x="213" y="255"/>
                  </a:lnTo>
                  <a:lnTo>
                    <a:pt x="183" y="252"/>
                  </a:lnTo>
                  <a:lnTo>
                    <a:pt x="152" y="252"/>
                  </a:lnTo>
                  <a:lnTo>
                    <a:pt x="123" y="254"/>
                  </a:lnTo>
                  <a:lnTo>
                    <a:pt x="108" y="255"/>
                  </a:lnTo>
                  <a:lnTo>
                    <a:pt x="94" y="260"/>
                  </a:lnTo>
                  <a:lnTo>
                    <a:pt x="79" y="263"/>
                  </a:lnTo>
                  <a:lnTo>
                    <a:pt x="67" y="269"/>
                  </a:lnTo>
                  <a:lnTo>
                    <a:pt x="53" y="275"/>
                  </a:lnTo>
                  <a:lnTo>
                    <a:pt x="41" y="283"/>
                  </a:lnTo>
                  <a:lnTo>
                    <a:pt x="30" y="290"/>
                  </a:lnTo>
                  <a:lnTo>
                    <a:pt x="19" y="301"/>
                  </a:lnTo>
                  <a:lnTo>
                    <a:pt x="9" y="313"/>
                  </a:lnTo>
                  <a:lnTo>
                    <a:pt x="0" y="325"/>
                  </a:lnTo>
                  <a:lnTo>
                    <a:pt x="19" y="278"/>
                  </a:lnTo>
                  <a:lnTo>
                    <a:pt x="39" y="220"/>
                  </a:lnTo>
                  <a:lnTo>
                    <a:pt x="48" y="189"/>
                  </a:lnTo>
                  <a:lnTo>
                    <a:pt x="56" y="159"/>
                  </a:lnTo>
                  <a:lnTo>
                    <a:pt x="64" y="128"/>
                  </a:lnTo>
                  <a:lnTo>
                    <a:pt x="68" y="98"/>
                  </a:lnTo>
                  <a:lnTo>
                    <a:pt x="70" y="67"/>
                  </a:lnTo>
                  <a:lnTo>
                    <a:pt x="70" y="53"/>
                  </a:lnTo>
                  <a:lnTo>
                    <a:pt x="70" y="41"/>
                  </a:lnTo>
                  <a:lnTo>
                    <a:pt x="67" y="29"/>
                  </a:lnTo>
                  <a:lnTo>
                    <a:pt x="64" y="17"/>
                  </a:lnTo>
                  <a:lnTo>
                    <a:pt x="61" y="8"/>
                  </a:lnTo>
                  <a:lnTo>
                    <a:pt x="55" y="0"/>
                  </a:lnTo>
                  <a:lnTo>
                    <a:pt x="210" y="148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1936751" y="2622624"/>
              <a:ext cx="466725" cy="284163"/>
            </a:xfrm>
            <a:custGeom>
              <a:avLst/>
              <a:gdLst>
                <a:gd name="T0" fmla="*/ 466725 w 294"/>
                <a:gd name="T1" fmla="*/ 238125 h 179"/>
                <a:gd name="T2" fmla="*/ 466725 w 294"/>
                <a:gd name="T3" fmla="*/ 238125 h 179"/>
                <a:gd name="T4" fmla="*/ 441325 w 294"/>
                <a:gd name="T5" fmla="*/ 284163 h 179"/>
                <a:gd name="T6" fmla="*/ 15875 w 294"/>
                <a:gd name="T7" fmla="*/ 14288 h 179"/>
                <a:gd name="T8" fmla="*/ 0 w 294"/>
                <a:gd name="T9" fmla="*/ 0 h 179"/>
                <a:gd name="T10" fmla="*/ 461963 w 294"/>
                <a:gd name="T11" fmla="*/ 234950 h 179"/>
                <a:gd name="T12" fmla="*/ 466725 w 294"/>
                <a:gd name="T13" fmla="*/ 238125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4" h="179">
                  <a:moveTo>
                    <a:pt x="294" y="150"/>
                  </a:moveTo>
                  <a:lnTo>
                    <a:pt x="294" y="150"/>
                  </a:lnTo>
                  <a:lnTo>
                    <a:pt x="278" y="179"/>
                  </a:lnTo>
                  <a:lnTo>
                    <a:pt x="10" y="9"/>
                  </a:lnTo>
                  <a:lnTo>
                    <a:pt x="0" y="0"/>
                  </a:lnTo>
                  <a:lnTo>
                    <a:pt x="291" y="148"/>
                  </a:lnTo>
                  <a:lnTo>
                    <a:pt x="294" y="15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506413" y="2621037"/>
              <a:ext cx="808038" cy="450850"/>
            </a:xfrm>
            <a:custGeom>
              <a:avLst/>
              <a:gdLst>
                <a:gd name="T0" fmla="*/ 773113 w 509"/>
                <a:gd name="T1" fmla="*/ 349250 h 284"/>
                <a:gd name="T2" fmla="*/ 773113 w 509"/>
                <a:gd name="T3" fmla="*/ 349250 h 284"/>
                <a:gd name="T4" fmla="*/ 808038 w 509"/>
                <a:gd name="T5" fmla="*/ 447675 h 284"/>
                <a:gd name="T6" fmla="*/ 808038 w 509"/>
                <a:gd name="T7" fmla="*/ 450850 h 284"/>
                <a:gd name="T8" fmla="*/ 68263 w 509"/>
                <a:gd name="T9" fmla="*/ 450850 h 284"/>
                <a:gd name="T10" fmla="*/ 68263 w 509"/>
                <a:gd name="T11" fmla="*/ 447675 h 284"/>
                <a:gd name="T12" fmla="*/ 68263 w 509"/>
                <a:gd name="T13" fmla="*/ 447675 h 284"/>
                <a:gd name="T14" fmla="*/ 52388 w 509"/>
                <a:gd name="T15" fmla="*/ 400050 h 284"/>
                <a:gd name="T16" fmla="*/ 38100 w 509"/>
                <a:gd name="T17" fmla="*/ 354013 h 284"/>
                <a:gd name="T18" fmla="*/ 19050 w 509"/>
                <a:gd name="T19" fmla="*/ 304800 h 284"/>
                <a:gd name="T20" fmla="*/ 0 w 509"/>
                <a:gd name="T21" fmla="*/ 261938 h 284"/>
                <a:gd name="T22" fmla="*/ 403225 w 509"/>
                <a:gd name="T23" fmla="*/ 4763 h 284"/>
                <a:gd name="T24" fmla="*/ 412750 w 509"/>
                <a:gd name="T25" fmla="*/ 0 h 284"/>
                <a:gd name="T26" fmla="*/ 166688 w 509"/>
                <a:gd name="T27" fmla="*/ 234950 h 284"/>
                <a:gd name="T28" fmla="*/ 166688 w 509"/>
                <a:gd name="T29" fmla="*/ 234950 h 284"/>
                <a:gd name="T30" fmla="*/ 188913 w 509"/>
                <a:gd name="T31" fmla="*/ 225425 h 284"/>
                <a:gd name="T32" fmla="*/ 239713 w 509"/>
                <a:gd name="T33" fmla="*/ 207963 h 284"/>
                <a:gd name="T34" fmla="*/ 276225 w 509"/>
                <a:gd name="T35" fmla="*/ 195263 h 284"/>
                <a:gd name="T36" fmla="*/ 315913 w 509"/>
                <a:gd name="T37" fmla="*/ 185738 h 284"/>
                <a:gd name="T38" fmla="*/ 358775 w 509"/>
                <a:gd name="T39" fmla="*/ 176213 h 284"/>
                <a:gd name="T40" fmla="*/ 404813 w 509"/>
                <a:gd name="T41" fmla="*/ 169863 h 284"/>
                <a:gd name="T42" fmla="*/ 454025 w 509"/>
                <a:gd name="T43" fmla="*/ 165100 h 284"/>
                <a:gd name="T44" fmla="*/ 501650 w 509"/>
                <a:gd name="T45" fmla="*/ 161925 h 284"/>
                <a:gd name="T46" fmla="*/ 550863 w 509"/>
                <a:gd name="T47" fmla="*/ 166688 h 284"/>
                <a:gd name="T48" fmla="*/ 571500 w 509"/>
                <a:gd name="T49" fmla="*/ 169863 h 284"/>
                <a:gd name="T50" fmla="*/ 596900 w 509"/>
                <a:gd name="T51" fmla="*/ 174625 h 284"/>
                <a:gd name="T52" fmla="*/ 619125 w 509"/>
                <a:gd name="T53" fmla="*/ 180975 h 284"/>
                <a:gd name="T54" fmla="*/ 639763 w 509"/>
                <a:gd name="T55" fmla="*/ 188913 h 284"/>
                <a:gd name="T56" fmla="*/ 658813 w 509"/>
                <a:gd name="T57" fmla="*/ 200025 h 284"/>
                <a:gd name="T58" fmla="*/ 679450 w 509"/>
                <a:gd name="T59" fmla="*/ 211138 h 284"/>
                <a:gd name="T60" fmla="*/ 698500 w 509"/>
                <a:gd name="T61" fmla="*/ 225425 h 284"/>
                <a:gd name="T62" fmla="*/ 715963 w 509"/>
                <a:gd name="T63" fmla="*/ 241300 h 284"/>
                <a:gd name="T64" fmla="*/ 730250 w 509"/>
                <a:gd name="T65" fmla="*/ 258763 h 284"/>
                <a:gd name="T66" fmla="*/ 744538 w 509"/>
                <a:gd name="T67" fmla="*/ 280988 h 284"/>
                <a:gd name="T68" fmla="*/ 744538 w 509"/>
                <a:gd name="T69" fmla="*/ 280988 h 284"/>
                <a:gd name="T70" fmla="*/ 773113 w 509"/>
                <a:gd name="T71" fmla="*/ 349250 h 284"/>
                <a:gd name="T72" fmla="*/ 773113 w 509"/>
                <a:gd name="T73" fmla="*/ 349250 h 284"/>
                <a:gd name="T74" fmla="*/ 773113 w 509"/>
                <a:gd name="T75" fmla="*/ 349250 h 284"/>
                <a:gd name="T76" fmla="*/ 773113 w 509"/>
                <a:gd name="T77" fmla="*/ 349250 h 2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09" h="284">
                  <a:moveTo>
                    <a:pt x="487" y="220"/>
                  </a:moveTo>
                  <a:lnTo>
                    <a:pt x="487" y="220"/>
                  </a:lnTo>
                  <a:lnTo>
                    <a:pt x="509" y="282"/>
                  </a:lnTo>
                  <a:lnTo>
                    <a:pt x="509" y="284"/>
                  </a:lnTo>
                  <a:lnTo>
                    <a:pt x="43" y="284"/>
                  </a:lnTo>
                  <a:lnTo>
                    <a:pt x="43" y="282"/>
                  </a:lnTo>
                  <a:lnTo>
                    <a:pt x="33" y="252"/>
                  </a:lnTo>
                  <a:lnTo>
                    <a:pt x="24" y="223"/>
                  </a:lnTo>
                  <a:lnTo>
                    <a:pt x="12" y="192"/>
                  </a:lnTo>
                  <a:lnTo>
                    <a:pt x="0" y="165"/>
                  </a:lnTo>
                  <a:lnTo>
                    <a:pt x="254" y="3"/>
                  </a:lnTo>
                  <a:lnTo>
                    <a:pt x="260" y="0"/>
                  </a:lnTo>
                  <a:lnTo>
                    <a:pt x="105" y="148"/>
                  </a:lnTo>
                  <a:lnTo>
                    <a:pt x="119" y="142"/>
                  </a:lnTo>
                  <a:lnTo>
                    <a:pt x="151" y="131"/>
                  </a:lnTo>
                  <a:lnTo>
                    <a:pt x="174" y="123"/>
                  </a:lnTo>
                  <a:lnTo>
                    <a:pt x="199" y="117"/>
                  </a:lnTo>
                  <a:lnTo>
                    <a:pt x="226" y="111"/>
                  </a:lnTo>
                  <a:lnTo>
                    <a:pt x="255" y="107"/>
                  </a:lnTo>
                  <a:lnTo>
                    <a:pt x="286" y="104"/>
                  </a:lnTo>
                  <a:lnTo>
                    <a:pt x="316" y="102"/>
                  </a:lnTo>
                  <a:lnTo>
                    <a:pt x="347" y="105"/>
                  </a:lnTo>
                  <a:lnTo>
                    <a:pt x="360" y="107"/>
                  </a:lnTo>
                  <a:lnTo>
                    <a:pt x="376" y="110"/>
                  </a:lnTo>
                  <a:lnTo>
                    <a:pt x="390" y="114"/>
                  </a:lnTo>
                  <a:lnTo>
                    <a:pt x="403" y="119"/>
                  </a:lnTo>
                  <a:lnTo>
                    <a:pt x="415" y="126"/>
                  </a:lnTo>
                  <a:lnTo>
                    <a:pt x="428" y="133"/>
                  </a:lnTo>
                  <a:lnTo>
                    <a:pt x="440" y="142"/>
                  </a:lnTo>
                  <a:lnTo>
                    <a:pt x="451" y="152"/>
                  </a:lnTo>
                  <a:lnTo>
                    <a:pt x="460" y="163"/>
                  </a:lnTo>
                  <a:lnTo>
                    <a:pt x="469" y="177"/>
                  </a:lnTo>
                  <a:lnTo>
                    <a:pt x="487" y="22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673101" y="2382912"/>
              <a:ext cx="577850" cy="519112"/>
            </a:xfrm>
            <a:custGeom>
              <a:avLst/>
              <a:gdLst>
                <a:gd name="T0" fmla="*/ 246063 w 364"/>
                <a:gd name="T1" fmla="*/ 238125 h 327"/>
                <a:gd name="T2" fmla="*/ 492125 w 364"/>
                <a:gd name="T3" fmla="*/ 0 h 327"/>
                <a:gd name="T4" fmla="*/ 492125 w 364"/>
                <a:gd name="T5" fmla="*/ 0 h 327"/>
                <a:gd name="T6" fmla="*/ 482600 w 364"/>
                <a:gd name="T7" fmla="*/ 14288 h 327"/>
                <a:gd name="T8" fmla="*/ 476250 w 364"/>
                <a:gd name="T9" fmla="*/ 28575 h 327"/>
                <a:gd name="T10" fmla="*/ 471488 w 364"/>
                <a:gd name="T11" fmla="*/ 46038 h 327"/>
                <a:gd name="T12" fmla="*/ 468313 w 364"/>
                <a:gd name="T13" fmla="*/ 65088 h 327"/>
                <a:gd name="T14" fmla="*/ 466725 w 364"/>
                <a:gd name="T15" fmla="*/ 87313 h 327"/>
                <a:gd name="T16" fmla="*/ 466725 w 364"/>
                <a:gd name="T17" fmla="*/ 109538 h 327"/>
                <a:gd name="T18" fmla="*/ 471488 w 364"/>
                <a:gd name="T19" fmla="*/ 157163 h 327"/>
                <a:gd name="T20" fmla="*/ 471488 w 364"/>
                <a:gd name="T21" fmla="*/ 157163 h 327"/>
                <a:gd name="T22" fmla="*/ 477838 w 364"/>
                <a:gd name="T23" fmla="*/ 206375 h 327"/>
                <a:gd name="T24" fmla="*/ 487363 w 364"/>
                <a:gd name="T25" fmla="*/ 254000 h 327"/>
                <a:gd name="T26" fmla="*/ 503238 w 364"/>
                <a:gd name="T27" fmla="*/ 303213 h 327"/>
                <a:gd name="T28" fmla="*/ 517525 w 364"/>
                <a:gd name="T29" fmla="*/ 350838 h 327"/>
                <a:gd name="T30" fmla="*/ 549275 w 364"/>
                <a:gd name="T31" fmla="*/ 444500 h 327"/>
                <a:gd name="T32" fmla="*/ 577850 w 364"/>
                <a:gd name="T33" fmla="*/ 519113 h 327"/>
                <a:gd name="T34" fmla="*/ 577850 w 364"/>
                <a:gd name="T35" fmla="*/ 519113 h 327"/>
                <a:gd name="T36" fmla="*/ 563563 w 364"/>
                <a:gd name="T37" fmla="*/ 496888 h 327"/>
                <a:gd name="T38" fmla="*/ 549275 w 364"/>
                <a:gd name="T39" fmla="*/ 479425 h 327"/>
                <a:gd name="T40" fmla="*/ 531813 w 364"/>
                <a:gd name="T41" fmla="*/ 463550 h 327"/>
                <a:gd name="T42" fmla="*/ 512763 w 364"/>
                <a:gd name="T43" fmla="*/ 449263 h 327"/>
                <a:gd name="T44" fmla="*/ 492125 w 364"/>
                <a:gd name="T45" fmla="*/ 438150 h 327"/>
                <a:gd name="T46" fmla="*/ 473075 w 364"/>
                <a:gd name="T47" fmla="*/ 427038 h 327"/>
                <a:gd name="T48" fmla="*/ 452438 w 364"/>
                <a:gd name="T49" fmla="*/ 419100 h 327"/>
                <a:gd name="T50" fmla="*/ 430213 w 364"/>
                <a:gd name="T51" fmla="*/ 412750 h 327"/>
                <a:gd name="T52" fmla="*/ 404813 w 364"/>
                <a:gd name="T53" fmla="*/ 407988 h 327"/>
                <a:gd name="T54" fmla="*/ 384175 w 364"/>
                <a:gd name="T55" fmla="*/ 404813 h 327"/>
                <a:gd name="T56" fmla="*/ 334963 w 364"/>
                <a:gd name="T57" fmla="*/ 400050 h 327"/>
                <a:gd name="T58" fmla="*/ 287338 w 364"/>
                <a:gd name="T59" fmla="*/ 403225 h 327"/>
                <a:gd name="T60" fmla="*/ 238125 w 364"/>
                <a:gd name="T61" fmla="*/ 407988 h 327"/>
                <a:gd name="T62" fmla="*/ 192088 w 364"/>
                <a:gd name="T63" fmla="*/ 414338 h 327"/>
                <a:gd name="T64" fmla="*/ 149225 w 364"/>
                <a:gd name="T65" fmla="*/ 423863 h 327"/>
                <a:gd name="T66" fmla="*/ 109538 w 364"/>
                <a:gd name="T67" fmla="*/ 433388 h 327"/>
                <a:gd name="T68" fmla="*/ 73025 w 364"/>
                <a:gd name="T69" fmla="*/ 446088 h 327"/>
                <a:gd name="T70" fmla="*/ 22225 w 364"/>
                <a:gd name="T71" fmla="*/ 463550 h 327"/>
                <a:gd name="T72" fmla="*/ 0 w 364"/>
                <a:gd name="T73" fmla="*/ 473075 h 327"/>
                <a:gd name="T74" fmla="*/ 246063 w 364"/>
                <a:gd name="T75" fmla="*/ 238125 h 32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4" h="327">
                  <a:moveTo>
                    <a:pt x="155" y="150"/>
                  </a:moveTo>
                  <a:lnTo>
                    <a:pt x="310" y="0"/>
                  </a:lnTo>
                  <a:lnTo>
                    <a:pt x="304" y="9"/>
                  </a:lnTo>
                  <a:lnTo>
                    <a:pt x="300" y="18"/>
                  </a:lnTo>
                  <a:lnTo>
                    <a:pt x="297" y="29"/>
                  </a:lnTo>
                  <a:lnTo>
                    <a:pt x="295" y="41"/>
                  </a:lnTo>
                  <a:lnTo>
                    <a:pt x="294" y="55"/>
                  </a:lnTo>
                  <a:lnTo>
                    <a:pt x="294" y="69"/>
                  </a:lnTo>
                  <a:lnTo>
                    <a:pt x="297" y="99"/>
                  </a:lnTo>
                  <a:lnTo>
                    <a:pt x="301" y="130"/>
                  </a:lnTo>
                  <a:lnTo>
                    <a:pt x="307" y="160"/>
                  </a:lnTo>
                  <a:lnTo>
                    <a:pt x="317" y="191"/>
                  </a:lnTo>
                  <a:lnTo>
                    <a:pt x="326" y="221"/>
                  </a:lnTo>
                  <a:lnTo>
                    <a:pt x="346" y="280"/>
                  </a:lnTo>
                  <a:lnTo>
                    <a:pt x="364" y="327"/>
                  </a:lnTo>
                  <a:lnTo>
                    <a:pt x="355" y="313"/>
                  </a:lnTo>
                  <a:lnTo>
                    <a:pt x="346" y="302"/>
                  </a:lnTo>
                  <a:lnTo>
                    <a:pt x="335" y="292"/>
                  </a:lnTo>
                  <a:lnTo>
                    <a:pt x="323" y="283"/>
                  </a:lnTo>
                  <a:lnTo>
                    <a:pt x="310" y="276"/>
                  </a:lnTo>
                  <a:lnTo>
                    <a:pt x="298" y="269"/>
                  </a:lnTo>
                  <a:lnTo>
                    <a:pt x="285" y="264"/>
                  </a:lnTo>
                  <a:lnTo>
                    <a:pt x="271" y="260"/>
                  </a:lnTo>
                  <a:lnTo>
                    <a:pt x="255" y="257"/>
                  </a:lnTo>
                  <a:lnTo>
                    <a:pt x="242" y="255"/>
                  </a:lnTo>
                  <a:lnTo>
                    <a:pt x="211" y="252"/>
                  </a:lnTo>
                  <a:lnTo>
                    <a:pt x="181" y="254"/>
                  </a:lnTo>
                  <a:lnTo>
                    <a:pt x="150" y="257"/>
                  </a:lnTo>
                  <a:lnTo>
                    <a:pt x="121" y="261"/>
                  </a:lnTo>
                  <a:lnTo>
                    <a:pt x="94" y="267"/>
                  </a:lnTo>
                  <a:lnTo>
                    <a:pt x="69" y="273"/>
                  </a:lnTo>
                  <a:lnTo>
                    <a:pt x="46" y="281"/>
                  </a:lnTo>
                  <a:lnTo>
                    <a:pt x="14" y="292"/>
                  </a:lnTo>
                  <a:lnTo>
                    <a:pt x="0" y="298"/>
                  </a:lnTo>
                  <a:lnTo>
                    <a:pt x="155" y="15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4" name="Freeform 120"/>
            <p:cNvSpPr>
              <a:spLocks/>
            </p:cNvSpPr>
            <p:nvPr/>
          </p:nvSpPr>
          <p:spPr bwMode="auto">
            <a:xfrm>
              <a:off x="477838" y="2625799"/>
              <a:ext cx="431800" cy="257175"/>
            </a:xfrm>
            <a:custGeom>
              <a:avLst/>
              <a:gdLst>
                <a:gd name="T0" fmla="*/ 431800 w 272"/>
                <a:gd name="T1" fmla="*/ 0 h 162"/>
                <a:gd name="T2" fmla="*/ 28575 w 272"/>
                <a:gd name="T3" fmla="*/ 257175 h 162"/>
                <a:gd name="T4" fmla="*/ 28575 w 272"/>
                <a:gd name="T5" fmla="*/ 257175 h 162"/>
                <a:gd name="T6" fmla="*/ 0 w 272"/>
                <a:gd name="T7" fmla="*/ 201613 h 162"/>
                <a:gd name="T8" fmla="*/ 431800 w 272"/>
                <a:gd name="T9" fmla="*/ 0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" h="162">
                  <a:moveTo>
                    <a:pt x="272" y="0"/>
                  </a:moveTo>
                  <a:lnTo>
                    <a:pt x="18" y="162"/>
                  </a:lnTo>
                  <a:lnTo>
                    <a:pt x="0" y="127"/>
                  </a:lnTo>
                  <a:lnTo>
                    <a:pt x="272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5" name="Freeform 121"/>
            <p:cNvSpPr>
              <a:spLocks/>
            </p:cNvSpPr>
            <p:nvPr/>
          </p:nvSpPr>
          <p:spPr bwMode="auto">
            <a:xfrm>
              <a:off x="433388" y="2882974"/>
              <a:ext cx="141288" cy="188913"/>
            </a:xfrm>
            <a:custGeom>
              <a:avLst/>
              <a:gdLst>
                <a:gd name="T0" fmla="*/ 141288 w 89"/>
                <a:gd name="T1" fmla="*/ 185738 h 119"/>
                <a:gd name="T2" fmla="*/ 141288 w 89"/>
                <a:gd name="T3" fmla="*/ 188913 h 119"/>
                <a:gd name="T4" fmla="*/ 0 w 89"/>
                <a:gd name="T5" fmla="*/ 188913 h 119"/>
                <a:gd name="T6" fmla="*/ 0 w 89"/>
                <a:gd name="T7" fmla="*/ 188913 h 119"/>
                <a:gd name="T8" fmla="*/ 28575 w 89"/>
                <a:gd name="T9" fmla="*/ 101600 h 119"/>
                <a:gd name="T10" fmla="*/ 50800 w 89"/>
                <a:gd name="T11" fmla="*/ 42863 h 119"/>
                <a:gd name="T12" fmla="*/ 65088 w 89"/>
                <a:gd name="T13" fmla="*/ 11113 h 119"/>
                <a:gd name="T14" fmla="*/ 73025 w 89"/>
                <a:gd name="T15" fmla="*/ 0 h 119"/>
                <a:gd name="T16" fmla="*/ 73025 w 89"/>
                <a:gd name="T17" fmla="*/ 0 h 119"/>
                <a:gd name="T18" fmla="*/ 73025 w 89"/>
                <a:gd name="T19" fmla="*/ 0 h 119"/>
                <a:gd name="T20" fmla="*/ 92075 w 89"/>
                <a:gd name="T21" fmla="*/ 42863 h 119"/>
                <a:gd name="T22" fmla="*/ 111125 w 89"/>
                <a:gd name="T23" fmla="*/ 92075 h 119"/>
                <a:gd name="T24" fmla="*/ 125413 w 89"/>
                <a:gd name="T25" fmla="*/ 138113 h 119"/>
                <a:gd name="T26" fmla="*/ 141288 w 89"/>
                <a:gd name="T27" fmla="*/ 185738 h 119"/>
                <a:gd name="T28" fmla="*/ 141288 w 89"/>
                <a:gd name="T29" fmla="*/ 185738 h 1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9" h="119">
                  <a:moveTo>
                    <a:pt x="89" y="117"/>
                  </a:moveTo>
                  <a:lnTo>
                    <a:pt x="89" y="119"/>
                  </a:lnTo>
                  <a:lnTo>
                    <a:pt x="0" y="119"/>
                  </a:lnTo>
                  <a:lnTo>
                    <a:pt x="18" y="64"/>
                  </a:lnTo>
                  <a:lnTo>
                    <a:pt x="32" y="27"/>
                  </a:lnTo>
                  <a:lnTo>
                    <a:pt x="41" y="7"/>
                  </a:lnTo>
                  <a:lnTo>
                    <a:pt x="46" y="0"/>
                  </a:lnTo>
                  <a:lnTo>
                    <a:pt x="58" y="27"/>
                  </a:lnTo>
                  <a:lnTo>
                    <a:pt x="70" y="58"/>
                  </a:lnTo>
                  <a:lnTo>
                    <a:pt x="79" y="87"/>
                  </a:lnTo>
                  <a:lnTo>
                    <a:pt x="89" y="117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6" name="Freeform 122"/>
            <p:cNvSpPr>
              <a:spLocks/>
            </p:cNvSpPr>
            <p:nvPr/>
          </p:nvSpPr>
          <p:spPr bwMode="auto">
            <a:xfrm>
              <a:off x="392113" y="2827412"/>
              <a:ext cx="114300" cy="244475"/>
            </a:xfrm>
            <a:custGeom>
              <a:avLst/>
              <a:gdLst>
                <a:gd name="T0" fmla="*/ 114300 w 72"/>
                <a:gd name="T1" fmla="*/ 55563 h 154"/>
                <a:gd name="T2" fmla="*/ 114300 w 72"/>
                <a:gd name="T3" fmla="*/ 55563 h 154"/>
                <a:gd name="T4" fmla="*/ 106363 w 72"/>
                <a:gd name="T5" fmla="*/ 66675 h 154"/>
                <a:gd name="T6" fmla="*/ 92075 w 72"/>
                <a:gd name="T7" fmla="*/ 98425 h 154"/>
                <a:gd name="T8" fmla="*/ 69850 w 72"/>
                <a:gd name="T9" fmla="*/ 157163 h 154"/>
                <a:gd name="T10" fmla="*/ 41275 w 72"/>
                <a:gd name="T11" fmla="*/ 244475 h 154"/>
                <a:gd name="T12" fmla="*/ 0 w 72"/>
                <a:gd name="T13" fmla="*/ 244475 h 154"/>
                <a:gd name="T14" fmla="*/ 0 w 72"/>
                <a:gd name="T15" fmla="*/ 244475 h 154"/>
                <a:gd name="T16" fmla="*/ 17463 w 72"/>
                <a:gd name="T17" fmla="*/ 180975 h 154"/>
                <a:gd name="T18" fmla="*/ 33338 w 72"/>
                <a:gd name="T19" fmla="*/ 130175 h 154"/>
                <a:gd name="T20" fmla="*/ 60325 w 72"/>
                <a:gd name="T21" fmla="*/ 55563 h 154"/>
                <a:gd name="T22" fmla="*/ 79375 w 72"/>
                <a:gd name="T23" fmla="*/ 11113 h 154"/>
                <a:gd name="T24" fmla="*/ 85725 w 72"/>
                <a:gd name="T25" fmla="*/ 0 h 154"/>
                <a:gd name="T26" fmla="*/ 85725 w 72"/>
                <a:gd name="T27" fmla="*/ 0 h 154"/>
                <a:gd name="T28" fmla="*/ 114300 w 72"/>
                <a:gd name="T29" fmla="*/ 55563 h 154"/>
                <a:gd name="T30" fmla="*/ 114300 w 72"/>
                <a:gd name="T31" fmla="*/ 55563 h 1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2" h="154">
                  <a:moveTo>
                    <a:pt x="72" y="35"/>
                  </a:moveTo>
                  <a:lnTo>
                    <a:pt x="72" y="35"/>
                  </a:lnTo>
                  <a:lnTo>
                    <a:pt x="67" y="42"/>
                  </a:lnTo>
                  <a:lnTo>
                    <a:pt x="58" y="62"/>
                  </a:lnTo>
                  <a:lnTo>
                    <a:pt x="44" y="99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11" y="114"/>
                  </a:lnTo>
                  <a:lnTo>
                    <a:pt x="21" y="82"/>
                  </a:lnTo>
                  <a:lnTo>
                    <a:pt x="38" y="35"/>
                  </a:lnTo>
                  <a:lnTo>
                    <a:pt x="50" y="7"/>
                  </a:lnTo>
                  <a:lnTo>
                    <a:pt x="54" y="0"/>
                  </a:lnTo>
                  <a:lnTo>
                    <a:pt x="72" y="35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7057427" y="1534616"/>
            <a:ext cx="282575" cy="419100"/>
            <a:chOff x="4828381" y="1961406"/>
            <a:chExt cx="282575" cy="419100"/>
          </a:xfrm>
          <a:solidFill>
            <a:srgbClr val="7030A0"/>
          </a:solidFill>
        </p:grpSpPr>
        <p:sp>
          <p:nvSpPr>
            <p:cNvPr id="231" name="Freeform 54"/>
            <p:cNvSpPr>
              <a:spLocks/>
            </p:cNvSpPr>
            <p:nvPr/>
          </p:nvSpPr>
          <p:spPr bwMode="auto">
            <a:xfrm>
              <a:off x="4828381" y="2132856"/>
              <a:ext cx="282575" cy="247650"/>
            </a:xfrm>
            <a:custGeom>
              <a:avLst/>
              <a:gdLst>
                <a:gd name="T0" fmla="*/ 231775 w 178"/>
                <a:gd name="T1" fmla="*/ 3175 h 156"/>
                <a:gd name="T2" fmla="*/ 282575 w 178"/>
                <a:gd name="T3" fmla="*/ 247650 h 156"/>
                <a:gd name="T4" fmla="*/ 0 w 178"/>
                <a:gd name="T5" fmla="*/ 247650 h 156"/>
                <a:gd name="T6" fmla="*/ 44450 w 178"/>
                <a:gd name="T7" fmla="*/ 0 h 156"/>
                <a:gd name="T8" fmla="*/ 44450 w 178"/>
                <a:gd name="T9" fmla="*/ 0 h 156"/>
                <a:gd name="T10" fmla="*/ 44450 w 178"/>
                <a:gd name="T11" fmla="*/ 0 h 156"/>
                <a:gd name="T12" fmla="*/ 63500 w 178"/>
                <a:gd name="T13" fmla="*/ 22225 h 156"/>
                <a:gd name="T14" fmla="*/ 87313 w 178"/>
                <a:gd name="T15" fmla="*/ 44450 h 156"/>
                <a:gd name="T16" fmla="*/ 100013 w 178"/>
                <a:gd name="T17" fmla="*/ 50800 h 156"/>
                <a:gd name="T18" fmla="*/ 112713 w 178"/>
                <a:gd name="T19" fmla="*/ 58738 h 156"/>
                <a:gd name="T20" fmla="*/ 127000 w 178"/>
                <a:gd name="T21" fmla="*/ 63500 h 156"/>
                <a:gd name="T22" fmla="*/ 138113 w 178"/>
                <a:gd name="T23" fmla="*/ 66675 h 156"/>
                <a:gd name="T24" fmla="*/ 138113 w 178"/>
                <a:gd name="T25" fmla="*/ 66675 h 156"/>
                <a:gd name="T26" fmla="*/ 150813 w 178"/>
                <a:gd name="T27" fmla="*/ 63500 h 156"/>
                <a:gd name="T28" fmla="*/ 163513 w 178"/>
                <a:gd name="T29" fmla="*/ 61913 h 156"/>
                <a:gd name="T30" fmla="*/ 174625 w 178"/>
                <a:gd name="T31" fmla="*/ 53975 h 156"/>
                <a:gd name="T32" fmla="*/ 187325 w 178"/>
                <a:gd name="T33" fmla="*/ 44450 h 156"/>
                <a:gd name="T34" fmla="*/ 211138 w 178"/>
                <a:gd name="T35" fmla="*/ 25400 h 156"/>
                <a:gd name="T36" fmla="*/ 231775 w 178"/>
                <a:gd name="T37" fmla="*/ 3175 h 156"/>
                <a:gd name="T38" fmla="*/ 231775 w 178"/>
                <a:gd name="T39" fmla="*/ 3175 h 1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78" h="156">
                  <a:moveTo>
                    <a:pt x="146" y="2"/>
                  </a:moveTo>
                  <a:lnTo>
                    <a:pt x="178" y="156"/>
                  </a:lnTo>
                  <a:lnTo>
                    <a:pt x="0" y="156"/>
                  </a:lnTo>
                  <a:lnTo>
                    <a:pt x="28" y="0"/>
                  </a:lnTo>
                  <a:lnTo>
                    <a:pt x="40" y="14"/>
                  </a:lnTo>
                  <a:lnTo>
                    <a:pt x="55" y="28"/>
                  </a:lnTo>
                  <a:lnTo>
                    <a:pt x="63" y="32"/>
                  </a:lnTo>
                  <a:lnTo>
                    <a:pt x="71" y="37"/>
                  </a:lnTo>
                  <a:lnTo>
                    <a:pt x="80" y="40"/>
                  </a:lnTo>
                  <a:lnTo>
                    <a:pt x="87" y="42"/>
                  </a:lnTo>
                  <a:lnTo>
                    <a:pt x="95" y="40"/>
                  </a:lnTo>
                  <a:lnTo>
                    <a:pt x="103" y="39"/>
                  </a:lnTo>
                  <a:lnTo>
                    <a:pt x="110" y="34"/>
                  </a:lnTo>
                  <a:lnTo>
                    <a:pt x="118" y="28"/>
                  </a:lnTo>
                  <a:lnTo>
                    <a:pt x="133" y="16"/>
                  </a:lnTo>
                  <a:lnTo>
                    <a:pt x="146" y="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2" name="Freeform 55"/>
            <p:cNvSpPr>
              <a:spLocks/>
            </p:cNvSpPr>
            <p:nvPr/>
          </p:nvSpPr>
          <p:spPr bwMode="auto">
            <a:xfrm>
              <a:off x="4855369" y="1961406"/>
              <a:ext cx="225425" cy="238125"/>
            </a:xfrm>
            <a:custGeom>
              <a:avLst/>
              <a:gdLst>
                <a:gd name="T0" fmla="*/ 225425 w 142"/>
                <a:gd name="T1" fmla="*/ 146050 h 150"/>
                <a:gd name="T2" fmla="*/ 225425 w 142"/>
                <a:gd name="T3" fmla="*/ 146050 h 150"/>
                <a:gd name="T4" fmla="*/ 225425 w 142"/>
                <a:gd name="T5" fmla="*/ 146050 h 150"/>
                <a:gd name="T6" fmla="*/ 204788 w 142"/>
                <a:gd name="T7" fmla="*/ 174625 h 150"/>
                <a:gd name="T8" fmla="*/ 204788 w 142"/>
                <a:gd name="T9" fmla="*/ 174625 h 150"/>
                <a:gd name="T10" fmla="*/ 184150 w 142"/>
                <a:gd name="T11" fmla="*/ 196850 h 150"/>
                <a:gd name="T12" fmla="*/ 160338 w 142"/>
                <a:gd name="T13" fmla="*/ 215900 h 150"/>
                <a:gd name="T14" fmla="*/ 147638 w 142"/>
                <a:gd name="T15" fmla="*/ 225425 h 150"/>
                <a:gd name="T16" fmla="*/ 136525 w 142"/>
                <a:gd name="T17" fmla="*/ 233363 h 150"/>
                <a:gd name="T18" fmla="*/ 123825 w 142"/>
                <a:gd name="T19" fmla="*/ 234950 h 150"/>
                <a:gd name="T20" fmla="*/ 111125 w 142"/>
                <a:gd name="T21" fmla="*/ 238125 h 150"/>
                <a:gd name="T22" fmla="*/ 111125 w 142"/>
                <a:gd name="T23" fmla="*/ 238125 h 150"/>
                <a:gd name="T24" fmla="*/ 100013 w 142"/>
                <a:gd name="T25" fmla="*/ 234950 h 150"/>
                <a:gd name="T26" fmla="*/ 85725 w 142"/>
                <a:gd name="T27" fmla="*/ 230188 h 150"/>
                <a:gd name="T28" fmla="*/ 73025 w 142"/>
                <a:gd name="T29" fmla="*/ 222250 h 150"/>
                <a:gd name="T30" fmla="*/ 60325 w 142"/>
                <a:gd name="T31" fmla="*/ 215900 h 150"/>
                <a:gd name="T32" fmla="*/ 36513 w 142"/>
                <a:gd name="T33" fmla="*/ 193675 h 150"/>
                <a:gd name="T34" fmla="*/ 17463 w 142"/>
                <a:gd name="T35" fmla="*/ 171450 h 150"/>
                <a:gd name="T36" fmla="*/ 17463 w 142"/>
                <a:gd name="T37" fmla="*/ 171450 h 150"/>
                <a:gd name="T38" fmla="*/ 0 w 142"/>
                <a:gd name="T39" fmla="*/ 152400 h 150"/>
                <a:gd name="T40" fmla="*/ 95250 w 142"/>
                <a:gd name="T41" fmla="*/ 0 h 150"/>
                <a:gd name="T42" fmla="*/ 138113 w 142"/>
                <a:gd name="T43" fmla="*/ 0 h 150"/>
                <a:gd name="T44" fmla="*/ 225425 w 142"/>
                <a:gd name="T45" fmla="*/ 146050 h 1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2" h="150">
                  <a:moveTo>
                    <a:pt x="142" y="92"/>
                  </a:moveTo>
                  <a:lnTo>
                    <a:pt x="142" y="92"/>
                  </a:lnTo>
                  <a:lnTo>
                    <a:pt x="129" y="110"/>
                  </a:lnTo>
                  <a:lnTo>
                    <a:pt x="116" y="124"/>
                  </a:lnTo>
                  <a:lnTo>
                    <a:pt x="101" y="136"/>
                  </a:lnTo>
                  <a:lnTo>
                    <a:pt x="93" y="142"/>
                  </a:lnTo>
                  <a:lnTo>
                    <a:pt x="86" y="147"/>
                  </a:lnTo>
                  <a:lnTo>
                    <a:pt x="78" y="148"/>
                  </a:lnTo>
                  <a:lnTo>
                    <a:pt x="70" y="150"/>
                  </a:lnTo>
                  <a:lnTo>
                    <a:pt x="63" y="148"/>
                  </a:lnTo>
                  <a:lnTo>
                    <a:pt x="54" y="145"/>
                  </a:lnTo>
                  <a:lnTo>
                    <a:pt x="46" y="140"/>
                  </a:lnTo>
                  <a:lnTo>
                    <a:pt x="38" y="136"/>
                  </a:lnTo>
                  <a:lnTo>
                    <a:pt x="23" y="122"/>
                  </a:lnTo>
                  <a:lnTo>
                    <a:pt x="11" y="108"/>
                  </a:lnTo>
                  <a:lnTo>
                    <a:pt x="0" y="96"/>
                  </a:lnTo>
                  <a:lnTo>
                    <a:pt x="60" y="0"/>
                  </a:lnTo>
                  <a:lnTo>
                    <a:pt x="87" y="0"/>
                  </a:lnTo>
                  <a:lnTo>
                    <a:pt x="142" y="9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881761" y="1304429"/>
            <a:ext cx="614363" cy="436562"/>
            <a:chOff x="6816725" y="323900"/>
            <a:chExt cx="614363" cy="436562"/>
          </a:xfrm>
          <a:solidFill>
            <a:schemeClr val="bg1"/>
          </a:solidFill>
        </p:grpSpPr>
        <p:sp>
          <p:nvSpPr>
            <p:cNvPr id="235" name="Freeform 53"/>
            <p:cNvSpPr>
              <a:spLocks/>
            </p:cNvSpPr>
            <p:nvPr/>
          </p:nvSpPr>
          <p:spPr bwMode="auto">
            <a:xfrm>
              <a:off x="7146925" y="323900"/>
              <a:ext cx="284163" cy="436562"/>
            </a:xfrm>
            <a:custGeom>
              <a:avLst/>
              <a:gdLst>
                <a:gd name="T0" fmla="*/ 279400 w 179"/>
                <a:gd name="T1" fmla="*/ 144463 h 275"/>
                <a:gd name="T2" fmla="*/ 279400 w 179"/>
                <a:gd name="T3" fmla="*/ 144463 h 275"/>
                <a:gd name="T4" fmla="*/ 284163 w 179"/>
                <a:gd name="T5" fmla="*/ 179388 h 275"/>
                <a:gd name="T6" fmla="*/ 284163 w 179"/>
                <a:gd name="T7" fmla="*/ 201613 h 275"/>
                <a:gd name="T8" fmla="*/ 284163 w 179"/>
                <a:gd name="T9" fmla="*/ 222250 h 275"/>
                <a:gd name="T10" fmla="*/ 280988 w 179"/>
                <a:gd name="T11" fmla="*/ 244475 h 275"/>
                <a:gd name="T12" fmla="*/ 276225 w 179"/>
                <a:gd name="T13" fmla="*/ 266700 h 275"/>
                <a:gd name="T14" fmla="*/ 266700 w 179"/>
                <a:gd name="T15" fmla="*/ 285750 h 275"/>
                <a:gd name="T16" fmla="*/ 255588 w 179"/>
                <a:gd name="T17" fmla="*/ 303213 h 275"/>
                <a:gd name="T18" fmla="*/ 131763 w 179"/>
                <a:gd name="T19" fmla="*/ 436563 h 275"/>
                <a:gd name="T20" fmla="*/ 87313 w 179"/>
                <a:gd name="T21" fmla="*/ 366713 h 275"/>
                <a:gd name="T22" fmla="*/ 0 w 179"/>
                <a:gd name="T23" fmla="*/ 220663 h 275"/>
                <a:gd name="T24" fmla="*/ 0 w 179"/>
                <a:gd name="T25" fmla="*/ 212725 h 275"/>
                <a:gd name="T26" fmla="*/ 0 w 179"/>
                <a:gd name="T27" fmla="*/ 212725 h 275"/>
                <a:gd name="T28" fmla="*/ 19050 w 179"/>
                <a:gd name="T29" fmla="*/ 206375 h 275"/>
                <a:gd name="T30" fmla="*/ 41275 w 179"/>
                <a:gd name="T31" fmla="*/ 198438 h 275"/>
                <a:gd name="T32" fmla="*/ 60325 w 179"/>
                <a:gd name="T33" fmla="*/ 185738 h 275"/>
                <a:gd name="T34" fmla="*/ 82550 w 179"/>
                <a:gd name="T35" fmla="*/ 171450 h 275"/>
                <a:gd name="T36" fmla="*/ 123825 w 179"/>
                <a:gd name="T37" fmla="*/ 134938 h 275"/>
                <a:gd name="T38" fmla="*/ 163513 w 179"/>
                <a:gd name="T39" fmla="*/ 98425 h 275"/>
                <a:gd name="T40" fmla="*/ 196850 w 179"/>
                <a:gd name="T41" fmla="*/ 63500 h 275"/>
                <a:gd name="T42" fmla="*/ 223838 w 179"/>
                <a:gd name="T43" fmla="*/ 31750 h 275"/>
                <a:gd name="T44" fmla="*/ 247650 w 179"/>
                <a:gd name="T45" fmla="*/ 0 h 275"/>
                <a:gd name="T46" fmla="*/ 276225 w 179"/>
                <a:gd name="T47" fmla="*/ 125413 h 275"/>
                <a:gd name="T48" fmla="*/ 276225 w 179"/>
                <a:gd name="T49" fmla="*/ 125413 h 275"/>
                <a:gd name="T50" fmla="*/ 279400 w 179"/>
                <a:gd name="T51" fmla="*/ 144463 h 275"/>
                <a:gd name="T52" fmla="*/ 279400 w 179"/>
                <a:gd name="T53" fmla="*/ 144463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275">
                  <a:moveTo>
                    <a:pt x="176" y="91"/>
                  </a:moveTo>
                  <a:lnTo>
                    <a:pt x="176" y="91"/>
                  </a:lnTo>
                  <a:lnTo>
                    <a:pt x="179" y="113"/>
                  </a:lnTo>
                  <a:lnTo>
                    <a:pt x="179" y="127"/>
                  </a:lnTo>
                  <a:lnTo>
                    <a:pt x="179" y="140"/>
                  </a:lnTo>
                  <a:lnTo>
                    <a:pt x="177" y="154"/>
                  </a:lnTo>
                  <a:lnTo>
                    <a:pt x="174" y="168"/>
                  </a:lnTo>
                  <a:lnTo>
                    <a:pt x="168" y="180"/>
                  </a:lnTo>
                  <a:lnTo>
                    <a:pt x="161" y="191"/>
                  </a:lnTo>
                  <a:lnTo>
                    <a:pt x="83" y="275"/>
                  </a:lnTo>
                  <a:lnTo>
                    <a:pt x="55" y="231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12" y="130"/>
                  </a:lnTo>
                  <a:lnTo>
                    <a:pt x="26" y="125"/>
                  </a:lnTo>
                  <a:lnTo>
                    <a:pt x="38" y="117"/>
                  </a:lnTo>
                  <a:lnTo>
                    <a:pt x="52" y="108"/>
                  </a:lnTo>
                  <a:lnTo>
                    <a:pt x="78" y="85"/>
                  </a:lnTo>
                  <a:lnTo>
                    <a:pt x="103" y="62"/>
                  </a:lnTo>
                  <a:lnTo>
                    <a:pt x="124" y="40"/>
                  </a:lnTo>
                  <a:lnTo>
                    <a:pt x="141" y="20"/>
                  </a:lnTo>
                  <a:lnTo>
                    <a:pt x="156" y="0"/>
                  </a:lnTo>
                  <a:lnTo>
                    <a:pt x="174" y="79"/>
                  </a:lnTo>
                  <a:lnTo>
                    <a:pt x="176" y="9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6" name="Freeform 56"/>
            <p:cNvSpPr>
              <a:spLocks/>
            </p:cNvSpPr>
            <p:nvPr/>
          </p:nvSpPr>
          <p:spPr bwMode="auto">
            <a:xfrm>
              <a:off x="6816725" y="323900"/>
              <a:ext cx="287338" cy="436562"/>
            </a:xfrm>
            <a:custGeom>
              <a:avLst/>
              <a:gdLst>
                <a:gd name="T0" fmla="*/ 287338 w 181"/>
                <a:gd name="T1" fmla="*/ 212725 h 275"/>
                <a:gd name="T2" fmla="*/ 287338 w 181"/>
                <a:gd name="T3" fmla="*/ 220663 h 275"/>
                <a:gd name="T4" fmla="*/ 192088 w 181"/>
                <a:gd name="T5" fmla="*/ 373063 h 275"/>
                <a:gd name="T6" fmla="*/ 155575 w 181"/>
                <a:gd name="T7" fmla="*/ 436563 h 275"/>
                <a:gd name="T8" fmla="*/ 31750 w 181"/>
                <a:gd name="T9" fmla="*/ 303213 h 275"/>
                <a:gd name="T10" fmla="*/ 31750 w 181"/>
                <a:gd name="T11" fmla="*/ 303213 h 275"/>
                <a:gd name="T12" fmla="*/ 22225 w 181"/>
                <a:gd name="T13" fmla="*/ 290513 h 275"/>
                <a:gd name="T14" fmla="*/ 15875 w 181"/>
                <a:gd name="T15" fmla="*/ 279400 h 275"/>
                <a:gd name="T16" fmla="*/ 11113 w 181"/>
                <a:gd name="T17" fmla="*/ 266700 h 275"/>
                <a:gd name="T18" fmla="*/ 6350 w 181"/>
                <a:gd name="T19" fmla="*/ 254000 h 275"/>
                <a:gd name="T20" fmla="*/ 0 w 181"/>
                <a:gd name="T21" fmla="*/ 227013 h 275"/>
                <a:gd name="T22" fmla="*/ 0 w 181"/>
                <a:gd name="T23" fmla="*/ 203200 h 275"/>
                <a:gd name="T24" fmla="*/ 3175 w 181"/>
                <a:gd name="T25" fmla="*/ 179388 h 275"/>
                <a:gd name="T26" fmla="*/ 7938 w 181"/>
                <a:gd name="T27" fmla="*/ 161925 h 275"/>
                <a:gd name="T28" fmla="*/ 12700 w 181"/>
                <a:gd name="T29" fmla="*/ 144463 h 275"/>
                <a:gd name="T30" fmla="*/ 39688 w 181"/>
                <a:gd name="T31" fmla="*/ 0 h 275"/>
                <a:gd name="T32" fmla="*/ 39688 w 181"/>
                <a:gd name="T33" fmla="*/ 0 h 275"/>
                <a:gd name="T34" fmla="*/ 63500 w 181"/>
                <a:gd name="T35" fmla="*/ 31750 h 275"/>
                <a:gd name="T36" fmla="*/ 90488 w 181"/>
                <a:gd name="T37" fmla="*/ 63500 h 275"/>
                <a:gd name="T38" fmla="*/ 123825 w 181"/>
                <a:gd name="T39" fmla="*/ 98425 h 275"/>
                <a:gd name="T40" fmla="*/ 163513 w 181"/>
                <a:gd name="T41" fmla="*/ 134938 h 275"/>
                <a:gd name="T42" fmla="*/ 204788 w 181"/>
                <a:gd name="T43" fmla="*/ 171450 h 275"/>
                <a:gd name="T44" fmla="*/ 227013 w 181"/>
                <a:gd name="T45" fmla="*/ 185738 h 275"/>
                <a:gd name="T46" fmla="*/ 246063 w 181"/>
                <a:gd name="T47" fmla="*/ 198438 h 275"/>
                <a:gd name="T48" fmla="*/ 268288 w 181"/>
                <a:gd name="T49" fmla="*/ 206375 h 275"/>
                <a:gd name="T50" fmla="*/ 287338 w 181"/>
                <a:gd name="T51" fmla="*/ 212725 h 275"/>
                <a:gd name="T52" fmla="*/ 287338 w 181"/>
                <a:gd name="T53" fmla="*/ 212725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81" h="275">
                  <a:moveTo>
                    <a:pt x="181" y="134"/>
                  </a:moveTo>
                  <a:lnTo>
                    <a:pt x="181" y="139"/>
                  </a:lnTo>
                  <a:lnTo>
                    <a:pt x="121" y="235"/>
                  </a:lnTo>
                  <a:lnTo>
                    <a:pt x="98" y="275"/>
                  </a:lnTo>
                  <a:lnTo>
                    <a:pt x="20" y="191"/>
                  </a:lnTo>
                  <a:lnTo>
                    <a:pt x="14" y="183"/>
                  </a:lnTo>
                  <a:lnTo>
                    <a:pt x="10" y="176"/>
                  </a:lnTo>
                  <a:lnTo>
                    <a:pt x="7" y="168"/>
                  </a:lnTo>
                  <a:lnTo>
                    <a:pt x="4" y="160"/>
                  </a:lnTo>
                  <a:lnTo>
                    <a:pt x="0" y="143"/>
                  </a:lnTo>
                  <a:lnTo>
                    <a:pt x="0" y="128"/>
                  </a:lnTo>
                  <a:lnTo>
                    <a:pt x="2" y="113"/>
                  </a:lnTo>
                  <a:lnTo>
                    <a:pt x="5" y="102"/>
                  </a:lnTo>
                  <a:lnTo>
                    <a:pt x="8" y="91"/>
                  </a:lnTo>
                  <a:lnTo>
                    <a:pt x="25" y="0"/>
                  </a:lnTo>
                  <a:lnTo>
                    <a:pt x="40" y="20"/>
                  </a:lnTo>
                  <a:lnTo>
                    <a:pt x="57" y="40"/>
                  </a:lnTo>
                  <a:lnTo>
                    <a:pt x="78" y="62"/>
                  </a:lnTo>
                  <a:lnTo>
                    <a:pt x="103" y="85"/>
                  </a:lnTo>
                  <a:lnTo>
                    <a:pt x="129" y="108"/>
                  </a:lnTo>
                  <a:lnTo>
                    <a:pt x="143" y="117"/>
                  </a:lnTo>
                  <a:lnTo>
                    <a:pt x="155" y="125"/>
                  </a:lnTo>
                  <a:lnTo>
                    <a:pt x="169" y="130"/>
                  </a:lnTo>
                  <a:lnTo>
                    <a:pt x="181" y="13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18186" y="1448891"/>
            <a:ext cx="1963738" cy="495300"/>
            <a:chOff x="6153150" y="468362"/>
            <a:chExt cx="1963738" cy="495300"/>
          </a:xfrm>
          <a:solidFill>
            <a:srgbClr val="00B0F0"/>
          </a:solidFill>
        </p:grpSpPr>
        <p:sp>
          <p:nvSpPr>
            <p:cNvPr id="234" name="Freeform 52"/>
            <p:cNvSpPr>
              <a:spLocks/>
            </p:cNvSpPr>
            <p:nvPr/>
          </p:nvSpPr>
          <p:spPr bwMode="auto">
            <a:xfrm>
              <a:off x="7213600" y="468362"/>
              <a:ext cx="903288" cy="495300"/>
            </a:xfrm>
            <a:custGeom>
              <a:avLst/>
              <a:gdLst>
                <a:gd name="T0" fmla="*/ 903288 w 569"/>
                <a:gd name="T1" fmla="*/ 495300 h 312"/>
                <a:gd name="T2" fmla="*/ 860425 w 569"/>
                <a:gd name="T3" fmla="*/ 495300 h 312"/>
                <a:gd name="T4" fmla="*/ 50800 w 569"/>
                <a:gd name="T5" fmla="*/ 495300 h 312"/>
                <a:gd name="T6" fmla="*/ 0 w 569"/>
                <a:gd name="T7" fmla="*/ 250825 h 312"/>
                <a:gd name="T8" fmla="*/ 0 w 569"/>
                <a:gd name="T9" fmla="*/ 250825 h 312"/>
                <a:gd name="T10" fmla="*/ 20638 w 569"/>
                <a:gd name="T11" fmla="*/ 222250 h 312"/>
                <a:gd name="T12" fmla="*/ 20638 w 569"/>
                <a:gd name="T13" fmla="*/ 222250 h 312"/>
                <a:gd name="T14" fmla="*/ 65088 w 569"/>
                <a:gd name="T15" fmla="*/ 292100 h 312"/>
                <a:gd name="T16" fmla="*/ 188913 w 569"/>
                <a:gd name="T17" fmla="*/ 158750 h 312"/>
                <a:gd name="T18" fmla="*/ 188913 w 569"/>
                <a:gd name="T19" fmla="*/ 158750 h 312"/>
                <a:gd name="T20" fmla="*/ 200025 w 569"/>
                <a:gd name="T21" fmla="*/ 141288 h 312"/>
                <a:gd name="T22" fmla="*/ 209550 w 569"/>
                <a:gd name="T23" fmla="*/ 122238 h 312"/>
                <a:gd name="T24" fmla="*/ 214313 w 569"/>
                <a:gd name="T25" fmla="*/ 100013 h 312"/>
                <a:gd name="T26" fmla="*/ 217488 w 569"/>
                <a:gd name="T27" fmla="*/ 77788 h 312"/>
                <a:gd name="T28" fmla="*/ 217488 w 569"/>
                <a:gd name="T29" fmla="*/ 57150 h 312"/>
                <a:gd name="T30" fmla="*/ 217488 w 569"/>
                <a:gd name="T31" fmla="*/ 34925 h 312"/>
                <a:gd name="T32" fmla="*/ 212725 w 569"/>
                <a:gd name="T33" fmla="*/ 0 h 312"/>
                <a:gd name="T34" fmla="*/ 227013 w 569"/>
                <a:gd name="T35" fmla="*/ 0 h 312"/>
                <a:gd name="T36" fmla="*/ 227013 w 569"/>
                <a:gd name="T37" fmla="*/ 0 h 312"/>
                <a:gd name="T38" fmla="*/ 280988 w 569"/>
                <a:gd name="T39" fmla="*/ 11113 h 312"/>
                <a:gd name="T40" fmla="*/ 328613 w 569"/>
                <a:gd name="T41" fmla="*/ 22225 h 312"/>
                <a:gd name="T42" fmla="*/ 374650 w 569"/>
                <a:gd name="T43" fmla="*/ 34925 h 312"/>
                <a:gd name="T44" fmla="*/ 419100 w 569"/>
                <a:gd name="T45" fmla="*/ 49213 h 312"/>
                <a:gd name="T46" fmla="*/ 460375 w 569"/>
                <a:gd name="T47" fmla="*/ 63500 h 312"/>
                <a:gd name="T48" fmla="*/ 498475 w 569"/>
                <a:gd name="T49" fmla="*/ 80963 h 312"/>
                <a:gd name="T50" fmla="*/ 538163 w 569"/>
                <a:gd name="T51" fmla="*/ 98425 h 312"/>
                <a:gd name="T52" fmla="*/ 571500 w 569"/>
                <a:gd name="T53" fmla="*/ 117475 h 312"/>
                <a:gd name="T54" fmla="*/ 603250 w 569"/>
                <a:gd name="T55" fmla="*/ 136525 h 312"/>
                <a:gd name="T56" fmla="*/ 635000 w 569"/>
                <a:gd name="T57" fmla="*/ 155575 h 312"/>
                <a:gd name="T58" fmla="*/ 663575 w 569"/>
                <a:gd name="T59" fmla="*/ 177800 h 312"/>
                <a:gd name="T60" fmla="*/ 690563 w 569"/>
                <a:gd name="T61" fmla="*/ 196850 h 312"/>
                <a:gd name="T62" fmla="*/ 736600 w 569"/>
                <a:gd name="T63" fmla="*/ 241300 h 312"/>
                <a:gd name="T64" fmla="*/ 777875 w 569"/>
                <a:gd name="T65" fmla="*/ 282575 h 312"/>
                <a:gd name="T66" fmla="*/ 811213 w 569"/>
                <a:gd name="T67" fmla="*/ 323850 h 312"/>
                <a:gd name="T68" fmla="*/ 838200 w 569"/>
                <a:gd name="T69" fmla="*/ 365125 h 312"/>
                <a:gd name="T70" fmla="*/ 860425 w 569"/>
                <a:gd name="T71" fmla="*/ 401638 h 312"/>
                <a:gd name="T72" fmla="*/ 877888 w 569"/>
                <a:gd name="T73" fmla="*/ 431800 h 312"/>
                <a:gd name="T74" fmla="*/ 889000 w 569"/>
                <a:gd name="T75" fmla="*/ 458788 h 312"/>
                <a:gd name="T76" fmla="*/ 896938 w 569"/>
                <a:gd name="T77" fmla="*/ 479425 h 312"/>
                <a:gd name="T78" fmla="*/ 903288 w 569"/>
                <a:gd name="T79" fmla="*/ 495300 h 312"/>
                <a:gd name="T80" fmla="*/ 903288 w 569"/>
                <a:gd name="T81" fmla="*/ 495300 h 3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69" h="312">
                  <a:moveTo>
                    <a:pt x="569" y="312"/>
                  </a:moveTo>
                  <a:lnTo>
                    <a:pt x="542" y="312"/>
                  </a:lnTo>
                  <a:lnTo>
                    <a:pt x="32" y="312"/>
                  </a:lnTo>
                  <a:lnTo>
                    <a:pt x="0" y="158"/>
                  </a:lnTo>
                  <a:lnTo>
                    <a:pt x="13" y="140"/>
                  </a:lnTo>
                  <a:lnTo>
                    <a:pt x="41" y="184"/>
                  </a:lnTo>
                  <a:lnTo>
                    <a:pt x="119" y="100"/>
                  </a:lnTo>
                  <a:lnTo>
                    <a:pt x="126" y="89"/>
                  </a:lnTo>
                  <a:lnTo>
                    <a:pt x="132" y="77"/>
                  </a:lnTo>
                  <a:lnTo>
                    <a:pt x="135" y="63"/>
                  </a:lnTo>
                  <a:lnTo>
                    <a:pt x="137" y="49"/>
                  </a:lnTo>
                  <a:lnTo>
                    <a:pt x="137" y="36"/>
                  </a:lnTo>
                  <a:lnTo>
                    <a:pt x="137" y="2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77" y="7"/>
                  </a:lnTo>
                  <a:lnTo>
                    <a:pt x="207" y="14"/>
                  </a:lnTo>
                  <a:lnTo>
                    <a:pt x="236" y="22"/>
                  </a:lnTo>
                  <a:lnTo>
                    <a:pt x="264" y="31"/>
                  </a:lnTo>
                  <a:lnTo>
                    <a:pt x="290" y="40"/>
                  </a:lnTo>
                  <a:lnTo>
                    <a:pt x="314" y="51"/>
                  </a:lnTo>
                  <a:lnTo>
                    <a:pt x="339" y="62"/>
                  </a:lnTo>
                  <a:lnTo>
                    <a:pt x="360" y="74"/>
                  </a:lnTo>
                  <a:lnTo>
                    <a:pt x="380" y="86"/>
                  </a:lnTo>
                  <a:lnTo>
                    <a:pt x="400" y="98"/>
                  </a:lnTo>
                  <a:lnTo>
                    <a:pt x="418" y="112"/>
                  </a:lnTo>
                  <a:lnTo>
                    <a:pt x="435" y="124"/>
                  </a:lnTo>
                  <a:lnTo>
                    <a:pt x="464" y="152"/>
                  </a:lnTo>
                  <a:lnTo>
                    <a:pt x="490" y="178"/>
                  </a:lnTo>
                  <a:lnTo>
                    <a:pt x="511" y="204"/>
                  </a:lnTo>
                  <a:lnTo>
                    <a:pt x="528" y="230"/>
                  </a:lnTo>
                  <a:lnTo>
                    <a:pt x="542" y="253"/>
                  </a:lnTo>
                  <a:lnTo>
                    <a:pt x="553" y="272"/>
                  </a:lnTo>
                  <a:lnTo>
                    <a:pt x="560" y="289"/>
                  </a:lnTo>
                  <a:lnTo>
                    <a:pt x="565" y="302"/>
                  </a:lnTo>
                  <a:lnTo>
                    <a:pt x="569" y="31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7" name="Freeform 57"/>
            <p:cNvSpPr>
              <a:spLocks/>
            </p:cNvSpPr>
            <p:nvPr/>
          </p:nvSpPr>
          <p:spPr bwMode="auto">
            <a:xfrm>
              <a:off x="6153150" y="468362"/>
              <a:ext cx="873125" cy="495300"/>
            </a:xfrm>
            <a:custGeom>
              <a:avLst/>
              <a:gdLst>
                <a:gd name="T0" fmla="*/ 819150 w 550"/>
                <a:gd name="T1" fmla="*/ 292100 h 312"/>
                <a:gd name="T2" fmla="*/ 855663 w 550"/>
                <a:gd name="T3" fmla="*/ 228600 h 312"/>
                <a:gd name="T4" fmla="*/ 855663 w 550"/>
                <a:gd name="T5" fmla="*/ 228600 h 312"/>
                <a:gd name="T6" fmla="*/ 873125 w 550"/>
                <a:gd name="T7" fmla="*/ 247650 h 312"/>
                <a:gd name="T8" fmla="*/ 873125 w 550"/>
                <a:gd name="T9" fmla="*/ 247650 h 312"/>
                <a:gd name="T10" fmla="*/ 828675 w 550"/>
                <a:gd name="T11" fmla="*/ 495300 h 312"/>
                <a:gd name="T12" fmla="*/ 0 w 550"/>
                <a:gd name="T13" fmla="*/ 495300 h 312"/>
                <a:gd name="T14" fmla="*/ 0 w 550"/>
                <a:gd name="T15" fmla="*/ 495300 h 312"/>
                <a:gd name="T16" fmla="*/ 6350 w 550"/>
                <a:gd name="T17" fmla="*/ 479425 h 312"/>
                <a:gd name="T18" fmla="*/ 14288 w 550"/>
                <a:gd name="T19" fmla="*/ 458788 h 312"/>
                <a:gd name="T20" fmla="*/ 26988 w 550"/>
                <a:gd name="T21" fmla="*/ 431800 h 312"/>
                <a:gd name="T22" fmla="*/ 42863 w 550"/>
                <a:gd name="T23" fmla="*/ 401638 h 312"/>
                <a:gd name="T24" fmla="*/ 65088 w 550"/>
                <a:gd name="T25" fmla="*/ 365125 h 312"/>
                <a:gd name="T26" fmla="*/ 92075 w 550"/>
                <a:gd name="T27" fmla="*/ 323850 h 312"/>
                <a:gd name="T28" fmla="*/ 125413 w 550"/>
                <a:gd name="T29" fmla="*/ 282575 h 312"/>
                <a:gd name="T30" fmla="*/ 166688 w 550"/>
                <a:gd name="T31" fmla="*/ 241300 h 312"/>
                <a:gd name="T32" fmla="*/ 212725 w 550"/>
                <a:gd name="T33" fmla="*/ 196850 h 312"/>
                <a:gd name="T34" fmla="*/ 239713 w 550"/>
                <a:gd name="T35" fmla="*/ 177800 h 312"/>
                <a:gd name="T36" fmla="*/ 268288 w 550"/>
                <a:gd name="T37" fmla="*/ 155575 h 312"/>
                <a:gd name="T38" fmla="*/ 300038 w 550"/>
                <a:gd name="T39" fmla="*/ 136525 h 312"/>
                <a:gd name="T40" fmla="*/ 331788 w 550"/>
                <a:gd name="T41" fmla="*/ 117475 h 312"/>
                <a:gd name="T42" fmla="*/ 366713 w 550"/>
                <a:gd name="T43" fmla="*/ 98425 h 312"/>
                <a:gd name="T44" fmla="*/ 404813 w 550"/>
                <a:gd name="T45" fmla="*/ 80963 h 312"/>
                <a:gd name="T46" fmla="*/ 442913 w 550"/>
                <a:gd name="T47" fmla="*/ 63500 h 312"/>
                <a:gd name="T48" fmla="*/ 484188 w 550"/>
                <a:gd name="T49" fmla="*/ 49213 h 312"/>
                <a:gd name="T50" fmla="*/ 528638 w 550"/>
                <a:gd name="T51" fmla="*/ 34925 h 312"/>
                <a:gd name="T52" fmla="*/ 574675 w 550"/>
                <a:gd name="T53" fmla="*/ 22225 h 312"/>
                <a:gd name="T54" fmla="*/ 622300 w 550"/>
                <a:gd name="T55" fmla="*/ 11113 h 312"/>
                <a:gd name="T56" fmla="*/ 676275 w 550"/>
                <a:gd name="T57" fmla="*/ 0 h 312"/>
                <a:gd name="T58" fmla="*/ 676275 w 550"/>
                <a:gd name="T59" fmla="*/ 0 h 312"/>
                <a:gd name="T60" fmla="*/ 671513 w 550"/>
                <a:gd name="T61" fmla="*/ 17463 h 312"/>
                <a:gd name="T62" fmla="*/ 666750 w 550"/>
                <a:gd name="T63" fmla="*/ 34925 h 312"/>
                <a:gd name="T64" fmla="*/ 663575 w 550"/>
                <a:gd name="T65" fmla="*/ 58738 h 312"/>
                <a:gd name="T66" fmla="*/ 663575 w 550"/>
                <a:gd name="T67" fmla="*/ 82550 h 312"/>
                <a:gd name="T68" fmla="*/ 669925 w 550"/>
                <a:gd name="T69" fmla="*/ 109538 h 312"/>
                <a:gd name="T70" fmla="*/ 674688 w 550"/>
                <a:gd name="T71" fmla="*/ 122238 h 312"/>
                <a:gd name="T72" fmla="*/ 679450 w 550"/>
                <a:gd name="T73" fmla="*/ 134938 h 312"/>
                <a:gd name="T74" fmla="*/ 685800 w 550"/>
                <a:gd name="T75" fmla="*/ 146050 h 312"/>
                <a:gd name="T76" fmla="*/ 695325 w 550"/>
                <a:gd name="T77" fmla="*/ 158750 h 312"/>
                <a:gd name="T78" fmla="*/ 819150 w 550"/>
                <a:gd name="T79" fmla="*/ 292100 h 3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50" h="312">
                  <a:moveTo>
                    <a:pt x="516" y="184"/>
                  </a:moveTo>
                  <a:lnTo>
                    <a:pt x="539" y="144"/>
                  </a:lnTo>
                  <a:lnTo>
                    <a:pt x="550" y="156"/>
                  </a:lnTo>
                  <a:lnTo>
                    <a:pt x="522" y="312"/>
                  </a:lnTo>
                  <a:lnTo>
                    <a:pt x="0" y="312"/>
                  </a:lnTo>
                  <a:lnTo>
                    <a:pt x="4" y="302"/>
                  </a:lnTo>
                  <a:lnTo>
                    <a:pt x="9" y="289"/>
                  </a:lnTo>
                  <a:lnTo>
                    <a:pt x="17" y="272"/>
                  </a:lnTo>
                  <a:lnTo>
                    <a:pt x="27" y="253"/>
                  </a:lnTo>
                  <a:lnTo>
                    <a:pt x="41" y="230"/>
                  </a:lnTo>
                  <a:lnTo>
                    <a:pt x="58" y="204"/>
                  </a:lnTo>
                  <a:lnTo>
                    <a:pt x="79" y="178"/>
                  </a:lnTo>
                  <a:lnTo>
                    <a:pt x="105" y="152"/>
                  </a:lnTo>
                  <a:lnTo>
                    <a:pt x="134" y="124"/>
                  </a:lnTo>
                  <a:lnTo>
                    <a:pt x="151" y="112"/>
                  </a:lnTo>
                  <a:lnTo>
                    <a:pt x="169" y="98"/>
                  </a:lnTo>
                  <a:lnTo>
                    <a:pt x="189" y="86"/>
                  </a:lnTo>
                  <a:lnTo>
                    <a:pt x="209" y="74"/>
                  </a:lnTo>
                  <a:lnTo>
                    <a:pt x="231" y="62"/>
                  </a:lnTo>
                  <a:lnTo>
                    <a:pt x="255" y="51"/>
                  </a:lnTo>
                  <a:lnTo>
                    <a:pt x="279" y="40"/>
                  </a:lnTo>
                  <a:lnTo>
                    <a:pt x="305" y="31"/>
                  </a:lnTo>
                  <a:lnTo>
                    <a:pt x="333" y="22"/>
                  </a:lnTo>
                  <a:lnTo>
                    <a:pt x="362" y="14"/>
                  </a:lnTo>
                  <a:lnTo>
                    <a:pt x="392" y="7"/>
                  </a:lnTo>
                  <a:lnTo>
                    <a:pt x="426" y="0"/>
                  </a:lnTo>
                  <a:lnTo>
                    <a:pt x="423" y="11"/>
                  </a:lnTo>
                  <a:lnTo>
                    <a:pt x="420" y="22"/>
                  </a:lnTo>
                  <a:lnTo>
                    <a:pt x="418" y="37"/>
                  </a:lnTo>
                  <a:lnTo>
                    <a:pt x="418" y="52"/>
                  </a:lnTo>
                  <a:lnTo>
                    <a:pt x="422" y="69"/>
                  </a:lnTo>
                  <a:lnTo>
                    <a:pt x="425" y="77"/>
                  </a:lnTo>
                  <a:lnTo>
                    <a:pt x="428" y="85"/>
                  </a:lnTo>
                  <a:lnTo>
                    <a:pt x="432" y="92"/>
                  </a:lnTo>
                  <a:lnTo>
                    <a:pt x="438" y="100"/>
                  </a:lnTo>
                  <a:lnTo>
                    <a:pt x="516" y="18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6944716" y="4699992"/>
            <a:ext cx="282575" cy="419100"/>
            <a:chOff x="4828381" y="1961406"/>
            <a:chExt cx="282575" cy="419100"/>
          </a:xfrm>
          <a:solidFill>
            <a:srgbClr val="FF66FF"/>
          </a:solidFill>
        </p:grpSpPr>
        <p:sp>
          <p:nvSpPr>
            <p:cNvPr id="241" name="Freeform 54"/>
            <p:cNvSpPr>
              <a:spLocks/>
            </p:cNvSpPr>
            <p:nvPr/>
          </p:nvSpPr>
          <p:spPr bwMode="auto">
            <a:xfrm>
              <a:off x="4828381" y="2132856"/>
              <a:ext cx="282575" cy="247650"/>
            </a:xfrm>
            <a:custGeom>
              <a:avLst/>
              <a:gdLst>
                <a:gd name="T0" fmla="*/ 231775 w 178"/>
                <a:gd name="T1" fmla="*/ 3175 h 156"/>
                <a:gd name="T2" fmla="*/ 282575 w 178"/>
                <a:gd name="T3" fmla="*/ 247650 h 156"/>
                <a:gd name="T4" fmla="*/ 0 w 178"/>
                <a:gd name="T5" fmla="*/ 247650 h 156"/>
                <a:gd name="T6" fmla="*/ 44450 w 178"/>
                <a:gd name="T7" fmla="*/ 0 h 156"/>
                <a:gd name="T8" fmla="*/ 44450 w 178"/>
                <a:gd name="T9" fmla="*/ 0 h 156"/>
                <a:gd name="T10" fmla="*/ 44450 w 178"/>
                <a:gd name="T11" fmla="*/ 0 h 156"/>
                <a:gd name="T12" fmla="*/ 63500 w 178"/>
                <a:gd name="T13" fmla="*/ 22225 h 156"/>
                <a:gd name="T14" fmla="*/ 87313 w 178"/>
                <a:gd name="T15" fmla="*/ 44450 h 156"/>
                <a:gd name="T16" fmla="*/ 100013 w 178"/>
                <a:gd name="T17" fmla="*/ 50800 h 156"/>
                <a:gd name="T18" fmla="*/ 112713 w 178"/>
                <a:gd name="T19" fmla="*/ 58738 h 156"/>
                <a:gd name="T20" fmla="*/ 127000 w 178"/>
                <a:gd name="T21" fmla="*/ 63500 h 156"/>
                <a:gd name="T22" fmla="*/ 138113 w 178"/>
                <a:gd name="T23" fmla="*/ 66675 h 156"/>
                <a:gd name="T24" fmla="*/ 138113 w 178"/>
                <a:gd name="T25" fmla="*/ 66675 h 156"/>
                <a:gd name="T26" fmla="*/ 150813 w 178"/>
                <a:gd name="T27" fmla="*/ 63500 h 156"/>
                <a:gd name="T28" fmla="*/ 163513 w 178"/>
                <a:gd name="T29" fmla="*/ 61913 h 156"/>
                <a:gd name="T30" fmla="*/ 174625 w 178"/>
                <a:gd name="T31" fmla="*/ 53975 h 156"/>
                <a:gd name="T32" fmla="*/ 187325 w 178"/>
                <a:gd name="T33" fmla="*/ 44450 h 156"/>
                <a:gd name="T34" fmla="*/ 211138 w 178"/>
                <a:gd name="T35" fmla="*/ 25400 h 156"/>
                <a:gd name="T36" fmla="*/ 231775 w 178"/>
                <a:gd name="T37" fmla="*/ 3175 h 156"/>
                <a:gd name="T38" fmla="*/ 231775 w 178"/>
                <a:gd name="T39" fmla="*/ 3175 h 1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78" h="156">
                  <a:moveTo>
                    <a:pt x="146" y="2"/>
                  </a:moveTo>
                  <a:lnTo>
                    <a:pt x="178" y="156"/>
                  </a:lnTo>
                  <a:lnTo>
                    <a:pt x="0" y="156"/>
                  </a:lnTo>
                  <a:lnTo>
                    <a:pt x="28" y="0"/>
                  </a:lnTo>
                  <a:lnTo>
                    <a:pt x="40" y="14"/>
                  </a:lnTo>
                  <a:lnTo>
                    <a:pt x="55" y="28"/>
                  </a:lnTo>
                  <a:lnTo>
                    <a:pt x="63" y="32"/>
                  </a:lnTo>
                  <a:lnTo>
                    <a:pt x="71" y="37"/>
                  </a:lnTo>
                  <a:lnTo>
                    <a:pt x="80" y="40"/>
                  </a:lnTo>
                  <a:lnTo>
                    <a:pt x="87" y="42"/>
                  </a:lnTo>
                  <a:lnTo>
                    <a:pt x="95" y="40"/>
                  </a:lnTo>
                  <a:lnTo>
                    <a:pt x="103" y="39"/>
                  </a:lnTo>
                  <a:lnTo>
                    <a:pt x="110" y="34"/>
                  </a:lnTo>
                  <a:lnTo>
                    <a:pt x="118" y="28"/>
                  </a:lnTo>
                  <a:lnTo>
                    <a:pt x="133" y="16"/>
                  </a:lnTo>
                  <a:lnTo>
                    <a:pt x="146" y="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2" name="Freeform 55"/>
            <p:cNvSpPr>
              <a:spLocks/>
            </p:cNvSpPr>
            <p:nvPr/>
          </p:nvSpPr>
          <p:spPr bwMode="auto">
            <a:xfrm>
              <a:off x="4855369" y="1961406"/>
              <a:ext cx="225425" cy="238125"/>
            </a:xfrm>
            <a:custGeom>
              <a:avLst/>
              <a:gdLst>
                <a:gd name="T0" fmla="*/ 225425 w 142"/>
                <a:gd name="T1" fmla="*/ 146050 h 150"/>
                <a:gd name="T2" fmla="*/ 225425 w 142"/>
                <a:gd name="T3" fmla="*/ 146050 h 150"/>
                <a:gd name="T4" fmla="*/ 225425 w 142"/>
                <a:gd name="T5" fmla="*/ 146050 h 150"/>
                <a:gd name="T6" fmla="*/ 204788 w 142"/>
                <a:gd name="T7" fmla="*/ 174625 h 150"/>
                <a:gd name="T8" fmla="*/ 204788 w 142"/>
                <a:gd name="T9" fmla="*/ 174625 h 150"/>
                <a:gd name="T10" fmla="*/ 184150 w 142"/>
                <a:gd name="T11" fmla="*/ 196850 h 150"/>
                <a:gd name="T12" fmla="*/ 160338 w 142"/>
                <a:gd name="T13" fmla="*/ 215900 h 150"/>
                <a:gd name="T14" fmla="*/ 147638 w 142"/>
                <a:gd name="T15" fmla="*/ 225425 h 150"/>
                <a:gd name="T16" fmla="*/ 136525 w 142"/>
                <a:gd name="T17" fmla="*/ 233363 h 150"/>
                <a:gd name="T18" fmla="*/ 123825 w 142"/>
                <a:gd name="T19" fmla="*/ 234950 h 150"/>
                <a:gd name="T20" fmla="*/ 111125 w 142"/>
                <a:gd name="T21" fmla="*/ 238125 h 150"/>
                <a:gd name="T22" fmla="*/ 111125 w 142"/>
                <a:gd name="T23" fmla="*/ 238125 h 150"/>
                <a:gd name="T24" fmla="*/ 100013 w 142"/>
                <a:gd name="T25" fmla="*/ 234950 h 150"/>
                <a:gd name="T26" fmla="*/ 85725 w 142"/>
                <a:gd name="T27" fmla="*/ 230188 h 150"/>
                <a:gd name="T28" fmla="*/ 73025 w 142"/>
                <a:gd name="T29" fmla="*/ 222250 h 150"/>
                <a:gd name="T30" fmla="*/ 60325 w 142"/>
                <a:gd name="T31" fmla="*/ 215900 h 150"/>
                <a:gd name="T32" fmla="*/ 36513 w 142"/>
                <a:gd name="T33" fmla="*/ 193675 h 150"/>
                <a:gd name="T34" fmla="*/ 17463 w 142"/>
                <a:gd name="T35" fmla="*/ 171450 h 150"/>
                <a:gd name="T36" fmla="*/ 17463 w 142"/>
                <a:gd name="T37" fmla="*/ 171450 h 150"/>
                <a:gd name="T38" fmla="*/ 0 w 142"/>
                <a:gd name="T39" fmla="*/ 152400 h 150"/>
                <a:gd name="T40" fmla="*/ 95250 w 142"/>
                <a:gd name="T41" fmla="*/ 0 h 150"/>
                <a:gd name="T42" fmla="*/ 138113 w 142"/>
                <a:gd name="T43" fmla="*/ 0 h 150"/>
                <a:gd name="T44" fmla="*/ 225425 w 142"/>
                <a:gd name="T45" fmla="*/ 146050 h 1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2" h="150">
                  <a:moveTo>
                    <a:pt x="142" y="92"/>
                  </a:moveTo>
                  <a:lnTo>
                    <a:pt x="142" y="92"/>
                  </a:lnTo>
                  <a:lnTo>
                    <a:pt x="129" y="110"/>
                  </a:lnTo>
                  <a:lnTo>
                    <a:pt x="116" y="124"/>
                  </a:lnTo>
                  <a:lnTo>
                    <a:pt x="101" y="136"/>
                  </a:lnTo>
                  <a:lnTo>
                    <a:pt x="93" y="142"/>
                  </a:lnTo>
                  <a:lnTo>
                    <a:pt x="86" y="147"/>
                  </a:lnTo>
                  <a:lnTo>
                    <a:pt x="78" y="148"/>
                  </a:lnTo>
                  <a:lnTo>
                    <a:pt x="70" y="150"/>
                  </a:lnTo>
                  <a:lnTo>
                    <a:pt x="63" y="148"/>
                  </a:lnTo>
                  <a:lnTo>
                    <a:pt x="54" y="145"/>
                  </a:lnTo>
                  <a:lnTo>
                    <a:pt x="46" y="140"/>
                  </a:lnTo>
                  <a:lnTo>
                    <a:pt x="38" y="136"/>
                  </a:lnTo>
                  <a:lnTo>
                    <a:pt x="23" y="122"/>
                  </a:lnTo>
                  <a:lnTo>
                    <a:pt x="11" y="108"/>
                  </a:lnTo>
                  <a:lnTo>
                    <a:pt x="0" y="96"/>
                  </a:lnTo>
                  <a:lnTo>
                    <a:pt x="60" y="0"/>
                  </a:lnTo>
                  <a:lnTo>
                    <a:pt x="87" y="0"/>
                  </a:lnTo>
                  <a:lnTo>
                    <a:pt x="142" y="9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6769050" y="4469805"/>
            <a:ext cx="614363" cy="436562"/>
            <a:chOff x="6816725" y="323900"/>
            <a:chExt cx="614363" cy="436562"/>
          </a:xfrm>
          <a:solidFill>
            <a:schemeClr val="bg1"/>
          </a:solidFill>
        </p:grpSpPr>
        <p:sp>
          <p:nvSpPr>
            <p:cNvPr id="244" name="Freeform 53"/>
            <p:cNvSpPr>
              <a:spLocks/>
            </p:cNvSpPr>
            <p:nvPr/>
          </p:nvSpPr>
          <p:spPr bwMode="auto">
            <a:xfrm>
              <a:off x="7146925" y="323900"/>
              <a:ext cx="284163" cy="436562"/>
            </a:xfrm>
            <a:custGeom>
              <a:avLst/>
              <a:gdLst>
                <a:gd name="T0" fmla="*/ 279400 w 179"/>
                <a:gd name="T1" fmla="*/ 144463 h 275"/>
                <a:gd name="T2" fmla="*/ 279400 w 179"/>
                <a:gd name="T3" fmla="*/ 144463 h 275"/>
                <a:gd name="T4" fmla="*/ 284163 w 179"/>
                <a:gd name="T5" fmla="*/ 179388 h 275"/>
                <a:gd name="T6" fmla="*/ 284163 w 179"/>
                <a:gd name="T7" fmla="*/ 201613 h 275"/>
                <a:gd name="T8" fmla="*/ 284163 w 179"/>
                <a:gd name="T9" fmla="*/ 222250 h 275"/>
                <a:gd name="T10" fmla="*/ 280988 w 179"/>
                <a:gd name="T11" fmla="*/ 244475 h 275"/>
                <a:gd name="T12" fmla="*/ 276225 w 179"/>
                <a:gd name="T13" fmla="*/ 266700 h 275"/>
                <a:gd name="T14" fmla="*/ 266700 w 179"/>
                <a:gd name="T15" fmla="*/ 285750 h 275"/>
                <a:gd name="T16" fmla="*/ 255588 w 179"/>
                <a:gd name="T17" fmla="*/ 303213 h 275"/>
                <a:gd name="T18" fmla="*/ 131763 w 179"/>
                <a:gd name="T19" fmla="*/ 436563 h 275"/>
                <a:gd name="T20" fmla="*/ 87313 w 179"/>
                <a:gd name="T21" fmla="*/ 366713 h 275"/>
                <a:gd name="T22" fmla="*/ 0 w 179"/>
                <a:gd name="T23" fmla="*/ 220663 h 275"/>
                <a:gd name="T24" fmla="*/ 0 w 179"/>
                <a:gd name="T25" fmla="*/ 212725 h 275"/>
                <a:gd name="T26" fmla="*/ 0 w 179"/>
                <a:gd name="T27" fmla="*/ 212725 h 275"/>
                <a:gd name="T28" fmla="*/ 19050 w 179"/>
                <a:gd name="T29" fmla="*/ 206375 h 275"/>
                <a:gd name="T30" fmla="*/ 41275 w 179"/>
                <a:gd name="T31" fmla="*/ 198438 h 275"/>
                <a:gd name="T32" fmla="*/ 60325 w 179"/>
                <a:gd name="T33" fmla="*/ 185738 h 275"/>
                <a:gd name="T34" fmla="*/ 82550 w 179"/>
                <a:gd name="T35" fmla="*/ 171450 h 275"/>
                <a:gd name="T36" fmla="*/ 123825 w 179"/>
                <a:gd name="T37" fmla="*/ 134938 h 275"/>
                <a:gd name="T38" fmla="*/ 163513 w 179"/>
                <a:gd name="T39" fmla="*/ 98425 h 275"/>
                <a:gd name="T40" fmla="*/ 196850 w 179"/>
                <a:gd name="T41" fmla="*/ 63500 h 275"/>
                <a:gd name="T42" fmla="*/ 223838 w 179"/>
                <a:gd name="T43" fmla="*/ 31750 h 275"/>
                <a:gd name="T44" fmla="*/ 247650 w 179"/>
                <a:gd name="T45" fmla="*/ 0 h 275"/>
                <a:gd name="T46" fmla="*/ 276225 w 179"/>
                <a:gd name="T47" fmla="*/ 125413 h 275"/>
                <a:gd name="T48" fmla="*/ 276225 w 179"/>
                <a:gd name="T49" fmla="*/ 125413 h 275"/>
                <a:gd name="T50" fmla="*/ 279400 w 179"/>
                <a:gd name="T51" fmla="*/ 144463 h 275"/>
                <a:gd name="T52" fmla="*/ 279400 w 179"/>
                <a:gd name="T53" fmla="*/ 144463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275">
                  <a:moveTo>
                    <a:pt x="176" y="91"/>
                  </a:moveTo>
                  <a:lnTo>
                    <a:pt x="176" y="91"/>
                  </a:lnTo>
                  <a:lnTo>
                    <a:pt x="179" y="113"/>
                  </a:lnTo>
                  <a:lnTo>
                    <a:pt x="179" y="127"/>
                  </a:lnTo>
                  <a:lnTo>
                    <a:pt x="179" y="140"/>
                  </a:lnTo>
                  <a:lnTo>
                    <a:pt x="177" y="154"/>
                  </a:lnTo>
                  <a:lnTo>
                    <a:pt x="174" y="168"/>
                  </a:lnTo>
                  <a:lnTo>
                    <a:pt x="168" y="180"/>
                  </a:lnTo>
                  <a:lnTo>
                    <a:pt x="161" y="191"/>
                  </a:lnTo>
                  <a:lnTo>
                    <a:pt x="83" y="275"/>
                  </a:lnTo>
                  <a:lnTo>
                    <a:pt x="55" y="231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12" y="130"/>
                  </a:lnTo>
                  <a:lnTo>
                    <a:pt x="26" y="125"/>
                  </a:lnTo>
                  <a:lnTo>
                    <a:pt x="38" y="117"/>
                  </a:lnTo>
                  <a:lnTo>
                    <a:pt x="52" y="108"/>
                  </a:lnTo>
                  <a:lnTo>
                    <a:pt x="78" y="85"/>
                  </a:lnTo>
                  <a:lnTo>
                    <a:pt x="103" y="62"/>
                  </a:lnTo>
                  <a:lnTo>
                    <a:pt x="124" y="40"/>
                  </a:lnTo>
                  <a:lnTo>
                    <a:pt x="141" y="20"/>
                  </a:lnTo>
                  <a:lnTo>
                    <a:pt x="156" y="0"/>
                  </a:lnTo>
                  <a:lnTo>
                    <a:pt x="174" y="79"/>
                  </a:lnTo>
                  <a:lnTo>
                    <a:pt x="176" y="9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5" name="Freeform 56"/>
            <p:cNvSpPr>
              <a:spLocks/>
            </p:cNvSpPr>
            <p:nvPr/>
          </p:nvSpPr>
          <p:spPr bwMode="auto">
            <a:xfrm>
              <a:off x="6816725" y="323900"/>
              <a:ext cx="287338" cy="436562"/>
            </a:xfrm>
            <a:custGeom>
              <a:avLst/>
              <a:gdLst>
                <a:gd name="T0" fmla="*/ 287338 w 181"/>
                <a:gd name="T1" fmla="*/ 212725 h 275"/>
                <a:gd name="T2" fmla="*/ 287338 w 181"/>
                <a:gd name="T3" fmla="*/ 220663 h 275"/>
                <a:gd name="T4" fmla="*/ 192088 w 181"/>
                <a:gd name="T5" fmla="*/ 373063 h 275"/>
                <a:gd name="T6" fmla="*/ 155575 w 181"/>
                <a:gd name="T7" fmla="*/ 436563 h 275"/>
                <a:gd name="T8" fmla="*/ 31750 w 181"/>
                <a:gd name="T9" fmla="*/ 303213 h 275"/>
                <a:gd name="T10" fmla="*/ 31750 w 181"/>
                <a:gd name="T11" fmla="*/ 303213 h 275"/>
                <a:gd name="T12" fmla="*/ 22225 w 181"/>
                <a:gd name="T13" fmla="*/ 290513 h 275"/>
                <a:gd name="T14" fmla="*/ 15875 w 181"/>
                <a:gd name="T15" fmla="*/ 279400 h 275"/>
                <a:gd name="T16" fmla="*/ 11113 w 181"/>
                <a:gd name="T17" fmla="*/ 266700 h 275"/>
                <a:gd name="T18" fmla="*/ 6350 w 181"/>
                <a:gd name="T19" fmla="*/ 254000 h 275"/>
                <a:gd name="T20" fmla="*/ 0 w 181"/>
                <a:gd name="T21" fmla="*/ 227013 h 275"/>
                <a:gd name="T22" fmla="*/ 0 w 181"/>
                <a:gd name="T23" fmla="*/ 203200 h 275"/>
                <a:gd name="T24" fmla="*/ 3175 w 181"/>
                <a:gd name="T25" fmla="*/ 179388 h 275"/>
                <a:gd name="T26" fmla="*/ 7938 w 181"/>
                <a:gd name="T27" fmla="*/ 161925 h 275"/>
                <a:gd name="T28" fmla="*/ 12700 w 181"/>
                <a:gd name="T29" fmla="*/ 144463 h 275"/>
                <a:gd name="T30" fmla="*/ 39688 w 181"/>
                <a:gd name="T31" fmla="*/ 0 h 275"/>
                <a:gd name="T32" fmla="*/ 39688 w 181"/>
                <a:gd name="T33" fmla="*/ 0 h 275"/>
                <a:gd name="T34" fmla="*/ 63500 w 181"/>
                <a:gd name="T35" fmla="*/ 31750 h 275"/>
                <a:gd name="T36" fmla="*/ 90488 w 181"/>
                <a:gd name="T37" fmla="*/ 63500 h 275"/>
                <a:gd name="T38" fmla="*/ 123825 w 181"/>
                <a:gd name="T39" fmla="*/ 98425 h 275"/>
                <a:gd name="T40" fmla="*/ 163513 w 181"/>
                <a:gd name="T41" fmla="*/ 134938 h 275"/>
                <a:gd name="T42" fmla="*/ 204788 w 181"/>
                <a:gd name="T43" fmla="*/ 171450 h 275"/>
                <a:gd name="T44" fmla="*/ 227013 w 181"/>
                <a:gd name="T45" fmla="*/ 185738 h 275"/>
                <a:gd name="T46" fmla="*/ 246063 w 181"/>
                <a:gd name="T47" fmla="*/ 198438 h 275"/>
                <a:gd name="T48" fmla="*/ 268288 w 181"/>
                <a:gd name="T49" fmla="*/ 206375 h 275"/>
                <a:gd name="T50" fmla="*/ 287338 w 181"/>
                <a:gd name="T51" fmla="*/ 212725 h 275"/>
                <a:gd name="T52" fmla="*/ 287338 w 181"/>
                <a:gd name="T53" fmla="*/ 212725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81" h="275">
                  <a:moveTo>
                    <a:pt x="181" y="134"/>
                  </a:moveTo>
                  <a:lnTo>
                    <a:pt x="181" y="139"/>
                  </a:lnTo>
                  <a:lnTo>
                    <a:pt x="121" y="235"/>
                  </a:lnTo>
                  <a:lnTo>
                    <a:pt x="98" y="275"/>
                  </a:lnTo>
                  <a:lnTo>
                    <a:pt x="20" y="191"/>
                  </a:lnTo>
                  <a:lnTo>
                    <a:pt x="14" y="183"/>
                  </a:lnTo>
                  <a:lnTo>
                    <a:pt x="10" y="176"/>
                  </a:lnTo>
                  <a:lnTo>
                    <a:pt x="7" y="168"/>
                  </a:lnTo>
                  <a:lnTo>
                    <a:pt x="4" y="160"/>
                  </a:lnTo>
                  <a:lnTo>
                    <a:pt x="0" y="143"/>
                  </a:lnTo>
                  <a:lnTo>
                    <a:pt x="0" y="128"/>
                  </a:lnTo>
                  <a:lnTo>
                    <a:pt x="2" y="113"/>
                  </a:lnTo>
                  <a:lnTo>
                    <a:pt x="5" y="102"/>
                  </a:lnTo>
                  <a:lnTo>
                    <a:pt x="8" y="91"/>
                  </a:lnTo>
                  <a:lnTo>
                    <a:pt x="25" y="0"/>
                  </a:lnTo>
                  <a:lnTo>
                    <a:pt x="40" y="20"/>
                  </a:lnTo>
                  <a:lnTo>
                    <a:pt x="57" y="40"/>
                  </a:lnTo>
                  <a:lnTo>
                    <a:pt x="78" y="62"/>
                  </a:lnTo>
                  <a:lnTo>
                    <a:pt x="103" y="85"/>
                  </a:lnTo>
                  <a:lnTo>
                    <a:pt x="129" y="108"/>
                  </a:lnTo>
                  <a:lnTo>
                    <a:pt x="143" y="117"/>
                  </a:lnTo>
                  <a:lnTo>
                    <a:pt x="155" y="125"/>
                  </a:lnTo>
                  <a:lnTo>
                    <a:pt x="169" y="130"/>
                  </a:lnTo>
                  <a:lnTo>
                    <a:pt x="181" y="13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6105475" y="4614267"/>
            <a:ext cx="1963738" cy="495300"/>
            <a:chOff x="6153150" y="468362"/>
            <a:chExt cx="1963738" cy="495300"/>
          </a:xfrm>
          <a:pattFill prst="solidDmnd">
            <a:fgClr>
              <a:schemeClr val="bg1"/>
            </a:fgClr>
            <a:bgClr>
              <a:schemeClr val="accent2">
                <a:lumMod val="60000"/>
                <a:lumOff val="40000"/>
              </a:schemeClr>
            </a:bgClr>
          </a:pattFill>
        </p:grpSpPr>
        <p:sp>
          <p:nvSpPr>
            <p:cNvPr id="247" name="Freeform 52"/>
            <p:cNvSpPr>
              <a:spLocks/>
            </p:cNvSpPr>
            <p:nvPr/>
          </p:nvSpPr>
          <p:spPr bwMode="auto">
            <a:xfrm>
              <a:off x="7213600" y="468362"/>
              <a:ext cx="903288" cy="495300"/>
            </a:xfrm>
            <a:custGeom>
              <a:avLst/>
              <a:gdLst>
                <a:gd name="T0" fmla="*/ 903288 w 569"/>
                <a:gd name="T1" fmla="*/ 495300 h 312"/>
                <a:gd name="T2" fmla="*/ 860425 w 569"/>
                <a:gd name="T3" fmla="*/ 495300 h 312"/>
                <a:gd name="T4" fmla="*/ 50800 w 569"/>
                <a:gd name="T5" fmla="*/ 495300 h 312"/>
                <a:gd name="T6" fmla="*/ 0 w 569"/>
                <a:gd name="T7" fmla="*/ 250825 h 312"/>
                <a:gd name="T8" fmla="*/ 0 w 569"/>
                <a:gd name="T9" fmla="*/ 250825 h 312"/>
                <a:gd name="T10" fmla="*/ 20638 w 569"/>
                <a:gd name="T11" fmla="*/ 222250 h 312"/>
                <a:gd name="T12" fmla="*/ 20638 w 569"/>
                <a:gd name="T13" fmla="*/ 222250 h 312"/>
                <a:gd name="T14" fmla="*/ 65088 w 569"/>
                <a:gd name="T15" fmla="*/ 292100 h 312"/>
                <a:gd name="T16" fmla="*/ 188913 w 569"/>
                <a:gd name="T17" fmla="*/ 158750 h 312"/>
                <a:gd name="T18" fmla="*/ 188913 w 569"/>
                <a:gd name="T19" fmla="*/ 158750 h 312"/>
                <a:gd name="T20" fmla="*/ 200025 w 569"/>
                <a:gd name="T21" fmla="*/ 141288 h 312"/>
                <a:gd name="T22" fmla="*/ 209550 w 569"/>
                <a:gd name="T23" fmla="*/ 122238 h 312"/>
                <a:gd name="T24" fmla="*/ 214313 w 569"/>
                <a:gd name="T25" fmla="*/ 100013 h 312"/>
                <a:gd name="T26" fmla="*/ 217488 w 569"/>
                <a:gd name="T27" fmla="*/ 77788 h 312"/>
                <a:gd name="T28" fmla="*/ 217488 w 569"/>
                <a:gd name="T29" fmla="*/ 57150 h 312"/>
                <a:gd name="T30" fmla="*/ 217488 w 569"/>
                <a:gd name="T31" fmla="*/ 34925 h 312"/>
                <a:gd name="T32" fmla="*/ 212725 w 569"/>
                <a:gd name="T33" fmla="*/ 0 h 312"/>
                <a:gd name="T34" fmla="*/ 227013 w 569"/>
                <a:gd name="T35" fmla="*/ 0 h 312"/>
                <a:gd name="T36" fmla="*/ 227013 w 569"/>
                <a:gd name="T37" fmla="*/ 0 h 312"/>
                <a:gd name="T38" fmla="*/ 280988 w 569"/>
                <a:gd name="T39" fmla="*/ 11113 h 312"/>
                <a:gd name="T40" fmla="*/ 328613 w 569"/>
                <a:gd name="T41" fmla="*/ 22225 h 312"/>
                <a:gd name="T42" fmla="*/ 374650 w 569"/>
                <a:gd name="T43" fmla="*/ 34925 h 312"/>
                <a:gd name="T44" fmla="*/ 419100 w 569"/>
                <a:gd name="T45" fmla="*/ 49213 h 312"/>
                <a:gd name="T46" fmla="*/ 460375 w 569"/>
                <a:gd name="T47" fmla="*/ 63500 h 312"/>
                <a:gd name="T48" fmla="*/ 498475 w 569"/>
                <a:gd name="T49" fmla="*/ 80963 h 312"/>
                <a:gd name="T50" fmla="*/ 538163 w 569"/>
                <a:gd name="T51" fmla="*/ 98425 h 312"/>
                <a:gd name="T52" fmla="*/ 571500 w 569"/>
                <a:gd name="T53" fmla="*/ 117475 h 312"/>
                <a:gd name="T54" fmla="*/ 603250 w 569"/>
                <a:gd name="T55" fmla="*/ 136525 h 312"/>
                <a:gd name="T56" fmla="*/ 635000 w 569"/>
                <a:gd name="T57" fmla="*/ 155575 h 312"/>
                <a:gd name="T58" fmla="*/ 663575 w 569"/>
                <a:gd name="T59" fmla="*/ 177800 h 312"/>
                <a:gd name="T60" fmla="*/ 690563 w 569"/>
                <a:gd name="T61" fmla="*/ 196850 h 312"/>
                <a:gd name="T62" fmla="*/ 736600 w 569"/>
                <a:gd name="T63" fmla="*/ 241300 h 312"/>
                <a:gd name="T64" fmla="*/ 777875 w 569"/>
                <a:gd name="T65" fmla="*/ 282575 h 312"/>
                <a:gd name="T66" fmla="*/ 811213 w 569"/>
                <a:gd name="T67" fmla="*/ 323850 h 312"/>
                <a:gd name="T68" fmla="*/ 838200 w 569"/>
                <a:gd name="T69" fmla="*/ 365125 h 312"/>
                <a:gd name="T70" fmla="*/ 860425 w 569"/>
                <a:gd name="T71" fmla="*/ 401638 h 312"/>
                <a:gd name="T72" fmla="*/ 877888 w 569"/>
                <a:gd name="T73" fmla="*/ 431800 h 312"/>
                <a:gd name="T74" fmla="*/ 889000 w 569"/>
                <a:gd name="T75" fmla="*/ 458788 h 312"/>
                <a:gd name="T76" fmla="*/ 896938 w 569"/>
                <a:gd name="T77" fmla="*/ 479425 h 312"/>
                <a:gd name="T78" fmla="*/ 903288 w 569"/>
                <a:gd name="T79" fmla="*/ 495300 h 312"/>
                <a:gd name="T80" fmla="*/ 903288 w 569"/>
                <a:gd name="T81" fmla="*/ 495300 h 3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69" h="312">
                  <a:moveTo>
                    <a:pt x="569" y="312"/>
                  </a:moveTo>
                  <a:lnTo>
                    <a:pt x="542" y="312"/>
                  </a:lnTo>
                  <a:lnTo>
                    <a:pt x="32" y="312"/>
                  </a:lnTo>
                  <a:lnTo>
                    <a:pt x="0" y="158"/>
                  </a:lnTo>
                  <a:lnTo>
                    <a:pt x="13" y="140"/>
                  </a:lnTo>
                  <a:lnTo>
                    <a:pt x="41" y="184"/>
                  </a:lnTo>
                  <a:lnTo>
                    <a:pt x="119" y="100"/>
                  </a:lnTo>
                  <a:lnTo>
                    <a:pt x="126" y="89"/>
                  </a:lnTo>
                  <a:lnTo>
                    <a:pt x="132" y="77"/>
                  </a:lnTo>
                  <a:lnTo>
                    <a:pt x="135" y="63"/>
                  </a:lnTo>
                  <a:lnTo>
                    <a:pt x="137" y="49"/>
                  </a:lnTo>
                  <a:lnTo>
                    <a:pt x="137" y="36"/>
                  </a:lnTo>
                  <a:lnTo>
                    <a:pt x="137" y="2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77" y="7"/>
                  </a:lnTo>
                  <a:lnTo>
                    <a:pt x="207" y="14"/>
                  </a:lnTo>
                  <a:lnTo>
                    <a:pt x="236" y="22"/>
                  </a:lnTo>
                  <a:lnTo>
                    <a:pt x="264" y="31"/>
                  </a:lnTo>
                  <a:lnTo>
                    <a:pt x="290" y="40"/>
                  </a:lnTo>
                  <a:lnTo>
                    <a:pt x="314" y="51"/>
                  </a:lnTo>
                  <a:lnTo>
                    <a:pt x="339" y="62"/>
                  </a:lnTo>
                  <a:lnTo>
                    <a:pt x="360" y="74"/>
                  </a:lnTo>
                  <a:lnTo>
                    <a:pt x="380" y="86"/>
                  </a:lnTo>
                  <a:lnTo>
                    <a:pt x="400" y="98"/>
                  </a:lnTo>
                  <a:lnTo>
                    <a:pt x="418" y="112"/>
                  </a:lnTo>
                  <a:lnTo>
                    <a:pt x="435" y="124"/>
                  </a:lnTo>
                  <a:lnTo>
                    <a:pt x="464" y="152"/>
                  </a:lnTo>
                  <a:lnTo>
                    <a:pt x="490" y="178"/>
                  </a:lnTo>
                  <a:lnTo>
                    <a:pt x="511" y="204"/>
                  </a:lnTo>
                  <a:lnTo>
                    <a:pt x="528" y="230"/>
                  </a:lnTo>
                  <a:lnTo>
                    <a:pt x="542" y="253"/>
                  </a:lnTo>
                  <a:lnTo>
                    <a:pt x="553" y="272"/>
                  </a:lnTo>
                  <a:lnTo>
                    <a:pt x="560" y="289"/>
                  </a:lnTo>
                  <a:lnTo>
                    <a:pt x="565" y="302"/>
                  </a:lnTo>
                  <a:lnTo>
                    <a:pt x="569" y="31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8" name="Freeform 57"/>
            <p:cNvSpPr>
              <a:spLocks/>
            </p:cNvSpPr>
            <p:nvPr/>
          </p:nvSpPr>
          <p:spPr bwMode="auto">
            <a:xfrm>
              <a:off x="6153150" y="468362"/>
              <a:ext cx="873125" cy="495300"/>
            </a:xfrm>
            <a:custGeom>
              <a:avLst/>
              <a:gdLst>
                <a:gd name="T0" fmla="*/ 819150 w 550"/>
                <a:gd name="T1" fmla="*/ 292100 h 312"/>
                <a:gd name="T2" fmla="*/ 855663 w 550"/>
                <a:gd name="T3" fmla="*/ 228600 h 312"/>
                <a:gd name="T4" fmla="*/ 855663 w 550"/>
                <a:gd name="T5" fmla="*/ 228600 h 312"/>
                <a:gd name="T6" fmla="*/ 873125 w 550"/>
                <a:gd name="T7" fmla="*/ 247650 h 312"/>
                <a:gd name="T8" fmla="*/ 873125 w 550"/>
                <a:gd name="T9" fmla="*/ 247650 h 312"/>
                <a:gd name="T10" fmla="*/ 828675 w 550"/>
                <a:gd name="T11" fmla="*/ 495300 h 312"/>
                <a:gd name="T12" fmla="*/ 0 w 550"/>
                <a:gd name="T13" fmla="*/ 495300 h 312"/>
                <a:gd name="T14" fmla="*/ 0 w 550"/>
                <a:gd name="T15" fmla="*/ 495300 h 312"/>
                <a:gd name="T16" fmla="*/ 6350 w 550"/>
                <a:gd name="T17" fmla="*/ 479425 h 312"/>
                <a:gd name="T18" fmla="*/ 14288 w 550"/>
                <a:gd name="T19" fmla="*/ 458788 h 312"/>
                <a:gd name="T20" fmla="*/ 26988 w 550"/>
                <a:gd name="T21" fmla="*/ 431800 h 312"/>
                <a:gd name="T22" fmla="*/ 42863 w 550"/>
                <a:gd name="T23" fmla="*/ 401638 h 312"/>
                <a:gd name="T24" fmla="*/ 65088 w 550"/>
                <a:gd name="T25" fmla="*/ 365125 h 312"/>
                <a:gd name="T26" fmla="*/ 92075 w 550"/>
                <a:gd name="T27" fmla="*/ 323850 h 312"/>
                <a:gd name="T28" fmla="*/ 125413 w 550"/>
                <a:gd name="T29" fmla="*/ 282575 h 312"/>
                <a:gd name="T30" fmla="*/ 166688 w 550"/>
                <a:gd name="T31" fmla="*/ 241300 h 312"/>
                <a:gd name="T32" fmla="*/ 212725 w 550"/>
                <a:gd name="T33" fmla="*/ 196850 h 312"/>
                <a:gd name="T34" fmla="*/ 239713 w 550"/>
                <a:gd name="T35" fmla="*/ 177800 h 312"/>
                <a:gd name="T36" fmla="*/ 268288 w 550"/>
                <a:gd name="T37" fmla="*/ 155575 h 312"/>
                <a:gd name="T38" fmla="*/ 300038 w 550"/>
                <a:gd name="T39" fmla="*/ 136525 h 312"/>
                <a:gd name="T40" fmla="*/ 331788 w 550"/>
                <a:gd name="T41" fmla="*/ 117475 h 312"/>
                <a:gd name="T42" fmla="*/ 366713 w 550"/>
                <a:gd name="T43" fmla="*/ 98425 h 312"/>
                <a:gd name="T44" fmla="*/ 404813 w 550"/>
                <a:gd name="T45" fmla="*/ 80963 h 312"/>
                <a:gd name="T46" fmla="*/ 442913 w 550"/>
                <a:gd name="T47" fmla="*/ 63500 h 312"/>
                <a:gd name="T48" fmla="*/ 484188 w 550"/>
                <a:gd name="T49" fmla="*/ 49213 h 312"/>
                <a:gd name="T50" fmla="*/ 528638 w 550"/>
                <a:gd name="T51" fmla="*/ 34925 h 312"/>
                <a:gd name="T52" fmla="*/ 574675 w 550"/>
                <a:gd name="T53" fmla="*/ 22225 h 312"/>
                <a:gd name="T54" fmla="*/ 622300 w 550"/>
                <a:gd name="T55" fmla="*/ 11113 h 312"/>
                <a:gd name="T56" fmla="*/ 676275 w 550"/>
                <a:gd name="T57" fmla="*/ 0 h 312"/>
                <a:gd name="T58" fmla="*/ 676275 w 550"/>
                <a:gd name="T59" fmla="*/ 0 h 312"/>
                <a:gd name="T60" fmla="*/ 671513 w 550"/>
                <a:gd name="T61" fmla="*/ 17463 h 312"/>
                <a:gd name="T62" fmla="*/ 666750 w 550"/>
                <a:gd name="T63" fmla="*/ 34925 h 312"/>
                <a:gd name="T64" fmla="*/ 663575 w 550"/>
                <a:gd name="T65" fmla="*/ 58738 h 312"/>
                <a:gd name="T66" fmla="*/ 663575 w 550"/>
                <a:gd name="T67" fmla="*/ 82550 h 312"/>
                <a:gd name="T68" fmla="*/ 669925 w 550"/>
                <a:gd name="T69" fmla="*/ 109538 h 312"/>
                <a:gd name="T70" fmla="*/ 674688 w 550"/>
                <a:gd name="T71" fmla="*/ 122238 h 312"/>
                <a:gd name="T72" fmla="*/ 679450 w 550"/>
                <a:gd name="T73" fmla="*/ 134938 h 312"/>
                <a:gd name="T74" fmla="*/ 685800 w 550"/>
                <a:gd name="T75" fmla="*/ 146050 h 312"/>
                <a:gd name="T76" fmla="*/ 695325 w 550"/>
                <a:gd name="T77" fmla="*/ 158750 h 312"/>
                <a:gd name="T78" fmla="*/ 819150 w 550"/>
                <a:gd name="T79" fmla="*/ 292100 h 3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50" h="312">
                  <a:moveTo>
                    <a:pt x="516" y="184"/>
                  </a:moveTo>
                  <a:lnTo>
                    <a:pt x="539" y="144"/>
                  </a:lnTo>
                  <a:lnTo>
                    <a:pt x="550" y="156"/>
                  </a:lnTo>
                  <a:lnTo>
                    <a:pt x="522" y="312"/>
                  </a:lnTo>
                  <a:lnTo>
                    <a:pt x="0" y="312"/>
                  </a:lnTo>
                  <a:lnTo>
                    <a:pt x="4" y="302"/>
                  </a:lnTo>
                  <a:lnTo>
                    <a:pt x="9" y="289"/>
                  </a:lnTo>
                  <a:lnTo>
                    <a:pt x="17" y="272"/>
                  </a:lnTo>
                  <a:lnTo>
                    <a:pt x="27" y="253"/>
                  </a:lnTo>
                  <a:lnTo>
                    <a:pt x="41" y="230"/>
                  </a:lnTo>
                  <a:lnTo>
                    <a:pt x="58" y="204"/>
                  </a:lnTo>
                  <a:lnTo>
                    <a:pt x="79" y="178"/>
                  </a:lnTo>
                  <a:lnTo>
                    <a:pt x="105" y="152"/>
                  </a:lnTo>
                  <a:lnTo>
                    <a:pt x="134" y="124"/>
                  </a:lnTo>
                  <a:lnTo>
                    <a:pt x="151" y="112"/>
                  </a:lnTo>
                  <a:lnTo>
                    <a:pt x="169" y="98"/>
                  </a:lnTo>
                  <a:lnTo>
                    <a:pt x="189" y="86"/>
                  </a:lnTo>
                  <a:lnTo>
                    <a:pt x="209" y="74"/>
                  </a:lnTo>
                  <a:lnTo>
                    <a:pt x="231" y="62"/>
                  </a:lnTo>
                  <a:lnTo>
                    <a:pt x="255" y="51"/>
                  </a:lnTo>
                  <a:lnTo>
                    <a:pt x="279" y="40"/>
                  </a:lnTo>
                  <a:lnTo>
                    <a:pt x="305" y="31"/>
                  </a:lnTo>
                  <a:lnTo>
                    <a:pt x="333" y="22"/>
                  </a:lnTo>
                  <a:lnTo>
                    <a:pt x="362" y="14"/>
                  </a:lnTo>
                  <a:lnTo>
                    <a:pt x="392" y="7"/>
                  </a:lnTo>
                  <a:lnTo>
                    <a:pt x="426" y="0"/>
                  </a:lnTo>
                  <a:lnTo>
                    <a:pt x="423" y="11"/>
                  </a:lnTo>
                  <a:lnTo>
                    <a:pt x="420" y="22"/>
                  </a:lnTo>
                  <a:lnTo>
                    <a:pt x="418" y="37"/>
                  </a:lnTo>
                  <a:lnTo>
                    <a:pt x="418" y="52"/>
                  </a:lnTo>
                  <a:lnTo>
                    <a:pt x="422" y="69"/>
                  </a:lnTo>
                  <a:lnTo>
                    <a:pt x="425" y="77"/>
                  </a:lnTo>
                  <a:lnTo>
                    <a:pt x="428" y="85"/>
                  </a:lnTo>
                  <a:lnTo>
                    <a:pt x="432" y="92"/>
                  </a:lnTo>
                  <a:lnTo>
                    <a:pt x="438" y="100"/>
                  </a:lnTo>
                  <a:lnTo>
                    <a:pt x="516" y="18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942975" y="2636838"/>
            <a:ext cx="6985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Just click the items to change the colour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– for patterns;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Format shape &gt; fill &gt; pattern fill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You can change the foreground and background colours too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590925" y="5876925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Examples</a:t>
            </a:r>
          </a:p>
        </p:txBody>
      </p:sp>
      <p:grpSp>
        <p:nvGrpSpPr>
          <p:cNvPr id="177" name="Group 27"/>
          <p:cNvGrpSpPr>
            <a:grpSpLocks/>
          </p:cNvGrpSpPr>
          <p:nvPr/>
        </p:nvGrpSpPr>
        <p:grpSpPr bwMode="auto">
          <a:xfrm>
            <a:off x="3690692" y="1364118"/>
            <a:ext cx="879456" cy="1513161"/>
            <a:chOff x="4065588" y="4052888"/>
            <a:chExt cx="1123950" cy="1889125"/>
          </a:xfrm>
          <a:solidFill>
            <a:srgbClr val="CF9149"/>
          </a:solidFill>
        </p:grpSpPr>
        <p:sp>
          <p:nvSpPr>
            <p:cNvPr id="178" name="Rectangle 147"/>
            <p:cNvSpPr>
              <a:spLocks noChangeArrowheads="1"/>
            </p:cNvSpPr>
            <p:nvPr/>
          </p:nvSpPr>
          <p:spPr bwMode="auto">
            <a:xfrm>
              <a:off x="4329113" y="5383213"/>
              <a:ext cx="574675" cy="558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9" name="Freeform 151"/>
            <p:cNvSpPr>
              <a:spLocks/>
            </p:cNvSpPr>
            <p:nvPr/>
          </p:nvSpPr>
          <p:spPr bwMode="auto">
            <a:xfrm>
              <a:off x="4065588" y="4052888"/>
              <a:ext cx="1123950" cy="1708150"/>
            </a:xfrm>
            <a:custGeom>
              <a:avLst/>
              <a:gdLst>
                <a:gd name="T0" fmla="*/ 1063625 w 708"/>
                <a:gd name="T1" fmla="*/ 295275 h 1076"/>
                <a:gd name="T2" fmla="*/ 1098550 w 708"/>
                <a:gd name="T3" fmla="*/ 374650 h 1076"/>
                <a:gd name="T4" fmla="*/ 1117600 w 708"/>
                <a:gd name="T5" fmla="*/ 457200 h 1076"/>
                <a:gd name="T6" fmla="*/ 1123950 w 708"/>
                <a:gd name="T7" fmla="*/ 542925 h 1076"/>
                <a:gd name="T8" fmla="*/ 1120775 w 708"/>
                <a:gd name="T9" fmla="*/ 628650 h 1076"/>
                <a:gd name="T10" fmla="*/ 1098550 w 708"/>
                <a:gd name="T11" fmla="*/ 800100 h 1076"/>
                <a:gd name="T12" fmla="*/ 1066800 w 708"/>
                <a:gd name="T13" fmla="*/ 968375 h 1076"/>
                <a:gd name="T14" fmla="*/ 1031875 w 708"/>
                <a:gd name="T15" fmla="*/ 1181100 h 1076"/>
                <a:gd name="T16" fmla="*/ 993775 w 708"/>
                <a:gd name="T17" fmla="*/ 1308100 h 1076"/>
                <a:gd name="T18" fmla="*/ 962025 w 708"/>
                <a:gd name="T19" fmla="*/ 1368425 h 1076"/>
                <a:gd name="T20" fmla="*/ 923925 w 708"/>
                <a:gd name="T21" fmla="*/ 1428750 h 1076"/>
                <a:gd name="T22" fmla="*/ 873125 w 708"/>
                <a:gd name="T23" fmla="*/ 1489075 h 1076"/>
                <a:gd name="T24" fmla="*/ 796925 w 708"/>
                <a:gd name="T25" fmla="*/ 1568450 h 1076"/>
                <a:gd name="T26" fmla="*/ 727075 w 708"/>
                <a:gd name="T27" fmla="*/ 1635125 h 1076"/>
                <a:gd name="T28" fmla="*/ 650875 w 708"/>
                <a:gd name="T29" fmla="*/ 1682750 h 1076"/>
                <a:gd name="T30" fmla="*/ 552450 w 708"/>
                <a:gd name="T31" fmla="*/ 1708150 h 1076"/>
                <a:gd name="T32" fmla="*/ 504825 w 708"/>
                <a:gd name="T33" fmla="*/ 1695450 h 1076"/>
                <a:gd name="T34" fmla="*/ 425450 w 708"/>
                <a:gd name="T35" fmla="*/ 1657350 h 1076"/>
                <a:gd name="T36" fmla="*/ 355600 w 708"/>
                <a:gd name="T37" fmla="*/ 1603375 h 1076"/>
                <a:gd name="T38" fmla="*/ 250825 w 708"/>
                <a:gd name="T39" fmla="*/ 1492250 h 1076"/>
                <a:gd name="T40" fmla="*/ 225425 w 708"/>
                <a:gd name="T41" fmla="*/ 1463675 h 1076"/>
                <a:gd name="T42" fmla="*/ 180975 w 708"/>
                <a:gd name="T43" fmla="*/ 1403350 h 1076"/>
                <a:gd name="T44" fmla="*/ 146050 w 708"/>
                <a:gd name="T45" fmla="*/ 1343025 h 1076"/>
                <a:gd name="T46" fmla="*/ 107950 w 708"/>
                <a:gd name="T47" fmla="*/ 1250950 h 1076"/>
                <a:gd name="T48" fmla="*/ 79375 w 708"/>
                <a:gd name="T49" fmla="*/ 1117600 h 1076"/>
                <a:gd name="T50" fmla="*/ 57150 w 708"/>
                <a:gd name="T51" fmla="*/ 971550 h 1076"/>
                <a:gd name="T52" fmla="*/ 12700 w 708"/>
                <a:gd name="T53" fmla="*/ 717550 h 1076"/>
                <a:gd name="T54" fmla="*/ 0 w 708"/>
                <a:gd name="T55" fmla="*/ 587375 h 1076"/>
                <a:gd name="T56" fmla="*/ 3175 w 708"/>
                <a:gd name="T57" fmla="*/ 501650 h 1076"/>
                <a:gd name="T58" fmla="*/ 15875 w 708"/>
                <a:gd name="T59" fmla="*/ 419100 h 1076"/>
                <a:gd name="T60" fmla="*/ 41275 w 708"/>
                <a:gd name="T61" fmla="*/ 339725 h 1076"/>
                <a:gd name="T62" fmla="*/ 60325 w 708"/>
                <a:gd name="T63" fmla="*/ 298450 h 1076"/>
                <a:gd name="T64" fmla="*/ 101600 w 708"/>
                <a:gd name="T65" fmla="*/ 228600 h 1076"/>
                <a:gd name="T66" fmla="*/ 155575 w 708"/>
                <a:gd name="T67" fmla="*/ 168275 h 1076"/>
                <a:gd name="T68" fmla="*/ 212725 w 708"/>
                <a:gd name="T69" fmla="*/ 117475 h 1076"/>
                <a:gd name="T70" fmla="*/ 276225 w 708"/>
                <a:gd name="T71" fmla="*/ 79375 h 1076"/>
                <a:gd name="T72" fmla="*/ 346075 w 708"/>
                <a:gd name="T73" fmla="*/ 47625 h 1076"/>
                <a:gd name="T74" fmla="*/ 419100 w 708"/>
                <a:gd name="T75" fmla="*/ 25400 h 1076"/>
                <a:gd name="T76" fmla="*/ 498475 w 708"/>
                <a:gd name="T77" fmla="*/ 9525 h 1076"/>
                <a:gd name="T78" fmla="*/ 577850 w 708"/>
                <a:gd name="T79" fmla="*/ 0 h 1076"/>
                <a:gd name="T80" fmla="*/ 584200 w 708"/>
                <a:gd name="T81" fmla="*/ 0 h 1076"/>
                <a:gd name="T82" fmla="*/ 730250 w 708"/>
                <a:gd name="T83" fmla="*/ 28575 h 1076"/>
                <a:gd name="T84" fmla="*/ 800100 w 708"/>
                <a:gd name="T85" fmla="*/ 50800 h 1076"/>
                <a:gd name="T86" fmla="*/ 863600 w 708"/>
                <a:gd name="T87" fmla="*/ 82550 h 1076"/>
                <a:gd name="T88" fmla="*/ 920750 w 708"/>
                <a:gd name="T89" fmla="*/ 123825 h 1076"/>
                <a:gd name="T90" fmla="*/ 974725 w 708"/>
                <a:gd name="T91" fmla="*/ 171450 h 1076"/>
                <a:gd name="T92" fmla="*/ 1022350 w 708"/>
                <a:gd name="T93" fmla="*/ 228600 h 1076"/>
                <a:gd name="T94" fmla="*/ 1063625 w 708"/>
                <a:gd name="T95" fmla="*/ 295275 h 10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08" h="1076">
                  <a:moveTo>
                    <a:pt x="670" y="186"/>
                  </a:moveTo>
                  <a:lnTo>
                    <a:pt x="670" y="186"/>
                  </a:lnTo>
                  <a:lnTo>
                    <a:pt x="682" y="210"/>
                  </a:lnTo>
                  <a:lnTo>
                    <a:pt x="692" y="236"/>
                  </a:lnTo>
                  <a:lnTo>
                    <a:pt x="698" y="262"/>
                  </a:lnTo>
                  <a:lnTo>
                    <a:pt x="704" y="288"/>
                  </a:lnTo>
                  <a:lnTo>
                    <a:pt x="706" y="314"/>
                  </a:lnTo>
                  <a:lnTo>
                    <a:pt x="708" y="342"/>
                  </a:lnTo>
                  <a:lnTo>
                    <a:pt x="708" y="368"/>
                  </a:lnTo>
                  <a:lnTo>
                    <a:pt x="706" y="396"/>
                  </a:lnTo>
                  <a:lnTo>
                    <a:pt x="700" y="450"/>
                  </a:lnTo>
                  <a:lnTo>
                    <a:pt x="692" y="504"/>
                  </a:lnTo>
                  <a:lnTo>
                    <a:pt x="672" y="610"/>
                  </a:lnTo>
                  <a:lnTo>
                    <a:pt x="658" y="702"/>
                  </a:lnTo>
                  <a:lnTo>
                    <a:pt x="650" y="744"/>
                  </a:lnTo>
                  <a:lnTo>
                    <a:pt x="640" y="786"/>
                  </a:lnTo>
                  <a:lnTo>
                    <a:pt x="626" y="824"/>
                  </a:lnTo>
                  <a:lnTo>
                    <a:pt x="616" y="844"/>
                  </a:lnTo>
                  <a:lnTo>
                    <a:pt x="606" y="862"/>
                  </a:lnTo>
                  <a:lnTo>
                    <a:pt x="594" y="882"/>
                  </a:lnTo>
                  <a:lnTo>
                    <a:pt x="582" y="900"/>
                  </a:lnTo>
                  <a:lnTo>
                    <a:pt x="566" y="920"/>
                  </a:lnTo>
                  <a:lnTo>
                    <a:pt x="550" y="938"/>
                  </a:lnTo>
                  <a:lnTo>
                    <a:pt x="502" y="988"/>
                  </a:lnTo>
                  <a:lnTo>
                    <a:pt x="482" y="1010"/>
                  </a:lnTo>
                  <a:lnTo>
                    <a:pt x="458" y="1030"/>
                  </a:lnTo>
                  <a:lnTo>
                    <a:pt x="436" y="1046"/>
                  </a:lnTo>
                  <a:lnTo>
                    <a:pt x="410" y="1060"/>
                  </a:lnTo>
                  <a:lnTo>
                    <a:pt x="380" y="1070"/>
                  </a:lnTo>
                  <a:lnTo>
                    <a:pt x="348" y="1076"/>
                  </a:lnTo>
                  <a:lnTo>
                    <a:pt x="318" y="1068"/>
                  </a:lnTo>
                  <a:lnTo>
                    <a:pt x="292" y="1058"/>
                  </a:lnTo>
                  <a:lnTo>
                    <a:pt x="268" y="1044"/>
                  </a:lnTo>
                  <a:lnTo>
                    <a:pt x="244" y="1028"/>
                  </a:lnTo>
                  <a:lnTo>
                    <a:pt x="224" y="1010"/>
                  </a:lnTo>
                  <a:lnTo>
                    <a:pt x="202" y="988"/>
                  </a:lnTo>
                  <a:lnTo>
                    <a:pt x="158" y="940"/>
                  </a:lnTo>
                  <a:lnTo>
                    <a:pt x="142" y="922"/>
                  </a:lnTo>
                  <a:lnTo>
                    <a:pt x="126" y="902"/>
                  </a:lnTo>
                  <a:lnTo>
                    <a:pt x="114" y="884"/>
                  </a:lnTo>
                  <a:lnTo>
                    <a:pt x="102" y="864"/>
                  </a:lnTo>
                  <a:lnTo>
                    <a:pt x="92" y="846"/>
                  </a:lnTo>
                  <a:lnTo>
                    <a:pt x="82" y="826"/>
                  </a:lnTo>
                  <a:lnTo>
                    <a:pt x="68" y="788"/>
                  </a:lnTo>
                  <a:lnTo>
                    <a:pt x="58" y="748"/>
                  </a:lnTo>
                  <a:lnTo>
                    <a:pt x="50" y="704"/>
                  </a:lnTo>
                  <a:lnTo>
                    <a:pt x="36" y="612"/>
                  </a:lnTo>
                  <a:lnTo>
                    <a:pt x="16" y="506"/>
                  </a:lnTo>
                  <a:lnTo>
                    <a:pt x="8" y="452"/>
                  </a:lnTo>
                  <a:lnTo>
                    <a:pt x="2" y="398"/>
                  </a:lnTo>
                  <a:lnTo>
                    <a:pt x="0" y="370"/>
                  </a:lnTo>
                  <a:lnTo>
                    <a:pt x="0" y="344"/>
                  </a:lnTo>
                  <a:lnTo>
                    <a:pt x="2" y="316"/>
                  </a:lnTo>
                  <a:lnTo>
                    <a:pt x="4" y="290"/>
                  </a:lnTo>
                  <a:lnTo>
                    <a:pt x="10" y="264"/>
                  </a:lnTo>
                  <a:lnTo>
                    <a:pt x="16" y="238"/>
                  </a:lnTo>
                  <a:lnTo>
                    <a:pt x="26" y="214"/>
                  </a:lnTo>
                  <a:lnTo>
                    <a:pt x="38" y="188"/>
                  </a:lnTo>
                  <a:lnTo>
                    <a:pt x="50" y="166"/>
                  </a:lnTo>
                  <a:lnTo>
                    <a:pt x="64" y="144"/>
                  </a:lnTo>
                  <a:lnTo>
                    <a:pt x="80" y="124"/>
                  </a:lnTo>
                  <a:lnTo>
                    <a:pt x="98" y="106"/>
                  </a:lnTo>
                  <a:lnTo>
                    <a:pt x="116" y="90"/>
                  </a:lnTo>
                  <a:lnTo>
                    <a:pt x="134" y="74"/>
                  </a:lnTo>
                  <a:lnTo>
                    <a:pt x="154" y="62"/>
                  </a:lnTo>
                  <a:lnTo>
                    <a:pt x="174" y="50"/>
                  </a:lnTo>
                  <a:lnTo>
                    <a:pt x="196" y="38"/>
                  </a:lnTo>
                  <a:lnTo>
                    <a:pt x="218" y="30"/>
                  </a:lnTo>
                  <a:lnTo>
                    <a:pt x="242" y="22"/>
                  </a:lnTo>
                  <a:lnTo>
                    <a:pt x="264" y="16"/>
                  </a:lnTo>
                  <a:lnTo>
                    <a:pt x="290" y="10"/>
                  </a:lnTo>
                  <a:lnTo>
                    <a:pt x="314" y="6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414" y="6"/>
                  </a:lnTo>
                  <a:lnTo>
                    <a:pt x="460" y="18"/>
                  </a:lnTo>
                  <a:lnTo>
                    <a:pt x="482" y="24"/>
                  </a:lnTo>
                  <a:lnTo>
                    <a:pt x="504" y="32"/>
                  </a:lnTo>
                  <a:lnTo>
                    <a:pt x="524" y="42"/>
                  </a:lnTo>
                  <a:lnTo>
                    <a:pt x="544" y="52"/>
                  </a:lnTo>
                  <a:lnTo>
                    <a:pt x="562" y="64"/>
                  </a:lnTo>
                  <a:lnTo>
                    <a:pt x="580" y="78"/>
                  </a:lnTo>
                  <a:lnTo>
                    <a:pt x="598" y="92"/>
                  </a:lnTo>
                  <a:lnTo>
                    <a:pt x="614" y="108"/>
                  </a:lnTo>
                  <a:lnTo>
                    <a:pt x="630" y="126"/>
                  </a:lnTo>
                  <a:lnTo>
                    <a:pt x="644" y="144"/>
                  </a:lnTo>
                  <a:lnTo>
                    <a:pt x="658" y="164"/>
                  </a:lnTo>
                  <a:lnTo>
                    <a:pt x="670" y="18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172" name="Group 210"/>
          <p:cNvGrpSpPr>
            <a:grpSpLocks/>
          </p:cNvGrpSpPr>
          <p:nvPr/>
        </p:nvGrpSpPr>
        <p:grpSpPr bwMode="auto">
          <a:xfrm>
            <a:off x="3714750" y="1833563"/>
            <a:ext cx="801688" cy="150812"/>
            <a:chOff x="6528784" y="2918594"/>
            <a:chExt cx="1054100" cy="158750"/>
          </a:xfrm>
        </p:grpSpPr>
        <p:sp>
          <p:nvSpPr>
            <p:cNvPr id="7281" name="Freeform 260"/>
            <p:cNvSpPr>
              <a:spLocks noEditPoints="1"/>
            </p:cNvSpPr>
            <p:nvPr/>
          </p:nvSpPr>
          <p:spPr bwMode="auto">
            <a:xfrm>
              <a:off x="6652609" y="2924944"/>
              <a:ext cx="196850" cy="152400"/>
            </a:xfrm>
            <a:custGeom>
              <a:avLst/>
              <a:gdLst>
                <a:gd name="T0" fmla="*/ 2147483646 w 124"/>
                <a:gd name="T1" fmla="*/ 2147483646 h 96"/>
                <a:gd name="T2" fmla="*/ 2147483646 w 124"/>
                <a:gd name="T3" fmla="*/ 2147483646 h 96"/>
                <a:gd name="T4" fmla="*/ 2147483646 w 124"/>
                <a:gd name="T5" fmla="*/ 2147483646 h 96"/>
                <a:gd name="T6" fmla="*/ 0 w 124"/>
                <a:gd name="T7" fmla="*/ 2147483646 h 96"/>
                <a:gd name="T8" fmla="*/ 0 w 124"/>
                <a:gd name="T9" fmla="*/ 2147483646 h 96"/>
                <a:gd name="T10" fmla="*/ 0 w 124"/>
                <a:gd name="T11" fmla="*/ 2147483646 h 96"/>
                <a:gd name="T12" fmla="*/ 0 w 124"/>
                <a:gd name="T13" fmla="*/ 2147483646 h 96"/>
                <a:gd name="T14" fmla="*/ 2147483646 w 124"/>
                <a:gd name="T15" fmla="*/ 2147483646 h 96"/>
                <a:gd name="T16" fmla="*/ 2147483646 w 124"/>
                <a:gd name="T17" fmla="*/ 2147483646 h 96"/>
                <a:gd name="T18" fmla="*/ 2147483646 w 124"/>
                <a:gd name="T19" fmla="*/ 2147483646 h 96"/>
                <a:gd name="T20" fmla="*/ 2147483646 w 124"/>
                <a:gd name="T21" fmla="*/ 2147483646 h 96"/>
                <a:gd name="T22" fmla="*/ 2147483646 w 124"/>
                <a:gd name="T23" fmla="*/ 2147483646 h 96"/>
                <a:gd name="T24" fmla="*/ 2147483646 w 124"/>
                <a:gd name="T25" fmla="*/ 2147483646 h 96"/>
                <a:gd name="T26" fmla="*/ 2147483646 w 124"/>
                <a:gd name="T27" fmla="*/ 2147483646 h 96"/>
                <a:gd name="T28" fmla="*/ 2147483646 w 124"/>
                <a:gd name="T29" fmla="*/ 0 h 96"/>
                <a:gd name="T30" fmla="*/ 2147483646 w 124"/>
                <a:gd name="T31" fmla="*/ 0 h 96"/>
                <a:gd name="T32" fmla="*/ 2147483646 w 124"/>
                <a:gd name="T33" fmla="*/ 2147483646 h 96"/>
                <a:gd name="T34" fmla="*/ 2147483646 w 124"/>
                <a:gd name="T35" fmla="*/ 2147483646 h 96"/>
                <a:gd name="T36" fmla="*/ 2147483646 w 124"/>
                <a:gd name="T37" fmla="*/ 2147483646 h 96"/>
                <a:gd name="T38" fmla="*/ 2147483646 w 124"/>
                <a:gd name="T39" fmla="*/ 2147483646 h 96"/>
                <a:gd name="T40" fmla="*/ 2147483646 w 124"/>
                <a:gd name="T41" fmla="*/ 2147483646 h 96"/>
                <a:gd name="T42" fmla="*/ 2147483646 w 124"/>
                <a:gd name="T43" fmla="*/ 2147483646 h 96"/>
                <a:gd name="T44" fmla="*/ 2147483646 w 124"/>
                <a:gd name="T45" fmla="*/ 2147483646 h 96"/>
                <a:gd name="T46" fmla="*/ 2147483646 w 124"/>
                <a:gd name="T47" fmla="*/ 2147483646 h 96"/>
                <a:gd name="T48" fmla="*/ 2147483646 w 124"/>
                <a:gd name="T49" fmla="*/ 2147483646 h 96"/>
                <a:gd name="T50" fmla="*/ 2147483646 w 124"/>
                <a:gd name="T51" fmla="*/ 2147483646 h 96"/>
                <a:gd name="T52" fmla="*/ 2147483646 w 124"/>
                <a:gd name="T53" fmla="*/ 2147483646 h 96"/>
                <a:gd name="T54" fmla="*/ 2147483646 w 124"/>
                <a:gd name="T55" fmla="*/ 2147483646 h 96"/>
                <a:gd name="T56" fmla="*/ 2147483646 w 124"/>
                <a:gd name="T57" fmla="*/ 2147483646 h 96"/>
                <a:gd name="T58" fmla="*/ 2147483646 w 124"/>
                <a:gd name="T59" fmla="*/ 2147483646 h 96"/>
                <a:gd name="T60" fmla="*/ 2147483646 w 124"/>
                <a:gd name="T61" fmla="*/ 2147483646 h 96"/>
                <a:gd name="T62" fmla="*/ 2147483646 w 124"/>
                <a:gd name="T63" fmla="*/ 2147483646 h 96"/>
                <a:gd name="T64" fmla="*/ 2147483646 w 124"/>
                <a:gd name="T65" fmla="*/ 2147483646 h 96"/>
                <a:gd name="T66" fmla="*/ 2147483646 w 124"/>
                <a:gd name="T67" fmla="*/ 2147483646 h 96"/>
                <a:gd name="T68" fmla="*/ 2147483646 w 124"/>
                <a:gd name="T69" fmla="*/ 2147483646 h 96"/>
                <a:gd name="T70" fmla="*/ 2147483646 w 124"/>
                <a:gd name="T71" fmla="*/ 2147483646 h 96"/>
                <a:gd name="T72" fmla="*/ 2147483646 w 124"/>
                <a:gd name="T73" fmla="*/ 2147483646 h 96"/>
                <a:gd name="T74" fmla="*/ 2147483646 w 124"/>
                <a:gd name="T75" fmla="*/ 2147483646 h 96"/>
                <a:gd name="T76" fmla="*/ 2147483646 w 124"/>
                <a:gd name="T77" fmla="*/ 2147483646 h 96"/>
                <a:gd name="T78" fmla="*/ 2147483646 w 124"/>
                <a:gd name="T79" fmla="*/ 2147483646 h 96"/>
                <a:gd name="T80" fmla="*/ 2147483646 w 124"/>
                <a:gd name="T81" fmla="*/ 2147483646 h 96"/>
                <a:gd name="T82" fmla="*/ 2147483646 w 124"/>
                <a:gd name="T83" fmla="*/ 2147483646 h 96"/>
                <a:gd name="T84" fmla="*/ 2147483646 w 124"/>
                <a:gd name="T85" fmla="*/ 2147483646 h 96"/>
                <a:gd name="T86" fmla="*/ 2147483646 w 124"/>
                <a:gd name="T87" fmla="*/ 2147483646 h 96"/>
                <a:gd name="T88" fmla="*/ 2147483646 w 124"/>
                <a:gd name="T89" fmla="*/ 2147483646 h 96"/>
                <a:gd name="T90" fmla="*/ 2147483646 w 124"/>
                <a:gd name="T91" fmla="*/ 2147483646 h 96"/>
                <a:gd name="T92" fmla="*/ 2147483646 w 124"/>
                <a:gd name="T93" fmla="*/ 2147483646 h 96"/>
                <a:gd name="T94" fmla="*/ 2147483646 w 124"/>
                <a:gd name="T95" fmla="*/ 2147483646 h 96"/>
                <a:gd name="T96" fmla="*/ 2147483646 w 124"/>
                <a:gd name="T97" fmla="*/ 2147483646 h 96"/>
                <a:gd name="T98" fmla="*/ 2147483646 w 124"/>
                <a:gd name="T99" fmla="*/ 2147483646 h 96"/>
                <a:gd name="T100" fmla="*/ 2147483646 w 124"/>
                <a:gd name="T101" fmla="*/ 2147483646 h 96"/>
                <a:gd name="T102" fmla="*/ 2147483646 w 124"/>
                <a:gd name="T103" fmla="*/ 2147483646 h 96"/>
                <a:gd name="T104" fmla="*/ 2147483646 w 124"/>
                <a:gd name="T105" fmla="*/ 2147483646 h 96"/>
                <a:gd name="T106" fmla="*/ 2147483646 w 124"/>
                <a:gd name="T107" fmla="*/ 2147483646 h 96"/>
                <a:gd name="T108" fmla="*/ 2147483646 w 124"/>
                <a:gd name="T109" fmla="*/ 2147483646 h 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4" h="96">
                  <a:moveTo>
                    <a:pt x="10" y="88"/>
                  </a:moveTo>
                  <a:lnTo>
                    <a:pt x="10" y="88"/>
                  </a:lnTo>
                  <a:lnTo>
                    <a:pt x="4" y="7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2" y="30"/>
                  </a:lnTo>
                  <a:lnTo>
                    <a:pt x="8" y="20"/>
                  </a:lnTo>
                  <a:lnTo>
                    <a:pt x="14" y="10"/>
                  </a:lnTo>
                  <a:lnTo>
                    <a:pt x="22" y="2"/>
                  </a:lnTo>
                  <a:lnTo>
                    <a:pt x="42" y="0"/>
                  </a:lnTo>
                  <a:lnTo>
                    <a:pt x="64" y="0"/>
                  </a:lnTo>
                  <a:lnTo>
                    <a:pt x="86" y="4"/>
                  </a:lnTo>
                  <a:lnTo>
                    <a:pt x="108" y="10"/>
                  </a:lnTo>
                  <a:lnTo>
                    <a:pt x="116" y="22"/>
                  </a:lnTo>
                  <a:lnTo>
                    <a:pt x="120" y="34"/>
                  </a:lnTo>
                  <a:lnTo>
                    <a:pt x="124" y="48"/>
                  </a:lnTo>
                  <a:lnTo>
                    <a:pt x="122" y="62"/>
                  </a:lnTo>
                  <a:lnTo>
                    <a:pt x="118" y="78"/>
                  </a:lnTo>
                  <a:lnTo>
                    <a:pt x="110" y="90"/>
                  </a:lnTo>
                  <a:lnTo>
                    <a:pt x="78" y="96"/>
                  </a:lnTo>
                  <a:lnTo>
                    <a:pt x="62" y="96"/>
                  </a:lnTo>
                  <a:lnTo>
                    <a:pt x="48" y="96"/>
                  </a:lnTo>
                  <a:lnTo>
                    <a:pt x="10" y="88"/>
                  </a:lnTo>
                  <a:close/>
                  <a:moveTo>
                    <a:pt x="88" y="56"/>
                  </a:moveTo>
                  <a:lnTo>
                    <a:pt x="88" y="56"/>
                  </a:lnTo>
                  <a:lnTo>
                    <a:pt x="88" y="44"/>
                  </a:lnTo>
                  <a:lnTo>
                    <a:pt x="84" y="36"/>
                  </a:lnTo>
                  <a:lnTo>
                    <a:pt x="76" y="28"/>
                  </a:lnTo>
                  <a:lnTo>
                    <a:pt x="66" y="24"/>
                  </a:lnTo>
                  <a:lnTo>
                    <a:pt x="54" y="26"/>
                  </a:lnTo>
                  <a:lnTo>
                    <a:pt x="46" y="30"/>
                  </a:lnTo>
                  <a:lnTo>
                    <a:pt x="38" y="3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40" y="68"/>
                  </a:lnTo>
                  <a:lnTo>
                    <a:pt x="46" y="74"/>
                  </a:lnTo>
                  <a:lnTo>
                    <a:pt x="56" y="78"/>
                  </a:lnTo>
                  <a:lnTo>
                    <a:pt x="68" y="78"/>
                  </a:lnTo>
                  <a:lnTo>
                    <a:pt x="78" y="74"/>
                  </a:lnTo>
                  <a:lnTo>
                    <a:pt x="84" y="66"/>
                  </a:lnTo>
                  <a:lnTo>
                    <a:pt x="88" y="56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2" name="Freeform 261"/>
            <p:cNvSpPr>
              <a:spLocks/>
            </p:cNvSpPr>
            <p:nvPr/>
          </p:nvSpPr>
          <p:spPr bwMode="auto">
            <a:xfrm>
              <a:off x="6824059" y="2940819"/>
              <a:ext cx="107950" cy="127000"/>
            </a:xfrm>
            <a:custGeom>
              <a:avLst/>
              <a:gdLst>
                <a:gd name="T0" fmla="*/ 2147483646 w 68"/>
                <a:gd name="T1" fmla="*/ 2147483646 h 80"/>
                <a:gd name="T2" fmla="*/ 2147483646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2147483646 w 68"/>
                <a:gd name="T15" fmla="*/ 2147483646 h 80"/>
                <a:gd name="T16" fmla="*/ 2147483646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0 w 68"/>
                <a:gd name="T25" fmla="*/ 0 h 80"/>
                <a:gd name="T26" fmla="*/ 0 w 68"/>
                <a:gd name="T27" fmla="*/ 0 h 80"/>
                <a:gd name="T28" fmla="*/ 2147483646 w 68"/>
                <a:gd name="T29" fmla="*/ 2147483646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2147483646 h 80"/>
                <a:gd name="T36" fmla="*/ 2147483646 w 68"/>
                <a:gd name="T37" fmla="*/ 2147483646 h 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8" h="80">
                  <a:moveTo>
                    <a:pt x="68" y="60"/>
                  </a:moveTo>
                  <a:lnTo>
                    <a:pt x="68" y="60"/>
                  </a:lnTo>
                  <a:lnTo>
                    <a:pt x="48" y="68"/>
                  </a:lnTo>
                  <a:lnTo>
                    <a:pt x="28" y="74"/>
                  </a:lnTo>
                  <a:lnTo>
                    <a:pt x="2" y="80"/>
                  </a:lnTo>
                  <a:lnTo>
                    <a:pt x="10" y="68"/>
                  </a:lnTo>
                  <a:lnTo>
                    <a:pt x="14" y="52"/>
                  </a:lnTo>
                  <a:lnTo>
                    <a:pt x="16" y="38"/>
                  </a:lnTo>
                  <a:lnTo>
                    <a:pt x="12" y="24"/>
                  </a:lnTo>
                  <a:lnTo>
                    <a:pt x="8" y="12"/>
                  </a:lnTo>
                  <a:lnTo>
                    <a:pt x="0" y="0"/>
                  </a:lnTo>
                  <a:lnTo>
                    <a:pt x="18" y="10"/>
                  </a:lnTo>
                  <a:lnTo>
                    <a:pt x="36" y="22"/>
                  </a:lnTo>
                  <a:lnTo>
                    <a:pt x="54" y="40"/>
                  </a:lnTo>
                  <a:lnTo>
                    <a:pt x="68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3" name="Freeform 262"/>
            <p:cNvSpPr>
              <a:spLocks/>
            </p:cNvSpPr>
            <p:nvPr/>
          </p:nvSpPr>
          <p:spPr bwMode="auto">
            <a:xfrm>
              <a:off x="6706584" y="2963044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0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4">
                  <a:moveTo>
                    <a:pt x="54" y="32"/>
                  </a:moveTo>
                  <a:lnTo>
                    <a:pt x="54" y="32"/>
                  </a:lnTo>
                  <a:lnTo>
                    <a:pt x="50" y="42"/>
                  </a:lnTo>
                  <a:lnTo>
                    <a:pt x="44" y="50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2" y="50"/>
                  </a:lnTo>
                  <a:lnTo>
                    <a:pt x="6" y="44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2" y="4"/>
                  </a:lnTo>
                  <a:lnTo>
                    <a:pt x="50" y="12"/>
                  </a:lnTo>
                  <a:lnTo>
                    <a:pt x="54" y="20"/>
                  </a:lnTo>
                  <a:lnTo>
                    <a:pt x="54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Freeform 263"/>
            <p:cNvSpPr>
              <a:spLocks/>
            </p:cNvSpPr>
            <p:nvPr/>
          </p:nvSpPr>
          <p:spPr bwMode="auto">
            <a:xfrm>
              <a:off x="6528784" y="2928119"/>
              <a:ext cx="158750" cy="136525"/>
            </a:xfrm>
            <a:custGeom>
              <a:avLst/>
              <a:gdLst>
                <a:gd name="T0" fmla="*/ 2147483646 w 100"/>
                <a:gd name="T1" fmla="*/ 2147483646 h 86"/>
                <a:gd name="T2" fmla="*/ 2147483646 w 100"/>
                <a:gd name="T3" fmla="*/ 2147483646 h 86"/>
                <a:gd name="T4" fmla="*/ 2147483646 w 100"/>
                <a:gd name="T5" fmla="*/ 2147483646 h 86"/>
                <a:gd name="T6" fmla="*/ 2147483646 w 100"/>
                <a:gd name="T7" fmla="*/ 2147483646 h 86"/>
                <a:gd name="T8" fmla="*/ 0 w 100"/>
                <a:gd name="T9" fmla="*/ 2147483646 h 86"/>
                <a:gd name="T10" fmla="*/ 0 w 100"/>
                <a:gd name="T11" fmla="*/ 2147483646 h 86"/>
                <a:gd name="T12" fmla="*/ 2147483646 w 100"/>
                <a:gd name="T13" fmla="*/ 2147483646 h 86"/>
                <a:gd name="T14" fmla="*/ 2147483646 w 100"/>
                <a:gd name="T15" fmla="*/ 2147483646 h 86"/>
                <a:gd name="T16" fmla="*/ 2147483646 w 100"/>
                <a:gd name="T17" fmla="*/ 2147483646 h 86"/>
                <a:gd name="T18" fmla="*/ 2147483646 w 100"/>
                <a:gd name="T19" fmla="*/ 2147483646 h 86"/>
                <a:gd name="T20" fmla="*/ 2147483646 w 100"/>
                <a:gd name="T21" fmla="*/ 2147483646 h 86"/>
                <a:gd name="T22" fmla="*/ 2147483646 w 100"/>
                <a:gd name="T23" fmla="*/ 2147483646 h 86"/>
                <a:gd name="T24" fmla="*/ 2147483646 w 100"/>
                <a:gd name="T25" fmla="*/ 2147483646 h 86"/>
                <a:gd name="T26" fmla="*/ 2147483646 w 100"/>
                <a:gd name="T27" fmla="*/ 2147483646 h 86"/>
                <a:gd name="T28" fmla="*/ 2147483646 w 100"/>
                <a:gd name="T29" fmla="*/ 2147483646 h 86"/>
                <a:gd name="T30" fmla="*/ 2147483646 w 100"/>
                <a:gd name="T31" fmla="*/ 0 h 86"/>
                <a:gd name="T32" fmla="*/ 2147483646 w 100"/>
                <a:gd name="T33" fmla="*/ 0 h 86"/>
                <a:gd name="T34" fmla="*/ 2147483646 w 100"/>
                <a:gd name="T35" fmla="*/ 2147483646 h 86"/>
                <a:gd name="T36" fmla="*/ 2147483646 w 100"/>
                <a:gd name="T37" fmla="*/ 2147483646 h 86"/>
                <a:gd name="T38" fmla="*/ 2147483646 w 100"/>
                <a:gd name="T39" fmla="*/ 2147483646 h 86"/>
                <a:gd name="T40" fmla="*/ 2147483646 w 100"/>
                <a:gd name="T41" fmla="*/ 2147483646 h 86"/>
                <a:gd name="T42" fmla="*/ 2147483646 w 100"/>
                <a:gd name="T43" fmla="*/ 2147483646 h 86"/>
                <a:gd name="T44" fmla="*/ 2147483646 w 100"/>
                <a:gd name="T45" fmla="*/ 2147483646 h 86"/>
                <a:gd name="T46" fmla="*/ 2147483646 w 100"/>
                <a:gd name="T47" fmla="*/ 2147483646 h 86"/>
                <a:gd name="T48" fmla="*/ 2147483646 w 100"/>
                <a:gd name="T49" fmla="*/ 2147483646 h 86"/>
                <a:gd name="T50" fmla="*/ 2147483646 w 100"/>
                <a:gd name="T51" fmla="*/ 2147483646 h 86"/>
                <a:gd name="T52" fmla="*/ 2147483646 w 100"/>
                <a:gd name="T53" fmla="*/ 2147483646 h 8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0" h="86">
                  <a:moveTo>
                    <a:pt x="88" y="86"/>
                  </a:moveTo>
                  <a:lnTo>
                    <a:pt x="88" y="86"/>
                  </a:lnTo>
                  <a:lnTo>
                    <a:pt x="56" y="76"/>
                  </a:lnTo>
                  <a:lnTo>
                    <a:pt x="28" y="66"/>
                  </a:lnTo>
                  <a:lnTo>
                    <a:pt x="0" y="58"/>
                  </a:lnTo>
                  <a:lnTo>
                    <a:pt x="4" y="56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4" y="36"/>
                  </a:lnTo>
                  <a:lnTo>
                    <a:pt x="40" y="30"/>
                  </a:lnTo>
                  <a:lnTo>
                    <a:pt x="46" y="22"/>
                  </a:lnTo>
                  <a:lnTo>
                    <a:pt x="60" y="14"/>
                  </a:lnTo>
                  <a:lnTo>
                    <a:pt x="78" y="6"/>
                  </a:lnTo>
                  <a:lnTo>
                    <a:pt x="100" y="0"/>
                  </a:lnTo>
                  <a:lnTo>
                    <a:pt x="92" y="8"/>
                  </a:lnTo>
                  <a:lnTo>
                    <a:pt x="86" y="18"/>
                  </a:lnTo>
                  <a:lnTo>
                    <a:pt x="80" y="28"/>
                  </a:lnTo>
                  <a:lnTo>
                    <a:pt x="78" y="40"/>
                  </a:lnTo>
                  <a:lnTo>
                    <a:pt x="78" y="52"/>
                  </a:lnTo>
                  <a:lnTo>
                    <a:pt x="78" y="64"/>
                  </a:lnTo>
                  <a:lnTo>
                    <a:pt x="82" y="74"/>
                  </a:lnTo>
                  <a:lnTo>
                    <a:pt x="88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Freeform 264"/>
            <p:cNvSpPr>
              <a:spLocks/>
            </p:cNvSpPr>
            <p:nvPr/>
          </p:nvSpPr>
          <p:spPr bwMode="auto">
            <a:xfrm>
              <a:off x="6528784" y="2924944"/>
              <a:ext cx="403225" cy="152400"/>
            </a:xfrm>
            <a:custGeom>
              <a:avLst/>
              <a:gdLst>
                <a:gd name="T0" fmla="*/ 2147483646 w 254"/>
                <a:gd name="T1" fmla="*/ 2147483646 h 96"/>
                <a:gd name="T2" fmla="*/ 2147483646 w 254"/>
                <a:gd name="T3" fmla="*/ 2147483646 h 96"/>
                <a:gd name="T4" fmla="*/ 2147483646 w 254"/>
                <a:gd name="T5" fmla="*/ 0 h 96"/>
                <a:gd name="T6" fmla="*/ 2147483646 w 254"/>
                <a:gd name="T7" fmla="*/ 0 h 96"/>
                <a:gd name="T8" fmla="*/ 2147483646 w 254"/>
                <a:gd name="T9" fmla="*/ 2147483646 h 96"/>
                <a:gd name="T10" fmla="*/ 2147483646 w 254"/>
                <a:gd name="T11" fmla="*/ 2147483646 h 96"/>
                <a:gd name="T12" fmla="*/ 2147483646 w 254"/>
                <a:gd name="T13" fmla="*/ 2147483646 h 96"/>
                <a:gd name="T14" fmla="*/ 2147483646 w 254"/>
                <a:gd name="T15" fmla="*/ 2147483646 h 96"/>
                <a:gd name="T16" fmla="*/ 2147483646 w 254"/>
                <a:gd name="T17" fmla="*/ 2147483646 h 96"/>
                <a:gd name="T18" fmla="*/ 2147483646 w 254"/>
                <a:gd name="T19" fmla="*/ 2147483646 h 96"/>
                <a:gd name="T20" fmla="*/ 2147483646 w 254"/>
                <a:gd name="T21" fmla="*/ 2147483646 h 96"/>
                <a:gd name="T22" fmla="*/ 2147483646 w 254"/>
                <a:gd name="T23" fmla="*/ 2147483646 h 96"/>
                <a:gd name="T24" fmla="*/ 2147483646 w 254"/>
                <a:gd name="T25" fmla="*/ 2147483646 h 96"/>
                <a:gd name="T26" fmla="*/ 2147483646 w 254"/>
                <a:gd name="T27" fmla="*/ 2147483646 h 96"/>
                <a:gd name="T28" fmla="*/ 2147483646 w 254"/>
                <a:gd name="T29" fmla="*/ 2147483646 h 96"/>
                <a:gd name="T30" fmla="*/ 2147483646 w 254"/>
                <a:gd name="T31" fmla="*/ 2147483646 h 96"/>
                <a:gd name="T32" fmla="*/ 2147483646 w 254"/>
                <a:gd name="T33" fmla="*/ 2147483646 h 96"/>
                <a:gd name="T34" fmla="*/ 2147483646 w 254"/>
                <a:gd name="T35" fmla="*/ 2147483646 h 96"/>
                <a:gd name="T36" fmla="*/ 2147483646 w 254"/>
                <a:gd name="T37" fmla="*/ 2147483646 h 96"/>
                <a:gd name="T38" fmla="*/ 2147483646 w 254"/>
                <a:gd name="T39" fmla="*/ 2147483646 h 96"/>
                <a:gd name="T40" fmla="*/ 2147483646 w 254"/>
                <a:gd name="T41" fmla="*/ 2147483646 h 96"/>
                <a:gd name="T42" fmla="*/ 2147483646 w 254"/>
                <a:gd name="T43" fmla="*/ 2147483646 h 96"/>
                <a:gd name="T44" fmla="*/ 2147483646 w 254"/>
                <a:gd name="T45" fmla="*/ 2147483646 h 96"/>
                <a:gd name="T46" fmla="*/ 2147483646 w 254"/>
                <a:gd name="T47" fmla="*/ 2147483646 h 96"/>
                <a:gd name="T48" fmla="*/ 0 w 254"/>
                <a:gd name="T49" fmla="*/ 2147483646 h 96"/>
                <a:gd name="T50" fmla="*/ 0 w 254"/>
                <a:gd name="T51" fmla="*/ 2147483646 h 96"/>
                <a:gd name="T52" fmla="*/ 2147483646 w 254"/>
                <a:gd name="T53" fmla="*/ 2147483646 h 96"/>
                <a:gd name="T54" fmla="*/ 2147483646 w 254"/>
                <a:gd name="T55" fmla="*/ 2147483646 h 96"/>
                <a:gd name="T56" fmla="*/ 2147483646 w 254"/>
                <a:gd name="T57" fmla="*/ 2147483646 h 96"/>
                <a:gd name="T58" fmla="*/ 2147483646 w 254"/>
                <a:gd name="T59" fmla="*/ 2147483646 h 96"/>
                <a:gd name="T60" fmla="*/ 2147483646 w 254"/>
                <a:gd name="T61" fmla="*/ 2147483646 h 96"/>
                <a:gd name="T62" fmla="*/ 2147483646 w 254"/>
                <a:gd name="T63" fmla="*/ 2147483646 h 96"/>
                <a:gd name="T64" fmla="*/ 2147483646 w 254"/>
                <a:gd name="T65" fmla="*/ 2147483646 h 96"/>
                <a:gd name="T66" fmla="*/ 2147483646 w 254"/>
                <a:gd name="T67" fmla="*/ 2147483646 h 96"/>
                <a:gd name="T68" fmla="*/ 2147483646 w 254"/>
                <a:gd name="T69" fmla="*/ 2147483646 h 96"/>
                <a:gd name="T70" fmla="*/ 2147483646 w 254"/>
                <a:gd name="T71" fmla="*/ 2147483646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4" h="96">
                  <a:moveTo>
                    <a:pt x="100" y="2"/>
                  </a:moveTo>
                  <a:lnTo>
                    <a:pt x="100" y="2"/>
                  </a:lnTo>
                  <a:lnTo>
                    <a:pt x="120" y="0"/>
                  </a:lnTo>
                  <a:lnTo>
                    <a:pt x="142" y="0"/>
                  </a:lnTo>
                  <a:lnTo>
                    <a:pt x="164" y="4"/>
                  </a:lnTo>
                  <a:lnTo>
                    <a:pt x="186" y="10"/>
                  </a:lnTo>
                  <a:lnTo>
                    <a:pt x="204" y="20"/>
                  </a:lnTo>
                  <a:lnTo>
                    <a:pt x="222" y="32"/>
                  </a:lnTo>
                  <a:lnTo>
                    <a:pt x="240" y="50"/>
                  </a:lnTo>
                  <a:lnTo>
                    <a:pt x="254" y="70"/>
                  </a:lnTo>
                  <a:lnTo>
                    <a:pt x="234" y="78"/>
                  </a:lnTo>
                  <a:lnTo>
                    <a:pt x="214" y="84"/>
                  </a:lnTo>
                  <a:lnTo>
                    <a:pt x="188" y="90"/>
                  </a:lnTo>
                  <a:lnTo>
                    <a:pt x="156" y="96"/>
                  </a:lnTo>
                  <a:lnTo>
                    <a:pt x="140" y="96"/>
                  </a:lnTo>
                  <a:lnTo>
                    <a:pt x="126" y="96"/>
                  </a:lnTo>
                  <a:lnTo>
                    <a:pt x="88" y="88"/>
                  </a:lnTo>
                  <a:lnTo>
                    <a:pt x="56" y="78"/>
                  </a:lnTo>
                  <a:lnTo>
                    <a:pt x="28" y="68"/>
                  </a:lnTo>
                  <a:lnTo>
                    <a:pt x="0" y="60"/>
                  </a:lnTo>
                  <a:lnTo>
                    <a:pt x="4" y="58"/>
                  </a:lnTo>
                  <a:lnTo>
                    <a:pt x="14" y="54"/>
                  </a:lnTo>
                  <a:lnTo>
                    <a:pt x="28" y="46"/>
                  </a:lnTo>
                  <a:lnTo>
                    <a:pt x="34" y="38"/>
                  </a:lnTo>
                  <a:lnTo>
                    <a:pt x="40" y="32"/>
                  </a:lnTo>
                  <a:lnTo>
                    <a:pt x="46" y="24"/>
                  </a:lnTo>
                  <a:lnTo>
                    <a:pt x="60" y="16"/>
                  </a:lnTo>
                  <a:lnTo>
                    <a:pt x="78" y="8"/>
                  </a:lnTo>
                  <a:lnTo>
                    <a:pt x="10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6" name="Freeform 265"/>
            <p:cNvSpPr>
              <a:spLocks/>
            </p:cNvSpPr>
            <p:nvPr/>
          </p:nvSpPr>
          <p:spPr bwMode="auto">
            <a:xfrm>
              <a:off x="6652609" y="2928119"/>
              <a:ext cx="34925" cy="136525"/>
            </a:xfrm>
            <a:custGeom>
              <a:avLst/>
              <a:gdLst>
                <a:gd name="T0" fmla="*/ 2147483646 w 22"/>
                <a:gd name="T1" fmla="*/ 2147483646 h 86"/>
                <a:gd name="T2" fmla="*/ 2147483646 w 22"/>
                <a:gd name="T3" fmla="*/ 2147483646 h 86"/>
                <a:gd name="T4" fmla="*/ 2147483646 w 22"/>
                <a:gd name="T5" fmla="*/ 2147483646 h 86"/>
                <a:gd name="T6" fmla="*/ 0 w 22"/>
                <a:gd name="T7" fmla="*/ 2147483646 h 86"/>
                <a:gd name="T8" fmla="*/ 0 w 22"/>
                <a:gd name="T9" fmla="*/ 2147483646 h 86"/>
                <a:gd name="T10" fmla="*/ 0 w 22"/>
                <a:gd name="T11" fmla="*/ 2147483646 h 86"/>
                <a:gd name="T12" fmla="*/ 0 w 22"/>
                <a:gd name="T13" fmla="*/ 2147483646 h 86"/>
                <a:gd name="T14" fmla="*/ 2147483646 w 22"/>
                <a:gd name="T15" fmla="*/ 2147483646 h 86"/>
                <a:gd name="T16" fmla="*/ 2147483646 w 22"/>
                <a:gd name="T17" fmla="*/ 2147483646 h 86"/>
                <a:gd name="T18" fmla="*/ 2147483646 w 22"/>
                <a:gd name="T19" fmla="*/ 2147483646 h 86"/>
                <a:gd name="T20" fmla="*/ 2147483646 w 22"/>
                <a:gd name="T21" fmla="*/ 0 h 86"/>
                <a:gd name="T22" fmla="*/ 2147483646 w 22"/>
                <a:gd name="T23" fmla="*/ 0 h 86"/>
                <a:gd name="T24" fmla="*/ 2147483646 w 22"/>
                <a:gd name="T25" fmla="*/ 0 h 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86">
                  <a:moveTo>
                    <a:pt x="10" y="86"/>
                  </a:moveTo>
                  <a:lnTo>
                    <a:pt x="10" y="86"/>
                  </a:lnTo>
                  <a:lnTo>
                    <a:pt x="4" y="74"/>
                  </a:lnTo>
                  <a:lnTo>
                    <a:pt x="0" y="64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2" y="28"/>
                  </a:lnTo>
                  <a:lnTo>
                    <a:pt x="8" y="18"/>
                  </a:lnTo>
                  <a:lnTo>
                    <a:pt x="14" y="8"/>
                  </a:lnTo>
                  <a:lnTo>
                    <a:pt x="2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7" name="Freeform 266"/>
            <p:cNvSpPr>
              <a:spLocks/>
            </p:cNvSpPr>
            <p:nvPr/>
          </p:nvSpPr>
          <p:spPr bwMode="auto">
            <a:xfrm>
              <a:off x="6824059" y="2940819"/>
              <a:ext cx="25400" cy="127000"/>
            </a:xfrm>
            <a:custGeom>
              <a:avLst/>
              <a:gdLst>
                <a:gd name="T0" fmla="*/ 0 w 16"/>
                <a:gd name="T1" fmla="*/ 0 h 80"/>
                <a:gd name="T2" fmla="*/ 0 w 16"/>
                <a:gd name="T3" fmla="*/ 0 h 80"/>
                <a:gd name="T4" fmla="*/ 2147483646 w 16"/>
                <a:gd name="T5" fmla="*/ 2147483646 h 80"/>
                <a:gd name="T6" fmla="*/ 2147483646 w 16"/>
                <a:gd name="T7" fmla="*/ 2147483646 h 80"/>
                <a:gd name="T8" fmla="*/ 2147483646 w 16"/>
                <a:gd name="T9" fmla="*/ 2147483646 h 80"/>
                <a:gd name="T10" fmla="*/ 2147483646 w 16"/>
                <a:gd name="T11" fmla="*/ 2147483646 h 80"/>
                <a:gd name="T12" fmla="*/ 2147483646 w 16"/>
                <a:gd name="T13" fmla="*/ 2147483646 h 80"/>
                <a:gd name="T14" fmla="*/ 2147483646 w 16"/>
                <a:gd name="T15" fmla="*/ 2147483646 h 80"/>
                <a:gd name="T16" fmla="*/ 2147483646 w 16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80">
                  <a:moveTo>
                    <a:pt x="0" y="0"/>
                  </a:moveTo>
                  <a:lnTo>
                    <a:pt x="0" y="0"/>
                  </a:lnTo>
                  <a:lnTo>
                    <a:pt x="8" y="12"/>
                  </a:lnTo>
                  <a:lnTo>
                    <a:pt x="12" y="24"/>
                  </a:lnTo>
                  <a:lnTo>
                    <a:pt x="16" y="38"/>
                  </a:lnTo>
                  <a:lnTo>
                    <a:pt x="14" y="52"/>
                  </a:lnTo>
                  <a:lnTo>
                    <a:pt x="10" y="68"/>
                  </a:lnTo>
                  <a:lnTo>
                    <a:pt x="2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8" name="Freeform 267"/>
            <p:cNvSpPr>
              <a:spLocks/>
            </p:cNvSpPr>
            <p:nvPr/>
          </p:nvSpPr>
          <p:spPr bwMode="auto">
            <a:xfrm>
              <a:off x="6706584" y="2963044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0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4">
                  <a:moveTo>
                    <a:pt x="54" y="32"/>
                  </a:moveTo>
                  <a:lnTo>
                    <a:pt x="54" y="32"/>
                  </a:lnTo>
                  <a:lnTo>
                    <a:pt x="50" y="42"/>
                  </a:lnTo>
                  <a:lnTo>
                    <a:pt x="44" y="50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2" y="50"/>
                  </a:lnTo>
                  <a:lnTo>
                    <a:pt x="6" y="44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2" y="4"/>
                  </a:lnTo>
                  <a:lnTo>
                    <a:pt x="50" y="12"/>
                  </a:lnTo>
                  <a:lnTo>
                    <a:pt x="54" y="20"/>
                  </a:lnTo>
                  <a:lnTo>
                    <a:pt x="54" y="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Freeform 268"/>
            <p:cNvSpPr>
              <a:spLocks/>
            </p:cNvSpPr>
            <p:nvPr/>
          </p:nvSpPr>
          <p:spPr bwMode="auto">
            <a:xfrm>
              <a:off x="6706584" y="2953519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2">
                  <a:moveTo>
                    <a:pt x="22" y="14"/>
                  </a:moveTo>
                  <a:lnTo>
                    <a:pt x="22" y="14"/>
                  </a:lnTo>
                  <a:lnTo>
                    <a:pt x="22" y="18"/>
                  </a:lnTo>
                  <a:lnTo>
                    <a:pt x="18" y="20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6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Freeform 269"/>
            <p:cNvSpPr>
              <a:spLocks/>
            </p:cNvSpPr>
            <p:nvPr/>
          </p:nvSpPr>
          <p:spPr bwMode="auto">
            <a:xfrm>
              <a:off x="7176484" y="2937644"/>
              <a:ext cx="107950" cy="127000"/>
            </a:xfrm>
            <a:custGeom>
              <a:avLst/>
              <a:gdLst>
                <a:gd name="T0" fmla="*/ 0 w 68"/>
                <a:gd name="T1" fmla="*/ 2147483646 h 80"/>
                <a:gd name="T2" fmla="*/ 0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2147483646 w 68"/>
                <a:gd name="T15" fmla="*/ 2147483646 h 80"/>
                <a:gd name="T16" fmla="*/ 2147483646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2147483646 w 68"/>
                <a:gd name="T25" fmla="*/ 0 h 80"/>
                <a:gd name="T26" fmla="*/ 2147483646 w 68"/>
                <a:gd name="T27" fmla="*/ 0 h 80"/>
                <a:gd name="T28" fmla="*/ 2147483646 w 68"/>
                <a:gd name="T29" fmla="*/ 0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2147483646 h 80"/>
                <a:gd name="T36" fmla="*/ 0 w 68"/>
                <a:gd name="T37" fmla="*/ 2147483646 h 80"/>
                <a:gd name="T38" fmla="*/ 0 w 68"/>
                <a:gd name="T39" fmla="*/ 2147483646 h 8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8" h="80">
                  <a:moveTo>
                    <a:pt x="0" y="62"/>
                  </a:moveTo>
                  <a:lnTo>
                    <a:pt x="0" y="62"/>
                  </a:lnTo>
                  <a:lnTo>
                    <a:pt x="22" y="68"/>
                  </a:lnTo>
                  <a:lnTo>
                    <a:pt x="42" y="74"/>
                  </a:lnTo>
                  <a:lnTo>
                    <a:pt x="68" y="80"/>
                  </a:lnTo>
                  <a:lnTo>
                    <a:pt x="60" y="68"/>
                  </a:lnTo>
                  <a:lnTo>
                    <a:pt x="54" y="52"/>
                  </a:lnTo>
                  <a:lnTo>
                    <a:pt x="54" y="38"/>
                  </a:lnTo>
                  <a:lnTo>
                    <a:pt x="56" y="24"/>
                  </a:lnTo>
                  <a:lnTo>
                    <a:pt x="60" y="12"/>
                  </a:lnTo>
                  <a:lnTo>
                    <a:pt x="68" y="0"/>
                  </a:lnTo>
                  <a:lnTo>
                    <a:pt x="50" y="10"/>
                  </a:lnTo>
                  <a:lnTo>
                    <a:pt x="32" y="24"/>
                  </a:lnTo>
                  <a:lnTo>
                    <a:pt x="16" y="4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1" name="Freeform 270"/>
            <p:cNvSpPr>
              <a:spLocks noEditPoints="1"/>
            </p:cNvSpPr>
            <p:nvPr/>
          </p:nvSpPr>
          <p:spPr bwMode="auto">
            <a:xfrm>
              <a:off x="7262209" y="2918594"/>
              <a:ext cx="196850" cy="152400"/>
            </a:xfrm>
            <a:custGeom>
              <a:avLst/>
              <a:gdLst>
                <a:gd name="T0" fmla="*/ 0 w 124"/>
                <a:gd name="T1" fmla="*/ 2147483646 h 96"/>
                <a:gd name="T2" fmla="*/ 0 w 124"/>
                <a:gd name="T3" fmla="*/ 2147483646 h 96"/>
                <a:gd name="T4" fmla="*/ 2147483646 w 124"/>
                <a:gd name="T5" fmla="*/ 2147483646 h 96"/>
                <a:gd name="T6" fmla="*/ 2147483646 w 124"/>
                <a:gd name="T7" fmla="*/ 2147483646 h 96"/>
                <a:gd name="T8" fmla="*/ 2147483646 w 124"/>
                <a:gd name="T9" fmla="*/ 2147483646 h 96"/>
                <a:gd name="T10" fmla="*/ 2147483646 w 124"/>
                <a:gd name="T11" fmla="*/ 2147483646 h 96"/>
                <a:gd name="T12" fmla="*/ 2147483646 w 124"/>
                <a:gd name="T13" fmla="*/ 2147483646 h 96"/>
                <a:gd name="T14" fmla="*/ 2147483646 w 124"/>
                <a:gd name="T15" fmla="*/ 2147483646 h 96"/>
                <a:gd name="T16" fmla="*/ 2147483646 w 124"/>
                <a:gd name="T17" fmla="*/ 2147483646 h 96"/>
                <a:gd name="T18" fmla="*/ 2147483646 w 124"/>
                <a:gd name="T19" fmla="*/ 2147483646 h 96"/>
                <a:gd name="T20" fmla="*/ 2147483646 w 124"/>
                <a:gd name="T21" fmla="*/ 2147483646 h 96"/>
                <a:gd name="T22" fmla="*/ 2147483646 w 124"/>
                <a:gd name="T23" fmla="*/ 2147483646 h 96"/>
                <a:gd name="T24" fmla="*/ 2147483646 w 124"/>
                <a:gd name="T25" fmla="*/ 2147483646 h 96"/>
                <a:gd name="T26" fmla="*/ 2147483646 w 124"/>
                <a:gd name="T27" fmla="*/ 2147483646 h 96"/>
                <a:gd name="T28" fmla="*/ 2147483646 w 124"/>
                <a:gd name="T29" fmla="*/ 2147483646 h 96"/>
                <a:gd name="T30" fmla="*/ 2147483646 w 124"/>
                <a:gd name="T31" fmla="*/ 2147483646 h 96"/>
                <a:gd name="T32" fmla="*/ 2147483646 w 124"/>
                <a:gd name="T33" fmla="*/ 2147483646 h 96"/>
                <a:gd name="T34" fmla="*/ 2147483646 w 124"/>
                <a:gd name="T35" fmla="*/ 2147483646 h 96"/>
                <a:gd name="T36" fmla="*/ 2147483646 w 124"/>
                <a:gd name="T37" fmla="*/ 2147483646 h 96"/>
                <a:gd name="T38" fmla="*/ 2147483646 w 124"/>
                <a:gd name="T39" fmla="*/ 2147483646 h 96"/>
                <a:gd name="T40" fmla="*/ 2147483646 w 124"/>
                <a:gd name="T41" fmla="*/ 2147483646 h 96"/>
                <a:gd name="T42" fmla="*/ 2147483646 w 124"/>
                <a:gd name="T43" fmla="*/ 2147483646 h 96"/>
                <a:gd name="T44" fmla="*/ 2147483646 w 124"/>
                <a:gd name="T45" fmla="*/ 0 h 96"/>
                <a:gd name="T46" fmla="*/ 2147483646 w 124"/>
                <a:gd name="T47" fmla="*/ 0 h 96"/>
                <a:gd name="T48" fmla="*/ 2147483646 w 124"/>
                <a:gd name="T49" fmla="*/ 2147483646 h 96"/>
                <a:gd name="T50" fmla="*/ 2147483646 w 124"/>
                <a:gd name="T51" fmla="*/ 2147483646 h 96"/>
                <a:gd name="T52" fmla="*/ 2147483646 w 124"/>
                <a:gd name="T53" fmla="*/ 2147483646 h 96"/>
                <a:gd name="T54" fmla="*/ 2147483646 w 124"/>
                <a:gd name="T55" fmla="*/ 2147483646 h 96"/>
                <a:gd name="T56" fmla="*/ 2147483646 w 124"/>
                <a:gd name="T57" fmla="*/ 2147483646 h 96"/>
                <a:gd name="T58" fmla="*/ 2147483646 w 124"/>
                <a:gd name="T59" fmla="*/ 2147483646 h 96"/>
                <a:gd name="T60" fmla="*/ 0 w 124"/>
                <a:gd name="T61" fmla="*/ 2147483646 h 96"/>
                <a:gd name="T62" fmla="*/ 0 w 124"/>
                <a:gd name="T63" fmla="*/ 2147483646 h 96"/>
                <a:gd name="T64" fmla="*/ 0 w 124"/>
                <a:gd name="T65" fmla="*/ 2147483646 h 96"/>
                <a:gd name="T66" fmla="*/ 2147483646 w 124"/>
                <a:gd name="T67" fmla="*/ 2147483646 h 96"/>
                <a:gd name="T68" fmla="*/ 2147483646 w 124"/>
                <a:gd name="T69" fmla="*/ 2147483646 h 96"/>
                <a:gd name="T70" fmla="*/ 2147483646 w 124"/>
                <a:gd name="T71" fmla="*/ 2147483646 h 96"/>
                <a:gd name="T72" fmla="*/ 2147483646 w 124"/>
                <a:gd name="T73" fmla="*/ 2147483646 h 96"/>
                <a:gd name="T74" fmla="*/ 2147483646 w 124"/>
                <a:gd name="T75" fmla="*/ 2147483646 h 96"/>
                <a:gd name="T76" fmla="*/ 2147483646 w 124"/>
                <a:gd name="T77" fmla="*/ 2147483646 h 96"/>
                <a:gd name="T78" fmla="*/ 2147483646 w 124"/>
                <a:gd name="T79" fmla="*/ 2147483646 h 96"/>
                <a:gd name="T80" fmla="*/ 2147483646 w 124"/>
                <a:gd name="T81" fmla="*/ 2147483646 h 96"/>
                <a:gd name="T82" fmla="*/ 2147483646 w 124"/>
                <a:gd name="T83" fmla="*/ 2147483646 h 96"/>
                <a:gd name="T84" fmla="*/ 2147483646 w 124"/>
                <a:gd name="T85" fmla="*/ 2147483646 h 96"/>
                <a:gd name="T86" fmla="*/ 2147483646 w 124"/>
                <a:gd name="T87" fmla="*/ 2147483646 h 96"/>
                <a:gd name="T88" fmla="*/ 2147483646 w 124"/>
                <a:gd name="T89" fmla="*/ 2147483646 h 96"/>
                <a:gd name="T90" fmla="*/ 2147483646 w 124"/>
                <a:gd name="T91" fmla="*/ 2147483646 h 96"/>
                <a:gd name="T92" fmla="*/ 2147483646 w 124"/>
                <a:gd name="T93" fmla="*/ 2147483646 h 96"/>
                <a:gd name="T94" fmla="*/ 2147483646 w 124"/>
                <a:gd name="T95" fmla="*/ 2147483646 h 96"/>
                <a:gd name="T96" fmla="*/ 2147483646 w 124"/>
                <a:gd name="T97" fmla="*/ 2147483646 h 96"/>
                <a:gd name="T98" fmla="*/ 2147483646 w 124"/>
                <a:gd name="T99" fmla="*/ 2147483646 h 96"/>
                <a:gd name="T100" fmla="*/ 2147483646 w 124"/>
                <a:gd name="T101" fmla="*/ 2147483646 h 96"/>
                <a:gd name="T102" fmla="*/ 2147483646 w 124"/>
                <a:gd name="T103" fmla="*/ 2147483646 h 96"/>
                <a:gd name="T104" fmla="*/ 2147483646 w 124"/>
                <a:gd name="T105" fmla="*/ 2147483646 h 96"/>
                <a:gd name="T106" fmla="*/ 2147483646 w 124"/>
                <a:gd name="T107" fmla="*/ 2147483646 h 96"/>
                <a:gd name="T108" fmla="*/ 2147483646 w 124"/>
                <a:gd name="T109" fmla="*/ 2147483646 h 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4" h="96">
                  <a:moveTo>
                    <a:pt x="0" y="64"/>
                  </a:moveTo>
                  <a:lnTo>
                    <a:pt x="0" y="64"/>
                  </a:lnTo>
                  <a:lnTo>
                    <a:pt x="6" y="80"/>
                  </a:lnTo>
                  <a:lnTo>
                    <a:pt x="14" y="92"/>
                  </a:lnTo>
                  <a:lnTo>
                    <a:pt x="46" y="96"/>
                  </a:lnTo>
                  <a:lnTo>
                    <a:pt x="62" y="96"/>
                  </a:lnTo>
                  <a:lnTo>
                    <a:pt x="76" y="94"/>
                  </a:lnTo>
                  <a:lnTo>
                    <a:pt x="114" y="86"/>
                  </a:lnTo>
                  <a:lnTo>
                    <a:pt x="120" y="76"/>
                  </a:lnTo>
                  <a:lnTo>
                    <a:pt x="122" y="64"/>
                  </a:lnTo>
                  <a:lnTo>
                    <a:pt x="124" y="52"/>
                  </a:lnTo>
                  <a:lnTo>
                    <a:pt x="122" y="40"/>
                  </a:lnTo>
                  <a:lnTo>
                    <a:pt x="120" y="28"/>
                  </a:lnTo>
                  <a:lnTo>
                    <a:pt x="114" y="18"/>
                  </a:lnTo>
                  <a:lnTo>
                    <a:pt x="108" y="10"/>
                  </a:lnTo>
                  <a:lnTo>
                    <a:pt x="98" y="2"/>
                  </a:lnTo>
                  <a:lnTo>
                    <a:pt x="78" y="0"/>
                  </a:lnTo>
                  <a:lnTo>
                    <a:pt x="58" y="0"/>
                  </a:lnTo>
                  <a:lnTo>
                    <a:pt x="36" y="4"/>
                  </a:lnTo>
                  <a:lnTo>
                    <a:pt x="14" y="12"/>
                  </a:lnTo>
                  <a:lnTo>
                    <a:pt x="6" y="24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0" y="64"/>
                  </a:lnTo>
                  <a:close/>
                  <a:moveTo>
                    <a:pt x="34" y="56"/>
                  </a:moveTo>
                  <a:lnTo>
                    <a:pt x="34" y="56"/>
                  </a:lnTo>
                  <a:lnTo>
                    <a:pt x="36" y="46"/>
                  </a:lnTo>
                  <a:lnTo>
                    <a:pt x="40" y="36"/>
                  </a:lnTo>
                  <a:lnTo>
                    <a:pt x="46" y="30"/>
                  </a:lnTo>
                  <a:lnTo>
                    <a:pt x="56" y="26"/>
                  </a:lnTo>
                  <a:lnTo>
                    <a:pt x="68" y="26"/>
                  </a:lnTo>
                  <a:lnTo>
                    <a:pt x="78" y="30"/>
                  </a:lnTo>
                  <a:lnTo>
                    <a:pt x="84" y="36"/>
                  </a:lnTo>
                  <a:lnTo>
                    <a:pt x="88" y="46"/>
                  </a:lnTo>
                  <a:lnTo>
                    <a:pt x="88" y="58"/>
                  </a:lnTo>
                  <a:lnTo>
                    <a:pt x="84" y="68"/>
                  </a:lnTo>
                  <a:lnTo>
                    <a:pt x="76" y="74"/>
                  </a:lnTo>
                  <a:lnTo>
                    <a:pt x="66" y="78"/>
                  </a:lnTo>
                  <a:lnTo>
                    <a:pt x="56" y="78"/>
                  </a:lnTo>
                  <a:lnTo>
                    <a:pt x="46" y="74"/>
                  </a:lnTo>
                  <a:lnTo>
                    <a:pt x="38" y="66"/>
                  </a:lnTo>
                  <a:lnTo>
                    <a:pt x="34" y="56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2" name="Freeform 271"/>
            <p:cNvSpPr>
              <a:spLocks/>
            </p:cNvSpPr>
            <p:nvPr/>
          </p:nvSpPr>
          <p:spPr bwMode="auto">
            <a:xfrm>
              <a:off x="7316184" y="2959869"/>
              <a:ext cx="85725" cy="82550"/>
            </a:xfrm>
            <a:custGeom>
              <a:avLst/>
              <a:gdLst>
                <a:gd name="T0" fmla="*/ 2147483646 w 54"/>
                <a:gd name="T1" fmla="*/ 0 h 52"/>
                <a:gd name="T2" fmla="*/ 2147483646 w 54"/>
                <a:gd name="T3" fmla="*/ 0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0 w 54"/>
                <a:gd name="T11" fmla="*/ 2147483646 h 52"/>
                <a:gd name="T12" fmla="*/ 0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2147483646 h 52"/>
                <a:gd name="T30" fmla="*/ 2147483646 w 54"/>
                <a:gd name="T31" fmla="*/ 2147483646 h 52"/>
                <a:gd name="T32" fmla="*/ 2147483646 w 54"/>
                <a:gd name="T33" fmla="*/ 2147483646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0 h 52"/>
                <a:gd name="T40" fmla="*/ 2147483646 w 54"/>
                <a:gd name="T41" fmla="*/ 0 h 52"/>
                <a:gd name="T42" fmla="*/ 2147483646 w 54"/>
                <a:gd name="T43" fmla="*/ 0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2">
                  <a:moveTo>
                    <a:pt x="22" y="0"/>
                  </a:moveTo>
                  <a:lnTo>
                    <a:pt x="22" y="0"/>
                  </a:lnTo>
                  <a:lnTo>
                    <a:pt x="12" y="4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0"/>
                  </a:lnTo>
                  <a:lnTo>
                    <a:pt x="4" y="40"/>
                  </a:lnTo>
                  <a:lnTo>
                    <a:pt x="12" y="48"/>
                  </a:lnTo>
                  <a:lnTo>
                    <a:pt x="22" y="52"/>
                  </a:lnTo>
                  <a:lnTo>
                    <a:pt x="32" y="52"/>
                  </a:lnTo>
                  <a:lnTo>
                    <a:pt x="42" y="48"/>
                  </a:lnTo>
                  <a:lnTo>
                    <a:pt x="50" y="42"/>
                  </a:lnTo>
                  <a:lnTo>
                    <a:pt x="54" y="32"/>
                  </a:lnTo>
                  <a:lnTo>
                    <a:pt x="54" y="20"/>
                  </a:lnTo>
                  <a:lnTo>
                    <a:pt x="50" y="10"/>
                  </a:lnTo>
                  <a:lnTo>
                    <a:pt x="44" y="4"/>
                  </a:lnTo>
                  <a:lnTo>
                    <a:pt x="3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3" name="Freeform 272"/>
            <p:cNvSpPr>
              <a:spLocks/>
            </p:cNvSpPr>
            <p:nvPr/>
          </p:nvSpPr>
          <p:spPr bwMode="auto">
            <a:xfrm>
              <a:off x="7417784" y="2921769"/>
              <a:ext cx="165100" cy="133350"/>
            </a:xfrm>
            <a:custGeom>
              <a:avLst/>
              <a:gdLst>
                <a:gd name="T0" fmla="*/ 2147483646 w 104"/>
                <a:gd name="T1" fmla="*/ 2147483646 h 84"/>
                <a:gd name="T2" fmla="*/ 2147483646 w 104"/>
                <a:gd name="T3" fmla="*/ 2147483646 h 84"/>
                <a:gd name="T4" fmla="*/ 2147483646 w 104"/>
                <a:gd name="T5" fmla="*/ 2147483646 h 84"/>
                <a:gd name="T6" fmla="*/ 2147483646 w 104"/>
                <a:gd name="T7" fmla="*/ 2147483646 h 84"/>
                <a:gd name="T8" fmla="*/ 2147483646 w 104"/>
                <a:gd name="T9" fmla="*/ 2147483646 h 84"/>
                <a:gd name="T10" fmla="*/ 2147483646 w 104"/>
                <a:gd name="T11" fmla="*/ 2147483646 h 84"/>
                <a:gd name="T12" fmla="*/ 2147483646 w 104"/>
                <a:gd name="T13" fmla="*/ 2147483646 h 84"/>
                <a:gd name="T14" fmla="*/ 2147483646 w 104"/>
                <a:gd name="T15" fmla="*/ 2147483646 h 84"/>
                <a:gd name="T16" fmla="*/ 2147483646 w 104"/>
                <a:gd name="T17" fmla="*/ 2147483646 h 84"/>
                <a:gd name="T18" fmla="*/ 2147483646 w 104"/>
                <a:gd name="T19" fmla="*/ 2147483646 h 84"/>
                <a:gd name="T20" fmla="*/ 2147483646 w 104"/>
                <a:gd name="T21" fmla="*/ 2147483646 h 84"/>
                <a:gd name="T22" fmla="*/ 2147483646 w 104"/>
                <a:gd name="T23" fmla="*/ 2147483646 h 84"/>
                <a:gd name="T24" fmla="*/ 2147483646 w 104"/>
                <a:gd name="T25" fmla="*/ 2147483646 h 84"/>
                <a:gd name="T26" fmla="*/ 2147483646 w 104"/>
                <a:gd name="T27" fmla="*/ 2147483646 h 84"/>
                <a:gd name="T28" fmla="*/ 2147483646 w 104"/>
                <a:gd name="T29" fmla="*/ 2147483646 h 84"/>
                <a:gd name="T30" fmla="*/ 2147483646 w 104"/>
                <a:gd name="T31" fmla="*/ 2147483646 h 84"/>
                <a:gd name="T32" fmla="*/ 2147483646 w 104"/>
                <a:gd name="T33" fmla="*/ 2147483646 h 84"/>
                <a:gd name="T34" fmla="*/ 2147483646 w 104"/>
                <a:gd name="T35" fmla="*/ 2147483646 h 84"/>
                <a:gd name="T36" fmla="*/ 2147483646 w 104"/>
                <a:gd name="T37" fmla="*/ 2147483646 h 84"/>
                <a:gd name="T38" fmla="*/ 2147483646 w 104"/>
                <a:gd name="T39" fmla="*/ 2147483646 h 84"/>
                <a:gd name="T40" fmla="*/ 0 w 104"/>
                <a:gd name="T41" fmla="*/ 0 h 84"/>
                <a:gd name="T42" fmla="*/ 0 w 104"/>
                <a:gd name="T43" fmla="*/ 0 h 84"/>
                <a:gd name="T44" fmla="*/ 2147483646 w 104"/>
                <a:gd name="T45" fmla="*/ 2147483646 h 84"/>
                <a:gd name="T46" fmla="*/ 2147483646 w 104"/>
                <a:gd name="T47" fmla="*/ 2147483646 h 84"/>
                <a:gd name="T48" fmla="*/ 2147483646 w 104"/>
                <a:gd name="T49" fmla="*/ 2147483646 h 84"/>
                <a:gd name="T50" fmla="*/ 2147483646 w 104"/>
                <a:gd name="T51" fmla="*/ 2147483646 h 84"/>
                <a:gd name="T52" fmla="*/ 2147483646 w 104"/>
                <a:gd name="T53" fmla="*/ 2147483646 h 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4" h="84">
                  <a:moveTo>
                    <a:pt x="24" y="38"/>
                  </a:moveTo>
                  <a:lnTo>
                    <a:pt x="24" y="38"/>
                  </a:lnTo>
                  <a:lnTo>
                    <a:pt x="26" y="50"/>
                  </a:lnTo>
                  <a:lnTo>
                    <a:pt x="24" y="62"/>
                  </a:lnTo>
                  <a:lnTo>
                    <a:pt x="22" y="74"/>
                  </a:lnTo>
                  <a:lnTo>
                    <a:pt x="16" y="84"/>
                  </a:lnTo>
                  <a:lnTo>
                    <a:pt x="48" y="74"/>
                  </a:lnTo>
                  <a:lnTo>
                    <a:pt x="76" y="64"/>
                  </a:lnTo>
                  <a:lnTo>
                    <a:pt x="104" y="54"/>
                  </a:lnTo>
                  <a:lnTo>
                    <a:pt x="98" y="52"/>
                  </a:lnTo>
                  <a:lnTo>
                    <a:pt x="88" y="48"/>
                  </a:lnTo>
                  <a:lnTo>
                    <a:pt x="76" y="40"/>
                  </a:lnTo>
                  <a:lnTo>
                    <a:pt x="68" y="34"/>
                  </a:lnTo>
                  <a:lnTo>
                    <a:pt x="64" y="26"/>
                  </a:lnTo>
                  <a:lnTo>
                    <a:pt x="56" y="20"/>
                  </a:lnTo>
                  <a:lnTo>
                    <a:pt x="42" y="12"/>
                  </a:lnTo>
                  <a:lnTo>
                    <a:pt x="2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6" y="16"/>
                  </a:lnTo>
                  <a:lnTo>
                    <a:pt x="22" y="26"/>
                  </a:lnTo>
                  <a:lnTo>
                    <a:pt x="2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Freeform 273"/>
            <p:cNvSpPr>
              <a:spLocks/>
            </p:cNvSpPr>
            <p:nvPr/>
          </p:nvSpPr>
          <p:spPr bwMode="auto">
            <a:xfrm>
              <a:off x="7176484" y="2918594"/>
              <a:ext cx="406400" cy="152400"/>
            </a:xfrm>
            <a:custGeom>
              <a:avLst/>
              <a:gdLst>
                <a:gd name="T0" fmla="*/ 2147483646 w 256"/>
                <a:gd name="T1" fmla="*/ 2147483646 h 96"/>
                <a:gd name="T2" fmla="*/ 2147483646 w 256"/>
                <a:gd name="T3" fmla="*/ 2147483646 h 96"/>
                <a:gd name="T4" fmla="*/ 2147483646 w 256"/>
                <a:gd name="T5" fmla="*/ 2147483646 h 96"/>
                <a:gd name="T6" fmla="*/ 2147483646 w 256"/>
                <a:gd name="T7" fmla="*/ 2147483646 h 96"/>
                <a:gd name="T8" fmla="*/ 2147483646 w 256"/>
                <a:gd name="T9" fmla="*/ 2147483646 h 96"/>
                <a:gd name="T10" fmla="*/ 2147483646 w 256"/>
                <a:gd name="T11" fmla="*/ 2147483646 h 96"/>
                <a:gd name="T12" fmla="*/ 2147483646 w 256"/>
                <a:gd name="T13" fmla="*/ 2147483646 h 96"/>
                <a:gd name="T14" fmla="*/ 2147483646 w 256"/>
                <a:gd name="T15" fmla="*/ 2147483646 h 96"/>
                <a:gd name="T16" fmla="*/ 2147483646 w 256"/>
                <a:gd name="T17" fmla="*/ 2147483646 h 96"/>
                <a:gd name="T18" fmla="*/ 2147483646 w 256"/>
                <a:gd name="T19" fmla="*/ 2147483646 h 96"/>
                <a:gd name="T20" fmla="*/ 2147483646 w 256"/>
                <a:gd name="T21" fmla="*/ 2147483646 h 96"/>
                <a:gd name="T22" fmla="*/ 2147483646 w 256"/>
                <a:gd name="T23" fmla="*/ 2147483646 h 96"/>
                <a:gd name="T24" fmla="*/ 2147483646 w 256"/>
                <a:gd name="T25" fmla="*/ 2147483646 h 96"/>
                <a:gd name="T26" fmla="*/ 2147483646 w 256"/>
                <a:gd name="T27" fmla="*/ 2147483646 h 96"/>
                <a:gd name="T28" fmla="*/ 2147483646 w 256"/>
                <a:gd name="T29" fmla="*/ 2147483646 h 96"/>
                <a:gd name="T30" fmla="*/ 2147483646 w 256"/>
                <a:gd name="T31" fmla="*/ 2147483646 h 96"/>
                <a:gd name="T32" fmla="*/ 2147483646 w 256"/>
                <a:gd name="T33" fmla="*/ 2147483646 h 96"/>
                <a:gd name="T34" fmla="*/ 2147483646 w 256"/>
                <a:gd name="T35" fmla="*/ 0 h 96"/>
                <a:gd name="T36" fmla="*/ 2147483646 w 256"/>
                <a:gd name="T37" fmla="*/ 0 h 96"/>
                <a:gd name="T38" fmla="*/ 2147483646 w 256"/>
                <a:gd name="T39" fmla="*/ 2147483646 h 96"/>
                <a:gd name="T40" fmla="*/ 2147483646 w 256"/>
                <a:gd name="T41" fmla="*/ 2147483646 h 96"/>
                <a:gd name="T42" fmla="*/ 2147483646 w 256"/>
                <a:gd name="T43" fmla="*/ 2147483646 h 96"/>
                <a:gd name="T44" fmla="*/ 2147483646 w 256"/>
                <a:gd name="T45" fmla="*/ 2147483646 h 96"/>
                <a:gd name="T46" fmla="*/ 2147483646 w 256"/>
                <a:gd name="T47" fmla="*/ 2147483646 h 96"/>
                <a:gd name="T48" fmla="*/ 2147483646 w 256"/>
                <a:gd name="T49" fmla="*/ 2147483646 h 96"/>
                <a:gd name="T50" fmla="*/ 0 w 256"/>
                <a:gd name="T51" fmla="*/ 2147483646 h 96"/>
                <a:gd name="T52" fmla="*/ 0 w 256"/>
                <a:gd name="T53" fmla="*/ 2147483646 h 96"/>
                <a:gd name="T54" fmla="*/ 2147483646 w 256"/>
                <a:gd name="T55" fmla="*/ 2147483646 h 96"/>
                <a:gd name="T56" fmla="*/ 2147483646 w 256"/>
                <a:gd name="T57" fmla="*/ 2147483646 h 96"/>
                <a:gd name="T58" fmla="*/ 2147483646 w 256"/>
                <a:gd name="T59" fmla="*/ 2147483646 h 96"/>
                <a:gd name="T60" fmla="*/ 2147483646 w 256"/>
                <a:gd name="T61" fmla="*/ 2147483646 h 96"/>
                <a:gd name="T62" fmla="*/ 2147483646 w 256"/>
                <a:gd name="T63" fmla="*/ 2147483646 h 96"/>
                <a:gd name="T64" fmla="*/ 2147483646 w 256"/>
                <a:gd name="T65" fmla="*/ 2147483646 h 96"/>
                <a:gd name="T66" fmla="*/ 2147483646 w 256"/>
                <a:gd name="T67" fmla="*/ 2147483646 h 96"/>
                <a:gd name="T68" fmla="*/ 2147483646 w 256"/>
                <a:gd name="T69" fmla="*/ 2147483646 h 96"/>
                <a:gd name="T70" fmla="*/ 2147483646 w 256"/>
                <a:gd name="T71" fmla="*/ 2147483646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6" h="96">
                  <a:moveTo>
                    <a:pt x="168" y="86"/>
                  </a:moveTo>
                  <a:lnTo>
                    <a:pt x="168" y="86"/>
                  </a:lnTo>
                  <a:lnTo>
                    <a:pt x="200" y="76"/>
                  </a:lnTo>
                  <a:lnTo>
                    <a:pt x="228" y="66"/>
                  </a:lnTo>
                  <a:lnTo>
                    <a:pt x="256" y="56"/>
                  </a:lnTo>
                  <a:lnTo>
                    <a:pt x="250" y="54"/>
                  </a:lnTo>
                  <a:lnTo>
                    <a:pt x="240" y="50"/>
                  </a:lnTo>
                  <a:lnTo>
                    <a:pt x="228" y="42"/>
                  </a:lnTo>
                  <a:lnTo>
                    <a:pt x="220" y="36"/>
                  </a:lnTo>
                  <a:lnTo>
                    <a:pt x="216" y="28"/>
                  </a:lnTo>
                  <a:lnTo>
                    <a:pt x="208" y="22"/>
                  </a:lnTo>
                  <a:lnTo>
                    <a:pt x="194" y="14"/>
                  </a:lnTo>
                  <a:lnTo>
                    <a:pt x="176" y="6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0" y="4"/>
                  </a:lnTo>
                  <a:lnTo>
                    <a:pt x="68" y="12"/>
                  </a:lnTo>
                  <a:lnTo>
                    <a:pt x="50" y="22"/>
                  </a:lnTo>
                  <a:lnTo>
                    <a:pt x="32" y="36"/>
                  </a:lnTo>
                  <a:lnTo>
                    <a:pt x="16" y="52"/>
                  </a:lnTo>
                  <a:lnTo>
                    <a:pt x="0" y="74"/>
                  </a:lnTo>
                  <a:lnTo>
                    <a:pt x="22" y="80"/>
                  </a:lnTo>
                  <a:lnTo>
                    <a:pt x="42" y="86"/>
                  </a:lnTo>
                  <a:lnTo>
                    <a:pt x="68" y="92"/>
                  </a:lnTo>
                  <a:lnTo>
                    <a:pt x="100" y="96"/>
                  </a:lnTo>
                  <a:lnTo>
                    <a:pt x="116" y="96"/>
                  </a:lnTo>
                  <a:lnTo>
                    <a:pt x="130" y="94"/>
                  </a:lnTo>
                  <a:lnTo>
                    <a:pt x="168" y="8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5" name="Freeform 274"/>
            <p:cNvSpPr>
              <a:spLocks/>
            </p:cNvSpPr>
            <p:nvPr/>
          </p:nvSpPr>
          <p:spPr bwMode="auto">
            <a:xfrm>
              <a:off x="7417784" y="2921769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2147483646 w 26"/>
                <a:gd name="T13" fmla="*/ 2147483646 h 84"/>
                <a:gd name="T14" fmla="*/ 2147483646 w 26"/>
                <a:gd name="T15" fmla="*/ 2147483646 h 84"/>
                <a:gd name="T16" fmla="*/ 2147483646 w 26"/>
                <a:gd name="T17" fmla="*/ 2147483646 h 84"/>
                <a:gd name="T18" fmla="*/ 2147483646 w 26"/>
                <a:gd name="T19" fmla="*/ 2147483646 h 84"/>
                <a:gd name="T20" fmla="*/ 2147483646 w 26"/>
                <a:gd name="T21" fmla="*/ 2147483646 h 84"/>
                <a:gd name="T22" fmla="*/ 0 w 26"/>
                <a:gd name="T23" fmla="*/ 0 h 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84">
                  <a:moveTo>
                    <a:pt x="16" y="84"/>
                  </a:moveTo>
                  <a:lnTo>
                    <a:pt x="16" y="84"/>
                  </a:lnTo>
                  <a:lnTo>
                    <a:pt x="22" y="74"/>
                  </a:lnTo>
                  <a:lnTo>
                    <a:pt x="24" y="62"/>
                  </a:lnTo>
                  <a:lnTo>
                    <a:pt x="26" y="50"/>
                  </a:lnTo>
                  <a:lnTo>
                    <a:pt x="24" y="38"/>
                  </a:lnTo>
                  <a:lnTo>
                    <a:pt x="22" y="26"/>
                  </a:lnTo>
                  <a:lnTo>
                    <a:pt x="16" y="16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6" name="Freeform 275"/>
            <p:cNvSpPr>
              <a:spLocks/>
            </p:cNvSpPr>
            <p:nvPr/>
          </p:nvSpPr>
          <p:spPr bwMode="auto">
            <a:xfrm>
              <a:off x="7262209" y="2937644"/>
              <a:ext cx="22225" cy="127000"/>
            </a:xfrm>
            <a:custGeom>
              <a:avLst/>
              <a:gdLst>
                <a:gd name="T0" fmla="*/ 2147483646 w 14"/>
                <a:gd name="T1" fmla="*/ 0 h 80"/>
                <a:gd name="T2" fmla="*/ 2147483646 w 14"/>
                <a:gd name="T3" fmla="*/ 0 h 80"/>
                <a:gd name="T4" fmla="*/ 2147483646 w 14"/>
                <a:gd name="T5" fmla="*/ 2147483646 h 80"/>
                <a:gd name="T6" fmla="*/ 2147483646 w 14"/>
                <a:gd name="T7" fmla="*/ 2147483646 h 80"/>
                <a:gd name="T8" fmla="*/ 0 w 14"/>
                <a:gd name="T9" fmla="*/ 2147483646 h 80"/>
                <a:gd name="T10" fmla="*/ 0 w 14"/>
                <a:gd name="T11" fmla="*/ 2147483646 h 80"/>
                <a:gd name="T12" fmla="*/ 0 w 14"/>
                <a:gd name="T13" fmla="*/ 2147483646 h 80"/>
                <a:gd name="T14" fmla="*/ 2147483646 w 14"/>
                <a:gd name="T15" fmla="*/ 2147483646 h 80"/>
                <a:gd name="T16" fmla="*/ 2147483646 w 14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80">
                  <a:moveTo>
                    <a:pt x="14" y="0"/>
                  </a:moveTo>
                  <a:lnTo>
                    <a:pt x="14" y="0"/>
                  </a:lnTo>
                  <a:lnTo>
                    <a:pt x="6" y="12"/>
                  </a:lnTo>
                  <a:lnTo>
                    <a:pt x="2" y="24"/>
                  </a:lnTo>
                  <a:lnTo>
                    <a:pt x="0" y="38"/>
                  </a:lnTo>
                  <a:lnTo>
                    <a:pt x="0" y="52"/>
                  </a:lnTo>
                  <a:lnTo>
                    <a:pt x="6" y="68"/>
                  </a:lnTo>
                  <a:lnTo>
                    <a:pt x="14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7" name="Freeform 276"/>
            <p:cNvSpPr>
              <a:spLocks/>
            </p:cNvSpPr>
            <p:nvPr/>
          </p:nvSpPr>
          <p:spPr bwMode="auto">
            <a:xfrm>
              <a:off x="7316184" y="2959869"/>
              <a:ext cx="85725" cy="82550"/>
            </a:xfrm>
            <a:custGeom>
              <a:avLst/>
              <a:gdLst>
                <a:gd name="T0" fmla="*/ 0 w 54"/>
                <a:gd name="T1" fmla="*/ 2147483646 h 52"/>
                <a:gd name="T2" fmla="*/ 0 w 54"/>
                <a:gd name="T3" fmla="*/ 2147483646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2147483646 w 54"/>
                <a:gd name="T11" fmla="*/ 2147483646 h 52"/>
                <a:gd name="T12" fmla="*/ 2147483646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0 h 52"/>
                <a:gd name="T30" fmla="*/ 2147483646 w 54"/>
                <a:gd name="T31" fmla="*/ 0 h 52"/>
                <a:gd name="T32" fmla="*/ 2147483646 w 54"/>
                <a:gd name="T33" fmla="*/ 0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2147483646 h 52"/>
                <a:gd name="T40" fmla="*/ 0 w 54"/>
                <a:gd name="T41" fmla="*/ 2147483646 h 52"/>
                <a:gd name="T42" fmla="*/ 0 w 54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52">
                  <a:moveTo>
                    <a:pt x="0" y="30"/>
                  </a:moveTo>
                  <a:lnTo>
                    <a:pt x="0" y="30"/>
                  </a:lnTo>
                  <a:lnTo>
                    <a:pt x="4" y="40"/>
                  </a:lnTo>
                  <a:lnTo>
                    <a:pt x="12" y="48"/>
                  </a:lnTo>
                  <a:lnTo>
                    <a:pt x="22" y="52"/>
                  </a:lnTo>
                  <a:lnTo>
                    <a:pt x="32" y="52"/>
                  </a:lnTo>
                  <a:lnTo>
                    <a:pt x="42" y="48"/>
                  </a:lnTo>
                  <a:lnTo>
                    <a:pt x="50" y="42"/>
                  </a:lnTo>
                  <a:lnTo>
                    <a:pt x="54" y="32"/>
                  </a:lnTo>
                  <a:lnTo>
                    <a:pt x="54" y="20"/>
                  </a:lnTo>
                  <a:lnTo>
                    <a:pt x="50" y="10"/>
                  </a:lnTo>
                  <a:lnTo>
                    <a:pt x="44" y="4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2" y="4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8" name="Freeform 277"/>
            <p:cNvSpPr>
              <a:spLocks/>
            </p:cNvSpPr>
            <p:nvPr/>
          </p:nvSpPr>
          <p:spPr bwMode="auto">
            <a:xfrm>
              <a:off x="7319359" y="2953519"/>
              <a:ext cx="38100" cy="38100"/>
            </a:xfrm>
            <a:custGeom>
              <a:avLst/>
              <a:gdLst>
                <a:gd name="T0" fmla="*/ 0 w 24"/>
                <a:gd name="T1" fmla="*/ 2147483646 h 24"/>
                <a:gd name="T2" fmla="*/ 0 w 24"/>
                <a:gd name="T3" fmla="*/ 2147483646 h 24"/>
                <a:gd name="T4" fmla="*/ 2147483646 w 24"/>
                <a:gd name="T5" fmla="*/ 2147483646 h 24"/>
                <a:gd name="T6" fmla="*/ 2147483646 w 24"/>
                <a:gd name="T7" fmla="*/ 2147483646 h 24"/>
                <a:gd name="T8" fmla="*/ 2147483646 w 24"/>
                <a:gd name="T9" fmla="*/ 2147483646 h 24"/>
                <a:gd name="T10" fmla="*/ 2147483646 w 24"/>
                <a:gd name="T11" fmla="*/ 2147483646 h 24"/>
                <a:gd name="T12" fmla="*/ 2147483646 w 24"/>
                <a:gd name="T13" fmla="*/ 2147483646 h 24"/>
                <a:gd name="T14" fmla="*/ 2147483646 w 24"/>
                <a:gd name="T15" fmla="*/ 2147483646 h 24"/>
                <a:gd name="T16" fmla="*/ 2147483646 w 24"/>
                <a:gd name="T17" fmla="*/ 2147483646 h 24"/>
                <a:gd name="T18" fmla="*/ 2147483646 w 24"/>
                <a:gd name="T19" fmla="*/ 2147483646 h 24"/>
                <a:gd name="T20" fmla="*/ 2147483646 w 24"/>
                <a:gd name="T21" fmla="*/ 2147483646 h 24"/>
                <a:gd name="T22" fmla="*/ 2147483646 w 24"/>
                <a:gd name="T23" fmla="*/ 2147483646 h 24"/>
                <a:gd name="T24" fmla="*/ 2147483646 w 24"/>
                <a:gd name="T25" fmla="*/ 2147483646 h 24"/>
                <a:gd name="T26" fmla="*/ 2147483646 w 24"/>
                <a:gd name="T27" fmla="*/ 2147483646 h 24"/>
                <a:gd name="T28" fmla="*/ 2147483646 w 24"/>
                <a:gd name="T29" fmla="*/ 0 h 24"/>
                <a:gd name="T30" fmla="*/ 2147483646 w 24"/>
                <a:gd name="T31" fmla="*/ 0 h 24"/>
                <a:gd name="T32" fmla="*/ 2147483646 w 24"/>
                <a:gd name="T33" fmla="*/ 0 h 24"/>
                <a:gd name="T34" fmla="*/ 2147483646 w 24"/>
                <a:gd name="T35" fmla="*/ 2147483646 h 24"/>
                <a:gd name="T36" fmla="*/ 2147483646 w 24"/>
                <a:gd name="T37" fmla="*/ 2147483646 h 24"/>
                <a:gd name="T38" fmla="*/ 2147483646 w 24"/>
                <a:gd name="T39" fmla="*/ 2147483646 h 24"/>
                <a:gd name="T40" fmla="*/ 0 w 24"/>
                <a:gd name="T41" fmla="*/ 2147483646 h 24"/>
                <a:gd name="T42" fmla="*/ 0 w 24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24">
                  <a:moveTo>
                    <a:pt x="0" y="14"/>
                  </a:moveTo>
                  <a:lnTo>
                    <a:pt x="0" y="14"/>
                  </a:lnTo>
                  <a:lnTo>
                    <a:pt x="2" y="18"/>
                  </a:lnTo>
                  <a:lnTo>
                    <a:pt x="6" y="22"/>
                  </a:lnTo>
                  <a:lnTo>
                    <a:pt x="10" y="24"/>
                  </a:lnTo>
                  <a:lnTo>
                    <a:pt x="14" y="24"/>
                  </a:lnTo>
                  <a:lnTo>
                    <a:pt x="18" y="22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2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3362323" y="1146094"/>
            <a:ext cx="1422803" cy="1740819"/>
            <a:chOff x="4289425" y="3148013"/>
            <a:chExt cx="1879600" cy="2162175"/>
          </a:xfrm>
          <a:solidFill>
            <a:srgbClr val="990000"/>
          </a:solidFill>
        </p:grpSpPr>
        <p:sp>
          <p:nvSpPr>
            <p:cNvPr id="215" name="Freeform 66"/>
            <p:cNvSpPr>
              <a:spLocks/>
            </p:cNvSpPr>
            <p:nvPr/>
          </p:nvSpPr>
          <p:spPr bwMode="auto">
            <a:xfrm>
              <a:off x="5661025" y="3338513"/>
              <a:ext cx="508000" cy="1971675"/>
            </a:xfrm>
            <a:custGeom>
              <a:avLst/>
              <a:gdLst>
                <a:gd name="T0" fmla="*/ 314 w 320"/>
                <a:gd name="T1" fmla="*/ 802 h 1242"/>
                <a:gd name="T2" fmla="*/ 318 w 320"/>
                <a:gd name="T3" fmla="*/ 842 h 1242"/>
                <a:gd name="T4" fmla="*/ 318 w 320"/>
                <a:gd name="T5" fmla="*/ 882 h 1242"/>
                <a:gd name="T6" fmla="*/ 306 w 320"/>
                <a:gd name="T7" fmla="*/ 958 h 1242"/>
                <a:gd name="T8" fmla="*/ 278 w 320"/>
                <a:gd name="T9" fmla="*/ 1026 h 1242"/>
                <a:gd name="T10" fmla="*/ 240 w 320"/>
                <a:gd name="T11" fmla="*/ 1090 h 1242"/>
                <a:gd name="T12" fmla="*/ 200 w 320"/>
                <a:gd name="T13" fmla="*/ 1144 h 1242"/>
                <a:gd name="T14" fmla="*/ 160 w 320"/>
                <a:gd name="T15" fmla="*/ 1188 h 1242"/>
                <a:gd name="T16" fmla="*/ 100 w 320"/>
                <a:gd name="T17" fmla="*/ 1242 h 1242"/>
                <a:gd name="T18" fmla="*/ 108 w 320"/>
                <a:gd name="T19" fmla="*/ 1234 h 1242"/>
                <a:gd name="T20" fmla="*/ 124 w 320"/>
                <a:gd name="T21" fmla="*/ 1212 h 1242"/>
                <a:gd name="T22" fmla="*/ 140 w 320"/>
                <a:gd name="T23" fmla="*/ 1172 h 1242"/>
                <a:gd name="T24" fmla="*/ 154 w 320"/>
                <a:gd name="T25" fmla="*/ 1104 h 1242"/>
                <a:gd name="T26" fmla="*/ 160 w 320"/>
                <a:gd name="T27" fmla="*/ 1022 h 1242"/>
                <a:gd name="T28" fmla="*/ 156 w 320"/>
                <a:gd name="T29" fmla="*/ 882 h 1242"/>
                <a:gd name="T30" fmla="*/ 132 w 320"/>
                <a:gd name="T31" fmla="*/ 568 h 1242"/>
                <a:gd name="T32" fmla="*/ 128 w 320"/>
                <a:gd name="T33" fmla="*/ 516 h 1242"/>
                <a:gd name="T34" fmla="*/ 114 w 320"/>
                <a:gd name="T35" fmla="*/ 422 h 1242"/>
                <a:gd name="T36" fmla="*/ 98 w 320"/>
                <a:gd name="T37" fmla="*/ 340 h 1242"/>
                <a:gd name="T38" fmla="*/ 68 w 320"/>
                <a:gd name="T39" fmla="*/ 240 h 1242"/>
                <a:gd name="T40" fmla="*/ 32 w 320"/>
                <a:gd name="T41" fmla="*/ 154 h 1242"/>
                <a:gd name="T42" fmla="*/ 18 w 320"/>
                <a:gd name="T43" fmla="*/ 126 h 1242"/>
                <a:gd name="T44" fmla="*/ 16 w 320"/>
                <a:gd name="T45" fmla="*/ 54 h 1242"/>
                <a:gd name="T46" fmla="*/ 0 w 320"/>
                <a:gd name="T47" fmla="*/ 0 h 1242"/>
                <a:gd name="T48" fmla="*/ 38 w 320"/>
                <a:gd name="T49" fmla="*/ 34 h 1242"/>
                <a:gd name="T50" fmla="*/ 100 w 320"/>
                <a:gd name="T51" fmla="*/ 104 h 1242"/>
                <a:gd name="T52" fmla="*/ 148 w 320"/>
                <a:gd name="T53" fmla="*/ 170 h 1242"/>
                <a:gd name="T54" fmla="*/ 186 w 320"/>
                <a:gd name="T55" fmla="*/ 232 h 1242"/>
                <a:gd name="T56" fmla="*/ 222 w 320"/>
                <a:gd name="T57" fmla="*/ 308 h 1242"/>
                <a:gd name="T58" fmla="*/ 242 w 320"/>
                <a:gd name="T59" fmla="*/ 370 h 1242"/>
                <a:gd name="T60" fmla="*/ 244 w 320"/>
                <a:gd name="T61" fmla="*/ 378 h 1242"/>
                <a:gd name="T62" fmla="*/ 260 w 320"/>
                <a:gd name="T63" fmla="*/ 498 h 1242"/>
                <a:gd name="T64" fmla="*/ 296 w 320"/>
                <a:gd name="T65" fmla="*/ 712 h 1242"/>
                <a:gd name="T66" fmla="*/ 314 w 320"/>
                <a:gd name="T67" fmla="*/ 80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" h="1242">
                  <a:moveTo>
                    <a:pt x="314" y="802"/>
                  </a:moveTo>
                  <a:lnTo>
                    <a:pt x="314" y="802"/>
                  </a:lnTo>
                  <a:lnTo>
                    <a:pt x="316" y="822"/>
                  </a:lnTo>
                  <a:lnTo>
                    <a:pt x="318" y="842"/>
                  </a:lnTo>
                  <a:lnTo>
                    <a:pt x="320" y="862"/>
                  </a:lnTo>
                  <a:lnTo>
                    <a:pt x="318" y="882"/>
                  </a:lnTo>
                  <a:lnTo>
                    <a:pt x="314" y="920"/>
                  </a:lnTo>
                  <a:lnTo>
                    <a:pt x="306" y="958"/>
                  </a:lnTo>
                  <a:lnTo>
                    <a:pt x="292" y="992"/>
                  </a:lnTo>
                  <a:lnTo>
                    <a:pt x="278" y="1026"/>
                  </a:lnTo>
                  <a:lnTo>
                    <a:pt x="260" y="1060"/>
                  </a:lnTo>
                  <a:lnTo>
                    <a:pt x="240" y="1090"/>
                  </a:lnTo>
                  <a:lnTo>
                    <a:pt x="220" y="1118"/>
                  </a:lnTo>
                  <a:lnTo>
                    <a:pt x="200" y="1144"/>
                  </a:lnTo>
                  <a:lnTo>
                    <a:pt x="180" y="1168"/>
                  </a:lnTo>
                  <a:lnTo>
                    <a:pt x="160" y="1188"/>
                  </a:lnTo>
                  <a:lnTo>
                    <a:pt x="124" y="1222"/>
                  </a:lnTo>
                  <a:lnTo>
                    <a:pt x="100" y="1242"/>
                  </a:lnTo>
                  <a:lnTo>
                    <a:pt x="100" y="1242"/>
                  </a:lnTo>
                  <a:lnTo>
                    <a:pt x="108" y="1234"/>
                  </a:lnTo>
                  <a:lnTo>
                    <a:pt x="116" y="1224"/>
                  </a:lnTo>
                  <a:lnTo>
                    <a:pt x="124" y="1212"/>
                  </a:lnTo>
                  <a:lnTo>
                    <a:pt x="130" y="1200"/>
                  </a:lnTo>
                  <a:lnTo>
                    <a:pt x="140" y="1172"/>
                  </a:lnTo>
                  <a:lnTo>
                    <a:pt x="148" y="1140"/>
                  </a:lnTo>
                  <a:lnTo>
                    <a:pt x="154" y="1104"/>
                  </a:lnTo>
                  <a:lnTo>
                    <a:pt x="158" y="1064"/>
                  </a:lnTo>
                  <a:lnTo>
                    <a:pt x="160" y="1022"/>
                  </a:lnTo>
                  <a:lnTo>
                    <a:pt x="160" y="978"/>
                  </a:lnTo>
                  <a:lnTo>
                    <a:pt x="156" y="882"/>
                  </a:lnTo>
                  <a:lnTo>
                    <a:pt x="150" y="780"/>
                  </a:lnTo>
                  <a:lnTo>
                    <a:pt x="132" y="568"/>
                  </a:lnTo>
                  <a:lnTo>
                    <a:pt x="132" y="568"/>
                  </a:lnTo>
                  <a:lnTo>
                    <a:pt x="128" y="516"/>
                  </a:lnTo>
                  <a:lnTo>
                    <a:pt x="122" y="468"/>
                  </a:lnTo>
                  <a:lnTo>
                    <a:pt x="114" y="422"/>
                  </a:lnTo>
                  <a:lnTo>
                    <a:pt x="106" y="378"/>
                  </a:lnTo>
                  <a:lnTo>
                    <a:pt x="98" y="340"/>
                  </a:lnTo>
                  <a:lnTo>
                    <a:pt x="88" y="302"/>
                  </a:lnTo>
                  <a:lnTo>
                    <a:pt x="68" y="240"/>
                  </a:lnTo>
                  <a:lnTo>
                    <a:pt x="48" y="190"/>
                  </a:lnTo>
                  <a:lnTo>
                    <a:pt x="32" y="154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20" y="88"/>
                  </a:lnTo>
                  <a:lnTo>
                    <a:pt x="16" y="54"/>
                  </a:lnTo>
                  <a:lnTo>
                    <a:pt x="10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34"/>
                  </a:lnTo>
                  <a:lnTo>
                    <a:pt x="70" y="68"/>
                  </a:lnTo>
                  <a:lnTo>
                    <a:pt x="100" y="104"/>
                  </a:lnTo>
                  <a:lnTo>
                    <a:pt x="126" y="138"/>
                  </a:lnTo>
                  <a:lnTo>
                    <a:pt x="148" y="170"/>
                  </a:lnTo>
                  <a:lnTo>
                    <a:pt x="168" y="202"/>
                  </a:lnTo>
                  <a:lnTo>
                    <a:pt x="186" y="232"/>
                  </a:lnTo>
                  <a:lnTo>
                    <a:pt x="200" y="260"/>
                  </a:lnTo>
                  <a:lnTo>
                    <a:pt x="222" y="308"/>
                  </a:lnTo>
                  <a:lnTo>
                    <a:pt x="236" y="346"/>
                  </a:lnTo>
                  <a:lnTo>
                    <a:pt x="242" y="370"/>
                  </a:lnTo>
                  <a:lnTo>
                    <a:pt x="244" y="378"/>
                  </a:lnTo>
                  <a:lnTo>
                    <a:pt x="244" y="378"/>
                  </a:lnTo>
                  <a:lnTo>
                    <a:pt x="248" y="410"/>
                  </a:lnTo>
                  <a:lnTo>
                    <a:pt x="260" y="498"/>
                  </a:lnTo>
                  <a:lnTo>
                    <a:pt x="282" y="632"/>
                  </a:lnTo>
                  <a:lnTo>
                    <a:pt x="296" y="712"/>
                  </a:lnTo>
                  <a:lnTo>
                    <a:pt x="314" y="802"/>
                  </a:lnTo>
                  <a:lnTo>
                    <a:pt x="314" y="80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auto">
            <a:xfrm>
              <a:off x="4289425" y="3170238"/>
              <a:ext cx="1403350" cy="1676400"/>
            </a:xfrm>
            <a:custGeom>
              <a:avLst/>
              <a:gdLst>
                <a:gd name="T0" fmla="*/ 300 w 884"/>
                <a:gd name="T1" fmla="*/ 668 h 1056"/>
                <a:gd name="T2" fmla="*/ 304 w 884"/>
                <a:gd name="T3" fmla="*/ 708 h 1056"/>
                <a:gd name="T4" fmla="*/ 302 w 884"/>
                <a:gd name="T5" fmla="*/ 752 h 1056"/>
                <a:gd name="T6" fmla="*/ 292 w 884"/>
                <a:gd name="T7" fmla="*/ 806 h 1056"/>
                <a:gd name="T8" fmla="*/ 272 w 884"/>
                <a:gd name="T9" fmla="*/ 868 h 1056"/>
                <a:gd name="T10" fmla="*/ 234 w 884"/>
                <a:gd name="T11" fmla="*/ 932 h 1056"/>
                <a:gd name="T12" fmla="*/ 178 w 884"/>
                <a:gd name="T13" fmla="*/ 996 h 1056"/>
                <a:gd name="T14" fmla="*/ 142 w 884"/>
                <a:gd name="T15" fmla="*/ 1026 h 1056"/>
                <a:gd name="T16" fmla="*/ 98 w 884"/>
                <a:gd name="T17" fmla="*/ 1056 h 1056"/>
                <a:gd name="T18" fmla="*/ 136 w 884"/>
                <a:gd name="T19" fmla="*/ 934 h 1056"/>
                <a:gd name="T20" fmla="*/ 116 w 884"/>
                <a:gd name="T21" fmla="*/ 958 h 1056"/>
                <a:gd name="T22" fmla="*/ 94 w 884"/>
                <a:gd name="T23" fmla="*/ 976 h 1056"/>
                <a:gd name="T24" fmla="*/ 50 w 884"/>
                <a:gd name="T25" fmla="*/ 1000 h 1056"/>
                <a:gd name="T26" fmla="*/ 14 w 884"/>
                <a:gd name="T27" fmla="*/ 1010 h 1056"/>
                <a:gd name="T28" fmla="*/ 0 w 884"/>
                <a:gd name="T29" fmla="*/ 1010 h 1056"/>
                <a:gd name="T30" fmla="*/ 24 w 884"/>
                <a:gd name="T31" fmla="*/ 1002 h 1056"/>
                <a:gd name="T32" fmla="*/ 46 w 884"/>
                <a:gd name="T33" fmla="*/ 982 h 1056"/>
                <a:gd name="T34" fmla="*/ 66 w 884"/>
                <a:gd name="T35" fmla="*/ 958 h 1056"/>
                <a:gd name="T36" fmla="*/ 100 w 884"/>
                <a:gd name="T37" fmla="*/ 898 h 1056"/>
                <a:gd name="T38" fmla="*/ 130 w 884"/>
                <a:gd name="T39" fmla="*/ 822 h 1056"/>
                <a:gd name="T40" fmla="*/ 124 w 884"/>
                <a:gd name="T41" fmla="*/ 820 h 1056"/>
                <a:gd name="T42" fmla="*/ 114 w 884"/>
                <a:gd name="T43" fmla="*/ 838 h 1056"/>
                <a:gd name="T44" fmla="*/ 82 w 884"/>
                <a:gd name="T45" fmla="*/ 870 h 1056"/>
                <a:gd name="T46" fmla="*/ 62 w 884"/>
                <a:gd name="T47" fmla="*/ 882 h 1056"/>
                <a:gd name="T48" fmla="*/ 74 w 884"/>
                <a:gd name="T49" fmla="*/ 866 h 1056"/>
                <a:gd name="T50" fmla="*/ 96 w 884"/>
                <a:gd name="T51" fmla="*/ 814 h 1056"/>
                <a:gd name="T52" fmla="*/ 112 w 884"/>
                <a:gd name="T53" fmla="*/ 742 h 1056"/>
                <a:gd name="T54" fmla="*/ 132 w 884"/>
                <a:gd name="T55" fmla="*/ 620 h 1056"/>
                <a:gd name="T56" fmla="*/ 146 w 884"/>
                <a:gd name="T57" fmla="*/ 474 h 1056"/>
                <a:gd name="T58" fmla="*/ 152 w 884"/>
                <a:gd name="T59" fmla="*/ 410 h 1056"/>
                <a:gd name="T60" fmla="*/ 220 w 884"/>
                <a:gd name="T61" fmla="*/ 300 h 1056"/>
                <a:gd name="T62" fmla="*/ 286 w 884"/>
                <a:gd name="T63" fmla="*/ 212 h 1056"/>
                <a:gd name="T64" fmla="*/ 352 w 884"/>
                <a:gd name="T65" fmla="*/ 142 h 1056"/>
                <a:gd name="T66" fmla="*/ 414 w 884"/>
                <a:gd name="T67" fmla="*/ 88 h 1056"/>
                <a:gd name="T68" fmla="*/ 474 w 884"/>
                <a:gd name="T69" fmla="*/ 48 h 1056"/>
                <a:gd name="T70" fmla="*/ 532 w 884"/>
                <a:gd name="T71" fmla="*/ 22 h 1056"/>
                <a:gd name="T72" fmla="*/ 584 w 884"/>
                <a:gd name="T73" fmla="*/ 6 h 1056"/>
                <a:gd name="T74" fmla="*/ 634 w 884"/>
                <a:gd name="T75" fmla="*/ 0 h 1056"/>
                <a:gd name="T76" fmla="*/ 680 w 884"/>
                <a:gd name="T77" fmla="*/ 2 h 1056"/>
                <a:gd name="T78" fmla="*/ 720 w 884"/>
                <a:gd name="T79" fmla="*/ 10 h 1056"/>
                <a:gd name="T80" fmla="*/ 786 w 884"/>
                <a:gd name="T81" fmla="*/ 34 h 1056"/>
                <a:gd name="T82" fmla="*/ 828 w 884"/>
                <a:gd name="T83" fmla="*/ 60 h 1056"/>
                <a:gd name="T84" fmla="*/ 844 w 884"/>
                <a:gd name="T85" fmla="*/ 70 h 1056"/>
                <a:gd name="T86" fmla="*/ 854 w 884"/>
                <a:gd name="T87" fmla="*/ 86 h 1056"/>
                <a:gd name="T88" fmla="*/ 864 w 884"/>
                <a:gd name="T89" fmla="*/ 106 h 1056"/>
                <a:gd name="T90" fmla="*/ 880 w 884"/>
                <a:gd name="T91" fmla="*/ 160 h 1056"/>
                <a:gd name="T92" fmla="*/ 882 w 884"/>
                <a:gd name="T93" fmla="*/ 232 h 1056"/>
                <a:gd name="T94" fmla="*/ 872 w 884"/>
                <a:gd name="T95" fmla="*/ 224 h 1056"/>
                <a:gd name="T96" fmla="*/ 856 w 884"/>
                <a:gd name="T97" fmla="*/ 220 h 1056"/>
                <a:gd name="T98" fmla="*/ 824 w 884"/>
                <a:gd name="T99" fmla="*/ 226 h 1056"/>
                <a:gd name="T100" fmla="*/ 792 w 884"/>
                <a:gd name="T101" fmla="*/ 238 h 1056"/>
                <a:gd name="T102" fmla="*/ 754 w 884"/>
                <a:gd name="T103" fmla="*/ 260 h 1056"/>
                <a:gd name="T104" fmla="*/ 708 w 884"/>
                <a:gd name="T105" fmla="*/ 296 h 1056"/>
                <a:gd name="T106" fmla="*/ 654 w 884"/>
                <a:gd name="T107" fmla="*/ 352 h 1056"/>
                <a:gd name="T108" fmla="*/ 624 w 884"/>
                <a:gd name="T109" fmla="*/ 386 h 1056"/>
                <a:gd name="T110" fmla="*/ 536 w 884"/>
                <a:gd name="T111" fmla="*/ 488 h 1056"/>
                <a:gd name="T112" fmla="*/ 452 w 884"/>
                <a:gd name="T113" fmla="*/ 570 h 1056"/>
                <a:gd name="T114" fmla="*/ 374 w 884"/>
                <a:gd name="T115" fmla="*/ 630 h 1056"/>
                <a:gd name="T116" fmla="*/ 300 w 884"/>
                <a:gd name="T117" fmla="*/ 66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4" h="1056">
                  <a:moveTo>
                    <a:pt x="300" y="668"/>
                  </a:moveTo>
                  <a:lnTo>
                    <a:pt x="300" y="668"/>
                  </a:lnTo>
                  <a:lnTo>
                    <a:pt x="302" y="678"/>
                  </a:lnTo>
                  <a:lnTo>
                    <a:pt x="304" y="708"/>
                  </a:lnTo>
                  <a:lnTo>
                    <a:pt x="304" y="728"/>
                  </a:lnTo>
                  <a:lnTo>
                    <a:pt x="302" y="752"/>
                  </a:lnTo>
                  <a:lnTo>
                    <a:pt x="298" y="778"/>
                  </a:lnTo>
                  <a:lnTo>
                    <a:pt x="292" y="806"/>
                  </a:lnTo>
                  <a:lnTo>
                    <a:pt x="284" y="836"/>
                  </a:lnTo>
                  <a:lnTo>
                    <a:pt x="272" y="868"/>
                  </a:lnTo>
                  <a:lnTo>
                    <a:pt x="256" y="900"/>
                  </a:lnTo>
                  <a:lnTo>
                    <a:pt x="234" y="932"/>
                  </a:lnTo>
                  <a:lnTo>
                    <a:pt x="210" y="964"/>
                  </a:lnTo>
                  <a:lnTo>
                    <a:pt x="178" y="996"/>
                  </a:lnTo>
                  <a:lnTo>
                    <a:pt x="160" y="1012"/>
                  </a:lnTo>
                  <a:lnTo>
                    <a:pt x="142" y="1026"/>
                  </a:lnTo>
                  <a:lnTo>
                    <a:pt x="122" y="1040"/>
                  </a:lnTo>
                  <a:lnTo>
                    <a:pt x="98" y="1056"/>
                  </a:lnTo>
                  <a:lnTo>
                    <a:pt x="136" y="934"/>
                  </a:lnTo>
                  <a:lnTo>
                    <a:pt x="136" y="934"/>
                  </a:lnTo>
                  <a:lnTo>
                    <a:pt x="126" y="946"/>
                  </a:lnTo>
                  <a:lnTo>
                    <a:pt x="116" y="958"/>
                  </a:lnTo>
                  <a:lnTo>
                    <a:pt x="106" y="968"/>
                  </a:lnTo>
                  <a:lnTo>
                    <a:pt x="94" y="976"/>
                  </a:lnTo>
                  <a:lnTo>
                    <a:pt x="72" y="990"/>
                  </a:lnTo>
                  <a:lnTo>
                    <a:pt x="50" y="1000"/>
                  </a:lnTo>
                  <a:lnTo>
                    <a:pt x="30" y="1006"/>
                  </a:lnTo>
                  <a:lnTo>
                    <a:pt x="14" y="1010"/>
                  </a:lnTo>
                  <a:lnTo>
                    <a:pt x="0" y="1010"/>
                  </a:lnTo>
                  <a:lnTo>
                    <a:pt x="0" y="1010"/>
                  </a:lnTo>
                  <a:lnTo>
                    <a:pt x="12" y="1008"/>
                  </a:lnTo>
                  <a:lnTo>
                    <a:pt x="24" y="1002"/>
                  </a:lnTo>
                  <a:lnTo>
                    <a:pt x="36" y="994"/>
                  </a:lnTo>
                  <a:lnTo>
                    <a:pt x="46" y="982"/>
                  </a:lnTo>
                  <a:lnTo>
                    <a:pt x="56" y="972"/>
                  </a:lnTo>
                  <a:lnTo>
                    <a:pt x="66" y="958"/>
                  </a:lnTo>
                  <a:lnTo>
                    <a:pt x="84" y="928"/>
                  </a:lnTo>
                  <a:lnTo>
                    <a:pt x="100" y="898"/>
                  </a:lnTo>
                  <a:lnTo>
                    <a:pt x="114" y="868"/>
                  </a:lnTo>
                  <a:lnTo>
                    <a:pt x="130" y="822"/>
                  </a:lnTo>
                  <a:lnTo>
                    <a:pt x="124" y="820"/>
                  </a:lnTo>
                  <a:lnTo>
                    <a:pt x="124" y="820"/>
                  </a:lnTo>
                  <a:lnTo>
                    <a:pt x="120" y="830"/>
                  </a:lnTo>
                  <a:lnTo>
                    <a:pt x="114" y="838"/>
                  </a:lnTo>
                  <a:lnTo>
                    <a:pt x="100" y="854"/>
                  </a:lnTo>
                  <a:lnTo>
                    <a:pt x="82" y="870"/>
                  </a:lnTo>
                  <a:lnTo>
                    <a:pt x="62" y="882"/>
                  </a:lnTo>
                  <a:lnTo>
                    <a:pt x="62" y="882"/>
                  </a:lnTo>
                  <a:lnTo>
                    <a:pt x="68" y="874"/>
                  </a:lnTo>
                  <a:lnTo>
                    <a:pt x="74" y="866"/>
                  </a:lnTo>
                  <a:lnTo>
                    <a:pt x="86" y="842"/>
                  </a:lnTo>
                  <a:lnTo>
                    <a:pt x="96" y="814"/>
                  </a:lnTo>
                  <a:lnTo>
                    <a:pt x="104" y="780"/>
                  </a:lnTo>
                  <a:lnTo>
                    <a:pt x="112" y="742"/>
                  </a:lnTo>
                  <a:lnTo>
                    <a:pt x="120" y="704"/>
                  </a:lnTo>
                  <a:lnTo>
                    <a:pt x="132" y="620"/>
                  </a:lnTo>
                  <a:lnTo>
                    <a:pt x="140" y="542"/>
                  </a:lnTo>
                  <a:lnTo>
                    <a:pt x="146" y="474"/>
                  </a:lnTo>
                  <a:lnTo>
                    <a:pt x="152" y="410"/>
                  </a:lnTo>
                  <a:lnTo>
                    <a:pt x="152" y="410"/>
                  </a:lnTo>
                  <a:lnTo>
                    <a:pt x="186" y="352"/>
                  </a:lnTo>
                  <a:lnTo>
                    <a:pt x="220" y="300"/>
                  </a:lnTo>
                  <a:lnTo>
                    <a:pt x="252" y="254"/>
                  </a:lnTo>
                  <a:lnTo>
                    <a:pt x="286" y="212"/>
                  </a:lnTo>
                  <a:lnTo>
                    <a:pt x="318" y="174"/>
                  </a:lnTo>
                  <a:lnTo>
                    <a:pt x="352" y="142"/>
                  </a:lnTo>
                  <a:lnTo>
                    <a:pt x="382" y="112"/>
                  </a:lnTo>
                  <a:lnTo>
                    <a:pt x="414" y="88"/>
                  </a:lnTo>
                  <a:lnTo>
                    <a:pt x="444" y="66"/>
                  </a:lnTo>
                  <a:lnTo>
                    <a:pt x="474" y="48"/>
                  </a:lnTo>
                  <a:lnTo>
                    <a:pt x="504" y="34"/>
                  </a:lnTo>
                  <a:lnTo>
                    <a:pt x="532" y="22"/>
                  </a:lnTo>
                  <a:lnTo>
                    <a:pt x="558" y="14"/>
                  </a:lnTo>
                  <a:lnTo>
                    <a:pt x="584" y="6"/>
                  </a:lnTo>
                  <a:lnTo>
                    <a:pt x="610" y="2"/>
                  </a:lnTo>
                  <a:lnTo>
                    <a:pt x="634" y="0"/>
                  </a:lnTo>
                  <a:lnTo>
                    <a:pt x="658" y="0"/>
                  </a:lnTo>
                  <a:lnTo>
                    <a:pt x="680" y="2"/>
                  </a:lnTo>
                  <a:lnTo>
                    <a:pt x="700" y="6"/>
                  </a:lnTo>
                  <a:lnTo>
                    <a:pt x="720" y="10"/>
                  </a:lnTo>
                  <a:lnTo>
                    <a:pt x="756" y="22"/>
                  </a:lnTo>
                  <a:lnTo>
                    <a:pt x="786" y="34"/>
                  </a:lnTo>
                  <a:lnTo>
                    <a:pt x="810" y="48"/>
                  </a:lnTo>
                  <a:lnTo>
                    <a:pt x="828" y="60"/>
                  </a:lnTo>
                  <a:lnTo>
                    <a:pt x="842" y="72"/>
                  </a:lnTo>
                  <a:lnTo>
                    <a:pt x="844" y="70"/>
                  </a:lnTo>
                  <a:lnTo>
                    <a:pt x="844" y="70"/>
                  </a:lnTo>
                  <a:lnTo>
                    <a:pt x="854" y="86"/>
                  </a:lnTo>
                  <a:lnTo>
                    <a:pt x="864" y="106"/>
                  </a:lnTo>
                  <a:lnTo>
                    <a:pt x="864" y="106"/>
                  </a:lnTo>
                  <a:lnTo>
                    <a:pt x="874" y="132"/>
                  </a:lnTo>
                  <a:lnTo>
                    <a:pt x="880" y="160"/>
                  </a:lnTo>
                  <a:lnTo>
                    <a:pt x="884" y="194"/>
                  </a:lnTo>
                  <a:lnTo>
                    <a:pt x="882" y="232"/>
                  </a:lnTo>
                  <a:lnTo>
                    <a:pt x="872" y="224"/>
                  </a:lnTo>
                  <a:lnTo>
                    <a:pt x="872" y="224"/>
                  </a:lnTo>
                  <a:lnTo>
                    <a:pt x="868" y="222"/>
                  </a:lnTo>
                  <a:lnTo>
                    <a:pt x="856" y="220"/>
                  </a:lnTo>
                  <a:lnTo>
                    <a:pt x="836" y="222"/>
                  </a:lnTo>
                  <a:lnTo>
                    <a:pt x="824" y="226"/>
                  </a:lnTo>
                  <a:lnTo>
                    <a:pt x="808" y="230"/>
                  </a:lnTo>
                  <a:lnTo>
                    <a:pt x="792" y="238"/>
                  </a:lnTo>
                  <a:lnTo>
                    <a:pt x="774" y="248"/>
                  </a:lnTo>
                  <a:lnTo>
                    <a:pt x="754" y="260"/>
                  </a:lnTo>
                  <a:lnTo>
                    <a:pt x="732" y="276"/>
                  </a:lnTo>
                  <a:lnTo>
                    <a:pt x="708" y="296"/>
                  </a:lnTo>
                  <a:lnTo>
                    <a:pt x="682" y="322"/>
                  </a:lnTo>
                  <a:lnTo>
                    <a:pt x="654" y="352"/>
                  </a:lnTo>
                  <a:lnTo>
                    <a:pt x="624" y="386"/>
                  </a:lnTo>
                  <a:lnTo>
                    <a:pt x="624" y="386"/>
                  </a:lnTo>
                  <a:lnTo>
                    <a:pt x="580" y="440"/>
                  </a:lnTo>
                  <a:lnTo>
                    <a:pt x="536" y="488"/>
                  </a:lnTo>
                  <a:lnTo>
                    <a:pt x="494" y="532"/>
                  </a:lnTo>
                  <a:lnTo>
                    <a:pt x="452" y="570"/>
                  </a:lnTo>
                  <a:lnTo>
                    <a:pt x="412" y="602"/>
                  </a:lnTo>
                  <a:lnTo>
                    <a:pt x="374" y="630"/>
                  </a:lnTo>
                  <a:lnTo>
                    <a:pt x="336" y="652"/>
                  </a:lnTo>
                  <a:lnTo>
                    <a:pt x="300" y="668"/>
                  </a:lnTo>
                  <a:lnTo>
                    <a:pt x="300" y="66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auto">
            <a:xfrm>
              <a:off x="4486275" y="3148013"/>
              <a:ext cx="1206500" cy="1111250"/>
            </a:xfrm>
            <a:custGeom>
              <a:avLst/>
              <a:gdLst>
                <a:gd name="T0" fmla="*/ 0 w 760"/>
                <a:gd name="T1" fmla="*/ 516 h 700"/>
                <a:gd name="T2" fmla="*/ 2 w 760"/>
                <a:gd name="T3" fmla="*/ 478 h 700"/>
                <a:gd name="T4" fmla="*/ 12 w 760"/>
                <a:gd name="T5" fmla="*/ 438 h 700"/>
                <a:gd name="T6" fmla="*/ 44 w 760"/>
                <a:gd name="T7" fmla="*/ 354 h 700"/>
                <a:gd name="T8" fmla="*/ 94 w 760"/>
                <a:gd name="T9" fmla="*/ 268 h 700"/>
                <a:gd name="T10" fmla="*/ 160 w 760"/>
                <a:gd name="T11" fmla="*/ 186 h 700"/>
                <a:gd name="T12" fmla="*/ 240 w 760"/>
                <a:gd name="T13" fmla="*/ 112 h 700"/>
                <a:gd name="T14" fmla="*/ 308 w 760"/>
                <a:gd name="T15" fmla="*/ 66 h 700"/>
                <a:gd name="T16" fmla="*/ 354 w 760"/>
                <a:gd name="T17" fmla="*/ 42 h 700"/>
                <a:gd name="T18" fmla="*/ 404 w 760"/>
                <a:gd name="T19" fmla="*/ 22 h 700"/>
                <a:gd name="T20" fmla="*/ 456 w 760"/>
                <a:gd name="T21" fmla="*/ 8 h 700"/>
                <a:gd name="T22" fmla="*/ 508 w 760"/>
                <a:gd name="T23" fmla="*/ 2 h 700"/>
                <a:gd name="T24" fmla="*/ 534 w 760"/>
                <a:gd name="T25" fmla="*/ 0 h 700"/>
                <a:gd name="T26" fmla="*/ 574 w 760"/>
                <a:gd name="T27" fmla="*/ 4 h 700"/>
                <a:gd name="T28" fmla="*/ 628 w 760"/>
                <a:gd name="T29" fmla="*/ 20 h 700"/>
                <a:gd name="T30" fmla="*/ 674 w 760"/>
                <a:gd name="T31" fmla="*/ 44 h 700"/>
                <a:gd name="T32" fmla="*/ 702 w 760"/>
                <a:gd name="T33" fmla="*/ 66 h 700"/>
                <a:gd name="T34" fmla="*/ 716 w 760"/>
                <a:gd name="T35" fmla="*/ 80 h 700"/>
                <a:gd name="T36" fmla="*/ 720 w 760"/>
                <a:gd name="T37" fmla="*/ 84 h 700"/>
                <a:gd name="T38" fmla="*/ 740 w 760"/>
                <a:gd name="T39" fmla="*/ 120 h 700"/>
                <a:gd name="T40" fmla="*/ 750 w 760"/>
                <a:gd name="T41" fmla="*/ 146 h 700"/>
                <a:gd name="T42" fmla="*/ 760 w 760"/>
                <a:gd name="T43" fmla="*/ 208 h 700"/>
                <a:gd name="T44" fmla="*/ 748 w 760"/>
                <a:gd name="T45" fmla="*/ 238 h 700"/>
                <a:gd name="T46" fmla="*/ 744 w 760"/>
                <a:gd name="T47" fmla="*/ 236 h 700"/>
                <a:gd name="T48" fmla="*/ 712 w 760"/>
                <a:gd name="T49" fmla="*/ 236 h 700"/>
                <a:gd name="T50" fmla="*/ 684 w 760"/>
                <a:gd name="T51" fmla="*/ 244 h 700"/>
                <a:gd name="T52" fmla="*/ 650 w 760"/>
                <a:gd name="T53" fmla="*/ 262 h 700"/>
                <a:gd name="T54" fmla="*/ 608 w 760"/>
                <a:gd name="T55" fmla="*/ 290 h 700"/>
                <a:gd name="T56" fmla="*/ 558 w 760"/>
                <a:gd name="T57" fmla="*/ 336 h 700"/>
                <a:gd name="T58" fmla="*/ 500 w 760"/>
                <a:gd name="T59" fmla="*/ 400 h 700"/>
                <a:gd name="T60" fmla="*/ 456 w 760"/>
                <a:gd name="T61" fmla="*/ 454 h 700"/>
                <a:gd name="T62" fmla="*/ 370 w 760"/>
                <a:gd name="T63" fmla="*/ 546 h 700"/>
                <a:gd name="T64" fmla="*/ 288 w 760"/>
                <a:gd name="T65" fmla="*/ 616 h 700"/>
                <a:gd name="T66" fmla="*/ 212 w 760"/>
                <a:gd name="T67" fmla="*/ 666 h 700"/>
                <a:gd name="T68" fmla="*/ 176 w 760"/>
                <a:gd name="T69" fmla="*/ 682 h 700"/>
                <a:gd name="T70" fmla="*/ 132 w 760"/>
                <a:gd name="T71" fmla="*/ 696 h 700"/>
                <a:gd name="T72" fmla="*/ 90 w 760"/>
                <a:gd name="T73" fmla="*/ 700 h 700"/>
                <a:gd name="T74" fmla="*/ 102 w 760"/>
                <a:gd name="T75" fmla="*/ 688 h 700"/>
                <a:gd name="T76" fmla="*/ 128 w 760"/>
                <a:gd name="T77" fmla="*/ 654 h 700"/>
                <a:gd name="T78" fmla="*/ 162 w 760"/>
                <a:gd name="T79" fmla="*/ 592 h 700"/>
                <a:gd name="T80" fmla="*/ 192 w 760"/>
                <a:gd name="T81" fmla="*/ 502 h 700"/>
                <a:gd name="T82" fmla="*/ 200 w 760"/>
                <a:gd name="T83" fmla="*/ 474 h 700"/>
                <a:gd name="T84" fmla="*/ 224 w 760"/>
                <a:gd name="T85" fmla="*/ 416 h 700"/>
                <a:gd name="T86" fmla="*/ 258 w 760"/>
                <a:gd name="T87" fmla="*/ 356 h 700"/>
                <a:gd name="T88" fmla="*/ 298 w 760"/>
                <a:gd name="T89" fmla="*/ 298 h 700"/>
                <a:gd name="T90" fmla="*/ 344 w 760"/>
                <a:gd name="T91" fmla="*/ 244 h 700"/>
                <a:gd name="T92" fmla="*/ 396 w 760"/>
                <a:gd name="T93" fmla="*/ 198 h 700"/>
                <a:gd name="T94" fmla="*/ 452 w 760"/>
                <a:gd name="T95" fmla="*/ 164 h 700"/>
                <a:gd name="T96" fmla="*/ 510 w 760"/>
                <a:gd name="T97" fmla="*/ 146 h 700"/>
                <a:gd name="T98" fmla="*/ 540 w 760"/>
                <a:gd name="T99" fmla="*/ 1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0" h="700">
                  <a:moveTo>
                    <a:pt x="0" y="516"/>
                  </a:moveTo>
                  <a:lnTo>
                    <a:pt x="0" y="516"/>
                  </a:lnTo>
                  <a:lnTo>
                    <a:pt x="0" y="496"/>
                  </a:lnTo>
                  <a:lnTo>
                    <a:pt x="2" y="478"/>
                  </a:lnTo>
                  <a:lnTo>
                    <a:pt x="6" y="458"/>
                  </a:lnTo>
                  <a:lnTo>
                    <a:pt x="12" y="438"/>
                  </a:lnTo>
                  <a:lnTo>
                    <a:pt x="24" y="396"/>
                  </a:lnTo>
                  <a:lnTo>
                    <a:pt x="44" y="354"/>
                  </a:lnTo>
                  <a:lnTo>
                    <a:pt x="66" y="310"/>
                  </a:lnTo>
                  <a:lnTo>
                    <a:pt x="94" y="268"/>
                  </a:lnTo>
                  <a:lnTo>
                    <a:pt x="126" y="226"/>
                  </a:lnTo>
                  <a:lnTo>
                    <a:pt x="160" y="186"/>
                  </a:lnTo>
                  <a:lnTo>
                    <a:pt x="198" y="148"/>
                  </a:lnTo>
                  <a:lnTo>
                    <a:pt x="240" y="112"/>
                  </a:lnTo>
                  <a:lnTo>
                    <a:pt x="284" y="80"/>
                  </a:lnTo>
                  <a:lnTo>
                    <a:pt x="308" y="66"/>
                  </a:lnTo>
                  <a:lnTo>
                    <a:pt x="330" y="54"/>
                  </a:lnTo>
                  <a:lnTo>
                    <a:pt x="354" y="42"/>
                  </a:lnTo>
                  <a:lnTo>
                    <a:pt x="380" y="32"/>
                  </a:lnTo>
                  <a:lnTo>
                    <a:pt x="404" y="22"/>
                  </a:lnTo>
                  <a:lnTo>
                    <a:pt x="430" y="14"/>
                  </a:lnTo>
                  <a:lnTo>
                    <a:pt x="456" y="8"/>
                  </a:lnTo>
                  <a:lnTo>
                    <a:pt x="482" y="4"/>
                  </a:lnTo>
                  <a:lnTo>
                    <a:pt x="508" y="2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54" y="2"/>
                  </a:lnTo>
                  <a:lnTo>
                    <a:pt x="574" y="4"/>
                  </a:lnTo>
                  <a:lnTo>
                    <a:pt x="600" y="10"/>
                  </a:lnTo>
                  <a:lnTo>
                    <a:pt x="628" y="20"/>
                  </a:lnTo>
                  <a:lnTo>
                    <a:pt x="660" y="34"/>
                  </a:lnTo>
                  <a:lnTo>
                    <a:pt x="674" y="44"/>
                  </a:lnTo>
                  <a:lnTo>
                    <a:pt x="688" y="54"/>
                  </a:lnTo>
                  <a:lnTo>
                    <a:pt x="702" y="66"/>
                  </a:lnTo>
                  <a:lnTo>
                    <a:pt x="716" y="80"/>
                  </a:lnTo>
                  <a:lnTo>
                    <a:pt x="716" y="80"/>
                  </a:lnTo>
                  <a:lnTo>
                    <a:pt x="720" y="84"/>
                  </a:lnTo>
                  <a:lnTo>
                    <a:pt x="720" y="84"/>
                  </a:lnTo>
                  <a:lnTo>
                    <a:pt x="730" y="100"/>
                  </a:lnTo>
                  <a:lnTo>
                    <a:pt x="740" y="120"/>
                  </a:lnTo>
                  <a:lnTo>
                    <a:pt x="740" y="120"/>
                  </a:lnTo>
                  <a:lnTo>
                    <a:pt x="750" y="146"/>
                  </a:lnTo>
                  <a:lnTo>
                    <a:pt x="756" y="174"/>
                  </a:lnTo>
                  <a:lnTo>
                    <a:pt x="760" y="208"/>
                  </a:lnTo>
                  <a:lnTo>
                    <a:pt x="758" y="246"/>
                  </a:lnTo>
                  <a:lnTo>
                    <a:pt x="748" y="238"/>
                  </a:lnTo>
                  <a:lnTo>
                    <a:pt x="748" y="238"/>
                  </a:lnTo>
                  <a:lnTo>
                    <a:pt x="744" y="236"/>
                  </a:lnTo>
                  <a:lnTo>
                    <a:pt x="732" y="234"/>
                  </a:lnTo>
                  <a:lnTo>
                    <a:pt x="712" y="236"/>
                  </a:lnTo>
                  <a:lnTo>
                    <a:pt x="700" y="240"/>
                  </a:lnTo>
                  <a:lnTo>
                    <a:pt x="684" y="244"/>
                  </a:lnTo>
                  <a:lnTo>
                    <a:pt x="668" y="252"/>
                  </a:lnTo>
                  <a:lnTo>
                    <a:pt x="650" y="262"/>
                  </a:lnTo>
                  <a:lnTo>
                    <a:pt x="630" y="274"/>
                  </a:lnTo>
                  <a:lnTo>
                    <a:pt x="608" y="290"/>
                  </a:lnTo>
                  <a:lnTo>
                    <a:pt x="584" y="310"/>
                  </a:lnTo>
                  <a:lnTo>
                    <a:pt x="558" y="336"/>
                  </a:lnTo>
                  <a:lnTo>
                    <a:pt x="530" y="366"/>
                  </a:lnTo>
                  <a:lnTo>
                    <a:pt x="500" y="400"/>
                  </a:lnTo>
                  <a:lnTo>
                    <a:pt x="500" y="400"/>
                  </a:lnTo>
                  <a:lnTo>
                    <a:pt x="456" y="454"/>
                  </a:lnTo>
                  <a:lnTo>
                    <a:pt x="412" y="502"/>
                  </a:lnTo>
                  <a:lnTo>
                    <a:pt x="370" y="546"/>
                  </a:lnTo>
                  <a:lnTo>
                    <a:pt x="328" y="584"/>
                  </a:lnTo>
                  <a:lnTo>
                    <a:pt x="288" y="616"/>
                  </a:lnTo>
                  <a:lnTo>
                    <a:pt x="250" y="644"/>
                  </a:lnTo>
                  <a:lnTo>
                    <a:pt x="212" y="666"/>
                  </a:lnTo>
                  <a:lnTo>
                    <a:pt x="176" y="682"/>
                  </a:lnTo>
                  <a:lnTo>
                    <a:pt x="176" y="682"/>
                  </a:lnTo>
                  <a:lnTo>
                    <a:pt x="154" y="690"/>
                  </a:lnTo>
                  <a:lnTo>
                    <a:pt x="132" y="696"/>
                  </a:lnTo>
                  <a:lnTo>
                    <a:pt x="112" y="698"/>
                  </a:lnTo>
                  <a:lnTo>
                    <a:pt x="90" y="700"/>
                  </a:lnTo>
                  <a:lnTo>
                    <a:pt x="90" y="700"/>
                  </a:lnTo>
                  <a:lnTo>
                    <a:pt x="102" y="688"/>
                  </a:lnTo>
                  <a:lnTo>
                    <a:pt x="114" y="674"/>
                  </a:lnTo>
                  <a:lnTo>
                    <a:pt x="128" y="654"/>
                  </a:lnTo>
                  <a:lnTo>
                    <a:pt x="144" y="626"/>
                  </a:lnTo>
                  <a:lnTo>
                    <a:pt x="162" y="592"/>
                  </a:lnTo>
                  <a:lnTo>
                    <a:pt x="178" y="550"/>
                  </a:lnTo>
                  <a:lnTo>
                    <a:pt x="192" y="502"/>
                  </a:lnTo>
                  <a:lnTo>
                    <a:pt x="192" y="502"/>
                  </a:lnTo>
                  <a:lnTo>
                    <a:pt x="200" y="474"/>
                  </a:lnTo>
                  <a:lnTo>
                    <a:pt x="212" y="446"/>
                  </a:lnTo>
                  <a:lnTo>
                    <a:pt x="224" y="416"/>
                  </a:lnTo>
                  <a:lnTo>
                    <a:pt x="240" y="386"/>
                  </a:lnTo>
                  <a:lnTo>
                    <a:pt x="258" y="356"/>
                  </a:lnTo>
                  <a:lnTo>
                    <a:pt x="276" y="326"/>
                  </a:lnTo>
                  <a:lnTo>
                    <a:pt x="298" y="298"/>
                  </a:lnTo>
                  <a:lnTo>
                    <a:pt x="320" y="270"/>
                  </a:lnTo>
                  <a:lnTo>
                    <a:pt x="344" y="244"/>
                  </a:lnTo>
                  <a:lnTo>
                    <a:pt x="370" y="220"/>
                  </a:lnTo>
                  <a:lnTo>
                    <a:pt x="396" y="198"/>
                  </a:lnTo>
                  <a:lnTo>
                    <a:pt x="424" y="180"/>
                  </a:lnTo>
                  <a:lnTo>
                    <a:pt x="452" y="164"/>
                  </a:lnTo>
                  <a:lnTo>
                    <a:pt x="480" y="154"/>
                  </a:lnTo>
                  <a:lnTo>
                    <a:pt x="510" y="146"/>
                  </a:lnTo>
                  <a:lnTo>
                    <a:pt x="524" y="144"/>
                  </a:lnTo>
                  <a:lnTo>
                    <a:pt x="540" y="144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3976565" y="2888373"/>
            <a:ext cx="282575" cy="419100"/>
            <a:chOff x="4828381" y="1961406"/>
            <a:chExt cx="282575" cy="419100"/>
          </a:xfrm>
          <a:solidFill>
            <a:srgbClr val="7030A0"/>
          </a:solidFill>
        </p:grpSpPr>
        <p:sp>
          <p:nvSpPr>
            <p:cNvPr id="219" name="Freeform 54"/>
            <p:cNvSpPr>
              <a:spLocks/>
            </p:cNvSpPr>
            <p:nvPr/>
          </p:nvSpPr>
          <p:spPr bwMode="auto">
            <a:xfrm>
              <a:off x="4828381" y="2132856"/>
              <a:ext cx="282575" cy="247650"/>
            </a:xfrm>
            <a:custGeom>
              <a:avLst/>
              <a:gdLst>
                <a:gd name="T0" fmla="*/ 231775 w 178"/>
                <a:gd name="T1" fmla="*/ 3175 h 156"/>
                <a:gd name="T2" fmla="*/ 282575 w 178"/>
                <a:gd name="T3" fmla="*/ 247650 h 156"/>
                <a:gd name="T4" fmla="*/ 0 w 178"/>
                <a:gd name="T5" fmla="*/ 247650 h 156"/>
                <a:gd name="T6" fmla="*/ 44450 w 178"/>
                <a:gd name="T7" fmla="*/ 0 h 156"/>
                <a:gd name="T8" fmla="*/ 44450 w 178"/>
                <a:gd name="T9" fmla="*/ 0 h 156"/>
                <a:gd name="T10" fmla="*/ 44450 w 178"/>
                <a:gd name="T11" fmla="*/ 0 h 156"/>
                <a:gd name="T12" fmla="*/ 63500 w 178"/>
                <a:gd name="T13" fmla="*/ 22225 h 156"/>
                <a:gd name="T14" fmla="*/ 87313 w 178"/>
                <a:gd name="T15" fmla="*/ 44450 h 156"/>
                <a:gd name="T16" fmla="*/ 100013 w 178"/>
                <a:gd name="T17" fmla="*/ 50800 h 156"/>
                <a:gd name="T18" fmla="*/ 112713 w 178"/>
                <a:gd name="T19" fmla="*/ 58738 h 156"/>
                <a:gd name="T20" fmla="*/ 127000 w 178"/>
                <a:gd name="T21" fmla="*/ 63500 h 156"/>
                <a:gd name="T22" fmla="*/ 138113 w 178"/>
                <a:gd name="T23" fmla="*/ 66675 h 156"/>
                <a:gd name="T24" fmla="*/ 138113 w 178"/>
                <a:gd name="T25" fmla="*/ 66675 h 156"/>
                <a:gd name="T26" fmla="*/ 150813 w 178"/>
                <a:gd name="T27" fmla="*/ 63500 h 156"/>
                <a:gd name="T28" fmla="*/ 163513 w 178"/>
                <a:gd name="T29" fmla="*/ 61913 h 156"/>
                <a:gd name="T30" fmla="*/ 174625 w 178"/>
                <a:gd name="T31" fmla="*/ 53975 h 156"/>
                <a:gd name="T32" fmla="*/ 187325 w 178"/>
                <a:gd name="T33" fmla="*/ 44450 h 156"/>
                <a:gd name="T34" fmla="*/ 211138 w 178"/>
                <a:gd name="T35" fmla="*/ 25400 h 156"/>
                <a:gd name="T36" fmla="*/ 231775 w 178"/>
                <a:gd name="T37" fmla="*/ 3175 h 156"/>
                <a:gd name="T38" fmla="*/ 231775 w 178"/>
                <a:gd name="T39" fmla="*/ 3175 h 1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78" h="156">
                  <a:moveTo>
                    <a:pt x="146" y="2"/>
                  </a:moveTo>
                  <a:lnTo>
                    <a:pt x="178" y="156"/>
                  </a:lnTo>
                  <a:lnTo>
                    <a:pt x="0" y="156"/>
                  </a:lnTo>
                  <a:lnTo>
                    <a:pt x="28" y="0"/>
                  </a:lnTo>
                  <a:lnTo>
                    <a:pt x="40" y="14"/>
                  </a:lnTo>
                  <a:lnTo>
                    <a:pt x="55" y="28"/>
                  </a:lnTo>
                  <a:lnTo>
                    <a:pt x="63" y="32"/>
                  </a:lnTo>
                  <a:lnTo>
                    <a:pt x="71" y="37"/>
                  </a:lnTo>
                  <a:lnTo>
                    <a:pt x="80" y="40"/>
                  </a:lnTo>
                  <a:lnTo>
                    <a:pt x="87" y="42"/>
                  </a:lnTo>
                  <a:lnTo>
                    <a:pt x="95" y="40"/>
                  </a:lnTo>
                  <a:lnTo>
                    <a:pt x="103" y="39"/>
                  </a:lnTo>
                  <a:lnTo>
                    <a:pt x="110" y="34"/>
                  </a:lnTo>
                  <a:lnTo>
                    <a:pt x="118" y="28"/>
                  </a:lnTo>
                  <a:lnTo>
                    <a:pt x="133" y="16"/>
                  </a:lnTo>
                  <a:lnTo>
                    <a:pt x="146" y="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0" name="Freeform 55"/>
            <p:cNvSpPr>
              <a:spLocks/>
            </p:cNvSpPr>
            <p:nvPr/>
          </p:nvSpPr>
          <p:spPr bwMode="auto">
            <a:xfrm>
              <a:off x="4855369" y="1961406"/>
              <a:ext cx="225425" cy="238125"/>
            </a:xfrm>
            <a:custGeom>
              <a:avLst/>
              <a:gdLst>
                <a:gd name="T0" fmla="*/ 225425 w 142"/>
                <a:gd name="T1" fmla="*/ 146050 h 150"/>
                <a:gd name="T2" fmla="*/ 225425 w 142"/>
                <a:gd name="T3" fmla="*/ 146050 h 150"/>
                <a:gd name="T4" fmla="*/ 225425 w 142"/>
                <a:gd name="T5" fmla="*/ 146050 h 150"/>
                <a:gd name="T6" fmla="*/ 204788 w 142"/>
                <a:gd name="T7" fmla="*/ 174625 h 150"/>
                <a:gd name="T8" fmla="*/ 204788 w 142"/>
                <a:gd name="T9" fmla="*/ 174625 h 150"/>
                <a:gd name="T10" fmla="*/ 184150 w 142"/>
                <a:gd name="T11" fmla="*/ 196850 h 150"/>
                <a:gd name="T12" fmla="*/ 160338 w 142"/>
                <a:gd name="T13" fmla="*/ 215900 h 150"/>
                <a:gd name="T14" fmla="*/ 147638 w 142"/>
                <a:gd name="T15" fmla="*/ 225425 h 150"/>
                <a:gd name="T16" fmla="*/ 136525 w 142"/>
                <a:gd name="T17" fmla="*/ 233363 h 150"/>
                <a:gd name="T18" fmla="*/ 123825 w 142"/>
                <a:gd name="T19" fmla="*/ 234950 h 150"/>
                <a:gd name="T20" fmla="*/ 111125 w 142"/>
                <a:gd name="T21" fmla="*/ 238125 h 150"/>
                <a:gd name="T22" fmla="*/ 111125 w 142"/>
                <a:gd name="T23" fmla="*/ 238125 h 150"/>
                <a:gd name="T24" fmla="*/ 100013 w 142"/>
                <a:gd name="T25" fmla="*/ 234950 h 150"/>
                <a:gd name="T26" fmla="*/ 85725 w 142"/>
                <a:gd name="T27" fmla="*/ 230188 h 150"/>
                <a:gd name="T28" fmla="*/ 73025 w 142"/>
                <a:gd name="T29" fmla="*/ 222250 h 150"/>
                <a:gd name="T30" fmla="*/ 60325 w 142"/>
                <a:gd name="T31" fmla="*/ 215900 h 150"/>
                <a:gd name="T32" fmla="*/ 36513 w 142"/>
                <a:gd name="T33" fmla="*/ 193675 h 150"/>
                <a:gd name="T34" fmla="*/ 17463 w 142"/>
                <a:gd name="T35" fmla="*/ 171450 h 150"/>
                <a:gd name="T36" fmla="*/ 17463 w 142"/>
                <a:gd name="T37" fmla="*/ 171450 h 150"/>
                <a:gd name="T38" fmla="*/ 0 w 142"/>
                <a:gd name="T39" fmla="*/ 152400 h 150"/>
                <a:gd name="T40" fmla="*/ 95250 w 142"/>
                <a:gd name="T41" fmla="*/ 0 h 150"/>
                <a:gd name="T42" fmla="*/ 138113 w 142"/>
                <a:gd name="T43" fmla="*/ 0 h 150"/>
                <a:gd name="T44" fmla="*/ 225425 w 142"/>
                <a:gd name="T45" fmla="*/ 146050 h 1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2" h="150">
                  <a:moveTo>
                    <a:pt x="142" y="92"/>
                  </a:moveTo>
                  <a:lnTo>
                    <a:pt x="142" y="92"/>
                  </a:lnTo>
                  <a:lnTo>
                    <a:pt x="129" y="110"/>
                  </a:lnTo>
                  <a:lnTo>
                    <a:pt x="116" y="124"/>
                  </a:lnTo>
                  <a:lnTo>
                    <a:pt x="101" y="136"/>
                  </a:lnTo>
                  <a:lnTo>
                    <a:pt x="93" y="142"/>
                  </a:lnTo>
                  <a:lnTo>
                    <a:pt x="86" y="147"/>
                  </a:lnTo>
                  <a:lnTo>
                    <a:pt x="78" y="148"/>
                  </a:lnTo>
                  <a:lnTo>
                    <a:pt x="70" y="150"/>
                  </a:lnTo>
                  <a:lnTo>
                    <a:pt x="63" y="148"/>
                  </a:lnTo>
                  <a:lnTo>
                    <a:pt x="54" y="145"/>
                  </a:lnTo>
                  <a:lnTo>
                    <a:pt x="46" y="140"/>
                  </a:lnTo>
                  <a:lnTo>
                    <a:pt x="38" y="136"/>
                  </a:lnTo>
                  <a:lnTo>
                    <a:pt x="23" y="122"/>
                  </a:lnTo>
                  <a:lnTo>
                    <a:pt x="11" y="108"/>
                  </a:lnTo>
                  <a:lnTo>
                    <a:pt x="0" y="96"/>
                  </a:lnTo>
                  <a:lnTo>
                    <a:pt x="60" y="0"/>
                  </a:lnTo>
                  <a:lnTo>
                    <a:pt x="87" y="0"/>
                  </a:lnTo>
                  <a:lnTo>
                    <a:pt x="142" y="9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3800899" y="2658186"/>
            <a:ext cx="614363" cy="436562"/>
            <a:chOff x="6816725" y="323900"/>
            <a:chExt cx="614363" cy="436562"/>
          </a:xfrm>
          <a:solidFill>
            <a:schemeClr val="bg1"/>
          </a:solidFill>
        </p:grpSpPr>
        <p:sp>
          <p:nvSpPr>
            <p:cNvPr id="222" name="Freeform 53"/>
            <p:cNvSpPr>
              <a:spLocks/>
            </p:cNvSpPr>
            <p:nvPr/>
          </p:nvSpPr>
          <p:spPr bwMode="auto">
            <a:xfrm>
              <a:off x="7146925" y="323900"/>
              <a:ext cx="284163" cy="436562"/>
            </a:xfrm>
            <a:custGeom>
              <a:avLst/>
              <a:gdLst>
                <a:gd name="T0" fmla="*/ 279400 w 179"/>
                <a:gd name="T1" fmla="*/ 144463 h 275"/>
                <a:gd name="T2" fmla="*/ 279400 w 179"/>
                <a:gd name="T3" fmla="*/ 144463 h 275"/>
                <a:gd name="T4" fmla="*/ 284163 w 179"/>
                <a:gd name="T5" fmla="*/ 179388 h 275"/>
                <a:gd name="T6" fmla="*/ 284163 w 179"/>
                <a:gd name="T7" fmla="*/ 201613 h 275"/>
                <a:gd name="T8" fmla="*/ 284163 w 179"/>
                <a:gd name="T9" fmla="*/ 222250 h 275"/>
                <a:gd name="T10" fmla="*/ 280988 w 179"/>
                <a:gd name="T11" fmla="*/ 244475 h 275"/>
                <a:gd name="T12" fmla="*/ 276225 w 179"/>
                <a:gd name="T13" fmla="*/ 266700 h 275"/>
                <a:gd name="T14" fmla="*/ 266700 w 179"/>
                <a:gd name="T15" fmla="*/ 285750 h 275"/>
                <a:gd name="T16" fmla="*/ 255588 w 179"/>
                <a:gd name="T17" fmla="*/ 303213 h 275"/>
                <a:gd name="T18" fmla="*/ 131763 w 179"/>
                <a:gd name="T19" fmla="*/ 436563 h 275"/>
                <a:gd name="T20" fmla="*/ 87313 w 179"/>
                <a:gd name="T21" fmla="*/ 366713 h 275"/>
                <a:gd name="T22" fmla="*/ 0 w 179"/>
                <a:gd name="T23" fmla="*/ 220663 h 275"/>
                <a:gd name="T24" fmla="*/ 0 w 179"/>
                <a:gd name="T25" fmla="*/ 212725 h 275"/>
                <a:gd name="T26" fmla="*/ 0 w 179"/>
                <a:gd name="T27" fmla="*/ 212725 h 275"/>
                <a:gd name="T28" fmla="*/ 19050 w 179"/>
                <a:gd name="T29" fmla="*/ 206375 h 275"/>
                <a:gd name="T30" fmla="*/ 41275 w 179"/>
                <a:gd name="T31" fmla="*/ 198438 h 275"/>
                <a:gd name="T32" fmla="*/ 60325 w 179"/>
                <a:gd name="T33" fmla="*/ 185738 h 275"/>
                <a:gd name="T34" fmla="*/ 82550 w 179"/>
                <a:gd name="T35" fmla="*/ 171450 h 275"/>
                <a:gd name="T36" fmla="*/ 123825 w 179"/>
                <a:gd name="T37" fmla="*/ 134938 h 275"/>
                <a:gd name="T38" fmla="*/ 163513 w 179"/>
                <a:gd name="T39" fmla="*/ 98425 h 275"/>
                <a:gd name="T40" fmla="*/ 196850 w 179"/>
                <a:gd name="T41" fmla="*/ 63500 h 275"/>
                <a:gd name="T42" fmla="*/ 223838 w 179"/>
                <a:gd name="T43" fmla="*/ 31750 h 275"/>
                <a:gd name="T44" fmla="*/ 247650 w 179"/>
                <a:gd name="T45" fmla="*/ 0 h 275"/>
                <a:gd name="T46" fmla="*/ 276225 w 179"/>
                <a:gd name="T47" fmla="*/ 125413 h 275"/>
                <a:gd name="T48" fmla="*/ 276225 w 179"/>
                <a:gd name="T49" fmla="*/ 125413 h 275"/>
                <a:gd name="T50" fmla="*/ 279400 w 179"/>
                <a:gd name="T51" fmla="*/ 144463 h 275"/>
                <a:gd name="T52" fmla="*/ 279400 w 179"/>
                <a:gd name="T53" fmla="*/ 144463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275">
                  <a:moveTo>
                    <a:pt x="176" y="91"/>
                  </a:moveTo>
                  <a:lnTo>
                    <a:pt x="176" y="91"/>
                  </a:lnTo>
                  <a:lnTo>
                    <a:pt x="179" y="113"/>
                  </a:lnTo>
                  <a:lnTo>
                    <a:pt x="179" y="127"/>
                  </a:lnTo>
                  <a:lnTo>
                    <a:pt x="179" y="140"/>
                  </a:lnTo>
                  <a:lnTo>
                    <a:pt x="177" y="154"/>
                  </a:lnTo>
                  <a:lnTo>
                    <a:pt x="174" y="168"/>
                  </a:lnTo>
                  <a:lnTo>
                    <a:pt x="168" y="180"/>
                  </a:lnTo>
                  <a:lnTo>
                    <a:pt x="161" y="191"/>
                  </a:lnTo>
                  <a:lnTo>
                    <a:pt x="83" y="275"/>
                  </a:lnTo>
                  <a:lnTo>
                    <a:pt x="55" y="231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12" y="130"/>
                  </a:lnTo>
                  <a:lnTo>
                    <a:pt x="26" y="125"/>
                  </a:lnTo>
                  <a:lnTo>
                    <a:pt x="38" y="117"/>
                  </a:lnTo>
                  <a:lnTo>
                    <a:pt x="52" y="108"/>
                  </a:lnTo>
                  <a:lnTo>
                    <a:pt x="78" y="85"/>
                  </a:lnTo>
                  <a:lnTo>
                    <a:pt x="103" y="62"/>
                  </a:lnTo>
                  <a:lnTo>
                    <a:pt x="124" y="40"/>
                  </a:lnTo>
                  <a:lnTo>
                    <a:pt x="141" y="20"/>
                  </a:lnTo>
                  <a:lnTo>
                    <a:pt x="156" y="0"/>
                  </a:lnTo>
                  <a:lnTo>
                    <a:pt x="174" y="79"/>
                  </a:lnTo>
                  <a:lnTo>
                    <a:pt x="176" y="9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3" name="Freeform 56"/>
            <p:cNvSpPr>
              <a:spLocks/>
            </p:cNvSpPr>
            <p:nvPr/>
          </p:nvSpPr>
          <p:spPr bwMode="auto">
            <a:xfrm>
              <a:off x="6816725" y="323900"/>
              <a:ext cx="287338" cy="436562"/>
            </a:xfrm>
            <a:custGeom>
              <a:avLst/>
              <a:gdLst>
                <a:gd name="T0" fmla="*/ 287338 w 181"/>
                <a:gd name="T1" fmla="*/ 212725 h 275"/>
                <a:gd name="T2" fmla="*/ 287338 w 181"/>
                <a:gd name="T3" fmla="*/ 220663 h 275"/>
                <a:gd name="T4" fmla="*/ 192088 w 181"/>
                <a:gd name="T5" fmla="*/ 373063 h 275"/>
                <a:gd name="T6" fmla="*/ 155575 w 181"/>
                <a:gd name="T7" fmla="*/ 436563 h 275"/>
                <a:gd name="T8" fmla="*/ 31750 w 181"/>
                <a:gd name="T9" fmla="*/ 303213 h 275"/>
                <a:gd name="T10" fmla="*/ 31750 w 181"/>
                <a:gd name="T11" fmla="*/ 303213 h 275"/>
                <a:gd name="T12" fmla="*/ 22225 w 181"/>
                <a:gd name="T13" fmla="*/ 290513 h 275"/>
                <a:gd name="T14" fmla="*/ 15875 w 181"/>
                <a:gd name="T15" fmla="*/ 279400 h 275"/>
                <a:gd name="T16" fmla="*/ 11113 w 181"/>
                <a:gd name="T17" fmla="*/ 266700 h 275"/>
                <a:gd name="T18" fmla="*/ 6350 w 181"/>
                <a:gd name="T19" fmla="*/ 254000 h 275"/>
                <a:gd name="T20" fmla="*/ 0 w 181"/>
                <a:gd name="T21" fmla="*/ 227013 h 275"/>
                <a:gd name="T22" fmla="*/ 0 w 181"/>
                <a:gd name="T23" fmla="*/ 203200 h 275"/>
                <a:gd name="T24" fmla="*/ 3175 w 181"/>
                <a:gd name="T25" fmla="*/ 179388 h 275"/>
                <a:gd name="T26" fmla="*/ 7938 w 181"/>
                <a:gd name="T27" fmla="*/ 161925 h 275"/>
                <a:gd name="T28" fmla="*/ 12700 w 181"/>
                <a:gd name="T29" fmla="*/ 144463 h 275"/>
                <a:gd name="T30" fmla="*/ 39688 w 181"/>
                <a:gd name="T31" fmla="*/ 0 h 275"/>
                <a:gd name="T32" fmla="*/ 39688 w 181"/>
                <a:gd name="T33" fmla="*/ 0 h 275"/>
                <a:gd name="T34" fmla="*/ 63500 w 181"/>
                <a:gd name="T35" fmla="*/ 31750 h 275"/>
                <a:gd name="T36" fmla="*/ 90488 w 181"/>
                <a:gd name="T37" fmla="*/ 63500 h 275"/>
                <a:gd name="T38" fmla="*/ 123825 w 181"/>
                <a:gd name="T39" fmla="*/ 98425 h 275"/>
                <a:gd name="T40" fmla="*/ 163513 w 181"/>
                <a:gd name="T41" fmla="*/ 134938 h 275"/>
                <a:gd name="T42" fmla="*/ 204788 w 181"/>
                <a:gd name="T43" fmla="*/ 171450 h 275"/>
                <a:gd name="T44" fmla="*/ 227013 w 181"/>
                <a:gd name="T45" fmla="*/ 185738 h 275"/>
                <a:gd name="T46" fmla="*/ 246063 w 181"/>
                <a:gd name="T47" fmla="*/ 198438 h 275"/>
                <a:gd name="T48" fmla="*/ 268288 w 181"/>
                <a:gd name="T49" fmla="*/ 206375 h 275"/>
                <a:gd name="T50" fmla="*/ 287338 w 181"/>
                <a:gd name="T51" fmla="*/ 212725 h 275"/>
                <a:gd name="T52" fmla="*/ 287338 w 181"/>
                <a:gd name="T53" fmla="*/ 212725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81" h="275">
                  <a:moveTo>
                    <a:pt x="181" y="134"/>
                  </a:moveTo>
                  <a:lnTo>
                    <a:pt x="181" y="139"/>
                  </a:lnTo>
                  <a:lnTo>
                    <a:pt x="121" y="235"/>
                  </a:lnTo>
                  <a:lnTo>
                    <a:pt x="98" y="275"/>
                  </a:lnTo>
                  <a:lnTo>
                    <a:pt x="20" y="191"/>
                  </a:lnTo>
                  <a:lnTo>
                    <a:pt x="14" y="183"/>
                  </a:lnTo>
                  <a:lnTo>
                    <a:pt x="10" y="176"/>
                  </a:lnTo>
                  <a:lnTo>
                    <a:pt x="7" y="168"/>
                  </a:lnTo>
                  <a:lnTo>
                    <a:pt x="4" y="160"/>
                  </a:lnTo>
                  <a:lnTo>
                    <a:pt x="0" y="143"/>
                  </a:lnTo>
                  <a:lnTo>
                    <a:pt x="0" y="128"/>
                  </a:lnTo>
                  <a:lnTo>
                    <a:pt x="2" y="113"/>
                  </a:lnTo>
                  <a:lnTo>
                    <a:pt x="5" y="102"/>
                  </a:lnTo>
                  <a:lnTo>
                    <a:pt x="8" y="91"/>
                  </a:lnTo>
                  <a:lnTo>
                    <a:pt x="25" y="0"/>
                  </a:lnTo>
                  <a:lnTo>
                    <a:pt x="40" y="20"/>
                  </a:lnTo>
                  <a:lnTo>
                    <a:pt x="57" y="40"/>
                  </a:lnTo>
                  <a:lnTo>
                    <a:pt x="78" y="62"/>
                  </a:lnTo>
                  <a:lnTo>
                    <a:pt x="103" y="85"/>
                  </a:lnTo>
                  <a:lnTo>
                    <a:pt x="129" y="108"/>
                  </a:lnTo>
                  <a:lnTo>
                    <a:pt x="143" y="117"/>
                  </a:lnTo>
                  <a:lnTo>
                    <a:pt x="155" y="125"/>
                  </a:lnTo>
                  <a:lnTo>
                    <a:pt x="169" y="130"/>
                  </a:lnTo>
                  <a:lnTo>
                    <a:pt x="181" y="13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3137324" y="2802648"/>
            <a:ext cx="1963738" cy="495300"/>
            <a:chOff x="6153150" y="468362"/>
            <a:chExt cx="1963738" cy="495300"/>
          </a:xfrm>
          <a:solidFill>
            <a:srgbClr val="00B0F0"/>
          </a:solidFill>
        </p:grpSpPr>
        <p:sp>
          <p:nvSpPr>
            <p:cNvPr id="225" name="Freeform 52"/>
            <p:cNvSpPr>
              <a:spLocks/>
            </p:cNvSpPr>
            <p:nvPr/>
          </p:nvSpPr>
          <p:spPr bwMode="auto">
            <a:xfrm>
              <a:off x="7213600" y="468362"/>
              <a:ext cx="903288" cy="495300"/>
            </a:xfrm>
            <a:custGeom>
              <a:avLst/>
              <a:gdLst>
                <a:gd name="T0" fmla="*/ 903288 w 569"/>
                <a:gd name="T1" fmla="*/ 495300 h 312"/>
                <a:gd name="T2" fmla="*/ 860425 w 569"/>
                <a:gd name="T3" fmla="*/ 495300 h 312"/>
                <a:gd name="T4" fmla="*/ 50800 w 569"/>
                <a:gd name="T5" fmla="*/ 495300 h 312"/>
                <a:gd name="T6" fmla="*/ 0 w 569"/>
                <a:gd name="T7" fmla="*/ 250825 h 312"/>
                <a:gd name="T8" fmla="*/ 0 w 569"/>
                <a:gd name="T9" fmla="*/ 250825 h 312"/>
                <a:gd name="T10" fmla="*/ 20638 w 569"/>
                <a:gd name="T11" fmla="*/ 222250 h 312"/>
                <a:gd name="T12" fmla="*/ 20638 w 569"/>
                <a:gd name="T13" fmla="*/ 222250 h 312"/>
                <a:gd name="T14" fmla="*/ 65088 w 569"/>
                <a:gd name="T15" fmla="*/ 292100 h 312"/>
                <a:gd name="T16" fmla="*/ 188913 w 569"/>
                <a:gd name="T17" fmla="*/ 158750 h 312"/>
                <a:gd name="T18" fmla="*/ 188913 w 569"/>
                <a:gd name="T19" fmla="*/ 158750 h 312"/>
                <a:gd name="T20" fmla="*/ 200025 w 569"/>
                <a:gd name="T21" fmla="*/ 141288 h 312"/>
                <a:gd name="T22" fmla="*/ 209550 w 569"/>
                <a:gd name="T23" fmla="*/ 122238 h 312"/>
                <a:gd name="T24" fmla="*/ 214313 w 569"/>
                <a:gd name="T25" fmla="*/ 100013 h 312"/>
                <a:gd name="T26" fmla="*/ 217488 w 569"/>
                <a:gd name="T27" fmla="*/ 77788 h 312"/>
                <a:gd name="T28" fmla="*/ 217488 w 569"/>
                <a:gd name="T29" fmla="*/ 57150 h 312"/>
                <a:gd name="T30" fmla="*/ 217488 w 569"/>
                <a:gd name="T31" fmla="*/ 34925 h 312"/>
                <a:gd name="T32" fmla="*/ 212725 w 569"/>
                <a:gd name="T33" fmla="*/ 0 h 312"/>
                <a:gd name="T34" fmla="*/ 227013 w 569"/>
                <a:gd name="T35" fmla="*/ 0 h 312"/>
                <a:gd name="T36" fmla="*/ 227013 w 569"/>
                <a:gd name="T37" fmla="*/ 0 h 312"/>
                <a:gd name="T38" fmla="*/ 280988 w 569"/>
                <a:gd name="T39" fmla="*/ 11113 h 312"/>
                <a:gd name="T40" fmla="*/ 328613 w 569"/>
                <a:gd name="T41" fmla="*/ 22225 h 312"/>
                <a:gd name="T42" fmla="*/ 374650 w 569"/>
                <a:gd name="T43" fmla="*/ 34925 h 312"/>
                <a:gd name="T44" fmla="*/ 419100 w 569"/>
                <a:gd name="T45" fmla="*/ 49213 h 312"/>
                <a:gd name="T46" fmla="*/ 460375 w 569"/>
                <a:gd name="T47" fmla="*/ 63500 h 312"/>
                <a:gd name="T48" fmla="*/ 498475 w 569"/>
                <a:gd name="T49" fmla="*/ 80963 h 312"/>
                <a:gd name="T50" fmla="*/ 538163 w 569"/>
                <a:gd name="T51" fmla="*/ 98425 h 312"/>
                <a:gd name="T52" fmla="*/ 571500 w 569"/>
                <a:gd name="T53" fmla="*/ 117475 h 312"/>
                <a:gd name="T54" fmla="*/ 603250 w 569"/>
                <a:gd name="T55" fmla="*/ 136525 h 312"/>
                <a:gd name="T56" fmla="*/ 635000 w 569"/>
                <a:gd name="T57" fmla="*/ 155575 h 312"/>
                <a:gd name="T58" fmla="*/ 663575 w 569"/>
                <a:gd name="T59" fmla="*/ 177800 h 312"/>
                <a:gd name="T60" fmla="*/ 690563 w 569"/>
                <a:gd name="T61" fmla="*/ 196850 h 312"/>
                <a:gd name="T62" fmla="*/ 736600 w 569"/>
                <a:gd name="T63" fmla="*/ 241300 h 312"/>
                <a:gd name="T64" fmla="*/ 777875 w 569"/>
                <a:gd name="T65" fmla="*/ 282575 h 312"/>
                <a:gd name="T66" fmla="*/ 811213 w 569"/>
                <a:gd name="T67" fmla="*/ 323850 h 312"/>
                <a:gd name="T68" fmla="*/ 838200 w 569"/>
                <a:gd name="T69" fmla="*/ 365125 h 312"/>
                <a:gd name="T70" fmla="*/ 860425 w 569"/>
                <a:gd name="T71" fmla="*/ 401638 h 312"/>
                <a:gd name="T72" fmla="*/ 877888 w 569"/>
                <a:gd name="T73" fmla="*/ 431800 h 312"/>
                <a:gd name="T74" fmla="*/ 889000 w 569"/>
                <a:gd name="T75" fmla="*/ 458788 h 312"/>
                <a:gd name="T76" fmla="*/ 896938 w 569"/>
                <a:gd name="T77" fmla="*/ 479425 h 312"/>
                <a:gd name="T78" fmla="*/ 903288 w 569"/>
                <a:gd name="T79" fmla="*/ 495300 h 312"/>
                <a:gd name="T80" fmla="*/ 903288 w 569"/>
                <a:gd name="T81" fmla="*/ 495300 h 3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69" h="312">
                  <a:moveTo>
                    <a:pt x="569" y="312"/>
                  </a:moveTo>
                  <a:lnTo>
                    <a:pt x="542" y="312"/>
                  </a:lnTo>
                  <a:lnTo>
                    <a:pt x="32" y="312"/>
                  </a:lnTo>
                  <a:lnTo>
                    <a:pt x="0" y="158"/>
                  </a:lnTo>
                  <a:lnTo>
                    <a:pt x="13" y="140"/>
                  </a:lnTo>
                  <a:lnTo>
                    <a:pt x="41" y="184"/>
                  </a:lnTo>
                  <a:lnTo>
                    <a:pt x="119" y="100"/>
                  </a:lnTo>
                  <a:lnTo>
                    <a:pt x="126" y="89"/>
                  </a:lnTo>
                  <a:lnTo>
                    <a:pt x="132" y="77"/>
                  </a:lnTo>
                  <a:lnTo>
                    <a:pt x="135" y="63"/>
                  </a:lnTo>
                  <a:lnTo>
                    <a:pt x="137" y="49"/>
                  </a:lnTo>
                  <a:lnTo>
                    <a:pt x="137" y="36"/>
                  </a:lnTo>
                  <a:lnTo>
                    <a:pt x="137" y="2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77" y="7"/>
                  </a:lnTo>
                  <a:lnTo>
                    <a:pt x="207" y="14"/>
                  </a:lnTo>
                  <a:lnTo>
                    <a:pt x="236" y="22"/>
                  </a:lnTo>
                  <a:lnTo>
                    <a:pt x="264" y="31"/>
                  </a:lnTo>
                  <a:lnTo>
                    <a:pt x="290" y="40"/>
                  </a:lnTo>
                  <a:lnTo>
                    <a:pt x="314" y="51"/>
                  </a:lnTo>
                  <a:lnTo>
                    <a:pt x="339" y="62"/>
                  </a:lnTo>
                  <a:lnTo>
                    <a:pt x="360" y="74"/>
                  </a:lnTo>
                  <a:lnTo>
                    <a:pt x="380" y="86"/>
                  </a:lnTo>
                  <a:lnTo>
                    <a:pt x="400" y="98"/>
                  </a:lnTo>
                  <a:lnTo>
                    <a:pt x="418" y="112"/>
                  </a:lnTo>
                  <a:lnTo>
                    <a:pt x="435" y="124"/>
                  </a:lnTo>
                  <a:lnTo>
                    <a:pt x="464" y="152"/>
                  </a:lnTo>
                  <a:lnTo>
                    <a:pt x="490" y="178"/>
                  </a:lnTo>
                  <a:lnTo>
                    <a:pt x="511" y="204"/>
                  </a:lnTo>
                  <a:lnTo>
                    <a:pt x="528" y="230"/>
                  </a:lnTo>
                  <a:lnTo>
                    <a:pt x="542" y="253"/>
                  </a:lnTo>
                  <a:lnTo>
                    <a:pt x="553" y="272"/>
                  </a:lnTo>
                  <a:lnTo>
                    <a:pt x="560" y="289"/>
                  </a:lnTo>
                  <a:lnTo>
                    <a:pt x="565" y="302"/>
                  </a:lnTo>
                  <a:lnTo>
                    <a:pt x="569" y="31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6" name="Freeform 57"/>
            <p:cNvSpPr>
              <a:spLocks/>
            </p:cNvSpPr>
            <p:nvPr/>
          </p:nvSpPr>
          <p:spPr bwMode="auto">
            <a:xfrm>
              <a:off x="6153150" y="468362"/>
              <a:ext cx="873125" cy="495300"/>
            </a:xfrm>
            <a:custGeom>
              <a:avLst/>
              <a:gdLst>
                <a:gd name="T0" fmla="*/ 819150 w 550"/>
                <a:gd name="T1" fmla="*/ 292100 h 312"/>
                <a:gd name="T2" fmla="*/ 855663 w 550"/>
                <a:gd name="T3" fmla="*/ 228600 h 312"/>
                <a:gd name="T4" fmla="*/ 855663 w 550"/>
                <a:gd name="T5" fmla="*/ 228600 h 312"/>
                <a:gd name="T6" fmla="*/ 873125 w 550"/>
                <a:gd name="T7" fmla="*/ 247650 h 312"/>
                <a:gd name="T8" fmla="*/ 873125 w 550"/>
                <a:gd name="T9" fmla="*/ 247650 h 312"/>
                <a:gd name="T10" fmla="*/ 828675 w 550"/>
                <a:gd name="T11" fmla="*/ 495300 h 312"/>
                <a:gd name="T12" fmla="*/ 0 w 550"/>
                <a:gd name="T13" fmla="*/ 495300 h 312"/>
                <a:gd name="T14" fmla="*/ 0 w 550"/>
                <a:gd name="T15" fmla="*/ 495300 h 312"/>
                <a:gd name="T16" fmla="*/ 6350 w 550"/>
                <a:gd name="T17" fmla="*/ 479425 h 312"/>
                <a:gd name="T18" fmla="*/ 14288 w 550"/>
                <a:gd name="T19" fmla="*/ 458788 h 312"/>
                <a:gd name="T20" fmla="*/ 26988 w 550"/>
                <a:gd name="T21" fmla="*/ 431800 h 312"/>
                <a:gd name="T22" fmla="*/ 42863 w 550"/>
                <a:gd name="T23" fmla="*/ 401638 h 312"/>
                <a:gd name="T24" fmla="*/ 65088 w 550"/>
                <a:gd name="T25" fmla="*/ 365125 h 312"/>
                <a:gd name="T26" fmla="*/ 92075 w 550"/>
                <a:gd name="T27" fmla="*/ 323850 h 312"/>
                <a:gd name="T28" fmla="*/ 125413 w 550"/>
                <a:gd name="T29" fmla="*/ 282575 h 312"/>
                <a:gd name="T30" fmla="*/ 166688 w 550"/>
                <a:gd name="T31" fmla="*/ 241300 h 312"/>
                <a:gd name="T32" fmla="*/ 212725 w 550"/>
                <a:gd name="T33" fmla="*/ 196850 h 312"/>
                <a:gd name="T34" fmla="*/ 239713 w 550"/>
                <a:gd name="T35" fmla="*/ 177800 h 312"/>
                <a:gd name="T36" fmla="*/ 268288 w 550"/>
                <a:gd name="T37" fmla="*/ 155575 h 312"/>
                <a:gd name="T38" fmla="*/ 300038 w 550"/>
                <a:gd name="T39" fmla="*/ 136525 h 312"/>
                <a:gd name="T40" fmla="*/ 331788 w 550"/>
                <a:gd name="T41" fmla="*/ 117475 h 312"/>
                <a:gd name="T42" fmla="*/ 366713 w 550"/>
                <a:gd name="T43" fmla="*/ 98425 h 312"/>
                <a:gd name="T44" fmla="*/ 404813 w 550"/>
                <a:gd name="T45" fmla="*/ 80963 h 312"/>
                <a:gd name="T46" fmla="*/ 442913 w 550"/>
                <a:gd name="T47" fmla="*/ 63500 h 312"/>
                <a:gd name="T48" fmla="*/ 484188 w 550"/>
                <a:gd name="T49" fmla="*/ 49213 h 312"/>
                <a:gd name="T50" fmla="*/ 528638 w 550"/>
                <a:gd name="T51" fmla="*/ 34925 h 312"/>
                <a:gd name="T52" fmla="*/ 574675 w 550"/>
                <a:gd name="T53" fmla="*/ 22225 h 312"/>
                <a:gd name="T54" fmla="*/ 622300 w 550"/>
                <a:gd name="T55" fmla="*/ 11113 h 312"/>
                <a:gd name="T56" fmla="*/ 676275 w 550"/>
                <a:gd name="T57" fmla="*/ 0 h 312"/>
                <a:gd name="T58" fmla="*/ 676275 w 550"/>
                <a:gd name="T59" fmla="*/ 0 h 312"/>
                <a:gd name="T60" fmla="*/ 671513 w 550"/>
                <a:gd name="T61" fmla="*/ 17463 h 312"/>
                <a:gd name="T62" fmla="*/ 666750 w 550"/>
                <a:gd name="T63" fmla="*/ 34925 h 312"/>
                <a:gd name="T64" fmla="*/ 663575 w 550"/>
                <a:gd name="T65" fmla="*/ 58738 h 312"/>
                <a:gd name="T66" fmla="*/ 663575 w 550"/>
                <a:gd name="T67" fmla="*/ 82550 h 312"/>
                <a:gd name="T68" fmla="*/ 669925 w 550"/>
                <a:gd name="T69" fmla="*/ 109538 h 312"/>
                <a:gd name="T70" fmla="*/ 674688 w 550"/>
                <a:gd name="T71" fmla="*/ 122238 h 312"/>
                <a:gd name="T72" fmla="*/ 679450 w 550"/>
                <a:gd name="T73" fmla="*/ 134938 h 312"/>
                <a:gd name="T74" fmla="*/ 685800 w 550"/>
                <a:gd name="T75" fmla="*/ 146050 h 312"/>
                <a:gd name="T76" fmla="*/ 695325 w 550"/>
                <a:gd name="T77" fmla="*/ 158750 h 312"/>
                <a:gd name="T78" fmla="*/ 819150 w 550"/>
                <a:gd name="T79" fmla="*/ 292100 h 3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50" h="312">
                  <a:moveTo>
                    <a:pt x="516" y="184"/>
                  </a:moveTo>
                  <a:lnTo>
                    <a:pt x="539" y="144"/>
                  </a:lnTo>
                  <a:lnTo>
                    <a:pt x="550" y="156"/>
                  </a:lnTo>
                  <a:lnTo>
                    <a:pt x="522" y="312"/>
                  </a:lnTo>
                  <a:lnTo>
                    <a:pt x="0" y="312"/>
                  </a:lnTo>
                  <a:lnTo>
                    <a:pt x="4" y="302"/>
                  </a:lnTo>
                  <a:lnTo>
                    <a:pt x="9" y="289"/>
                  </a:lnTo>
                  <a:lnTo>
                    <a:pt x="17" y="272"/>
                  </a:lnTo>
                  <a:lnTo>
                    <a:pt x="27" y="253"/>
                  </a:lnTo>
                  <a:lnTo>
                    <a:pt x="41" y="230"/>
                  </a:lnTo>
                  <a:lnTo>
                    <a:pt x="58" y="204"/>
                  </a:lnTo>
                  <a:lnTo>
                    <a:pt x="79" y="178"/>
                  </a:lnTo>
                  <a:lnTo>
                    <a:pt x="105" y="152"/>
                  </a:lnTo>
                  <a:lnTo>
                    <a:pt x="134" y="124"/>
                  </a:lnTo>
                  <a:lnTo>
                    <a:pt x="151" y="112"/>
                  </a:lnTo>
                  <a:lnTo>
                    <a:pt x="169" y="98"/>
                  </a:lnTo>
                  <a:lnTo>
                    <a:pt x="189" y="86"/>
                  </a:lnTo>
                  <a:lnTo>
                    <a:pt x="209" y="74"/>
                  </a:lnTo>
                  <a:lnTo>
                    <a:pt x="231" y="62"/>
                  </a:lnTo>
                  <a:lnTo>
                    <a:pt x="255" y="51"/>
                  </a:lnTo>
                  <a:lnTo>
                    <a:pt x="279" y="40"/>
                  </a:lnTo>
                  <a:lnTo>
                    <a:pt x="305" y="31"/>
                  </a:lnTo>
                  <a:lnTo>
                    <a:pt x="333" y="22"/>
                  </a:lnTo>
                  <a:lnTo>
                    <a:pt x="362" y="14"/>
                  </a:lnTo>
                  <a:lnTo>
                    <a:pt x="392" y="7"/>
                  </a:lnTo>
                  <a:lnTo>
                    <a:pt x="426" y="0"/>
                  </a:lnTo>
                  <a:lnTo>
                    <a:pt x="423" y="11"/>
                  </a:lnTo>
                  <a:lnTo>
                    <a:pt x="420" y="22"/>
                  </a:lnTo>
                  <a:lnTo>
                    <a:pt x="418" y="37"/>
                  </a:lnTo>
                  <a:lnTo>
                    <a:pt x="418" y="52"/>
                  </a:lnTo>
                  <a:lnTo>
                    <a:pt x="422" y="69"/>
                  </a:lnTo>
                  <a:lnTo>
                    <a:pt x="425" y="77"/>
                  </a:lnTo>
                  <a:lnTo>
                    <a:pt x="428" y="85"/>
                  </a:lnTo>
                  <a:lnTo>
                    <a:pt x="432" y="92"/>
                  </a:lnTo>
                  <a:lnTo>
                    <a:pt x="438" y="100"/>
                  </a:lnTo>
                  <a:lnTo>
                    <a:pt x="516" y="18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pic>
        <p:nvPicPr>
          <p:cNvPr id="7177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92"/>
          <a:stretch>
            <a:fillRect/>
          </a:stretch>
        </p:blipFill>
        <p:spPr bwMode="auto">
          <a:xfrm>
            <a:off x="4737100" y="4125913"/>
            <a:ext cx="146367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4" r="57188"/>
          <a:stretch>
            <a:fillRect/>
          </a:stretch>
        </p:blipFill>
        <p:spPr bwMode="auto">
          <a:xfrm>
            <a:off x="2143125" y="4094163"/>
            <a:ext cx="127635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04" r="42917"/>
          <a:stretch>
            <a:fillRect/>
          </a:stretch>
        </p:blipFill>
        <p:spPr bwMode="auto">
          <a:xfrm>
            <a:off x="3448050" y="4094163"/>
            <a:ext cx="132397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Freeform 188"/>
          <p:cNvSpPr>
            <a:spLocks/>
          </p:cNvSpPr>
          <p:nvPr/>
        </p:nvSpPr>
        <p:spPr bwMode="auto">
          <a:xfrm>
            <a:off x="4029075" y="2371725"/>
            <a:ext cx="244475" cy="115888"/>
          </a:xfrm>
          <a:custGeom>
            <a:avLst/>
            <a:gdLst>
              <a:gd name="T0" fmla="*/ 0 w 236"/>
              <a:gd name="T1" fmla="*/ 2147483646 h 102"/>
              <a:gd name="T2" fmla="*/ 0 w 236"/>
              <a:gd name="T3" fmla="*/ 2147483646 h 102"/>
              <a:gd name="T4" fmla="*/ 2147483646 w 236"/>
              <a:gd name="T5" fmla="*/ 2147483646 h 102"/>
              <a:gd name="T6" fmla="*/ 2147483646 w 236"/>
              <a:gd name="T7" fmla="*/ 2147483646 h 102"/>
              <a:gd name="T8" fmla="*/ 2147483646 w 236"/>
              <a:gd name="T9" fmla="*/ 2147483646 h 102"/>
              <a:gd name="T10" fmla="*/ 2147483646 w 236"/>
              <a:gd name="T11" fmla="*/ 2147483646 h 102"/>
              <a:gd name="T12" fmla="*/ 2147483646 w 236"/>
              <a:gd name="T13" fmla="*/ 2147483646 h 102"/>
              <a:gd name="T14" fmla="*/ 2147483646 w 236"/>
              <a:gd name="T15" fmla="*/ 2147483646 h 102"/>
              <a:gd name="T16" fmla="*/ 2147483646 w 236"/>
              <a:gd name="T17" fmla="*/ 2147483646 h 102"/>
              <a:gd name="T18" fmla="*/ 2147483646 w 236"/>
              <a:gd name="T19" fmla="*/ 2147483646 h 102"/>
              <a:gd name="T20" fmla="*/ 2147483646 w 236"/>
              <a:gd name="T21" fmla="*/ 2147483646 h 102"/>
              <a:gd name="T22" fmla="*/ 2147483646 w 236"/>
              <a:gd name="T23" fmla="*/ 2147483646 h 102"/>
              <a:gd name="T24" fmla="*/ 2147483646 w 236"/>
              <a:gd name="T25" fmla="*/ 2147483646 h 102"/>
              <a:gd name="T26" fmla="*/ 2147483646 w 236"/>
              <a:gd name="T27" fmla="*/ 2147483646 h 102"/>
              <a:gd name="T28" fmla="*/ 2147483646 w 236"/>
              <a:gd name="T29" fmla="*/ 2147483646 h 102"/>
              <a:gd name="T30" fmla="*/ 2147483646 w 236"/>
              <a:gd name="T31" fmla="*/ 2147483646 h 102"/>
              <a:gd name="T32" fmla="*/ 2147483646 w 236"/>
              <a:gd name="T33" fmla="*/ 2147483646 h 102"/>
              <a:gd name="T34" fmla="*/ 2147483646 w 236"/>
              <a:gd name="T35" fmla="*/ 2147483646 h 102"/>
              <a:gd name="T36" fmla="*/ 2147483646 w 236"/>
              <a:gd name="T37" fmla="*/ 2147483646 h 102"/>
              <a:gd name="T38" fmla="*/ 0 w 236"/>
              <a:gd name="T39" fmla="*/ 2147483646 h 102"/>
              <a:gd name="T40" fmla="*/ 2147483646 w 236"/>
              <a:gd name="T41" fmla="*/ 2147483646 h 102"/>
              <a:gd name="T42" fmla="*/ 2147483646 w 236"/>
              <a:gd name="T43" fmla="*/ 2147483646 h 102"/>
              <a:gd name="T44" fmla="*/ 2147483646 w 236"/>
              <a:gd name="T45" fmla="*/ 0 h 102"/>
              <a:gd name="T46" fmla="*/ 2147483646 w 236"/>
              <a:gd name="T47" fmla="*/ 0 h 102"/>
              <a:gd name="T48" fmla="*/ 2147483646 w 236"/>
              <a:gd name="T49" fmla="*/ 2147483646 h 102"/>
              <a:gd name="T50" fmla="*/ 2147483646 w 236"/>
              <a:gd name="T51" fmla="*/ 2147483646 h 102"/>
              <a:gd name="T52" fmla="*/ 2147483646 w 236"/>
              <a:gd name="T53" fmla="*/ 2147483646 h 102"/>
              <a:gd name="T54" fmla="*/ 2147483646 w 236"/>
              <a:gd name="T55" fmla="*/ 0 h 102"/>
              <a:gd name="T56" fmla="*/ 2147483646 w 236"/>
              <a:gd name="T57" fmla="*/ 0 h 102"/>
              <a:gd name="T58" fmla="*/ 2147483646 w 236"/>
              <a:gd name="T59" fmla="*/ 2147483646 h 102"/>
              <a:gd name="T60" fmla="*/ 2147483646 w 236"/>
              <a:gd name="T61" fmla="*/ 2147483646 h 102"/>
              <a:gd name="T62" fmla="*/ 2147483646 w 236"/>
              <a:gd name="T63" fmla="*/ 2147483646 h 102"/>
              <a:gd name="T64" fmla="*/ 2147483646 w 236"/>
              <a:gd name="T65" fmla="*/ 2147483646 h 102"/>
              <a:gd name="T66" fmla="*/ 2147483646 w 236"/>
              <a:gd name="T67" fmla="*/ 2147483646 h 102"/>
              <a:gd name="T68" fmla="*/ 2147483646 w 236"/>
              <a:gd name="T69" fmla="*/ 2147483646 h 102"/>
              <a:gd name="T70" fmla="*/ 2147483646 w 236"/>
              <a:gd name="T71" fmla="*/ 2147483646 h 102"/>
              <a:gd name="T72" fmla="*/ 2147483646 w 236"/>
              <a:gd name="T73" fmla="*/ 2147483646 h 10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36" h="102">
                <a:moveTo>
                  <a:pt x="0" y="18"/>
                </a:moveTo>
                <a:lnTo>
                  <a:pt x="0" y="18"/>
                </a:lnTo>
                <a:lnTo>
                  <a:pt x="10" y="22"/>
                </a:lnTo>
                <a:lnTo>
                  <a:pt x="34" y="30"/>
                </a:lnTo>
                <a:lnTo>
                  <a:pt x="72" y="38"/>
                </a:lnTo>
                <a:lnTo>
                  <a:pt x="94" y="40"/>
                </a:lnTo>
                <a:lnTo>
                  <a:pt x="118" y="42"/>
                </a:lnTo>
                <a:lnTo>
                  <a:pt x="142" y="40"/>
                </a:lnTo>
                <a:lnTo>
                  <a:pt x="166" y="38"/>
                </a:lnTo>
                <a:lnTo>
                  <a:pt x="186" y="34"/>
                </a:lnTo>
                <a:lnTo>
                  <a:pt x="202" y="30"/>
                </a:lnTo>
                <a:lnTo>
                  <a:pt x="228" y="22"/>
                </a:lnTo>
                <a:lnTo>
                  <a:pt x="236" y="20"/>
                </a:lnTo>
                <a:lnTo>
                  <a:pt x="234" y="32"/>
                </a:lnTo>
                <a:lnTo>
                  <a:pt x="228" y="46"/>
                </a:lnTo>
                <a:lnTo>
                  <a:pt x="218" y="60"/>
                </a:lnTo>
                <a:lnTo>
                  <a:pt x="204" y="76"/>
                </a:lnTo>
                <a:lnTo>
                  <a:pt x="194" y="82"/>
                </a:lnTo>
                <a:lnTo>
                  <a:pt x="184" y="88"/>
                </a:lnTo>
                <a:lnTo>
                  <a:pt x="172" y="94"/>
                </a:lnTo>
                <a:lnTo>
                  <a:pt x="158" y="98"/>
                </a:lnTo>
                <a:lnTo>
                  <a:pt x="142" y="100"/>
                </a:lnTo>
                <a:lnTo>
                  <a:pt x="124" y="102"/>
                </a:lnTo>
                <a:lnTo>
                  <a:pt x="114" y="102"/>
                </a:lnTo>
                <a:lnTo>
                  <a:pt x="96" y="100"/>
                </a:lnTo>
                <a:lnTo>
                  <a:pt x="82" y="98"/>
                </a:lnTo>
                <a:lnTo>
                  <a:pt x="68" y="94"/>
                </a:lnTo>
                <a:lnTo>
                  <a:pt x="58" y="90"/>
                </a:lnTo>
                <a:lnTo>
                  <a:pt x="46" y="84"/>
                </a:lnTo>
                <a:lnTo>
                  <a:pt x="38" y="78"/>
                </a:lnTo>
                <a:lnTo>
                  <a:pt x="24" y="66"/>
                </a:lnTo>
                <a:lnTo>
                  <a:pt x="14" y="52"/>
                </a:lnTo>
                <a:lnTo>
                  <a:pt x="6" y="38"/>
                </a:lnTo>
                <a:lnTo>
                  <a:pt x="2" y="28"/>
                </a:lnTo>
                <a:lnTo>
                  <a:pt x="0" y="20"/>
                </a:lnTo>
                <a:lnTo>
                  <a:pt x="0" y="18"/>
                </a:lnTo>
                <a:lnTo>
                  <a:pt x="4" y="18"/>
                </a:lnTo>
                <a:lnTo>
                  <a:pt x="32" y="8"/>
                </a:lnTo>
                <a:lnTo>
                  <a:pt x="50" y="4"/>
                </a:lnTo>
                <a:lnTo>
                  <a:pt x="68" y="0"/>
                </a:lnTo>
                <a:lnTo>
                  <a:pt x="84" y="0"/>
                </a:lnTo>
                <a:lnTo>
                  <a:pt x="98" y="0"/>
                </a:lnTo>
                <a:lnTo>
                  <a:pt x="110" y="2"/>
                </a:lnTo>
                <a:lnTo>
                  <a:pt x="118" y="6"/>
                </a:lnTo>
                <a:lnTo>
                  <a:pt x="128" y="2"/>
                </a:lnTo>
                <a:lnTo>
                  <a:pt x="138" y="0"/>
                </a:lnTo>
                <a:lnTo>
                  <a:pt x="154" y="0"/>
                </a:lnTo>
                <a:lnTo>
                  <a:pt x="170" y="0"/>
                </a:lnTo>
                <a:lnTo>
                  <a:pt x="190" y="4"/>
                </a:lnTo>
                <a:lnTo>
                  <a:pt x="212" y="12"/>
                </a:lnTo>
                <a:lnTo>
                  <a:pt x="236" y="20"/>
                </a:lnTo>
                <a:lnTo>
                  <a:pt x="228" y="22"/>
                </a:lnTo>
                <a:lnTo>
                  <a:pt x="202" y="30"/>
                </a:lnTo>
                <a:lnTo>
                  <a:pt x="186" y="34"/>
                </a:lnTo>
                <a:lnTo>
                  <a:pt x="166" y="38"/>
                </a:lnTo>
                <a:lnTo>
                  <a:pt x="142" y="40"/>
                </a:lnTo>
                <a:lnTo>
                  <a:pt x="118" y="42"/>
                </a:lnTo>
                <a:lnTo>
                  <a:pt x="94" y="40"/>
                </a:lnTo>
                <a:lnTo>
                  <a:pt x="72" y="38"/>
                </a:lnTo>
                <a:lnTo>
                  <a:pt x="34" y="30"/>
                </a:lnTo>
                <a:lnTo>
                  <a:pt x="10" y="22"/>
                </a:lnTo>
                <a:lnTo>
                  <a:pt x="0" y="18"/>
                </a:lnTo>
                <a:close/>
              </a:path>
            </a:pathLst>
          </a:custGeom>
          <a:solidFill>
            <a:srgbClr val="FF66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31" name="Group 27"/>
          <p:cNvGrpSpPr>
            <a:grpSpLocks/>
          </p:cNvGrpSpPr>
          <p:nvPr/>
        </p:nvGrpSpPr>
        <p:grpSpPr bwMode="auto">
          <a:xfrm>
            <a:off x="5783819" y="1300603"/>
            <a:ext cx="962173" cy="1495231"/>
            <a:chOff x="4065588" y="4052888"/>
            <a:chExt cx="1123950" cy="1889125"/>
          </a:xfrm>
          <a:solidFill>
            <a:srgbClr val="CE9542"/>
          </a:solidFill>
        </p:grpSpPr>
        <p:sp>
          <p:nvSpPr>
            <p:cNvPr id="232" name="Rectangle 147"/>
            <p:cNvSpPr>
              <a:spLocks noChangeArrowheads="1"/>
            </p:cNvSpPr>
            <p:nvPr/>
          </p:nvSpPr>
          <p:spPr bwMode="auto">
            <a:xfrm>
              <a:off x="4329113" y="5383213"/>
              <a:ext cx="574675" cy="558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3" name="Freeform 151"/>
            <p:cNvSpPr>
              <a:spLocks/>
            </p:cNvSpPr>
            <p:nvPr/>
          </p:nvSpPr>
          <p:spPr bwMode="auto">
            <a:xfrm>
              <a:off x="4065588" y="4052888"/>
              <a:ext cx="1123950" cy="1708150"/>
            </a:xfrm>
            <a:custGeom>
              <a:avLst/>
              <a:gdLst>
                <a:gd name="T0" fmla="*/ 1063625 w 708"/>
                <a:gd name="T1" fmla="*/ 295275 h 1076"/>
                <a:gd name="T2" fmla="*/ 1098550 w 708"/>
                <a:gd name="T3" fmla="*/ 374650 h 1076"/>
                <a:gd name="T4" fmla="*/ 1117600 w 708"/>
                <a:gd name="T5" fmla="*/ 457200 h 1076"/>
                <a:gd name="T6" fmla="*/ 1123950 w 708"/>
                <a:gd name="T7" fmla="*/ 542925 h 1076"/>
                <a:gd name="T8" fmla="*/ 1120775 w 708"/>
                <a:gd name="T9" fmla="*/ 628650 h 1076"/>
                <a:gd name="T10" fmla="*/ 1098550 w 708"/>
                <a:gd name="T11" fmla="*/ 800100 h 1076"/>
                <a:gd name="T12" fmla="*/ 1066800 w 708"/>
                <a:gd name="T13" fmla="*/ 968375 h 1076"/>
                <a:gd name="T14" fmla="*/ 1031875 w 708"/>
                <a:gd name="T15" fmla="*/ 1181100 h 1076"/>
                <a:gd name="T16" fmla="*/ 993775 w 708"/>
                <a:gd name="T17" fmla="*/ 1308100 h 1076"/>
                <a:gd name="T18" fmla="*/ 962025 w 708"/>
                <a:gd name="T19" fmla="*/ 1368425 h 1076"/>
                <a:gd name="T20" fmla="*/ 923925 w 708"/>
                <a:gd name="T21" fmla="*/ 1428750 h 1076"/>
                <a:gd name="T22" fmla="*/ 873125 w 708"/>
                <a:gd name="T23" fmla="*/ 1489075 h 1076"/>
                <a:gd name="T24" fmla="*/ 796925 w 708"/>
                <a:gd name="T25" fmla="*/ 1568450 h 1076"/>
                <a:gd name="T26" fmla="*/ 727075 w 708"/>
                <a:gd name="T27" fmla="*/ 1635125 h 1076"/>
                <a:gd name="T28" fmla="*/ 650875 w 708"/>
                <a:gd name="T29" fmla="*/ 1682750 h 1076"/>
                <a:gd name="T30" fmla="*/ 552450 w 708"/>
                <a:gd name="T31" fmla="*/ 1708150 h 1076"/>
                <a:gd name="T32" fmla="*/ 504825 w 708"/>
                <a:gd name="T33" fmla="*/ 1695450 h 1076"/>
                <a:gd name="T34" fmla="*/ 425450 w 708"/>
                <a:gd name="T35" fmla="*/ 1657350 h 1076"/>
                <a:gd name="T36" fmla="*/ 355600 w 708"/>
                <a:gd name="T37" fmla="*/ 1603375 h 1076"/>
                <a:gd name="T38" fmla="*/ 250825 w 708"/>
                <a:gd name="T39" fmla="*/ 1492250 h 1076"/>
                <a:gd name="T40" fmla="*/ 225425 w 708"/>
                <a:gd name="T41" fmla="*/ 1463675 h 1076"/>
                <a:gd name="T42" fmla="*/ 180975 w 708"/>
                <a:gd name="T43" fmla="*/ 1403350 h 1076"/>
                <a:gd name="T44" fmla="*/ 146050 w 708"/>
                <a:gd name="T45" fmla="*/ 1343025 h 1076"/>
                <a:gd name="T46" fmla="*/ 107950 w 708"/>
                <a:gd name="T47" fmla="*/ 1250950 h 1076"/>
                <a:gd name="T48" fmla="*/ 79375 w 708"/>
                <a:gd name="T49" fmla="*/ 1117600 h 1076"/>
                <a:gd name="T50" fmla="*/ 57150 w 708"/>
                <a:gd name="T51" fmla="*/ 971550 h 1076"/>
                <a:gd name="T52" fmla="*/ 12700 w 708"/>
                <a:gd name="T53" fmla="*/ 717550 h 1076"/>
                <a:gd name="T54" fmla="*/ 0 w 708"/>
                <a:gd name="T55" fmla="*/ 587375 h 1076"/>
                <a:gd name="T56" fmla="*/ 3175 w 708"/>
                <a:gd name="T57" fmla="*/ 501650 h 1076"/>
                <a:gd name="T58" fmla="*/ 15875 w 708"/>
                <a:gd name="T59" fmla="*/ 419100 h 1076"/>
                <a:gd name="T60" fmla="*/ 41275 w 708"/>
                <a:gd name="T61" fmla="*/ 339725 h 1076"/>
                <a:gd name="T62" fmla="*/ 60325 w 708"/>
                <a:gd name="T63" fmla="*/ 298450 h 1076"/>
                <a:gd name="T64" fmla="*/ 101600 w 708"/>
                <a:gd name="T65" fmla="*/ 228600 h 1076"/>
                <a:gd name="T66" fmla="*/ 155575 w 708"/>
                <a:gd name="T67" fmla="*/ 168275 h 1076"/>
                <a:gd name="T68" fmla="*/ 212725 w 708"/>
                <a:gd name="T69" fmla="*/ 117475 h 1076"/>
                <a:gd name="T70" fmla="*/ 276225 w 708"/>
                <a:gd name="T71" fmla="*/ 79375 h 1076"/>
                <a:gd name="T72" fmla="*/ 346075 w 708"/>
                <a:gd name="T73" fmla="*/ 47625 h 1076"/>
                <a:gd name="T74" fmla="*/ 419100 w 708"/>
                <a:gd name="T75" fmla="*/ 25400 h 1076"/>
                <a:gd name="T76" fmla="*/ 498475 w 708"/>
                <a:gd name="T77" fmla="*/ 9525 h 1076"/>
                <a:gd name="T78" fmla="*/ 577850 w 708"/>
                <a:gd name="T79" fmla="*/ 0 h 1076"/>
                <a:gd name="T80" fmla="*/ 584200 w 708"/>
                <a:gd name="T81" fmla="*/ 0 h 1076"/>
                <a:gd name="T82" fmla="*/ 730250 w 708"/>
                <a:gd name="T83" fmla="*/ 28575 h 1076"/>
                <a:gd name="T84" fmla="*/ 800100 w 708"/>
                <a:gd name="T85" fmla="*/ 50800 h 1076"/>
                <a:gd name="T86" fmla="*/ 863600 w 708"/>
                <a:gd name="T87" fmla="*/ 82550 h 1076"/>
                <a:gd name="T88" fmla="*/ 920750 w 708"/>
                <a:gd name="T89" fmla="*/ 123825 h 1076"/>
                <a:gd name="T90" fmla="*/ 974725 w 708"/>
                <a:gd name="T91" fmla="*/ 171450 h 1076"/>
                <a:gd name="T92" fmla="*/ 1022350 w 708"/>
                <a:gd name="T93" fmla="*/ 228600 h 1076"/>
                <a:gd name="T94" fmla="*/ 1063625 w 708"/>
                <a:gd name="T95" fmla="*/ 295275 h 10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08" h="1076">
                  <a:moveTo>
                    <a:pt x="670" y="186"/>
                  </a:moveTo>
                  <a:lnTo>
                    <a:pt x="670" y="186"/>
                  </a:lnTo>
                  <a:lnTo>
                    <a:pt x="682" y="210"/>
                  </a:lnTo>
                  <a:lnTo>
                    <a:pt x="692" y="236"/>
                  </a:lnTo>
                  <a:lnTo>
                    <a:pt x="698" y="262"/>
                  </a:lnTo>
                  <a:lnTo>
                    <a:pt x="704" y="288"/>
                  </a:lnTo>
                  <a:lnTo>
                    <a:pt x="706" y="314"/>
                  </a:lnTo>
                  <a:lnTo>
                    <a:pt x="708" y="342"/>
                  </a:lnTo>
                  <a:lnTo>
                    <a:pt x="708" y="368"/>
                  </a:lnTo>
                  <a:lnTo>
                    <a:pt x="706" y="396"/>
                  </a:lnTo>
                  <a:lnTo>
                    <a:pt x="700" y="450"/>
                  </a:lnTo>
                  <a:lnTo>
                    <a:pt x="692" y="504"/>
                  </a:lnTo>
                  <a:lnTo>
                    <a:pt x="672" y="610"/>
                  </a:lnTo>
                  <a:lnTo>
                    <a:pt x="658" y="702"/>
                  </a:lnTo>
                  <a:lnTo>
                    <a:pt x="650" y="744"/>
                  </a:lnTo>
                  <a:lnTo>
                    <a:pt x="640" y="786"/>
                  </a:lnTo>
                  <a:lnTo>
                    <a:pt x="626" y="824"/>
                  </a:lnTo>
                  <a:lnTo>
                    <a:pt x="616" y="844"/>
                  </a:lnTo>
                  <a:lnTo>
                    <a:pt x="606" y="862"/>
                  </a:lnTo>
                  <a:lnTo>
                    <a:pt x="594" y="882"/>
                  </a:lnTo>
                  <a:lnTo>
                    <a:pt x="582" y="900"/>
                  </a:lnTo>
                  <a:lnTo>
                    <a:pt x="566" y="920"/>
                  </a:lnTo>
                  <a:lnTo>
                    <a:pt x="550" y="938"/>
                  </a:lnTo>
                  <a:lnTo>
                    <a:pt x="502" y="988"/>
                  </a:lnTo>
                  <a:lnTo>
                    <a:pt x="482" y="1010"/>
                  </a:lnTo>
                  <a:lnTo>
                    <a:pt x="458" y="1030"/>
                  </a:lnTo>
                  <a:lnTo>
                    <a:pt x="436" y="1046"/>
                  </a:lnTo>
                  <a:lnTo>
                    <a:pt x="410" y="1060"/>
                  </a:lnTo>
                  <a:lnTo>
                    <a:pt x="380" y="1070"/>
                  </a:lnTo>
                  <a:lnTo>
                    <a:pt x="348" y="1076"/>
                  </a:lnTo>
                  <a:lnTo>
                    <a:pt x="318" y="1068"/>
                  </a:lnTo>
                  <a:lnTo>
                    <a:pt x="292" y="1058"/>
                  </a:lnTo>
                  <a:lnTo>
                    <a:pt x="268" y="1044"/>
                  </a:lnTo>
                  <a:lnTo>
                    <a:pt x="244" y="1028"/>
                  </a:lnTo>
                  <a:lnTo>
                    <a:pt x="224" y="1010"/>
                  </a:lnTo>
                  <a:lnTo>
                    <a:pt x="202" y="988"/>
                  </a:lnTo>
                  <a:lnTo>
                    <a:pt x="158" y="940"/>
                  </a:lnTo>
                  <a:lnTo>
                    <a:pt x="142" y="922"/>
                  </a:lnTo>
                  <a:lnTo>
                    <a:pt x="126" y="902"/>
                  </a:lnTo>
                  <a:lnTo>
                    <a:pt x="114" y="884"/>
                  </a:lnTo>
                  <a:lnTo>
                    <a:pt x="102" y="864"/>
                  </a:lnTo>
                  <a:lnTo>
                    <a:pt x="92" y="846"/>
                  </a:lnTo>
                  <a:lnTo>
                    <a:pt x="82" y="826"/>
                  </a:lnTo>
                  <a:lnTo>
                    <a:pt x="68" y="788"/>
                  </a:lnTo>
                  <a:lnTo>
                    <a:pt x="58" y="748"/>
                  </a:lnTo>
                  <a:lnTo>
                    <a:pt x="50" y="704"/>
                  </a:lnTo>
                  <a:lnTo>
                    <a:pt x="36" y="612"/>
                  </a:lnTo>
                  <a:lnTo>
                    <a:pt x="16" y="506"/>
                  </a:lnTo>
                  <a:lnTo>
                    <a:pt x="8" y="452"/>
                  </a:lnTo>
                  <a:lnTo>
                    <a:pt x="2" y="398"/>
                  </a:lnTo>
                  <a:lnTo>
                    <a:pt x="0" y="370"/>
                  </a:lnTo>
                  <a:lnTo>
                    <a:pt x="0" y="344"/>
                  </a:lnTo>
                  <a:lnTo>
                    <a:pt x="2" y="316"/>
                  </a:lnTo>
                  <a:lnTo>
                    <a:pt x="4" y="290"/>
                  </a:lnTo>
                  <a:lnTo>
                    <a:pt x="10" y="264"/>
                  </a:lnTo>
                  <a:lnTo>
                    <a:pt x="16" y="238"/>
                  </a:lnTo>
                  <a:lnTo>
                    <a:pt x="26" y="214"/>
                  </a:lnTo>
                  <a:lnTo>
                    <a:pt x="38" y="188"/>
                  </a:lnTo>
                  <a:lnTo>
                    <a:pt x="50" y="166"/>
                  </a:lnTo>
                  <a:lnTo>
                    <a:pt x="64" y="144"/>
                  </a:lnTo>
                  <a:lnTo>
                    <a:pt x="80" y="124"/>
                  </a:lnTo>
                  <a:lnTo>
                    <a:pt x="98" y="106"/>
                  </a:lnTo>
                  <a:lnTo>
                    <a:pt x="116" y="90"/>
                  </a:lnTo>
                  <a:lnTo>
                    <a:pt x="134" y="74"/>
                  </a:lnTo>
                  <a:lnTo>
                    <a:pt x="154" y="62"/>
                  </a:lnTo>
                  <a:lnTo>
                    <a:pt x="174" y="50"/>
                  </a:lnTo>
                  <a:lnTo>
                    <a:pt x="196" y="38"/>
                  </a:lnTo>
                  <a:lnTo>
                    <a:pt x="218" y="30"/>
                  </a:lnTo>
                  <a:lnTo>
                    <a:pt x="242" y="22"/>
                  </a:lnTo>
                  <a:lnTo>
                    <a:pt x="264" y="16"/>
                  </a:lnTo>
                  <a:lnTo>
                    <a:pt x="290" y="10"/>
                  </a:lnTo>
                  <a:lnTo>
                    <a:pt x="314" y="6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414" y="6"/>
                  </a:lnTo>
                  <a:lnTo>
                    <a:pt x="460" y="18"/>
                  </a:lnTo>
                  <a:lnTo>
                    <a:pt x="482" y="24"/>
                  </a:lnTo>
                  <a:lnTo>
                    <a:pt x="504" y="32"/>
                  </a:lnTo>
                  <a:lnTo>
                    <a:pt x="524" y="42"/>
                  </a:lnTo>
                  <a:lnTo>
                    <a:pt x="544" y="52"/>
                  </a:lnTo>
                  <a:lnTo>
                    <a:pt x="562" y="64"/>
                  </a:lnTo>
                  <a:lnTo>
                    <a:pt x="580" y="78"/>
                  </a:lnTo>
                  <a:lnTo>
                    <a:pt x="598" y="92"/>
                  </a:lnTo>
                  <a:lnTo>
                    <a:pt x="614" y="108"/>
                  </a:lnTo>
                  <a:lnTo>
                    <a:pt x="630" y="126"/>
                  </a:lnTo>
                  <a:lnTo>
                    <a:pt x="644" y="144"/>
                  </a:lnTo>
                  <a:lnTo>
                    <a:pt x="658" y="164"/>
                  </a:lnTo>
                  <a:lnTo>
                    <a:pt x="670" y="18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182" name="Group 209"/>
          <p:cNvGrpSpPr>
            <a:grpSpLocks/>
          </p:cNvGrpSpPr>
          <p:nvPr/>
        </p:nvGrpSpPr>
        <p:grpSpPr bwMode="auto">
          <a:xfrm>
            <a:off x="5859463" y="1720850"/>
            <a:ext cx="784225" cy="157163"/>
            <a:chOff x="6526213" y="2119267"/>
            <a:chExt cx="962025" cy="196850"/>
          </a:xfrm>
        </p:grpSpPr>
        <p:sp>
          <p:nvSpPr>
            <p:cNvPr id="7252" name="Freeform 328"/>
            <p:cNvSpPr>
              <a:spLocks/>
            </p:cNvSpPr>
            <p:nvPr/>
          </p:nvSpPr>
          <p:spPr bwMode="auto">
            <a:xfrm>
              <a:off x="6672263" y="2198642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0 h 36"/>
                <a:gd name="T6" fmla="*/ 2147483646 w 36"/>
                <a:gd name="T7" fmla="*/ 0 h 36"/>
                <a:gd name="T8" fmla="*/ 2147483646 w 36"/>
                <a:gd name="T9" fmla="*/ 0 h 36"/>
                <a:gd name="T10" fmla="*/ 2147483646 w 36"/>
                <a:gd name="T11" fmla="*/ 0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0 w 36"/>
                <a:gd name="T39" fmla="*/ 2147483646 h 36"/>
                <a:gd name="T40" fmla="*/ 0 w 36"/>
                <a:gd name="T41" fmla="*/ 2147483646 h 36"/>
                <a:gd name="T42" fmla="*/ 2147483646 w 36"/>
                <a:gd name="T43" fmla="*/ 2147483646 h 36"/>
                <a:gd name="T44" fmla="*/ 2147483646 w 36"/>
                <a:gd name="T45" fmla="*/ 2147483646 h 36"/>
                <a:gd name="T46" fmla="*/ 2147483646 w 36"/>
                <a:gd name="T47" fmla="*/ 2147483646 h 36"/>
                <a:gd name="T48" fmla="*/ 2147483646 w 36"/>
                <a:gd name="T49" fmla="*/ 2147483646 h 36"/>
                <a:gd name="T50" fmla="*/ 2147483646 w 36"/>
                <a:gd name="T51" fmla="*/ 2147483646 h 36"/>
                <a:gd name="T52" fmla="*/ 2147483646 w 36"/>
                <a:gd name="T53" fmla="*/ 2147483646 h 36"/>
                <a:gd name="T54" fmla="*/ 2147483646 w 36"/>
                <a:gd name="T55" fmla="*/ 2147483646 h 36"/>
                <a:gd name="T56" fmla="*/ 2147483646 w 36"/>
                <a:gd name="T57" fmla="*/ 2147483646 h 36"/>
                <a:gd name="T58" fmla="*/ 2147483646 w 36"/>
                <a:gd name="T59" fmla="*/ 2147483646 h 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" h="36">
                  <a:moveTo>
                    <a:pt x="14" y="4"/>
                  </a:moveTo>
                  <a:lnTo>
                    <a:pt x="14" y="4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329"/>
            <p:cNvSpPr>
              <a:spLocks/>
            </p:cNvSpPr>
            <p:nvPr/>
          </p:nvSpPr>
          <p:spPr bwMode="auto">
            <a:xfrm>
              <a:off x="6700838" y="2138317"/>
              <a:ext cx="180975" cy="155575"/>
            </a:xfrm>
            <a:custGeom>
              <a:avLst/>
              <a:gdLst>
                <a:gd name="T0" fmla="*/ 2147483646 w 114"/>
                <a:gd name="T1" fmla="*/ 0 h 98"/>
                <a:gd name="T2" fmla="*/ 2147483646 w 114"/>
                <a:gd name="T3" fmla="*/ 0 h 98"/>
                <a:gd name="T4" fmla="*/ 2147483646 w 114"/>
                <a:gd name="T5" fmla="*/ 2147483646 h 98"/>
                <a:gd name="T6" fmla="*/ 2147483646 w 114"/>
                <a:gd name="T7" fmla="*/ 2147483646 h 98"/>
                <a:gd name="T8" fmla="*/ 2147483646 w 114"/>
                <a:gd name="T9" fmla="*/ 2147483646 h 98"/>
                <a:gd name="T10" fmla="*/ 2147483646 w 114"/>
                <a:gd name="T11" fmla="*/ 2147483646 h 98"/>
                <a:gd name="T12" fmla="*/ 2147483646 w 114"/>
                <a:gd name="T13" fmla="*/ 2147483646 h 98"/>
                <a:gd name="T14" fmla="*/ 2147483646 w 114"/>
                <a:gd name="T15" fmla="*/ 2147483646 h 98"/>
                <a:gd name="T16" fmla="*/ 2147483646 w 114"/>
                <a:gd name="T17" fmla="*/ 2147483646 h 98"/>
                <a:gd name="T18" fmla="*/ 2147483646 w 114"/>
                <a:gd name="T19" fmla="*/ 2147483646 h 98"/>
                <a:gd name="T20" fmla="*/ 2147483646 w 114"/>
                <a:gd name="T21" fmla="*/ 2147483646 h 98"/>
                <a:gd name="T22" fmla="*/ 2147483646 w 114"/>
                <a:gd name="T23" fmla="*/ 2147483646 h 98"/>
                <a:gd name="T24" fmla="*/ 2147483646 w 114"/>
                <a:gd name="T25" fmla="*/ 2147483646 h 98"/>
                <a:gd name="T26" fmla="*/ 2147483646 w 114"/>
                <a:gd name="T27" fmla="*/ 2147483646 h 98"/>
                <a:gd name="T28" fmla="*/ 2147483646 w 114"/>
                <a:gd name="T29" fmla="*/ 2147483646 h 98"/>
                <a:gd name="T30" fmla="*/ 2147483646 w 114"/>
                <a:gd name="T31" fmla="*/ 2147483646 h 98"/>
                <a:gd name="T32" fmla="*/ 2147483646 w 114"/>
                <a:gd name="T33" fmla="*/ 2147483646 h 98"/>
                <a:gd name="T34" fmla="*/ 2147483646 w 114"/>
                <a:gd name="T35" fmla="*/ 2147483646 h 98"/>
                <a:gd name="T36" fmla="*/ 2147483646 w 114"/>
                <a:gd name="T37" fmla="*/ 2147483646 h 98"/>
                <a:gd name="T38" fmla="*/ 2147483646 w 114"/>
                <a:gd name="T39" fmla="*/ 2147483646 h 98"/>
                <a:gd name="T40" fmla="*/ 2147483646 w 114"/>
                <a:gd name="T41" fmla="*/ 2147483646 h 98"/>
                <a:gd name="T42" fmla="*/ 2147483646 w 114"/>
                <a:gd name="T43" fmla="*/ 2147483646 h 98"/>
                <a:gd name="T44" fmla="*/ 2147483646 w 114"/>
                <a:gd name="T45" fmla="*/ 2147483646 h 98"/>
                <a:gd name="T46" fmla="*/ 2147483646 w 114"/>
                <a:gd name="T47" fmla="*/ 2147483646 h 98"/>
                <a:gd name="T48" fmla="*/ 2147483646 w 114"/>
                <a:gd name="T49" fmla="*/ 2147483646 h 98"/>
                <a:gd name="T50" fmla="*/ 2147483646 w 114"/>
                <a:gd name="T51" fmla="*/ 2147483646 h 98"/>
                <a:gd name="T52" fmla="*/ 2147483646 w 114"/>
                <a:gd name="T53" fmla="*/ 2147483646 h 98"/>
                <a:gd name="T54" fmla="*/ 2147483646 w 114"/>
                <a:gd name="T55" fmla="*/ 2147483646 h 98"/>
                <a:gd name="T56" fmla="*/ 2147483646 w 114"/>
                <a:gd name="T57" fmla="*/ 2147483646 h 98"/>
                <a:gd name="T58" fmla="*/ 2147483646 w 114"/>
                <a:gd name="T59" fmla="*/ 2147483646 h 98"/>
                <a:gd name="T60" fmla="*/ 2147483646 w 114"/>
                <a:gd name="T61" fmla="*/ 2147483646 h 98"/>
                <a:gd name="T62" fmla="*/ 2147483646 w 114"/>
                <a:gd name="T63" fmla="*/ 2147483646 h 98"/>
                <a:gd name="T64" fmla="*/ 2147483646 w 114"/>
                <a:gd name="T65" fmla="*/ 2147483646 h 98"/>
                <a:gd name="T66" fmla="*/ 0 w 114"/>
                <a:gd name="T67" fmla="*/ 2147483646 h 98"/>
                <a:gd name="T68" fmla="*/ 0 w 114"/>
                <a:gd name="T69" fmla="*/ 0 h 98"/>
                <a:gd name="T70" fmla="*/ 2147483646 w 114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4" h="98">
                  <a:moveTo>
                    <a:pt x="8" y="0"/>
                  </a:moveTo>
                  <a:lnTo>
                    <a:pt x="8" y="0"/>
                  </a:lnTo>
                  <a:lnTo>
                    <a:pt x="22" y="2"/>
                  </a:lnTo>
                  <a:lnTo>
                    <a:pt x="34" y="4"/>
                  </a:lnTo>
                  <a:lnTo>
                    <a:pt x="58" y="12"/>
                  </a:lnTo>
                  <a:lnTo>
                    <a:pt x="76" y="22"/>
                  </a:lnTo>
                  <a:lnTo>
                    <a:pt x="90" y="32"/>
                  </a:lnTo>
                  <a:lnTo>
                    <a:pt x="100" y="44"/>
                  </a:lnTo>
                  <a:lnTo>
                    <a:pt x="108" y="52"/>
                  </a:lnTo>
                  <a:lnTo>
                    <a:pt x="114" y="66"/>
                  </a:lnTo>
                  <a:lnTo>
                    <a:pt x="102" y="72"/>
                  </a:lnTo>
                  <a:lnTo>
                    <a:pt x="74" y="86"/>
                  </a:lnTo>
                  <a:lnTo>
                    <a:pt x="72" y="86"/>
                  </a:lnTo>
                  <a:lnTo>
                    <a:pt x="48" y="94"/>
                  </a:lnTo>
                  <a:lnTo>
                    <a:pt x="24" y="98"/>
                  </a:lnTo>
                  <a:lnTo>
                    <a:pt x="34" y="90"/>
                  </a:lnTo>
                  <a:lnTo>
                    <a:pt x="42" y="80"/>
                  </a:lnTo>
                  <a:lnTo>
                    <a:pt x="48" y="68"/>
                  </a:lnTo>
                  <a:lnTo>
                    <a:pt x="50" y="56"/>
                  </a:lnTo>
                  <a:lnTo>
                    <a:pt x="48" y="46"/>
                  </a:lnTo>
                  <a:lnTo>
                    <a:pt x="46" y="36"/>
                  </a:lnTo>
                  <a:lnTo>
                    <a:pt x="40" y="28"/>
                  </a:lnTo>
                  <a:lnTo>
                    <a:pt x="34" y="22"/>
                  </a:lnTo>
                  <a:lnTo>
                    <a:pt x="28" y="16"/>
                  </a:lnTo>
                  <a:lnTo>
                    <a:pt x="20" y="10"/>
                  </a:lnTo>
                  <a:lnTo>
                    <a:pt x="10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330"/>
            <p:cNvSpPr>
              <a:spLocks/>
            </p:cNvSpPr>
            <p:nvPr/>
          </p:nvSpPr>
          <p:spPr bwMode="auto">
            <a:xfrm>
              <a:off x="6526213" y="2236742"/>
              <a:ext cx="288925" cy="76200"/>
            </a:xfrm>
            <a:custGeom>
              <a:avLst/>
              <a:gdLst>
                <a:gd name="T0" fmla="*/ 2147483646 w 182"/>
                <a:gd name="T1" fmla="*/ 2147483646 h 48"/>
                <a:gd name="T2" fmla="*/ 2147483646 w 182"/>
                <a:gd name="T3" fmla="*/ 2147483646 h 48"/>
                <a:gd name="T4" fmla="*/ 2147483646 w 182"/>
                <a:gd name="T5" fmla="*/ 2147483646 h 48"/>
                <a:gd name="T6" fmla="*/ 2147483646 w 182"/>
                <a:gd name="T7" fmla="*/ 2147483646 h 48"/>
                <a:gd name="T8" fmla="*/ 2147483646 w 182"/>
                <a:gd name="T9" fmla="*/ 2147483646 h 48"/>
                <a:gd name="T10" fmla="*/ 2147483646 w 182"/>
                <a:gd name="T11" fmla="*/ 2147483646 h 48"/>
                <a:gd name="T12" fmla="*/ 2147483646 w 182"/>
                <a:gd name="T13" fmla="*/ 2147483646 h 48"/>
                <a:gd name="T14" fmla="*/ 2147483646 w 182"/>
                <a:gd name="T15" fmla="*/ 2147483646 h 48"/>
                <a:gd name="T16" fmla="*/ 2147483646 w 182"/>
                <a:gd name="T17" fmla="*/ 2147483646 h 48"/>
                <a:gd name="T18" fmla="*/ 2147483646 w 182"/>
                <a:gd name="T19" fmla="*/ 2147483646 h 48"/>
                <a:gd name="T20" fmla="*/ 2147483646 w 182"/>
                <a:gd name="T21" fmla="*/ 2147483646 h 48"/>
                <a:gd name="T22" fmla="*/ 2147483646 w 182"/>
                <a:gd name="T23" fmla="*/ 2147483646 h 48"/>
                <a:gd name="T24" fmla="*/ 2147483646 w 182"/>
                <a:gd name="T25" fmla="*/ 2147483646 h 48"/>
                <a:gd name="T26" fmla="*/ 2147483646 w 182"/>
                <a:gd name="T27" fmla="*/ 2147483646 h 48"/>
                <a:gd name="T28" fmla="*/ 2147483646 w 182"/>
                <a:gd name="T29" fmla="*/ 2147483646 h 48"/>
                <a:gd name="T30" fmla="*/ 2147483646 w 182"/>
                <a:gd name="T31" fmla="*/ 2147483646 h 48"/>
                <a:gd name="T32" fmla="*/ 2147483646 w 182"/>
                <a:gd name="T33" fmla="*/ 2147483646 h 48"/>
                <a:gd name="T34" fmla="*/ 2147483646 w 182"/>
                <a:gd name="T35" fmla="*/ 2147483646 h 48"/>
                <a:gd name="T36" fmla="*/ 2147483646 w 182"/>
                <a:gd name="T37" fmla="*/ 2147483646 h 48"/>
                <a:gd name="T38" fmla="*/ 0 w 182"/>
                <a:gd name="T39" fmla="*/ 0 h 48"/>
                <a:gd name="T40" fmla="*/ 0 w 182"/>
                <a:gd name="T41" fmla="*/ 0 h 48"/>
                <a:gd name="T42" fmla="*/ 2147483646 w 182"/>
                <a:gd name="T43" fmla="*/ 2147483646 h 48"/>
                <a:gd name="T44" fmla="*/ 2147483646 w 182"/>
                <a:gd name="T45" fmla="*/ 2147483646 h 48"/>
                <a:gd name="T46" fmla="*/ 2147483646 w 182"/>
                <a:gd name="T47" fmla="*/ 2147483646 h 48"/>
                <a:gd name="T48" fmla="*/ 2147483646 w 182"/>
                <a:gd name="T49" fmla="*/ 2147483646 h 48"/>
                <a:gd name="T50" fmla="*/ 2147483646 w 182"/>
                <a:gd name="T51" fmla="*/ 2147483646 h 48"/>
                <a:gd name="T52" fmla="*/ 2147483646 w 182"/>
                <a:gd name="T53" fmla="*/ 2147483646 h 48"/>
                <a:gd name="T54" fmla="*/ 2147483646 w 182"/>
                <a:gd name="T55" fmla="*/ 2147483646 h 48"/>
                <a:gd name="T56" fmla="*/ 2147483646 w 182"/>
                <a:gd name="T57" fmla="*/ 2147483646 h 48"/>
                <a:gd name="T58" fmla="*/ 2147483646 w 182"/>
                <a:gd name="T59" fmla="*/ 2147483646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2" h="48">
                  <a:moveTo>
                    <a:pt x="108" y="38"/>
                  </a:moveTo>
                  <a:lnTo>
                    <a:pt x="108" y="38"/>
                  </a:lnTo>
                  <a:lnTo>
                    <a:pt x="134" y="36"/>
                  </a:lnTo>
                  <a:lnTo>
                    <a:pt x="158" y="32"/>
                  </a:lnTo>
                  <a:lnTo>
                    <a:pt x="182" y="24"/>
                  </a:lnTo>
                  <a:lnTo>
                    <a:pt x="156" y="34"/>
                  </a:lnTo>
                  <a:lnTo>
                    <a:pt x="130" y="42"/>
                  </a:lnTo>
                  <a:lnTo>
                    <a:pt x="110" y="46"/>
                  </a:lnTo>
                  <a:lnTo>
                    <a:pt x="90" y="48"/>
                  </a:lnTo>
                  <a:lnTo>
                    <a:pt x="74" y="48"/>
                  </a:lnTo>
                  <a:lnTo>
                    <a:pt x="58" y="46"/>
                  </a:lnTo>
                  <a:lnTo>
                    <a:pt x="46" y="42"/>
                  </a:lnTo>
                  <a:lnTo>
                    <a:pt x="34" y="38"/>
                  </a:lnTo>
                  <a:lnTo>
                    <a:pt x="26" y="32"/>
                  </a:lnTo>
                  <a:lnTo>
                    <a:pt x="18" y="26"/>
                  </a:lnTo>
                  <a:lnTo>
                    <a:pt x="8" y="14"/>
                  </a:lnTo>
                  <a:lnTo>
                    <a:pt x="2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26" y="18"/>
                  </a:lnTo>
                  <a:lnTo>
                    <a:pt x="40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88" y="38"/>
                  </a:lnTo>
                  <a:lnTo>
                    <a:pt x="10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331"/>
            <p:cNvSpPr>
              <a:spLocks/>
            </p:cNvSpPr>
            <p:nvPr/>
          </p:nvSpPr>
          <p:spPr bwMode="auto">
            <a:xfrm>
              <a:off x="6526213" y="2119267"/>
              <a:ext cx="355600" cy="123825"/>
            </a:xfrm>
            <a:custGeom>
              <a:avLst/>
              <a:gdLst>
                <a:gd name="T0" fmla="*/ 2147483646 w 224"/>
                <a:gd name="T1" fmla="*/ 2147483646 h 78"/>
                <a:gd name="T2" fmla="*/ 2147483646 w 224"/>
                <a:gd name="T3" fmla="*/ 2147483646 h 78"/>
                <a:gd name="T4" fmla="*/ 2147483646 w 224"/>
                <a:gd name="T5" fmla="*/ 2147483646 h 78"/>
                <a:gd name="T6" fmla="*/ 2147483646 w 224"/>
                <a:gd name="T7" fmla="*/ 2147483646 h 78"/>
                <a:gd name="T8" fmla="*/ 2147483646 w 224"/>
                <a:gd name="T9" fmla="*/ 2147483646 h 78"/>
                <a:gd name="T10" fmla="*/ 2147483646 w 224"/>
                <a:gd name="T11" fmla="*/ 2147483646 h 78"/>
                <a:gd name="T12" fmla="*/ 2147483646 w 224"/>
                <a:gd name="T13" fmla="*/ 2147483646 h 78"/>
                <a:gd name="T14" fmla="*/ 2147483646 w 224"/>
                <a:gd name="T15" fmla="*/ 2147483646 h 78"/>
                <a:gd name="T16" fmla="*/ 2147483646 w 224"/>
                <a:gd name="T17" fmla="*/ 2147483646 h 78"/>
                <a:gd name="T18" fmla="*/ 0 w 224"/>
                <a:gd name="T19" fmla="*/ 2147483646 h 78"/>
                <a:gd name="T20" fmla="*/ 0 w 224"/>
                <a:gd name="T21" fmla="*/ 2147483646 h 78"/>
                <a:gd name="T22" fmla="*/ 2147483646 w 224"/>
                <a:gd name="T23" fmla="*/ 2147483646 h 78"/>
                <a:gd name="T24" fmla="*/ 2147483646 w 224"/>
                <a:gd name="T25" fmla="*/ 2147483646 h 78"/>
                <a:gd name="T26" fmla="*/ 2147483646 w 224"/>
                <a:gd name="T27" fmla="*/ 2147483646 h 78"/>
                <a:gd name="T28" fmla="*/ 2147483646 w 224"/>
                <a:gd name="T29" fmla="*/ 2147483646 h 78"/>
                <a:gd name="T30" fmla="*/ 2147483646 w 224"/>
                <a:gd name="T31" fmla="*/ 2147483646 h 78"/>
                <a:gd name="T32" fmla="*/ 2147483646 w 224"/>
                <a:gd name="T33" fmla="*/ 2147483646 h 78"/>
                <a:gd name="T34" fmla="*/ 2147483646 w 224"/>
                <a:gd name="T35" fmla="*/ 2147483646 h 78"/>
                <a:gd name="T36" fmla="*/ 2147483646 w 224"/>
                <a:gd name="T37" fmla="*/ 0 h 78"/>
                <a:gd name="T38" fmla="*/ 2147483646 w 224"/>
                <a:gd name="T39" fmla="*/ 0 h 78"/>
                <a:gd name="T40" fmla="*/ 2147483646 w 224"/>
                <a:gd name="T41" fmla="*/ 0 h 78"/>
                <a:gd name="T42" fmla="*/ 2147483646 w 224"/>
                <a:gd name="T43" fmla="*/ 0 h 78"/>
                <a:gd name="T44" fmla="*/ 2147483646 w 224"/>
                <a:gd name="T45" fmla="*/ 2147483646 h 78"/>
                <a:gd name="T46" fmla="*/ 2147483646 w 224"/>
                <a:gd name="T47" fmla="*/ 2147483646 h 78"/>
                <a:gd name="T48" fmla="*/ 2147483646 w 224"/>
                <a:gd name="T49" fmla="*/ 2147483646 h 78"/>
                <a:gd name="T50" fmla="*/ 2147483646 w 224"/>
                <a:gd name="T51" fmla="*/ 2147483646 h 78"/>
                <a:gd name="T52" fmla="*/ 2147483646 w 224"/>
                <a:gd name="T53" fmla="*/ 2147483646 h 78"/>
                <a:gd name="T54" fmla="*/ 2147483646 w 224"/>
                <a:gd name="T55" fmla="*/ 2147483646 h 78"/>
                <a:gd name="T56" fmla="*/ 2147483646 w 224"/>
                <a:gd name="T57" fmla="*/ 2147483646 h 78"/>
                <a:gd name="T58" fmla="*/ 2147483646 w 224"/>
                <a:gd name="T59" fmla="*/ 2147483646 h 78"/>
                <a:gd name="T60" fmla="*/ 2147483646 w 224"/>
                <a:gd name="T61" fmla="*/ 2147483646 h 78"/>
                <a:gd name="T62" fmla="*/ 2147483646 w 224"/>
                <a:gd name="T63" fmla="*/ 2147483646 h 78"/>
                <a:gd name="T64" fmla="*/ 2147483646 w 224"/>
                <a:gd name="T65" fmla="*/ 2147483646 h 78"/>
                <a:gd name="T66" fmla="*/ 2147483646 w 224"/>
                <a:gd name="T67" fmla="*/ 2147483646 h 78"/>
                <a:gd name="T68" fmla="*/ 2147483646 w 224"/>
                <a:gd name="T69" fmla="*/ 2147483646 h 78"/>
                <a:gd name="T70" fmla="*/ 2147483646 w 224"/>
                <a:gd name="T71" fmla="*/ 2147483646 h 78"/>
                <a:gd name="T72" fmla="*/ 2147483646 w 224"/>
                <a:gd name="T73" fmla="*/ 2147483646 h 78"/>
                <a:gd name="T74" fmla="*/ 2147483646 w 224"/>
                <a:gd name="T75" fmla="*/ 2147483646 h 78"/>
                <a:gd name="T76" fmla="*/ 2147483646 w 224"/>
                <a:gd name="T77" fmla="*/ 2147483646 h 78"/>
                <a:gd name="T78" fmla="*/ 2147483646 w 224"/>
                <a:gd name="T79" fmla="*/ 2147483646 h 78"/>
                <a:gd name="T80" fmla="*/ 2147483646 w 224"/>
                <a:gd name="T81" fmla="*/ 2147483646 h 78"/>
                <a:gd name="T82" fmla="*/ 2147483646 w 224"/>
                <a:gd name="T83" fmla="*/ 2147483646 h 7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4" h="78">
                  <a:moveTo>
                    <a:pt x="108" y="12"/>
                  </a:moveTo>
                  <a:lnTo>
                    <a:pt x="108" y="12"/>
                  </a:lnTo>
                  <a:lnTo>
                    <a:pt x="98" y="12"/>
                  </a:lnTo>
                  <a:lnTo>
                    <a:pt x="88" y="14"/>
                  </a:lnTo>
                  <a:lnTo>
                    <a:pt x="68" y="20"/>
                  </a:lnTo>
                  <a:lnTo>
                    <a:pt x="52" y="30"/>
                  </a:lnTo>
                  <a:lnTo>
                    <a:pt x="36" y="40"/>
                  </a:lnTo>
                  <a:lnTo>
                    <a:pt x="22" y="50"/>
                  </a:lnTo>
                  <a:lnTo>
                    <a:pt x="12" y="60"/>
                  </a:lnTo>
                  <a:lnTo>
                    <a:pt x="0" y="74"/>
                  </a:lnTo>
                  <a:lnTo>
                    <a:pt x="10" y="58"/>
                  </a:lnTo>
                  <a:lnTo>
                    <a:pt x="18" y="46"/>
                  </a:lnTo>
                  <a:lnTo>
                    <a:pt x="30" y="34"/>
                  </a:lnTo>
                  <a:lnTo>
                    <a:pt x="46" y="22"/>
                  </a:lnTo>
                  <a:lnTo>
                    <a:pt x="66" y="10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34" y="0"/>
                  </a:lnTo>
                  <a:lnTo>
                    <a:pt x="146" y="2"/>
                  </a:lnTo>
                  <a:lnTo>
                    <a:pt x="158" y="6"/>
                  </a:lnTo>
                  <a:lnTo>
                    <a:pt x="168" y="10"/>
                  </a:lnTo>
                  <a:lnTo>
                    <a:pt x="178" y="16"/>
                  </a:lnTo>
                  <a:lnTo>
                    <a:pt x="186" y="22"/>
                  </a:lnTo>
                  <a:lnTo>
                    <a:pt x="200" y="36"/>
                  </a:lnTo>
                  <a:lnTo>
                    <a:pt x="210" y="50"/>
                  </a:lnTo>
                  <a:lnTo>
                    <a:pt x="218" y="62"/>
                  </a:lnTo>
                  <a:lnTo>
                    <a:pt x="224" y="78"/>
                  </a:lnTo>
                  <a:lnTo>
                    <a:pt x="218" y="64"/>
                  </a:lnTo>
                  <a:lnTo>
                    <a:pt x="210" y="56"/>
                  </a:lnTo>
                  <a:lnTo>
                    <a:pt x="200" y="44"/>
                  </a:lnTo>
                  <a:lnTo>
                    <a:pt x="186" y="34"/>
                  </a:lnTo>
                  <a:lnTo>
                    <a:pt x="168" y="24"/>
                  </a:lnTo>
                  <a:lnTo>
                    <a:pt x="144" y="16"/>
                  </a:lnTo>
                  <a:lnTo>
                    <a:pt x="132" y="14"/>
                  </a:lnTo>
                  <a:lnTo>
                    <a:pt x="118" y="12"/>
                  </a:lnTo>
                  <a:lnTo>
                    <a:pt x="110" y="12"/>
                  </a:lnTo>
                  <a:lnTo>
                    <a:pt x="108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332"/>
            <p:cNvSpPr>
              <a:spLocks/>
            </p:cNvSpPr>
            <p:nvPr/>
          </p:nvSpPr>
          <p:spPr bwMode="auto">
            <a:xfrm>
              <a:off x="6675438" y="2198642"/>
              <a:ext cx="19050" cy="22225"/>
            </a:xfrm>
            <a:custGeom>
              <a:avLst/>
              <a:gdLst>
                <a:gd name="T0" fmla="*/ 0 w 12"/>
                <a:gd name="T1" fmla="*/ 2147483646 h 14"/>
                <a:gd name="T2" fmla="*/ 0 w 12"/>
                <a:gd name="T3" fmla="*/ 2147483646 h 14"/>
                <a:gd name="T4" fmla="*/ 2147483646 w 12"/>
                <a:gd name="T5" fmla="*/ 2147483646 h 14"/>
                <a:gd name="T6" fmla="*/ 2147483646 w 12"/>
                <a:gd name="T7" fmla="*/ 0 h 14"/>
                <a:gd name="T8" fmla="*/ 2147483646 w 12"/>
                <a:gd name="T9" fmla="*/ 0 h 14"/>
                <a:gd name="T10" fmla="*/ 2147483646 w 12"/>
                <a:gd name="T11" fmla="*/ 2147483646 h 14"/>
                <a:gd name="T12" fmla="*/ 2147483646 w 12"/>
                <a:gd name="T13" fmla="*/ 2147483646 h 14"/>
                <a:gd name="T14" fmla="*/ 2147483646 w 12"/>
                <a:gd name="T15" fmla="*/ 2147483646 h 14"/>
                <a:gd name="T16" fmla="*/ 2147483646 w 12"/>
                <a:gd name="T17" fmla="*/ 2147483646 h 14"/>
                <a:gd name="T18" fmla="*/ 2147483646 w 12"/>
                <a:gd name="T19" fmla="*/ 2147483646 h 14"/>
                <a:gd name="T20" fmla="*/ 2147483646 w 12"/>
                <a:gd name="T21" fmla="*/ 2147483646 h 14"/>
                <a:gd name="T22" fmla="*/ 2147483646 w 12"/>
                <a:gd name="T23" fmla="*/ 2147483646 h 14"/>
                <a:gd name="T24" fmla="*/ 0 w 12"/>
                <a:gd name="T25" fmla="*/ 2147483646 h 14"/>
                <a:gd name="T26" fmla="*/ 0 w 12"/>
                <a:gd name="T27" fmla="*/ 2147483646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4">
                  <a:moveTo>
                    <a:pt x="0" y="12"/>
                  </a:moveTo>
                  <a:lnTo>
                    <a:pt x="0" y="12"/>
                  </a:lnTo>
                  <a:lnTo>
                    <a:pt x="4" y="4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12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4" y="14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333"/>
            <p:cNvSpPr>
              <a:spLocks/>
            </p:cNvSpPr>
            <p:nvPr/>
          </p:nvSpPr>
          <p:spPr bwMode="auto">
            <a:xfrm>
              <a:off x="6669088" y="2192292"/>
              <a:ext cx="25400" cy="25400"/>
            </a:xfrm>
            <a:custGeom>
              <a:avLst/>
              <a:gdLst>
                <a:gd name="T0" fmla="*/ 0 w 16"/>
                <a:gd name="T1" fmla="*/ 2147483646 h 16"/>
                <a:gd name="T2" fmla="*/ 0 w 16"/>
                <a:gd name="T3" fmla="*/ 2147483646 h 16"/>
                <a:gd name="T4" fmla="*/ 0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0 h 16"/>
                <a:gd name="T12" fmla="*/ 2147483646 w 16"/>
                <a:gd name="T13" fmla="*/ 0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2147483646 w 16"/>
                <a:gd name="T19" fmla="*/ 2147483646 h 16"/>
                <a:gd name="T20" fmla="*/ 2147483646 w 16"/>
                <a:gd name="T21" fmla="*/ 2147483646 h 16"/>
                <a:gd name="T22" fmla="*/ 2147483646 w 16"/>
                <a:gd name="T23" fmla="*/ 2147483646 h 16"/>
                <a:gd name="T24" fmla="*/ 2147483646 w 16"/>
                <a:gd name="T25" fmla="*/ 2147483646 h 16"/>
                <a:gd name="T26" fmla="*/ 2147483646 w 16"/>
                <a:gd name="T27" fmla="*/ 2147483646 h 16"/>
                <a:gd name="T28" fmla="*/ 0 w 16"/>
                <a:gd name="T29" fmla="*/ 2147483646 h 16"/>
                <a:gd name="T30" fmla="*/ 0 w 16"/>
                <a:gd name="T31" fmla="*/ 2147483646 h 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334"/>
            <p:cNvSpPr>
              <a:spLocks noEditPoints="1"/>
            </p:cNvSpPr>
            <p:nvPr/>
          </p:nvSpPr>
          <p:spPr bwMode="auto">
            <a:xfrm>
              <a:off x="6624638" y="2151017"/>
              <a:ext cx="155575" cy="146050"/>
            </a:xfrm>
            <a:custGeom>
              <a:avLst/>
              <a:gdLst>
                <a:gd name="T0" fmla="*/ 2147483646 w 98"/>
                <a:gd name="T1" fmla="*/ 2147483646 h 92"/>
                <a:gd name="T2" fmla="*/ 2147483646 w 98"/>
                <a:gd name="T3" fmla="*/ 2147483646 h 92"/>
                <a:gd name="T4" fmla="*/ 2147483646 w 98"/>
                <a:gd name="T5" fmla="*/ 2147483646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0 w 98"/>
                <a:gd name="T47" fmla="*/ 2147483646 h 92"/>
                <a:gd name="T48" fmla="*/ 2147483646 w 98"/>
                <a:gd name="T49" fmla="*/ 2147483646 h 92"/>
                <a:gd name="T50" fmla="*/ 2147483646 w 98"/>
                <a:gd name="T51" fmla="*/ 2147483646 h 92"/>
                <a:gd name="T52" fmla="*/ 2147483646 w 98"/>
                <a:gd name="T53" fmla="*/ 2147483646 h 92"/>
                <a:gd name="T54" fmla="*/ 2147483646 w 98"/>
                <a:gd name="T55" fmla="*/ 0 h 92"/>
                <a:gd name="T56" fmla="*/ 2147483646 w 98"/>
                <a:gd name="T57" fmla="*/ 0 h 92"/>
                <a:gd name="T58" fmla="*/ 2147483646 w 98"/>
                <a:gd name="T59" fmla="*/ 2147483646 h 92"/>
                <a:gd name="T60" fmla="*/ 2147483646 w 98"/>
                <a:gd name="T61" fmla="*/ 2147483646 h 92"/>
                <a:gd name="T62" fmla="*/ 2147483646 w 98"/>
                <a:gd name="T63" fmla="*/ 2147483646 h 92"/>
                <a:gd name="T64" fmla="*/ 2147483646 w 98"/>
                <a:gd name="T65" fmla="*/ 2147483646 h 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" h="92">
                  <a:moveTo>
                    <a:pt x="28" y="34"/>
                  </a:moveTo>
                  <a:lnTo>
                    <a:pt x="28" y="34"/>
                  </a:lnTo>
                  <a:lnTo>
                    <a:pt x="30" y="38"/>
                  </a:lnTo>
                  <a:lnTo>
                    <a:pt x="32" y="42"/>
                  </a:lnTo>
                  <a:lnTo>
                    <a:pt x="30" y="48"/>
                  </a:lnTo>
                  <a:lnTo>
                    <a:pt x="32" y="54"/>
                  </a:lnTo>
                  <a:lnTo>
                    <a:pt x="36" y="60"/>
                  </a:lnTo>
                  <a:lnTo>
                    <a:pt x="42" y="64"/>
                  </a:lnTo>
                  <a:lnTo>
                    <a:pt x="48" y="66"/>
                  </a:lnTo>
                  <a:lnTo>
                    <a:pt x="56" y="64"/>
                  </a:lnTo>
                  <a:lnTo>
                    <a:pt x="60" y="60"/>
                  </a:lnTo>
                  <a:lnTo>
                    <a:pt x="64" y="54"/>
                  </a:lnTo>
                  <a:lnTo>
                    <a:pt x="66" y="48"/>
                  </a:lnTo>
                  <a:lnTo>
                    <a:pt x="64" y="40"/>
                  </a:lnTo>
                  <a:lnTo>
                    <a:pt x="60" y="36"/>
                  </a:lnTo>
                  <a:lnTo>
                    <a:pt x="56" y="32"/>
                  </a:lnTo>
                  <a:lnTo>
                    <a:pt x="48" y="30"/>
                  </a:lnTo>
                  <a:lnTo>
                    <a:pt x="44" y="30"/>
                  </a:lnTo>
                  <a:lnTo>
                    <a:pt x="40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0" y="28"/>
                  </a:lnTo>
                  <a:lnTo>
                    <a:pt x="28" y="32"/>
                  </a:lnTo>
                  <a:lnTo>
                    <a:pt x="28" y="34"/>
                  </a:lnTo>
                  <a:close/>
                  <a:moveTo>
                    <a:pt x="98" y="48"/>
                  </a:moveTo>
                  <a:lnTo>
                    <a:pt x="98" y="48"/>
                  </a:lnTo>
                  <a:lnTo>
                    <a:pt x="96" y="60"/>
                  </a:lnTo>
                  <a:lnTo>
                    <a:pt x="90" y="72"/>
                  </a:lnTo>
                  <a:lnTo>
                    <a:pt x="82" y="82"/>
                  </a:lnTo>
                  <a:lnTo>
                    <a:pt x="72" y="90"/>
                  </a:lnTo>
                  <a:lnTo>
                    <a:pt x="46" y="92"/>
                  </a:lnTo>
                  <a:lnTo>
                    <a:pt x="26" y="92"/>
                  </a:lnTo>
                  <a:lnTo>
                    <a:pt x="16" y="84"/>
                  </a:lnTo>
                  <a:lnTo>
                    <a:pt x="8" y="74"/>
                  </a:lnTo>
                  <a:lnTo>
                    <a:pt x="2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4"/>
                  </a:lnTo>
                  <a:lnTo>
                    <a:pt x="88" y="20"/>
                  </a:lnTo>
                  <a:lnTo>
                    <a:pt x="94" y="28"/>
                  </a:lnTo>
                  <a:lnTo>
                    <a:pt x="96" y="38"/>
                  </a:lnTo>
                  <a:lnTo>
                    <a:pt x="98" y="48"/>
                  </a:lnTo>
                  <a:close/>
                </a:path>
              </a:pathLst>
            </a:custGeom>
            <a:solidFill>
              <a:srgbClr val="2AA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335"/>
            <p:cNvSpPr>
              <a:spLocks/>
            </p:cNvSpPr>
            <p:nvPr/>
          </p:nvSpPr>
          <p:spPr bwMode="auto">
            <a:xfrm>
              <a:off x="6526213" y="2138317"/>
              <a:ext cx="174625" cy="158750"/>
            </a:xfrm>
            <a:custGeom>
              <a:avLst/>
              <a:gdLst>
                <a:gd name="T0" fmla="*/ 2147483646 w 110"/>
                <a:gd name="T1" fmla="*/ 0 h 100"/>
                <a:gd name="T2" fmla="*/ 2147483646 w 110"/>
                <a:gd name="T3" fmla="*/ 0 h 100"/>
                <a:gd name="T4" fmla="*/ 2147483646 w 110"/>
                <a:gd name="T5" fmla="*/ 2147483646 h 100"/>
                <a:gd name="T6" fmla="*/ 2147483646 w 110"/>
                <a:gd name="T7" fmla="*/ 2147483646 h 100"/>
                <a:gd name="T8" fmla="*/ 2147483646 w 110"/>
                <a:gd name="T9" fmla="*/ 2147483646 h 100"/>
                <a:gd name="T10" fmla="*/ 2147483646 w 110"/>
                <a:gd name="T11" fmla="*/ 2147483646 h 100"/>
                <a:gd name="T12" fmla="*/ 2147483646 w 110"/>
                <a:gd name="T13" fmla="*/ 2147483646 h 100"/>
                <a:gd name="T14" fmla="*/ 2147483646 w 110"/>
                <a:gd name="T15" fmla="*/ 2147483646 h 100"/>
                <a:gd name="T16" fmla="*/ 2147483646 w 110"/>
                <a:gd name="T17" fmla="*/ 2147483646 h 100"/>
                <a:gd name="T18" fmla="*/ 2147483646 w 110"/>
                <a:gd name="T19" fmla="*/ 2147483646 h 100"/>
                <a:gd name="T20" fmla="*/ 2147483646 w 110"/>
                <a:gd name="T21" fmla="*/ 2147483646 h 100"/>
                <a:gd name="T22" fmla="*/ 2147483646 w 110"/>
                <a:gd name="T23" fmla="*/ 2147483646 h 100"/>
                <a:gd name="T24" fmla="*/ 2147483646 w 110"/>
                <a:gd name="T25" fmla="*/ 2147483646 h 100"/>
                <a:gd name="T26" fmla="*/ 2147483646 w 110"/>
                <a:gd name="T27" fmla="*/ 2147483646 h 100"/>
                <a:gd name="T28" fmla="*/ 2147483646 w 110"/>
                <a:gd name="T29" fmla="*/ 2147483646 h 100"/>
                <a:gd name="T30" fmla="*/ 2147483646 w 110"/>
                <a:gd name="T31" fmla="*/ 2147483646 h 100"/>
                <a:gd name="T32" fmla="*/ 2147483646 w 110"/>
                <a:gd name="T33" fmla="*/ 2147483646 h 100"/>
                <a:gd name="T34" fmla="*/ 2147483646 w 110"/>
                <a:gd name="T35" fmla="*/ 2147483646 h 100"/>
                <a:gd name="T36" fmla="*/ 2147483646 w 110"/>
                <a:gd name="T37" fmla="*/ 2147483646 h 100"/>
                <a:gd name="T38" fmla="*/ 2147483646 w 110"/>
                <a:gd name="T39" fmla="*/ 2147483646 h 100"/>
                <a:gd name="T40" fmla="*/ 2147483646 w 110"/>
                <a:gd name="T41" fmla="*/ 2147483646 h 100"/>
                <a:gd name="T42" fmla="*/ 2147483646 w 110"/>
                <a:gd name="T43" fmla="*/ 2147483646 h 100"/>
                <a:gd name="T44" fmla="*/ 2147483646 w 110"/>
                <a:gd name="T45" fmla="*/ 2147483646 h 100"/>
                <a:gd name="T46" fmla="*/ 0 w 110"/>
                <a:gd name="T47" fmla="*/ 2147483646 h 100"/>
                <a:gd name="T48" fmla="*/ 0 w 110"/>
                <a:gd name="T49" fmla="*/ 2147483646 h 100"/>
                <a:gd name="T50" fmla="*/ 0 w 110"/>
                <a:gd name="T51" fmla="*/ 2147483646 h 100"/>
                <a:gd name="T52" fmla="*/ 0 w 110"/>
                <a:gd name="T53" fmla="*/ 2147483646 h 100"/>
                <a:gd name="T54" fmla="*/ 0 w 110"/>
                <a:gd name="T55" fmla="*/ 2147483646 h 100"/>
                <a:gd name="T56" fmla="*/ 0 w 110"/>
                <a:gd name="T57" fmla="*/ 2147483646 h 100"/>
                <a:gd name="T58" fmla="*/ 2147483646 w 110"/>
                <a:gd name="T59" fmla="*/ 2147483646 h 100"/>
                <a:gd name="T60" fmla="*/ 2147483646 w 110"/>
                <a:gd name="T61" fmla="*/ 2147483646 h 100"/>
                <a:gd name="T62" fmla="*/ 2147483646 w 110"/>
                <a:gd name="T63" fmla="*/ 2147483646 h 100"/>
                <a:gd name="T64" fmla="*/ 2147483646 w 110"/>
                <a:gd name="T65" fmla="*/ 2147483646 h 100"/>
                <a:gd name="T66" fmla="*/ 2147483646 w 110"/>
                <a:gd name="T67" fmla="*/ 2147483646 h 100"/>
                <a:gd name="T68" fmla="*/ 2147483646 w 110"/>
                <a:gd name="T69" fmla="*/ 2147483646 h 100"/>
                <a:gd name="T70" fmla="*/ 2147483646 w 110"/>
                <a:gd name="T71" fmla="*/ 0 h 100"/>
                <a:gd name="T72" fmla="*/ 2147483646 w 110"/>
                <a:gd name="T73" fmla="*/ 0 h 100"/>
                <a:gd name="T74" fmla="*/ 2147483646 w 110"/>
                <a:gd name="T75" fmla="*/ 0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100">
                  <a:moveTo>
                    <a:pt x="108" y="0"/>
                  </a:moveTo>
                  <a:lnTo>
                    <a:pt x="110" y="0"/>
                  </a:lnTo>
                  <a:lnTo>
                    <a:pt x="110" y="8"/>
                  </a:lnTo>
                  <a:lnTo>
                    <a:pt x="100" y="8"/>
                  </a:lnTo>
                  <a:lnTo>
                    <a:pt x="92" y="10"/>
                  </a:lnTo>
                  <a:lnTo>
                    <a:pt x="84" y="16"/>
                  </a:lnTo>
                  <a:lnTo>
                    <a:pt x="76" y="22"/>
                  </a:lnTo>
                  <a:lnTo>
                    <a:pt x="70" y="28"/>
                  </a:lnTo>
                  <a:lnTo>
                    <a:pt x="66" y="36"/>
                  </a:lnTo>
                  <a:lnTo>
                    <a:pt x="62" y="46"/>
                  </a:lnTo>
                  <a:lnTo>
                    <a:pt x="62" y="56"/>
                  </a:lnTo>
                  <a:lnTo>
                    <a:pt x="64" y="70"/>
                  </a:lnTo>
                  <a:lnTo>
                    <a:pt x="70" y="82"/>
                  </a:lnTo>
                  <a:lnTo>
                    <a:pt x="78" y="92"/>
                  </a:lnTo>
                  <a:lnTo>
                    <a:pt x="88" y="100"/>
                  </a:lnTo>
                  <a:lnTo>
                    <a:pt x="70" y="96"/>
                  </a:lnTo>
                  <a:lnTo>
                    <a:pt x="54" y="92"/>
                  </a:lnTo>
                  <a:lnTo>
                    <a:pt x="40" y="86"/>
                  </a:lnTo>
                  <a:lnTo>
                    <a:pt x="26" y="80"/>
                  </a:lnTo>
                  <a:lnTo>
                    <a:pt x="8" y="68"/>
                  </a:lnTo>
                  <a:lnTo>
                    <a:pt x="0" y="62"/>
                  </a:lnTo>
                  <a:lnTo>
                    <a:pt x="12" y="48"/>
                  </a:lnTo>
                  <a:lnTo>
                    <a:pt x="22" y="38"/>
                  </a:lnTo>
                  <a:lnTo>
                    <a:pt x="36" y="28"/>
                  </a:lnTo>
                  <a:lnTo>
                    <a:pt x="52" y="18"/>
                  </a:lnTo>
                  <a:lnTo>
                    <a:pt x="68" y="8"/>
                  </a:lnTo>
                  <a:lnTo>
                    <a:pt x="88" y="2"/>
                  </a:lnTo>
                  <a:lnTo>
                    <a:pt x="9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336"/>
            <p:cNvSpPr>
              <a:spLocks/>
            </p:cNvSpPr>
            <p:nvPr/>
          </p:nvSpPr>
          <p:spPr bwMode="auto">
            <a:xfrm>
              <a:off x="6526213" y="2236742"/>
              <a:ext cx="139700" cy="60325"/>
            </a:xfrm>
            <a:custGeom>
              <a:avLst/>
              <a:gdLst>
                <a:gd name="T0" fmla="*/ 0 w 88"/>
                <a:gd name="T1" fmla="*/ 0 h 38"/>
                <a:gd name="T2" fmla="*/ 0 w 88"/>
                <a:gd name="T3" fmla="*/ 0 h 38"/>
                <a:gd name="T4" fmla="*/ 2147483646 w 88"/>
                <a:gd name="T5" fmla="*/ 2147483646 h 38"/>
                <a:gd name="T6" fmla="*/ 2147483646 w 88"/>
                <a:gd name="T7" fmla="*/ 2147483646 h 38"/>
                <a:gd name="T8" fmla="*/ 2147483646 w 88"/>
                <a:gd name="T9" fmla="*/ 2147483646 h 38"/>
                <a:gd name="T10" fmla="*/ 2147483646 w 88"/>
                <a:gd name="T11" fmla="*/ 2147483646 h 38"/>
                <a:gd name="T12" fmla="*/ 2147483646 w 88"/>
                <a:gd name="T13" fmla="*/ 2147483646 h 38"/>
                <a:gd name="T14" fmla="*/ 2147483646 w 88"/>
                <a:gd name="T15" fmla="*/ 2147483646 h 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8">
                  <a:moveTo>
                    <a:pt x="0" y="0"/>
                  </a:moveTo>
                  <a:lnTo>
                    <a:pt x="0" y="0"/>
                  </a:lnTo>
                  <a:lnTo>
                    <a:pt x="8" y="6"/>
                  </a:lnTo>
                  <a:lnTo>
                    <a:pt x="26" y="18"/>
                  </a:lnTo>
                  <a:lnTo>
                    <a:pt x="40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88" y="3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Freeform 337"/>
            <p:cNvSpPr>
              <a:spLocks/>
            </p:cNvSpPr>
            <p:nvPr/>
          </p:nvSpPr>
          <p:spPr bwMode="auto">
            <a:xfrm>
              <a:off x="6526213" y="2138317"/>
              <a:ext cx="355600" cy="104775"/>
            </a:xfrm>
            <a:custGeom>
              <a:avLst/>
              <a:gdLst>
                <a:gd name="T0" fmla="*/ 2147483646 w 224"/>
                <a:gd name="T1" fmla="*/ 2147483646 h 66"/>
                <a:gd name="T2" fmla="*/ 2147483646 w 224"/>
                <a:gd name="T3" fmla="*/ 2147483646 h 66"/>
                <a:gd name="T4" fmla="*/ 2147483646 w 224"/>
                <a:gd name="T5" fmla="*/ 2147483646 h 66"/>
                <a:gd name="T6" fmla="*/ 2147483646 w 224"/>
                <a:gd name="T7" fmla="*/ 2147483646 h 66"/>
                <a:gd name="T8" fmla="*/ 2147483646 w 224"/>
                <a:gd name="T9" fmla="*/ 2147483646 h 66"/>
                <a:gd name="T10" fmla="*/ 2147483646 w 224"/>
                <a:gd name="T11" fmla="*/ 2147483646 h 66"/>
                <a:gd name="T12" fmla="*/ 2147483646 w 224"/>
                <a:gd name="T13" fmla="*/ 2147483646 h 66"/>
                <a:gd name="T14" fmla="*/ 2147483646 w 224"/>
                <a:gd name="T15" fmla="*/ 2147483646 h 66"/>
                <a:gd name="T16" fmla="*/ 2147483646 w 224"/>
                <a:gd name="T17" fmla="*/ 2147483646 h 66"/>
                <a:gd name="T18" fmla="*/ 2147483646 w 224"/>
                <a:gd name="T19" fmla="*/ 0 h 66"/>
                <a:gd name="T20" fmla="*/ 2147483646 w 224"/>
                <a:gd name="T21" fmla="*/ 0 h 66"/>
                <a:gd name="T22" fmla="*/ 2147483646 w 224"/>
                <a:gd name="T23" fmla="*/ 0 h 66"/>
                <a:gd name="T24" fmla="*/ 2147483646 w 224"/>
                <a:gd name="T25" fmla="*/ 0 h 66"/>
                <a:gd name="T26" fmla="*/ 2147483646 w 224"/>
                <a:gd name="T27" fmla="*/ 0 h 66"/>
                <a:gd name="T28" fmla="*/ 2147483646 w 224"/>
                <a:gd name="T29" fmla="*/ 2147483646 h 66"/>
                <a:gd name="T30" fmla="*/ 2147483646 w 224"/>
                <a:gd name="T31" fmla="*/ 2147483646 h 66"/>
                <a:gd name="T32" fmla="*/ 2147483646 w 224"/>
                <a:gd name="T33" fmla="*/ 2147483646 h 66"/>
                <a:gd name="T34" fmla="*/ 2147483646 w 224"/>
                <a:gd name="T35" fmla="*/ 2147483646 h 66"/>
                <a:gd name="T36" fmla="*/ 2147483646 w 224"/>
                <a:gd name="T37" fmla="*/ 2147483646 h 66"/>
                <a:gd name="T38" fmla="*/ 2147483646 w 224"/>
                <a:gd name="T39" fmla="*/ 2147483646 h 66"/>
                <a:gd name="T40" fmla="*/ 0 w 224"/>
                <a:gd name="T41" fmla="*/ 214748364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66">
                  <a:moveTo>
                    <a:pt x="224" y="66"/>
                  </a:moveTo>
                  <a:lnTo>
                    <a:pt x="224" y="66"/>
                  </a:lnTo>
                  <a:lnTo>
                    <a:pt x="218" y="52"/>
                  </a:lnTo>
                  <a:lnTo>
                    <a:pt x="210" y="44"/>
                  </a:lnTo>
                  <a:lnTo>
                    <a:pt x="200" y="32"/>
                  </a:lnTo>
                  <a:lnTo>
                    <a:pt x="186" y="22"/>
                  </a:lnTo>
                  <a:lnTo>
                    <a:pt x="168" y="12"/>
                  </a:lnTo>
                  <a:lnTo>
                    <a:pt x="144" y="4"/>
                  </a:lnTo>
                  <a:lnTo>
                    <a:pt x="132" y="2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68" y="8"/>
                  </a:lnTo>
                  <a:lnTo>
                    <a:pt x="52" y="18"/>
                  </a:lnTo>
                  <a:lnTo>
                    <a:pt x="36" y="28"/>
                  </a:lnTo>
                  <a:lnTo>
                    <a:pt x="22" y="38"/>
                  </a:lnTo>
                  <a:lnTo>
                    <a:pt x="12" y="48"/>
                  </a:lnTo>
                  <a:lnTo>
                    <a:pt x="0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Freeform 338"/>
            <p:cNvSpPr>
              <a:spLocks/>
            </p:cNvSpPr>
            <p:nvPr/>
          </p:nvSpPr>
          <p:spPr bwMode="auto">
            <a:xfrm>
              <a:off x="6818313" y="2243092"/>
              <a:ext cx="63500" cy="31750"/>
            </a:xfrm>
            <a:custGeom>
              <a:avLst/>
              <a:gdLst>
                <a:gd name="T0" fmla="*/ 0 w 40"/>
                <a:gd name="T1" fmla="*/ 2147483646 h 20"/>
                <a:gd name="T2" fmla="*/ 0 w 40"/>
                <a:gd name="T3" fmla="*/ 2147483646 h 20"/>
                <a:gd name="T4" fmla="*/ 2147483646 w 40"/>
                <a:gd name="T5" fmla="*/ 2147483646 h 20"/>
                <a:gd name="T6" fmla="*/ 2147483646 w 40"/>
                <a:gd name="T7" fmla="*/ 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20">
                  <a:moveTo>
                    <a:pt x="0" y="20"/>
                  </a:moveTo>
                  <a:lnTo>
                    <a:pt x="0" y="20"/>
                  </a:lnTo>
                  <a:lnTo>
                    <a:pt x="28" y="6"/>
                  </a:lnTo>
                  <a:lnTo>
                    <a:pt x="4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Freeform 339"/>
            <p:cNvSpPr>
              <a:spLocks/>
            </p:cNvSpPr>
            <p:nvPr/>
          </p:nvSpPr>
          <p:spPr bwMode="auto">
            <a:xfrm>
              <a:off x="6738938" y="2274842"/>
              <a:ext cx="76200" cy="19050"/>
            </a:xfrm>
            <a:custGeom>
              <a:avLst/>
              <a:gdLst>
                <a:gd name="T0" fmla="*/ 0 w 48"/>
                <a:gd name="T1" fmla="*/ 2147483646 h 12"/>
                <a:gd name="T2" fmla="*/ 0 w 48"/>
                <a:gd name="T3" fmla="*/ 2147483646 h 12"/>
                <a:gd name="T4" fmla="*/ 2147483646 w 48"/>
                <a:gd name="T5" fmla="*/ 2147483646 h 12"/>
                <a:gd name="T6" fmla="*/ 2147483646 w 48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2">
                  <a:moveTo>
                    <a:pt x="0" y="12"/>
                  </a:moveTo>
                  <a:lnTo>
                    <a:pt x="0" y="12"/>
                  </a:lnTo>
                  <a:lnTo>
                    <a:pt x="24" y="8"/>
                  </a:lnTo>
                  <a:lnTo>
                    <a:pt x="4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Freeform 340"/>
            <p:cNvSpPr>
              <a:spLocks/>
            </p:cNvSpPr>
            <p:nvPr/>
          </p:nvSpPr>
          <p:spPr bwMode="auto">
            <a:xfrm>
              <a:off x="6624638" y="2151017"/>
              <a:ext cx="155575" cy="146050"/>
            </a:xfrm>
            <a:custGeom>
              <a:avLst/>
              <a:gdLst>
                <a:gd name="T0" fmla="*/ 2147483646 w 98"/>
                <a:gd name="T1" fmla="*/ 0 h 92"/>
                <a:gd name="T2" fmla="*/ 2147483646 w 98"/>
                <a:gd name="T3" fmla="*/ 0 h 92"/>
                <a:gd name="T4" fmla="*/ 2147483646 w 98"/>
                <a:gd name="T5" fmla="*/ 0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0 w 98"/>
                <a:gd name="T47" fmla="*/ 2147483646 h 92"/>
                <a:gd name="T48" fmla="*/ 0 w 98"/>
                <a:gd name="T49" fmla="*/ 2147483646 h 92"/>
                <a:gd name="T50" fmla="*/ 0 w 98"/>
                <a:gd name="T51" fmla="*/ 2147483646 h 92"/>
                <a:gd name="T52" fmla="*/ 2147483646 w 98"/>
                <a:gd name="T53" fmla="*/ 2147483646 h 92"/>
                <a:gd name="T54" fmla="*/ 2147483646 w 98"/>
                <a:gd name="T55" fmla="*/ 2147483646 h 92"/>
                <a:gd name="T56" fmla="*/ 2147483646 w 98"/>
                <a:gd name="T57" fmla="*/ 2147483646 h 92"/>
                <a:gd name="T58" fmla="*/ 2147483646 w 98"/>
                <a:gd name="T59" fmla="*/ 2147483646 h 92"/>
                <a:gd name="T60" fmla="*/ 2147483646 w 98"/>
                <a:gd name="T61" fmla="*/ 2147483646 h 92"/>
                <a:gd name="T62" fmla="*/ 2147483646 w 98"/>
                <a:gd name="T63" fmla="*/ 0 h 92"/>
                <a:gd name="T64" fmla="*/ 2147483646 w 98"/>
                <a:gd name="T65" fmla="*/ 0 h 92"/>
                <a:gd name="T66" fmla="*/ 2147483646 w 98"/>
                <a:gd name="T67" fmla="*/ 0 h 9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8" h="92">
                  <a:moveTo>
                    <a:pt x="48" y="0"/>
                  </a:move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4"/>
                  </a:lnTo>
                  <a:lnTo>
                    <a:pt x="88" y="20"/>
                  </a:lnTo>
                  <a:lnTo>
                    <a:pt x="94" y="28"/>
                  </a:lnTo>
                  <a:lnTo>
                    <a:pt x="96" y="38"/>
                  </a:lnTo>
                  <a:lnTo>
                    <a:pt x="98" y="48"/>
                  </a:lnTo>
                  <a:lnTo>
                    <a:pt x="96" y="60"/>
                  </a:lnTo>
                  <a:lnTo>
                    <a:pt x="90" y="72"/>
                  </a:lnTo>
                  <a:lnTo>
                    <a:pt x="82" y="82"/>
                  </a:lnTo>
                  <a:lnTo>
                    <a:pt x="72" y="90"/>
                  </a:lnTo>
                  <a:lnTo>
                    <a:pt x="46" y="92"/>
                  </a:lnTo>
                  <a:lnTo>
                    <a:pt x="26" y="92"/>
                  </a:lnTo>
                  <a:lnTo>
                    <a:pt x="16" y="84"/>
                  </a:lnTo>
                  <a:lnTo>
                    <a:pt x="8" y="74"/>
                  </a:lnTo>
                  <a:lnTo>
                    <a:pt x="2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Freeform 341"/>
            <p:cNvSpPr>
              <a:spLocks/>
            </p:cNvSpPr>
            <p:nvPr/>
          </p:nvSpPr>
          <p:spPr bwMode="auto">
            <a:xfrm>
              <a:off x="6672263" y="2198642"/>
              <a:ext cx="57150" cy="57150"/>
            </a:xfrm>
            <a:custGeom>
              <a:avLst/>
              <a:gdLst>
                <a:gd name="T0" fmla="*/ 2147483646 w 36"/>
                <a:gd name="T1" fmla="*/ 0 h 36"/>
                <a:gd name="T2" fmla="*/ 2147483646 w 36"/>
                <a:gd name="T3" fmla="*/ 0 h 36"/>
                <a:gd name="T4" fmla="*/ 2147483646 w 36"/>
                <a:gd name="T5" fmla="*/ 0 h 36"/>
                <a:gd name="T6" fmla="*/ 2147483646 w 36"/>
                <a:gd name="T7" fmla="*/ 0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2147483646 h 36"/>
                <a:gd name="T32" fmla="*/ 2147483646 w 36"/>
                <a:gd name="T33" fmla="*/ 2147483646 h 36"/>
                <a:gd name="T34" fmla="*/ 0 w 36"/>
                <a:gd name="T35" fmla="*/ 2147483646 h 36"/>
                <a:gd name="T36" fmla="*/ 0 w 36"/>
                <a:gd name="T37" fmla="*/ 2147483646 h 36"/>
                <a:gd name="T38" fmla="*/ 2147483646 w 36"/>
                <a:gd name="T39" fmla="*/ 2147483646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6" h="36">
                  <a:moveTo>
                    <a:pt x="14" y="0"/>
                  </a:moveTo>
                  <a:lnTo>
                    <a:pt x="14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Freeform 342"/>
            <p:cNvSpPr>
              <a:spLocks/>
            </p:cNvSpPr>
            <p:nvPr/>
          </p:nvSpPr>
          <p:spPr bwMode="auto">
            <a:xfrm>
              <a:off x="6526213" y="2119267"/>
              <a:ext cx="355600" cy="193675"/>
            </a:xfrm>
            <a:custGeom>
              <a:avLst/>
              <a:gdLst>
                <a:gd name="T0" fmla="*/ 2147483646 w 224"/>
                <a:gd name="T1" fmla="*/ 2147483646 h 122"/>
                <a:gd name="T2" fmla="*/ 2147483646 w 224"/>
                <a:gd name="T3" fmla="*/ 2147483646 h 122"/>
                <a:gd name="T4" fmla="*/ 2147483646 w 224"/>
                <a:gd name="T5" fmla="*/ 2147483646 h 122"/>
                <a:gd name="T6" fmla="*/ 2147483646 w 224"/>
                <a:gd name="T7" fmla="*/ 2147483646 h 122"/>
                <a:gd name="T8" fmla="*/ 2147483646 w 224"/>
                <a:gd name="T9" fmla="*/ 2147483646 h 122"/>
                <a:gd name="T10" fmla="*/ 2147483646 w 224"/>
                <a:gd name="T11" fmla="*/ 2147483646 h 122"/>
                <a:gd name="T12" fmla="*/ 2147483646 w 224"/>
                <a:gd name="T13" fmla="*/ 2147483646 h 122"/>
                <a:gd name="T14" fmla="*/ 2147483646 w 224"/>
                <a:gd name="T15" fmla="*/ 2147483646 h 122"/>
                <a:gd name="T16" fmla="*/ 2147483646 w 224"/>
                <a:gd name="T17" fmla="*/ 2147483646 h 122"/>
                <a:gd name="T18" fmla="*/ 2147483646 w 224"/>
                <a:gd name="T19" fmla="*/ 2147483646 h 122"/>
                <a:gd name="T20" fmla="*/ 2147483646 w 224"/>
                <a:gd name="T21" fmla="*/ 2147483646 h 122"/>
                <a:gd name="T22" fmla="*/ 2147483646 w 224"/>
                <a:gd name="T23" fmla="*/ 2147483646 h 122"/>
                <a:gd name="T24" fmla="*/ 2147483646 w 224"/>
                <a:gd name="T25" fmla="*/ 0 h 122"/>
                <a:gd name="T26" fmla="*/ 2147483646 w 224"/>
                <a:gd name="T27" fmla="*/ 0 h 122"/>
                <a:gd name="T28" fmla="*/ 2147483646 w 224"/>
                <a:gd name="T29" fmla="*/ 0 h 122"/>
                <a:gd name="T30" fmla="*/ 2147483646 w 224"/>
                <a:gd name="T31" fmla="*/ 0 h 122"/>
                <a:gd name="T32" fmla="*/ 2147483646 w 224"/>
                <a:gd name="T33" fmla="*/ 2147483646 h 122"/>
                <a:gd name="T34" fmla="*/ 2147483646 w 224"/>
                <a:gd name="T35" fmla="*/ 2147483646 h 122"/>
                <a:gd name="T36" fmla="*/ 2147483646 w 224"/>
                <a:gd name="T37" fmla="*/ 2147483646 h 122"/>
                <a:gd name="T38" fmla="*/ 2147483646 w 224"/>
                <a:gd name="T39" fmla="*/ 2147483646 h 122"/>
                <a:gd name="T40" fmla="*/ 2147483646 w 224"/>
                <a:gd name="T41" fmla="*/ 2147483646 h 122"/>
                <a:gd name="T42" fmla="*/ 2147483646 w 224"/>
                <a:gd name="T43" fmla="*/ 2147483646 h 122"/>
                <a:gd name="T44" fmla="*/ 2147483646 w 224"/>
                <a:gd name="T45" fmla="*/ 2147483646 h 122"/>
                <a:gd name="T46" fmla="*/ 0 w 224"/>
                <a:gd name="T47" fmla="*/ 2147483646 h 122"/>
                <a:gd name="T48" fmla="*/ 0 w 224"/>
                <a:gd name="T49" fmla="*/ 2147483646 h 122"/>
                <a:gd name="T50" fmla="*/ 0 w 224"/>
                <a:gd name="T51" fmla="*/ 2147483646 h 122"/>
                <a:gd name="T52" fmla="*/ 0 w 224"/>
                <a:gd name="T53" fmla="*/ 2147483646 h 122"/>
                <a:gd name="T54" fmla="*/ 0 w 224"/>
                <a:gd name="T55" fmla="*/ 2147483646 h 122"/>
                <a:gd name="T56" fmla="*/ 0 w 224"/>
                <a:gd name="T57" fmla="*/ 2147483646 h 122"/>
                <a:gd name="T58" fmla="*/ 2147483646 w 224"/>
                <a:gd name="T59" fmla="*/ 2147483646 h 122"/>
                <a:gd name="T60" fmla="*/ 2147483646 w 224"/>
                <a:gd name="T61" fmla="*/ 2147483646 h 122"/>
                <a:gd name="T62" fmla="*/ 2147483646 w 224"/>
                <a:gd name="T63" fmla="*/ 2147483646 h 122"/>
                <a:gd name="T64" fmla="*/ 2147483646 w 224"/>
                <a:gd name="T65" fmla="*/ 2147483646 h 122"/>
                <a:gd name="T66" fmla="*/ 2147483646 w 224"/>
                <a:gd name="T67" fmla="*/ 2147483646 h 122"/>
                <a:gd name="T68" fmla="*/ 2147483646 w 224"/>
                <a:gd name="T69" fmla="*/ 2147483646 h 122"/>
                <a:gd name="T70" fmla="*/ 2147483646 w 224"/>
                <a:gd name="T71" fmla="*/ 2147483646 h 122"/>
                <a:gd name="T72" fmla="*/ 2147483646 w 224"/>
                <a:gd name="T73" fmla="*/ 2147483646 h 122"/>
                <a:gd name="T74" fmla="*/ 2147483646 w 224"/>
                <a:gd name="T75" fmla="*/ 2147483646 h 122"/>
                <a:gd name="T76" fmla="*/ 2147483646 w 224"/>
                <a:gd name="T77" fmla="*/ 2147483646 h 122"/>
                <a:gd name="T78" fmla="*/ 2147483646 w 224"/>
                <a:gd name="T79" fmla="*/ 2147483646 h 122"/>
                <a:gd name="T80" fmla="*/ 2147483646 w 224"/>
                <a:gd name="T81" fmla="*/ 2147483646 h 122"/>
                <a:gd name="T82" fmla="*/ 2147483646 w 224"/>
                <a:gd name="T83" fmla="*/ 2147483646 h 122"/>
                <a:gd name="T84" fmla="*/ 2147483646 w 224"/>
                <a:gd name="T85" fmla="*/ 2147483646 h 122"/>
                <a:gd name="T86" fmla="*/ 2147483646 w 224"/>
                <a:gd name="T87" fmla="*/ 2147483646 h 122"/>
                <a:gd name="T88" fmla="*/ 2147483646 w 224"/>
                <a:gd name="T89" fmla="*/ 2147483646 h 122"/>
                <a:gd name="T90" fmla="*/ 2147483646 w 224"/>
                <a:gd name="T91" fmla="*/ 2147483646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22">
                  <a:moveTo>
                    <a:pt x="224" y="78"/>
                  </a:moveTo>
                  <a:lnTo>
                    <a:pt x="224" y="78"/>
                  </a:lnTo>
                  <a:lnTo>
                    <a:pt x="218" y="62"/>
                  </a:lnTo>
                  <a:lnTo>
                    <a:pt x="210" y="50"/>
                  </a:lnTo>
                  <a:lnTo>
                    <a:pt x="200" y="36"/>
                  </a:lnTo>
                  <a:lnTo>
                    <a:pt x="186" y="22"/>
                  </a:lnTo>
                  <a:lnTo>
                    <a:pt x="178" y="16"/>
                  </a:lnTo>
                  <a:lnTo>
                    <a:pt x="168" y="10"/>
                  </a:lnTo>
                  <a:lnTo>
                    <a:pt x="158" y="6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104" y="0"/>
                  </a:lnTo>
                  <a:lnTo>
                    <a:pt x="90" y="2"/>
                  </a:lnTo>
                  <a:lnTo>
                    <a:pt x="78" y="6"/>
                  </a:lnTo>
                  <a:lnTo>
                    <a:pt x="66" y="10"/>
                  </a:lnTo>
                  <a:lnTo>
                    <a:pt x="46" y="22"/>
                  </a:lnTo>
                  <a:lnTo>
                    <a:pt x="30" y="34"/>
                  </a:lnTo>
                  <a:lnTo>
                    <a:pt x="18" y="46"/>
                  </a:lnTo>
                  <a:lnTo>
                    <a:pt x="10" y="58"/>
                  </a:lnTo>
                  <a:lnTo>
                    <a:pt x="0" y="74"/>
                  </a:lnTo>
                  <a:lnTo>
                    <a:pt x="2" y="78"/>
                  </a:lnTo>
                  <a:lnTo>
                    <a:pt x="8" y="88"/>
                  </a:lnTo>
                  <a:lnTo>
                    <a:pt x="18" y="100"/>
                  </a:lnTo>
                  <a:lnTo>
                    <a:pt x="26" y="106"/>
                  </a:lnTo>
                  <a:lnTo>
                    <a:pt x="34" y="112"/>
                  </a:lnTo>
                  <a:lnTo>
                    <a:pt x="46" y="116"/>
                  </a:lnTo>
                  <a:lnTo>
                    <a:pt x="58" y="120"/>
                  </a:lnTo>
                  <a:lnTo>
                    <a:pt x="74" y="122"/>
                  </a:lnTo>
                  <a:lnTo>
                    <a:pt x="90" y="122"/>
                  </a:lnTo>
                  <a:lnTo>
                    <a:pt x="110" y="120"/>
                  </a:lnTo>
                  <a:lnTo>
                    <a:pt x="130" y="116"/>
                  </a:lnTo>
                  <a:lnTo>
                    <a:pt x="156" y="108"/>
                  </a:lnTo>
                  <a:lnTo>
                    <a:pt x="182" y="98"/>
                  </a:lnTo>
                  <a:lnTo>
                    <a:pt x="184" y="9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7" name="Freeform 343"/>
            <p:cNvSpPr>
              <a:spLocks/>
            </p:cNvSpPr>
            <p:nvPr/>
          </p:nvSpPr>
          <p:spPr bwMode="auto">
            <a:xfrm>
              <a:off x="7132638" y="2141492"/>
              <a:ext cx="180975" cy="155575"/>
            </a:xfrm>
            <a:custGeom>
              <a:avLst/>
              <a:gdLst>
                <a:gd name="T0" fmla="*/ 2147483646 w 114"/>
                <a:gd name="T1" fmla="*/ 0 h 98"/>
                <a:gd name="T2" fmla="*/ 2147483646 w 114"/>
                <a:gd name="T3" fmla="*/ 0 h 98"/>
                <a:gd name="T4" fmla="*/ 2147483646 w 114"/>
                <a:gd name="T5" fmla="*/ 2147483646 h 98"/>
                <a:gd name="T6" fmla="*/ 2147483646 w 114"/>
                <a:gd name="T7" fmla="*/ 2147483646 h 98"/>
                <a:gd name="T8" fmla="*/ 2147483646 w 114"/>
                <a:gd name="T9" fmla="*/ 2147483646 h 98"/>
                <a:gd name="T10" fmla="*/ 2147483646 w 114"/>
                <a:gd name="T11" fmla="*/ 2147483646 h 98"/>
                <a:gd name="T12" fmla="*/ 2147483646 w 114"/>
                <a:gd name="T13" fmla="*/ 2147483646 h 98"/>
                <a:gd name="T14" fmla="*/ 2147483646 w 114"/>
                <a:gd name="T15" fmla="*/ 2147483646 h 98"/>
                <a:gd name="T16" fmla="*/ 2147483646 w 114"/>
                <a:gd name="T17" fmla="*/ 2147483646 h 98"/>
                <a:gd name="T18" fmla="*/ 0 w 114"/>
                <a:gd name="T19" fmla="*/ 2147483646 h 98"/>
                <a:gd name="T20" fmla="*/ 0 w 114"/>
                <a:gd name="T21" fmla="*/ 2147483646 h 98"/>
                <a:gd name="T22" fmla="*/ 0 w 114"/>
                <a:gd name="T23" fmla="*/ 2147483646 h 98"/>
                <a:gd name="T24" fmla="*/ 0 w 114"/>
                <a:gd name="T25" fmla="*/ 2147483646 h 98"/>
                <a:gd name="T26" fmla="*/ 2147483646 w 114"/>
                <a:gd name="T27" fmla="*/ 2147483646 h 98"/>
                <a:gd name="T28" fmla="*/ 2147483646 w 114"/>
                <a:gd name="T29" fmla="*/ 2147483646 h 98"/>
                <a:gd name="T30" fmla="*/ 2147483646 w 114"/>
                <a:gd name="T31" fmla="*/ 2147483646 h 98"/>
                <a:gd name="T32" fmla="*/ 2147483646 w 114"/>
                <a:gd name="T33" fmla="*/ 2147483646 h 98"/>
                <a:gd name="T34" fmla="*/ 2147483646 w 114"/>
                <a:gd name="T35" fmla="*/ 2147483646 h 98"/>
                <a:gd name="T36" fmla="*/ 2147483646 w 114"/>
                <a:gd name="T37" fmla="*/ 2147483646 h 98"/>
                <a:gd name="T38" fmla="*/ 2147483646 w 114"/>
                <a:gd name="T39" fmla="*/ 2147483646 h 98"/>
                <a:gd name="T40" fmla="*/ 2147483646 w 114"/>
                <a:gd name="T41" fmla="*/ 2147483646 h 98"/>
                <a:gd name="T42" fmla="*/ 2147483646 w 114"/>
                <a:gd name="T43" fmla="*/ 2147483646 h 98"/>
                <a:gd name="T44" fmla="*/ 2147483646 w 114"/>
                <a:gd name="T45" fmla="*/ 2147483646 h 98"/>
                <a:gd name="T46" fmla="*/ 2147483646 w 114"/>
                <a:gd name="T47" fmla="*/ 2147483646 h 98"/>
                <a:gd name="T48" fmla="*/ 2147483646 w 114"/>
                <a:gd name="T49" fmla="*/ 2147483646 h 98"/>
                <a:gd name="T50" fmla="*/ 2147483646 w 114"/>
                <a:gd name="T51" fmla="*/ 2147483646 h 98"/>
                <a:gd name="T52" fmla="*/ 2147483646 w 114"/>
                <a:gd name="T53" fmla="*/ 2147483646 h 98"/>
                <a:gd name="T54" fmla="*/ 2147483646 w 114"/>
                <a:gd name="T55" fmla="*/ 2147483646 h 98"/>
                <a:gd name="T56" fmla="*/ 2147483646 w 114"/>
                <a:gd name="T57" fmla="*/ 2147483646 h 98"/>
                <a:gd name="T58" fmla="*/ 2147483646 w 114"/>
                <a:gd name="T59" fmla="*/ 2147483646 h 98"/>
                <a:gd name="T60" fmla="*/ 2147483646 w 114"/>
                <a:gd name="T61" fmla="*/ 2147483646 h 98"/>
                <a:gd name="T62" fmla="*/ 2147483646 w 114"/>
                <a:gd name="T63" fmla="*/ 2147483646 h 98"/>
                <a:gd name="T64" fmla="*/ 2147483646 w 114"/>
                <a:gd name="T65" fmla="*/ 2147483646 h 98"/>
                <a:gd name="T66" fmla="*/ 2147483646 w 114"/>
                <a:gd name="T67" fmla="*/ 2147483646 h 98"/>
                <a:gd name="T68" fmla="*/ 2147483646 w 114"/>
                <a:gd name="T69" fmla="*/ 0 h 98"/>
                <a:gd name="T70" fmla="*/ 2147483646 w 114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4" h="98">
                  <a:moveTo>
                    <a:pt x="108" y="0"/>
                  </a:moveTo>
                  <a:lnTo>
                    <a:pt x="108" y="0"/>
                  </a:lnTo>
                  <a:lnTo>
                    <a:pt x="92" y="2"/>
                  </a:lnTo>
                  <a:lnTo>
                    <a:pt x="80" y="4"/>
                  </a:lnTo>
                  <a:lnTo>
                    <a:pt x="56" y="12"/>
                  </a:lnTo>
                  <a:lnTo>
                    <a:pt x="38" y="20"/>
                  </a:lnTo>
                  <a:lnTo>
                    <a:pt x="24" y="32"/>
                  </a:lnTo>
                  <a:lnTo>
                    <a:pt x="14" y="42"/>
                  </a:lnTo>
                  <a:lnTo>
                    <a:pt x="6" y="52"/>
                  </a:lnTo>
                  <a:lnTo>
                    <a:pt x="0" y="66"/>
                  </a:lnTo>
                  <a:lnTo>
                    <a:pt x="12" y="72"/>
                  </a:lnTo>
                  <a:lnTo>
                    <a:pt x="42" y="86"/>
                  </a:lnTo>
                  <a:lnTo>
                    <a:pt x="66" y="94"/>
                  </a:lnTo>
                  <a:lnTo>
                    <a:pt x="90" y="98"/>
                  </a:lnTo>
                  <a:lnTo>
                    <a:pt x="80" y="90"/>
                  </a:lnTo>
                  <a:lnTo>
                    <a:pt x="72" y="80"/>
                  </a:lnTo>
                  <a:lnTo>
                    <a:pt x="68" y="68"/>
                  </a:lnTo>
                  <a:lnTo>
                    <a:pt x="66" y="56"/>
                  </a:lnTo>
                  <a:lnTo>
                    <a:pt x="66" y="46"/>
                  </a:lnTo>
                  <a:lnTo>
                    <a:pt x="70" y="36"/>
                  </a:lnTo>
                  <a:lnTo>
                    <a:pt x="74" y="28"/>
                  </a:lnTo>
                  <a:lnTo>
                    <a:pt x="80" y="22"/>
                  </a:lnTo>
                  <a:lnTo>
                    <a:pt x="86" y="16"/>
                  </a:lnTo>
                  <a:lnTo>
                    <a:pt x="94" y="10"/>
                  </a:lnTo>
                  <a:lnTo>
                    <a:pt x="104" y="8"/>
                  </a:lnTo>
                  <a:lnTo>
                    <a:pt x="114" y="6"/>
                  </a:lnTo>
                  <a:lnTo>
                    <a:pt x="114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Freeform 344"/>
            <p:cNvSpPr>
              <a:spLocks noEditPoints="1"/>
            </p:cNvSpPr>
            <p:nvPr/>
          </p:nvSpPr>
          <p:spPr bwMode="auto">
            <a:xfrm>
              <a:off x="7237413" y="2151017"/>
              <a:ext cx="152400" cy="149225"/>
            </a:xfrm>
            <a:custGeom>
              <a:avLst/>
              <a:gdLst>
                <a:gd name="T0" fmla="*/ 2147483646 w 96"/>
                <a:gd name="T1" fmla="*/ 2147483646 h 94"/>
                <a:gd name="T2" fmla="*/ 2147483646 w 96"/>
                <a:gd name="T3" fmla="*/ 2147483646 h 94"/>
                <a:gd name="T4" fmla="*/ 2147483646 w 96"/>
                <a:gd name="T5" fmla="*/ 2147483646 h 94"/>
                <a:gd name="T6" fmla="*/ 2147483646 w 96"/>
                <a:gd name="T7" fmla="*/ 2147483646 h 94"/>
                <a:gd name="T8" fmla="*/ 2147483646 w 96"/>
                <a:gd name="T9" fmla="*/ 2147483646 h 94"/>
                <a:gd name="T10" fmla="*/ 2147483646 w 96"/>
                <a:gd name="T11" fmla="*/ 2147483646 h 94"/>
                <a:gd name="T12" fmla="*/ 2147483646 w 96"/>
                <a:gd name="T13" fmla="*/ 2147483646 h 94"/>
                <a:gd name="T14" fmla="*/ 2147483646 w 96"/>
                <a:gd name="T15" fmla="*/ 2147483646 h 94"/>
                <a:gd name="T16" fmla="*/ 2147483646 w 96"/>
                <a:gd name="T17" fmla="*/ 2147483646 h 94"/>
                <a:gd name="T18" fmla="*/ 2147483646 w 96"/>
                <a:gd name="T19" fmla="*/ 2147483646 h 94"/>
                <a:gd name="T20" fmla="*/ 2147483646 w 96"/>
                <a:gd name="T21" fmla="*/ 2147483646 h 94"/>
                <a:gd name="T22" fmla="*/ 2147483646 w 96"/>
                <a:gd name="T23" fmla="*/ 2147483646 h 94"/>
                <a:gd name="T24" fmla="*/ 2147483646 w 96"/>
                <a:gd name="T25" fmla="*/ 2147483646 h 94"/>
                <a:gd name="T26" fmla="*/ 2147483646 w 96"/>
                <a:gd name="T27" fmla="*/ 2147483646 h 94"/>
                <a:gd name="T28" fmla="*/ 2147483646 w 96"/>
                <a:gd name="T29" fmla="*/ 2147483646 h 94"/>
                <a:gd name="T30" fmla="*/ 2147483646 w 96"/>
                <a:gd name="T31" fmla="*/ 2147483646 h 94"/>
                <a:gd name="T32" fmla="*/ 2147483646 w 96"/>
                <a:gd name="T33" fmla="*/ 2147483646 h 94"/>
                <a:gd name="T34" fmla="*/ 2147483646 w 96"/>
                <a:gd name="T35" fmla="*/ 2147483646 h 94"/>
                <a:gd name="T36" fmla="*/ 2147483646 w 96"/>
                <a:gd name="T37" fmla="*/ 2147483646 h 94"/>
                <a:gd name="T38" fmla="*/ 2147483646 w 96"/>
                <a:gd name="T39" fmla="*/ 2147483646 h 94"/>
                <a:gd name="T40" fmla="*/ 2147483646 w 96"/>
                <a:gd name="T41" fmla="*/ 2147483646 h 94"/>
                <a:gd name="T42" fmla="*/ 2147483646 w 96"/>
                <a:gd name="T43" fmla="*/ 2147483646 h 94"/>
                <a:gd name="T44" fmla="*/ 2147483646 w 96"/>
                <a:gd name="T45" fmla="*/ 0 h 94"/>
                <a:gd name="T46" fmla="*/ 2147483646 w 96"/>
                <a:gd name="T47" fmla="*/ 0 h 94"/>
                <a:gd name="T48" fmla="*/ 2147483646 w 96"/>
                <a:gd name="T49" fmla="*/ 2147483646 h 94"/>
                <a:gd name="T50" fmla="*/ 2147483646 w 96"/>
                <a:gd name="T51" fmla="*/ 2147483646 h 94"/>
                <a:gd name="T52" fmla="*/ 2147483646 w 96"/>
                <a:gd name="T53" fmla="*/ 2147483646 h 94"/>
                <a:gd name="T54" fmla="*/ 2147483646 w 96"/>
                <a:gd name="T55" fmla="*/ 2147483646 h 94"/>
                <a:gd name="T56" fmla="*/ 2147483646 w 96"/>
                <a:gd name="T57" fmla="*/ 2147483646 h 94"/>
                <a:gd name="T58" fmla="*/ 2147483646 w 96"/>
                <a:gd name="T59" fmla="*/ 2147483646 h 94"/>
                <a:gd name="T60" fmla="*/ 0 w 96"/>
                <a:gd name="T61" fmla="*/ 2147483646 h 94"/>
                <a:gd name="T62" fmla="*/ 0 w 96"/>
                <a:gd name="T63" fmla="*/ 2147483646 h 94"/>
                <a:gd name="T64" fmla="*/ 0 w 96"/>
                <a:gd name="T65" fmla="*/ 2147483646 h 94"/>
                <a:gd name="T66" fmla="*/ 2147483646 w 96"/>
                <a:gd name="T67" fmla="*/ 2147483646 h 94"/>
                <a:gd name="T68" fmla="*/ 2147483646 w 96"/>
                <a:gd name="T69" fmla="*/ 2147483646 h 94"/>
                <a:gd name="T70" fmla="*/ 2147483646 w 96"/>
                <a:gd name="T71" fmla="*/ 2147483646 h 94"/>
                <a:gd name="T72" fmla="*/ 2147483646 w 96"/>
                <a:gd name="T73" fmla="*/ 2147483646 h 94"/>
                <a:gd name="T74" fmla="*/ 2147483646 w 96"/>
                <a:gd name="T75" fmla="*/ 2147483646 h 94"/>
                <a:gd name="T76" fmla="*/ 2147483646 w 96"/>
                <a:gd name="T77" fmla="*/ 2147483646 h 94"/>
                <a:gd name="T78" fmla="*/ 2147483646 w 96"/>
                <a:gd name="T79" fmla="*/ 2147483646 h 94"/>
                <a:gd name="T80" fmla="*/ 2147483646 w 96"/>
                <a:gd name="T81" fmla="*/ 2147483646 h 94"/>
                <a:gd name="T82" fmla="*/ 2147483646 w 96"/>
                <a:gd name="T83" fmla="*/ 2147483646 h 94"/>
                <a:gd name="T84" fmla="*/ 2147483646 w 96"/>
                <a:gd name="T85" fmla="*/ 2147483646 h 94"/>
                <a:gd name="T86" fmla="*/ 2147483646 w 96"/>
                <a:gd name="T87" fmla="*/ 2147483646 h 94"/>
                <a:gd name="T88" fmla="*/ 2147483646 w 96"/>
                <a:gd name="T89" fmla="*/ 2147483646 h 94"/>
                <a:gd name="T90" fmla="*/ 2147483646 w 96"/>
                <a:gd name="T91" fmla="*/ 2147483646 h 94"/>
                <a:gd name="T92" fmla="*/ 2147483646 w 96"/>
                <a:gd name="T93" fmla="*/ 2147483646 h 94"/>
                <a:gd name="T94" fmla="*/ 2147483646 w 96"/>
                <a:gd name="T95" fmla="*/ 2147483646 h 94"/>
                <a:gd name="T96" fmla="*/ 2147483646 w 96"/>
                <a:gd name="T97" fmla="*/ 2147483646 h 94"/>
                <a:gd name="T98" fmla="*/ 2147483646 w 96"/>
                <a:gd name="T99" fmla="*/ 2147483646 h 94"/>
                <a:gd name="T100" fmla="*/ 2147483646 w 96"/>
                <a:gd name="T101" fmla="*/ 2147483646 h 94"/>
                <a:gd name="T102" fmla="*/ 2147483646 w 96"/>
                <a:gd name="T103" fmla="*/ 2147483646 h 94"/>
                <a:gd name="T104" fmla="*/ 2147483646 w 96"/>
                <a:gd name="T105" fmla="*/ 2147483646 h 94"/>
                <a:gd name="T106" fmla="*/ 2147483646 w 96"/>
                <a:gd name="T107" fmla="*/ 2147483646 h 94"/>
                <a:gd name="T108" fmla="*/ 2147483646 w 96"/>
                <a:gd name="T109" fmla="*/ 0 h 94"/>
                <a:gd name="T110" fmla="*/ 2147483646 w 96"/>
                <a:gd name="T111" fmla="*/ 0 h 9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6" h="94">
                  <a:moveTo>
                    <a:pt x="66" y="50"/>
                  </a:moveTo>
                  <a:lnTo>
                    <a:pt x="66" y="50"/>
                  </a:lnTo>
                  <a:lnTo>
                    <a:pt x="64" y="56"/>
                  </a:lnTo>
                  <a:lnTo>
                    <a:pt x="60" y="62"/>
                  </a:lnTo>
                  <a:lnTo>
                    <a:pt x="54" y="66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2"/>
                  </a:lnTo>
                  <a:lnTo>
                    <a:pt x="32" y="56"/>
                  </a:lnTo>
                  <a:lnTo>
                    <a:pt x="30" y="50"/>
                  </a:lnTo>
                  <a:lnTo>
                    <a:pt x="32" y="42"/>
                  </a:lnTo>
                  <a:lnTo>
                    <a:pt x="36" y="38"/>
                  </a:lnTo>
                  <a:lnTo>
                    <a:pt x="42" y="34"/>
                  </a:lnTo>
                  <a:lnTo>
                    <a:pt x="48" y="32"/>
                  </a:lnTo>
                  <a:lnTo>
                    <a:pt x="54" y="34"/>
                  </a:lnTo>
                  <a:lnTo>
                    <a:pt x="60" y="38"/>
                  </a:lnTo>
                  <a:lnTo>
                    <a:pt x="64" y="42"/>
                  </a:lnTo>
                  <a:lnTo>
                    <a:pt x="66" y="50"/>
                  </a:lnTo>
                  <a:close/>
                  <a:moveTo>
                    <a:pt x="48" y="0"/>
                  </a:moveTo>
                  <a:lnTo>
                    <a:pt x="48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2"/>
                  </a:lnTo>
                  <a:lnTo>
                    <a:pt x="6" y="74"/>
                  </a:lnTo>
                  <a:lnTo>
                    <a:pt x="14" y="84"/>
                  </a:lnTo>
                  <a:lnTo>
                    <a:pt x="24" y="92"/>
                  </a:lnTo>
                  <a:lnTo>
                    <a:pt x="50" y="94"/>
                  </a:lnTo>
                  <a:lnTo>
                    <a:pt x="70" y="92"/>
                  </a:lnTo>
                  <a:lnTo>
                    <a:pt x="80" y="86"/>
                  </a:lnTo>
                  <a:lnTo>
                    <a:pt x="88" y="76"/>
                  </a:lnTo>
                  <a:lnTo>
                    <a:pt x="94" y="64"/>
                  </a:lnTo>
                  <a:lnTo>
                    <a:pt x="96" y="50"/>
                  </a:lnTo>
                  <a:lnTo>
                    <a:pt x="96" y="40"/>
                  </a:lnTo>
                  <a:lnTo>
                    <a:pt x="92" y="30"/>
                  </a:lnTo>
                  <a:lnTo>
                    <a:pt x="88" y="22"/>
                  </a:lnTo>
                  <a:lnTo>
                    <a:pt x="82" y="16"/>
                  </a:lnTo>
                  <a:lnTo>
                    <a:pt x="74" y="10"/>
                  </a:lnTo>
                  <a:lnTo>
                    <a:pt x="66" y="4"/>
                  </a:lnTo>
                  <a:lnTo>
                    <a:pt x="58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AA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Freeform 345"/>
            <p:cNvSpPr>
              <a:spLocks/>
            </p:cNvSpPr>
            <p:nvPr/>
          </p:nvSpPr>
          <p:spPr bwMode="auto">
            <a:xfrm>
              <a:off x="7285038" y="2201817"/>
              <a:ext cx="57150" cy="53975"/>
            </a:xfrm>
            <a:custGeom>
              <a:avLst/>
              <a:gdLst>
                <a:gd name="T0" fmla="*/ 2147483646 w 36"/>
                <a:gd name="T1" fmla="*/ 0 h 34"/>
                <a:gd name="T2" fmla="*/ 2147483646 w 36"/>
                <a:gd name="T3" fmla="*/ 0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0 w 36"/>
                <a:gd name="T11" fmla="*/ 2147483646 h 34"/>
                <a:gd name="T12" fmla="*/ 0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0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4">
                  <a:moveTo>
                    <a:pt x="18" y="0"/>
                  </a:move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Freeform 346"/>
            <p:cNvSpPr>
              <a:spLocks/>
            </p:cNvSpPr>
            <p:nvPr/>
          </p:nvSpPr>
          <p:spPr bwMode="auto">
            <a:xfrm>
              <a:off x="7199313" y="2239917"/>
              <a:ext cx="288925" cy="76200"/>
            </a:xfrm>
            <a:custGeom>
              <a:avLst/>
              <a:gdLst>
                <a:gd name="T0" fmla="*/ 0 w 182"/>
                <a:gd name="T1" fmla="*/ 2147483646 h 48"/>
                <a:gd name="T2" fmla="*/ 0 w 182"/>
                <a:gd name="T3" fmla="*/ 2147483646 h 48"/>
                <a:gd name="T4" fmla="*/ 2147483646 w 182"/>
                <a:gd name="T5" fmla="*/ 2147483646 h 48"/>
                <a:gd name="T6" fmla="*/ 2147483646 w 182"/>
                <a:gd name="T7" fmla="*/ 2147483646 h 48"/>
                <a:gd name="T8" fmla="*/ 2147483646 w 182"/>
                <a:gd name="T9" fmla="*/ 2147483646 h 48"/>
                <a:gd name="T10" fmla="*/ 2147483646 w 182"/>
                <a:gd name="T11" fmla="*/ 2147483646 h 48"/>
                <a:gd name="T12" fmla="*/ 2147483646 w 182"/>
                <a:gd name="T13" fmla="*/ 2147483646 h 48"/>
                <a:gd name="T14" fmla="*/ 2147483646 w 182"/>
                <a:gd name="T15" fmla="*/ 2147483646 h 48"/>
                <a:gd name="T16" fmla="*/ 2147483646 w 182"/>
                <a:gd name="T17" fmla="*/ 2147483646 h 48"/>
                <a:gd name="T18" fmla="*/ 2147483646 w 182"/>
                <a:gd name="T19" fmla="*/ 2147483646 h 48"/>
                <a:gd name="T20" fmla="*/ 2147483646 w 182"/>
                <a:gd name="T21" fmla="*/ 2147483646 h 48"/>
                <a:gd name="T22" fmla="*/ 2147483646 w 182"/>
                <a:gd name="T23" fmla="*/ 2147483646 h 48"/>
                <a:gd name="T24" fmla="*/ 2147483646 w 182"/>
                <a:gd name="T25" fmla="*/ 2147483646 h 48"/>
                <a:gd name="T26" fmla="*/ 2147483646 w 182"/>
                <a:gd name="T27" fmla="*/ 2147483646 h 48"/>
                <a:gd name="T28" fmla="*/ 2147483646 w 182"/>
                <a:gd name="T29" fmla="*/ 0 h 48"/>
                <a:gd name="T30" fmla="*/ 2147483646 w 182"/>
                <a:gd name="T31" fmla="*/ 0 h 48"/>
                <a:gd name="T32" fmla="*/ 2147483646 w 182"/>
                <a:gd name="T33" fmla="*/ 2147483646 h 48"/>
                <a:gd name="T34" fmla="*/ 2147483646 w 182"/>
                <a:gd name="T35" fmla="*/ 2147483646 h 48"/>
                <a:gd name="T36" fmla="*/ 2147483646 w 182"/>
                <a:gd name="T37" fmla="*/ 2147483646 h 48"/>
                <a:gd name="T38" fmla="*/ 2147483646 w 182"/>
                <a:gd name="T39" fmla="*/ 2147483646 h 48"/>
                <a:gd name="T40" fmla="*/ 2147483646 w 182"/>
                <a:gd name="T41" fmla="*/ 2147483646 h 48"/>
                <a:gd name="T42" fmla="*/ 2147483646 w 182"/>
                <a:gd name="T43" fmla="*/ 2147483646 h 48"/>
                <a:gd name="T44" fmla="*/ 2147483646 w 182"/>
                <a:gd name="T45" fmla="*/ 2147483646 h 48"/>
                <a:gd name="T46" fmla="*/ 2147483646 w 182"/>
                <a:gd name="T47" fmla="*/ 2147483646 h 48"/>
                <a:gd name="T48" fmla="*/ 2147483646 w 182"/>
                <a:gd name="T49" fmla="*/ 2147483646 h 48"/>
                <a:gd name="T50" fmla="*/ 2147483646 w 182"/>
                <a:gd name="T51" fmla="*/ 2147483646 h 48"/>
                <a:gd name="T52" fmla="*/ 2147483646 w 182"/>
                <a:gd name="T53" fmla="*/ 2147483646 h 48"/>
                <a:gd name="T54" fmla="*/ 2147483646 w 182"/>
                <a:gd name="T55" fmla="*/ 2147483646 h 48"/>
                <a:gd name="T56" fmla="*/ 0 w 182"/>
                <a:gd name="T57" fmla="*/ 2147483646 h 48"/>
                <a:gd name="T58" fmla="*/ 0 w 182"/>
                <a:gd name="T59" fmla="*/ 2147483646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2" h="48">
                  <a:moveTo>
                    <a:pt x="0" y="24"/>
                  </a:moveTo>
                  <a:lnTo>
                    <a:pt x="0" y="24"/>
                  </a:lnTo>
                  <a:lnTo>
                    <a:pt x="28" y="34"/>
                  </a:lnTo>
                  <a:lnTo>
                    <a:pt x="52" y="42"/>
                  </a:lnTo>
                  <a:lnTo>
                    <a:pt x="74" y="46"/>
                  </a:lnTo>
                  <a:lnTo>
                    <a:pt x="92" y="48"/>
                  </a:lnTo>
                  <a:lnTo>
                    <a:pt x="110" y="46"/>
                  </a:lnTo>
                  <a:lnTo>
                    <a:pt x="124" y="44"/>
                  </a:lnTo>
                  <a:lnTo>
                    <a:pt x="136" y="42"/>
                  </a:lnTo>
                  <a:lnTo>
                    <a:pt x="148" y="36"/>
                  </a:lnTo>
                  <a:lnTo>
                    <a:pt x="156" y="32"/>
                  </a:lnTo>
                  <a:lnTo>
                    <a:pt x="164" y="26"/>
                  </a:lnTo>
                  <a:lnTo>
                    <a:pt x="174" y="14"/>
                  </a:lnTo>
                  <a:lnTo>
                    <a:pt x="180" y="4"/>
                  </a:lnTo>
                  <a:lnTo>
                    <a:pt x="182" y="0"/>
                  </a:lnTo>
                  <a:lnTo>
                    <a:pt x="174" y="6"/>
                  </a:lnTo>
                  <a:lnTo>
                    <a:pt x="156" y="18"/>
                  </a:lnTo>
                  <a:lnTo>
                    <a:pt x="142" y="24"/>
                  </a:lnTo>
                  <a:lnTo>
                    <a:pt x="128" y="30"/>
                  </a:lnTo>
                  <a:lnTo>
                    <a:pt x="112" y="34"/>
                  </a:lnTo>
                  <a:lnTo>
                    <a:pt x="94" y="36"/>
                  </a:lnTo>
                  <a:lnTo>
                    <a:pt x="74" y="38"/>
                  </a:lnTo>
                  <a:lnTo>
                    <a:pt x="48" y="36"/>
                  </a:lnTo>
                  <a:lnTo>
                    <a:pt x="24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Freeform 347"/>
            <p:cNvSpPr>
              <a:spLocks/>
            </p:cNvSpPr>
            <p:nvPr/>
          </p:nvSpPr>
          <p:spPr bwMode="auto">
            <a:xfrm>
              <a:off x="7132638" y="2122442"/>
              <a:ext cx="355600" cy="123825"/>
            </a:xfrm>
            <a:custGeom>
              <a:avLst/>
              <a:gdLst>
                <a:gd name="T0" fmla="*/ 2147483646 w 224"/>
                <a:gd name="T1" fmla="*/ 2147483646 h 78"/>
                <a:gd name="T2" fmla="*/ 2147483646 w 224"/>
                <a:gd name="T3" fmla="*/ 2147483646 h 78"/>
                <a:gd name="T4" fmla="*/ 2147483646 w 224"/>
                <a:gd name="T5" fmla="*/ 2147483646 h 78"/>
                <a:gd name="T6" fmla="*/ 2147483646 w 224"/>
                <a:gd name="T7" fmla="*/ 2147483646 h 78"/>
                <a:gd name="T8" fmla="*/ 2147483646 w 224"/>
                <a:gd name="T9" fmla="*/ 2147483646 h 78"/>
                <a:gd name="T10" fmla="*/ 2147483646 w 224"/>
                <a:gd name="T11" fmla="*/ 2147483646 h 78"/>
                <a:gd name="T12" fmla="*/ 2147483646 w 224"/>
                <a:gd name="T13" fmla="*/ 2147483646 h 78"/>
                <a:gd name="T14" fmla="*/ 2147483646 w 224"/>
                <a:gd name="T15" fmla="*/ 2147483646 h 78"/>
                <a:gd name="T16" fmla="*/ 2147483646 w 224"/>
                <a:gd name="T17" fmla="*/ 2147483646 h 78"/>
                <a:gd name="T18" fmla="*/ 2147483646 w 224"/>
                <a:gd name="T19" fmla="*/ 0 h 78"/>
                <a:gd name="T20" fmla="*/ 2147483646 w 224"/>
                <a:gd name="T21" fmla="*/ 0 h 78"/>
                <a:gd name="T22" fmla="*/ 2147483646 w 224"/>
                <a:gd name="T23" fmla="*/ 0 h 78"/>
                <a:gd name="T24" fmla="*/ 2147483646 w 224"/>
                <a:gd name="T25" fmla="*/ 0 h 78"/>
                <a:gd name="T26" fmla="*/ 2147483646 w 224"/>
                <a:gd name="T27" fmla="*/ 2147483646 h 78"/>
                <a:gd name="T28" fmla="*/ 2147483646 w 224"/>
                <a:gd name="T29" fmla="*/ 2147483646 h 78"/>
                <a:gd name="T30" fmla="*/ 2147483646 w 224"/>
                <a:gd name="T31" fmla="*/ 2147483646 h 78"/>
                <a:gd name="T32" fmla="*/ 2147483646 w 224"/>
                <a:gd name="T33" fmla="*/ 2147483646 h 78"/>
                <a:gd name="T34" fmla="*/ 2147483646 w 224"/>
                <a:gd name="T35" fmla="*/ 2147483646 h 78"/>
                <a:gd name="T36" fmla="*/ 2147483646 w 224"/>
                <a:gd name="T37" fmla="*/ 2147483646 h 78"/>
                <a:gd name="T38" fmla="*/ 2147483646 w 224"/>
                <a:gd name="T39" fmla="*/ 2147483646 h 78"/>
                <a:gd name="T40" fmla="*/ 2147483646 w 224"/>
                <a:gd name="T41" fmla="*/ 2147483646 h 78"/>
                <a:gd name="T42" fmla="*/ 0 w 224"/>
                <a:gd name="T43" fmla="*/ 2147483646 h 78"/>
                <a:gd name="T44" fmla="*/ 0 w 224"/>
                <a:gd name="T45" fmla="*/ 2147483646 h 78"/>
                <a:gd name="T46" fmla="*/ 2147483646 w 224"/>
                <a:gd name="T47" fmla="*/ 2147483646 h 78"/>
                <a:gd name="T48" fmla="*/ 2147483646 w 224"/>
                <a:gd name="T49" fmla="*/ 2147483646 h 78"/>
                <a:gd name="T50" fmla="*/ 2147483646 w 224"/>
                <a:gd name="T51" fmla="*/ 2147483646 h 78"/>
                <a:gd name="T52" fmla="*/ 2147483646 w 224"/>
                <a:gd name="T53" fmla="*/ 2147483646 h 78"/>
                <a:gd name="T54" fmla="*/ 2147483646 w 224"/>
                <a:gd name="T55" fmla="*/ 2147483646 h 78"/>
                <a:gd name="T56" fmla="*/ 2147483646 w 224"/>
                <a:gd name="T57" fmla="*/ 2147483646 h 78"/>
                <a:gd name="T58" fmla="*/ 2147483646 w 224"/>
                <a:gd name="T59" fmla="*/ 2147483646 h 78"/>
                <a:gd name="T60" fmla="*/ 2147483646 w 224"/>
                <a:gd name="T61" fmla="*/ 2147483646 h 78"/>
                <a:gd name="T62" fmla="*/ 2147483646 w 224"/>
                <a:gd name="T63" fmla="*/ 2147483646 h 78"/>
                <a:gd name="T64" fmla="*/ 2147483646 w 224"/>
                <a:gd name="T65" fmla="*/ 2147483646 h 78"/>
                <a:gd name="T66" fmla="*/ 2147483646 w 224"/>
                <a:gd name="T67" fmla="*/ 2147483646 h 78"/>
                <a:gd name="T68" fmla="*/ 2147483646 w 224"/>
                <a:gd name="T69" fmla="*/ 2147483646 h 78"/>
                <a:gd name="T70" fmla="*/ 2147483646 w 224"/>
                <a:gd name="T71" fmla="*/ 2147483646 h 78"/>
                <a:gd name="T72" fmla="*/ 2147483646 w 224"/>
                <a:gd name="T73" fmla="*/ 2147483646 h 78"/>
                <a:gd name="T74" fmla="*/ 2147483646 w 224"/>
                <a:gd name="T75" fmla="*/ 2147483646 h 78"/>
                <a:gd name="T76" fmla="*/ 2147483646 w 224"/>
                <a:gd name="T77" fmla="*/ 2147483646 h 78"/>
                <a:gd name="T78" fmla="*/ 2147483646 w 224"/>
                <a:gd name="T79" fmla="*/ 2147483646 h 78"/>
                <a:gd name="T80" fmla="*/ 2147483646 w 224"/>
                <a:gd name="T81" fmla="*/ 2147483646 h 78"/>
                <a:gd name="T82" fmla="*/ 2147483646 w 224"/>
                <a:gd name="T83" fmla="*/ 2147483646 h 78"/>
                <a:gd name="T84" fmla="*/ 2147483646 w 224"/>
                <a:gd name="T85" fmla="*/ 2147483646 h 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4" h="78">
                  <a:moveTo>
                    <a:pt x="224" y="74"/>
                  </a:moveTo>
                  <a:lnTo>
                    <a:pt x="224" y="74"/>
                  </a:lnTo>
                  <a:lnTo>
                    <a:pt x="214" y="58"/>
                  </a:lnTo>
                  <a:lnTo>
                    <a:pt x="206" y="46"/>
                  </a:lnTo>
                  <a:lnTo>
                    <a:pt x="194" y="34"/>
                  </a:lnTo>
                  <a:lnTo>
                    <a:pt x="178" y="20"/>
                  </a:lnTo>
                  <a:lnTo>
                    <a:pt x="158" y="10"/>
                  </a:lnTo>
                  <a:lnTo>
                    <a:pt x="146" y="6"/>
                  </a:lnTo>
                  <a:lnTo>
                    <a:pt x="134" y="2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2" y="0"/>
                  </a:lnTo>
                  <a:lnTo>
                    <a:pt x="78" y="2"/>
                  </a:lnTo>
                  <a:lnTo>
                    <a:pt x="66" y="6"/>
                  </a:lnTo>
                  <a:lnTo>
                    <a:pt x="56" y="10"/>
                  </a:lnTo>
                  <a:lnTo>
                    <a:pt x="46" y="16"/>
                  </a:lnTo>
                  <a:lnTo>
                    <a:pt x="38" y="22"/>
                  </a:lnTo>
                  <a:lnTo>
                    <a:pt x="24" y="36"/>
                  </a:lnTo>
                  <a:lnTo>
                    <a:pt x="14" y="50"/>
                  </a:lnTo>
                  <a:lnTo>
                    <a:pt x="6" y="62"/>
                  </a:lnTo>
                  <a:lnTo>
                    <a:pt x="0" y="78"/>
                  </a:lnTo>
                  <a:lnTo>
                    <a:pt x="6" y="64"/>
                  </a:lnTo>
                  <a:lnTo>
                    <a:pt x="14" y="54"/>
                  </a:lnTo>
                  <a:lnTo>
                    <a:pt x="24" y="44"/>
                  </a:lnTo>
                  <a:lnTo>
                    <a:pt x="38" y="32"/>
                  </a:lnTo>
                  <a:lnTo>
                    <a:pt x="56" y="24"/>
                  </a:lnTo>
                  <a:lnTo>
                    <a:pt x="80" y="16"/>
                  </a:lnTo>
                  <a:lnTo>
                    <a:pt x="92" y="14"/>
                  </a:lnTo>
                  <a:lnTo>
                    <a:pt x="108" y="12"/>
                  </a:lnTo>
                  <a:lnTo>
                    <a:pt x="114" y="12"/>
                  </a:lnTo>
                  <a:lnTo>
                    <a:pt x="116" y="12"/>
                  </a:lnTo>
                  <a:lnTo>
                    <a:pt x="126" y="12"/>
                  </a:lnTo>
                  <a:lnTo>
                    <a:pt x="136" y="14"/>
                  </a:lnTo>
                  <a:lnTo>
                    <a:pt x="156" y="20"/>
                  </a:lnTo>
                  <a:lnTo>
                    <a:pt x="174" y="30"/>
                  </a:lnTo>
                  <a:lnTo>
                    <a:pt x="188" y="40"/>
                  </a:lnTo>
                  <a:lnTo>
                    <a:pt x="202" y="50"/>
                  </a:lnTo>
                  <a:lnTo>
                    <a:pt x="212" y="60"/>
                  </a:lnTo>
                  <a:lnTo>
                    <a:pt x="224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2" name="Freeform 348"/>
            <p:cNvSpPr>
              <a:spLocks/>
            </p:cNvSpPr>
            <p:nvPr/>
          </p:nvSpPr>
          <p:spPr bwMode="auto">
            <a:xfrm>
              <a:off x="7313613" y="2141492"/>
              <a:ext cx="174625" cy="155575"/>
            </a:xfrm>
            <a:custGeom>
              <a:avLst/>
              <a:gdLst>
                <a:gd name="T0" fmla="*/ 2147483646 w 110"/>
                <a:gd name="T1" fmla="*/ 2147483646 h 98"/>
                <a:gd name="T2" fmla="*/ 2147483646 w 110"/>
                <a:gd name="T3" fmla="*/ 2147483646 h 98"/>
                <a:gd name="T4" fmla="*/ 2147483646 w 110"/>
                <a:gd name="T5" fmla="*/ 2147483646 h 98"/>
                <a:gd name="T6" fmla="*/ 2147483646 w 110"/>
                <a:gd name="T7" fmla="*/ 2147483646 h 98"/>
                <a:gd name="T8" fmla="*/ 2147483646 w 110"/>
                <a:gd name="T9" fmla="*/ 2147483646 h 98"/>
                <a:gd name="T10" fmla="*/ 2147483646 w 110"/>
                <a:gd name="T11" fmla="*/ 2147483646 h 98"/>
                <a:gd name="T12" fmla="*/ 2147483646 w 110"/>
                <a:gd name="T13" fmla="*/ 2147483646 h 98"/>
                <a:gd name="T14" fmla="*/ 2147483646 w 110"/>
                <a:gd name="T15" fmla="*/ 2147483646 h 98"/>
                <a:gd name="T16" fmla="*/ 2147483646 w 110"/>
                <a:gd name="T17" fmla="*/ 2147483646 h 98"/>
                <a:gd name="T18" fmla="*/ 2147483646 w 110"/>
                <a:gd name="T19" fmla="*/ 2147483646 h 98"/>
                <a:gd name="T20" fmla="*/ 2147483646 w 110"/>
                <a:gd name="T21" fmla="*/ 2147483646 h 98"/>
                <a:gd name="T22" fmla="*/ 2147483646 w 110"/>
                <a:gd name="T23" fmla="*/ 2147483646 h 98"/>
                <a:gd name="T24" fmla="*/ 2147483646 w 110"/>
                <a:gd name="T25" fmla="*/ 2147483646 h 98"/>
                <a:gd name="T26" fmla="*/ 2147483646 w 110"/>
                <a:gd name="T27" fmla="*/ 2147483646 h 98"/>
                <a:gd name="T28" fmla="*/ 2147483646 w 110"/>
                <a:gd name="T29" fmla="*/ 2147483646 h 98"/>
                <a:gd name="T30" fmla="*/ 2147483646 w 110"/>
                <a:gd name="T31" fmla="*/ 2147483646 h 98"/>
                <a:gd name="T32" fmla="*/ 2147483646 w 110"/>
                <a:gd name="T33" fmla="*/ 2147483646 h 98"/>
                <a:gd name="T34" fmla="*/ 2147483646 w 110"/>
                <a:gd name="T35" fmla="*/ 2147483646 h 98"/>
                <a:gd name="T36" fmla="*/ 2147483646 w 110"/>
                <a:gd name="T37" fmla="*/ 2147483646 h 98"/>
                <a:gd name="T38" fmla="*/ 2147483646 w 110"/>
                <a:gd name="T39" fmla="*/ 0 h 98"/>
                <a:gd name="T40" fmla="*/ 2147483646 w 110"/>
                <a:gd name="T41" fmla="*/ 0 h 98"/>
                <a:gd name="T42" fmla="*/ 0 w 110"/>
                <a:gd name="T43" fmla="*/ 0 h 98"/>
                <a:gd name="T44" fmla="*/ 0 w 110"/>
                <a:gd name="T45" fmla="*/ 2147483646 h 98"/>
                <a:gd name="T46" fmla="*/ 0 w 110"/>
                <a:gd name="T47" fmla="*/ 2147483646 h 98"/>
                <a:gd name="T48" fmla="*/ 2147483646 w 110"/>
                <a:gd name="T49" fmla="*/ 2147483646 h 98"/>
                <a:gd name="T50" fmla="*/ 2147483646 w 110"/>
                <a:gd name="T51" fmla="*/ 2147483646 h 98"/>
                <a:gd name="T52" fmla="*/ 2147483646 w 110"/>
                <a:gd name="T53" fmla="*/ 2147483646 h 98"/>
                <a:gd name="T54" fmla="*/ 2147483646 w 110"/>
                <a:gd name="T55" fmla="*/ 2147483646 h 98"/>
                <a:gd name="T56" fmla="*/ 2147483646 w 110"/>
                <a:gd name="T57" fmla="*/ 2147483646 h 98"/>
                <a:gd name="T58" fmla="*/ 2147483646 w 110"/>
                <a:gd name="T59" fmla="*/ 2147483646 h 98"/>
                <a:gd name="T60" fmla="*/ 2147483646 w 110"/>
                <a:gd name="T61" fmla="*/ 2147483646 h 98"/>
                <a:gd name="T62" fmla="*/ 2147483646 w 110"/>
                <a:gd name="T63" fmla="*/ 2147483646 h 98"/>
                <a:gd name="T64" fmla="*/ 2147483646 w 110"/>
                <a:gd name="T65" fmla="*/ 2147483646 h 98"/>
                <a:gd name="T66" fmla="*/ 2147483646 w 110"/>
                <a:gd name="T67" fmla="*/ 2147483646 h 98"/>
                <a:gd name="T68" fmla="*/ 2147483646 w 110"/>
                <a:gd name="T69" fmla="*/ 2147483646 h 98"/>
                <a:gd name="T70" fmla="*/ 2147483646 w 110"/>
                <a:gd name="T71" fmla="*/ 2147483646 h 98"/>
                <a:gd name="T72" fmla="*/ 2147483646 w 110"/>
                <a:gd name="T73" fmla="*/ 2147483646 h 98"/>
                <a:gd name="T74" fmla="*/ 2147483646 w 110"/>
                <a:gd name="T75" fmla="*/ 2147483646 h 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98">
                  <a:moveTo>
                    <a:pt x="22" y="98"/>
                  </a:moveTo>
                  <a:lnTo>
                    <a:pt x="22" y="98"/>
                  </a:lnTo>
                  <a:lnTo>
                    <a:pt x="40" y="96"/>
                  </a:lnTo>
                  <a:lnTo>
                    <a:pt x="56" y="92"/>
                  </a:lnTo>
                  <a:lnTo>
                    <a:pt x="70" y="86"/>
                  </a:lnTo>
                  <a:lnTo>
                    <a:pt x="84" y="80"/>
                  </a:lnTo>
                  <a:lnTo>
                    <a:pt x="102" y="68"/>
                  </a:lnTo>
                  <a:lnTo>
                    <a:pt x="110" y="62"/>
                  </a:lnTo>
                  <a:lnTo>
                    <a:pt x="98" y="48"/>
                  </a:lnTo>
                  <a:lnTo>
                    <a:pt x="88" y="38"/>
                  </a:lnTo>
                  <a:lnTo>
                    <a:pt x="74" y="28"/>
                  </a:lnTo>
                  <a:lnTo>
                    <a:pt x="60" y="18"/>
                  </a:lnTo>
                  <a:lnTo>
                    <a:pt x="42" y="8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0" y="8"/>
                  </a:lnTo>
                  <a:lnTo>
                    <a:pt x="18" y="10"/>
                  </a:lnTo>
                  <a:lnTo>
                    <a:pt x="26" y="16"/>
                  </a:lnTo>
                  <a:lnTo>
                    <a:pt x="34" y="22"/>
                  </a:lnTo>
                  <a:lnTo>
                    <a:pt x="40" y="28"/>
                  </a:lnTo>
                  <a:lnTo>
                    <a:pt x="44" y="36"/>
                  </a:lnTo>
                  <a:lnTo>
                    <a:pt x="48" y="46"/>
                  </a:lnTo>
                  <a:lnTo>
                    <a:pt x="48" y="56"/>
                  </a:lnTo>
                  <a:lnTo>
                    <a:pt x="46" y="70"/>
                  </a:lnTo>
                  <a:lnTo>
                    <a:pt x="40" y="82"/>
                  </a:lnTo>
                  <a:lnTo>
                    <a:pt x="32" y="92"/>
                  </a:lnTo>
                  <a:lnTo>
                    <a:pt x="22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Freeform 349"/>
            <p:cNvSpPr>
              <a:spLocks/>
            </p:cNvSpPr>
            <p:nvPr/>
          </p:nvSpPr>
          <p:spPr bwMode="auto">
            <a:xfrm>
              <a:off x="7348538" y="2239917"/>
              <a:ext cx="139700" cy="57150"/>
            </a:xfrm>
            <a:custGeom>
              <a:avLst/>
              <a:gdLst>
                <a:gd name="T0" fmla="*/ 2147483646 w 88"/>
                <a:gd name="T1" fmla="*/ 0 h 36"/>
                <a:gd name="T2" fmla="*/ 2147483646 w 88"/>
                <a:gd name="T3" fmla="*/ 0 h 36"/>
                <a:gd name="T4" fmla="*/ 2147483646 w 88"/>
                <a:gd name="T5" fmla="*/ 2147483646 h 36"/>
                <a:gd name="T6" fmla="*/ 2147483646 w 88"/>
                <a:gd name="T7" fmla="*/ 2147483646 h 36"/>
                <a:gd name="T8" fmla="*/ 2147483646 w 88"/>
                <a:gd name="T9" fmla="*/ 2147483646 h 36"/>
                <a:gd name="T10" fmla="*/ 2147483646 w 88"/>
                <a:gd name="T11" fmla="*/ 2147483646 h 36"/>
                <a:gd name="T12" fmla="*/ 2147483646 w 88"/>
                <a:gd name="T13" fmla="*/ 2147483646 h 36"/>
                <a:gd name="T14" fmla="*/ 0 w 88"/>
                <a:gd name="T15" fmla="*/ 2147483646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6">
                  <a:moveTo>
                    <a:pt x="88" y="0"/>
                  </a:moveTo>
                  <a:lnTo>
                    <a:pt x="88" y="0"/>
                  </a:lnTo>
                  <a:lnTo>
                    <a:pt x="80" y="6"/>
                  </a:lnTo>
                  <a:lnTo>
                    <a:pt x="62" y="18"/>
                  </a:lnTo>
                  <a:lnTo>
                    <a:pt x="48" y="24"/>
                  </a:lnTo>
                  <a:lnTo>
                    <a:pt x="34" y="30"/>
                  </a:lnTo>
                  <a:lnTo>
                    <a:pt x="18" y="34"/>
                  </a:lnTo>
                  <a:lnTo>
                    <a:pt x="0" y="3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Freeform 350"/>
            <p:cNvSpPr>
              <a:spLocks/>
            </p:cNvSpPr>
            <p:nvPr/>
          </p:nvSpPr>
          <p:spPr bwMode="auto">
            <a:xfrm>
              <a:off x="7132638" y="2141492"/>
              <a:ext cx="355600" cy="104775"/>
            </a:xfrm>
            <a:custGeom>
              <a:avLst/>
              <a:gdLst>
                <a:gd name="T0" fmla="*/ 0 w 224"/>
                <a:gd name="T1" fmla="*/ 2147483646 h 66"/>
                <a:gd name="T2" fmla="*/ 0 w 224"/>
                <a:gd name="T3" fmla="*/ 2147483646 h 66"/>
                <a:gd name="T4" fmla="*/ 2147483646 w 224"/>
                <a:gd name="T5" fmla="*/ 2147483646 h 66"/>
                <a:gd name="T6" fmla="*/ 2147483646 w 224"/>
                <a:gd name="T7" fmla="*/ 2147483646 h 66"/>
                <a:gd name="T8" fmla="*/ 2147483646 w 224"/>
                <a:gd name="T9" fmla="*/ 2147483646 h 66"/>
                <a:gd name="T10" fmla="*/ 2147483646 w 224"/>
                <a:gd name="T11" fmla="*/ 2147483646 h 66"/>
                <a:gd name="T12" fmla="*/ 2147483646 w 224"/>
                <a:gd name="T13" fmla="*/ 2147483646 h 66"/>
                <a:gd name="T14" fmla="*/ 2147483646 w 224"/>
                <a:gd name="T15" fmla="*/ 2147483646 h 66"/>
                <a:gd name="T16" fmla="*/ 2147483646 w 224"/>
                <a:gd name="T17" fmla="*/ 2147483646 h 66"/>
                <a:gd name="T18" fmla="*/ 2147483646 w 224"/>
                <a:gd name="T19" fmla="*/ 0 h 66"/>
                <a:gd name="T20" fmla="*/ 2147483646 w 224"/>
                <a:gd name="T21" fmla="*/ 0 h 66"/>
                <a:gd name="T22" fmla="*/ 2147483646 w 224"/>
                <a:gd name="T23" fmla="*/ 0 h 66"/>
                <a:gd name="T24" fmla="*/ 2147483646 w 224"/>
                <a:gd name="T25" fmla="*/ 0 h 66"/>
                <a:gd name="T26" fmla="*/ 2147483646 w 224"/>
                <a:gd name="T27" fmla="*/ 0 h 66"/>
                <a:gd name="T28" fmla="*/ 2147483646 w 224"/>
                <a:gd name="T29" fmla="*/ 2147483646 h 66"/>
                <a:gd name="T30" fmla="*/ 2147483646 w 224"/>
                <a:gd name="T31" fmla="*/ 2147483646 h 66"/>
                <a:gd name="T32" fmla="*/ 2147483646 w 224"/>
                <a:gd name="T33" fmla="*/ 2147483646 h 66"/>
                <a:gd name="T34" fmla="*/ 2147483646 w 224"/>
                <a:gd name="T35" fmla="*/ 2147483646 h 66"/>
                <a:gd name="T36" fmla="*/ 2147483646 w 224"/>
                <a:gd name="T37" fmla="*/ 2147483646 h 66"/>
                <a:gd name="T38" fmla="*/ 2147483646 w 224"/>
                <a:gd name="T39" fmla="*/ 2147483646 h 66"/>
                <a:gd name="T40" fmla="*/ 2147483646 w 224"/>
                <a:gd name="T41" fmla="*/ 214748364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66">
                  <a:moveTo>
                    <a:pt x="0" y="66"/>
                  </a:moveTo>
                  <a:lnTo>
                    <a:pt x="0" y="66"/>
                  </a:lnTo>
                  <a:lnTo>
                    <a:pt x="6" y="52"/>
                  </a:lnTo>
                  <a:lnTo>
                    <a:pt x="14" y="42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2"/>
                  </a:lnTo>
                  <a:lnTo>
                    <a:pt x="80" y="4"/>
                  </a:lnTo>
                  <a:lnTo>
                    <a:pt x="92" y="2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26" y="0"/>
                  </a:lnTo>
                  <a:lnTo>
                    <a:pt x="136" y="2"/>
                  </a:lnTo>
                  <a:lnTo>
                    <a:pt x="156" y="8"/>
                  </a:lnTo>
                  <a:lnTo>
                    <a:pt x="174" y="18"/>
                  </a:lnTo>
                  <a:lnTo>
                    <a:pt x="188" y="28"/>
                  </a:lnTo>
                  <a:lnTo>
                    <a:pt x="202" y="38"/>
                  </a:lnTo>
                  <a:lnTo>
                    <a:pt x="212" y="48"/>
                  </a:lnTo>
                  <a:lnTo>
                    <a:pt x="224" y="6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Freeform 351"/>
            <p:cNvSpPr>
              <a:spLocks/>
            </p:cNvSpPr>
            <p:nvPr/>
          </p:nvSpPr>
          <p:spPr bwMode="auto">
            <a:xfrm>
              <a:off x="7132638" y="2246267"/>
              <a:ext cx="66675" cy="31750"/>
            </a:xfrm>
            <a:custGeom>
              <a:avLst/>
              <a:gdLst>
                <a:gd name="T0" fmla="*/ 2147483646 w 42"/>
                <a:gd name="T1" fmla="*/ 2147483646 h 20"/>
                <a:gd name="T2" fmla="*/ 2147483646 w 42"/>
                <a:gd name="T3" fmla="*/ 2147483646 h 20"/>
                <a:gd name="T4" fmla="*/ 2147483646 w 42"/>
                <a:gd name="T5" fmla="*/ 2147483646 h 20"/>
                <a:gd name="T6" fmla="*/ 0 w 42"/>
                <a:gd name="T7" fmla="*/ 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20">
                  <a:moveTo>
                    <a:pt x="42" y="20"/>
                  </a:moveTo>
                  <a:lnTo>
                    <a:pt x="42" y="20"/>
                  </a:lnTo>
                  <a:lnTo>
                    <a:pt x="12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6" name="Freeform 352"/>
            <p:cNvSpPr>
              <a:spLocks/>
            </p:cNvSpPr>
            <p:nvPr/>
          </p:nvSpPr>
          <p:spPr bwMode="auto">
            <a:xfrm>
              <a:off x="7199313" y="2278017"/>
              <a:ext cx="76200" cy="19050"/>
            </a:xfrm>
            <a:custGeom>
              <a:avLst/>
              <a:gdLst>
                <a:gd name="T0" fmla="*/ 2147483646 w 48"/>
                <a:gd name="T1" fmla="*/ 2147483646 h 12"/>
                <a:gd name="T2" fmla="*/ 2147483646 w 48"/>
                <a:gd name="T3" fmla="*/ 2147483646 h 12"/>
                <a:gd name="T4" fmla="*/ 2147483646 w 48"/>
                <a:gd name="T5" fmla="*/ 2147483646 h 12"/>
                <a:gd name="T6" fmla="*/ 0 w 48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2">
                  <a:moveTo>
                    <a:pt x="48" y="12"/>
                  </a:moveTo>
                  <a:lnTo>
                    <a:pt x="48" y="12"/>
                  </a:lnTo>
                  <a:lnTo>
                    <a:pt x="24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7" name="Freeform 353"/>
            <p:cNvSpPr>
              <a:spLocks/>
            </p:cNvSpPr>
            <p:nvPr/>
          </p:nvSpPr>
          <p:spPr bwMode="auto">
            <a:xfrm>
              <a:off x="7237413" y="2151017"/>
              <a:ext cx="152400" cy="149225"/>
            </a:xfrm>
            <a:custGeom>
              <a:avLst/>
              <a:gdLst>
                <a:gd name="T0" fmla="*/ 2147483646 w 96"/>
                <a:gd name="T1" fmla="*/ 0 h 94"/>
                <a:gd name="T2" fmla="*/ 2147483646 w 96"/>
                <a:gd name="T3" fmla="*/ 0 h 94"/>
                <a:gd name="T4" fmla="*/ 2147483646 w 96"/>
                <a:gd name="T5" fmla="*/ 2147483646 h 94"/>
                <a:gd name="T6" fmla="*/ 2147483646 w 96"/>
                <a:gd name="T7" fmla="*/ 2147483646 h 94"/>
                <a:gd name="T8" fmla="*/ 2147483646 w 96"/>
                <a:gd name="T9" fmla="*/ 2147483646 h 94"/>
                <a:gd name="T10" fmla="*/ 2147483646 w 96"/>
                <a:gd name="T11" fmla="*/ 2147483646 h 94"/>
                <a:gd name="T12" fmla="*/ 2147483646 w 96"/>
                <a:gd name="T13" fmla="*/ 2147483646 h 94"/>
                <a:gd name="T14" fmla="*/ 2147483646 w 96"/>
                <a:gd name="T15" fmla="*/ 2147483646 h 94"/>
                <a:gd name="T16" fmla="*/ 0 w 96"/>
                <a:gd name="T17" fmla="*/ 2147483646 h 94"/>
                <a:gd name="T18" fmla="*/ 0 w 96"/>
                <a:gd name="T19" fmla="*/ 2147483646 h 94"/>
                <a:gd name="T20" fmla="*/ 0 w 96"/>
                <a:gd name="T21" fmla="*/ 2147483646 h 94"/>
                <a:gd name="T22" fmla="*/ 2147483646 w 96"/>
                <a:gd name="T23" fmla="*/ 2147483646 h 94"/>
                <a:gd name="T24" fmla="*/ 2147483646 w 96"/>
                <a:gd name="T25" fmla="*/ 2147483646 h 94"/>
                <a:gd name="T26" fmla="*/ 2147483646 w 96"/>
                <a:gd name="T27" fmla="*/ 2147483646 h 94"/>
                <a:gd name="T28" fmla="*/ 2147483646 w 96"/>
                <a:gd name="T29" fmla="*/ 2147483646 h 94"/>
                <a:gd name="T30" fmla="*/ 2147483646 w 96"/>
                <a:gd name="T31" fmla="*/ 2147483646 h 94"/>
                <a:gd name="T32" fmla="*/ 2147483646 w 96"/>
                <a:gd name="T33" fmla="*/ 2147483646 h 94"/>
                <a:gd name="T34" fmla="*/ 2147483646 w 96"/>
                <a:gd name="T35" fmla="*/ 2147483646 h 94"/>
                <a:gd name="T36" fmla="*/ 2147483646 w 96"/>
                <a:gd name="T37" fmla="*/ 2147483646 h 94"/>
                <a:gd name="T38" fmla="*/ 2147483646 w 96"/>
                <a:gd name="T39" fmla="*/ 2147483646 h 94"/>
                <a:gd name="T40" fmla="*/ 2147483646 w 96"/>
                <a:gd name="T41" fmla="*/ 2147483646 h 94"/>
                <a:gd name="T42" fmla="*/ 2147483646 w 96"/>
                <a:gd name="T43" fmla="*/ 2147483646 h 94"/>
                <a:gd name="T44" fmla="*/ 2147483646 w 96"/>
                <a:gd name="T45" fmla="*/ 2147483646 h 94"/>
                <a:gd name="T46" fmla="*/ 2147483646 w 96"/>
                <a:gd name="T47" fmla="*/ 2147483646 h 94"/>
                <a:gd name="T48" fmla="*/ 2147483646 w 96"/>
                <a:gd name="T49" fmla="*/ 2147483646 h 94"/>
                <a:gd name="T50" fmla="*/ 2147483646 w 96"/>
                <a:gd name="T51" fmla="*/ 2147483646 h 94"/>
                <a:gd name="T52" fmla="*/ 2147483646 w 96"/>
                <a:gd name="T53" fmla="*/ 2147483646 h 94"/>
                <a:gd name="T54" fmla="*/ 2147483646 w 96"/>
                <a:gd name="T55" fmla="*/ 2147483646 h 94"/>
                <a:gd name="T56" fmla="*/ 2147483646 w 96"/>
                <a:gd name="T57" fmla="*/ 2147483646 h 94"/>
                <a:gd name="T58" fmla="*/ 2147483646 w 96"/>
                <a:gd name="T59" fmla="*/ 2147483646 h 94"/>
                <a:gd name="T60" fmla="*/ 2147483646 w 96"/>
                <a:gd name="T61" fmla="*/ 2147483646 h 94"/>
                <a:gd name="T62" fmla="*/ 2147483646 w 96"/>
                <a:gd name="T63" fmla="*/ 2147483646 h 94"/>
                <a:gd name="T64" fmla="*/ 2147483646 w 96"/>
                <a:gd name="T65" fmla="*/ 0 h 94"/>
                <a:gd name="T66" fmla="*/ 2147483646 w 96"/>
                <a:gd name="T67" fmla="*/ 0 h 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6" h="94">
                  <a:moveTo>
                    <a:pt x="48" y="0"/>
                  </a:moveTo>
                  <a:lnTo>
                    <a:pt x="48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2"/>
                  </a:lnTo>
                  <a:lnTo>
                    <a:pt x="6" y="74"/>
                  </a:lnTo>
                  <a:lnTo>
                    <a:pt x="14" y="84"/>
                  </a:lnTo>
                  <a:lnTo>
                    <a:pt x="24" y="92"/>
                  </a:lnTo>
                  <a:lnTo>
                    <a:pt x="50" y="94"/>
                  </a:lnTo>
                  <a:lnTo>
                    <a:pt x="70" y="92"/>
                  </a:lnTo>
                  <a:lnTo>
                    <a:pt x="80" y="86"/>
                  </a:lnTo>
                  <a:lnTo>
                    <a:pt x="88" y="76"/>
                  </a:lnTo>
                  <a:lnTo>
                    <a:pt x="94" y="64"/>
                  </a:lnTo>
                  <a:lnTo>
                    <a:pt x="96" y="50"/>
                  </a:lnTo>
                  <a:lnTo>
                    <a:pt x="96" y="40"/>
                  </a:lnTo>
                  <a:lnTo>
                    <a:pt x="92" y="30"/>
                  </a:lnTo>
                  <a:lnTo>
                    <a:pt x="88" y="22"/>
                  </a:lnTo>
                  <a:lnTo>
                    <a:pt x="82" y="16"/>
                  </a:lnTo>
                  <a:lnTo>
                    <a:pt x="74" y="10"/>
                  </a:lnTo>
                  <a:lnTo>
                    <a:pt x="66" y="4"/>
                  </a:lnTo>
                  <a:lnTo>
                    <a:pt x="58" y="2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Freeform 354"/>
            <p:cNvSpPr>
              <a:spLocks/>
            </p:cNvSpPr>
            <p:nvPr/>
          </p:nvSpPr>
          <p:spPr bwMode="auto">
            <a:xfrm>
              <a:off x="7285038" y="2201817"/>
              <a:ext cx="57150" cy="53975"/>
            </a:xfrm>
            <a:custGeom>
              <a:avLst/>
              <a:gdLst>
                <a:gd name="T0" fmla="*/ 2147483646 w 36"/>
                <a:gd name="T1" fmla="*/ 0 h 34"/>
                <a:gd name="T2" fmla="*/ 2147483646 w 36"/>
                <a:gd name="T3" fmla="*/ 0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0 w 36"/>
                <a:gd name="T11" fmla="*/ 2147483646 h 34"/>
                <a:gd name="T12" fmla="*/ 0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0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34">
                  <a:moveTo>
                    <a:pt x="18" y="0"/>
                  </a:move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Freeform 355"/>
            <p:cNvSpPr>
              <a:spLocks/>
            </p:cNvSpPr>
            <p:nvPr/>
          </p:nvSpPr>
          <p:spPr bwMode="auto">
            <a:xfrm>
              <a:off x="7132638" y="2122442"/>
              <a:ext cx="355600" cy="193675"/>
            </a:xfrm>
            <a:custGeom>
              <a:avLst/>
              <a:gdLst>
                <a:gd name="T0" fmla="*/ 0 w 224"/>
                <a:gd name="T1" fmla="*/ 2147483646 h 122"/>
                <a:gd name="T2" fmla="*/ 0 w 224"/>
                <a:gd name="T3" fmla="*/ 2147483646 h 122"/>
                <a:gd name="T4" fmla="*/ 0 w 224"/>
                <a:gd name="T5" fmla="*/ 2147483646 h 122"/>
                <a:gd name="T6" fmla="*/ 0 w 224"/>
                <a:gd name="T7" fmla="*/ 2147483646 h 122"/>
                <a:gd name="T8" fmla="*/ 2147483646 w 224"/>
                <a:gd name="T9" fmla="*/ 2147483646 h 122"/>
                <a:gd name="T10" fmla="*/ 2147483646 w 224"/>
                <a:gd name="T11" fmla="*/ 2147483646 h 122"/>
                <a:gd name="T12" fmla="*/ 2147483646 w 224"/>
                <a:gd name="T13" fmla="*/ 2147483646 h 122"/>
                <a:gd name="T14" fmla="*/ 2147483646 w 224"/>
                <a:gd name="T15" fmla="*/ 2147483646 h 122"/>
                <a:gd name="T16" fmla="*/ 2147483646 w 224"/>
                <a:gd name="T17" fmla="*/ 2147483646 h 122"/>
                <a:gd name="T18" fmla="*/ 2147483646 w 224"/>
                <a:gd name="T19" fmla="*/ 2147483646 h 122"/>
                <a:gd name="T20" fmla="*/ 2147483646 w 224"/>
                <a:gd name="T21" fmla="*/ 2147483646 h 122"/>
                <a:gd name="T22" fmla="*/ 2147483646 w 224"/>
                <a:gd name="T23" fmla="*/ 2147483646 h 122"/>
                <a:gd name="T24" fmla="*/ 2147483646 w 224"/>
                <a:gd name="T25" fmla="*/ 0 h 122"/>
                <a:gd name="T26" fmla="*/ 2147483646 w 224"/>
                <a:gd name="T27" fmla="*/ 0 h 122"/>
                <a:gd name="T28" fmla="*/ 2147483646 w 224"/>
                <a:gd name="T29" fmla="*/ 0 h 122"/>
                <a:gd name="T30" fmla="*/ 2147483646 w 224"/>
                <a:gd name="T31" fmla="*/ 0 h 122"/>
                <a:gd name="T32" fmla="*/ 2147483646 w 224"/>
                <a:gd name="T33" fmla="*/ 2147483646 h 122"/>
                <a:gd name="T34" fmla="*/ 2147483646 w 224"/>
                <a:gd name="T35" fmla="*/ 2147483646 h 122"/>
                <a:gd name="T36" fmla="*/ 2147483646 w 224"/>
                <a:gd name="T37" fmla="*/ 2147483646 h 122"/>
                <a:gd name="T38" fmla="*/ 2147483646 w 224"/>
                <a:gd name="T39" fmla="*/ 2147483646 h 122"/>
                <a:gd name="T40" fmla="*/ 2147483646 w 224"/>
                <a:gd name="T41" fmla="*/ 2147483646 h 122"/>
                <a:gd name="T42" fmla="*/ 2147483646 w 224"/>
                <a:gd name="T43" fmla="*/ 2147483646 h 122"/>
                <a:gd name="T44" fmla="*/ 2147483646 w 224"/>
                <a:gd name="T45" fmla="*/ 2147483646 h 122"/>
                <a:gd name="T46" fmla="*/ 2147483646 w 224"/>
                <a:gd name="T47" fmla="*/ 2147483646 h 122"/>
                <a:gd name="T48" fmla="*/ 2147483646 w 224"/>
                <a:gd name="T49" fmla="*/ 2147483646 h 122"/>
                <a:gd name="T50" fmla="*/ 2147483646 w 224"/>
                <a:gd name="T51" fmla="*/ 2147483646 h 122"/>
                <a:gd name="T52" fmla="*/ 2147483646 w 224"/>
                <a:gd name="T53" fmla="*/ 2147483646 h 122"/>
                <a:gd name="T54" fmla="*/ 2147483646 w 224"/>
                <a:gd name="T55" fmla="*/ 2147483646 h 122"/>
                <a:gd name="T56" fmla="*/ 2147483646 w 224"/>
                <a:gd name="T57" fmla="*/ 2147483646 h 122"/>
                <a:gd name="T58" fmla="*/ 2147483646 w 224"/>
                <a:gd name="T59" fmla="*/ 2147483646 h 122"/>
                <a:gd name="T60" fmla="*/ 2147483646 w 224"/>
                <a:gd name="T61" fmla="*/ 2147483646 h 122"/>
                <a:gd name="T62" fmla="*/ 2147483646 w 224"/>
                <a:gd name="T63" fmla="*/ 2147483646 h 122"/>
                <a:gd name="T64" fmla="*/ 2147483646 w 224"/>
                <a:gd name="T65" fmla="*/ 2147483646 h 122"/>
                <a:gd name="T66" fmla="*/ 2147483646 w 224"/>
                <a:gd name="T67" fmla="*/ 2147483646 h 122"/>
                <a:gd name="T68" fmla="*/ 2147483646 w 224"/>
                <a:gd name="T69" fmla="*/ 2147483646 h 122"/>
                <a:gd name="T70" fmla="*/ 2147483646 w 224"/>
                <a:gd name="T71" fmla="*/ 2147483646 h 122"/>
                <a:gd name="T72" fmla="*/ 2147483646 w 224"/>
                <a:gd name="T73" fmla="*/ 2147483646 h 122"/>
                <a:gd name="T74" fmla="*/ 2147483646 w 224"/>
                <a:gd name="T75" fmla="*/ 2147483646 h 122"/>
                <a:gd name="T76" fmla="*/ 2147483646 w 224"/>
                <a:gd name="T77" fmla="*/ 2147483646 h 122"/>
                <a:gd name="T78" fmla="*/ 2147483646 w 224"/>
                <a:gd name="T79" fmla="*/ 2147483646 h 122"/>
                <a:gd name="T80" fmla="*/ 2147483646 w 224"/>
                <a:gd name="T81" fmla="*/ 2147483646 h 122"/>
                <a:gd name="T82" fmla="*/ 2147483646 w 224"/>
                <a:gd name="T83" fmla="*/ 2147483646 h 122"/>
                <a:gd name="T84" fmla="*/ 2147483646 w 224"/>
                <a:gd name="T85" fmla="*/ 2147483646 h 122"/>
                <a:gd name="T86" fmla="*/ 2147483646 w 224"/>
                <a:gd name="T87" fmla="*/ 2147483646 h 122"/>
                <a:gd name="T88" fmla="*/ 2147483646 w 224"/>
                <a:gd name="T89" fmla="*/ 2147483646 h 122"/>
                <a:gd name="T90" fmla="*/ 2147483646 w 224"/>
                <a:gd name="T91" fmla="*/ 2147483646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22">
                  <a:moveTo>
                    <a:pt x="0" y="78"/>
                  </a:moveTo>
                  <a:lnTo>
                    <a:pt x="0" y="78"/>
                  </a:lnTo>
                  <a:lnTo>
                    <a:pt x="6" y="62"/>
                  </a:lnTo>
                  <a:lnTo>
                    <a:pt x="14" y="50"/>
                  </a:lnTo>
                  <a:lnTo>
                    <a:pt x="24" y="36"/>
                  </a:lnTo>
                  <a:lnTo>
                    <a:pt x="38" y="22"/>
                  </a:lnTo>
                  <a:lnTo>
                    <a:pt x="46" y="16"/>
                  </a:lnTo>
                  <a:lnTo>
                    <a:pt x="56" y="10"/>
                  </a:lnTo>
                  <a:lnTo>
                    <a:pt x="66" y="6"/>
                  </a:lnTo>
                  <a:lnTo>
                    <a:pt x="78" y="2"/>
                  </a:lnTo>
                  <a:lnTo>
                    <a:pt x="92" y="0"/>
                  </a:lnTo>
                  <a:lnTo>
                    <a:pt x="106" y="0"/>
                  </a:lnTo>
                  <a:lnTo>
                    <a:pt x="120" y="0"/>
                  </a:lnTo>
                  <a:lnTo>
                    <a:pt x="134" y="2"/>
                  </a:lnTo>
                  <a:lnTo>
                    <a:pt x="146" y="6"/>
                  </a:lnTo>
                  <a:lnTo>
                    <a:pt x="158" y="10"/>
                  </a:lnTo>
                  <a:lnTo>
                    <a:pt x="178" y="20"/>
                  </a:lnTo>
                  <a:lnTo>
                    <a:pt x="194" y="34"/>
                  </a:lnTo>
                  <a:lnTo>
                    <a:pt x="206" y="46"/>
                  </a:lnTo>
                  <a:lnTo>
                    <a:pt x="214" y="58"/>
                  </a:lnTo>
                  <a:lnTo>
                    <a:pt x="224" y="74"/>
                  </a:lnTo>
                  <a:lnTo>
                    <a:pt x="222" y="78"/>
                  </a:lnTo>
                  <a:lnTo>
                    <a:pt x="216" y="88"/>
                  </a:lnTo>
                  <a:lnTo>
                    <a:pt x="206" y="100"/>
                  </a:lnTo>
                  <a:lnTo>
                    <a:pt x="198" y="106"/>
                  </a:lnTo>
                  <a:lnTo>
                    <a:pt x="190" y="110"/>
                  </a:lnTo>
                  <a:lnTo>
                    <a:pt x="178" y="116"/>
                  </a:lnTo>
                  <a:lnTo>
                    <a:pt x="166" y="118"/>
                  </a:lnTo>
                  <a:lnTo>
                    <a:pt x="152" y="120"/>
                  </a:lnTo>
                  <a:lnTo>
                    <a:pt x="134" y="122"/>
                  </a:lnTo>
                  <a:lnTo>
                    <a:pt x="116" y="120"/>
                  </a:lnTo>
                  <a:lnTo>
                    <a:pt x="94" y="116"/>
                  </a:lnTo>
                  <a:lnTo>
                    <a:pt x="70" y="108"/>
                  </a:lnTo>
                  <a:lnTo>
                    <a:pt x="42" y="98"/>
                  </a:lnTo>
                  <a:lnTo>
                    <a:pt x="40" y="9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Freeform 356"/>
            <p:cNvSpPr>
              <a:spLocks/>
            </p:cNvSpPr>
            <p:nvPr/>
          </p:nvSpPr>
          <p:spPr bwMode="auto">
            <a:xfrm>
              <a:off x="7281863" y="2195467"/>
              <a:ext cx="28575" cy="25400"/>
            </a:xfrm>
            <a:custGeom>
              <a:avLst/>
              <a:gdLst>
                <a:gd name="T0" fmla="*/ 0 w 18"/>
                <a:gd name="T1" fmla="*/ 2147483646 h 16"/>
                <a:gd name="T2" fmla="*/ 0 w 18"/>
                <a:gd name="T3" fmla="*/ 2147483646 h 16"/>
                <a:gd name="T4" fmla="*/ 2147483646 w 18"/>
                <a:gd name="T5" fmla="*/ 2147483646 h 16"/>
                <a:gd name="T6" fmla="*/ 2147483646 w 18"/>
                <a:gd name="T7" fmla="*/ 2147483646 h 16"/>
                <a:gd name="T8" fmla="*/ 2147483646 w 18"/>
                <a:gd name="T9" fmla="*/ 2147483646 h 16"/>
                <a:gd name="T10" fmla="*/ 2147483646 w 18"/>
                <a:gd name="T11" fmla="*/ 2147483646 h 16"/>
                <a:gd name="T12" fmla="*/ 2147483646 w 18"/>
                <a:gd name="T13" fmla="*/ 2147483646 h 16"/>
                <a:gd name="T14" fmla="*/ 2147483646 w 18"/>
                <a:gd name="T15" fmla="*/ 2147483646 h 16"/>
                <a:gd name="T16" fmla="*/ 2147483646 w 18"/>
                <a:gd name="T17" fmla="*/ 2147483646 h 16"/>
                <a:gd name="T18" fmla="*/ 2147483646 w 18"/>
                <a:gd name="T19" fmla="*/ 2147483646 h 16"/>
                <a:gd name="T20" fmla="*/ 2147483646 w 18"/>
                <a:gd name="T21" fmla="*/ 2147483646 h 16"/>
                <a:gd name="T22" fmla="*/ 2147483646 w 18"/>
                <a:gd name="T23" fmla="*/ 2147483646 h 16"/>
                <a:gd name="T24" fmla="*/ 2147483646 w 18"/>
                <a:gd name="T25" fmla="*/ 2147483646 h 16"/>
                <a:gd name="T26" fmla="*/ 2147483646 w 18"/>
                <a:gd name="T27" fmla="*/ 2147483646 h 16"/>
                <a:gd name="T28" fmla="*/ 2147483646 w 18"/>
                <a:gd name="T29" fmla="*/ 0 h 16"/>
                <a:gd name="T30" fmla="*/ 2147483646 w 18"/>
                <a:gd name="T31" fmla="*/ 0 h 16"/>
                <a:gd name="T32" fmla="*/ 2147483646 w 18"/>
                <a:gd name="T33" fmla="*/ 0 h 16"/>
                <a:gd name="T34" fmla="*/ 2147483646 w 18"/>
                <a:gd name="T35" fmla="*/ 0 h 16"/>
                <a:gd name="T36" fmla="*/ 2147483646 w 18"/>
                <a:gd name="T37" fmla="*/ 2147483646 h 16"/>
                <a:gd name="T38" fmla="*/ 2147483646 w 18"/>
                <a:gd name="T39" fmla="*/ 2147483646 h 16"/>
                <a:gd name="T40" fmla="*/ 0 w 18"/>
                <a:gd name="T41" fmla="*/ 2147483646 h 16"/>
                <a:gd name="T42" fmla="*/ 0 w 18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16">
                  <a:moveTo>
                    <a:pt x="0" y="8"/>
                  </a:moveTo>
                  <a:lnTo>
                    <a:pt x="0" y="8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3" name="Group 4"/>
          <p:cNvGrpSpPr>
            <a:grpSpLocks/>
          </p:cNvGrpSpPr>
          <p:nvPr/>
        </p:nvGrpSpPr>
        <p:grpSpPr bwMode="auto">
          <a:xfrm>
            <a:off x="6121400" y="2801938"/>
            <a:ext cx="280988" cy="422275"/>
            <a:chOff x="3668713" y="3468688"/>
            <a:chExt cx="280987" cy="422275"/>
          </a:xfrm>
        </p:grpSpPr>
        <p:sp>
          <p:nvSpPr>
            <p:cNvPr id="7250" name="Freeform 69"/>
            <p:cNvSpPr>
              <a:spLocks/>
            </p:cNvSpPr>
            <p:nvPr/>
          </p:nvSpPr>
          <p:spPr bwMode="auto">
            <a:xfrm>
              <a:off x="3668713" y="3643313"/>
              <a:ext cx="280987" cy="247650"/>
            </a:xfrm>
            <a:custGeom>
              <a:avLst/>
              <a:gdLst>
                <a:gd name="T0" fmla="*/ 2147483646 w 177"/>
                <a:gd name="T1" fmla="*/ 0 h 156"/>
                <a:gd name="T2" fmla="*/ 2147483646 w 177"/>
                <a:gd name="T3" fmla="*/ 2147483646 h 156"/>
                <a:gd name="T4" fmla="*/ 0 w 177"/>
                <a:gd name="T5" fmla="*/ 2147483646 h 156"/>
                <a:gd name="T6" fmla="*/ 2147483646 w 177"/>
                <a:gd name="T7" fmla="*/ 0 h 156"/>
                <a:gd name="T8" fmla="*/ 2147483646 w 177"/>
                <a:gd name="T9" fmla="*/ 0 h 156"/>
                <a:gd name="T10" fmla="*/ 2147483646 w 177"/>
                <a:gd name="T11" fmla="*/ 2147483646 h 156"/>
                <a:gd name="T12" fmla="*/ 2147483646 w 177"/>
                <a:gd name="T13" fmla="*/ 2147483646 h 156"/>
                <a:gd name="T14" fmla="*/ 2147483646 w 177"/>
                <a:gd name="T15" fmla="*/ 2147483646 h 156"/>
                <a:gd name="T16" fmla="*/ 2147483646 w 177"/>
                <a:gd name="T17" fmla="*/ 2147483646 h 156"/>
                <a:gd name="T18" fmla="*/ 2147483646 w 177"/>
                <a:gd name="T19" fmla="*/ 2147483646 h 156"/>
                <a:gd name="T20" fmla="*/ 2147483646 w 177"/>
                <a:gd name="T21" fmla="*/ 2147483646 h 156"/>
                <a:gd name="T22" fmla="*/ 2147483646 w 177"/>
                <a:gd name="T23" fmla="*/ 2147483646 h 156"/>
                <a:gd name="T24" fmla="*/ 2147483646 w 177"/>
                <a:gd name="T25" fmla="*/ 2147483646 h 156"/>
                <a:gd name="T26" fmla="*/ 2147483646 w 177"/>
                <a:gd name="T27" fmla="*/ 2147483646 h 156"/>
                <a:gd name="T28" fmla="*/ 2147483646 w 177"/>
                <a:gd name="T29" fmla="*/ 2147483646 h 156"/>
                <a:gd name="T30" fmla="*/ 2147483646 w 177"/>
                <a:gd name="T31" fmla="*/ 2147483646 h 156"/>
                <a:gd name="T32" fmla="*/ 2147483646 w 177"/>
                <a:gd name="T33" fmla="*/ 2147483646 h 156"/>
                <a:gd name="T34" fmla="*/ 2147483646 w 177"/>
                <a:gd name="T35" fmla="*/ 0 h 156"/>
                <a:gd name="T36" fmla="*/ 2147483646 w 177"/>
                <a:gd name="T37" fmla="*/ 0 h 1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77" h="156">
                  <a:moveTo>
                    <a:pt x="145" y="0"/>
                  </a:moveTo>
                  <a:lnTo>
                    <a:pt x="177" y="156"/>
                  </a:lnTo>
                  <a:lnTo>
                    <a:pt x="0" y="156"/>
                  </a:lnTo>
                  <a:lnTo>
                    <a:pt x="27" y="0"/>
                  </a:lnTo>
                  <a:lnTo>
                    <a:pt x="39" y="12"/>
                  </a:lnTo>
                  <a:lnTo>
                    <a:pt x="55" y="26"/>
                  </a:lnTo>
                  <a:lnTo>
                    <a:pt x="62" y="32"/>
                  </a:lnTo>
                  <a:lnTo>
                    <a:pt x="71" y="37"/>
                  </a:lnTo>
                  <a:lnTo>
                    <a:pt x="79" y="40"/>
                  </a:lnTo>
                  <a:lnTo>
                    <a:pt x="87" y="40"/>
                  </a:lnTo>
                  <a:lnTo>
                    <a:pt x="94" y="40"/>
                  </a:lnTo>
                  <a:lnTo>
                    <a:pt x="102" y="37"/>
                  </a:lnTo>
                  <a:lnTo>
                    <a:pt x="110" y="32"/>
                  </a:lnTo>
                  <a:lnTo>
                    <a:pt x="117" y="28"/>
                  </a:lnTo>
                  <a:lnTo>
                    <a:pt x="133" y="1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A01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70"/>
            <p:cNvSpPr>
              <a:spLocks/>
            </p:cNvSpPr>
            <p:nvPr/>
          </p:nvSpPr>
          <p:spPr bwMode="auto">
            <a:xfrm>
              <a:off x="3694113" y="3468688"/>
              <a:ext cx="225425" cy="238125"/>
            </a:xfrm>
            <a:custGeom>
              <a:avLst/>
              <a:gdLst>
                <a:gd name="T0" fmla="*/ 2147483646 w 142"/>
                <a:gd name="T1" fmla="*/ 0 h 150"/>
                <a:gd name="T2" fmla="*/ 2147483646 w 142"/>
                <a:gd name="T3" fmla="*/ 2147483646 h 150"/>
                <a:gd name="T4" fmla="*/ 2147483646 w 142"/>
                <a:gd name="T5" fmla="*/ 2147483646 h 150"/>
                <a:gd name="T6" fmla="*/ 2147483646 w 142"/>
                <a:gd name="T7" fmla="*/ 2147483646 h 150"/>
                <a:gd name="T8" fmla="*/ 2147483646 w 142"/>
                <a:gd name="T9" fmla="*/ 2147483646 h 150"/>
                <a:gd name="T10" fmla="*/ 2147483646 w 142"/>
                <a:gd name="T11" fmla="*/ 2147483646 h 150"/>
                <a:gd name="T12" fmla="*/ 2147483646 w 142"/>
                <a:gd name="T13" fmla="*/ 2147483646 h 150"/>
                <a:gd name="T14" fmla="*/ 2147483646 w 142"/>
                <a:gd name="T15" fmla="*/ 2147483646 h 150"/>
                <a:gd name="T16" fmla="*/ 2147483646 w 142"/>
                <a:gd name="T17" fmla="*/ 2147483646 h 150"/>
                <a:gd name="T18" fmla="*/ 2147483646 w 142"/>
                <a:gd name="T19" fmla="*/ 2147483646 h 150"/>
                <a:gd name="T20" fmla="*/ 2147483646 w 142"/>
                <a:gd name="T21" fmla="*/ 2147483646 h 150"/>
                <a:gd name="T22" fmla="*/ 2147483646 w 142"/>
                <a:gd name="T23" fmla="*/ 2147483646 h 150"/>
                <a:gd name="T24" fmla="*/ 2147483646 w 142"/>
                <a:gd name="T25" fmla="*/ 2147483646 h 150"/>
                <a:gd name="T26" fmla="*/ 2147483646 w 142"/>
                <a:gd name="T27" fmla="*/ 2147483646 h 150"/>
                <a:gd name="T28" fmla="*/ 2147483646 w 142"/>
                <a:gd name="T29" fmla="*/ 2147483646 h 150"/>
                <a:gd name="T30" fmla="*/ 2147483646 w 142"/>
                <a:gd name="T31" fmla="*/ 2147483646 h 150"/>
                <a:gd name="T32" fmla="*/ 2147483646 w 142"/>
                <a:gd name="T33" fmla="*/ 2147483646 h 150"/>
                <a:gd name="T34" fmla="*/ 2147483646 w 142"/>
                <a:gd name="T35" fmla="*/ 2147483646 h 150"/>
                <a:gd name="T36" fmla="*/ 2147483646 w 142"/>
                <a:gd name="T37" fmla="*/ 2147483646 h 150"/>
                <a:gd name="T38" fmla="*/ 0 w 142"/>
                <a:gd name="T39" fmla="*/ 2147483646 h 150"/>
                <a:gd name="T40" fmla="*/ 2147483646 w 142"/>
                <a:gd name="T41" fmla="*/ 0 h 150"/>
                <a:gd name="T42" fmla="*/ 2147483646 w 142"/>
                <a:gd name="T43" fmla="*/ 0 h 1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42" h="150">
                  <a:moveTo>
                    <a:pt x="87" y="0"/>
                  </a:moveTo>
                  <a:lnTo>
                    <a:pt x="142" y="92"/>
                  </a:lnTo>
                  <a:lnTo>
                    <a:pt x="129" y="110"/>
                  </a:lnTo>
                  <a:lnTo>
                    <a:pt x="117" y="124"/>
                  </a:lnTo>
                  <a:lnTo>
                    <a:pt x="101" y="138"/>
                  </a:lnTo>
                  <a:lnTo>
                    <a:pt x="94" y="142"/>
                  </a:lnTo>
                  <a:lnTo>
                    <a:pt x="86" y="147"/>
                  </a:lnTo>
                  <a:lnTo>
                    <a:pt x="78" y="150"/>
                  </a:lnTo>
                  <a:lnTo>
                    <a:pt x="71" y="150"/>
                  </a:lnTo>
                  <a:lnTo>
                    <a:pt x="63" y="150"/>
                  </a:lnTo>
                  <a:lnTo>
                    <a:pt x="55" y="147"/>
                  </a:lnTo>
                  <a:lnTo>
                    <a:pt x="46" y="142"/>
                  </a:lnTo>
                  <a:lnTo>
                    <a:pt x="39" y="136"/>
                  </a:lnTo>
                  <a:lnTo>
                    <a:pt x="23" y="122"/>
                  </a:lnTo>
                  <a:lnTo>
                    <a:pt x="11" y="110"/>
                  </a:lnTo>
                  <a:lnTo>
                    <a:pt x="0" y="98"/>
                  </a:lnTo>
                  <a:lnTo>
                    <a:pt x="60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A01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5279763" y="2585902"/>
            <a:ext cx="1963738" cy="639762"/>
            <a:chOff x="3260725" y="1765449"/>
            <a:chExt cx="1963738" cy="639762"/>
          </a:xfrm>
          <a:pattFill prst="dkVert">
            <a:fgClr>
              <a:srgbClr val="FF66FF"/>
            </a:fgClr>
            <a:bgClr>
              <a:schemeClr val="bg1"/>
            </a:bgClr>
          </a:pattFill>
        </p:grpSpPr>
        <p:sp>
          <p:nvSpPr>
            <p:cNvPr id="274" name="Freeform 52"/>
            <p:cNvSpPr>
              <a:spLocks/>
            </p:cNvSpPr>
            <p:nvPr/>
          </p:nvSpPr>
          <p:spPr bwMode="auto">
            <a:xfrm>
              <a:off x="4321175" y="1909911"/>
              <a:ext cx="903288" cy="495300"/>
            </a:xfrm>
            <a:custGeom>
              <a:avLst/>
              <a:gdLst>
                <a:gd name="T0" fmla="*/ 903288 w 569"/>
                <a:gd name="T1" fmla="*/ 495300 h 312"/>
                <a:gd name="T2" fmla="*/ 860425 w 569"/>
                <a:gd name="T3" fmla="*/ 495300 h 312"/>
                <a:gd name="T4" fmla="*/ 50800 w 569"/>
                <a:gd name="T5" fmla="*/ 495300 h 312"/>
                <a:gd name="T6" fmla="*/ 0 w 569"/>
                <a:gd name="T7" fmla="*/ 250825 h 312"/>
                <a:gd name="T8" fmla="*/ 0 w 569"/>
                <a:gd name="T9" fmla="*/ 250825 h 312"/>
                <a:gd name="T10" fmla="*/ 20638 w 569"/>
                <a:gd name="T11" fmla="*/ 222250 h 312"/>
                <a:gd name="T12" fmla="*/ 20638 w 569"/>
                <a:gd name="T13" fmla="*/ 222250 h 312"/>
                <a:gd name="T14" fmla="*/ 65088 w 569"/>
                <a:gd name="T15" fmla="*/ 292100 h 312"/>
                <a:gd name="T16" fmla="*/ 188913 w 569"/>
                <a:gd name="T17" fmla="*/ 158750 h 312"/>
                <a:gd name="T18" fmla="*/ 188913 w 569"/>
                <a:gd name="T19" fmla="*/ 158750 h 312"/>
                <a:gd name="T20" fmla="*/ 200025 w 569"/>
                <a:gd name="T21" fmla="*/ 141288 h 312"/>
                <a:gd name="T22" fmla="*/ 209550 w 569"/>
                <a:gd name="T23" fmla="*/ 122238 h 312"/>
                <a:gd name="T24" fmla="*/ 214313 w 569"/>
                <a:gd name="T25" fmla="*/ 100013 h 312"/>
                <a:gd name="T26" fmla="*/ 217488 w 569"/>
                <a:gd name="T27" fmla="*/ 77788 h 312"/>
                <a:gd name="T28" fmla="*/ 217488 w 569"/>
                <a:gd name="T29" fmla="*/ 57150 h 312"/>
                <a:gd name="T30" fmla="*/ 217488 w 569"/>
                <a:gd name="T31" fmla="*/ 34925 h 312"/>
                <a:gd name="T32" fmla="*/ 212725 w 569"/>
                <a:gd name="T33" fmla="*/ 0 h 312"/>
                <a:gd name="T34" fmla="*/ 227013 w 569"/>
                <a:gd name="T35" fmla="*/ 0 h 312"/>
                <a:gd name="T36" fmla="*/ 227013 w 569"/>
                <a:gd name="T37" fmla="*/ 0 h 312"/>
                <a:gd name="T38" fmla="*/ 280988 w 569"/>
                <a:gd name="T39" fmla="*/ 11113 h 312"/>
                <a:gd name="T40" fmla="*/ 328613 w 569"/>
                <a:gd name="T41" fmla="*/ 22225 h 312"/>
                <a:gd name="T42" fmla="*/ 374650 w 569"/>
                <a:gd name="T43" fmla="*/ 34925 h 312"/>
                <a:gd name="T44" fmla="*/ 419100 w 569"/>
                <a:gd name="T45" fmla="*/ 49213 h 312"/>
                <a:gd name="T46" fmla="*/ 460375 w 569"/>
                <a:gd name="T47" fmla="*/ 63500 h 312"/>
                <a:gd name="T48" fmla="*/ 498475 w 569"/>
                <a:gd name="T49" fmla="*/ 80963 h 312"/>
                <a:gd name="T50" fmla="*/ 538163 w 569"/>
                <a:gd name="T51" fmla="*/ 98425 h 312"/>
                <a:gd name="T52" fmla="*/ 571500 w 569"/>
                <a:gd name="T53" fmla="*/ 117475 h 312"/>
                <a:gd name="T54" fmla="*/ 603250 w 569"/>
                <a:gd name="T55" fmla="*/ 136525 h 312"/>
                <a:gd name="T56" fmla="*/ 635000 w 569"/>
                <a:gd name="T57" fmla="*/ 155575 h 312"/>
                <a:gd name="T58" fmla="*/ 663575 w 569"/>
                <a:gd name="T59" fmla="*/ 177800 h 312"/>
                <a:gd name="T60" fmla="*/ 690563 w 569"/>
                <a:gd name="T61" fmla="*/ 196850 h 312"/>
                <a:gd name="T62" fmla="*/ 736600 w 569"/>
                <a:gd name="T63" fmla="*/ 241300 h 312"/>
                <a:gd name="T64" fmla="*/ 777875 w 569"/>
                <a:gd name="T65" fmla="*/ 282575 h 312"/>
                <a:gd name="T66" fmla="*/ 811213 w 569"/>
                <a:gd name="T67" fmla="*/ 323850 h 312"/>
                <a:gd name="T68" fmla="*/ 838200 w 569"/>
                <a:gd name="T69" fmla="*/ 365125 h 312"/>
                <a:gd name="T70" fmla="*/ 860425 w 569"/>
                <a:gd name="T71" fmla="*/ 401638 h 312"/>
                <a:gd name="T72" fmla="*/ 877888 w 569"/>
                <a:gd name="T73" fmla="*/ 431800 h 312"/>
                <a:gd name="T74" fmla="*/ 889000 w 569"/>
                <a:gd name="T75" fmla="*/ 458788 h 312"/>
                <a:gd name="T76" fmla="*/ 896938 w 569"/>
                <a:gd name="T77" fmla="*/ 479425 h 312"/>
                <a:gd name="T78" fmla="*/ 903288 w 569"/>
                <a:gd name="T79" fmla="*/ 495300 h 312"/>
                <a:gd name="T80" fmla="*/ 903288 w 569"/>
                <a:gd name="T81" fmla="*/ 495300 h 3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69" h="312">
                  <a:moveTo>
                    <a:pt x="569" y="312"/>
                  </a:moveTo>
                  <a:lnTo>
                    <a:pt x="542" y="312"/>
                  </a:lnTo>
                  <a:lnTo>
                    <a:pt x="32" y="312"/>
                  </a:lnTo>
                  <a:lnTo>
                    <a:pt x="0" y="158"/>
                  </a:lnTo>
                  <a:lnTo>
                    <a:pt x="13" y="140"/>
                  </a:lnTo>
                  <a:lnTo>
                    <a:pt x="41" y="184"/>
                  </a:lnTo>
                  <a:lnTo>
                    <a:pt x="119" y="100"/>
                  </a:lnTo>
                  <a:lnTo>
                    <a:pt x="126" y="89"/>
                  </a:lnTo>
                  <a:lnTo>
                    <a:pt x="132" y="77"/>
                  </a:lnTo>
                  <a:lnTo>
                    <a:pt x="135" y="63"/>
                  </a:lnTo>
                  <a:lnTo>
                    <a:pt x="137" y="49"/>
                  </a:lnTo>
                  <a:lnTo>
                    <a:pt x="137" y="36"/>
                  </a:lnTo>
                  <a:lnTo>
                    <a:pt x="137" y="2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77" y="7"/>
                  </a:lnTo>
                  <a:lnTo>
                    <a:pt x="207" y="14"/>
                  </a:lnTo>
                  <a:lnTo>
                    <a:pt x="236" y="22"/>
                  </a:lnTo>
                  <a:lnTo>
                    <a:pt x="264" y="31"/>
                  </a:lnTo>
                  <a:lnTo>
                    <a:pt x="290" y="40"/>
                  </a:lnTo>
                  <a:lnTo>
                    <a:pt x="314" y="51"/>
                  </a:lnTo>
                  <a:lnTo>
                    <a:pt x="339" y="62"/>
                  </a:lnTo>
                  <a:lnTo>
                    <a:pt x="360" y="74"/>
                  </a:lnTo>
                  <a:lnTo>
                    <a:pt x="380" y="86"/>
                  </a:lnTo>
                  <a:lnTo>
                    <a:pt x="400" y="98"/>
                  </a:lnTo>
                  <a:lnTo>
                    <a:pt x="418" y="112"/>
                  </a:lnTo>
                  <a:lnTo>
                    <a:pt x="435" y="124"/>
                  </a:lnTo>
                  <a:lnTo>
                    <a:pt x="464" y="152"/>
                  </a:lnTo>
                  <a:lnTo>
                    <a:pt x="490" y="178"/>
                  </a:lnTo>
                  <a:lnTo>
                    <a:pt x="511" y="204"/>
                  </a:lnTo>
                  <a:lnTo>
                    <a:pt x="528" y="230"/>
                  </a:lnTo>
                  <a:lnTo>
                    <a:pt x="542" y="253"/>
                  </a:lnTo>
                  <a:lnTo>
                    <a:pt x="553" y="272"/>
                  </a:lnTo>
                  <a:lnTo>
                    <a:pt x="560" y="289"/>
                  </a:lnTo>
                  <a:lnTo>
                    <a:pt x="565" y="302"/>
                  </a:lnTo>
                  <a:lnTo>
                    <a:pt x="569" y="31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5" name="Freeform 53"/>
            <p:cNvSpPr>
              <a:spLocks/>
            </p:cNvSpPr>
            <p:nvPr/>
          </p:nvSpPr>
          <p:spPr bwMode="auto">
            <a:xfrm>
              <a:off x="4254500" y="1765449"/>
              <a:ext cx="284163" cy="436562"/>
            </a:xfrm>
            <a:custGeom>
              <a:avLst/>
              <a:gdLst>
                <a:gd name="T0" fmla="*/ 279400 w 179"/>
                <a:gd name="T1" fmla="*/ 144463 h 275"/>
                <a:gd name="T2" fmla="*/ 279400 w 179"/>
                <a:gd name="T3" fmla="*/ 144463 h 275"/>
                <a:gd name="T4" fmla="*/ 284163 w 179"/>
                <a:gd name="T5" fmla="*/ 179388 h 275"/>
                <a:gd name="T6" fmla="*/ 284163 w 179"/>
                <a:gd name="T7" fmla="*/ 201613 h 275"/>
                <a:gd name="T8" fmla="*/ 284163 w 179"/>
                <a:gd name="T9" fmla="*/ 222250 h 275"/>
                <a:gd name="T10" fmla="*/ 280988 w 179"/>
                <a:gd name="T11" fmla="*/ 244475 h 275"/>
                <a:gd name="T12" fmla="*/ 276225 w 179"/>
                <a:gd name="T13" fmla="*/ 266700 h 275"/>
                <a:gd name="T14" fmla="*/ 266700 w 179"/>
                <a:gd name="T15" fmla="*/ 285750 h 275"/>
                <a:gd name="T16" fmla="*/ 255588 w 179"/>
                <a:gd name="T17" fmla="*/ 303213 h 275"/>
                <a:gd name="T18" fmla="*/ 131763 w 179"/>
                <a:gd name="T19" fmla="*/ 436563 h 275"/>
                <a:gd name="T20" fmla="*/ 87313 w 179"/>
                <a:gd name="T21" fmla="*/ 366713 h 275"/>
                <a:gd name="T22" fmla="*/ 0 w 179"/>
                <a:gd name="T23" fmla="*/ 220663 h 275"/>
                <a:gd name="T24" fmla="*/ 0 w 179"/>
                <a:gd name="T25" fmla="*/ 212725 h 275"/>
                <a:gd name="T26" fmla="*/ 0 w 179"/>
                <a:gd name="T27" fmla="*/ 212725 h 275"/>
                <a:gd name="T28" fmla="*/ 19050 w 179"/>
                <a:gd name="T29" fmla="*/ 206375 h 275"/>
                <a:gd name="T30" fmla="*/ 41275 w 179"/>
                <a:gd name="T31" fmla="*/ 198438 h 275"/>
                <a:gd name="T32" fmla="*/ 60325 w 179"/>
                <a:gd name="T33" fmla="*/ 185738 h 275"/>
                <a:gd name="T34" fmla="*/ 82550 w 179"/>
                <a:gd name="T35" fmla="*/ 171450 h 275"/>
                <a:gd name="T36" fmla="*/ 123825 w 179"/>
                <a:gd name="T37" fmla="*/ 134938 h 275"/>
                <a:gd name="T38" fmla="*/ 163513 w 179"/>
                <a:gd name="T39" fmla="*/ 98425 h 275"/>
                <a:gd name="T40" fmla="*/ 196850 w 179"/>
                <a:gd name="T41" fmla="*/ 63500 h 275"/>
                <a:gd name="T42" fmla="*/ 223838 w 179"/>
                <a:gd name="T43" fmla="*/ 31750 h 275"/>
                <a:gd name="T44" fmla="*/ 247650 w 179"/>
                <a:gd name="T45" fmla="*/ 0 h 275"/>
                <a:gd name="T46" fmla="*/ 276225 w 179"/>
                <a:gd name="T47" fmla="*/ 125413 h 275"/>
                <a:gd name="T48" fmla="*/ 276225 w 179"/>
                <a:gd name="T49" fmla="*/ 125413 h 275"/>
                <a:gd name="T50" fmla="*/ 279400 w 179"/>
                <a:gd name="T51" fmla="*/ 144463 h 275"/>
                <a:gd name="T52" fmla="*/ 279400 w 179"/>
                <a:gd name="T53" fmla="*/ 144463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275">
                  <a:moveTo>
                    <a:pt x="176" y="91"/>
                  </a:moveTo>
                  <a:lnTo>
                    <a:pt x="176" y="91"/>
                  </a:lnTo>
                  <a:lnTo>
                    <a:pt x="179" y="113"/>
                  </a:lnTo>
                  <a:lnTo>
                    <a:pt x="179" y="127"/>
                  </a:lnTo>
                  <a:lnTo>
                    <a:pt x="179" y="140"/>
                  </a:lnTo>
                  <a:lnTo>
                    <a:pt x="177" y="154"/>
                  </a:lnTo>
                  <a:lnTo>
                    <a:pt x="174" y="168"/>
                  </a:lnTo>
                  <a:lnTo>
                    <a:pt x="168" y="180"/>
                  </a:lnTo>
                  <a:lnTo>
                    <a:pt x="161" y="191"/>
                  </a:lnTo>
                  <a:lnTo>
                    <a:pt x="83" y="275"/>
                  </a:lnTo>
                  <a:lnTo>
                    <a:pt x="55" y="231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12" y="130"/>
                  </a:lnTo>
                  <a:lnTo>
                    <a:pt x="26" y="125"/>
                  </a:lnTo>
                  <a:lnTo>
                    <a:pt x="38" y="117"/>
                  </a:lnTo>
                  <a:lnTo>
                    <a:pt x="52" y="108"/>
                  </a:lnTo>
                  <a:lnTo>
                    <a:pt x="78" y="85"/>
                  </a:lnTo>
                  <a:lnTo>
                    <a:pt x="103" y="62"/>
                  </a:lnTo>
                  <a:lnTo>
                    <a:pt x="124" y="40"/>
                  </a:lnTo>
                  <a:lnTo>
                    <a:pt x="141" y="20"/>
                  </a:lnTo>
                  <a:lnTo>
                    <a:pt x="156" y="0"/>
                  </a:lnTo>
                  <a:lnTo>
                    <a:pt x="174" y="79"/>
                  </a:lnTo>
                  <a:lnTo>
                    <a:pt x="176" y="9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6" name="Freeform 56"/>
            <p:cNvSpPr>
              <a:spLocks/>
            </p:cNvSpPr>
            <p:nvPr/>
          </p:nvSpPr>
          <p:spPr bwMode="auto">
            <a:xfrm>
              <a:off x="3924300" y="1765449"/>
              <a:ext cx="287338" cy="436562"/>
            </a:xfrm>
            <a:custGeom>
              <a:avLst/>
              <a:gdLst>
                <a:gd name="T0" fmla="*/ 287338 w 181"/>
                <a:gd name="T1" fmla="*/ 212725 h 275"/>
                <a:gd name="T2" fmla="*/ 287338 w 181"/>
                <a:gd name="T3" fmla="*/ 220663 h 275"/>
                <a:gd name="T4" fmla="*/ 192088 w 181"/>
                <a:gd name="T5" fmla="*/ 373063 h 275"/>
                <a:gd name="T6" fmla="*/ 155575 w 181"/>
                <a:gd name="T7" fmla="*/ 436563 h 275"/>
                <a:gd name="T8" fmla="*/ 31750 w 181"/>
                <a:gd name="T9" fmla="*/ 303213 h 275"/>
                <a:gd name="T10" fmla="*/ 31750 w 181"/>
                <a:gd name="T11" fmla="*/ 303213 h 275"/>
                <a:gd name="T12" fmla="*/ 22225 w 181"/>
                <a:gd name="T13" fmla="*/ 290513 h 275"/>
                <a:gd name="T14" fmla="*/ 15875 w 181"/>
                <a:gd name="T15" fmla="*/ 279400 h 275"/>
                <a:gd name="T16" fmla="*/ 11113 w 181"/>
                <a:gd name="T17" fmla="*/ 266700 h 275"/>
                <a:gd name="T18" fmla="*/ 6350 w 181"/>
                <a:gd name="T19" fmla="*/ 254000 h 275"/>
                <a:gd name="T20" fmla="*/ 0 w 181"/>
                <a:gd name="T21" fmla="*/ 227013 h 275"/>
                <a:gd name="T22" fmla="*/ 0 w 181"/>
                <a:gd name="T23" fmla="*/ 203200 h 275"/>
                <a:gd name="T24" fmla="*/ 3175 w 181"/>
                <a:gd name="T25" fmla="*/ 179388 h 275"/>
                <a:gd name="T26" fmla="*/ 7938 w 181"/>
                <a:gd name="T27" fmla="*/ 161925 h 275"/>
                <a:gd name="T28" fmla="*/ 12700 w 181"/>
                <a:gd name="T29" fmla="*/ 144463 h 275"/>
                <a:gd name="T30" fmla="*/ 39688 w 181"/>
                <a:gd name="T31" fmla="*/ 0 h 275"/>
                <a:gd name="T32" fmla="*/ 39688 w 181"/>
                <a:gd name="T33" fmla="*/ 0 h 275"/>
                <a:gd name="T34" fmla="*/ 63500 w 181"/>
                <a:gd name="T35" fmla="*/ 31750 h 275"/>
                <a:gd name="T36" fmla="*/ 90488 w 181"/>
                <a:gd name="T37" fmla="*/ 63500 h 275"/>
                <a:gd name="T38" fmla="*/ 123825 w 181"/>
                <a:gd name="T39" fmla="*/ 98425 h 275"/>
                <a:gd name="T40" fmla="*/ 163513 w 181"/>
                <a:gd name="T41" fmla="*/ 134938 h 275"/>
                <a:gd name="T42" fmla="*/ 204788 w 181"/>
                <a:gd name="T43" fmla="*/ 171450 h 275"/>
                <a:gd name="T44" fmla="*/ 227013 w 181"/>
                <a:gd name="T45" fmla="*/ 185738 h 275"/>
                <a:gd name="T46" fmla="*/ 246063 w 181"/>
                <a:gd name="T47" fmla="*/ 198438 h 275"/>
                <a:gd name="T48" fmla="*/ 268288 w 181"/>
                <a:gd name="T49" fmla="*/ 206375 h 275"/>
                <a:gd name="T50" fmla="*/ 287338 w 181"/>
                <a:gd name="T51" fmla="*/ 212725 h 275"/>
                <a:gd name="T52" fmla="*/ 287338 w 181"/>
                <a:gd name="T53" fmla="*/ 212725 h 2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81" h="275">
                  <a:moveTo>
                    <a:pt x="181" y="134"/>
                  </a:moveTo>
                  <a:lnTo>
                    <a:pt x="181" y="139"/>
                  </a:lnTo>
                  <a:lnTo>
                    <a:pt x="121" y="235"/>
                  </a:lnTo>
                  <a:lnTo>
                    <a:pt x="98" y="275"/>
                  </a:lnTo>
                  <a:lnTo>
                    <a:pt x="20" y="191"/>
                  </a:lnTo>
                  <a:lnTo>
                    <a:pt x="14" y="183"/>
                  </a:lnTo>
                  <a:lnTo>
                    <a:pt x="10" y="176"/>
                  </a:lnTo>
                  <a:lnTo>
                    <a:pt x="7" y="168"/>
                  </a:lnTo>
                  <a:lnTo>
                    <a:pt x="4" y="160"/>
                  </a:lnTo>
                  <a:lnTo>
                    <a:pt x="0" y="143"/>
                  </a:lnTo>
                  <a:lnTo>
                    <a:pt x="0" y="128"/>
                  </a:lnTo>
                  <a:lnTo>
                    <a:pt x="2" y="113"/>
                  </a:lnTo>
                  <a:lnTo>
                    <a:pt x="5" y="102"/>
                  </a:lnTo>
                  <a:lnTo>
                    <a:pt x="8" y="91"/>
                  </a:lnTo>
                  <a:lnTo>
                    <a:pt x="25" y="0"/>
                  </a:lnTo>
                  <a:lnTo>
                    <a:pt x="40" y="20"/>
                  </a:lnTo>
                  <a:lnTo>
                    <a:pt x="57" y="40"/>
                  </a:lnTo>
                  <a:lnTo>
                    <a:pt x="78" y="62"/>
                  </a:lnTo>
                  <a:lnTo>
                    <a:pt x="103" y="85"/>
                  </a:lnTo>
                  <a:lnTo>
                    <a:pt x="129" y="108"/>
                  </a:lnTo>
                  <a:lnTo>
                    <a:pt x="143" y="117"/>
                  </a:lnTo>
                  <a:lnTo>
                    <a:pt x="155" y="125"/>
                  </a:lnTo>
                  <a:lnTo>
                    <a:pt x="169" y="130"/>
                  </a:lnTo>
                  <a:lnTo>
                    <a:pt x="181" y="13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7" name="Freeform 57"/>
            <p:cNvSpPr>
              <a:spLocks/>
            </p:cNvSpPr>
            <p:nvPr/>
          </p:nvSpPr>
          <p:spPr bwMode="auto">
            <a:xfrm>
              <a:off x="3260725" y="1909911"/>
              <a:ext cx="873125" cy="495300"/>
            </a:xfrm>
            <a:custGeom>
              <a:avLst/>
              <a:gdLst>
                <a:gd name="T0" fmla="*/ 819150 w 550"/>
                <a:gd name="T1" fmla="*/ 292100 h 312"/>
                <a:gd name="T2" fmla="*/ 855663 w 550"/>
                <a:gd name="T3" fmla="*/ 228600 h 312"/>
                <a:gd name="T4" fmla="*/ 855663 w 550"/>
                <a:gd name="T5" fmla="*/ 228600 h 312"/>
                <a:gd name="T6" fmla="*/ 873125 w 550"/>
                <a:gd name="T7" fmla="*/ 247650 h 312"/>
                <a:gd name="T8" fmla="*/ 873125 w 550"/>
                <a:gd name="T9" fmla="*/ 247650 h 312"/>
                <a:gd name="T10" fmla="*/ 828675 w 550"/>
                <a:gd name="T11" fmla="*/ 495300 h 312"/>
                <a:gd name="T12" fmla="*/ 0 w 550"/>
                <a:gd name="T13" fmla="*/ 495300 h 312"/>
                <a:gd name="T14" fmla="*/ 0 w 550"/>
                <a:gd name="T15" fmla="*/ 495300 h 312"/>
                <a:gd name="T16" fmla="*/ 6350 w 550"/>
                <a:gd name="T17" fmla="*/ 479425 h 312"/>
                <a:gd name="T18" fmla="*/ 14288 w 550"/>
                <a:gd name="T19" fmla="*/ 458788 h 312"/>
                <a:gd name="T20" fmla="*/ 26988 w 550"/>
                <a:gd name="T21" fmla="*/ 431800 h 312"/>
                <a:gd name="T22" fmla="*/ 42863 w 550"/>
                <a:gd name="T23" fmla="*/ 401638 h 312"/>
                <a:gd name="T24" fmla="*/ 65088 w 550"/>
                <a:gd name="T25" fmla="*/ 365125 h 312"/>
                <a:gd name="T26" fmla="*/ 92075 w 550"/>
                <a:gd name="T27" fmla="*/ 323850 h 312"/>
                <a:gd name="T28" fmla="*/ 125413 w 550"/>
                <a:gd name="T29" fmla="*/ 282575 h 312"/>
                <a:gd name="T30" fmla="*/ 166688 w 550"/>
                <a:gd name="T31" fmla="*/ 241300 h 312"/>
                <a:gd name="T32" fmla="*/ 212725 w 550"/>
                <a:gd name="T33" fmla="*/ 196850 h 312"/>
                <a:gd name="T34" fmla="*/ 239713 w 550"/>
                <a:gd name="T35" fmla="*/ 177800 h 312"/>
                <a:gd name="T36" fmla="*/ 268288 w 550"/>
                <a:gd name="T37" fmla="*/ 155575 h 312"/>
                <a:gd name="T38" fmla="*/ 300038 w 550"/>
                <a:gd name="T39" fmla="*/ 136525 h 312"/>
                <a:gd name="T40" fmla="*/ 331788 w 550"/>
                <a:gd name="T41" fmla="*/ 117475 h 312"/>
                <a:gd name="T42" fmla="*/ 366713 w 550"/>
                <a:gd name="T43" fmla="*/ 98425 h 312"/>
                <a:gd name="T44" fmla="*/ 404813 w 550"/>
                <a:gd name="T45" fmla="*/ 80963 h 312"/>
                <a:gd name="T46" fmla="*/ 442913 w 550"/>
                <a:gd name="T47" fmla="*/ 63500 h 312"/>
                <a:gd name="T48" fmla="*/ 484188 w 550"/>
                <a:gd name="T49" fmla="*/ 49213 h 312"/>
                <a:gd name="T50" fmla="*/ 528638 w 550"/>
                <a:gd name="T51" fmla="*/ 34925 h 312"/>
                <a:gd name="T52" fmla="*/ 574675 w 550"/>
                <a:gd name="T53" fmla="*/ 22225 h 312"/>
                <a:gd name="T54" fmla="*/ 622300 w 550"/>
                <a:gd name="T55" fmla="*/ 11113 h 312"/>
                <a:gd name="T56" fmla="*/ 676275 w 550"/>
                <a:gd name="T57" fmla="*/ 0 h 312"/>
                <a:gd name="T58" fmla="*/ 676275 w 550"/>
                <a:gd name="T59" fmla="*/ 0 h 312"/>
                <a:gd name="T60" fmla="*/ 671513 w 550"/>
                <a:gd name="T61" fmla="*/ 17463 h 312"/>
                <a:gd name="T62" fmla="*/ 666750 w 550"/>
                <a:gd name="T63" fmla="*/ 34925 h 312"/>
                <a:gd name="T64" fmla="*/ 663575 w 550"/>
                <a:gd name="T65" fmla="*/ 58738 h 312"/>
                <a:gd name="T66" fmla="*/ 663575 w 550"/>
                <a:gd name="T67" fmla="*/ 82550 h 312"/>
                <a:gd name="T68" fmla="*/ 669925 w 550"/>
                <a:gd name="T69" fmla="*/ 109538 h 312"/>
                <a:gd name="T70" fmla="*/ 674688 w 550"/>
                <a:gd name="T71" fmla="*/ 122238 h 312"/>
                <a:gd name="T72" fmla="*/ 679450 w 550"/>
                <a:gd name="T73" fmla="*/ 134938 h 312"/>
                <a:gd name="T74" fmla="*/ 685800 w 550"/>
                <a:gd name="T75" fmla="*/ 146050 h 312"/>
                <a:gd name="T76" fmla="*/ 695325 w 550"/>
                <a:gd name="T77" fmla="*/ 158750 h 312"/>
                <a:gd name="T78" fmla="*/ 819150 w 550"/>
                <a:gd name="T79" fmla="*/ 292100 h 3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50" h="312">
                  <a:moveTo>
                    <a:pt x="516" y="184"/>
                  </a:moveTo>
                  <a:lnTo>
                    <a:pt x="539" y="144"/>
                  </a:lnTo>
                  <a:lnTo>
                    <a:pt x="550" y="156"/>
                  </a:lnTo>
                  <a:lnTo>
                    <a:pt x="522" y="312"/>
                  </a:lnTo>
                  <a:lnTo>
                    <a:pt x="0" y="312"/>
                  </a:lnTo>
                  <a:lnTo>
                    <a:pt x="4" y="302"/>
                  </a:lnTo>
                  <a:lnTo>
                    <a:pt x="9" y="289"/>
                  </a:lnTo>
                  <a:lnTo>
                    <a:pt x="17" y="272"/>
                  </a:lnTo>
                  <a:lnTo>
                    <a:pt x="27" y="253"/>
                  </a:lnTo>
                  <a:lnTo>
                    <a:pt x="41" y="230"/>
                  </a:lnTo>
                  <a:lnTo>
                    <a:pt x="58" y="204"/>
                  </a:lnTo>
                  <a:lnTo>
                    <a:pt x="79" y="178"/>
                  </a:lnTo>
                  <a:lnTo>
                    <a:pt x="105" y="152"/>
                  </a:lnTo>
                  <a:lnTo>
                    <a:pt x="134" y="124"/>
                  </a:lnTo>
                  <a:lnTo>
                    <a:pt x="151" y="112"/>
                  </a:lnTo>
                  <a:lnTo>
                    <a:pt x="169" y="98"/>
                  </a:lnTo>
                  <a:lnTo>
                    <a:pt x="189" y="86"/>
                  </a:lnTo>
                  <a:lnTo>
                    <a:pt x="209" y="74"/>
                  </a:lnTo>
                  <a:lnTo>
                    <a:pt x="231" y="62"/>
                  </a:lnTo>
                  <a:lnTo>
                    <a:pt x="255" y="51"/>
                  </a:lnTo>
                  <a:lnTo>
                    <a:pt x="279" y="40"/>
                  </a:lnTo>
                  <a:lnTo>
                    <a:pt x="305" y="31"/>
                  </a:lnTo>
                  <a:lnTo>
                    <a:pt x="333" y="22"/>
                  </a:lnTo>
                  <a:lnTo>
                    <a:pt x="362" y="14"/>
                  </a:lnTo>
                  <a:lnTo>
                    <a:pt x="392" y="7"/>
                  </a:lnTo>
                  <a:lnTo>
                    <a:pt x="426" y="0"/>
                  </a:lnTo>
                  <a:lnTo>
                    <a:pt x="423" y="11"/>
                  </a:lnTo>
                  <a:lnTo>
                    <a:pt x="420" y="22"/>
                  </a:lnTo>
                  <a:lnTo>
                    <a:pt x="418" y="37"/>
                  </a:lnTo>
                  <a:lnTo>
                    <a:pt x="418" y="52"/>
                  </a:lnTo>
                  <a:lnTo>
                    <a:pt x="422" y="69"/>
                  </a:lnTo>
                  <a:lnTo>
                    <a:pt x="425" y="77"/>
                  </a:lnTo>
                  <a:lnTo>
                    <a:pt x="428" y="85"/>
                  </a:lnTo>
                  <a:lnTo>
                    <a:pt x="432" y="92"/>
                  </a:lnTo>
                  <a:lnTo>
                    <a:pt x="438" y="100"/>
                  </a:lnTo>
                  <a:lnTo>
                    <a:pt x="516" y="18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5240535" y="970351"/>
            <a:ext cx="1946508" cy="2327597"/>
            <a:chOff x="6009331" y="4059237"/>
            <a:chExt cx="2489200" cy="2994025"/>
          </a:xfrm>
          <a:solidFill>
            <a:srgbClr val="FFC000"/>
          </a:solidFill>
        </p:grpSpPr>
        <p:sp>
          <p:nvSpPr>
            <p:cNvPr id="268" name="Freeform 84"/>
            <p:cNvSpPr>
              <a:spLocks/>
            </p:cNvSpPr>
            <p:nvPr/>
          </p:nvSpPr>
          <p:spPr bwMode="auto">
            <a:xfrm>
              <a:off x="6722764" y="4543424"/>
              <a:ext cx="1146175" cy="838200"/>
            </a:xfrm>
            <a:custGeom>
              <a:avLst/>
              <a:gdLst>
                <a:gd name="T0" fmla="*/ 680 w 722"/>
                <a:gd name="T1" fmla="*/ 502 h 528"/>
                <a:gd name="T2" fmla="*/ 688 w 722"/>
                <a:gd name="T3" fmla="*/ 436 h 528"/>
                <a:gd name="T4" fmla="*/ 688 w 722"/>
                <a:gd name="T5" fmla="*/ 356 h 528"/>
                <a:gd name="T6" fmla="*/ 676 w 722"/>
                <a:gd name="T7" fmla="*/ 268 h 528"/>
                <a:gd name="T8" fmla="*/ 658 w 722"/>
                <a:gd name="T9" fmla="*/ 184 h 528"/>
                <a:gd name="T10" fmla="*/ 648 w 722"/>
                <a:gd name="T11" fmla="*/ 158 h 528"/>
                <a:gd name="T12" fmla="*/ 622 w 722"/>
                <a:gd name="T13" fmla="*/ 118 h 528"/>
                <a:gd name="T14" fmla="*/ 588 w 722"/>
                <a:gd name="T15" fmla="*/ 90 h 528"/>
                <a:gd name="T16" fmla="*/ 550 w 722"/>
                <a:gd name="T17" fmla="*/ 70 h 528"/>
                <a:gd name="T18" fmla="*/ 512 w 722"/>
                <a:gd name="T19" fmla="*/ 58 h 528"/>
                <a:gd name="T20" fmla="*/ 464 w 722"/>
                <a:gd name="T21" fmla="*/ 52 h 528"/>
                <a:gd name="T22" fmla="*/ 436 w 722"/>
                <a:gd name="T23" fmla="*/ 50 h 528"/>
                <a:gd name="T24" fmla="*/ 422 w 722"/>
                <a:gd name="T25" fmla="*/ 52 h 528"/>
                <a:gd name="T26" fmla="*/ 358 w 722"/>
                <a:gd name="T27" fmla="*/ 62 h 528"/>
                <a:gd name="T28" fmla="*/ 300 w 722"/>
                <a:gd name="T29" fmla="*/ 76 h 528"/>
                <a:gd name="T30" fmla="*/ 236 w 722"/>
                <a:gd name="T31" fmla="*/ 100 h 528"/>
                <a:gd name="T32" fmla="*/ 176 w 722"/>
                <a:gd name="T33" fmla="*/ 134 h 528"/>
                <a:gd name="T34" fmla="*/ 136 w 722"/>
                <a:gd name="T35" fmla="*/ 168 h 528"/>
                <a:gd name="T36" fmla="*/ 114 w 722"/>
                <a:gd name="T37" fmla="*/ 196 h 528"/>
                <a:gd name="T38" fmla="*/ 96 w 722"/>
                <a:gd name="T39" fmla="*/ 228 h 528"/>
                <a:gd name="T40" fmla="*/ 86 w 722"/>
                <a:gd name="T41" fmla="*/ 264 h 528"/>
                <a:gd name="T42" fmla="*/ 82 w 722"/>
                <a:gd name="T43" fmla="*/ 282 h 528"/>
                <a:gd name="T44" fmla="*/ 72 w 722"/>
                <a:gd name="T45" fmla="*/ 352 h 528"/>
                <a:gd name="T46" fmla="*/ 54 w 722"/>
                <a:gd name="T47" fmla="*/ 416 h 528"/>
                <a:gd name="T48" fmla="*/ 30 w 722"/>
                <a:gd name="T49" fmla="*/ 474 h 528"/>
                <a:gd name="T50" fmla="*/ 4 w 722"/>
                <a:gd name="T51" fmla="*/ 528 h 528"/>
                <a:gd name="T52" fmla="*/ 6 w 722"/>
                <a:gd name="T53" fmla="*/ 492 h 528"/>
                <a:gd name="T54" fmla="*/ 0 w 722"/>
                <a:gd name="T55" fmla="*/ 490 h 528"/>
                <a:gd name="T56" fmla="*/ 4 w 722"/>
                <a:gd name="T57" fmla="*/ 378 h 528"/>
                <a:gd name="T58" fmla="*/ 20 w 722"/>
                <a:gd name="T59" fmla="*/ 284 h 528"/>
                <a:gd name="T60" fmla="*/ 42 w 722"/>
                <a:gd name="T61" fmla="*/ 206 h 528"/>
                <a:gd name="T62" fmla="*/ 70 w 722"/>
                <a:gd name="T63" fmla="*/ 142 h 528"/>
                <a:gd name="T64" fmla="*/ 104 w 722"/>
                <a:gd name="T65" fmla="*/ 94 h 528"/>
                <a:gd name="T66" fmla="*/ 144 w 722"/>
                <a:gd name="T67" fmla="*/ 56 h 528"/>
                <a:gd name="T68" fmla="*/ 184 w 722"/>
                <a:gd name="T69" fmla="*/ 30 h 528"/>
                <a:gd name="T70" fmla="*/ 226 w 722"/>
                <a:gd name="T71" fmla="*/ 12 h 528"/>
                <a:gd name="T72" fmla="*/ 268 w 722"/>
                <a:gd name="T73" fmla="*/ 4 h 528"/>
                <a:gd name="T74" fmla="*/ 310 w 722"/>
                <a:gd name="T75" fmla="*/ 0 h 528"/>
                <a:gd name="T76" fmla="*/ 382 w 722"/>
                <a:gd name="T77" fmla="*/ 6 h 528"/>
                <a:gd name="T78" fmla="*/ 434 w 722"/>
                <a:gd name="T79" fmla="*/ 18 h 528"/>
                <a:gd name="T80" fmla="*/ 454 w 722"/>
                <a:gd name="T81" fmla="*/ 24 h 528"/>
                <a:gd name="T82" fmla="*/ 488 w 722"/>
                <a:gd name="T83" fmla="*/ 24 h 528"/>
                <a:gd name="T84" fmla="*/ 540 w 722"/>
                <a:gd name="T85" fmla="*/ 34 h 528"/>
                <a:gd name="T86" fmla="*/ 600 w 722"/>
                <a:gd name="T87" fmla="*/ 54 h 528"/>
                <a:gd name="T88" fmla="*/ 630 w 722"/>
                <a:gd name="T89" fmla="*/ 74 h 528"/>
                <a:gd name="T90" fmla="*/ 658 w 722"/>
                <a:gd name="T91" fmla="*/ 98 h 528"/>
                <a:gd name="T92" fmla="*/ 682 w 722"/>
                <a:gd name="T93" fmla="*/ 128 h 528"/>
                <a:gd name="T94" fmla="*/ 702 w 722"/>
                <a:gd name="T95" fmla="*/ 166 h 528"/>
                <a:gd name="T96" fmla="*/ 716 w 722"/>
                <a:gd name="T97" fmla="*/ 214 h 528"/>
                <a:gd name="T98" fmla="*/ 722 w 722"/>
                <a:gd name="T99" fmla="*/ 270 h 528"/>
                <a:gd name="T100" fmla="*/ 720 w 722"/>
                <a:gd name="T101" fmla="*/ 336 h 528"/>
                <a:gd name="T102" fmla="*/ 706 w 722"/>
                <a:gd name="T103" fmla="*/ 412 h 528"/>
                <a:gd name="T104" fmla="*/ 682 w 722"/>
                <a:gd name="T105" fmla="*/ 502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22" h="528">
                  <a:moveTo>
                    <a:pt x="680" y="502"/>
                  </a:moveTo>
                  <a:lnTo>
                    <a:pt x="680" y="502"/>
                  </a:lnTo>
                  <a:lnTo>
                    <a:pt x="684" y="472"/>
                  </a:lnTo>
                  <a:lnTo>
                    <a:pt x="688" y="436"/>
                  </a:lnTo>
                  <a:lnTo>
                    <a:pt x="688" y="398"/>
                  </a:lnTo>
                  <a:lnTo>
                    <a:pt x="688" y="356"/>
                  </a:lnTo>
                  <a:lnTo>
                    <a:pt x="684" y="312"/>
                  </a:lnTo>
                  <a:lnTo>
                    <a:pt x="676" y="268"/>
                  </a:lnTo>
                  <a:lnTo>
                    <a:pt x="668" y="226"/>
                  </a:lnTo>
                  <a:lnTo>
                    <a:pt x="658" y="184"/>
                  </a:lnTo>
                  <a:lnTo>
                    <a:pt x="658" y="184"/>
                  </a:lnTo>
                  <a:lnTo>
                    <a:pt x="648" y="158"/>
                  </a:lnTo>
                  <a:lnTo>
                    <a:pt x="636" y="136"/>
                  </a:lnTo>
                  <a:lnTo>
                    <a:pt x="622" y="118"/>
                  </a:lnTo>
                  <a:lnTo>
                    <a:pt x="606" y="102"/>
                  </a:lnTo>
                  <a:lnTo>
                    <a:pt x="588" y="90"/>
                  </a:lnTo>
                  <a:lnTo>
                    <a:pt x="568" y="78"/>
                  </a:lnTo>
                  <a:lnTo>
                    <a:pt x="550" y="70"/>
                  </a:lnTo>
                  <a:lnTo>
                    <a:pt x="530" y="64"/>
                  </a:lnTo>
                  <a:lnTo>
                    <a:pt x="512" y="58"/>
                  </a:lnTo>
                  <a:lnTo>
                    <a:pt x="494" y="54"/>
                  </a:lnTo>
                  <a:lnTo>
                    <a:pt x="464" y="52"/>
                  </a:lnTo>
                  <a:lnTo>
                    <a:pt x="444" y="50"/>
                  </a:lnTo>
                  <a:lnTo>
                    <a:pt x="436" y="50"/>
                  </a:lnTo>
                  <a:lnTo>
                    <a:pt x="436" y="50"/>
                  </a:lnTo>
                  <a:lnTo>
                    <a:pt x="422" y="52"/>
                  </a:lnTo>
                  <a:lnTo>
                    <a:pt x="384" y="56"/>
                  </a:lnTo>
                  <a:lnTo>
                    <a:pt x="358" y="62"/>
                  </a:lnTo>
                  <a:lnTo>
                    <a:pt x="330" y="68"/>
                  </a:lnTo>
                  <a:lnTo>
                    <a:pt x="300" y="76"/>
                  </a:lnTo>
                  <a:lnTo>
                    <a:pt x="268" y="86"/>
                  </a:lnTo>
                  <a:lnTo>
                    <a:pt x="236" y="100"/>
                  </a:lnTo>
                  <a:lnTo>
                    <a:pt x="206" y="116"/>
                  </a:lnTo>
                  <a:lnTo>
                    <a:pt x="176" y="134"/>
                  </a:lnTo>
                  <a:lnTo>
                    <a:pt x="148" y="156"/>
                  </a:lnTo>
                  <a:lnTo>
                    <a:pt x="136" y="168"/>
                  </a:lnTo>
                  <a:lnTo>
                    <a:pt x="124" y="182"/>
                  </a:lnTo>
                  <a:lnTo>
                    <a:pt x="114" y="196"/>
                  </a:lnTo>
                  <a:lnTo>
                    <a:pt x="104" y="212"/>
                  </a:lnTo>
                  <a:lnTo>
                    <a:pt x="96" y="228"/>
                  </a:lnTo>
                  <a:lnTo>
                    <a:pt x="90" y="244"/>
                  </a:lnTo>
                  <a:lnTo>
                    <a:pt x="86" y="264"/>
                  </a:lnTo>
                  <a:lnTo>
                    <a:pt x="82" y="282"/>
                  </a:lnTo>
                  <a:lnTo>
                    <a:pt x="82" y="282"/>
                  </a:lnTo>
                  <a:lnTo>
                    <a:pt x="78" y="318"/>
                  </a:lnTo>
                  <a:lnTo>
                    <a:pt x="72" y="352"/>
                  </a:lnTo>
                  <a:lnTo>
                    <a:pt x="62" y="384"/>
                  </a:lnTo>
                  <a:lnTo>
                    <a:pt x="54" y="416"/>
                  </a:lnTo>
                  <a:lnTo>
                    <a:pt x="42" y="446"/>
                  </a:lnTo>
                  <a:lnTo>
                    <a:pt x="30" y="474"/>
                  </a:lnTo>
                  <a:lnTo>
                    <a:pt x="18" y="502"/>
                  </a:lnTo>
                  <a:lnTo>
                    <a:pt x="4" y="528"/>
                  </a:lnTo>
                  <a:lnTo>
                    <a:pt x="4" y="528"/>
                  </a:lnTo>
                  <a:lnTo>
                    <a:pt x="6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32"/>
                  </a:lnTo>
                  <a:lnTo>
                    <a:pt x="4" y="378"/>
                  </a:lnTo>
                  <a:lnTo>
                    <a:pt x="10" y="328"/>
                  </a:lnTo>
                  <a:lnTo>
                    <a:pt x="20" y="284"/>
                  </a:lnTo>
                  <a:lnTo>
                    <a:pt x="30" y="242"/>
                  </a:lnTo>
                  <a:lnTo>
                    <a:pt x="42" y="206"/>
                  </a:lnTo>
                  <a:lnTo>
                    <a:pt x="56" y="172"/>
                  </a:lnTo>
                  <a:lnTo>
                    <a:pt x="70" y="142"/>
                  </a:lnTo>
                  <a:lnTo>
                    <a:pt x="88" y="116"/>
                  </a:lnTo>
                  <a:lnTo>
                    <a:pt x="104" y="94"/>
                  </a:lnTo>
                  <a:lnTo>
                    <a:pt x="124" y="74"/>
                  </a:lnTo>
                  <a:lnTo>
                    <a:pt x="144" y="56"/>
                  </a:lnTo>
                  <a:lnTo>
                    <a:pt x="164" y="42"/>
                  </a:lnTo>
                  <a:lnTo>
                    <a:pt x="184" y="30"/>
                  </a:lnTo>
                  <a:lnTo>
                    <a:pt x="206" y="20"/>
                  </a:lnTo>
                  <a:lnTo>
                    <a:pt x="226" y="12"/>
                  </a:lnTo>
                  <a:lnTo>
                    <a:pt x="248" y="6"/>
                  </a:lnTo>
                  <a:lnTo>
                    <a:pt x="268" y="4"/>
                  </a:lnTo>
                  <a:lnTo>
                    <a:pt x="290" y="0"/>
                  </a:lnTo>
                  <a:lnTo>
                    <a:pt x="310" y="0"/>
                  </a:lnTo>
                  <a:lnTo>
                    <a:pt x="348" y="0"/>
                  </a:lnTo>
                  <a:lnTo>
                    <a:pt x="382" y="6"/>
                  </a:lnTo>
                  <a:lnTo>
                    <a:pt x="412" y="12"/>
                  </a:lnTo>
                  <a:lnTo>
                    <a:pt x="434" y="18"/>
                  </a:lnTo>
                  <a:lnTo>
                    <a:pt x="454" y="24"/>
                  </a:lnTo>
                  <a:lnTo>
                    <a:pt x="454" y="24"/>
                  </a:lnTo>
                  <a:lnTo>
                    <a:pt x="470" y="24"/>
                  </a:lnTo>
                  <a:lnTo>
                    <a:pt x="488" y="24"/>
                  </a:lnTo>
                  <a:lnTo>
                    <a:pt x="512" y="28"/>
                  </a:lnTo>
                  <a:lnTo>
                    <a:pt x="540" y="34"/>
                  </a:lnTo>
                  <a:lnTo>
                    <a:pt x="570" y="42"/>
                  </a:lnTo>
                  <a:lnTo>
                    <a:pt x="600" y="54"/>
                  </a:lnTo>
                  <a:lnTo>
                    <a:pt x="616" y="64"/>
                  </a:lnTo>
                  <a:lnTo>
                    <a:pt x="630" y="74"/>
                  </a:lnTo>
                  <a:lnTo>
                    <a:pt x="644" y="84"/>
                  </a:lnTo>
                  <a:lnTo>
                    <a:pt x="658" y="98"/>
                  </a:lnTo>
                  <a:lnTo>
                    <a:pt x="670" y="112"/>
                  </a:lnTo>
                  <a:lnTo>
                    <a:pt x="682" y="128"/>
                  </a:lnTo>
                  <a:lnTo>
                    <a:pt x="694" y="146"/>
                  </a:lnTo>
                  <a:lnTo>
                    <a:pt x="702" y="166"/>
                  </a:lnTo>
                  <a:lnTo>
                    <a:pt x="710" y="190"/>
                  </a:lnTo>
                  <a:lnTo>
                    <a:pt x="716" y="214"/>
                  </a:lnTo>
                  <a:lnTo>
                    <a:pt x="720" y="240"/>
                  </a:lnTo>
                  <a:lnTo>
                    <a:pt x="722" y="270"/>
                  </a:lnTo>
                  <a:lnTo>
                    <a:pt x="722" y="302"/>
                  </a:lnTo>
                  <a:lnTo>
                    <a:pt x="720" y="336"/>
                  </a:lnTo>
                  <a:lnTo>
                    <a:pt x="714" y="372"/>
                  </a:lnTo>
                  <a:lnTo>
                    <a:pt x="706" y="412"/>
                  </a:lnTo>
                  <a:lnTo>
                    <a:pt x="696" y="456"/>
                  </a:lnTo>
                  <a:lnTo>
                    <a:pt x="682" y="502"/>
                  </a:lnTo>
                  <a:lnTo>
                    <a:pt x="680" y="5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69" name="Freeform 85"/>
            <p:cNvSpPr>
              <a:spLocks/>
            </p:cNvSpPr>
            <p:nvPr/>
          </p:nvSpPr>
          <p:spPr bwMode="auto">
            <a:xfrm>
              <a:off x="6009331" y="4059237"/>
              <a:ext cx="2489200" cy="2994025"/>
            </a:xfrm>
            <a:custGeom>
              <a:avLst/>
              <a:gdLst>
                <a:gd name="T0" fmla="*/ 140 w 1568"/>
                <a:gd name="T1" fmla="*/ 878 h 1886"/>
                <a:gd name="T2" fmla="*/ 130 w 1568"/>
                <a:gd name="T3" fmla="*/ 758 h 1886"/>
                <a:gd name="T4" fmla="*/ 286 w 1568"/>
                <a:gd name="T5" fmla="*/ 424 h 1886"/>
                <a:gd name="T6" fmla="*/ 518 w 1568"/>
                <a:gd name="T7" fmla="*/ 78 h 1886"/>
                <a:gd name="T8" fmla="*/ 612 w 1568"/>
                <a:gd name="T9" fmla="*/ 20 h 1886"/>
                <a:gd name="T10" fmla="*/ 810 w 1568"/>
                <a:gd name="T11" fmla="*/ 14 h 1886"/>
                <a:gd name="T12" fmla="*/ 952 w 1568"/>
                <a:gd name="T13" fmla="*/ 34 h 1886"/>
                <a:gd name="T14" fmla="*/ 1190 w 1568"/>
                <a:gd name="T15" fmla="*/ 172 h 1886"/>
                <a:gd name="T16" fmla="*/ 1292 w 1568"/>
                <a:gd name="T17" fmla="*/ 320 h 1886"/>
                <a:gd name="T18" fmla="*/ 1364 w 1568"/>
                <a:gd name="T19" fmla="*/ 620 h 1886"/>
                <a:gd name="T20" fmla="*/ 1406 w 1568"/>
                <a:gd name="T21" fmla="*/ 1014 h 1886"/>
                <a:gd name="T22" fmla="*/ 1434 w 1568"/>
                <a:gd name="T23" fmla="*/ 1042 h 1886"/>
                <a:gd name="T24" fmla="*/ 1484 w 1568"/>
                <a:gd name="T25" fmla="*/ 1182 h 1886"/>
                <a:gd name="T26" fmla="*/ 1538 w 1568"/>
                <a:gd name="T27" fmla="*/ 1246 h 1886"/>
                <a:gd name="T28" fmla="*/ 1512 w 1568"/>
                <a:gd name="T29" fmla="*/ 1258 h 1886"/>
                <a:gd name="T30" fmla="*/ 1552 w 1568"/>
                <a:gd name="T31" fmla="*/ 1442 h 1886"/>
                <a:gd name="T32" fmla="*/ 1522 w 1568"/>
                <a:gd name="T33" fmla="*/ 1462 h 1886"/>
                <a:gd name="T34" fmla="*/ 1508 w 1568"/>
                <a:gd name="T35" fmla="*/ 1530 h 1886"/>
                <a:gd name="T36" fmla="*/ 1424 w 1568"/>
                <a:gd name="T37" fmla="*/ 1680 h 1886"/>
                <a:gd name="T38" fmla="*/ 1190 w 1568"/>
                <a:gd name="T39" fmla="*/ 1836 h 1886"/>
                <a:gd name="T40" fmla="*/ 1164 w 1568"/>
                <a:gd name="T41" fmla="*/ 1790 h 1886"/>
                <a:gd name="T42" fmla="*/ 1192 w 1568"/>
                <a:gd name="T43" fmla="*/ 1692 h 1886"/>
                <a:gd name="T44" fmla="*/ 1060 w 1568"/>
                <a:gd name="T45" fmla="*/ 1622 h 1886"/>
                <a:gd name="T46" fmla="*/ 1026 w 1568"/>
                <a:gd name="T47" fmla="*/ 1596 h 1886"/>
                <a:gd name="T48" fmla="*/ 1016 w 1568"/>
                <a:gd name="T49" fmla="*/ 1566 h 1886"/>
                <a:gd name="T50" fmla="*/ 1094 w 1568"/>
                <a:gd name="T51" fmla="*/ 1418 h 1886"/>
                <a:gd name="T52" fmla="*/ 1054 w 1568"/>
                <a:gd name="T53" fmla="*/ 1298 h 1886"/>
                <a:gd name="T54" fmla="*/ 1054 w 1568"/>
                <a:gd name="T55" fmla="*/ 1022 h 1886"/>
                <a:gd name="T56" fmla="*/ 1114 w 1568"/>
                <a:gd name="T57" fmla="*/ 852 h 1886"/>
                <a:gd name="T58" fmla="*/ 1154 w 1568"/>
                <a:gd name="T59" fmla="*/ 762 h 1886"/>
                <a:gd name="T60" fmla="*/ 1174 w 1568"/>
                <a:gd name="T61" fmla="*/ 520 h 1886"/>
                <a:gd name="T62" fmla="*/ 1102 w 1568"/>
                <a:gd name="T63" fmla="*/ 390 h 1886"/>
                <a:gd name="T64" fmla="*/ 946 w 1568"/>
                <a:gd name="T65" fmla="*/ 330 h 1886"/>
                <a:gd name="T66" fmla="*/ 806 w 1568"/>
                <a:gd name="T67" fmla="*/ 306 h 1886"/>
                <a:gd name="T68" fmla="*/ 642 w 1568"/>
                <a:gd name="T69" fmla="*/ 336 h 1886"/>
                <a:gd name="T70" fmla="*/ 514 w 1568"/>
                <a:gd name="T71" fmla="*/ 478 h 1886"/>
                <a:gd name="T72" fmla="*/ 458 w 1568"/>
                <a:gd name="T73" fmla="*/ 796 h 1886"/>
                <a:gd name="T74" fmla="*/ 472 w 1568"/>
                <a:gd name="T75" fmla="*/ 924 h 1886"/>
                <a:gd name="T76" fmla="*/ 572 w 1568"/>
                <a:gd name="T77" fmla="*/ 1120 h 1886"/>
                <a:gd name="T78" fmla="*/ 648 w 1568"/>
                <a:gd name="T79" fmla="*/ 1268 h 1886"/>
                <a:gd name="T80" fmla="*/ 672 w 1568"/>
                <a:gd name="T81" fmla="*/ 1452 h 1886"/>
                <a:gd name="T82" fmla="*/ 680 w 1568"/>
                <a:gd name="T83" fmla="*/ 1524 h 1886"/>
                <a:gd name="T84" fmla="*/ 770 w 1568"/>
                <a:gd name="T85" fmla="*/ 1594 h 1886"/>
                <a:gd name="T86" fmla="*/ 762 w 1568"/>
                <a:gd name="T87" fmla="*/ 1712 h 1886"/>
                <a:gd name="T88" fmla="*/ 666 w 1568"/>
                <a:gd name="T89" fmla="*/ 1818 h 1886"/>
                <a:gd name="T90" fmla="*/ 622 w 1568"/>
                <a:gd name="T91" fmla="*/ 1822 h 1886"/>
                <a:gd name="T92" fmla="*/ 514 w 1568"/>
                <a:gd name="T93" fmla="*/ 1740 h 1886"/>
                <a:gd name="T94" fmla="*/ 472 w 1568"/>
                <a:gd name="T95" fmla="*/ 1752 h 1886"/>
                <a:gd name="T96" fmla="*/ 338 w 1568"/>
                <a:gd name="T97" fmla="*/ 1708 h 1886"/>
                <a:gd name="T98" fmla="*/ 242 w 1568"/>
                <a:gd name="T99" fmla="*/ 1726 h 1886"/>
                <a:gd name="T100" fmla="*/ 160 w 1568"/>
                <a:gd name="T101" fmla="*/ 1692 h 1886"/>
                <a:gd name="T102" fmla="*/ 100 w 1568"/>
                <a:gd name="T103" fmla="*/ 1502 h 1886"/>
                <a:gd name="T104" fmla="*/ 108 w 1568"/>
                <a:gd name="T105" fmla="*/ 1404 h 1886"/>
                <a:gd name="T106" fmla="*/ 70 w 1568"/>
                <a:gd name="T107" fmla="*/ 1510 h 1886"/>
                <a:gd name="T108" fmla="*/ 10 w 1568"/>
                <a:gd name="T109" fmla="*/ 1430 h 1886"/>
                <a:gd name="T110" fmla="*/ 6 w 1568"/>
                <a:gd name="T111" fmla="*/ 1322 h 1886"/>
                <a:gd name="T112" fmla="*/ 62 w 1568"/>
                <a:gd name="T113" fmla="*/ 1246 h 1886"/>
                <a:gd name="T114" fmla="*/ 134 w 1568"/>
                <a:gd name="T115" fmla="*/ 1164 h 1886"/>
                <a:gd name="T116" fmla="*/ 164 w 1568"/>
                <a:gd name="T117" fmla="*/ 932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68" h="1886">
                  <a:moveTo>
                    <a:pt x="164" y="932"/>
                  </a:moveTo>
                  <a:lnTo>
                    <a:pt x="162" y="932"/>
                  </a:lnTo>
                  <a:lnTo>
                    <a:pt x="162" y="932"/>
                  </a:lnTo>
                  <a:lnTo>
                    <a:pt x="162" y="924"/>
                  </a:lnTo>
                  <a:lnTo>
                    <a:pt x="158" y="916"/>
                  </a:lnTo>
                  <a:lnTo>
                    <a:pt x="150" y="898"/>
                  </a:lnTo>
                  <a:lnTo>
                    <a:pt x="140" y="878"/>
                  </a:lnTo>
                  <a:lnTo>
                    <a:pt x="134" y="866"/>
                  </a:lnTo>
                  <a:lnTo>
                    <a:pt x="130" y="852"/>
                  </a:lnTo>
                  <a:lnTo>
                    <a:pt x="126" y="836"/>
                  </a:lnTo>
                  <a:lnTo>
                    <a:pt x="124" y="820"/>
                  </a:lnTo>
                  <a:lnTo>
                    <a:pt x="124" y="802"/>
                  </a:lnTo>
                  <a:lnTo>
                    <a:pt x="126" y="782"/>
                  </a:lnTo>
                  <a:lnTo>
                    <a:pt x="130" y="758"/>
                  </a:lnTo>
                  <a:lnTo>
                    <a:pt x="138" y="734"/>
                  </a:lnTo>
                  <a:lnTo>
                    <a:pt x="148" y="708"/>
                  </a:lnTo>
                  <a:lnTo>
                    <a:pt x="162" y="678"/>
                  </a:lnTo>
                  <a:lnTo>
                    <a:pt x="162" y="678"/>
                  </a:lnTo>
                  <a:lnTo>
                    <a:pt x="198" y="606"/>
                  </a:lnTo>
                  <a:lnTo>
                    <a:pt x="240" y="520"/>
                  </a:lnTo>
                  <a:lnTo>
                    <a:pt x="286" y="424"/>
                  </a:lnTo>
                  <a:lnTo>
                    <a:pt x="338" y="326"/>
                  </a:lnTo>
                  <a:lnTo>
                    <a:pt x="366" y="278"/>
                  </a:lnTo>
                  <a:lnTo>
                    <a:pt x="394" y="232"/>
                  </a:lnTo>
                  <a:lnTo>
                    <a:pt x="424" y="188"/>
                  </a:lnTo>
                  <a:lnTo>
                    <a:pt x="454" y="148"/>
                  </a:lnTo>
                  <a:lnTo>
                    <a:pt x="486" y="110"/>
                  </a:lnTo>
                  <a:lnTo>
                    <a:pt x="518" y="78"/>
                  </a:lnTo>
                  <a:lnTo>
                    <a:pt x="534" y="64"/>
                  </a:lnTo>
                  <a:lnTo>
                    <a:pt x="552" y="52"/>
                  </a:lnTo>
                  <a:lnTo>
                    <a:pt x="568" y="4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586" y="30"/>
                  </a:lnTo>
                  <a:lnTo>
                    <a:pt x="612" y="20"/>
                  </a:lnTo>
                  <a:lnTo>
                    <a:pt x="638" y="12"/>
                  </a:lnTo>
                  <a:lnTo>
                    <a:pt x="662" y="6"/>
                  </a:lnTo>
                  <a:lnTo>
                    <a:pt x="682" y="2"/>
                  </a:lnTo>
                  <a:lnTo>
                    <a:pt x="702" y="2"/>
                  </a:lnTo>
                  <a:lnTo>
                    <a:pt x="720" y="0"/>
                  </a:lnTo>
                  <a:lnTo>
                    <a:pt x="752" y="4"/>
                  </a:lnTo>
                  <a:lnTo>
                    <a:pt x="810" y="14"/>
                  </a:lnTo>
                  <a:lnTo>
                    <a:pt x="840" y="18"/>
                  </a:lnTo>
                  <a:lnTo>
                    <a:pt x="856" y="18"/>
                  </a:lnTo>
                  <a:lnTo>
                    <a:pt x="874" y="18"/>
                  </a:lnTo>
                  <a:lnTo>
                    <a:pt x="874" y="18"/>
                  </a:lnTo>
                  <a:lnTo>
                    <a:pt x="888" y="20"/>
                  </a:lnTo>
                  <a:lnTo>
                    <a:pt x="926" y="28"/>
                  </a:lnTo>
                  <a:lnTo>
                    <a:pt x="952" y="34"/>
                  </a:lnTo>
                  <a:lnTo>
                    <a:pt x="982" y="44"/>
                  </a:lnTo>
                  <a:lnTo>
                    <a:pt x="1014" y="56"/>
                  </a:lnTo>
                  <a:lnTo>
                    <a:pt x="1048" y="72"/>
                  </a:lnTo>
                  <a:lnTo>
                    <a:pt x="1084" y="90"/>
                  </a:lnTo>
                  <a:lnTo>
                    <a:pt x="1120" y="112"/>
                  </a:lnTo>
                  <a:lnTo>
                    <a:pt x="1156" y="140"/>
                  </a:lnTo>
                  <a:lnTo>
                    <a:pt x="1190" y="172"/>
                  </a:lnTo>
                  <a:lnTo>
                    <a:pt x="1208" y="188"/>
                  </a:lnTo>
                  <a:lnTo>
                    <a:pt x="1224" y="208"/>
                  </a:lnTo>
                  <a:lnTo>
                    <a:pt x="1238" y="228"/>
                  </a:lnTo>
                  <a:lnTo>
                    <a:pt x="1254" y="248"/>
                  </a:lnTo>
                  <a:lnTo>
                    <a:pt x="1268" y="272"/>
                  </a:lnTo>
                  <a:lnTo>
                    <a:pt x="1280" y="296"/>
                  </a:lnTo>
                  <a:lnTo>
                    <a:pt x="1292" y="320"/>
                  </a:lnTo>
                  <a:lnTo>
                    <a:pt x="1304" y="348"/>
                  </a:lnTo>
                  <a:lnTo>
                    <a:pt x="1304" y="348"/>
                  </a:lnTo>
                  <a:lnTo>
                    <a:pt x="1322" y="402"/>
                  </a:lnTo>
                  <a:lnTo>
                    <a:pt x="1336" y="458"/>
                  </a:lnTo>
                  <a:lnTo>
                    <a:pt x="1348" y="512"/>
                  </a:lnTo>
                  <a:lnTo>
                    <a:pt x="1356" y="566"/>
                  </a:lnTo>
                  <a:lnTo>
                    <a:pt x="1364" y="620"/>
                  </a:lnTo>
                  <a:lnTo>
                    <a:pt x="1370" y="674"/>
                  </a:lnTo>
                  <a:lnTo>
                    <a:pt x="1378" y="774"/>
                  </a:lnTo>
                  <a:lnTo>
                    <a:pt x="1382" y="864"/>
                  </a:lnTo>
                  <a:lnTo>
                    <a:pt x="1388" y="938"/>
                  </a:lnTo>
                  <a:lnTo>
                    <a:pt x="1394" y="968"/>
                  </a:lnTo>
                  <a:lnTo>
                    <a:pt x="1398" y="994"/>
                  </a:lnTo>
                  <a:lnTo>
                    <a:pt x="1406" y="1014"/>
                  </a:lnTo>
                  <a:lnTo>
                    <a:pt x="1410" y="1022"/>
                  </a:lnTo>
                  <a:lnTo>
                    <a:pt x="1416" y="1028"/>
                  </a:lnTo>
                  <a:lnTo>
                    <a:pt x="1416" y="1028"/>
                  </a:lnTo>
                  <a:lnTo>
                    <a:pt x="1422" y="1034"/>
                  </a:lnTo>
                  <a:lnTo>
                    <a:pt x="1422" y="1034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34" y="1042"/>
                  </a:lnTo>
                  <a:lnTo>
                    <a:pt x="1440" y="1070"/>
                  </a:lnTo>
                  <a:lnTo>
                    <a:pt x="1446" y="1098"/>
                  </a:lnTo>
                  <a:lnTo>
                    <a:pt x="1458" y="1130"/>
                  </a:lnTo>
                  <a:lnTo>
                    <a:pt x="1464" y="1148"/>
                  </a:lnTo>
                  <a:lnTo>
                    <a:pt x="1474" y="1166"/>
                  </a:lnTo>
                  <a:lnTo>
                    <a:pt x="1484" y="1182"/>
                  </a:lnTo>
                  <a:lnTo>
                    <a:pt x="1496" y="1198"/>
                  </a:lnTo>
                  <a:lnTo>
                    <a:pt x="1512" y="1214"/>
                  </a:lnTo>
                  <a:lnTo>
                    <a:pt x="1528" y="1226"/>
                  </a:lnTo>
                  <a:lnTo>
                    <a:pt x="1546" y="1236"/>
                  </a:lnTo>
                  <a:lnTo>
                    <a:pt x="1568" y="1246"/>
                  </a:lnTo>
                  <a:lnTo>
                    <a:pt x="1568" y="1246"/>
                  </a:lnTo>
                  <a:lnTo>
                    <a:pt x="1538" y="1246"/>
                  </a:lnTo>
                  <a:lnTo>
                    <a:pt x="1510" y="1244"/>
                  </a:lnTo>
                  <a:lnTo>
                    <a:pt x="1480" y="1238"/>
                  </a:lnTo>
                  <a:lnTo>
                    <a:pt x="1480" y="1238"/>
                  </a:lnTo>
                  <a:lnTo>
                    <a:pt x="1488" y="1242"/>
                  </a:lnTo>
                  <a:lnTo>
                    <a:pt x="1498" y="1246"/>
                  </a:lnTo>
                  <a:lnTo>
                    <a:pt x="1504" y="1252"/>
                  </a:lnTo>
                  <a:lnTo>
                    <a:pt x="1512" y="1258"/>
                  </a:lnTo>
                  <a:lnTo>
                    <a:pt x="1524" y="1274"/>
                  </a:lnTo>
                  <a:lnTo>
                    <a:pt x="1534" y="1294"/>
                  </a:lnTo>
                  <a:lnTo>
                    <a:pt x="1540" y="1316"/>
                  </a:lnTo>
                  <a:lnTo>
                    <a:pt x="1546" y="1342"/>
                  </a:lnTo>
                  <a:lnTo>
                    <a:pt x="1550" y="1366"/>
                  </a:lnTo>
                  <a:lnTo>
                    <a:pt x="1552" y="1392"/>
                  </a:lnTo>
                  <a:lnTo>
                    <a:pt x="1552" y="1442"/>
                  </a:lnTo>
                  <a:lnTo>
                    <a:pt x="1548" y="1484"/>
                  </a:lnTo>
                  <a:lnTo>
                    <a:pt x="1544" y="1526"/>
                  </a:lnTo>
                  <a:lnTo>
                    <a:pt x="1544" y="1526"/>
                  </a:lnTo>
                  <a:lnTo>
                    <a:pt x="1542" y="1516"/>
                  </a:lnTo>
                  <a:lnTo>
                    <a:pt x="1536" y="1494"/>
                  </a:lnTo>
                  <a:lnTo>
                    <a:pt x="1530" y="1478"/>
                  </a:lnTo>
                  <a:lnTo>
                    <a:pt x="1522" y="1462"/>
                  </a:lnTo>
                  <a:lnTo>
                    <a:pt x="1514" y="1446"/>
                  </a:lnTo>
                  <a:lnTo>
                    <a:pt x="1502" y="1428"/>
                  </a:lnTo>
                  <a:lnTo>
                    <a:pt x="1502" y="1428"/>
                  </a:lnTo>
                  <a:lnTo>
                    <a:pt x="1508" y="1454"/>
                  </a:lnTo>
                  <a:lnTo>
                    <a:pt x="1512" y="1480"/>
                  </a:lnTo>
                  <a:lnTo>
                    <a:pt x="1512" y="1506"/>
                  </a:lnTo>
                  <a:lnTo>
                    <a:pt x="1508" y="1530"/>
                  </a:lnTo>
                  <a:lnTo>
                    <a:pt x="1504" y="1554"/>
                  </a:lnTo>
                  <a:lnTo>
                    <a:pt x="1496" y="1576"/>
                  </a:lnTo>
                  <a:lnTo>
                    <a:pt x="1484" y="1600"/>
                  </a:lnTo>
                  <a:lnTo>
                    <a:pt x="1472" y="1620"/>
                  </a:lnTo>
                  <a:lnTo>
                    <a:pt x="1458" y="1642"/>
                  </a:lnTo>
                  <a:lnTo>
                    <a:pt x="1442" y="1662"/>
                  </a:lnTo>
                  <a:lnTo>
                    <a:pt x="1424" y="1680"/>
                  </a:lnTo>
                  <a:lnTo>
                    <a:pt x="1406" y="1698"/>
                  </a:lnTo>
                  <a:lnTo>
                    <a:pt x="1386" y="1716"/>
                  </a:lnTo>
                  <a:lnTo>
                    <a:pt x="1364" y="1732"/>
                  </a:lnTo>
                  <a:lnTo>
                    <a:pt x="1322" y="1764"/>
                  </a:lnTo>
                  <a:lnTo>
                    <a:pt x="1276" y="1792"/>
                  </a:lnTo>
                  <a:lnTo>
                    <a:pt x="1232" y="1816"/>
                  </a:lnTo>
                  <a:lnTo>
                    <a:pt x="1190" y="1836"/>
                  </a:lnTo>
                  <a:lnTo>
                    <a:pt x="1152" y="1854"/>
                  </a:lnTo>
                  <a:lnTo>
                    <a:pt x="1092" y="1876"/>
                  </a:lnTo>
                  <a:lnTo>
                    <a:pt x="1068" y="1886"/>
                  </a:lnTo>
                  <a:lnTo>
                    <a:pt x="1068" y="1886"/>
                  </a:lnTo>
                  <a:lnTo>
                    <a:pt x="1100" y="1858"/>
                  </a:lnTo>
                  <a:lnTo>
                    <a:pt x="1130" y="1828"/>
                  </a:lnTo>
                  <a:lnTo>
                    <a:pt x="1164" y="1790"/>
                  </a:lnTo>
                  <a:lnTo>
                    <a:pt x="1164" y="1790"/>
                  </a:lnTo>
                  <a:lnTo>
                    <a:pt x="1164" y="1776"/>
                  </a:lnTo>
                  <a:lnTo>
                    <a:pt x="1168" y="1760"/>
                  </a:lnTo>
                  <a:lnTo>
                    <a:pt x="1178" y="1726"/>
                  </a:lnTo>
                  <a:lnTo>
                    <a:pt x="1188" y="1702"/>
                  </a:lnTo>
                  <a:lnTo>
                    <a:pt x="1192" y="1692"/>
                  </a:lnTo>
                  <a:lnTo>
                    <a:pt x="1192" y="1692"/>
                  </a:lnTo>
                  <a:lnTo>
                    <a:pt x="1160" y="1670"/>
                  </a:lnTo>
                  <a:lnTo>
                    <a:pt x="1134" y="1652"/>
                  </a:lnTo>
                  <a:lnTo>
                    <a:pt x="1112" y="1640"/>
                  </a:lnTo>
                  <a:lnTo>
                    <a:pt x="1094" y="1632"/>
                  </a:lnTo>
                  <a:lnTo>
                    <a:pt x="1082" y="1626"/>
                  </a:lnTo>
                  <a:lnTo>
                    <a:pt x="1072" y="1624"/>
                  </a:lnTo>
                  <a:lnTo>
                    <a:pt x="1060" y="1622"/>
                  </a:lnTo>
                  <a:lnTo>
                    <a:pt x="1060" y="1622"/>
                  </a:lnTo>
                  <a:lnTo>
                    <a:pt x="1064" y="1620"/>
                  </a:lnTo>
                  <a:lnTo>
                    <a:pt x="1068" y="1614"/>
                  </a:lnTo>
                  <a:lnTo>
                    <a:pt x="1068" y="1614"/>
                  </a:lnTo>
                  <a:lnTo>
                    <a:pt x="1054" y="1606"/>
                  </a:lnTo>
                  <a:lnTo>
                    <a:pt x="1040" y="1600"/>
                  </a:lnTo>
                  <a:lnTo>
                    <a:pt x="1026" y="1596"/>
                  </a:lnTo>
                  <a:lnTo>
                    <a:pt x="1016" y="1594"/>
                  </a:lnTo>
                  <a:lnTo>
                    <a:pt x="1002" y="1592"/>
                  </a:lnTo>
                  <a:lnTo>
                    <a:pt x="994" y="1594"/>
                  </a:lnTo>
                  <a:lnTo>
                    <a:pt x="992" y="1592"/>
                  </a:lnTo>
                  <a:lnTo>
                    <a:pt x="994" y="1592"/>
                  </a:lnTo>
                  <a:lnTo>
                    <a:pt x="1002" y="1584"/>
                  </a:lnTo>
                  <a:lnTo>
                    <a:pt x="1016" y="1566"/>
                  </a:lnTo>
                  <a:lnTo>
                    <a:pt x="1038" y="1538"/>
                  </a:lnTo>
                  <a:lnTo>
                    <a:pt x="1038" y="1538"/>
                  </a:lnTo>
                  <a:lnTo>
                    <a:pt x="1060" y="1502"/>
                  </a:lnTo>
                  <a:lnTo>
                    <a:pt x="1076" y="1474"/>
                  </a:lnTo>
                  <a:lnTo>
                    <a:pt x="1086" y="1450"/>
                  </a:lnTo>
                  <a:lnTo>
                    <a:pt x="1092" y="1432"/>
                  </a:lnTo>
                  <a:lnTo>
                    <a:pt x="1094" y="1418"/>
                  </a:lnTo>
                  <a:lnTo>
                    <a:pt x="1092" y="1410"/>
                  </a:lnTo>
                  <a:lnTo>
                    <a:pt x="1092" y="1402"/>
                  </a:lnTo>
                  <a:lnTo>
                    <a:pt x="1092" y="1402"/>
                  </a:lnTo>
                  <a:lnTo>
                    <a:pt x="1080" y="1376"/>
                  </a:lnTo>
                  <a:lnTo>
                    <a:pt x="1070" y="1350"/>
                  </a:lnTo>
                  <a:lnTo>
                    <a:pt x="1062" y="1324"/>
                  </a:lnTo>
                  <a:lnTo>
                    <a:pt x="1054" y="1298"/>
                  </a:lnTo>
                  <a:lnTo>
                    <a:pt x="1050" y="1272"/>
                  </a:lnTo>
                  <a:lnTo>
                    <a:pt x="1044" y="1248"/>
                  </a:lnTo>
                  <a:lnTo>
                    <a:pt x="1040" y="1198"/>
                  </a:lnTo>
                  <a:lnTo>
                    <a:pt x="1038" y="1150"/>
                  </a:lnTo>
                  <a:lnTo>
                    <a:pt x="1040" y="1104"/>
                  </a:lnTo>
                  <a:lnTo>
                    <a:pt x="1046" y="1062"/>
                  </a:lnTo>
                  <a:lnTo>
                    <a:pt x="1054" y="1022"/>
                  </a:lnTo>
                  <a:lnTo>
                    <a:pt x="1062" y="986"/>
                  </a:lnTo>
                  <a:lnTo>
                    <a:pt x="1072" y="952"/>
                  </a:lnTo>
                  <a:lnTo>
                    <a:pt x="1082" y="922"/>
                  </a:lnTo>
                  <a:lnTo>
                    <a:pt x="1092" y="898"/>
                  </a:lnTo>
                  <a:lnTo>
                    <a:pt x="1108" y="864"/>
                  </a:lnTo>
                  <a:lnTo>
                    <a:pt x="1114" y="852"/>
                  </a:lnTo>
                  <a:lnTo>
                    <a:pt x="1114" y="852"/>
                  </a:lnTo>
                  <a:lnTo>
                    <a:pt x="1120" y="844"/>
                  </a:lnTo>
                  <a:lnTo>
                    <a:pt x="1128" y="834"/>
                  </a:lnTo>
                  <a:lnTo>
                    <a:pt x="1132" y="822"/>
                  </a:lnTo>
                  <a:lnTo>
                    <a:pt x="1138" y="808"/>
                  </a:lnTo>
                  <a:lnTo>
                    <a:pt x="1140" y="808"/>
                  </a:lnTo>
                  <a:lnTo>
                    <a:pt x="1140" y="808"/>
                  </a:lnTo>
                  <a:lnTo>
                    <a:pt x="1154" y="762"/>
                  </a:lnTo>
                  <a:lnTo>
                    <a:pt x="1164" y="718"/>
                  </a:lnTo>
                  <a:lnTo>
                    <a:pt x="1172" y="678"/>
                  </a:lnTo>
                  <a:lnTo>
                    <a:pt x="1178" y="642"/>
                  </a:lnTo>
                  <a:lnTo>
                    <a:pt x="1180" y="608"/>
                  </a:lnTo>
                  <a:lnTo>
                    <a:pt x="1180" y="576"/>
                  </a:lnTo>
                  <a:lnTo>
                    <a:pt x="1178" y="546"/>
                  </a:lnTo>
                  <a:lnTo>
                    <a:pt x="1174" y="520"/>
                  </a:lnTo>
                  <a:lnTo>
                    <a:pt x="1168" y="496"/>
                  </a:lnTo>
                  <a:lnTo>
                    <a:pt x="1160" y="472"/>
                  </a:lnTo>
                  <a:lnTo>
                    <a:pt x="1152" y="452"/>
                  </a:lnTo>
                  <a:lnTo>
                    <a:pt x="1140" y="434"/>
                  </a:lnTo>
                  <a:lnTo>
                    <a:pt x="1128" y="418"/>
                  </a:lnTo>
                  <a:lnTo>
                    <a:pt x="1116" y="404"/>
                  </a:lnTo>
                  <a:lnTo>
                    <a:pt x="1102" y="390"/>
                  </a:lnTo>
                  <a:lnTo>
                    <a:pt x="1088" y="380"/>
                  </a:lnTo>
                  <a:lnTo>
                    <a:pt x="1074" y="370"/>
                  </a:lnTo>
                  <a:lnTo>
                    <a:pt x="1058" y="360"/>
                  </a:lnTo>
                  <a:lnTo>
                    <a:pt x="1028" y="348"/>
                  </a:lnTo>
                  <a:lnTo>
                    <a:pt x="998" y="340"/>
                  </a:lnTo>
                  <a:lnTo>
                    <a:pt x="970" y="334"/>
                  </a:lnTo>
                  <a:lnTo>
                    <a:pt x="946" y="330"/>
                  </a:lnTo>
                  <a:lnTo>
                    <a:pt x="928" y="330"/>
                  </a:lnTo>
                  <a:lnTo>
                    <a:pt x="912" y="330"/>
                  </a:lnTo>
                  <a:lnTo>
                    <a:pt x="912" y="330"/>
                  </a:lnTo>
                  <a:lnTo>
                    <a:pt x="892" y="324"/>
                  </a:lnTo>
                  <a:lnTo>
                    <a:pt x="870" y="318"/>
                  </a:lnTo>
                  <a:lnTo>
                    <a:pt x="840" y="312"/>
                  </a:lnTo>
                  <a:lnTo>
                    <a:pt x="806" y="306"/>
                  </a:lnTo>
                  <a:lnTo>
                    <a:pt x="768" y="306"/>
                  </a:lnTo>
                  <a:lnTo>
                    <a:pt x="748" y="306"/>
                  </a:lnTo>
                  <a:lnTo>
                    <a:pt x="726" y="310"/>
                  </a:lnTo>
                  <a:lnTo>
                    <a:pt x="706" y="312"/>
                  </a:lnTo>
                  <a:lnTo>
                    <a:pt x="684" y="318"/>
                  </a:lnTo>
                  <a:lnTo>
                    <a:pt x="664" y="326"/>
                  </a:lnTo>
                  <a:lnTo>
                    <a:pt x="642" y="336"/>
                  </a:lnTo>
                  <a:lnTo>
                    <a:pt x="622" y="348"/>
                  </a:lnTo>
                  <a:lnTo>
                    <a:pt x="602" y="362"/>
                  </a:lnTo>
                  <a:lnTo>
                    <a:pt x="582" y="380"/>
                  </a:lnTo>
                  <a:lnTo>
                    <a:pt x="562" y="400"/>
                  </a:lnTo>
                  <a:lnTo>
                    <a:pt x="546" y="422"/>
                  </a:lnTo>
                  <a:lnTo>
                    <a:pt x="528" y="448"/>
                  </a:lnTo>
                  <a:lnTo>
                    <a:pt x="514" y="478"/>
                  </a:lnTo>
                  <a:lnTo>
                    <a:pt x="500" y="512"/>
                  </a:lnTo>
                  <a:lnTo>
                    <a:pt x="488" y="548"/>
                  </a:lnTo>
                  <a:lnTo>
                    <a:pt x="478" y="590"/>
                  </a:lnTo>
                  <a:lnTo>
                    <a:pt x="468" y="634"/>
                  </a:lnTo>
                  <a:lnTo>
                    <a:pt x="462" y="684"/>
                  </a:lnTo>
                  <a:lnTo>
                    <a:pt x="458" y="738"/>
                  </a:lnTo>
                  <a:lnTo>
                    <a:pt x="458" y="796"/>
                  </a:lnTo>
                  <a:lnTo>
                    <a:pt x="464" y="798"/>
                  </a:lnTo>
                  <a:lnTo>
                    <a:pt x="464" y="798"/>
                  </a:lnTo>
                  <a:lnTo>
                    <a:pt x="462" y="834"/>
                  </a:lnTo>
                  <a:lnTo>
                    <a:pt x="462" y="834"/>
                  </a:lnTo>
                  <a:lnTo>
                    <a:pt x="462" y="864"/>
                  </a:lnTo>
                  <a:lnTo>
                    <a:pt x="466" y="894"/>
                  </a:lnTo>
                  <a:lnTo>
                    <a:pt x="472" y="924"/>
                  </a:lnTo>
                  <a:lnTo>
                    <a:pt x="480" y="952"/>
                  </a:lnTo>
                  <a:lnTo>
                    <a:pt x="490" y="980"/>
                  </a:lnTo>
                  <a:lnTo>
                    <a:pt x="500" y="1004"/>
                  </a:lnTo>
                  <a:lnTo>
                    <a:pt x="512" y="1028"/>
                  </a:lnTo>
                  <a:lnTo>
                    <a:pt x="526" y="1052"/>
                  </a:lnTo>
                  <a:lnTo>
                    <a:pt x="550" y="1090"/>
                  </a:lnTo>
                  <a:lnTo>
                    <a:pt x="572" y="1120"/>
                  </a:lnTo>
                  <a:lnTo>
                    <a:pt x="592" y="1146"/>
                  </a:lnTo>
                  <a:lnTo>
                    <a:pt x="592" y="1146"/>
                  </a:lnTo>
                  <a:lnTo>
                    <a:pt x="604" y="1158"/>
                  </a:lnTo>
                  <a:lnTo>
                    <a:pt x="614" y="1178"/>
                  </a:lnTo>
                  <a:lnTo>
                    <a:pt x="624" y="1200"/>
                  </a:lnTo>
                  <a:lnTo>
                    <a:pt x="632" y="1224"/>
                  </a:lnTo>
                  <a:lnTo>
                    <a:pt x="648" y="1268"/>
                  </a:lnTo>
                  <a:lnTo>
                    <a:pt x="658" y="1300"/>
                  </a:lnTo>
                  <a:lnTo>
                    <a:pt x="658" y="1300"/>
                  </a:lnTo>
                  <a:lnTo>
                    <a:pt x="668" y="1340"/>
                  </a:lnTo>
                  <a:lnTo>
                    <a:pt x="674" y="1374"/>
                  </a:lnTo>
                  <a:lnTo>
                    <a:pt x="676" y="1404"/>
                  </a:lnTo>
                  <a:lnTo>
                    <a:pt x="674" y="1430"/>
                  </a:lnTo>
                  <a:lnTo>
                    <a:pt x="672" y="1452"/>
                  </a:lnTo>
                  <a:lnTo>
                    <a:pt x="668" y="1474"/>
                  </a:lnTo>
                  <a:lnTo>
                    <a:pt x="664" y="1494"/>
                  </a:lnTo>
                  <a:lnTo>
                    <a:pt x="662" y="1512"/>
                  </a:lnTo>
                  <a:lnTo>
                    <a:pt x="662" y="1512"/>
                  </a:lnTo>
                  <a:lnTo>
                    <a:pt x="664" y="1516"/>
                  </a:lnTo>
                  <a:lnTo>
                    <a:pt x="666" y="1518"/>
                  </a:lnTo>
                  <a:lnTo>
                    <a:pt x="680" y="1524"/>
                  </a:lnTo>
                  <a:lnTo>
                    <a:pt x="696" y="1532"/>
                  </a:lnTo>
                  <a:lnTo>
                    <a:pt x="716" y="1542"/>
                  </a:lnTo>
                  <a:lnTo>
                    <a:pt x="738" y="1554"/>
                  </a:lnTo>
                  <a:lnTo>
                    <a:pt x="746" y="1562"/>
                  </a:lnTo>
                  <a:lnTo>
                    <a:pt x="756" y="1570"/>
                  </a:lnTo>
                  <a:lnTo>
                    <a:pt x="764" y="1582"/>
                  </a:lnTo>
                  <a:lnTo>
                    <a:pt x="770" y="1594"/>
                  </a:lnTo>
                  <a:lnTo>
                    <a:pt x="774" y="1608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6" y="1624"/>
                  </a:lnTo>
                  <a:lnTo>
                    <a:pt x="774" y="1656"/>
                  </a:lnTo>
                  <a:lnTo>
                    <a:pt x="770" y="1686"/>
                  </a:lnTo>
                  <a:lnTo>
                    <a:pt x="762" y="1712"/>
                  </a:lnTo>
                  <a:lnTo>
                    <a:pt x="752" y="1734"/>
                  </a:lnTo>
                  <a:lnTo>
                    <a:pt x="738" y="1754"/>
                  </a:lnTo>
                  <a:lnTo>
                    <a:pt x="726" y="1772"/>
                  </a:lnTo>
                  <a:lnTo>
                    <a:pt x="710" y="1788"/>
                  </a:lnTo>
                  <a:lnTo>
                    <a:pt x="696" y="1800"/>
                  </a:lnTo>
                  <a:lnTo>
                    <a:pt x="680" y="1810"/>
                  </a:lnTo>
                  <a:lnTo>
                    <a:pt x="666" y="1818"/>
                  </a:lnTo>
                  <a:lnTo>
                    <a:pt x="640" y="1830"/>
                  </a:lnTo>
                  <a:lnTo>
                    <a:pt x="622" y="1836"/>
                  </a:lnTo>
                  <a:lnTo>
                    <a:pt x="614" y="1838"/>
                  </a:lnTo>
                  <a:lnTo>
                    <a:pt x="614" y="1838"/>
                  </a:lnTo>
                  <a:lnTo>
                    <a:pt x="618" y="1834"/>
                  </a:lnTo>
                  <a:lnTo>
                    <a:pt x="620" y="1828"/>
                  </a:lnTo>
                  <a:lnTo>
                    <a:pt x="622" y="1822"/>
                  </a:lnTo>
                  <a:lnTo>
                    <a:pt x="620" y="1816"/>
                  </a:lnTo>
                  <a:lnTo>
                    <a:pt x="616" y="1806"/>
                  </a:lnTo>
                  <a:lnTo>
                    <a:pt x="608" y="1796"/>
                  </a:lnTo>
                  <a:lnTo>
                    <a:pt x="596" y="1784"/>
                  </a:lnTo>
                  <a:lnTo>
                    <a:pt x="582" y="1774"/>
                  </a:lnTo>
                  <a:lnTo>
                    <a:pt x="550" y="1756"/>
                  </a:lnTo>
                  <a:lnTo>
                    <a:pt x="514" y="1740"/>
                  </a:lnTo>
                  <a:lnTo>
                    <a:pt x="482" y="172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50" y="1716"/>
                  </a:lnTo>
                  <a:lnTo>
                    <a:pt x="466" y="1742"/>
                  </a:lnTo>
                  <a:lnTo>
                    <a:pt x="472" y="1752"/>
                  </a:lnTo>
                  <a:lnTo>
                    <a:pt x="472" y="1752"/>
                  </a:lnTo>
                  <a:lnTo>
                    <a:pt x="442" y="1750"/>
                  </a:lnTo>
                  <a:lnTo>
                    <a:pt x="414" y="1746"/>
                  </a:lnTo>
                  <a:lnTo>
                    <a:pt x="392" y="1738"/>
                  </a:lnTo>
                  <a:lnTo>
                    <a:pt x="372" y="1730"/>
                  </a:lnTo>
                  <a:lnTo>
                    <a:pt x="358" y="1722"/>
                  </a:lnTo>
                  <a:lnTo>
                    <a:pt x="346" y="1714"/>
                  </a:lnTo>
                  <a:lnTo>
                    <a:pt x="338" y="1708"/>
                  </a:lnTo>
                  <a:lnTo>
                    <a:pt x="338" y="1708"/>
                  </a:lnTo>
                  <a:lnTo>
                    <a:pt x="316" y="1712"/>
                  </a:lnTo>
                  <a:lnTo>
                    <a:pt x="288" y="1720"/>
                  </a:lnTo>
                  <a:lnTo>
                    <a:pt x="288" y="1720"/>
                  </a:lnTo>
                  <a:lnTo>
                    <a:pt x="272" y="1724"/>
                  </a:lnTo>
                  <a:lnTo>
                    <a:pt x="256" y="1726"/>
                  </a:lnTo>
                  <a:lnTo>
                    <a:pt x="242" y="1726"/>
                  </a:lnTo>
                  <a:lnTo>
                    <a:pt x="228" y="1724"/>
                  </a:lnTo>
                  <a:lnTo>
                    <a:pt x="214" y="1722"/>
                  </a:lnTo>
                  <a:lnTo>
                    <a:pt x="202" y="1718"/>
                  </a:lnTo>
                  <a:lnTo>
                    <a:pt x="190" y="1714"/>
                  </a:lnTo>
                  <a:lnTo>
                    <a:pt x="180" y="1708"/>
                  </a:lnTo>
                  <a:lnTo>
                    <a:pt x="170" y="1700"/>
                  </a:lnTo>
                  <a:lnTo>
                    <a:pt x="160" y="1692"/>
                  </a:lnTo>
                  <a:lnTo>
                    <a:pt x="142" y="1672"/>
                  </a:lnTo>
                  <a:lnTo>
                    <a:pt x="128" y="1648"/>
                  </a:lnTo>
                  <a:lnTo>
                    <a:pt x="116" y="1622"/>
                  </a:lnTo>
                  <a:lnTo>
                    <a:pt x="108" y="1594"/>
                  </a:lnTo>
                  <a:lnTo>
                    <a:pt x="102" y="1564"/>
                  </a:lnTo>
                  <a:lnTo>
                    <a:pt x="98" y="1534"/>
                  </a:lnTo>
                  <a:lnTo>
                    <a:pt x="100" y="1502"/>
                  </a:lnTo>
                  <a:lnTo>
                    <a:pt x="102" y="1472"/>
                  </a:lnTo>
                  <a:lnTo>
                    <a:pt x="108" y="1442"/>
                  </a:lnTo>
                  <a:lnTo>
                    <a:pt x="116" y="1414"/>
                  </a:lnTo>
                  <a:lnTo>
                    <a:pt x="128" y="1390"/>
                  </a:lnTo>
                  <a:lnTo>
                    <a:pt x="128" y="1390"/>
                  </a:lnTo>
                  <a:lnTo>
                    <a:pt x="118" y="1396"/>
                  </a:lnTo>
                  <a:lnTo>
                    <a:pt x="108" y="1404"/>
                  </a:lnTo>
                  <a:lnTo>
                    <a:pt x="100" y="1412"/>
                  </a:lnTo>
                  <a:lnTo>
                    <a:pt x="94" y="1422"/>
                  </a:lnTo>
                  <a:lnTo>
                    <a:pt x="88" y="1432"/>
                  </a:lnTo>
                  <a:lnTo>
                    <a:pt x="82" y="1444"/>
                  </a:lnTo>
                  <a:lnTo>
                    <a:pt x="76" y="1466"/>
                  </a:lnTo>
                  <a:lnTo>
                    <a:pt x="72" y="1490"/>
                  </a:lnTo>
                  <a:lnTo>
                    <a:pt x="70" y="1510"/>
                  </a:lnTo>
                  <a:lnTo>
                    <a:pt x="70" y="1538"/>
                  </a:lnTo>
                  <a:lnTo>
                    <a:pt x="70" y="1538"/>
                  </a:lnTo>
                  <a:lnTo>
                    <a:pt x="64" y="1526"/>
                  </a:lnTo>
                  <a:lnTo>
                    <a:pt x="52" y="1510"/>
                  </a:lnTo>
                  <a:lnTo>
                    <a:pt x="38" y="1488"/>
                  </a:lnTo>
                  <a:lnTo>
                    <a:pt x="24" y="1460"/>
                  </a:lnTo>
                  <a:lnTo>
                    <a:pt x="10" y="1430"/>
                  </a:lnTo>
                  <a:lnTo>
                    <a:pt x="6" y="1412"/>
                  </a:lnTo>
                  <a:lnTo>
                    <a:pt x="2" y="1396"/>
                  </a:lnTo>
                  <a:lnTo>
                    <a:pt x="0" y="1378"/>
                  </a:lnTo>
                  <a:lnTo>
                    <a:pt x="0" y="1360"/>
                  </a:lnTo>
                  <a:lnTo>
                    <a:pt x="2" y="1340"/>
                  </a:lnTo>
                  <a:lnTo>
                    <a:pt x="6" y="1322"/>
                  </a:lnTo>
                  <a:lnTo>
                    <a:pt x="6" y="1322"/>
                  </a:lnTo>
                  <a:lnTo>
                    <a:pt x="12" y="1308"/>
                  </a:lnTo>
                  <a:lnTo>
                    <a:pt x="18" y="1294"/>
                  </a:lnTo>
                  <a:lnTo>
                    <a:pt x="26" y="1282"/>
                  </a:lnTo>
                  <a:lnTo>
                    <a:pt x="36" y="1272"/>
                  </a:lnTo>
                  <a:lnTo>
                    <a:pt x="36" y="1272"/>
                  </a:lnTo>
                  <a:lnTo>
                    <a:pt x="42" y="1266"/>
                  </a:lnTo>
                  <a:lnTo>
                    <a:pt x="62" y="1246"/>
                  </a:lnTo>
                  <a:lnTo>
                    <a:pt x="64" y="1246"/>
                  </a:lnTo>
                  <a:lnTo>
                    <a:pt x="64" y="1246"/>
                  </a:lnTo>
                  <a:lnTo>
                    <a:pt x="80" y="1234"/>
                  </a:lnTo>
                  <a:lnTo>
                    <a:pt x="96" y="1218"/>
                  </a:lnTo>
                  <a:lnTo>
                    <a:pt x="116" y="1194"/>
                  </a:lnTo>
                  <a:lnTo>
                    <a:pt x="124" y="1180"/>
                  </a:lnTo>
                  <a:lnTo>
                    <a:pt x="134" y="1164"/>
                  </a:lnTo>
                  <a:lnTo>
                    <a:pt x="142" y="1146"/>
                  </a:lnTo>
                  <a:lnTo>
                    <a:pt x="150" y="1126"/>
                  </a:lnTo>
                  <a:lnTo>
                    <a:pt x="156" y="1104"/>
                  </a:lnTo>
                  <a:lnTo>
                    <a:pt x="162" y="1080"/>
                  </a:lnTo>
                  <a:lnTo>
                    <a:pt x="166" y="1054"/>
                  </a:lnTo>
                  <a:lnTo>
                    <a:pt x="166" y="1026"/>
                  </a:lnTo>
                  <a:lnTo>
                    <a:pt x="164" y="93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72" name="Group 157"/>
          <p:cNvGrpSpPr>
            <a:grpSpLocks/>
          </p:cNvGrpSpPr>
          <p:nvPr/>
        </p:nvGrpSpPr>
        <p:grpSpPr bwMode="auto">
          <a:xfrm>
            <a:off x="5796136" y="1683773"/>
            <a:ext cx="874476" cy="246801"/>
            <a:chOff x="3994945" y="4797152"/>
            <a:chExt cx="928688" cy="323850"/>
          </a:xfrm>
          <a:solidFill>
            <a:schemeClr val="tx1"/>
          </a:solidFill>
        </p:grpSpPr>
        <p:sp>
          <p:nvSpPr>
            <p:cNvPr id="173" name="Freeform 9"/>
            <p:cNvSpPr>
              <a:spLocks/>
            </p:cNvSpPr>
            <p:nvPr/>
          </p:nvSpPr>
          <p:spPr bwMode="auto">
            <a:xfrm>
              <a:off x="4481734" y="4797152"/>
              <a:ext cx="441899" cy="323850"/>
            </a:xfrm>
            <a:custGeom>
              <a:avLst/>
              <a:gdLst>
                <a:gd name="T0" fmla="*/ 11 w 278"/>
                <a:gd name="T1" fmla="*/ 40 h 204"/>
                <a:gd name="T2" fmla="*/ 23 w 278"/>
                <a:gd name="T3" fmla="*/ 30 h 204"/>
                <a:gd name="T4" fmla="*/ 48 w 278"/>
                <a:gd name="T5" fmla="*/ 17 h 204"/>
                <a:gd name="T6" fmla="*/ 91 w 278"/>
                <a:gd name="T7" fmla="*/ 7 h 204"/>
                <a:gd name="T8" fmla="*/ 139 w 278"/>
                <a:gd name="T9" fmla="*/ 3 h 204"/>
                <a:gd name="T10" fmla="*/ 210 w 278"/>
                <a:gd name="T11" fmla="*/ 10 h 204"/>
                <a:gd name="T12" fmla="*/ 240 w 278"/>
                <a:gd name="T13" fmla="*/ 20 h 204"/>
                <a:gd name="T14" fmla="*/ 262 w 278"/>
                <a:gd name="T15" fmla="*/ 35 h 204"/>
                <a:gd name="T16" fmla="*/ 275 w 278"/>
                <a:gd name="T17" fmla="*/ 56 h 204"/>
                <a:gd name="T18" fmla="*/ 275 w 278"/>
                <a:gd name="T19" fmla="*/ 65 h 204"/>
                <a:gd name="T20" fmla="*/ 270 w 278"/>
                <a:gd name="T21" fmla="*/ 104 h 204"/>
                <a:gd name="T22" fmla="*/ 252 w 278"/>
                <a:gd name="T23" fmla="*/ 141 h 204"/>
                <a:gd name="T24" fmla="*/ 235 w 278"/>
                <a:gd name="T25" fmla="*/ 161 h 204"/>
                <a:gd name="T26" fmla="*/ 204 w 278"/>
                <a:gd name="T27" fmla="*/ 184 h 204"/>
                <a:gd name="T28" fmla="*/ 167 w 278"/>
                <a:gd name="T29" fmla="*/ 199 h 204"/>
                <a:gd name="T30" fmla="*/ 139 w 278"/>
                <a:gd name="T31" fmla="*/ 201 h 204"/>
                <a:gd name="T32" fmla="*/ 99 w 278"/>
                <a:gd name="T33" fmla="*/ 196 h 204"/>
                <a:gd name="T34" fmla="*/ 66 w 278"/>
                <a:gd name="T35" fmla="*/ 179 h 204"/>
                <a:gd name="T36" fmla="*/ 46 w 278"/>
                <a:gd name="T37" fmla="*/ 164 h 204"/>
                <a:gd name="T38" fmla="*/ 21 w 278"/>
                <a:gd name="T39" fmla="*/ 134 h 204"/>
                <a:gd name="T40" fmla="*/ 6 w 278"/>
                <a:gd name="T41" fmla="*/ 99 h 204"/>
                <a:gd name="T42" fmla="*/ 0 w 278"/>
                <a:gd name="T43" fmla="*/ 75 h 204"/>
                <a:gd name="T44" fmla="*/ 3 w 278"/>
                <a:gd name="T45" fmla="*/ 101 h 204"/>
                <a:gd name="T46" fmla="*/ 20 w 278"/>
                <a:gd name="T47" fmla="*/ 136 h 204"/>
                <a:gd name="T48" fmla="*/ 43 w 278"/>
                <a:gd name="T49" fmla="*/ 166 h 204"/>
                <a:gd name="T50" fmla="*/ 63 w 278"/>
                <a:gd name="T51" fmla="*/ 182 h 204"/>
                <a:gd name="T52" fmla="*/ 99 w 278"/>
                <a:gd name="T53" fmla="*/ 199 h 204"/>
                <a:gd name="T54" fmla="*/ 139 w 278"/>
                <a:gd name="T55" fmla="*/ 204 h 204"/>
                <a:gd name="T56" fmla="*/ 167 w 278"/>
                <a:gd name="T57" fmla="*/ 202 h 204"/>
                <a:gd name="T58" fmla="*/ 205 w 278"/>
                <a:gd name="T59" fmla="*/ 187 h 204"/>
                <a:gd name="T60" fmla="*/ 238 w 278"/>
                <a:gd name="T61" fmla="*/ 164 h 204"/>
                <a:gd name="T62" fmla="*/ 255 w 278"/>
                <a:gd name="T63" fmla="*/ 143 h 204"/>
                <a:gd name="T64" fmla="*/ 273 w 278"/>
                <a:gd name="T65" fmla="*/ 106 h 204"/>
                <a:gd name="T66" fmla="*/ 278 w 278"/>
                <a:gd name="T67" fmla="*/ 65 h 204"/>
                <a:gd name="T68" fmla="*/ 278 w 278"/>
                <a:gd name="T69" fmla="*/ 55 h 204"/>
                <a:gd name="T70" fmla="*/ 265 w 278"/>
                <a:gd name="T71" fmla="*/ 33 h 204"/>
                <a:gd name="T72" fmla="*/ 240 w 278"/>
                <a:gd name="T73" fmla="*/ 17 h 204"/>
                <a:gd name="T74" fmla="*/ 210 w 278"/>
                <a:gd name="T75" fmla="*/ 7 h 204"/>
                <a:gd name="T76" fmla="*/ 139 w 278"/>
                <a:gd name="T77" fmla="*/ 0 h 204"/>
                <a:gd name="T78" fmla="*/ 89 w 278"/>
                <a:gd name="T79" fmla="*/ 3 h 204"/>
                <a:gd name="T80" fmla="*/ 46 w 278"/>
                <a:gd name="T81" fmla="*/ 13 h 204"/>
                <a:gd name="T82" fmla="*/ 21 w 278"/>
                <a:gd name="T83" fmla="*/ 26 h 204"/>
                <a:gd name="T84" fmla="*/ 8 w 278"/>
                <a:gd name="T85" fmla="*/ 38 h 204"/>
                <a:gd name="T86" fmla="*/ 6 w 278"/>
                <a:gd name="T87" fmla="*/ 4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8" h="204">
                  <a:moveTo>
                    <a:pt x="6" y="46"/>
                  </a:moveTo>
                  <a:lnTo>
                    <a:pt x="6" y="46"/>
                  </a:lnTo>
                  <a:lnTo>
                    <a:pt x="11" y="40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23" y="30"/>
                  </a:lnTo>
                  <a:lnTo>
                    <a:pt x="29" y="25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68" y="10"/>
                  </a:lnTo>
                  <a:lnTo>
                    <a:pt x="91" y="7"/>
                  </a:lnTo>
                  <a:lnTo>
                    <a:pt x="91" y="7"/>
                  </a:lnTo>
                  <a:lnTo>
                    <a:pt x="114" y="3"/>
                  </a:lnTo>
                  <a:lnTo>
                    <a:pt x="139" y="3"/>
                  </a:lnTo>
                  <a:lnTo>
                    <a:pt x="139" y="3"/>
                  </a:lnTo>
                  <a:lnTo>
                    <a:pt x="175" y="5"/>
                  </a:lnTo>
                  <a:lnTo>
                    <a:pt x="194" y="7"/>
                  </a:lnTo>
                  <a:lnTo>
                    <a:pt x="210" y="10"/>
                  </a:lnTo>
                  <a:lnTo>
                    <a:pt x="210" y="10"/>
                  </a:lnTo>
                  <a:lnTo>
                    <a:pt x="225" y="15"/>
                  </a:lnTo>
                  <a:lnTo>
                    <a:pt x="240" y="20"/>
                  </a:lnTo>
                  <a:lnTo>
                    <a:pt x="252" y="26"/>
                  </a:lnTo>
                  <a:lnTo>
                    <a:pt x="262" y="35"/>
                  </a:lnTo>
                  <a:lnTo>
                    <a:pt x="262" y="35"/>
                  </a:lnTo>
                  <a:lnTo>
                    <a:pt x="268" y="41"/>
                  </a:lnTo>
                  <a:lnTo>
                    <a:pt x="272" y="48"/>
                  </a:lnTo>
                  <a:lnTo>
                    <a:pt x="275" y="56"/>
                  </a:lnTo>
                  <a:lnTo>
                    <a:pt x="275" y="65"/>
                  </a:lnTo>
                  <a:lnTo>
                    <a:pt x="275" y="65"/>
                  </a:lnTo>
                  <a:lnTo>
                    <a:pt x="275" y="65"/>
                  </a:lnTo>
                  <a:lnTo>
                    <a:pt x="275" y="78"/>
                  </a:lnTo>
                  <a:lnTo>
                    <a:pt x="273" y="91"/>
                  </a:lnTo>
                  <a:lnTo>
                    <a:pt x="270" y="104"/>
                  </a:lnTo>
                  <a:lnTo>
                    <a:pt x="265" y="118"/>
                  </a:lnTo>
                  <a:lnTo>
                    <a:pt x="258" y="129"/>
                  </a:lnTo>
                  <a:lnTo>
                    <a:pt x="252" y="141"/>
                  </a:lnTo>
                  <a:lnTo>
                    <a:pt x="245" y="151"/>
                  </a:lnTo>
                  <a:lnTo>
                    <a:pt x="235" y="161"/>
                  </a:lnTo>
                  <a:lnTo>
                    <a:pt x="235" y="161"/>
                  </a:lnTo>
                  <a:lnTo>
                    <a:pt x="225" y="169"/>
                  </a:lnTo>
                  <a:lnTo>
                    <a:pt x="215" y="177"/>
                  </a:lnTo>
                  <a:lnTo>
                    <a:pt x="204" y="184"/>
                  </a:lnTo>
                  <a:lnTo>
                    <a:pt x="192" y="191"/>
                  </a:lnTo>
                  <a:lnTo>
                    <a:pt x="179" y="196"/>
                  </a:lnTo>
                  <a:lnTo>
                    <a:pt x="167" y="199"/>
                  </a:lnTo>
                  <a:lnTo>
                    <a:pt x="152" y="201"/>
                  </a:lnTo>
                  <a:lnTo>
                    <a:pt x="139" y="201"/>
                  </a:lnTo>
                  <a:lnTo>
                    <a:pt x="139" y="201"/>
                  </a:lnTo>
                  <a:lnTo>
                    <a:pt x="126" y="201"/>
                  </a:lnTo>
                  <a:lnTo>
                    <a:pt x="112" y="199"/>
                  </a:lnTo>
                  <a:lnTo>
                    <a:pt x="99" y="196"/>
                  </a:lnTo>
                  <a:lnTo>
                    <a:pt x="88" y="191"/>
                  </a:lnTo>
                  <a:lnTo>
                    <a:pt x="76" y="186"/>
                  </a:lnTo>
                  <a:lnTo>
                    <a:pt x="66" y="179"/>
                  </a:lnTo>
                  <a:lnTo>
                    <a:pt x="54" y="172"/>
                  </a:lnTo>
                  <a:lnTo>
                    <a:pt x="46" y="164"/>
                  </a:lnTo>
                  <a:lnTo>
                    <a:pt x="46" y="164"/>
                  </a:lnTo>
                  <a:lnTo>
                    <a:pt x="36" y="156"/>
                  </a:lnTo>
                  <a:lnTo>
                    <a:pt x="28" y="146"/>
                  </a:lnTo>
                  <a:lnTo>
                    <a:pt x="21" y="134"/>
                  </a:lnTo>
                  <a:lnTo>
                    <a:pt x="16" y="124"/>
                  </a:lnTo>
                  <a:lnTo>
                    <a:pt x="11" y="111"/>
                  </a:lnTo>
                  <a:lnTo>
                    <a:pt x="6" y="99"/>
                  </a:lnTo>
                  <a:lnTo>
                    <a:pt x="5" y="86"/>
                  </a:lnTo>
                  <a:lnTo>
                    <a:pt x="3" y="7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88"/>
                  </a:lnTo>
                  <a:lnTo>
                    <a:pt x="3" y="101"/>
                  </a:lnTo>
                  <a:lnTo>
                    <a:pt x="8" y="113"/>
                  </a:lnTo>
                  <a:lnTo>
                    <a:pt x="13" y="124"/>
                  </a:lnTo>
                  <a:lnTo>
                    <a:pt x="20" y="136"/>
                  </a:lnTo>
                  <a:lnTo>
                    <a:pt x="26" y="148"/>
                  </a:lnTo>
                  <a:lnTo>
                    <a:pt x="34" y="158"/>
                  </a:lnTo>
                  <a:lnTo>
                    <a:pt x="43" y="166"/>
                  </a:lnTo>
                  <a:lnTo>
                    <a:pt x="43" y="166"/>
                  </a:lnTo>
                  <a:lnTo>
                    <a:pt x="53" y="174"/>
                  </a:lnTo>
                  <a:lnTo>
                    <a:pt x="63" y="182"/>
                  </a:lnTo>
                  <a:lnTo>
                    <a:pt x="74" y="189"/>
                  </a:lnTo>
                  <a:lnTo>
                    <a:pt x="86" y="194"/>
                  </a:lnTo>
                  <a:lnTo>
                    <a:pt x="99" y="199"/>
                  </a:lnTo>
                  <a:lnTo>
                    <a:pt x="112" y="202"/>
                  </a:lnTo>
                  <a:lnTo>
                    <a:pt x="126" y="204"/>
                  </a:lnTo>
                  <a:lnTo>
                    <a:pt x="139" y="204"/>
                  </a:lnTo>
                  <a:lnTo>
                    <a:pt x="139" y="204"/>
                  </a:lnTo>
                  <a:lnTo>
                    <a:pt x="154" y="204"/>
                  </a:lnTo>
                  <a:lnTo>
                    <a:pt x="167" y="202"/>
                  </a:lnTo>
                  <a:lnTo>
                    <a:pt x="180" y="197"/>
                  </a:lnTo>
                  <a:lnTo>
                    <a:pt x="194" y="194"/>
                  </a:lnTo>
                  <a:lnTo>
                    <a:pt x="205" y="187"/>
                  </a:lnTo>
                  <a:lnTo>
                    <a:pt x="217" y="181"/>
                  </a:lnTo>
                  <a:lnTo>
                    <a:pt x="228" y="172"/>
                  </a:lnTo>
                  <a:lnTo>
                    <a:pt x="238" y="164"/>
                  </a:lnTo>
                  <a:lnTo>
                    <a:pt x="238" y="164"/>
                  </a:lnTo>
                  <a:lnTo>
                    <a:pt x="247" y="154"/>
                  </a:lnTo>
                  <a:lnTo>
                    <a:pt x="255" y="143"/>
                  </a:lnTo>
                  <a:lnTo>
                    <a:pt x="262" y="131"/>
                  </a:lnTo>
                  <a:lnTo>
                    <a:pt x="268" y="119"/>
                  </a:lnTo>
                  <a:lnTo>
                    <a:pt x="273" y="106"/>
                  </a:lnTo>
                  <a:lnTo>
                    <a:pt x="276" y="93"/>
                  </a:lnTo>
                  <a:lnTo>
                    <a:pt x="278" y="78"/>
                  </a:lnTo>
                  <a:lnTo>
                    <a:pt x="278" y="65"/>
                  </a:lnTo>
                  <a:lnTo>
                    <a:pt x="278" y="65"/>
                  </a:lnTo>
                  <a:lnTo>
                    <a:pt x="278" y="65"/>
                  </a:lnTo>
                  <a:lnTo>
                    <a:pt x="278" y="55"/>
                  </a:lnTo>
                  <a:lnTo>
                    <a:pt x="275" y="46"/>
                  </a:lnTo>
                  <a:lnTo>
                    <a:pt x="270" y="40"/>
                  </a:lnTo>
                  <a:lnTo>
                    <a:pt x="265" y="33"/>
                  </a:lnTo>
                  <a:lnTo>
                    <a:pt x="265" y="33"/>
                  </a:lnTo>
                  <a:lnTo>
                    <a:pt x="253" y="25"/>
                  </a:lnTo>
                  <a:lnTo>
                    <a:pt x="240" y="17"/>
                  </a:lnTo>
                  <a:lnTo>
                    <a:pt x="227" y="12"/>
                  </a:lnTo>
                  <a:lnTo>
                    <a:pt x="210" y="7"/>
                  </a:lnTo>
                  <a:lnTo>
                    <a:pt x="210" y="7"/>
                  </a:lnTo>
                  <a:lnTo>
                    <a:pt x="194" y="3"/>
                  </a:lnTo>
                  <a:lnTo>
                    <a:pt x="175" y="2"/>
                  </a:lnTo>
                  <a:lnTo>
                    <a:pt x="139" y="0"/>
                  </a:lnTo>
                  <a:lnTo>
                    <a:pt x="139" y="0"/>
                  </a:lnTo>
                  <a:lnTo>
                    <a:pt x="114" y="0"/>
                  </a:lnTo>
                  <a:lnTo>
                    <a:pt x="89" y="3"/>
                  </a:lnTo>
                  <a:lnTo>
                    <a:pt x="89" y="3"/>
                  </a:lnTo>
                  <a:lnTo>
                    <a:pt x="68" y="7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28" y="22"/>
                  </a:lnTo>
                  <a:lnTo>
                    <a:pt x="21" y="26"/>
                  </a:lnTo>
                  <a:lnTo>
                    <a:pt x="13" y="33"/>
                  </a:lnTo>
                  <a:lnTo>
                    <a:pt x="13" y="33"/>
                  </a:lnTo>
                  <a:lnTo>
                    <a:pt x="8" y="38"/>
                  </a:lnTo>
                  <a:lnTo>
                    <a:pt x="5" y="45"/>
                  </a:lnTo>
                  <a:lnTo>
                    <a:pt x="6" y="46"/>
                  </a:lnTo>
                  <a:lnTo>
                    <a:pt x="6" y="46"/>
                  </a:lnTo>
                  <a:close/>
                </a:path>
              </a:pathLst>
            </a:custGeom>
            <a:grpFill/>
            <a:ln w="28575">
              <a:solidFill>
                <a:srgbClr val="C00000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4" name="Freeform 13"/>
            <p:cNvSpPr>
              <a:spLocks/>
            </p:cNvSpPr>
            <p:nvPr/>
          </p:nvSpPr>
          <p:spPr bwMode="auto">
            <a:xfrm>
              <a:off x="3994945" y="4797152"/>
              <a:ext cx="444704" cy="323850"/>
            </a:xfrm>
            <a:custGeom>
              <a:avLst/>
              <a:gdLst>
                <a:gd name="T0" fmla="*/ 275 w 280"/>
                <a:gd name="T1" fmla="*/ 85 h 204"/>
                <a:gd name="T2" fmla="*/ 265 w 280"/>
                <a:gd name="T3" fmla="*/ 123 h 204"/>
                <a:gd name="T4" fmla="*/ 244 w 280"/>
                <a:gd name="T5" fmla="*/ 154 h 204"/>
                <a:gd name="T6" fmla="*/ 215 w 280"/>
                <a:gd name="T7" fmla="*/ 179 h 204"/>
                <a:gd name="T8" fmla="*/ 181 w 280"/>
                <a:gd name="T9" fmla="*/ 196 h 204"/>
                <a:gd name="T10" fmla="*/ 141 w 280"/>
                <a:gd name="T11" fmla="*/ 201 h 204"/>
                <a:gd name="T12" fmla="*/ 113 w 280"/>
                <a:gd name="T13" fmla="*/ 199 h 204"/>
                <a:gd name="T14" fmla="*/ 76 w 280"/>
                <a:gd name="T15" fmla="*/ 184 h 204"/>
                <a:gd name="T16" fmla="*/ 45 w 280"/>
                <a:gd name="T17" fmla="*/ 161 h 204"/>
                <a:gd name="T18" fmla="*/ 28 w 280"/>
                <a:gd name="T19" fmla="*/ 141 h 204"/>
                <a:gd name="T20" fmla="*/ 10 w 280"/>
                <a:gd name="T21" fmla="*/ 104 h 204"/>
                <a:gd name="T22" fmla="*/ 3 w 280"/>
                <a:gd name="T23" fmla="*/ 65 h 204"/>
                <a:gd name="T24" fmla="*/ 8 w 280"/>
                <a:gd name="T25" fmla="*/ 48 h 204"/>
                <a:gd name="T26" fmla="*/ 18 w 280"/>
                <a:gd name="T27" fmla="*/ 35 h 204"/>
                <a:gd name="T28" fmla="*/ 25 w 280"/>
                <a:gd name="T29" fmla="*/ 30 h 204"/>
                <a:gd name="T30" fmla="*/ 50 w 280"/>
                <a:gd name="T31" fmla="*/ 17 h 204"/>
                <a:gd name="T32" fmla="*/ 93 w 280"/>
                <a:gd name="T33" fmla="*/ 7 h 204"/>
                <a:gd name="T34" fmla="*/ 141 w 280"/>
                <a:gd name="T35" fmla="*/ 3 h 204"/>
                <a:gd name="T36" fmla="*/ 212 w 280"/>
                <a:gd name="T37" fmla="*/ 10 h 204"/>
                <a:gd name="T38" fmla="*/ 240 w 280"/>
                <a:gd name="T39" fmla="*/ 20 h 204"/>
                <a:gd name="T40" fmla="*/ 264 w 280"/>
                <a:gd name="T41" fmla="*/ 35 h 204"/>
                <a:gd name="T42" fmla="*/ 275 w 280"/>
                <a:gd name="T43" fmla="*/ 45 h 204"/>
                <a:gd name="T44" fmla="*/ 267 w 280"/>
                <a:gd name="T45" fmla="*/ 33 h 204"/>
                <a:gd name="T46" fmla="*/ 242 w 280"/>
                <a:gd name="T47" fmla="*/ 17 h 204"/>
                <a:gd name="T48" fmla="*/ 212 w 280"/>
                <a:gd name="T49" fmla="*/ 7 h 204"/>
                <a:gd name="T50" fmla="*/ 141 w 280"/>
                <a:gd name="T51" fmla="*/ 0 h 204"/>
                <a:gd name="T52" fmla="*/ 91 w 280"/>
                <a:gd name="T53" fmla="*/ 3 h 204"/>
                <a:gd name="T54" fmla="*/ 48 w 280"/>
                <a:gd name="T55" fmla="*/ 13 h 204"/>
                <a:gd name="T56" fmla="*/ 23 w 280"/>
                <a:gd name="T57" fmla="*/ 26 h 204"/>
                <a:gd name="T58" fmla="*/ 15 w 280"/>
                <a:gd name="T59" fmla="*/ 33 h 204"/>
                <a:gd name="T60" fmla="*/ 5 w 280"/>
                <a:gd name="T61" fmla="*/ 46 h 204"/>
                <a:gd name="T62" fmla="*/ 0 w 280"/>
                <a:gd name="T63" fmla="*/ 65 h 204"/>
                <a:gd name="T64" fmla="*/ 3 w 280"/>
                <a:gd name="T65" fmla="*/ 93 h 204"/>
                <a:gd name="T66" fmla="*/ 18 w 280"/>
                <a:gd name="T67" fmla="*/ 131 h 204"/>
                <a:gd name="T68" fmla="*/ 41 w 280"/>
                <a:gd name="T69" fmla="*/ 164 h 204"/>
                <a:gd name="T70" fmla="*/ 63 w 280"/>
                <a:gd name="T71" fmla="*/ 181 h 204"/>
                <a:gd name="T72" fmla="*/ 99 w 280"/>
                <a:gd name="T73" fmla="*/ 197 h 204"/>
                <a:gd name="T74" fmla="*/ 141 w 280"/>
                <a:gd name="T75" fmla="*/ 204 h 204"/>
                <a:gd name="T76" fmla="*/ 167 w 280"/>
                <a:gd name="T77" fmla="*/ 202 h 204"/>
                <a:gd name="T78" fmla="*/ 206 w 280"/>
                <a:gd name="T79" fmla="*/ 189 h 204"/>
                <a:gd name="T80" fmla="*/ 237 w 280"/>
                <a:gd name="T81" fmla="*/ 166 h 204"/>
                <a:gd name="T82" fmla="*/ 262 w 280"/>
                <a:gd name="T83" fmla="*/ 136 h 204"/>
                <a:gd name="T84" fmla="*/ 277 w 280"/>
                <a:gd name="T85" fmla="*/ 98 h 204"/>
                <a:gd name="T86" fmla="*/ 277 w 280"/>
                <a:gd name="T87" fmla="*/ 7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0" h="204">
                  <a:moveTo>
                    <a:pt x="277" y="71"/>
                  </a:moveTo>
                  <a:lnTo>
                    <a:pt x="277" y="71"/>
                  </a:lnTo>
                  <a:lnTo>
                    <a:pt x="275" y="85"/>
                  </a:lnTo>
                  <a:lnTo>
                    <a:pt x="274" y="98"/>
                  </a:lnTo>
                  <a:lnTo>
                    <a:pt x="270" y="111"/>
                  </a:lnTo>
                  <a:lnTo>
                    <a:pt x="265" y="123"/>
                  </a:lnTo>
                  <a:lnTo>
                    <a:pt x="259" y="134"/>
                  </a:lnTo>
                  <a:lnTo>
                    <a:pt x="252" y="144"/>
                  </a:lnTo>
                  <a:lnTo>
                    <a:pt x="244" y="154"/>
                  </a:lnTo>
                  <a:lnTo>
                    <a:pt x="235" y="164"/>
                  </a:lnTo>
                  <a:lnTo>
                    <a:pt x="225" y="172"/>
                  </a:lnTo>
                  <a:lnTo>
                    <a:pt x="215" y="179"/>
                  </a:lnTo>
                  <a:lnTo>
                    <a:pt x="204" y="186"/>
                  </a:lnTo>
                  <a:lnTo>
                    <a:pt x="192" y="191"/>
                  </a:lnTo>
                  <a:lnTo>
                    <a:pt x="181" y="196"/>
                  </a:lnTo>
                  <a:lnTo>
                    <a:pt x="167" y="199"/>
                  </a:lnTo>
                  <a:lnTo>
                    <a:pt x="154" y="201"/>
                  </a:lnTo>
                  <a:lnTo>
                    <a:pt x="141" y="201"/>
                  </a:lnTo>
                  <a:lnTo>
                    <a:pt x="141" y="201"/>
                  </a:lnTo>
                  <a:lnTo>
                    <a:pt x="126" y="201"/>
                  </a:lnTo>
                  <a:lnTo>
                    <a:pt x="113" y="199"/>
                  </a:lnTo>
                  <a:lnTo>
                    <a:pt x="99" y="196"/>
                  </a:lnTo>
                  <a:lnTo>
                    <a:pt x="88" y="191"/>
                  </a:lnTo>
                  <a:lnTo>
                    <a:pt x="76" y="184"/>
                  </a:lnTo>
                  <a:lnTo>
                    <a:pt x="65" y="177"/>
                  </a:lnTo>
                  <a:lnTo>
                    <a:pt x="53" y="169"/>
                  </a:lnTo>
                  <a:lnTo>
                    <a:pt x="45" y="161"/>
                  </a:lnTo>
                  <a:lnTo>
                    <a:pt x="45" y="161"/>
                  </a:lnTo>
                  <a:lnTo>
                    <a:pt x="35" y="151"/>
                  </a:lnTo>
                  <a:lnTo>
                    <a:pt x="28" y="141"/>
                  </a:lnTo>
                  <a:lnTo>
                    <a:pt x="20" y="129"/>
                  </a:lnTo>
                  <a:lnTo>
                    <a:pt x="15" y="118"/>
                  </a:lnTo>
                  <a:lnTo>
                    <a:pt x="10" y="104"/>
                  </a:lnTo>
                  <a:lnTo>
                    <a:pt x="7" y="91"/>
                  </a:lnTo>
                  <a:lnTo>
                    <a:pt x="5" y="78"/>
                  </a:lnTo>
                  <a:lnTo>
                    <a:pt x="3" y="65"/>
                  </a:lnTo>
                  <a:lnTo>
                    <a:pt x="3" y="65"/>
                  </a:lnTo>
                  <a:lnTo>
                    <a:pt x="5" y="5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2" y="41"/>
                  </a:lnTo>
                  <a:lnTo>
                    <a:pt x="18" y="35"/>
                  </a:lnTo>
                  <a:lnTo>
                    <a:pt x="18" y="35"/>
                  </a:lnTo>
                  <a:lnTo>
                    <a:pt x="18" y="35"/>
                  </a:lnTo>
                  <a:lnTo>
                    <a:pt x="25" y="30"/>
                  </a:lnTo>
                  <a:lnTo>
                    <a:pt x="31" y="25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70" y="10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116" y="3"/>
                  </a:lnTo>
                  <a:lnTo>
                    <a:pt x="141" y="3"/>
                  </a:lnTo>
                  <a:lnTo>
                    <a:pt x="141" y="3"/>
                  </a:lnTo>
                  <a:lnTo>
                    <a:pt x="177" y="5"/>
                  </a:lnTo>
                  <a:lnTo>
                    <a:pt x="196" y="7"/>
                  </a:lnTo>
                  <a:lnTo>
                    <a:pt x="212" y="10"/>
                  </a:lnTo>
                  <a:lnTo>
                    <a:pt x="212" y="10"/>
                  </a:lnTo>
                  <a:lnTo>
                    <a:pt x="227" y="15"/>
                  </a:lnTo>
                  <a:lnTo>
                    <a:pt x="240" y="20"/>
                  </a:lnTo>
                  <a:lnTo>
                    <a:pt x="254" y="26"/>
                  </a:lnTo>
                  <a:lnTo>
                    <a:pt x="264" y="35"/>
                  </a:lnTo>
                  <a:lnTo>
                    <a:pt x="264" y="35"/>
                  </a:lnTo>
                  <a:lnTo>
                    <a:pt x="269" y="40"/>
                  </a:lnTo>
                  <a:lnTo>
                    <a:pt x="272" y="46"/>
                  </a:lnTo>
                  <a:lnTo>
                    <a:pt x="275" y="45"/>
                  </a:lnTo>
                  <a:lnTo>
                    <a:pt x="275" y="45"/>
                  </a:lnTo>
                  <a:lnTo>
                    <a:pt x="272" y="38"/>
                  </a:lnTo>
                  <a:lnTo>
                    <a:pt x="267" y="33"/>
                  </a:lnTo>
                  <a:lnTo>
                    <a:pt x="267" y="33"/>
                  </a:lnTo>
                  <a:lnTo>
                    <a:pt x="255" y="25"/>
                  </a:lnTo>
                  <a:lnTo>
                    <a:pt x="242" y="17"/>
                  </a:lnTo>
                  <a:lnTo>
                    <a:pt x="229" y="12"/>
                  </a:lnTo>
                  <a:lnTo>
                    <a:pt x="212" y="7"/>
                  </a:lnTo>
                  <a:lnTo>
                    <a:pt x="212" y="7"/>
                  </a:lnTo>
                  <a:lnTo>
                    <a:pt x="196" y="3"/>
                  </a:lnTo>
                  <a:lnTo>
                    <a:pt x="177" y="2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16" y="0"/>
                  </a:lnTo>
                  <a:lnTo>
                    <a:pt x="91" y="3"/>
                  </a:lnTo>
                  <a:lnTo>
                    <a:pt x="91" y="3"/>
                  </a:lnTo>
                  <a:lnTo>
                    <a:pt x="70" y="7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30" y="22"/>
                  </a:lnTo>
                  <a:lnTo>
                    <a:pt x="23" y="26"/>
                  </a:lnTo>
                  <a:lnTo>
                    <a:pt x="15" y="33"/>
                  </a:lnTo>
                  <a:lnTo>
                    <a:pt x="17" y="33"/>
                  </a:lnTo>
                  <a:lnTo>
                    <a:pt x="15" y="33"/>
                  </a:lnTo>
                  <a:lnTo>
                    <a:pt x="15" y="33"/>
                  </a:lnTo>
                  <a:lnTo>
                    <a:pt x="10" y="40"/>
                  </a:lnTo>
                  <a:lnTo>
                    <a:pt x="5" y="46"/>
                  </a:lnTo>
                  <a:lnTo>
                    <a:pt x="5" y="46"/>
                  </a:lnTo>
                  <a:lnTo>
                    <a:pt x="2" y="5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2" y="78"/>
                  </a:lnTo>
                  <a:lnTo>
                    <a:pt x="3" y="93"/>
                  </a:lnTo>
                  <a:lnTo>
                    <a:pt x="7" y="106"/>
                  </a:lnTo>
                  <a:lnTo>
                    <a:pt x="12" y="119"/>
                  </a:lnTo>
                  <a:lnTo>
                    <a:pt x="18" y="131"/>
                  </a:lnTo>
                  <a:lnTo>
                    <a:pt x="25" y="143"/>
                  </a:lnTo>
                  <a:lnTo>
                    <a:pt x="33" y="154"/>
                  </a:lnTo>
                  <a:lnTo>
                    <a:pt x="41" y="164"/>
                  </a:lnTo>
                  <a:lnTo>
                    <a:pt x="41" y="164"/>
                  </a:lnTo>
                  <a:lnTo>
                    <a:pt x="51" y="172"/>
                  </a:lnTo>
                  <a:lnTo>
                    <a:pt x="63" y="181"/>
                  </a:lnTo>
                  <a:lnTo>
                    <a:pt x="75" y="187"/>
                  </a:lnTo>
                  <a:lnTo>
                    <a:pt x="86" y="194"/>
                  </a:lnTo>
                  <a:lnTo>
                    <a:pt x="99" y="197"/>
                  </a:lnTo>
                  <a:lnTo>
                    <a:pt x="113" y="202"/>
                  </a:lnTo>
                  <a:lnTo>
                    <a:pt x="126" y="204"/>
                  </a:lnTo>
                  <a:lnTo>
                    <a:pt x="141" y="204"/>
                  </a:lnTo>
                  <a:lnTo>
                    <a:pt x="141" y="204"/>
                  </a:lnTo>
                  <a:lnTo>
                    <a:pt x="154" y="204"/>
                  </a:lnTo>
                  <a:lnTo>
                    <a:pt x="167" y="202"/>
                  </a:lnTo>
                  <a:lnTo>
                    <a:pt x="181" y="199"/>
                  </a:lnTo>
                  <a:lnTo>
                    <a:pt x="194" y="194"/>
                  </a:lnTo>
                  <a:lnTo>
                    <a:pt x="206" y="189"/>
                  </a:lnTo>
                  <a:lnTo>
                    <a:pt x="217" y="182"/>
                  </a:lnTo>
                  <a:lnTo>
                    <a:pt x="227" y="174"/>
                  </a:lnTo>
                  <a:lnTo>
                    <a:pt x="237" y="166"/>
                  </a:lnTo>
                  <a:lnTo>
                    <a:pt x="247" y="156"/>
                  </a:lnTo>
                  <a:lnTo>
                    <a:pt x="254" y="146"/>
                  </a:lnTo>
                  <a:lnTo>
                    <a:pt x="262" y="136"/>
                  </a:lnTo>
                  <a:lnTo>
                    <a:pt x="267" y="124"/>
                  </a:lnTo>
                  <a:lnTo>
                    <a:pt x="272" y="111"/>
                  </a:lnTo>
                  <a:lnTo>
                    <a:pt x="277" y="98"/>
                  </a:lnTo>
                  <a:lnTo>
                    <a:pt x="278" y="85"/>
                  </a:lnTo>
                  <a:lnTo>
                    <a:pt x="280" y="71"/>
                  </a:lnTo>
                  <a:lnTo>
                    <a:pt x="277" y="71"/>
                  </a:lnTo>
                  <a:close/>
                </a:path>
              </a:pathLst>
            </a:custGeom>
            <a:grpFill/>
            <a:ln w="28575">
              <a:solidFill>
                <a:srgbClr val="C00000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5" name="Freeform 17"/>
            <p:cNvSpPr>
              <a:spLocks/>
            </p:cNvSpPr>
            <p:nvPr/>
          </p:nvSpPr>
          <p:spPr bwMode="auto">
            <a:xfrm>
              <a:off x="4434037" y="4893990"/>
              <a:ext cx="53308" cy="22225"/>
            </a:xfrm>
            <a:custGeom>
              <a:avLst/>
              <a:gdLst>
                <a:gd name="T0" fmla="*/ 3 w 33"/>
                <a:gd name="T1" fmla="*/ 10 h 14"/>
                <a:gd name="T2" fmla="*/ 3 w 33"/>
                <a:gd name="T3" fmla="*/ 7 h 14"/>
                <a:gd name="T4" fmla="*/ 1 w 33"/>
                <a:gd name="T5" fmla="*/ 7 h 14"/>
                <a:gd name="T6" fmla="*/ 3 w 33"/>
                <a:gd name="T7" fmla="*/ 9 h 14"/>
                <a:gd name="T8" fmla="*/ 3 w 33"/>
                <a:gd name="T9" fmla="*/ 9 h 14"/>
                <a:gd name="T10" fmla="*/ 8 w 33"/>
                <a:gd name="T11" fmla="*/ 5 h 14"/>
                <a:gd name="T12" fmla="*/ 15 w 33"/>
                <a:gd name="T13" fmla="*/ 4 h 14"/>
                <a:gd name="T14" fmla="*/ 16 w 33"/>
                <a:gd name="T15" fmla="*/ 4 h 14"/>
                <a:gd name="T16" fmla="*/ 16 w 33"/>
                <a:gd name="T17" fmla="*/ 4 h 14"/>
                <a:gd name="T18" fmla="*/ 16 w 33"/>
                <a:gd name="T19" fmla="*/ 4 h 14"/>
                <a:gd name="T20" fmla="*/ 16 w 33"/>
                <a:gd name="T21" fmla="*/ 4 h 14"/>
                <a:gd name="T22" fmla="*/ 21 w 33"/>
                <a:gd name="T23" fmla="*/ 4 h 14"/>
                <a:gd name="T24" fmla="*/ 30 w 33"/>
                <a:gd name="T25" fmla="*/ 9 h 14"/>
                <a:gd name="T26" fmla="*/ 31 w 33"/>
                <a:gd name="T27" fmla="*/ 9 h 14"/>
                <a:gd name="T28" fmla="*/ 30 w 33"/>
                <a:gd name="T29" fmla="*/ 9 h 14"/>
                <a:gd name="T30" fmla="*/ 30 w 33"/>
                <a:gd name="T31" fmla="*/ 14 h 14"/>
                <a:gd name="T32" fmla="*/ 33 w 33"/>
                <a:gd name="T33" fmla="*/ 12 h 14"/>
                <a:gd name="T34" fmla="*/ 33 w 33"/>
                <a:gd name="T35" fmla="*/ 7 h 14"/>
                <a:gd name="T36" fmla="*/ 33 w 33"/>
                <a:gd name="T37" fmla="*/ 7 h 14"/>
                <a:gd name="T38" fmla="*/ 31 w 33"/>
                <a:gd name="T39" fmla="*/ 7 h 14"/>
                <a:gd name="T40" fmla="*/ 31 w 33"/>
                <a:gd name="T41" fmla="*/ 7 h 14"/>
                <a:gd name="T42" fmla="*/ 23 w 33"/>
                <a:gd name="T43" fmla="*/ 0 h 14"/>
                <a:gd name="T44" fmla="*/ 16 w 33"/>
                <a:gd name="T45" fmla="*/ 0 h 14"/>
                <a:gd name="T46" fmla="*/ 16 w 33"/>
                <a:gd name="T47" fmla="*/ 2 h 14"/>
                <a:gd name="T48" fmla="*/ 16 w 33"/>
                <a:gd name="T49" fmla="*/ 0 h 14"/>
                <a:gd name="T50" fmla="*/ 15 w 33"/>
                <a:gd name="T51" fmla="*/ 0 h 14"/>
                <a:gd name="T52" fmla="*/ 15 w 33"/>
                <a:gd name="T53" fmla="*/ 0 h 14"/>
                <a:gd name="T54" fmla="*/ 11 w 33"/>
                <a:gd name="T55" fmla="*/ 0 h 14"/>
                <a:gd name="T56" fmla="*/ 6 w 33"/>
                <a:gd name="T57" fmla="*/ 2 h 14"/>
                <a:gd name="T58" fmla="*/ 1 w 33"/>
                <a:gd name="T59" fmla="*/ 5 h 14"/>
                <a:gd name="T60" fmla="*/ 0 w 33"/>
                <a:gd name="T61" fmla="*/ 7 h 14"/>
                <a:gd name="T62" fmla="*/ 0 w 33"/>
                <a:gd name="T63" fmla="*/ 10 h 14"/>
                <a:gd name="T64" fmla="*/ 3 w 33"/>
                <a:gd name="T65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" h="14">
                  <a:moveTo>
                    <a:pt x="3" y="10"/>
                  </a:moveTo>
                  <a:lnTo>
                    <a:pt x="3" y="7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8" y="5"/>
                  </a:lnTo>
                  <a:lnTo>
                    <a:pt x="15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1" y="4"/>
                  </a:lnTo>
                  <a:lnTo>
                    <a:pt x="30" y="9"/>
                  </a:lnTo>
                  <a:lnTo>
                    <a:pt x="31" y="9"/>
                  </a:lnTo>
                  <a:lnTo>
                    <a:pt x="30" y="9"/>
                  </a:lnTo>
                  <a:lnTo>
                    <a:pt x="30" y="14"/>
                  </a:lnTo>
                  <a:lnTo>
                    <a:pt x="33" y="12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0"/>
                  </a:lnTo>
                  <a:close/>
                </a:path>
              </a:pathLst>
            </a:custGeom>
            <a:grpFill/>
            <a:ln>
              <a:solidFill>
                <a:srgbClr val="C00000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6" name="Freeform 18"/>
            <p:cNvSpPr>
              <a:spLocks/>
            </p:cNvSpPr>
            <p:nvPr/>
          </p:nvSpPr>
          <p:spPr bwMode="auto">
            <a:xfrm>
              <a:off x="4427023" y="4862240"/>
              <a:ext cx="64531" cy="14287"/>
            </a:xfrm>
            <a:custGeom>
              <a:avLst/>
              <a:gdLst>
                <a:gd name="T0" fmla="*/ 0 w 41"/>
                <a:gd name="T1" fmla="*/ 5 h 9"/>
                <a:gd name="T2" fmla="*/ 2 w 41"/>
                <a:gd name="T3" fmla="*/ 7 h 9"/>
                <a:gd name="T4" fmla="*/ 2 w 41"/>
                <a:gd name="T5" fmla="*/ 9 h 9"/>
                <a:gd name="T6" fmla="*/ 3 w 41"/>
                <a:gd name="T7" fmla="*/ 7 h 9"/>
                <a:gd name="T8" fmla="*/ 3 w 41"/>
                <a:gd name="T9" fmla="*/ 7 h 9"/>
                <a:gd name="T10" fmla="*/ 11 w 41"/>
                <a:gd name="T11" fmla="*/ 4 h 9"/>
                <a:gd name="T12" fmla="*/ 21 w 41"/>
                <a:gd name="T13" fmla="*/ 4 h 9"/>
                <a:gd name="T14" fmla="*/ 21 w 41"/>
                <a:gd name="T15" fmla="*/ 2 h 9"/>
                <a:gd name="T16" fmla="*/ 21 w 41"/>
                <a:gd name="T17" fmla="*/ 4 h 9"/>
                <a:gd name="T18" fmla="*/ 21 w 41"/>
                <a:gd name="T19" fmla="*/ 4 h 9"/>
                <a:gd name="T20" fmla="*/ 21 w 41"/>
                <a:gd name="T21" fmla="*/ 4 h 9"/>
                <a:gd name="T22" fmla="*/ 30 w 41"/>
                <a:gd name="T23" fmla="*/ 4 h 9"/>
                <a:gd name="T24" fmla="*/ 38 w 41"/>
                <a:gd name="T25" fmla="*/ 7 h 9"/>
                <a:gd name="T26" fmla="*/ 40 w 41"/>
                <a:gd name="T27" fmla="*/ 9 h 9"/>
                <a:gd name="T28" fmla="*/ 41 w 41"/>
                <a:gd name="T29" fmla="*/ 5 h 9"/>
                <a:gd name="T30" fmla="*/ 40 w 41"/>
                <a:gd name="T31" fmla="*/ 4 h 9"/>
                <a:gd name="T32" fmla="*/ 38 w 41"/>
                <a:gd name="T33" fmla="*/ 5 h 9"/>
                <a:gd name="T34" fmla="*/ 40 w 41"/>
                <a:gd name="T35" fmla="*/ 7 h 9"/>
                <a:gd name="T36" fmla="*/ 40 w 41"/>
                <a:gd name="T37" fmla="*/ 5 h 9"/>
                <a:gd name="T38" fmla="*/ 40 w 41"/>
                <a:gd name="T39" fmla="*/ 5 h 9"/>
                <a:gd name="T40" fmla="*/ 31 w 41"/>
                <a:gd name="T41" fmla="*/ 0 h 9"/>
                <a:gd name="T42" fmla="*/ 21 w 41"/>
                <a:gd name="T43" fmla="*/ 0 h 9"/>
                <a:gd name="T44" fmla="*/ 21 w 41"/>
                <a:gd name="T45" fmla="*/ 0 h 9"/>
                <a:gd name="T46" fmla="*/ 21 w 41"/>
                <a:gd name="T47" fmla="*/ 0 h 9"/>
                <a:gd name="T48" fmla="*/ 21 w 41"/>
                <a:gd name="T49" fmla="*/ 0 h 9"/>
                <a:gd name="T50" fmla="*/ 21 w 41"/>
                <a:gd name="T51" fmla="*/ 0 h 9"/>
                <a:gd name="T52" fmla="*/ 10 w 41"/>
                <a:gd name="T53" fmla="*/ 0 h 9"/>
                <a:gd name="T54" fmla="*/ 2 w 41"/>
                <a:gd name="T55" fmla="*/ 4 h 9"/>
                <a:gd name="T56" fmla="*/ 3 w 41"/>
                <a:gd name="T57" fmla="*/ 5 h 9"/>
                <a:gd name="T58" fmla="*/ 5 w 41"/>
                <a:gd name="T59" fmla="*/ 5 h 9"/>
                <a:gd name="T60" fmla="*/ 3 w 41"/>
                <a:gd name="T61" fmla="*/ 4 h 9"/>
                <a:gd name="T62" fmla="*/ 0 w 41"/>
                <a:gd name="T63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" h="9">
                  <a:moveTo>
                    <a:pt x="0" y="5"/>
                  </a:moveTo>
                  <a:lnTo>
                    <a:pt x="2" y="7"/>
                  </a:lnTo>
                  <a:lnTo>
                    <a:pt x="2" y="9"/>
                  </a:lnTo>
                  <a:lnTo>
                    <a:pt x="3" y="7"/>
                  </a:lnTo>
                  <a:lnTo>
                    <a:pt x="3" y="7"/>
                  </a:lnTo>
                  <a:lnTo>
                    <a:pt x="11" y="4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30" y="4"/>
                  </a:lnTo>
                  <a:lnTo>
                    <a:pt x="38" y="7"/>
                  </a:lnTo>
                  <a:lnTo>
                    <a:pt x="40" y="9"/>
                  </a:lnTo>
                  <a:lnTo>
                    <a:pt x="41" y="5"/>
                  </a:lnTo>
                  <a:lnTo>
                    <a:pt x="40" y="4"/>
                  </a:lnTo>
                  <a:lnTo>
                    <a:pt x="38" y="5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0" y="0"/>
                  </a:lnTo>
                  <a:lnTo>
                    <a:pt x="2" y="4"/>
                  </a:lnTo>
                  <a:lnTo>
                    <a:pt x="3" y="5"/>
                  </a:lnTo>
                  <a:lnTo>
                    <a:pt x="5" y="5"/>
                  </a:lnTo>
                  <a:lnTo>
                    <a:pt x="3" y="4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solidFill>
                <a:srgbClr val="C00000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6083911" y="2324629"/>
            <a:ext cx="293530" cy="94949"/>
            <a:chOff x="2529812" y="3645024"/>
            <a:chExt cx="412750" cy="123825"/>
          </a:xfrm>
          <a:solidFill>
            <a:srgbClr val="FF0000"/>
          </a:solidFill>
        </p:grpSpPr>
        <p:sp>
          <p:nvSpPr>
            <p:cNvPr id="352" name="Freeform 178"/>
            <p:cNvSpPr>
              <a:spLocks/>
            </p:cNvSpPr>
            <p:nvPr/>
          </p:nvSpPr>
          <p:spPr bwMode="auto">
            <a:xfrm>
              <a:off x="2529812" y="3645024"/>
              <a:ext cx="412750" cy="123825"/>
            </a:xfrm>
            <a:custGeom>
              <a:avLst/>
              <a:gdLst>
                <a:gd name="T0" fmla="*/ 260 w 260"/>
                <a:gd name="T1" fmla="*/ 0 h 78"/>
                <a:gd name="T2" fmla="*/ 260 w 260"/>
                <a:gd name="T3" fmla="*/ 0 h 78"/>
                <a:gd name="T4" fmla="*/ 254 w 260"/>
                <a:gd name="T5" fmla="*/ 12 h 78"/>
                <a:gd name="T6" fmla="*/ 246 w 260"/>
                <a:gd name="T7" fmla="*/ 24 h 78"/>
                <a:gd name="T8" fmla="*/ 234 w 260"/>
                <a:gd name="T9" fmla="*/ 38 h 78"/>
                <a:gd name="T10" fmla="*/ 216 w 260"/>
                <a:gd name="T11" fmla="*/ 52 h 78"/>
                <a:gd name="T12" fmla="*/ 194 w 260"/>
                <a:gd name="T13" fmla="*/ 64 h 78"/>
                <a:gd name="T14" fmla="*/ 180 w 260"/>
                <a:gd name="T15" fmla="*/ 68 h 78"/>
                <a:gd name="T16" fmla="*/ 166 w 260"/>
                <a:gd name="T17" fmla="*/ 74 h 78"/>
                <a:gd name="T18" fmla="*/ 150 w 260"/>
                <a:gd name="T19" fmla="*/ 76 h 78"/>
                <a:gd name="T20" fmla="*/ 132 w 260"/>
                <a:gd name="T21" fmla="*/ 78 h 78"/>
                <a:gd name="T22" fmla="*/ 128 w 260"/>
                <a:gd name="T23" fmla="*/ 78 h 78"/>
                <a:gd name="T24" fmla="*/ 128 w 260"/>
                <a:gd name="T25" fmla="*/ 78 h 78"/>
                <a:gd name="T26" fmla="*/ 110 w 260"/>
                <a:gd name="T27" fmla="*/ 76 h 78"/>
                <a:gd name="T28" fmla="*/ 94 w 260"/>
                <a:gd name="T29" fmla="*/ 74 h 78"/>
                <a:gd name="T30" fmla="*/ 80 w 260"/>
                <a:gd name="T31" fmla="*/ 68 h 78"/>
                <a:gd name="T32" fmla="*/ 68 w 260"/>
                <a:gd name="T33" fmla="*/ 64 h 78"/>
                <a:gd name="T34" fmla="*/ 46 w 260"/>
                <a:gd name="T35" fmla="*/ 50 h 78"/>
                <a:gd name="T36" fmla="*/ 28 w 260"/>
                <a:gd name="T37" fmla="*/ 36 h 78"/>
                <a:gd name="T38" fmla="*/ 16 w 260"/>
                <a:gd name="T39" fmla="*/ 24 h 78"/>
                <a:gd name="T40" fmla="*/ 8 w 260"/>
                <a:gd name="T41" fmla="*/ 12 h 78"/>
                <a:gd name="T42" fmla="*/ 0 w 260"/>
                <a:gd name="T43" fmla="*/ 0 h 78"/>
                <a:gd name="T44" fmla="*/ 0 w 260"/>
                <a:gd name="T45" fmla="*/ 0 h 78"/>
                <a:gd name="T46" fmla="*/ 2 w 260"/>
                <a:gd name="T47" fmla="*/ 0 h 78"/>
                <a:gd name="T48" fmla="*/ 2 w 260"/>
                <a:gd name="T49" fmla="*/ 0 h 78"/>
                <a:gd name="T50" fmla="*/ 16 w 260"/>
                <a:gd name="T51" fmla="*/ 6 h 78"/>
                <a:gd name="T52" fmla="*/ 48 w 260"/>
                <a:gd name="T53" fmla="*/ 18 h 78"/>
                <a:gd name="T54" fmla="*/ 90 w 260"/>
                <a:gd name="T55" fmla="*/ 30 h 78"/>
                <a:gd name="T56" fmla="*/ 110 w 260"/>
                <a:gd name="T57" fmla="*/ 32 h 78"/>
                <a:gd name="T58" fmla="*/ 130 w 260"/>
                <a:gd name="T59" fmla="*/ 34 h 78"/>
                <a:gd name="T60" fmla="*/ 130 w 260"/>
                <a:gd name="T61" fmla="*/ 34 h 78"/>
                <a:gd name="T62" fmla="*/ 152 w 260"/>
                <a:gd name="T63" fmla="*/ 32 h 78"/>
                <a:gd name="T64" fmla="*/ 172 w 260"/>
                <a:gd name="T65" fmla="*/ 30 h 78"/>
                <a:gd name="T66" fmla="*/ 194 w 260"/>
                <a:gd name="T67" fmla="*/ 24 h 78"/>
                <a:gd name="T68" fmla="*/ 216 w 260"/>
                <a:gd name="T69" fmla="*/ 18 h 78"/>
                <a:gd name="T70" fmla="*/ 248 w 260"/>
                <a:gd name="T71" fmla="*/ 6 h 78"/>
                <a:gd name="T72" fmla="*/ 260 w 260"/>
                <a:gd name="T73" fmla="*/ 0 h 78"/>
                <a:gd name="T74" fmla="*/ 260 w 260"/>
                <a:gd name="T7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0" h="78">
                  <a:moveTo>
                    <a:pt x="260" y="0"/>
                  </a:moveTo>
                  <a:lnTo>
                    <a:pt x="260" y="0"/>
                  </a:lnTo>
                  <a:lnTo>
                    <a:pt x="254" y="12"/>
                  </a:lnTo>
                  <a:lnTo>
                    <a:pt x="246" y="24"/>
                  </a:lnTo>
                  <a:lnTo>
                    <a:pt x="234" y="38"/>
                  </a:lnTo>
                  <a:lnTo>
                    <a:pt x="216" y="52"/>
                  </a:lnTo>
                  <a:lnTo>
                    <a:pt x="194" y="64"/>
                  </a:lnTo>
                  <a:lnTo>
                    <a:pt x="180" y="68"/>
                  </a:lnTo>
                  <a:lnTo>
                    <a:pt x="166" y="74"/>
                  </a:lnTo>
                  <a:lnTo>
                    <a:pt x="150" y="76"/>
                  </a:lnTo>
                  <a:lnTo>
                    <a:pt x="132" y="78"/>
                  </a:lnTo>
                  <a:lnTo>
                    <a:pt x="128" y="78"/>
                  </a:lnTo>
                  <a:lnTo>
                    <a:pt x="128" y="78"/>
                  </a:lnTo>
                  <a:lnTo>
                    <a:pt x="110" y="76"/>
                  </a:lnTo>
                  <a:lnTo>
                    <a:pt x="94" y="74"/>
                  </a:lnTo>
                  <a:lnTo>
                    <a:pt x="80" y="68"/>
                  </a:lnTo>
                  <a:lnTo>
                    <a:pt x="68" y="64"/>
                  </a:lnTo>
                  <a:lnTo>
                    <a:pt x="46" y="50"/>
                  </a:lnTo>
                  <a:lnTo>
                    <a:pt x="28" y="36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6" y="6"/>
                  </a:lnTo>
                  <a:lnTo>
                    <a:pt x="48" y="18"/>
                  </a:lnTo>
                  <a:lnTo>
                    <a:pt x="90" y="30"/>
                  </a:lnTo>
                  <a:lnTo>
                    <a:pt x="110" y="32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52" y="32"/>
                  </a:lnTo>
                  <a:lnTo>
                    <a:pt x="172" y="30"/>
                  </a:lnTo>
                  <a:lnTo>
                    <a:pt x="194" y="24"/>
                  </a:lnTo>
                  <a:lnTo>
                    <a:pt x="216" y="18"/>
                  </a:lnTo>
                  <a:lnTo>
                    <a:pt x="248" y="6"/>
                  </a:lnTo>
                  <a:lnTo>
                    <a:pt x="260" y="0"/>
                  </a:lnTo>
                  <a:lnTo>
                    <a:pt x="260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53" name="Freeform 179"/>
            <p:cNvSpPr>
              <a:spLocks/>
            </p:cNvSpPr>
            <p:nvPr/>
          </p:nvSpPr>
          <p:spPr bwMode="auto">
            <a:xfrm>
              <a:off x="2532126" y="3645024"/>
              <a:ext cx="409575" cy="53975"/>
            </a:xfrm>
            <a:custGeom>
              <a:avLst/>
              <a:gdLst>
                <a:gd name="T0" fmla="*/ 174 w 258"/>
                <a:gd name="T1" fmla="*/ 0 h 34"/>
                <a:gd name="T2" fmla="*/ 174 w 258"/>
                <a:gd name="T3" fmla="*/ 0 h 34"/>
                <a:gd name="T4" fmla="*/ 214 w 258"/>
                <a:gd name="T5" fmla="*/ 2 h 34"/>
                <a:gd name="T6" fmla="*/ 240 w 258"/>
                <a:gd name="T7" fmla="*/ 2 h 34"/>
                <a:gd name="T8" fmla="*/ 258 w 258"/>
                <a:gd name="T9" fmla="*/ 0 h 34"/>
                <a:gd name="T10" fmla="*/ 258 w 258"/>
                <a:gd name="T11" fmla="*/ 0 h 34"/>
                <a:gd name="T12" fmla="*/ 246 w 258"/>
                <a:gd name="T13" fmla="*/ 6 h 34"/>
                <a:gd name="T14" fmla="*/ 214 w 258"/>
                <a:gd name="T15" fmla="*/ 18 h 34"/>
                <a:gd name="T16" fmla="*/ 192 w 258"/>
                <a:gd name="T17" fmla="*/ 24 h 34"/>
                <a:gd name="T18" fmla="*/ 170 w 258"/>
                <a:gd name="T19" fmla="*/ 30 h 34"/>
                <a:gd name="T20" fmla="*/ 150 w 258"/>
                <a:gd name="T21" fmla="*/ 32 h 34"/>
                <a:gd name="T22" fmla="*/ 128 w 258"/>
                <a:gd name="T23" fmla="*/ 34 h 34"/>
                <a:gd name="T24" fmla="*/ 128 w 258"/>
                <a:gd name="T25" fmla="*/ 34 h 34"/>
                <a:gd name="T26" fmla="*/ 108 w 258"/>
                <a:gd name="T27" fmla="*/ 32 h 34"/>
                <a:gd name="T28" fmla="*/ 88 w 258"/>
                <a:gd name="T29" fmla="*/ 30 h 34"/>
                <a:gd name="T30" fmla="*/ 46 w 258"/>
                <a:gd name="T31" fmla="*/ 18 h 34"/>
                <a:gd name="T32" fmla="*/ 14 w 258"/>
                <a:gd name="T33" fmla="*/ 6 h 34"/>
                <a:gd name="T34" fmla="*/ 0 w 258"/>
                <a:gd name="T35" fmla="*/ 0 h 34"/>
                <a:gd name="T36" fmla="*/ 0 w 258"/>
                <a:gd name="T37" fmla="*/ 0 h 34"/>
                <a:gd name="T38" fmla="*/ 2 w 258"/>
                <a:gd name="T39" fmla="*/ 2 h 34"/>
                <a:gd name="T40" fmla="*/ 14 w 258"/>
                <a:gd name="T41" fmla="*/ 2 h 34"/>
                <a:gd name="T42" fmla="*/ 36 w 258"/>
                <a:gd name="T43" fmla="*/ 2 h 34"/>
                <a:gd name="T44" fmla="*/ 72 w 258"/>
                <a:gd name="T45" fmla="*/ 0 h 34"/>
                <a:gd name="T46" fmla="*/ 72 w 258"/>
                <a:gd name="T47" fmla="*/ 0 h 34"/>
                <a:gd name="T48" fmla="*/ 90 w 258"/>
                <a:gd name="T49" fmla="*/ 0 h 34"/>
                <a:gd name="T50" fmla="*/ 106 w 258"/>
                <a:gd name="T51" fmla="*/ 2 h 34"/>
                <a:gd name="T52" fmla="*/ 114 w 258"/>
                <a:gd name="T53" fmla="*/ 4 h 34"/>
                <a:gd name="T54" fmla="*/ 120 w 258"/>
                <a:gd name="T55" fmla="*/ 8 h 34"/>
                <a:gd name="T56" fmla="*/ 126 w 258"/>
                <a:gd name="T57" fmla="*/ 8 h 34"/>
                <a:gd name="T58" fmla="*/ 126 w 258"/>
                <a:gd name="T59" fmla="*/ 8 h 34"/>
                <a:gd name="T60" fmla="*/ 132 w 258"/>
                <a:gd name="T61" fmla="*/ 4 h 34"/>
                <a:gd name="T62" fmla="*/ 140 w 258"/>
                <a:gd name="T63" fmla="*/ 2 h 34"/>
                <a:gd name="T64" fmla="*/ 156 w 258"/>
                <a:gd name="T65" fmla="*/ 0 h 34"/>
                <a:gd name="T66" fmla="*/ 174 w 258"/>
                <a:gd name="T67" fmla="*/ 0 h 34"/>
                <a:gd name="T68" fmla="*/ 174 w 258"/>
                <a:gd name="T6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8" h="34">
                  <a:moveTo>
                    <a:pt x="174" y="0"/>
                  </a:moveTo>
                  <a:lnTo>
                    <a:pt x="174" y="0"/>
                  </a:lnTo>
                  <a:lnTo>
                    <a:pt x="214" y="2"/>
                  </a:lnTo>
                  <a:lnTo>
                    <a:pt x="240" y="2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46" y="6"/>
                  </a:lnTo>
                  <a:lnTo>
                    <a:pt x="214" y="18"/>
                  </a:lnTo>
                  <a:lnTo>
                    <a:pt x="192" y="24"/>
                  </a:lnTo>
                  <a:lnTo>
                    <a:pt x="170" y="30"/>
                  </a:lnTo>
                  <a:lnTo>
                    <a:pt x="150" y="32"/>
                  </a:lnTo>
                  <a:lnTo>
                    <a:pt x="128" y="34"/>
                  </a:lnTo>
                  <a:lnTo>
                    <a:pt x="128" y="34"/>
                  </a:lnTo>
                  <a:lnTo>
                    <a:pt x="108" y="32"/>
                  </a:lnTo>
                  <a:lnTo>
                    <a:pt x="88" y="30"/>
                  </a:lnTo>
                  <a:lnTo>
                    <a:pt x="46" y="18"/>
                  </a:lnTo>
                  <a:lnTo>
                    <a:pt x="14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14" y="2"/>
                  </a:lnTo>
                  <a:lnTo>
                    <a:pt x="36" y="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90" y="0"/>
                  </a:lnTo>
                  <a:lnTo>
                    <a:pt x="106" y="2"/>
                  </a:lnTo>
                  <a:lnTo>
                    <a:pt x="114" y="4"/>
                  </a:lnTo>
                  <a:lnTo>
                    <a:pt x="120" y="8"/>
                  </a:lnTo>
                  <a:lnTo>
                    <a:pt x="126" y="8"/>
                  </a:lnTo>
                  <a:lnTo>
                    <a:pt x="126" y="8"/>
                  </a:lnTo>
                  <a:lnTo>
                    <a:pt x="132" y="4"/>
                  </a:lnTo>
                  <a:lnTo>
                    <a:pt x="140" y="2"/>
                  </a:lnTo>
                  <a:lnTo>
                    <a:pt x="156" y="0"/>
                  </a:lnTo>
                  <a:lnTo>
                    <a:pt x="174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188" name="Group 14"/>
          <p:cNvGrpSpPr>
            <a:grpSpLocks/>
          </p:cNvGrpSpPr>
          <p:nvPr/>
        </p:nvGrpSpPr>
        <p:grpSpPr bwMode="auto">
          <a:xfrm>
            <a:off x="1357313" y="1476375"/>
            <a:ext cx="895350" cy="1400175"/>
            <a:chOff x="2865438" y="3975866"/>
            <a:chExt cx="1111250" cy="1901825"/>
          </a:xfrm>
        </p:grpSpPr>
        <p:sp>
          <p:nvSpPr>
            <p:cNvPr id="7248" name="Rectangle 134"/>
            <p:cNvSpPr>
              <a:spLocks noChangeArrowheads="1"/>
            </p:cNvSpPr>
            <p:nvPr/>
          </p:nvSpPr>
          <p:spPr bwMode="auto">
            <a:xfrm>
              <a:off x="3160713" y="5318891"/>
              <a:ext cx="574675" cy="5588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7249" name="Freeform 138"/>
            <p:cNvSpPr>
              <a:spLocks/>
            </p:cNvSpPr>
            <p:nvPr/>
          </p:nvSpPr>
          <p:spPr bwMode="auto">
            <a:xfrm>
              <a:off x="2865438" y="3975866"/>
              <a:ext cx="1111250" cy="1676400"/>
            </a:xfrm>
            <a:custGeom>
              <a:avLst/>
              <a:gdLst>
                <a:gd name="T0" fmla="*/ 2147483646 w 700"/>
                <a:gd name="T1" fmla="*/ 0 h 1056"/>
                <a:gd name="T2" fmla="*/ 2147483646 w 700"/>
                <a:gd name="T3" fmla="*/ 2147483646 h 1056"/>
                <a:gd name="T4" fmla="*/ 2147483646 w 700"/>
                <a:gd name="T5" fmla="*/ 2147483646 h 1056"/>
                <a:gd name="T6" fmla="*/ 2147483646 w 700"/>
                <a:gd name="T7" fmla="*/ 2147483646 h 1056"/>
                <a:gd name="T8" fmla="*/ 2147483646 w 700"/>
                <a:gd name="T9" fmla="*/ 2147483646 h 1056"/>
                <a:gd name="T10" fmla="*/ 2147483646 w 700"/>
                <a:gd name="T11" fmla="*/ 2147483646 h 1056"/>
                <a:gd name="T12" fmla="*/ 2147483646 w 700"/>
                <a:gd name="T13" fmla="*/ 2147483646 h 1056"/>
                <a:gd name="T14" fmla="*/ 2147483646 w 700"/>
                <a:gd name="T15" fmla="*/ 2147483646 h 1056"/>
                <a:gd name="T16" fmla="*/ 2147483646 w 700"/>
                <a:gd name="T17" fmla="*/ 2147483646 h 1056"/>
                <a:gd name="T18" fmla="*/ 2147483646 w 700"/>
                <a:gd name="T19" fmla="*/ 2147483646 h 1056"/>
                <a:gd name="T20" fmla="*/ 2147483646 w 700"/>
                <a:gd name="T21" fmla="*/ 2147483646 h 1056"/>
                <a:gd name="T22" fmla="*/ 2147483646 w 700"/>
                <a:gd name="T23" fmla="*/ 2147483646 h 1056"/>
                <a:gd name="T24" fmla="*/ 2147483646 w 700"/>
                <a:gd name="T25" fmla="*/ 2147483646 h 1056"/>
                <a:gd name="T26" fmla="*/ 2147483646 w 700"/>
                <a:gd name="T27" fmla="*/ 2147483646 h 1056"/>
                <a:gd name="T28" fmla="*/ 2147483646 w 700"/>
                <a:gd name="T29" fmla="*/ 2147483646 h 1056"/>
                <a:gd name="T30" fmla="*/ 2147483646 w 700"/>
                <a:gd name="T31" fmla="*/ 2147483646 h 1056"/>
                <a:gd name="T32" fmla="*/ 2147483646 w 700"/>
                <a:gd name="T33" fmla="*/ 2147483646 h 1056"/>
                <a:gd name="T34" fmla="*/ 2147483646 w 700"/>
                <a:gd name="T35" fmla="*/ 2147483646 h 1056"/>
                <a:gd name="T36" fmla="*/ 2147483646 w 700"/>
                <a:gd name="T37" fmla="*/ 2147483646 h 1056"/>
                <a:gd name="T38" fmla="*/ 2147483646 w 700"/>
                <a:gd name="T39" fmla="*/ 2147483646 h 1056"/>
                <a:gd name="T40" fmla="*/ 2147483646 w 700"/>
                <a:gd name="T41" fmla="*/ 2147483646 h 1056"/>
                <a:gd name="T42" fmla="*/ 2147483646 w 700"/>
                <a:gd name="T43" fmla="*/ 2147483646 h 1056"/>
                <a:gd name="T44" fmla="*/ 2147483646 w 700"/>
                <a:gd name="T45" fmla="*/ 2147483646 h 1056"/>
                <a:gd name="T46" fmla="*/ 2147483646 w 700"/>
                <a:gd name="T47" fmla="*/ 2147483646 h 1056"/>
                <a:gd name="T48" fmla="*/ 2147483646 w 700"/>
                <a:gd name="T49" fmla="*/ 2147483646 h 1056"/>
                <a:gd name="T50" fmla="*/ 2147483646 w 700"/>
                <a:gd name="T51" fmla="*/ 2147483646 h 1056"/>
                <a:gd name="T52" fmla="*/ 2147483646 w 700"/>
                <a:gd name="T53" fmla="*/ 2147483646 h 1056"/>
                <a:gd name="T54" fmla="*/ 2147483646 w 700"/>
                <a:gd name="T55" fmla="*/ 2147483646 h 1056"/>
                <a:gd name="T56" fmla="*/ 2147483646 w 700"/>
                <a:gd name="T57" fmla="*/ 2147483646 h 1056"/>
                <a:gd name="T58" fmla="*/ 2147483646 w 700"/>
                <a:gd name="T59" fmla="*/ 2147483646 h 1056"/>
                <a:gd name="T60" fmla="*/ 2147483646 w 700"/>
                <a:gd name="T61" fmla="*/ 2147483646 h 1056"/>
                <a:gd name="T62" fmla="*/ 2147483646 w 700"/>
                <a:gd name="T63" fmla="*/ 2147483646 h 1056"/>
                <a:gd name="T64" fmla="*/ 2147483646 w 700"/>
                <a:gd name="T65" fmla="*/ 2147483646 h 1056"/>
                <a:gd name="T66" fmla="*/ 2147483646 w 700"/>
                <a:gd name="T67" fmla="*/ 2147483646 h 1056"/>
                <a:gd name="T68" fmla="*/ 2147483646 w 700"/>
                <a:gd name="T69" fmla="*/ 2147483646 h 1056"/>
                <a:gd name="T70" fmla="*/ 2147483646 w 700"/>
                <a:gd name="T71" fmla="*/ 2147483646 h 1056"/>
                <a:gd name="T72" fmla="*/ 0 w 700"/>
                <a:gd name="T73" fmla="*/ 2147483646 h 1056"/>
                <a:gd name="T74" fmla="*/ 2147483646 w 700"/>
                <a:gd name="T75" fmla="*/ 2147483646 h 1056"/>
                <a:gd name="T76" fmla="*/ 2147483646 w 700"/>
                <a:gd name="T77" fmla="*/ 2147483646 h 1056"/>
                <a:gd name="T78" fmla="*/ 2147483646 w 700"/>
                <a:gd name="T79" fmla="*/ 2147483646 h 1056"/>
                <a:gd name="T80" fmla="*/ 2147483646 w 700"/>
                <a:gd name="T81" fmla="*/ 2147483646 h 1056"/>
                <a:gd name="T82" fmla="*/ 2147483646 w 700"/>
                <a:gd name="T83" fmla="*/ 2147483646 h 1056"/>
                <a:gd name="T84" fmla="*/ 2147483646 w 700"/>
                <a:gd name="T85" fmla="*/ 2147483646 h 1056"/>
                <a:gd name="T86" fmla="*/ 2147483646 w 700"/>
                <a:gd name="T87" fmla="*/ 2147483646 h 1056"/>
                <a:gd name="T88" fmla="*/ 2147483646 w 700"/>
                <a:gd name="T89" fmla="*/ 2147483646 h 1056"/>
                <a:gd name="T90" fmla="*/ 2147483646 w 700"/>
                <a:gd name="T91" fmla="*/ 2147483646 h 1056"/>
                <a:gd name="T92" fmla="*/ 2147483646 w 700"/>
                <a:gd name="T93" fmla="*/ 2147483646 h 1056"/>
                <a:gd name="T94" fmla="*/ 2147483646 w 700"/>
                <a:gd name="T95" fmla="*/ 2147483646 h 1056"/>
                <a:gd name="T96" fmla="*/ 2147483646 w 700"/>
                <a:gd name="T97" fmla="*/ 0 h 10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00" h="1056">
                  <a:moveTo>
                    <a:pt x="380" y="0"/>
                  </a:moveTo>
                  <a:lnTo>
                    <a:pt x="380" y="0"/>
                  </a:lnTo>
                  <a:lnTo>
                    <a:pt x="404" y="4"/>
                  </a:lnTo>
                  <a:lnTo>
                    <a:pt x="428" y="10"/>
                  </a:lnTo>
                  <a:lnTo>
                    <a:pt x="450" y="18"/>
                  </a:lnTo>
                  <a:lnTo>
                    <a:pt x="472" y="26"/>
                  </a:lnTo>
                  <a:lnTo>
                    <a:pt x="490" y="34"/>
                  </a:lnTo>
                  <a:lnTo>
                    <a:pt x="508" y="44"/>
                  </a:lnTo>
                  <a:lnTo>
                    <a:pt x="524" y="54"/>
                  </a:lnTo>
                  <a:lnTo>
                    <a:pt x="540" y="66"/>
                  </a:lnTo>
                  <a:lnTo>
                    <a:pt x="554" y="78"/>
                  </a:lnTo>
                  <a:lnTo>
                    <a:pt x="580" y="106"/>
                  </a:lnTo>
                  <a:lnTo>
                    <a:pt x="606" y="138"/>
                  </a:lnTo>
                  <a:lnTo>
                    <a:pt x="630" y="176"/>
                  </a:lnTo>
                  <a:lnTo>
                    <a:pt x="658" y="216"/>
                  </a:lnTo>
                  <a:lnTo>
                    <a:pt x="666" y="230"/>
                  </a:lnTo>
                  <a:lnTo>
                    <a:pt x="672" y="246"/>
                  </a:lnTo>
                  <a:lnTo>
                    <a:pt x="680" y="264"/>
                  </a:lnTo>
                  <a:lnTo>
                    <a:pt x="684" y="282"/>
                  </a:lnTo>
                  <a:lnTo>
                    <a:pt x="692" y="322"/>
                  </a:lnTo>
                  <a:lnTo>
                    <a:pt x="698" y="364"/>
                  </a:lnTo>
                  <a:lnTo>
                    <a:pt x="700" y="408"/>
                  </a:lnTo>
                  <a:lnTo>
                    <a:pt x="698" y="454"/>
                  </a:lnTo>
                  <a:lnTo>
                    <a:pt x="696" y="500"/>
                  </a:lnTo>
                  <a:lnTo>
                    <a:pt x="692" y="544"/>
                  </a:lnTo>
                  <a:lnTo>
                    <a:pt x="682" y="630"/>
                  </a:lnTo>
                  <a:lnTo>
                    <a:pt x="670" y="700"/>
                  </a:lnTo>
                  <a:lnTo>
                    <a:pt x="658" y="764"/>
                  </a:lnTo>
                  <a:lnTo>
                    <a:pt x="654" y="776"/>
                  </a:lnTo>
                  <a:lnTo>
                    <a:pt x="640" y="808"/>
                  </a:lnTo>
                  <a:lnTo>
                    <a:pt x="630" y="830"/>
                  </a:lnTo>
                  <a:lnTo>
                    <a:pt x="616" y="854"/>
                  </a:lnTo>
                  <a:lnTo>
                    <a:pt x="602" y="880"/>
                  </a:lnTo>
                  <a:lnTo>
                    <a:pt x="582" y="906"/>
                  </a:lnTo>
                  <a:lnTo>
                    <a:pt x="562" y="934"/>
                  </a:lnTo>
                  <a:lnTo>
                    <a:pt x="538" y="960"/>
                  </a:lnTo>
                  <a:lnTo>
                    <a:pt x="510" y="984"/>
                  </a:lnTo>
                  <a:lnTo>
                    <a:pt x="480" y="1004"/>
                  </a:lnTo>
                  <a:lnTo>
                    <a:pt x="464" y="1014"/>
                  </a:lnTo>
                  <a:lnTo>
                    <a:pt x="446" y="1024"/>
                  </a:lnTo>
                  <a:lnTo>
                    <a:pt x="428" y="1030"/>
                  </a:lnTo>
                  <a:lnTo>
                    <a:pt x="410" y="1038"/>
                  </a:lnTo>
                  <a:lnTo>
                    <a:pt x="390" y="1042"/>
                  </a:lnTo>
                  <a:lnTo>
                    <a:pt x="370" y="1046"/>
                  </a:lnTo>
                  <a:lnTo>
                    <a:pt x="348" y="1048"/>
                  </a:lnTo>
                  <a:lnTo>
                    <a:pt x="326" y="1050"/>
                  </a:lnTo>
                  <a:lnTo>
                    <a:pt x="324" y="1056"/>
                  </a:lnTo>
                  <a:lnTo>
                    <a:pt x="306" y="1054"/>
                  </a:lnTo>
                  <a:lnTo>
                    <a:pt x="270" y="1042"/>
                  </a:lnTo>
                  <a:lnTo>
                    <a:pt x="238" y="1028"/>
                  </a:lnTo>
                  <a:lnTo>
                    <a:pt x="210" y="1010"/>
                  </a:lnTo>
                  <a:lnTo>
                    <a:pt x="184" y="990"/>
                  </a:lnTo>
                  <a:lnTo>
                    <a:pt x="160" y="968"/>
                  </a:lnTo>
                  <a:lnTo>
                    <a:pt x="138" y="946"/>
                  </a:lnTo>
                  <a:lnTo>
                    <a:pt x="118" y="922"/>
                  </a:lnTo>
                  <a:lnTo>
                    <a:pt x="102" y="898"/>
                  </a:lnTo>
                  <a:lnTo>
                    <a:pt x="88" y="874"/>
                  </a:lnTo>
                  <a:lnTo>
                    <a:pt x="74" y="852"/>
                  </a:lnTo>
                  <a:lnTo>
                    <a:pt x="56" y="812"/>
                  </a:lnTo>
                  <a:lnTo>
                    <a:pt x="46" y="786"/>
                  </a:lnTo>
                  <a:lnTo>
                    <a:pt x="42" y="776"/>
                  </a:lnTo>
                  <a:lnTo>
                    <a:pt x="28" y="712"/>
                  </a:lnTo>
                  <a:lnTo>
                    <a:pt x="18" y="642"/>
                  </a:lnTo>
                  <a:lnTo>
                    <a:pt x="6" y="556"/>
                  </a:lnTo>
                  <a:lnTo>
                    <a:pt x="4" y="512"/>
                  </a:lnTo>
                  <a:lnTo>
                    <a:pt x="0" y="466"/>
                  </a:lnTo>
                  <a:lnTo>
                    <a:pt x="0" y="420"/>
                  </a:lnTo>
                  <a:lnTo>
                    <a:pt x="2" y="376"/>
                  </a:lnTo>
                  <a:lnTo>
                    <a:pt x="8" y="332"/>
                  </a:lnTo>
                  <a:lnTo>
                    <a:pt x="16" y="294"/>
                  </a:lnTo>
                  <a:lnTo>
                    <a:pt x="20" y="276"/>
                  </a:lnTo>
                  <a:lnTo>
                    <a:pt x="26" y="258"/>
                  </a:lnTo>
                  <a:lnTo>
                    <a:pt x="34" y="242"/>
                  </a:lnTo>
                  <a:lnTo>
                    <a:pt x="42" y="228"/>
                  </a:lnTo>
                  <a:lnTo>
                    <a:pt x="74" y="180"/>
                  </a:lnTo>
                  <a:lnTo>
                    <a:pt x="104" y="138"/>
                  </a:lnTo>
                  <a:lnTo>
                    <a:pt x="118" y="120"/>
                  </a:lnTo>
                  <a:lnTo>
                    <a:pt x="134" y="102"/>
                  </a:lnTo>
                  <a:lnTo>
                    <a:pt x="150" y="86"/>
                  </a:lnTo>
                  <a:lnTo>
                    <a:pt x="166" y="72"/>
                  </a:lnTo>
                  <a:lnTo>
                    <a:pt x="186" y="60"/>
                  </a:lnTo>
                  <a:lnTo>
                    <a:pt x="206" y="48"/>
                  </a:lnTo>
                  <a:lnTo>
                    <a:pt x="228" y="38"/>
                  </a:lnTo>
                  <a:lnTo>
                    <a:pt x="252" y="28"/>
                  </a:lnTo>
                  <a:lnTo>
                    <a:pt x="280" y="20"/>
                  </a:lnTo>
                  <a:lnTo>
                    <a:pt x="310" y="14"/>
                  </a:lnTo>
                  <a:lnTo>
                    <a:pt x="344" y="8"/>
                  </a:lnTo>
                  <a:lnTo>
                    <a:pt x="380" y="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9" name="Group 5452"/>
          <p:cNvGrpSpPr>
            <a:grpSpLocks/>
          </p:cNvGrpSpPr>
          <p:nvPr/>
        </p:nvGrpSpPr>
        <p:grpSpPr bwMode="auto">
          <a:xfrm>
            <a:off x="1385888" y="1984375"/>
            <a:ext cx="839787" cy="136525"/>
            <a:chOff x="3335338" y="2517775"/>
            <a:chExt cx="1104900" cy="171450"/>
          </a:xfrm>
        </p:grpSpPr>
        <p:sp>
          <p:nvSpPr>
            <p:cNvPr id="7226" name="Freeform 306"/>
            <p:cNvSpPr>
              <a:spLocks/>
            </p:cNvSpPr>
            <p:nvPr/>
          </p:nvSpPr>
          <p:spPr bwMode="auto">
            <a:xfrm>
              <a:off x="3586163" y="2530475"/>
              <a:ext cx="171450" cy="120650"/>
            </a:xfrm>
            <a:custGeom>
              <a:avLst/>
              <a:gdLst>
                <a:gd name="T0" fmla="*/ 2147483646 w 108"/>
                <a:gd name="T1" fmla="*/ 2147483646 h 76"/>
                <a:gd name="T2" fmla="*/ 2147483646 w 108"/>
                <a:gd name="T3" fmla="*/ 2147483646 h 76"/>
                <a:gd name="T4" fmla="*/ 2147483646 w 108"/>
                <a:gd name="T5" fmla="*/ 2147483646 h 76"/>
                <a:gd name="T6" fmla="*/ 2147483646 w 108"/>
                <a:gd name="T7" fmla="*/ 2147483646 h 76"/>
                <a:gd name="T8" fmla="*/ 2147483646 w 108"/>
                <a:gd name="T9" fmla="*/ 2147483646 h 76"/>
                <a:gd name="T10" fmla="*/ 2147483646 w 108"/>
                <a:gd name="T11" fmla="*/ 2147483646 h 76"/>
                <a:gd name="T12" fmla="*/ 0 w 108"/>
                <a:gd name="T13" fmla="*/ 2147483646 h 76"/>
                <a:gd name="T14" fmla="*/ 0 w 108"/>
                <a:gd name="T15" fmla="*/ 2147483646 h 76"/>
                <a:gd name="T16" fmla="*/ 2147483646 w 108"/>
                <a:gd name="T17" fmla="*/ 2147483646 h 76"/>
                <a:gd name="T18" fmla="*/ 2147483646 w 108"/>
                <a:gd name="T19" fmla="*/ 2147483646 h 76"/>
                <a:gd name="T20" fmla="*/ 2147483646 w 108"/>
                <a:gd name="T21" fmla="*/ 2147483646 h 76"/>
                <a:gd name="T22" fmla="*/ 2147483646 w 108"/>
                <a:gd name="T23" fmla="*/ 2147483646 h 76"/>
                <a:gd name="T24" fmla="*/ 2147483646 w 108"/>
                <a:gd name="T25" fmla="*/ 2147483646 h 76"/>
                <a:gd name="T26" fmla="*/ 2147483646 w 108"/>
                <a:gd name="T27" fmla="*/ 2147483646 h 76"/>
                <a:gd name="T28" fmla="*/ 2147483646 w 108"/>
                <a:gd name="T29" fmla="*/ 2147483646 h 76"/>
                <a:gd name="T30" fmla="*/ 2147483646 w 108"/>
                <a:gd name="T31" fmla="*/ 2147483646 h 76"/>
                <a:gd name="T32" fmla="*/ 2147483646 w 108"/>
                <a:gd name="T33" fmla="*/ 2147483646 h 76"/>
                <a:gd name="T34" fmla="*/ 2147483646 w 108"/>
                <a:gd name="T35" fmla="*/ 2147483646 h 76"/>
                <a:gd name="T36" fmla="*/ 2147483646 w 108"/>
                <a:gd name="T37" fmla="*/ 0 h 76"/>
                <a:gd name="T38" fmla="*/ 2147483646 w 108"/>
                <a:gd name="T39" fmla="*/ 0 h 76"/>
                <a:gd name="T40" fmla="*/ 2147483646 w 108"/>
                <a:gd name="T41" fmla="*/ 2147483646 h 76"/>
                <a:gd name="T42" fmla="*/ 2147483646 w 108"/>
                <a:gd name="T43" fmla="*/ 2147483646 h 76"/>
                <a:gd name="T44" fmla="*/ 2147483646 w 108"/>
                <a:gd name="T45" fmla="*/ 2147483646 h 76"/>
                <a:gd name="T46" fmla="*/ 2147483646 w 108"/>
                <a:gd name="T47" fmla="*/ 2147483646 h 76"/>
                <a:gd name="T48" fmla="*/ 2147483646 w 108"/>
                <a:gd name="T49" fmla="*/ 2147483646 h 76"/>
                <a:gd name="T50" fmla="*/ 2147483646 w 108"/>
                <a:gd name="T51" fmla="*/ 2147483646 h 76"/>
                <a:gd name="T52" fmla="*/ 2147483646 w 108"/>
                <a:gd name="T53" fmla="*/ 2147483646 h 76"/>
                <a:gd name="T54" fmla="*/ 2147483646 w 108"/>
                <a:gd name="T55" fmla="*/ 2147483646 h 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6">
                  <a:moveTo>
                    <a:pt x="108" y="68"/>
                  </a:moveTo>
                  <a:lnTo>
                    <a:pt x="108" y="68"/>
                  </a:lnTo>
                  <a:lnTo>
                    <a:pt x="92" y="66"/>
                  </a:lnTo>
                  <a:lnTo>
                    <a:pt x="78" y="68"/>
                  </a:lnTo>
                  <a:lnTo>
                    <a:pt x="56" y="70"/>
                  </a:lnTo>
                  <a:lnTo>
                    <a:pt x="0" y="76"/>
                  </a:lnTo>
                  <a:lnTo>
                    <a:pt x="10" y="74"/>
                  </a:lnTo>
                  <a:lnTo>
                    <a:pt x="18" y="70"/>
                  </a:lnTo>
                  <a:lnTo>
                    <a:pt x="26" y="66"/>
                  </a:lnTo>
                  <a:lnTo>
                    <a:pt x="32" y="60"/>
                  </a:lnTo>
                  <a:lnTo>
                    <a:pt x="38" y="52"/>
                  </a:lnTo>
                  <a:lnTo>
                    <a:pt x="42" y="44"/>
                  </a:lnTo>
                  <a:lnTo>
                    <a:pt x="46" y="34"/>
                  </a:lnTo>
                  <a:lnTo>
                    <a:pt x="46" y="24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58" y="8"/>
                  </a:lnTo>
                  <a:lnTo>
                    <a:pt x="74" y="18"/>
                  </a:lnTo>
                  <a:lnTo>
                    <a:pt x="86" y="30"/>
                  </a:lnTo>
                  <a:lnTo>
                    <a:pt x="94" y="40"/>
                  </a:lnTo>
                  <a:lnTo>
                    <a:pt x="102" y="52"/>
                  </a:lnTo>
                  <a:lnTo>
                    <a:pt x="106" y="60"/>
                  </a:ln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307"/>
            <p:cNvSpPr>
              <a:spLocks noEditPoints="1"/>
            </p:cNvSpPr>
            <p:nvPr/>
          </p:nvSpPr>
          <p:spPr bwMode="auto">
            <a:xfrm>
              <a:off x="3490913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2147483646 w 106"/>
                <a:gd name="T7" fmla="*/ 2147483646 h 84"/>
                <a:gd name="T8" fmla="*/ 2147483646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0 w 106"/>
                <a:gd name="T51" fmla="*/ 2147483646 h 84"/>
                <a:gd name="T52" fmla="*/ 0 w 106"/>
                <a:gd name="T53" fmla="*/ 2147483646 h 84"/>
                <a:gd name="T54" fmla="*/ 0 w 106"/>
                <a:gd name="T55" fmla="*/ 2147483646 h 84"/>
                <a:gd name="T56" fmla="*/ 0 w 106"/>
                <a:gd name="T57" fmla="*/ 2147483646 h 84"/>
                <a:gd name="T58" fmla="*/ 0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100" y="6"/>
                  </a:moveTo>
                  <a:lnTo>
                    <a:pt x="100" y="6"/>
                  </a:lnTo>
                  <a:lnTo>
                    <a:pt x="104" y="18"/>
                  </a:lnTo>
                  <a:lnTo>
                    <a:pt x="106" y="30"/>
                  </a:lnTo>
                  <a:lnTo>
                    <a:pt x="106" y="40"/>
                  </a:lnTo>
                  <a:lnTo>
                    <a:pt x="102" y="50"/>
                  </a:lnTo>
                  <a:lnTo>
                    <a:pt x="98" y="58"/>
                  </a:lnTo>
                  <a:lnTo>
                    <a:pt x="92" y="66"/>
                  </a:lnTo>
                  <a:lnTo>
                    <a:pt x="86" y="72"/>
                  </a:lnTo>
                  <a:lnTo>
                    <a:pt x="78" y="76"/>
                  </a:lnTo>
                  <a:lnTo>
                    <a:pt x="70" y="80"/>
                  </a:lnTo>
                  <a:lnTo>
                    <a:pt x="60" y="82"/>
                  </a:lnTo>
                  <a:lnTo>
                    <a:pt x="54" y="84"/>
                  </a:lnTo>
                  <a:lnTo>
                    <a:pt x="42" y="82"/>
                  </a:lnTo>
                  <a:lnTo>
                    <a:pt x="32" y="80"/>
                  </a:lnTo>
                  <a:lnTo>
                    <a:pt x="24" y="74"/>
                  </a:lnTo>
                  <a:lnTo>
                    <a:pt x="16" y="68"/>
                  </a:lnTo>
                  <a:lnTo>
                    <a:pt x="10" y="60"/>
                  </a:lnTo>
                  <a:lnTo>
                    <a:pt x="4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6" y="14"/>
                  </a:lnTo>
                  <a:lnTo>
                    <a:pt x="48" y="6"/>
                  </a:lnTo>
                  <a:lnTo>
                    <a:pt x="68" y="0"/>
                  </a:lnTo>
                  <a:lnTo>
                    <a:pt x="84" y="2"/>
                  </a:lnTo>
                  <a:lnTo>
                    <a:pt x="100" y="6"/>
                  </a:lnTo>
                  <a:close/>
                  <a:moveTo>
                    <a:pt x="76" y="30"/>
                  </a:moveTo>
                  <a:lnTo>
                    <a:pt x="76" y="30"/>
                  </a:lnTo>
                  <a:lnTo>
                    <a:pt x="74" y="22"/>
                  </a:lnTo>
                  <a:lnTo>
                    <a:pt x="70" y="14"/>
                  </a:lnTo>
                  <a:lnTo>
                    <a:pt x="62" y="10"/>
                  </a:lnTo>
                  <a:lnTo>
                    <a:pt x="54" y="8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30" y="30"/>
                  </a:lnTo>
                  <a:lnTo>
                    <a:pt x="32" y="4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54" y="54"/>
                  </a:lnTo>
                  <a:lnTo>
                    <a:pt x="62" y="52"/>
                  </a:lnTo>
                  <a:lnTo>
                    <a:pt x="70" y="46"/>
                  </a:lnTo>
                  <a:lnTo>
                    <a:pt x="74" y="4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308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0 w 46"/>
                <a:gd name="T31" fmla="*/ 2147483646 h 46"/>
                <a:gd name="T32" fmla="*/ 0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309"/>
            <p:cNvSpPr>
              <a:spLocks/>
            </p:cNvSpPr>
            <p:nvPr/>
          </p:nvSpPr>
          <p:spPr bwMode="auto">
            <a:xfrm>
              <a:off x="3335338" y="2517775"/>
              <a:ext cx="263525" cy="149225"/>
            </a:xfrm>
            <a:custGeom>
              <a:avLst/>
              <a:gdLst>
                <a:gd name="T0" fmla="*/ 2147483646 w 166"/>
                <a:gd name="T1" fmla="*/ 0 h 94"/>
                <a:gd name="T2" fmla="*/ 2147483646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w 166"/>
                <a:gd name="T25" fmla="*/ 2147483646 h 94"/>
                <a:gd name="T26" fmla="*/ 0 w 166"/>
                <a:gd name="T27" fmla="*/ 2147483646 h 94"/>
                <a:gd name="T28" fmla="*/ 2147483646 w 166"/>
                <a:gd name="T29" fmla="*/ 2147483646 h 94"/>
                <a:gd name="T30" fmla="*/ 2147483646 w 166"/>
                <a:gd name="T31" fmla="*/ 2147483646 h 94"/>
                <a:gd name="T32" fmla="*/ 2147483646 w 166"/>
                <a:gd name="T33" fmla="*/ 2147483646 h 94"/>
                <a:gd name="T34" fmla="*/ 2147483646 w 166"/>
                <a:gd name="T35" fmla="*/ 2147483646 h 94"/>
                <a:gd name="T36" fmla="*/ 2147483646 w 166"/>
                <a:gd name="T37" fmla="*/ 2147483646 h 94"/>
                <a:gd name="T38" fmla="*/ 2147483646 w 166"/>
                <a:gd name="T39" fmla="*/ 2147483646 h 94"/>
                <a:gd name="T40" fmla="*/ 2147483646 w 166"/>
                <a:gd name="T41" fmla="*/ 2147483646 h 94"/>
                <a:gd name="T42" fmla="*/ 2147483646 w 166"/>
                <a:gd name="T43" fmla="*/ 2147483646 h 94"/>
                <a:gd name="T44" fmla="*/ 2147483646 w 166"/>
                <a:gd name="T45" fmla="*/ 2147483646 h 94"/>
                <a:gd name="T46" fmla="*/ 2147483646 w 166"/>
                <a:gd name="T47" fmla="*/ 2147483646 h 94"/>
                <a:gd name="T48" fmla="*/ 2147483646 w 166"/>
                <a:gd name="T49" fmla="*/ 2147483646 h 94"/>
                <a:gd name="T50" fmla="*/ 2147483646 w 166"/>
                <a:gd name="T51" fmla="*/ 2147483646 h 94"/>
                <a:gd name="T52" fmla="*/ 2147483646 w 166"/>
                <a:gd name="T53" fmla="*/ 0 h 94"/>
                <a:gd name="T54" fmla="*/ 2147483646 w 166"/>
                <a:gd name="T55" fmla="*/ 0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4">
                  <a:moveTo>
                    <a:pt x="152" y="0"/>
                  </a:moveTo>
                  <a:lnTo>
                    <a:pt x="152" y="0"/>
                  </a:lnTo>
                  <a:lnTo>
                    <a:pt x="166" y="2"/>
                  </a:lnTo>
                  <a:lnTo>
                    <a:pt x="146" y="8"/>
                  </a:lnTo>
                  <a:lnTo>
                    <a:pt x="124" y="16"/>
                  </a:lnTo>
                  <a:lnTo>
                    <a:pt x="98" y="28"/>
                  </a:lnTo>
                  <a:lnTo>
                    <a:pt x="76" y="38"/>
                  </a:lnTo>
                  <a:lnTo>
                    <a:pt x="52" y="54"/>
                  </a:lnTo>
                  <a:lnTo>
                    <a:pt x="26" y="72"/>
                  </a:ln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310"/>
            <p:cNvSpPr>
              <a:spLocks/>
            </p:cNvSpPr>
            <p:nvPr/>
          </p:nvSpPr>
          <p:spPr bwMode="auto">
            <a:xfrm>
              <a:off x="341788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2147483646 w 100"/>
                <a:gd name="T5" fmla="*/ 2147483646 h 58"/>
                <a:gd name="T6" fmla="*/ 2147483646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0 w 100"/>
                <a:gd name="T23" fmla="*/ 2147483646 h 58"/>
                <a:gd name="T24" fmla="*/ 0 w 100"/>
                <a:gd name="T25" fmla="*/ 2147483646 h 58"/>
                <a:gd name="T26" fmla="*/ 0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100" y="58"/>
                  </a:moveTo>
                  <a:lnTo>
                    <a:pt x="100" y="58"/>
                  </a:lnTo>
                  <a:lnTo>
                    <a:pt x="78" y="58"/>
                  </a:lnTo>
                  <a:lnTo>
                    <a:pt x="60" y="56"/>
                  </a:lnTo>
                  <a:lnTo>
                    <a:pt x="46" y="52"/>
                  </a:lnTo>
                  <a:lnTo>
                    <a:pt x="32" y="48"/>
                  </a:lnTo>
                  <a:lnTo>
                    <a:pt x="22" y="4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24" y="10"/>
                  </a:lnTo>
                  <a:lnTo>
                    <a:pt x="46" y="0"/>
                  </a:lnTo>
                  <a:lnTo>
                    <a:pt x="46" y="4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56" y="34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8" y="54"/>
                  </a:lnTo>
                  <a:lnTo>
                    <a:pt x="88" y="56"/>
                  </a:lnTo>
                  <a:lnTo>
                    <a:pt x="100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311"/>
            <p:cNvSpPr>
              <a:spLocks/>
            </p:cNvSpPr>
            <p:nvPr/>
          </p:nvSpPr>
          <p:spPr bwMode="auto">
            <a:xfrm>
              <a:off x="3335338" y="2517775"/>
              <a:ext cx="422275" cy="149225"/>
            </a:xfrm>
            <a:custGeom>
              <a:avLst/>
              <a:gdLst>
                <a:gd name="T0" fmla="*/ 0 w 266"/>
                <a:gd name="T1" fmla="*/ 2147483646 h 94"/>
                <a:gd name="T2" fmla="*/ 0 w 266"/>
                <a:gd name="T3" fmla="*/ 2147483646 h 94"/>
                <a:gd name="T4" fmla="*/ 2147483646 w 266"/>
                <a:gd name="T5" fmla="*/ 2147483646 h 94"/>
                <a:gd name="T6" fmla="*/ 2147483646 w 266"/>
                <a:gd name="T7" fmla="*/ 2147483646 h 94"/>
                <a:gd name="T8" fmla="*/ 2147483646 w 266"/>
                <a:gd name="T9" fmla="*/ 2147483646 h 94"/>
                <a:gd name="T10" fmla="*/ 2147483646 w 266"/>
                <a:gd name="T11" fmla="*/ 2147483646 h 94"/>
                <a:gd name="T12" fmla="*/ 2147483646 w 266"/>
                <a:gd name="T13" fmla="*/ 2147483646 h 94"/>
                <a:gd name="T14" fmla="*/ 2147483646 w 266"/>
                <a:gd name="T15" fmla="*/ 2147483646 h 94"/>
                <a:gd name="T16" fmla="*/ 2147483646 w 266"/>
                <a:gd name="T17" fmla="*/ 2147483646 h 94"/>
                <a:gd name="T18" fmla="*/ 2147483646 w 266"/>
                <a:gd name="T19" fmla="*/ 2147483646 h 94"/>
                <a:gd name="T20" fmla="*/ 2147483646 w 266"/>
                <a:gd name="T21" fmla="*/ 2147483646 h 94"/>
                <a:gd name="T22" fmla="*/ 2147483646 w 266"/>
                <a:gd name="T23" fmla="*/ 2147483646 h 94"/>
                <a:gd name="T24" fmla="*/ 2147483646 w 266"/>
                <a:gd name="T25" fmla="*/ 2147483646 h 94"/>
                <a:gd name="T26" fmla="*/ 2147483646 w 266"/>
                <a:gd name="T27" fmla="*/ 2147483646 h 94"/>
                <a:gd name="T28" fmla="*/ 2147483646 w 266"/>
                <a:gd name="T29" fmla="*/ 0 h 94"/>
                <a:gd name="T30" fmla="*/ 2147483646 w 266"/>
                <a:gd name="T31" fmla="*/ 0 h 94"/>
                <a:gd name="T32" fmla="*/ 2147483646 w 266"/>
                <a:gd name="T33" fmla="*/ 2147483646 h 94"/>
                <a:gd name="T34" fmla="*/ 2147483646 w 266"/>
                <a:gd name="T35" fmla="*/ 2147483646 h 94"/>
                <a:gd name="T36" fmla="*/ 2147483646 w 266"/>
                <a:gd name="T37" fmla="*/ 2147483646 h 94"/>
                <a:gd name="T38" fmla="*/ 2147483646 w 266"/>
                <a:gd name="T39" fmla="*/ 2147483646 h 94"/>
                <a:gd name="T40" fmla="*/ 2147483646 w 266"/>
                <a:gd name="T41" fmla="*/ 2147483646 h 94"/>
                <a:gd name="T42" fmla="*/ 2147483646 w 266"/>
                <a:gd name="T43" fmla="*/ 2147483646 h 94"/>
                <a:gd name="T44" fmla="*/ 2147483646 w 266"/>
                <a:gd name="T45" fmla="*/ 2147483646 h 94"/>
                <a:gd name="T46" fmla="*/ 2147483646 w 266"/>
                <a:gd name="T47" fmla="*/ 2147483646 h 94"/>
                <a:gd name="T48" fmla="*/ 2147483646 w 266"/>
                <a:gd name="T49" fmla="*/ 2147483646 h 94"/>
                <a:gd name="T50" fmla="*/ 2147483646 w 266"/>
                <a:gd name="T51" fmla="*/ 2147483646 h 94"/>
                <a:gd name="T52" fmla="*/ 2147483646 w 266"/>
                <a:gd name="T53" fmla="*/ 2147483646 h 94"/>
                <a:gd name="T54" fmla="*/ 2147483646 w 266"/>
                <a:gd name="T55" fmla="*/ 2147483646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4">
                  <a:moveTo>
                    <a:pt x="0" y="94"/>
                  </a:moveTo>
                  <a:lnTo>
                    <a:pt x="0" y="94"/>
                  </a:lnTo>
                  <a:lnTo>
                    <a:pt x="14" y="76"/>
                  </a:lnTo>
                  <a:lnTo>
                    <a:pt x="24" y="62"/>
                  </a:lnTo>
                  <a:lnTo>
                    <a:pt x="26" y="56"/>
                  </a:lnTo>
                  <a:lnTo>
                    <a:pt x="28" y="52"/>
                  </a:lnTo>
                  <a:lnTo>
                    <a:pt x="34" y="44"/>
                  </a:lnTo>
                  <a:lnTo>
                    <a:pt x="42" y="36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94" y="8"/>
                  </a:lnTo>
                  <a:lnTo>
                    <a:pt x="120" y="2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82" y="4"/>
                  </a:lnTo>
                  <a:lnTo>
                    <a:pt x="198" y="8"/>
                  </a:lnTo>
                  <a:lnTo>
                    <a:pt x="216" y="16"/>
                  </a:lnTo>
                  <a:lnTo>
                    <a:pt x="232" y="26"/>
                  </a:lnTo>
                  <a:lnTo>
                    <a:pt x="244" y="38"/>
                  </a:lnTo>
                  <a:lnTo>
                    <a:pt x="252" y="48"/>
                  </a:lnTo>
                  <a:lnTo>
                    <a:pt x="260" y="60"/>
                  </a:lnTo>
                  <a:lnTo>
                    <a:pt x="264" y="68"/>
                  </a:lnTo>
                  <a:lnTo>
                    <a:pt x="26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312"/>
            <p:cNvSpPr>
              <a:spLocks/>
            </p:cNvSpPr>
            <p:nvPr/>
          </p:nvSpPr>
          <p:spPr bwMode="auto">
            <a:xfrm>
              <a:off x="3335338" y="2520950"/>
              <a:ext cx="263525" cy="146050"/>
            </a:xfrm>
            <a:custGeom>
              <a:avLst/>
              <a:gdLst>
                <a:gd name="T0" fmla="*/ 2147483646 w 166"/>
                <a:gd name="T1" fmla="*/ 0 h 92"/>
                <a:gd name="T2" fmla="*/ 2147483646 w 166"/>
                <a:gd name="T3" fmla="*/ 0 h 92"/>
                <a:gd name="T4" fmla="*/ 2147483646 w 166"/>
                <a:gd name="T5" fmla="*/ 0 h 92"/>
                <a:gd name="T6" fmla="*/ 2147483646 w 166"/>
                <a:gd name="T7" fmla="*/ 0 h 92"/>
                <a:gd name="T8" fmla="*/ 2147483646 w 166"/>
                <a:gd name="T9" fmla="*/ 2147483646 h 92"/>
                <a:gd name="T10" fmla="*/ 2147483646 w 166"/>
                <a:gd name="T11" fmla="*/ 2147483646 h 92"/>
                <a:gd name="T12" fmla="*/ 2147483646 w 166"/>
                <a:gd name="T13" fmla="*/ 2147483646 h 92"/>
                <a:gd name="T14" fmla="*/ 2147483646 w 166"/>
                <a:gd name="T15" fmla="*/ 2147483646 h 92"/>
                <a:gd name="T16" fmla="*/ 2147483646 w 166"/>
                <a:gd name="T17" fmla="*/ 2147483646 h 92"/>
                <a:gd name="T18" fmla="*/ 2147483646 w 166"/>
                <a:gd name="T19" fmla="*/ 2147483646 h 92"/>
                <a:gd name="T20" fmla="*/ 2147483646 w 166"/>
                <a:gd name="T21" fmla="*/ 2147483646 h 92"/>
                <a:gd name="T22" fmla="*/ 2147483646 w 166"/>
                <a:gd name="T23" fmla="*/ 2147483646 h 92"/>
                <a:gd name="T24" fmla="*/ 0 w 166"/>
                <a:gd name="T25" fmla="*/ 2147483646 h 92"/>
                <a:gd name="T26" fmla="*/ 0 w 166"/>
                <a:gd name="T27" fmla="*/ 2147483646 h 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6" h="92">
                  <a:moveTo>
                    <a:pt x="166" y="0"/>
                  </a:moveTo>
                  <a:lnTo>
                    <a:pt x="166" y="0"/>
                  </a:lnTo>
                  <a:lnTo>
                    <a:pt x="146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76" y="36"/>
                  </a:lnTo>
                  <a:lnTo>
                    <a:pt x="52" y="52"/>
                  </a:lnTo>
                  <a:lnTo>
                    <a:pt x="26" y="70"/>
                  </a:lnTo>
                  <a:lnTo>
                    <a:pt x="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313"/>
            <p:cNvSpPr>
              <a:spLocks/>
            </p:cNvSpPr>
            <p:nvPr/>
          </p:nvSpPr>
          <p:spPr bwMode="auto">
            <a:xfrm>
              <a:off x="3417888" y="2603500"/>
              <a:ext cx="339725" cy="85725"/>
            </a:xfrm>
            <a:custGeom>
              <a:avLst/>
              <a:gdLst>
                <a:gd name="T0" fmla="*/ 0 w 214"/>
                <a:gd name="T1" fmla="*/ 0 h 54"/>
                <a:gd name="T2" fmla="*/ 0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2147483646 w 214"/>
                <a:gd name="T35" fmla="*/ 2147483646 h 54"/>
                <a:gd name="T36" fmla="*/ 2147483646 w 214"/>
                <a:gd name="T37" fmla="*/ 2147483646 h 54"/>
                <a:gd name="T38" fmla="*/ 2147483646 w 214"/>
                <a:gd name="T39" fmla="*/ 2147483646 h 54"/>
                <a:gd name="T40" fmla="*/ 2147483646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22" y="16"/>
                  </a:lnTo>
                  <a:lnTo>
                    <a:pt x="32" y="22"/>
                  </a:lnTo>
                  <a:lnTo>
                    <a:pt x="46" y="26"/>
                  </a:lnTo>
                  <a:lnTo>
                    <a:pt x="60" y="30"/>
                  </a:lnTo>
                  <a:lnTo>
                    <a:pt x="78" y="32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62" y="24"/>
                  </a:lnTo>
                  <a:lnTo>
                    <a:pt x="184" y="22"/>
                  </a:lnTo>
                  <a:lnTo>
                    <a:pt x="198" y="20"/>
                  </a:lnTo>
                  <a:lnTo>
                    <a:pt x="214" y="22"/>
                  </a:lnTo>
                  <a:lnTo>
                    <a:pt x="214" y="24"/>
                  </a:lnTo>
                  <a:lnTo>
                    <a:pt x="214" y="30"/>
                  </a:lnTo>
                  <a:lnTo>
                    <a:pt x="210" y="42"/>
                  </a:lnTo>
                  <a:lnTo>
                    <a:pt x="198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314"/>
            <p:cNvSpPr>
              <a:spLocks/>
            </p:cNvSpPr>
            <p:nvPr/>
          </p:nvSpPr>
          <p:spPr bwMode="auto">
            <a:xfrm>
              <a:off x="3490913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2147483646 h 78"/>
                <a:gd name="T6" fmla="*/ 2147483646 w 106"/>
                <a:gd name="T7" fmla="*/ 2147483646 h 78"/>
                <a:gd name="T8" fmla="*/ 2147483646 w 106"/>
                <a:gd name="T9" fmla="*/ 2147483646 h 78"/>
                <a:gd name="T10" fmla="*/ 2147483646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0 w 106"/>
                <a:gd name="T51" fmla="*/ 2147483646 h 78"/>
                <a:gd name="T52" fmla="*/ 0 w 106"/>
                <a:gd name="T53" fmla="*/ 2147483646 h 78"/>
                <a:gd name="T54" fmla="*/ 0 w 106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6" h="78">
                  <a:moveTo>
                    <a:pt x="100" y="0"/>
                  </a:moveTo>
                  <a:lnTo>
                    <a:pt x="100" y="0"/>
                  </a:lnTo>
                  <a:lnTo>
                    <a:pt x="104" y="12"/>
                  </a:lnTo>
                  <a:lnTo>
                    <a:pt x="106" y="24"/>
                  </a:lnTo>
                  <a:lnTo>
                    <a:pt x="106" y="34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6"/>
                  </a:lnTo>
                  <a:lnTo>
                    <a:pt x="78" y="70"/>
                  </a:lnTo>
                  <a:lnTo>
                    <a:pt x="70" y="74"/>
                  </a:lnTo>
                  <a:lnTo>
                    <a:pt x="60" y="76"/>
                  </a:lnTo>
                  <a:lnTo>
                    <a:pt x="54" y="78"/>
                  </a:lnTo>
                  <a:lnTo>
                    <a:pt x="42" y="76"/>
                  </a:lnTo>
                  <a:lnTo>
                    <a:pt x="32" y="74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0" y="54"/>
                  </a:lnTo>
                  <a:lnTo>
                    <a:pt x="4" y="46"/>
                  </a:lnTo>
                  <a:lnTo>
                    <a:pt x="2" y="36"/>
                  </a:lnTo>
                  <a:lnTo>
                    <a:pt x="0" y="24"/>
                  </a:lnTo>
                  <a:lnTo>
                    <a:pt x="0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315"/>
            <p:cNvSpPr>
              <a:spLocks/>
            </p:cNvSpPr>
            <p:nvPr/>
          </p:nvSpPr>
          <p:spPr bwMode="auto">
            <a:xfrm>
              <a:off x="3538538" y="2533650"/>
              <a:ext cx="73025" cy="73025"/>
            </a:xfrm>
            <a:custGeom>
              <a:avLst/>
              <a:gdLst>
                <a:gd name="T0" fmla="*/ 2147483646 w 46"/>
                <a:gd name="T1" fmla="*/ 2147483646 h 46"/>
                <a:gd name="T2" fmla="*/ 2147483646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0 w 46"/>
                <a:gd name="T21" fmla="*/ 2147483646 h 46"/>
                <a:gd name="T22" fmla="*/ 0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2147483646 h 46"/>
                <a:gd name="T42" fmla="*/ 2147483646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316"/>
            <p:cNvSpPr>
              <a:spLocks/>
            </p:cNvSpPr>
            <p:nvPr/>
          </p:nvSpPr>
          <p:spPr bwMode="auto">
            <a:xfrm>
              <a:off x="3586163" y="25336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317"/>
            <p:cNvSpPr>
              <a:spLocks/>
            </p:cNvSpPr>
            <p:nvPr/>
          </p:nvSpPr>
          <p:spPr bwMode="auto">
            <a:xfrm>
              <a:off x="4017963" y="2530475"/>
              <a:ext cx="171450" cy="123825"/>
            </a:xfrm>
            <a:custGeom>
              <a:avLst/>
              <a:gdLst>
                <a:gd name="T0" fmla="*/ 0 w 108"/>
                <a:gd name="T1" fmla="*/ 2147483646 h 78"/>
                <a:gd name="T2" fmla="*/ 0 w 108"/>
                <a:gd name="T3" fmla="*/ 2147483646 h 78"/>
                <a:gd name="T4" fmla="*/ 2147483646 w 108"/>
                <a:gd name="T5" fmla="*/ 2147483646 h 78"/>
                <a:gd name="T6" fmla="*/ 2147483646 w 108"/>
                <a:gd name="T7" fmla="*/ 2147483646 h 78"/>
                <a:gd name="T8" fmla="*/ 2147483646 w 108"/>
                <a:gd name="T9" fmla="*/ 2147483646 h 78"/>
                <a:gd name="T10" fmla="*/ 2147483646 w 108"/>
                <a:gd name="T11" fmla="*/ 2147483646 h 78"/>
                <a:gd name="T12" fmla="*/ 2147483646 w 108"/>
                <a:gd name="T13" fmla="*/ 2147483646 h 78"/>
                <a:gd name="T14" fmla="*/ 2147483646 w 108"/>
                <a:gd name="T15" fmla="*/ 2147483646 h 78"/>
                <a:gd name="T16" fmla="*/ 2147483646 w 108"/>
                <a:gd name="T17" fmla="*/ 2147483646 h 78"/>
                <a:gd name="T18" fmla="*/ 2147483646 w 108"/>
                <a:gd name="T19" fmla="*/ 2147483646 h 78"/>
                <a:gd name="T20" fmla="*/ 2147483646 w 108"/>
                <a:gd name="T21" fmla="*/ 2147483646 h 78"/>
                <a:gd name="T22" fmla="*/ 2147483646 w 108"/>
                <a:gd name="T23" fmla="*/ 2147483646 h 78"/>
                <a:gd name="T24" fmla="*/ 2147483646 w 108"/>
                <a:gd name="T25" fmla="*/ 2147483646 h 78"/>
                <a:gd name="T26" fmla="*/ 2147483646 w 108"/>
                <a:gd name="T27" fmla="*/ 2147483646 h 78"/>
                <a:gd name="T28" fmla="*/ 2147483646 w 108"/>
                <a:gd name="T29" fmla="*/ 2147483646 h 78"/>
                <a:gd name="T30" fmla="*/ 2147483646 w 108"/>
                <a:gd name="T31" fmla="*/ 2147483646 h 78"/>
                <a:gd name="T32" fmla="*/ 2147483646 w 108"/>
                <a:gd name="T33" fmla="*/ 2147483646 h 78"/>
                <a:gd name="T34" fmla="*/ 2147483646 w 108"/>
                <a:gd name="T35" fmla="*/ 2147483646 h 78"/>
                <a:gd name="T36" fmla="*/ 2147483646 w 108"/>
                <a:gd name="T37" fmla="*/ 0 h 78"/>
                <a:gd name="T38" fmla="*/ 2147483646 w 108"/>
                <a:gd name="T39" fmla="*/ 0 h 78"/>
                <a:gd name="T40" fmla="*/ 2147483646 w 108"/>
                <a:gd name="T41" fmla="*/ 2147483646 h 78"/>
                <a:gd name="T42" fmla="*/ 2147483646 w 108"/>
                <a:gd name="T43" fmla="*/ 2147483646 h 78"/>
                <a:gd name="T44" fmla="*/ 2147483646 w 108"/>
                <a:gd name="T45" fmla="*/ 2147483646 h 78"/>
                <a:gd name="T46" fmla="*/ 2147483646 w 108"/>
                <a:gd name="T47" fmla="*/ 2147483646 h 78"/>
                <a:gd name="T48" fmla="*/ 2147483646 w 108"/>
                <a:gd name="T49" fmla="*/ 2147483646 h 78"/>
                <a:gd name="T50" fmla="*/ 2147483646 w 108"/>
                <a:gd name="T51" fmla="*/ 2147483646 h 78"/>
                <a:gd name="T52" fmla="*/ 0 w 108"/>
                <a:gd name="T53" fmla="*/ 2147483646 h 78"/>
                <a:gd name="T54" fmla="*/ 0 w 108"/>
                <a:gd name="T55" fmla="*/ 2147483646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8" h="78">
                  <a:moveTo>
                    <a:pt x="0" y="68"/>
                  </a:moveTo>
                  <a:lnTo>
                    <a:pt x="0" y="68"/>
                  </a:lnTo>
                  <a:lnTo>
                    <a:pt x="16" y="68"/>
                  </a:lnTo>
                  <a:lnTo>
                    <a:pt x="30" y="68"/>
                  </a:lnTo>
                  <a:lnTo>
                    <a:pt x="52" y="70"/>
                  </a:lnTo>
                  <a:lnTo>
                    <a:pt x="108" y="78"/>
                  </a:lnTo>
                  <a:lnTo>
                    <a:pt x="98" y="74"/>
                  </a:lnTo>
                  <a:lnTo>
                    <a:pt x="90" y="72"/>
                  </a:lnTo>
                  <a:lnTo>
                    <a:pt x="82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4" y="34"/>
                  </a:lnTo>
                  <a:lnTo>
                    <a:pt x="62" y="24"/>
                  </a:lnTo>
                  <a:lnTo>
                    <a:pt x="64" y="12"/>
                  </a:lnTo>
                  <a:lnTo>
                    <a:pt x="68" y="0"/>
                  </a:lnTo>
                  <a:lnTo>
                    <a:pt x="50" y="8"/>
                  </a:lnTo>
                  <a:lnTo>
                    <a:pt x="34" y="18"/>
                  </a:lnTo>
                  <a:lnTo>
                    <a:pt x="22" y="30"/>
                  </a:lnTo>
                  <a:lnTo>
                    <a:pt x="14" y="42"/>
                  </a:lnTo>
                  <a:lnTo>
                    <a:pt x="8" y="52"/>
                  </a:lnTo>
                  <a:lnTo>
                    <a:pt x="4" y="6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318"/>
            <p:cNvSpPr>
              <a:spLocks noEditPoints="1"/>
            </p:cNvSpPr>
            <p:nvPr/>
          </p:nvSpPr>
          <p:spPr bwMode="auto">
            <a:xfrm>
              <a:off x="4116388" y="2520950"/>
              <a:ext cx="168275" cy="133350"/>
            </a:xfrm>
            <a:custGeom>
              <a:avLst/>
              <a:gdLst>
                <a:gd name="T0" fmla="*/ 2147483646 w 106"/>
                <a:gd name="T1" fmla="*/ 2147483646 h 84"/>
                <a:gd name="T2" fmla="*/ 2147483646 w 106"/>
                <a:gd name="T3" fmla="*/ 2147483646 h 84"/>
                <a:gd name="T4" fmla="*/ 2147483646 w 106"/>
                <a:gd name="T5" fmla="*/ 2147483646 h 84"/>
                <a:gd name="T6" fmla="*/ 0 w 106"/>
                <a:gd name="T7" fmla="*/ 2147483646 h 84"/>
                <a:gd name="T8" fmla="*/ 0 w 106"/>
                <a:gd name="T9" fmla="*/ 2147483646 h 84"/>
                <a:gd name="T10" fmla="*/ 2147483646 w 106"/>
                <a:gd name="T11" fmla="*/ 2147483646 h 84"/>
                <a:gd name="T12" fmla="*/ 2147483646 w 106"/>
                <a:gd name="T13" fmla="*/ 2147483646 h 84"/>
                <a:gd name="T14" fmla="*/ 2147483646 w 106"/>
                <a:gd name="T15" fmla="*/ 2147483646 h 84"/>
                <a:gd name="T16" fmla="*/ 2147483646 w 106"/>
                <a:gd name="T17" fmla="*/ 2147483646 h 84"/>
                <a:gd name="T18" fmla="*/ 2147483646 w 106"/>
                <a:gd name="T19" fmla="*/ 2147483646 h 84"/>
                <a:gd name="T20" fmla="*/ 2147483646 w 106"/>
                <a:gd name="T21" fmla="*/ 2147483646 h 84"/>
                <a:gd name="T22" fmla="*/ 2147483646 w 106"/>
                <a:gd name="T23" fmla="*/ 2147483646 h 84"/>
                <a:gd name="T24" fmla="*/ 2147483646 w 106"/>
                <a:gd name="T25" fmla="*/ 2147483646 h 84"/>
                <a:gd name="T26" fmla="*/ 2147483646 w 106"/>
                <a:gd name="T27" fmla="*/ 2147483646 h 84"/>
                <a:gd name="T28" fmla="*/ 2147483646 w 106"/>
                <a:gd name="T29" fmla="*/ 2147483646 h 84"/>
                <a:gd name="T30" fmla="*/ 2147483646 w 106"/>
                <a:gd name="T31" fmla="*/ 2147483646 h 84"/>
                <a:gd name="T32" fmla="*/ 2147483646 w 106"/>
                <a:gd name="T33" fmla="*/ 2147483646 h 84"/>
                <a:gd name="T34" fmla="*/ 2147483646 w 106"/>
                <a:gd name="T35" fmla="*/ 2147483646 h 84"/>
                <a:gd name="T36" fmla="*/ 2147483646 w 106"/>
                <a:gd name="T37" fmla="*/ 2147483646 h 84"/>
                <a:gd name="T38" fmla="*/ 2147483646 w 106"/>
                <a:gd name="T39" fmla="*/ 2147483646 h 84"/>
                <a:gd name="T40" fmla="*/ 2147483646 w 106"/>
                <a:gd name="T41" fmla="*/ 2147483646 h 84"/>
                <a:gd name="T42" fmla="*/ 2147483646 w 106"/>
                <a:gd name="T43" fmla="*/ 2147483646 h 84"/>
                <a:gd name="T44" fmla="*/ 2147483646 w 106"/>
                <a:gd name="T45" fmla="*/ 2147483646 h 84"/>
                <a:gd name="T46" fmla="*/ 2147483646 w 106"/>
                <a:gd name="T47" fmla="*/ 2147483646 h 84"/>
                <a:gd name="T48" fmla="*/ 2147483646 w 106"/>
                <a:gd name="T49" fmla="*/ 2147483646 h 84"/>
                <a:gd name="T50" fmla="*/ 2147483646 w 106"/>
                <a:gd name="T51" fmla="*/ 2147483646 h 84"/>
                <a:gd name="T52" fmla="*/ 2147483646 w 106"/>
                <a:gd name="T53" fmla="*/ 2147483646 h 84"/>
                <a:gd name="T54" fmla="*/ 2147483646 w 106"/>
                <a:gd name="T55" fmla="*/ 2147483646 h 84"/>
                <a:gd name="T56" fmla="*/ 2147483646 w 106"/>
                <a:gd name="T57" fmla="*/ 2147483646 h 84"/>
                <a:gd name="T58" fmla="*/ 2147483646 w 106"/>
                <a:gd name="T59" fmla="*/ 2147483646 h 84"/>
                <a:gd name="T60" fmla="*/ 2147483646 w 106"/>
                <a:gd name="T61" fmla="*/ 2147483646 h 84"/>
                <a:gd name="T62" fmla="*/ 2147483646 w 106"/>
                <a:gd name="T63" fmla="*/ 2147483646 h 84"/>
                <a:gd name="T64" fmla="*/ 2147483646 w 106"/>
                <a:gd name="T65" fmla="*/ 0 h 84"/>
                <a:gd name="T66" fmla="*/ 2147483646 w 106"/>
                <a:gd name="T67" fmla="*/ 0 h 84"/>
                <a:gd name="T68" fmla="*/ 2147483646 w 106"/>
                <a:gd name="T69" fmla="*/ 2147483646 h 84"/>
                <a:gd name="T70" fmla="*/ 2147483646 w 106"/>
                <a:gd name="T71" fmla="*/ 2147483646 h 84"/>
                <a:gd name="T72" fmla="*/ 2147483646 w 106"/>
                <a:gd name="T73" fmla="*/ 2147483646 h 84"/>
                <a:gd name="T74" fmla="*/ 2147483646 w 106"/>
                <a:gd name="T75" fmla="*/ 2147483646 h 84"/>
                <a:gd name="T76" fmla="*/ 2147483646 w 106"/>
                <a:gd name="T77" fmla="*/ 2147483646 h 84"/>
                <a:gd name="T78" fmla="*/ 2147483646 w 106"/>
                <a:gd name="T79" fmla="*/ 2147483646 h 84"/>
                <a:gd name="T80" fmla="*/ 2147483646 w 106"/>
                <a:gd name="T81" fmla="*/ 2147483646 h 84"/>
                <a:gd name="T82" fmla="*/ 2147483646 w 106"/>
                <a:gd name="T83" fmla="*/ 2147483646 h 84"/>
                <a:gd name="T84" fmla="*/ 2147483646 w 106"/>
                <a:gd name="T85" fmla="*/ 2147483646 h 84"/>
                <a:gd name="T86" fmla="*/ 2147483646 w 106"/>
                <a:gd name="T87" fmla="*/ 2147483646 h 84"/>
                <a:gd name="T88" fmla="*/ 2147483646 w 106"/>
                <a:gd name="T89" fmla="*/ 2147483646 h 84"/>
                <a:gd name="T90" fmla="*/ 2147483646 w 106"/>
                <a:gd name="T91" fmla="*/ 2147483646 h 84"/>
                <a:gd name="T92" fmla="*/ 2147483646 w 106"/>
                <a:gd name="T93" fmla="*/ 2147483646 h 84"/>
                <a:gd name="T94" fmla="*/ 2147483646 w 106"/>
                <a:gd name="T95" fmla="*/ 2147483646 h 84"/>
                <a:gd name="T96" fmla="*/ 2147483646 w 106"/>
                <a:gd name="T97" fmla="*/ 2147483646 h 84"/>
                <a:gd name="T98" fmla="*/ 2147483646 w 106"/>
                <a:gd name="T99" fmla="*/ 2147483646 h 84"/>
                <a:gd name="T100" fmla="*/ 2147483646 w 106"/>
                <a:gd name="T101" fmla="*/ 2147483646 h 84"/>
                <a:gd name="T102" fmla="*/ 2147483646 w 106"/>
                <a:gd name="T103" fmla="*/ 2147483646 h 84"/>
                <a:gd name="T104" fmla="*/ 2147483646 w 106"/>
                <a:gd name="T105" fmla="*/ 2147483646 h 84"/>
                <a:gd name="T106" fmla="*/ 2147483646 w 106"/>
                <a:gd name="T107" fmla="*/ 2147483646 h 84"/>
                <a:gd name="T108" fmla="*/ 2147483646 w 106"/>
                <a:gd name="T109" fmla="*/ 2147483646 h 84"/>
                <a:gd name="T110" fmla="*/ 2147483646 w 106"/>
                <a:gd name="T111" fmla="*/ 2147483646 h 84"/>
                <a:gd name="T112" fmla="*/ 2147483646 w 106"/>
                <a:gd name="T113" fmla="*/ 2147483646 h 84"/>
                <a:gd name="T114" fmla="*/ 2147483646 w 106"/>
                <a:gd name="T115" fmla="*/ 2147483646 h 84"/>
                <a:gd name="T116" fmla="*/ 2147483646 w 106"/>
                <a:gd name="T117" fmla="*/ 2147483646 h 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" h="84">
                  <a:moveTo>
                    <a:pt x="6" y="6"/>
                  </a:moveTo>
                  <a:lnTo>
                    <a:pt x="6" y="6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2" y="40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4" y="66"/>
                  </a:lnTo>
                  <a:lnTo>
                    <a:pt x="20" y="72"/>
                  </a:lnTo>
                  <a:lnTo>
                    <a:pt x="28" y="78"/>
                  </a:lnTo>
                  <a:lnTo>
                    <a:pt x="36" y="80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4" y="84"/>
                  </a:lnTo>
                  <a:lnTo>
                    <a:pt x="64" y="82"/>
                  </a:lnTo>
                  <a:lnTo>
                    <a:pt x="74" y="80"/>
                  </a:lnTo>
                  <a:lnTo>
                    <a:pt x="82" y="74"/>
                  </a:lnTo>
                  <a:lnTo>
                    <a:pt x="90" y="68"/>
                  </a:lnTo>
                  <a:lnTo>
                    <a:pt x="96" y="60"/>
                  </a:lnTo>
                  <a:lnTo>
                    <a:pt x="102" y="52"/>
                  </a:lnTo>
                  <a:lnTo>
                    <a:pt x="104" y="42"/>
                  </a:lnTo>
                  <a:lnTo>
                    <a:pt x="106" y="30"/>
                  </a:lnTo>
                  <a:lnTo>
                    <a:pt x="106" y="26"/>
                  </a:lnTo>
                  <a:lnTo>
                    <a:pt x="80" y="14"/>
                  </a:lnTo>
                  <a:lnTo>
                    <a:pt x="58" y="6"/>
                  </a:lnTo>
                  <a:lnTo>
                    <a:pt x="38" y="0"/>
                  </a:lnTo>
                  <a:lnTo>
                    <a:pt x="22" y="2"/>
                  </a:lnTo>
                  <a:lnTo>
                    <a:pt x="6" y="6"/>
                  </a:lnTo>
                  <a:close/>
                  <a:moveTo>
                    <a:pt x="30" y="30"/>
                  </a:moveTo>
                  <a:lnTo>
                    <a:pt x="30" y="30"/>
                  </a:lnTo>
                  <a:lnTo>
                    <a:pt x="32" y="22"/>
                  </a:lnTo>
                  <a:lnTo>
                    <a:pt x="36" y="14"/>
                  </a:lnTo>
                  <a:lnTo>
                    <a:pt x="44" y="10"/>
                  </a:lnTo>
                  <a:lnTo>
                    <a:pt x="54" y="8"/>
                  </a:lnTo>
                  <a:lnTo>
                    <a:pt x="62" y="10"/>
                  </a:lnTo>
                  <a:lnTo>
                    <a:pt x="70" y="14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4" y="40"/>
                  </a:lnTo>
                  <a:lnTo>
                    <a:pt x="70" y="48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44" y="52"/>
                  </a:lnTo>
                  <a:lnTo>
                    <a:pt x="36" y="48"/>
                  </a:lnTo>
                  <a:lnTo>
                    <a:pt x="32" y="4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319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2147483646 w 46"/>
                <a:gd name="T1" fmla="*/ 0 h 46"/>
                <a:gd name="T2" fmla="*/ 2147483646 w 46"/>
                <a:gd name="T3" fmla="*/ 0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0 w 46"/>
                <a:gd name="T11" fmla="*/ 2147483646 h 46"/>
                <a:gd name="T12" fmla="*/ 0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2147483646 h 46"/>
                <a:gd name="T32" fmla="*/ 2147483646 w 46"/>
                <a:gd name="T33" fmla="*/ 2147483646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2147483646 w 46"/>
                <a:gd name="T41" fmla="*/ 0 h 46"/>
                <a:gd name="T42" fmla="*/ 2147483646 w 46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320"/>
            <p:cNvSpPr>
              <a:spLocks/>
            </p:cNvSpPr>
            <p:nvPr/>
          </p:nvSpPr>
          <p:spPr bwMode="auto">
            <a:xfrm>
              <a:off x="4176713" y="2517775"/>
              <a:ext cx="263525" cy="152400"/>
            </a:xfrm>
            <a:custGeom>
              <a:avLst/>
              <a:gdLst>
                <a:gd name="T0" fmla="*/ 2147483646 w 166"/>
                <a:gd name="T1" fmla="*/ 0 h 96"/>
                <a:gd name="T2" fmla="*/ 2147483646 w 166"/>
                <a:gd name="T3" fmla="*/ 0 h 96"/>
                <a:gd name="T4" fmla="*/ 0 w 166"/>
                <a:gd name="T5" fmla="*/ 2147483646 h 96"/>
                <a:gd name="T6" fmla="*/ 0 w 166"/>
                <a:gd name="T7" fmla="*/ 2147483646 h 96"/>
                <a:gd name="T8" fmla="*/ 2147483646 w 166"/>
                <a:gd name="T9" fmla="*/ 2147483646 h 96"/>
                <a:gd name="T10" fmla="*/ 2147483646 w 166"/>
                <a:gd name="T11" fmla="*/ 2147483646 h 96"/>
                <a:gd name="T12" fmla="*/ 2147483646 w 166"/>
                <a:gd name="T13" fmla="*/ 2147483646 h 96"/>
                <a:gd name="T14" fmla="*/ 2147483646 w 166"/>
                <a:gd name="T15" fmla="*/ 2147483646 h 96"/>
                <a:gd name="T16" fmla="*/ 2147483646 w 166"/>
                <a:gd name="T17" fmla="*/ 2147483646 h 96"/>
                <a:gd name="T18" fmla="*/ 2147483646 w 166"/>
                <a:gd name="T19" fmla="*/ 2147483646 h 96"/>
                <a:gd name="T20" fmla="*/ 2147483646 w 166"/>
                <a:gd name="T21" fmla="*/ 2147483646 h 96"/>
                <a:gd name="T22" fmla="*/ 2147483646 w 166"/>
                <a:gd name="T23" fmla="*/ 2147483646 h 96"/>
                <a:gd name="T24" fmla="*/ 2147483646 w 166"/>
                <a:gd name="T25" fmla="*/ 2147483646 h 96"/>
                <a:gd name="T26" fmla="*/ 2147483646 w 166"/>
                <a:gd name="T27" fmla="*/ 2147483646 h 96"/>
                <a:gd name="T28" fmla="*/ 2147483646 w 166"/>
                <a:gd name="T29" fmla="*/ 2147483646 h 96"/>
                <a:gd name="T30" fmla="*/ 2147483646 w 166"/>
                <a:gd name="T31" fmla="*/ 2147483646 h 96"/>
                <a:gd name="T32" fmla="*/ 2147483646 w 166"/>
                <a:gd name="T33" fmla="*/ 2147483646 h 96"/>
                <a:gd name="T34" fmla="*/ 2147483646 w 166"/>
                <a:gd name="T35" fmla="*/ 2147483646 h 96"/>
                <a:gd name="T36" fmla="*/ 2147483646 w 166"/>
                <a:gd name="T37" fmla="*/ 2147483646 h 96"/>
                <a:gd name="T38" fmla="*/ 2147483646 w 166"/>
                <a:gd name="T39" fmla="*/ 2147483646 h 96"/>
                <a:gd name="T40" fmla="*/ 2147483646 w 166"/>
                <a:gd name="T41" fmla="*/ 2147483646 h 96"/>
                <a:gd name="T42" fmla="*/ 2147483646 w 166"/>
                <a:gd name="T43" fmla="*/ 2147483646 h 96"/>
                <a:gd name="T44" fmla="*/ 2147483646 w 166"/>
                <a:gd name="T45" fmla="*/ 2147483646 h 96"/>
                <a:gd name="T46" fmla="*/ 2147483646 w 166"/>
                <a:gd name="T47" fmla="*/ 2147483646 h 96"/>
                <a:gd name="T48" fmla="*/ 2147483646 w 166"/>
                <a:gd name="T49" fmla="*/ 2147483646 h 96"/>
                <a:gd name="T50" fmla="*/ 2147483646 w 166"/>
                <a:gd name="T51" fmla="*/ 2147483646 h 96"/>
                <a:gd name="T52" fmla="*/ 2147483646 w 166"/>
                <a:gd name="T53" fmla="*/ 0 h 96"/>
                <a:gd name="T54" fmla="*/ 2147483646 w 166"/>
                <a:gd name="T55" fmla="*/ 0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6" h="96">
                  <a:moveTo>
                    <a:pt x="14" y="0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20" y="8"/>
                  </a:lnTo>
                  <a:lnTo>
                    <a:pt x="42" y="16"/>
                  </a:lnTo>
                  <a:lnTo>
                    <a:pt x="68" y="28"/>
                  </a:lnTo>
                  <a:lnTo>
                    <a:pt x="90" y="40"/>
                  </a:lnTo>
                  <a:lnTo>
                    <a:pt x="114" y="54"/>
                  </a:lnTo>
                  <a:lnTo>
                    <a:pt x="140" y="72"/>
                  </a:lnTo>
                  <a:lnTo>
                    <a:pt x="166" y="96"/>
                  </a:lnTo>
                  <a:lnTo>
                    <a:pt x="152" y="78"/>
                  </a:lnTo>
                  <a:lnTo>
                    <a:pt x="144" y="64"/>
                  </a:lnTo>
                  <a:lnTo>
                    <a:pt x="140" y="56"/>
                  </a:lnTo>
                  <a:lnTo>
                    <a:pt x="140" y="52"/>
                  </a:lnTo>
                  <a:lnTo>
                    <a:pt x="132" y="44"/>
                  </a:lnTo>
                  <a:lnTo>
                    <a:pt x="124" y="36"/>
                  </a:lnTo>
                  <a:lnTo>
                    <a:pt x="112" y="26"/>
                  </a:lnTo>
                  <a:lnTo>
                    <a:pt x="94" y="18"/>
                  </a:lnTo>
                  <a:lnTo>
                    <a:pt x="74" y="8"/>
                  </a:lnTo>
                  <a:lnTo>
                    <a:pt x="46" y="2"/>
                  </a:lnTo>
                  <a:lnTo>
                    <a:pt x="3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321"/>
            <p:cNvSpPr>
              <a:spLocks/>
            </p:cNvSpPr>
            <p:nvPr/>
          </p:nvSpPr>
          <p:spPr bwMode="auto">
            <a:xfrm>
              <a:off x="4198938" y="2562225"/>
              <a:ext cx="158750" cy="92075"/>
            </a:xfrm>
            <a:custGeom>
              <a:avLst/>
              <a:gdLst>
                <a:gd name="T0" fmla="*/ 2147483646 w 100"/>
                <a:gd name="T1" fmla="*/ 2147483646 h 58"/>
                <a:gd name="T2" fmla="*/ 2147483646 w 100"/>
                <a:gd name="T3" fmla="*/ 2147483646 h 58"/>
                <a:gd name="T4" fmla="*/ 0 w 100"/>
                <a:gd name="T5" fmla="*/ 2147483646 h 58"/>
                <a:gd name="T6" fmla="*/ 0 w 100"/>
                <a:gd name="T7" fmla="*/ 2147483646 h 58"/>
                <a:gd name="T8" fmla="*/ 2147483646 w 100"/>
                <a:gd name="T9" fmla="*/ 2147483646 h 58"/>
                <a:gd name="T10" fmla="*/ 2147483646 w 100"/>
                <a:gd name="T11" fmla="*/ 2147483646 h 58"/>
                <a:gd name="T12" fmla="*/ 2147483646 w 100"/>
                <a:gd name="T13" fmla="*/ 2147483646 h 58"/>
                <a:gd name="T14" fmla="*/ 2147483646 w 100"/>
                <a:gd name="T15" fmla="*/ 2147483646 h 58"/>
                <a:gd name="T16" fmla="*/ 2147483646 w 100"/>
                <a:gd name="T17" fmla="*/ 2147483646 h 58"/>
                <a:gd name="T18" fmla="*/ 2147483646 w 100"/>
                <a:gd name="T19" fmla="*/ 2147483646 h 58"/>
                <a:gd name="T20" fmla="*/ 2147483646 w 100"/>
                <a:gd name="T21" fmla="*/ 2147483646 h 58"/>
                <a:gd name="T22" fmla="*/ 2147483646 w 100"/>
                <a:gd name="T23" fmla="*/ 2147483646 h 58"/>
                <a:gd name="T24" fmla="*/ 2147483646 w 100"/>
                <a:gd name="T25" fmla="*/ 2147483646 h 58"/>
                <a:gd name="T26" fmla="*/ 2147483646 w 100"/>
                <a:gd name="T27" fmla="*/ 2147483646 h 58"/>
                <a:gd name="T28" fmla="*/ 2147483646 w 100"/>
                <a:gd name="T29" fmla="*/ 2147483646 h 58"/>
                <a:gd name="T30" fmla="*/ 2147483646 w 100"/>
                <a:gd name="T31" fmla="*/ 0 h 58"/>
                <a:gd name="T32" fmla="*/ 2147483646 w 100"/>
                <a:gd name="T33" fmla="*/ 0 h 58"/>
                <a:gd name="T34" fmla="*/ 2147483646 w 100"/>
                <a:gd name="T35" fmla="*/ 0 h 58"/>
                <a:gd name="T36" fmla="*/ 2147483646 w 100"/>
                <a:gd name="T37" fmla="*/ 2147483646 h 58"/>
                <a:gd name="T38" fmla="*/ 2147483646 w 100"/>
                <a:gd name="T39" fmla="*/ 2147483646 h 58"/>
                <a:gd name="T40" fmla="*/ 2147483646 w 100"/>
                <a:gd name="T41" fmla="*/ 2147483646 h 58"/>
                <a:gd name="T42" fmla="*/ 2147483646 w 100"/>
                <a:gd name="T43" fmla="*/ 2147483646 h 58"/>
                <a:gd name="T44" fmla="*/ 2147483646 w 100"/>
                <a:gd name="T45" fmla="*/ 2147483646 h 58"/>
                <a:gd name="T46" fmla="*/ 2147483646 w 100"/>
                <a:gd name="T47" fmla="*/ 2147483646 h 58"/>
                <a:gd name="T48" fmla="*/ 2147483646 w 100"/>
                <a:gd name="T49" fmla="*/ 2147483646 h 58"/>
                <a:gd name="T50" fmla="*/ 2147483646 w 100"/>
                <a:gd name="T51" fmla="*/ 2147483646 h 58"/>
                <a:gd name="T52" fmla="*/ 2147483646 w 100"/>
                <a:gd name="T53" fmla="*/ 2147483646 h 58"/>
                <a:gd name="T54" fmla="*/ 2147483646 w 100"/>
                <a:gd name="T55" fmla="*/ 2147483646 h 58"/>
                <a:gd name="T56" fmla="*/ 2147483646 w 100"/>
                <a:gd name="T57" fmla="*/ 214748364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58">
                  <a:moveTo>
                    <a:pt x="2" y="58"/>
                  </a:moveTo>
                  <a:lnTo>
                    <a:pt x="2" y="58"/>
                  </a:lnTo>
                  <a:lnTo>
                    <a:pt x="0" y="58"/>
                  </a:lnTo>
                  <a:lnTo>
                    <a:pt x="24" y="58"/>
                  </a:lnTo>
                  <a:lnTo>
                    <a:pt x="40" y="56"/>
                  </a:lnTo>
                  <a:lnTo>
                    <a:pt x="54" y="54"/>
                  </a:lnTo>
                  <a:lnTo>
                    <a:pt x="68" y="48"/>
                  </a:lnTo>
                  <a:lnTo>
                    <a:pt x="80" y="42"/>
                  </a:lnTo>
                  <a:lnTo>
                    <a:pt x="94" y="30"/>
                  </a:lnTo>
                  <a:lnTo>
                    <a:pt x="100" y="26"/>
                  </a:lnTo>
                  <a:lnTo>
                    <a:pt x="76" y="12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50" y="26"/>
                  </a:lnTo>
                  <a:lnTo>
                    <a:pt x="44" y="34"/>
                  </a:lnTo>
                  <a:lnTo>
                    <a:pt x="38" y="42"/>
                  </a:lnTo>
                  <a:lnTo>
                    <a:pt x="30" y="48"/>
                  </a:lnTo>
                  <a:lnTo>
                    <a:pt x="22" y="54"/>
                  </a:lnTo>
                  <a:lnTo>
                    <a:pt x="12" y="56"/>
                  </a:lnTo>
                  <a:lnTo>
                    <a:pt x="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322"/>
            <p:cNvSpPr>
              <a:spLocks/>
            </p:cNvSpPr>
            <p:nvPr/>
          </p:nvSpPr>
          <p:spPr bwMode="auto">
            <a:xfrm>
              <a:off x="4017963" y="2517775"/>
              <a:ext cx="422275" cy="152400"/>
            </a:xfrm>
            <a:custGeom>
              <a:avLst/>
              <a:gdLst>
                <a:gd name="T0" fmla="*/ 2147483646 w 266"/>
                <a:gd name="T1" fmla="*/ 2147483646 h 96"/>
                <a:gd name="T2" fmla="*/ 2147483646 w 266"/>
                <a:gd name="T3" fmla="*/ 2147483646 h 96"/>
                <a:gd name="T4" fmla="*/ 2147483646 w 266"/>
                <a:gd name="T5" fmla="*/ 2147483646 h 96"/>
                <a:gd name="T6" fmla="*/ 2147483646 w 266"/>
                <a:gd name="T7" fmla="*/ 2147483646 h 96"/>
                <a:gd name="T8" fmla="*/ 2147483646 w 266"/>
                <a:gd name="T9" fmla="*/ 2147483646 h 96"/>
                <a:gd name="T10" fmla="*/ 2147483646 w 266"/>
                <a:gd name="T11" fmla="*/ 2147483646 h 96"/>
                <a:gd name="T12" fmla="*/ 2147483646 w 266"/>
                <a:gd name="T13" fmla="*/ 2147483646 h 96"/>
                <a:gd name="T14" fmla="*/ 2147483646 w 266"/>
                <a:gd name="T15" fmla="*/ 2147483646 h 96"/>
                <a:gd name="T16" fmla="*/ 2147483646 w 266"/>
                <a:gd name="T17" fmla="*/ 2147483646 h 96"/>
                <a:gd name="T18" fmla="*/ 2147483646 w 266"/>
                <a:gd name="T19" fmla="*/ 2147483646 h 96"/>
                <a:gd name="T20" fmla="*/ 2147483646 w 266"/>
                <a:gd name="T21" fmla="*/ 2147483646 h 96"/>
                <a:gd name="T22" fmla="*/ 2147483646 w 266"/>
                <a:gd name="T23" fmla="*/ 2147483646 h 96"/>
                <a:gd name="T24" fmla="*/ 2147483646 w 266"/>
                <a:gd name="T25" fmla="*/ 2147483646 h 96"/>
                <a:gd name="T26" fmla="*/ 2147483646 w 266"/>
                <a:gd name="T27" fmla="*/ 2147483646 h 96"/>
                <a:gd name="T28" fmla="*/ 2147483646 w 266"/>
                <a:gd name="T29" fmla="*/ 0 h 96"/>
                <a:gd name="T30" fmla="*/ 2147483646 w 266"/>
                <a:gd name="T31" fmla="*/ 0 h 96"/>
                <a:gd name="T32" fmla="*/ 2147483646 w 266"/>
                <a:gd name="T33" fmla="*/ 2147483646 h 96"/>
                <a:gd name="T34" fmla="*/ 2147483646 w 266"/>
                <a:gd name="T35" fmla="*/ 2147483646 h 96"/>
                <a:gd name="T36" fmla="*/ 2147483646 w 266"/>
                <a:gd name="T37" fmla="*/ 2147483646 h 96"/>
                <a:gd name="T38" fmla="*/ 2147483646 w 266"/>
                <a:gd name="T39" fmla="*/ 2147483646 h 96"/>
                <a:gd name="T40" fmla="*/ 2147483646 w 266"/>
                <a:gd name="T41" fmla="*/ 2147483646 h 96"/>
                <a:gd name="T42" fmla="*/ 2147483646 w 266"/>
                <a:gd name="T43" fmla="*/ 2147483646 h 96"/>
                <a:gd name="T44" fmla="*/ 2147483646 w 266"/>
                <a:gd name="T45" fmla="*/ 2147483646 h 96"/>
                <a:gd name="T46" fmla="*/ 2147483646 w 266"/>
                <a:gd name="T47" fmla="*/ 2147483646 h 96"/>
                <a:gd name="T48" fmla="*/ 2147483646 w 266"/>
                <a:gd name="T49" fmla="*/ 2147483646 h 96"/>
                <a:gd name="T50" fmla="*/ 2147483646 w 266"/>
                <a:gd name="T51" fmla="*/ 2147483646 h 96"/>
                <a:gd name="T52" fmla="*/ 2147483646 w 266"/>
                <a:gd name="T53" fmla="*/ 2147483646 h 96"/>
                <a:gd name="T54" fmla="*/ 0 w 266"/>
                <a:gd name="T55" fmla="*/ 2147483646 h 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6" h="96">
                  <a:moveTo>
                    <a:pt x="266" y="96"/>
                  </a:moveTo>
                  <a:lnTo>
                    <a:pt x="266" y="96"/>
                  </a:lnTo>
                  <a:lnTo>
                    <a:pt x="252" y="78"/>
                  </a:lnTo>
                  <a:lnTo>
                    <a:pt x="244" y="64"/>
                  </a:lnTo>
                  <a:lnTo>
                    <a:pt x="240" y="56"/>
                  </a:lnTo>
                  <a:lnTo>
                    <a:pt x="240" y="52"/>
                  </a:lnTo>
                  <a:lnTo>
                    <a:pt x="232" y="44"/>
                  </a:lnTo>
                  <a:lnTo>
                    <a:pt x="224" y="36"/>
                  </a:lnTo>
                  <a:lnTo>
                    <a:pt x="212" y="26"/>
                  </a:lnTo>
                  <a:lnTo>
                    <a:pt x="194" y="18"/>
                  </a:lnTo>
                  <a:lnTo>
                    <a:pt x="174" y="8"/>
                  </a:lnTo>
                  <a:lnTo>
                    <a:pt x="146" y="2"/>
                  </a:lnTo>
                  <a:lnTo>
                    <a:pt x="132" y="2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4" y="4"/>
                  </a:lnTo>
                  <a:lnTo>
                    <a:pt x="68" y="8"/>
                  </a:lnTo>
                  <a:lnTo>
                    <a:pt x="50" y="16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4" y="68"/>
                  </a:lnTo>
                  <a:lnTo>
                    <a:pt x="0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323"/>
            <p:cNvSpPr>
              <a:spLocks/>
            </p:cNvSpPr>
            <p:nvPr/>
          </p:nvSpPr>
          <p:spPr bwMode="auto">
            <a:xfrm>
              <a:off x="4176713" y="2520950"/>
              <a:ext cx="263525" cy="149225"/>
            </a:xfrm>
            <a:custGeom>
              <a:avLst/>
              <a:gdLst>
                <a:gd name="T0" fmla="*/ 0 w 166"/>
                <a:gd name="T1" fmla="*/ 0 h 94"/>
                <a:gd name="T2" fmla="*/ 0 w 166"/>
                <a:gd name="T3" fmla="*/ 0 h 94"/>
                <a:gd name="T4" fmla="*/ 2147483646 w 166"/>
                <a:gd name="T5" fmla="*/ 2147483646 h 94"/>
                <a:gd name="T6" fmla="*/ 2147483646 w 166"/>
                <a:gd name="T7" fmla="*/ 2147483646 h 94"/>
                <a:gd name="T8" fmla="*/ 2147483646 w 166"/>
                <a:gd name="T9" fmla="*/ 2147483646 h 94"/>
                <a:gd name="T10" fmla="*/ 2147483646 w 166"/>
                <a:gd name="T11" fmla="*/ 2147483646 h 94"/>
                <a:gd name="T12" fmla="*/ 2147483646 w 166"/>
                <a:gd name="T13" fmla="*/ 2147483646 h 94"/>
                <a:gd name="T14" fmla="*/ 2147483646 w 166"/>
                <a:gd name="T15" fmla="*/ 2147483646 h 94"/>
                <a:gd name="T16" fmla="*/ 2147483646 w 166"/>
                <a:gd name="T17" fmla="*/ 2147483646 h 94"/>
                <a:gd name="T18" fmla="*/ 2147483646 w 166"/>
                <a:gd name="T19" fmla="*/ 2147483646 h 94"/>
                <a:gd name="T20" fmla="*/ 2147483646 w 166"/>
                <a:gd name="T21" fmla="*/ 2147483646 h 94"/>
                <a:gd name="T22" fmla="*/ 2147483646 w 166"/>
                <a:gd name="T23" fmla="*/ 2147483646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6" h="94">
                  <a:moveTo>
                    <a:pt x="0" y="0"/>
                  </a:moveTo>
                  <a:lnTo>
                    <a:pt x="0" y="0"/>
                  </a:lnTo>
                  <a:lnTo>
                    <a:pt x="20" y="6"/>
                  </a:lnTo>
                  <a:lnTo>
                    <a:pt x="42" y="14"/>
                  </a:lnTo>
                  <a:lnTo>
                    <a:pt x="68" y="26"/>
                  </a:lnTo>
                  <a:lnTo>
                    <a:pt x="90" y="38"/>
                  </a:lnTo>
                  <a:lnTo>
                    <a:pt x="114" y="52"/>
                  </a:lnTo>
                  <a:lnTo>
                    <a:pt x="140" y="70"/>
                  </a:lnTo>
                  <a:lnTo>
                    <a:pt x="166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324"/>
            <p:cNvSpPr>
              <a:spLocks/>
            </p:cNvSpPr>
            <p:nvPr/>
          </p:nvSpPr>
          <p:spPr bwMode="auto">
            <a:xfrm>
              <a:off x="4017963" y="2603500"/>
              <a:ext cx="339725" cy="85725"/>
            </a:xfrm>
            <a:custGeom>
              <a:avLst/>
              <a:gdLst>
                <a:gd name="T0" fmla="*/ 2147483646 w 214"/>
                <a:gd name="T1" fmla="*/ 0 h 54"/>
                <a:gd name="T2" fmla="*/ 2147483646 w 214"/>
                <a:gd name="T3" fmla="*/ 0 h 54"/>
                <a:gd name="T4" fmla="*/ 2147483646 w 214"/>
                <a:gd name="T5" fmla="*/ 2147483646 h 54"/>
                <a:gd name="T6" fmla="*/ 2147483646 w 214"/>
                <a:gd name="T7" fmla="*/ 2147483646 h 54"/>
                <a:gd name="T8" fmla="*/ 2147483646 w 214"/>
                <a:gd name="T9" fmla="*/ 2147483646 h 54"/>
                <a:gd name="T10" fmla="*/ 2147483646 w 214"/>
                <a:gd name="T11" fmla="*/ 2147483646 h 54"/>
                <a:gd name="T12" fmla="*/ 2147483646 w 214"/>
                <a:gd name="T13" fmla="*/ 2147483646 h 54"/>
                <a:gd name="T14" fmla="*/ 2147483646 w 214"/>
                <a:gd name="T15" fmla="*/ 2147483646 h 54"/>
                <a:gd name="T16" fmla="*/ 2147483646 w 214"/>
                <a:gd name="T17" fmla="*/ 2147483646 h 54"/>
                <a:gd name="T18" fmla="*/ 2147483646 w 214"/>
                <a:gd name="T19" fmla="*/ 2147483646 h 54"/>
                <a:gd name="T20" fmla="*/ 2147483646 w 214"/>
                <a:gd name="T21" fmla="*/ 2147483646 h 54"/>
                <a:gd name="T22" fmla="*/ 2147483646 w 214"/>
                <a:gd name="T23" fmla="*/ 2147483646 h 54"/>
                <a:gd name="T24" fmla="*/ 2147483646 w 214"/>
                <a:gd name="T25" fmla="*/ 2147483646 h 54"/>
                <a:gd name="T26" fmla="*/ 2147483646 w 214"/>
                <a:gd name="T27" fmla="*/ 2147483646 h 54"/>
                <a:gd name="T28" fmla="*/ 2147483646 w 214"/>
                <a:gd name="T29" fmla="*/ 2147483646 h 54"/>
                <a:gd name="T30" fmla="*/ 2147483646 w 214"/>
                <a:gd name="T31" fmla="*/ 2147483646 h 54"/>
                <a:gd name="T32" fmla="*/ 2147483646 w 214"/>
                <a:gd name="T33" fmla="*/ 2147483646 h 54"/>
                <a:gd name="T34" fmla="*/ 0 w 214"/>
                <a:gd name="T35" fmla="*/ 2147483646 h 54"/>
                <a:gd name="T36" fmla="*/ 0 w 214"/>
                <a:gd name="T37" fmla="*/ 2147483646 h 54"/>
                <a:gd name="T38" fmla="*/ 0 w 214"/>
                <a:gd name="T39" fmla="*/ 2147483646 h 54"/>
                <a:gd name="T40" fmla="*/ 0 w 214"/>
                <a:gd name="T41" fmla="*/ 2147483646 h 54"/>
                <a:gd name="T42" fmla="*/ 2147483646 w 214"/>
                <a:gd name="T43" fmla="*/ 2147483646 h 54"/>
                <a:gd name="T44" fmla="*/ 2147483646 w 214"/>
                <a:gd name="T45" fmla="*/ 2147483646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4" h="54">
                  <a:moveTo>
                    <a:pt x="214" y="0"/>
                  </a:moveTo>
                  <a:lnTo>
                    <a:pt x="214" y="0"/>
                  </a:lnTo>
                  <a:lnTo>
                    <a:pt x="208" y="4"/>
                  </a:lnTo>
                  <a:lnTo>
                    <a:pt x="194" y="16"/>
                  </a:lnTo>
                  <a:lnTo>
                    <a:pt x="182" y="22"/>
                  </a:lnTo>
                  <a:lnTo>
                    <a:pt x="168" y="28"/>
                  </a:lnTo>
                  <a:lnTo>
                    <a:pt x="154" y="30"/>
                  </a:lnTo>
                  <a:lnTo>
                    <a:pt x="138" y="32"/>
                  </a:lnTo>
                  <a:lnTo>
                    <a:pt x="114" y="32"/>
                  </a:lnTo>
                  <a:lnTo>
                    <a:pt x="108" y="32"/>
                  </a:lnTo>
                  <a:lnTo>
                    <a:pt x="52" y="24"/>
                  </a:lnTo>
                  <a:lnTo>
                    <a:pt x="30" y="22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42"/>
                  </a:lnTo>
                  <a:lnTo>
                    <a:pt x="16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325"/>
            <p:cNvSpPr>
              <a:spLocks/>
            </p:cNvSpPr>
            <p:nvPr/>
          </p:nvSpPr>
          <p:spPr bwMode="auto">
            <a:xfrm>
              <a:off x="4116388" y="2530475"/>
              <a:ext cx="168275" cy="123825"/>
            </a:xfrm>
            <a:custGeom>
              <a:avLst/>
              <a:gdLst>
                <a:gd name="T0" fmla="*/ 2147483646 w 106"/>
                <a:gd name="T1" fmla="*/ 0 h 78"/>
                <a:gd name="T2" fmla="*/ 2147483646 w 106"/>
                <a:gd name="T3" fmla="*/ 0 h 78"/>
                <a:gd name="T4" fmla="*/ 2147483646 w 106"/>
                <a:gd name="T5" fmla="*/ 0 h 78"/>
                <a:gd name="T6" fmla="*/ 2147483646 w 106"/>
                <a:gd name="T7" fmla="*/ 2147483646 h 78"/>
                <a:gd name="T8" fmla="*/ 0 w 106"/>
                <a:gd name="T9" fmla="*/ 2147483646 h 78"/>
                <a:gd name="T10" fmla="*/ 0 w 106"/>
                <a:gd name="T11" fmla="*/ 2147483646 h 78"/>
                <a:gd name="T12" fmla="*/ 2147483646 w 106"/>
                <a:gd name="T13" fmla="*/ 2147483646 h 78"/>
                <a:gd name="T14" fmla="*/ 2147483646 w 106"/>
                <a:gd name="T15" fmla="*/ 2147483646 h 78"/>
                <a:gd name="T16" fmla="*/ 2147483646 w 106"/>
                <a:gd name="T17" fmla="*/ 2147483646 h 78"/>
                <a:gd name="T18" fmla="*/ 2147483646 w 106"/>
                <a:gd name="T19" fmla="*/ 2147483646 h 78"/>
                <a:gd name="T20" fmla="*/ 2147483646 w 106"/>
                <a:gd name="T21" fmla="*/ 2147483646 h 78"/>
                <a:gd name="T22" fmla="*/ 2147483646 w 106"/>
                <a:gd name="T23" fmla="*/ 2147483646 h 78"/>
                <a:gd name="T24" fmla="*/ 2147483646 w 106"/>
                <a:gd name="T25" fmla="*/ 2147483646 h 78"/>
                <a:gd name="T26" fmla="*/ 2147483646 w 106"/>
                <a:gd name="T27" fmla="*/ 2147483646 h 78"/>
                <a:gd name="T28" fmla="*/ 2147483646 w 106"/>
                <a:gd name="T29" fmla="*/ 2147483646 h 78"/>
                <a:gd name="T30" fmla="*/ 2147483646 w 106"/>
                <a:gd name="T31" fmla="*/ 2147483646 h 78"/>
                <a:gd name="T32" fmla="*/ 2147483646 w 106"/>
                <a:gd name="T33" fmla="*/ 2147483646 h 78"/>
                <a:gd name="T34" fmla="*/ 2147483646 w 106"/>
                <a:gd name="T35" fmla="*/ 2147483646 h 78"/>
                <a:gd name="T36" fmla="*/ 2147483646 w 106"/>
                <a:gd name="T37" fmla="*/ 2147483646 h 78"/>
                <a:gd name="T38" fmla="*/ 2147483646 w 106"/>
                <a:gd name="T39" fmla="*/ 2147483646 h 78"/>
                <a:gd name="T40" fmla="*/ 2147483646 w 106"/>
                <a:gd name="T41" fmla="*/ 2147483646 h 78"/>
                <a:gd name="T42" fmla="*/ 2147483646 w 106"/>
                <a:gd name="T43" fmla="*/ 2147483646 h 78"/>
                <a:gd name="T44" fmla="*/ 2147483646 w 106"/>
                <a:gd name="T45" fmla="*/ 2147483646 h 78"/>
                <a:gd name="T46" fmla="*/ 2147483646 w 106"/>
                <a:gd name="T47" fmla="*/ 2147483646 h 78"/>
                <a:gd name="T48" fmla="*/ 2147483646 w 106"/>
                <a:gd name="T49" fmla="*/ 2147483646 h 78"/>
                <a:gd name="T50" fmla="*/ 2147483646 w 106"/>
                <a:gd name="T51" fmla="*/ 2147483646 h 78"/>
                <a:gd name="T52" fmla="*/ 2147483646 w 106"/>
                <a:gd name="T53" fmla="*/ 2147483646 h 78"/>
                <a:gd name="T54" fmla="*/ 2147483646 w 106"/>
                <a:gd name="T55" fmla="*/ 2147483646 h 78"/>
                <a:gd name="T56" fmla="*/ 2147483646 w 10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6" h="78">
                  <a:moveTo>
                    <a:pt x="6" y="0"/>
                  </a:moveTo>
                  <a:lnTo>
                    <a:pt x="6" y="0"/>
                  </a:lnTo>
                  <a:lnTo>
                    <a:pt x="2" y="12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4" y="60"/>
                  </a:lnTo>
                  <a:lnTo>
                    <a:pt x="20" y="66"/>
                  </a:lnTo>
                  <a:lnTo>
                    <a:pt x="28" y="72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52" y="78"/>
                  </a:lnTo>
                  <a:lnTo>
                    <a:pt x="54" y="78"/>
                  </a:lnTo>
                  <a:lnTo>
                    <a:pt x="64" y="76"/>
                  </a:lnTo>
                  <a:lnTo>
                    <a:pt x="74" y="74"/>
                  </a:lnTo>
                  <a:lnTo>
                    <a:pt x="82" y="68"/>
                  </a:lnTo>
                  <a:lnTo>
                    <a:pt x="90" y="62"/>
                  </a:lnTo>
                  <a:lnTo>
                    <a:pt x="96" y="54"/>
                  </a:lnTo>
                  <a:lnTo>
                    <a:pt x="102" y="46"/>
                  </a:lnTo>
                  <a:lnTo>
                    <a:pt x="104" y="36"/>
                  </a:lnTo>
                  <a:lnTo>
                    <a:pt x="106" y="24"/>
                  </a:lnTo>
                  <a:lnTo>
                    <a:pt x="106" y="2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326"/>
            <p:cNvSpPr>
              <a:spLocks/>
            </p:cNvSpPr>
            <p:nvPr/>
          </p:nvSpPr>
          <p:spPr bwMode="auto">
            <a:xfrm>
              <a:off x="4164013" y="2533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4" y="46"/>
                  </a:lnTo>
                  <a:lnTo>
                    <a:pt x="32" y="44"/>
                  </a:lnTo>
                  <a:lnTo>
                    <a:pt x="40" y="40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327"/>
            <p:cNvSpPr>
              <a:spLocks/>
            </p:cNvSpPr>
            <p:nvPr/>
          </p:nvSpPr>
          <p:spPr bwMode="auto">
            <a:xfrm>
              <a:off x="4157663" y="2533650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63" name="Group 362"/>
          <p:cNvGrpSpPr/>
          <p:nvPr/>
        </p:nvGrpSpPr>
        <p:grpSpPr>
          <a:xfrm>
            <a:off x="1242327" y="1348556"/>
            <a:ext cx="1169923" cy="1213779"/>
            <a:chOff x="4076204" y="1112836"/>
            <a:chExt cx="1673225" cy="1663700"/>
          </a:xfrm>
          <a:solidFill>
            <a:schemeClr val="tx1"/>
          </a:solidFill>
        </p:grpSpPr>
        <p:sp>
          <p:nvSpPr>
            <p:cNvPr id="378" name="Freeform 24"/>
            <p:cNvSpPr>
              <a:spLocks/>
            </p:cNvSpPr>
            <p:nvPr/>
          </p:nvSpPr>
          <p:spPr bwMode="auto">
            <a:xfrm>
              <a:off x="4104779" y="1303336"/>
              <a:ext cx="406400" cy="1422400"/>
            </a:xfrm>
            <a:custGeom>
              <a:avLst/>
              <a:gdLst>
                <a:gd name="T0" fmla="*/ 6 w 256"/>
                <a:gd name="T1" fmla="*/ 618 h 896"/>
                <a:gd name="T2" fmla="*/ 2 w 256"/>
                <a:gd name="T3" fmla="*/ 668 h 896"/>
                <a:gd name="T4" fmla="*/ 0 w 256"/>
                <a:gd name="T5" fmla="*/ 716 h 896"/>
                <a:gd name="T6" fmla="*/ 6 w 256"/>
                <a:gd name="T7" fmla="*/ 772 h 896"/>
                <a:gd name="T8" fmla="*/ 22 w 256"/>
                <a:gd name="T9" fmla="*/ 824 h 896"/>
                <a:gd name="T10" fmla="*/ 34 w 256"/>
                <a:gd name="T11" fmla="*/ 848 h 896"/>
                <a:gd name="T12" fmla="*/ 52 w 256"/>
                <a:gd name="T13" fmla="*/ 868 h 896"/>
                <a:gd name="T14" fmla="*/ 72 w 256"/>
                <a:gd name="T15" fmla="*/ 884 h 896"/>
                <a:gd name="T16" fmla="*/ 100 w 256"/>
                <a:gd name="T17" fmla="*/ 894 h 896"/>
                <a:gd name="T18" fmla="*/ 132 w 256"/>
                <a:gd name="T19" fmla="*/ 896 h 896"/>
                <a:gd name="T20" fmla="*/ 170 w 256"/>
                <a:gd name="T21" fmla="*/ 892 h 896"/>
                <a:gd name="T22" fmla="*/ 158 w 256"/>
                <a:gd name="T23" fmla="*/ 876 h 896"/>
                <a:gd name="T24" fmla="*/ 138 w 256"/>
                <a:gd name="T25" fmla="*/ 842 h 896"/>
                <a:gd name="T26" fmla="*/ 128 w 256"/>
                <a:gd name="T27" fmla="*/ 802 h 896"/>
                <a:gd name="T28" fmla="*/ 122 w 256"/>
                <a:gd name="T29" fmla="*/ 756 h 896"/>
                <a:gd name="T30" fmla="*/ 124 w 256"/>
                <a:gd name="T31" fmla="*/ 668 h 896"/>
                <a:gd name="T32" fmla="*/ 136 w 256"/>
                <a:gd name="T33" fmla="*/ 512 h 896"/>
                <a:gd name="T34" fmla="*/ 144 w 256"/>
                <a:gd name="T35" fmla="*/ 414 h 896"/>
                <a:gd name="T36" fmla="*/ 154 w 256"/>
                <a:gd name="T37" fmla="*/ 322 h 896"/>
                <a:gd name="T38" fmla="*/ 174 w 256"/>
                <a:gd name="T39" fmla="*/ 252 h 896"/>
                <a:gd name="T40" fmla="*/ 196 w 256"/>
                <a:gd name="T41" fmla="*/ 204 h 896"/>
                <a:gd name="T42" fmla="*/ 222 w 256"/>
                <a:gd name="T43" fmla="*/ 170 h 896"/>
                <a:gd name="T44" fmla="*/ 222 w 256"/>
                <a:gd name="T45" fmla="*/ 170 h 896"/>
                <a:gd name="T46" fmla="*/ 222 w 256"/>
                <a:gd name="T47" fmla="*/ 118 h 896"/>
                <a:gd name="T48" fmla="*/ 228 w 256"/>
                <a:gd name="T49" fmla="*/ 74 h 896"/>
                <a:gd name="T50" fmla="*/ 240 w 256"/>
                <a:gd name="T51" fmla="*/ 34 h 896"/>
                <a:gd name="T52" fmla="*/ 256 w 256"/>
                <a:gd name="T53" fmla="*/ 0 h 896"/>
                <a:gd name="T54" fmla="*/ 248 w 256"/>
                <a:gd name="T55" fmla="*/ 6 h 896"/>
                <a:gd name="T56" fmla="*/ 212 w 256"/>
                <a:gd name="T57" fmla="*/ 40 h 896"/>
                <a:gd name="T58" fmla="*/ 176 w 256"/>
                <a:gd name="T59" fmla="*/ 84 h 896"/>
                <a:gd name="T60" fmla="*/ 136 w 256"/>
                <a:gd name="T61" fmla="*/ 152 h 896"/>
                <a:gd name="T62" fmla="*/ 94 w 256"/>
                <a:gd name="T63" fmla="*/ 244 h 896"/>
                <a:gd name="T64" fmla="*/ 56 w 256"/>
                <a:gd name="T65" fmla="*/ 368 h 896"/>
                <a:gd name="T66" fmla="*/ 20 w 256"/>
                <a:gd name="T67" fmla="*/ 526 h 896"/>
                <a:gd name="T68" fmla="*/ 6 w 256"/>
                <a:gd name="T69" fmla="*/ 61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6" h="896">
                  <a:moveTo>
                    <a:pt x="6" y="618"/>
                  </a:moveTo>
                  <a:lnTo>
                    <a:pt x="6" y="618"/>
                  </a:lnTo>
                  <a:lnTo>
                    <a:pt x="4" y="632"/>
                  </a:lnTo>
                  <a:lnTo>
                    <a:pt x="2" y="668"/>
                  </a:lnTo>
                  <a:lnTo>
                    <a:pt x="0" y="690"/>
                  </a:lnTo>
                  <a:lnTo>
                    <a:pt x="0" y="716"/>
                  </a:lnTo>
                  <a:lnTo>
                    <a:pt x="2" y="744"/>
                  </a:lnTo>
                  <a:lnTo>
                    <a:pt x="6" y="772"/>
                  </a:lnTo>
                  <a:lnTo>
                    <a:pt x="12" y="800"/>
                  </a:lnTo>
                  <a:lnTo>
                    <a:pt x="22" y="824"/>
                  </a:lnTo>
                  <a:lnTo>
                    <a:pt x="28" y="836"/>
                  </a:lnTo>
                  <a:lnTo>
                    <a:pt x="34" y="848"/>
                  </a:lnTo>
                  <a:lnTo>
                    <a:pt x="42" y="858"/>
                  </a:lnTo>
                  <a:lnTo>
                    <a:pt x="52" y="868"/>
                  </a:lnTo>
                  <a:lnTo>
                    <a:pt x="62" y="876"/>
                  </a:lnTo>
                  <a:lnTo>
                    <a:pt x="72" y="884"/>
                  </a:lnTo>
                  <a:lnTo>
                    <a:pt x="86" y="888"/>
                  </a:lnTo>
                  <a:lnTo>
                    <a:pt x="100" y="894"/>
                  </a:lnTo>
                  <a:lnTo>
                    <a:pt x="116" y="896"/>
                  </a:lnTo>
                  <a:lnTo>
                    <a:pt x="132" y="896"/>
                  </a:lnTo>
                  <a:lnTo>
                    <a:pt x="150" y="896"/>
                  </a:lnTo>
                  <a:lnTo>
                    <a:pt x="170" y="892"/>
                  </a:lnTo>
                  <a:lnTo>
                    <a:pt x="170" y="892"/>
                  </a:lnTo>
                  <a:lnTo>
                    <a:pt x="158" y="876"/>
                  </a:lnTo>
                  <a:lnTo>
                    <a:pt x="146" y="860"/>
                  </a:lnTo>
                  <a:lnTo>
                    <a:pt x="138" y="842"/>
                  </a:lnTo>
                  <a:lnTo>
                    <a:pt x="132" y="824"/>
                  </a:lnTo>
                  <a:lnTo>
                    <a:pt x="128" y="802"/>
                  </a:lnTo>
                  <a:lnTo>
                    <a:pt x="124" y="780"/>
                  </a:lnTo>
                  <a:lnTo>
                    <a:pt x="122" y="756"/>
                  </a:lnTo>
                  <a:lnTo>
                    <a:pt x="122" y="728"/>
                  </a:lnTo>
                  <a:lnTo>
                    <a:pt x="124" y="668"/>
                  </a:lnTo>
                  <a:lnTo>
                    <a:pt x="130" y="596"/>
                  </a:lnTo>
                  <a:lnTo>
                    <a:pt x="136" y="512"/>
                  </a:lnTo>
                  <a:lnTo>
                    <a:pt x="144" y="414"/>
                  </a:lnTo>
                  <a:lnTo>
                    <a:pt x="144" y="414"/>
                  </a:lnTo>
                  <a:lnTo>
                    <a:pt x="148" y="366"/>
                  </a:lnTo>
                  <a:lnTo>
                    <a:pt x="154" y="322"/>
                  </a:lnTo>
                  <a:lnTo>
                    <a:pt x="164" y="284"/>
                  </a:lnTo>
                  <a:lnTo>
                    <a:pt x="174" y="252"/>
                  </a:lnTo>
                  <a:lnTo>
                    <a:pt x="184" y="226"/>
                  </a:lnTo>
                  <a:lnTo>
                    <a:pt x="196" y="204"/>
                  </a:lnTo>
                  <a:lnTo>
                    <a:pt x="210" y="186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2" y="170"/>
                  </a:lnTo>
                  <a:lnTo>
                    <a:pt x="220" y="144"/>
                  </a:lnTo>
                  <a:lnTo>
                    <a:pt x="222" y="118"/>
                  </a:lnTo>
                  <a:lnTo>
                    <a:pt x="224" y="96"/>
                  </a:lnTo>
                  <a:lnTo>
                    <a:pt x="228" y="74"/>
                  </a:lnTo>
                  <a:lnTo>
                    <a:pt x="232" y="52"/>
                  </a:lnTo>
                  <a:lnTo>
                    <a:pt x="240" y="34"/>
                  </a:lnTo>
                  <a:lnTo>
                    <a:pt x="248" y="16"/>
                  </a:lnTo>
                  <a:lnTo>
                    <a:pt x="256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26" y="24"/>
                  </a:lnTo>
                  <a:lnTo>
                    <a:pt x="212" y="40"/>
                  </a:lnTo>
                  <a:lnTo>
                    <a:pt x="194" y="58"/>
                  </a:lnTo>
                  <a:lnTo>
                    <a:pt x="176" y="84"/>
                  </a:lnTo>
                  <a:lnTo>
                    <a:pt x="156" y="114"/>
                  </a:lnTo>
                  <a:lnTo>
                    <a:pt x="136" y="152"/>
                  </a:lnTo>
                  <a:lnTo>
                    <a:pt x="116" y="194"/>
                  </a:lnTo>
                  <a:lnTo>
                    <a:pt x="94" y="244"/>
                  </a:lnTo>
                  <a:lnTo>
                    <a:pt x="74" y="302"/>
                  </a:lnTo>
                  <a:lnTo>
                    <a:pt x="56" y="368"/>
                  </a:lnTo>
                  <a:lnTo>
                    <a:pt x="38" y="442"/>
                  </a:lnTo>
                  <a:lnTo>
                    <a:pt x="20" y="526"/>
                  </a:lnTo>
                  <a:lnTo>
                    <a:pt x="6" y="618"/>
                  </a:lnTo>
                  <a:lnTo>
                    <a:pt x="6" y="6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9" name="Freeform 25"/>
            <p:cNvSpPr>
              <a:spLocks/>
            </p:cNvSpPr>
            <p:nvPr/>
          </p:nvSpPr>
          <p:spPr bwMode="auto">
            <a:xfrm>
              <a:off x="4454029" y="1144586"/>
              <a:ext cx="1295400" cy="1489075"/>
            </a:xfrm>
            <a:custGeom>
              <a:avLst/>
              <a:gdLst>
                <a:gd name="T0" fmla="*/ 2 w 816"/>
                <a:gd name="T1" fmla="*/ 270 h 938"/>
                <a:gd name="T2" fmla="*/ 8 w 816"/>
                <a:gd name="T3" fmla="*/ 268 h 938"/>
                <a:gd name="T4" fmla="*/ 32 w 816"/>
                <a:gd name="T5" fmla="*/ 260 h 938"/>
                <a:gd name="T6" fmla="*/ 58 w 816"/>
                <a:gd name="T7" fmla="*/ 256 h 938"/>
                <a:gd name="T8" fmla="*/ 90 w 816"/>
                <a:gd name="T9" fmla="*/ 262 h 938"/>
                <a:gd name="T10" fmla="*/ 132 w 816"/>
                <a:gd name="T11" fmla="*/ 280 h 938"/>
                <a:gd name="T12" fmla="*/ 178 w 816"/>
                <a:gd name="T13" fmla="*/ 314 h 938"/>
                <a:gd name="T14" fmla="*/ 232 w 816"/>
                <a:gd name="T15" fmla="*/ 368 h 938"/>
                <a:gd name="T16" fmla="*/ 260 w 816"/>
                <a:gd name="T17" fmla="*/ 404 h 938"/>
                <a:gd name="T18" fmla="*/ 346 w 816"/>
                <a:gd name="T19" fmla="*/ 514 h 938"/>
                <a:gd name="T20" fmla="*/ 428 w 816"/>
                <a:gd name="T21" fmla="*/ 600 h 938"/>
                <a:gd name="T22" fmla="*/ 504 w 816"/>
                <a:gd name="T23" fmla="*/ 664 h 938"/>
                <a:gd name="T24" fmla="*/ 576 w 816"/>
                <a:gd name="T25" fmla="*/ 704 h 938"/>
                <a:gd name="T26" fmla="*/ 572 w 816"/>
                <a:gd name="T27" fmla="*/ 708 h 938"/>
                <a:gd name="T28" fmla="*/ 558 w 816"/>
                <a:gd name="T29" fmla="*/ 728 h 938"/>
                <a:gd name="T30" fmla="*/ 552 w 816"/>
                <a:gd name="T31" fmla="*/ 748 h 938"/>
                <a:gd name="T32" fmla="*/ 554 w 816"/>
                <a:gd name="T33" fmla="*/ 778 h 938"/>
                <a:gd name="T34" fmla="*/ 570 w 816"/>
                <a:gd name="T35" fmla="*/ 814 h 938"/>
                <a:gd name="T36" fmla="*/ 606 w 816"/>
                <a:gd name="T37" fmla="*/ 858 h 938"/>
                <a:gd name="T38" fmla="*/ 666 w 816"/>
                <a:gd name="T39" fmla="*/ 910 h 938"/>
                <a:gd name="T40" fmla="*/ 686 w 816"/>
                <a:gd name="T41" fmla="*/ 856 h 938"/>
                <a:gd name="T42" fmla="*/ 694 w 816"/>
                <a:gd name="T43" fmla="*/ 870 h 938"/>
                <a:gd name="T44" fmla="*/ 714 w 816"/>
                <a:gd name="T45" fmla="*/ 894 h 938"/>
                <a:gd name="T46" fmla="*/ 746 w 816"/>
                <a:gd name="T47" fmla="*/ 916 h 938"/>
                <a:gd name="T48" fmla="*/ 786 w 816"/>
                <a:gd name="T49" fmla="*/ 934 h 938"/>
                <a:gd name="T50" fmla="*/ 816 w 816"/>
                <a:gd name="T51" fmla="*/ 938 h 938"/>
                <a:gd name="T52" fmla="*/ 802 w 816"/>
                <a:gd name="T53" fmla="*/ 934 h 938"/>
                <a:gd name="T54" fmla="*/ 778 w 816"/>
                <a:gd name="T55" fmla="*/ 916 h 938"/>
                <a:gd name="T56" fmla="*/ 756 w 816"/>
                <a:gd name="T57" fmla="*/ 886 h 938"/>
                <a:gd name="T58" fmla="*/ 728 w 816"/>
                <a:gd name="T59" fmla="*/ 832 h 938"/>
                <a:gd name="T60" fmla="*/ 704 w 816"/>
                <a:gd name="T61" fmla="*/ 766 h 938"/>
                <a:gd name="T62" fmla="*/ 696 w 816"/>
                <a:gd name="T63" fmla="*/ 736 h 938"/>
                <a:gd name="T64" fmla="*/ 706 w 816"/>
                <a:gd name="T65" fmla="*/ 756 h 938"/>
                <a:gd name="T66" fmla="*/ 738 w 816"/>
                <a:gd name="T67" fmla="*/ 788 h 938"/>
                <a:gd name="T68" fmla="*/ 756 w 816"/>
                <a:gd name="T69" fmla="*/ 802 h 938"/>
                <a:gd name="T70" fmla="*/ 746 w 816"/>
                <a:gd name="T71" fmla="*/ 788 h 938"/>
                <a:gd name="T72" fmla="*/ 730 w 816"/>
                <a:gd name="T73" fmla="*/ 750 h 938"/>
                <a:gd name="T74" fmla="*/ 720 w 816"/>
                <a:gd name="T75" fmla="*/ 698 h 938"/>
                <a:gd name="T76" fmla="*/ 714 w 816"/>
                <a:gd name="T77" fmla="*/ 614 h 938"/>
                <a:gd name="T78" fmla="*/ 716 w 816"/>
                <a:gd name="T79" fmla="*/ 516 h 938"/>
                <a:gd name="T80" fmla="*/ 718 w 816"/>
                <a:gd name="T81" fmla="*/ 474 h 938"/>
                <a:gd name="T82" fmla="*/ 690 w 816"/>
                <a:gd name="T83" fmla="*/ 392 h 938"/>
                <a:gd name="T84" fmla="*/ 658 w 816"/>
                <a:gd name="T85" fmla="*/ 322 h 938"/>
                <a:gd name="T86" fmla="*/ 618 w 816"/>
                <a:gd name="T87" fmla="*/ 260 h 938"/>
                <a:gd name="T88" fmla="*/ 576 w 816"/>
                <a:gd name="T89" fmla="*/ 206 h 938"/>
                <a:gd name="T90" fmla="*/ 532 w 816"/>
                <a:gd name="T91" fmla="*/ 160 h 938"/>
                <a:gd name="T92" fmla="*/ 484 w 816"/>
                <a:gd name="T93" fmla="*/ 122 h 938"/>
                <a:gd name="T94" fmla="*/ 438 w 816"/>
                <a:gd name="T95" fmla="*/ 90 h 938"/>
                <a:gd name="T96" fmla="*/ 346 w 816"/>
                <a:gd name="T97" fmla="*/ 44 h 938"/>
                <a:gd name="T98" fmla="*/ 264 w 816"/>
                <a:gd name="T99" fmla="*/ 18 h 938"/>
                <a:gd name="T100" fmla="*/ 202 w 816"/>
                <a:gd name="T101" fmla="*/ 4 h 938"/>
                <a:gd name="T102" fmla="*/ 162 w 816"/>
                <a:gd name="T103" fmla="*/ 0 h 938"/>
                <a:gd name="T104" fmla="*/ 138 w 816"/>
                <a:gd name="T105" fmla="*/ 10 h 938"/>
                <a:gd name="T106" fmla="*/ 112 w 816"/>
                <a:gd name="T107" fmla="*/ 24 h 938"/>
                <a:gd name="T108" fmla="*/ 72 w 816"/>
                <a:gd name="T109" fmla="*/ 56 h 938"/>
                <a:gd name="T110" fmla="*/ 36 w 816"/>
                <a:gd name="T111" fmla="*/ 100 h 938"/>
                <a:gd name="T112" fmla="*/ 36 w 816"/>
                <a:gd name="T113" fmla="*/ 100 h 938"/>
                <a:gd name="T114" fmla="*/ 28 w 816"/>
                <a:gd name="T115" fmla="*/ 116 h 938"/>
                <a:gd name="T116" fmla="*/ 12 w 816"/>
                <a:gd name="T117" fmla="*/ 152 h 938"/>
                <a:gd name="T118" fmla="*/ 4 w 816"/>
                <a:gd name="T119" fmla="*/ 196 h 938"/>
                <a:gd name="T120" fmla="*/ 0 w 816"/>
                <a:gd name="T121" fmla="*/ 244 h 938"/>
                <a:gd name="T122" fmla="*/ 2 w 816"/>
                <a:gd name="T123" fmla="*/ 27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6" h="938">
                  <a:moveTo>
                    <a:pt x="2" y="270"/>
                  </a:moveTo>
                  <a:lnTo>
                    <a:pt x="2" y="270"/>
                  </a:lnTo>
                  <a:lnTo>
                    <a:pt x="2" y="270"/>
                  </a:lnTo>
                  <a:lnTo>
                    <a:pt x="8" y="268"/>
                  </a:lnTo>
                  <a:lnTo>
                    <a:pt x="22" y="262"/>
                  </a:lnTo>
                  <a:lnTo>
                    <a:pt x="32" y="260"/>
                  </a:lnTo>
                  <a:lnTo>
                    <a:pt x="44" y="258"/>
                  </a:lnTo>
                  <a:lnTo>
                    <a:pt x="58" y="256"/>
                  </a:lnTo>
                  <a:lnTo>
                    <a:pt x="74" y="258"/>
                  </a:lnTo>
                  <a:lnTo>
                    <a:pt x="90" y="262"/>
                  </a:lnTo>
                  <a:lnTo>
                    <a:pt x="110" y="270"/>
                  </a:lnTo>
                  <a:lnTo>
                    <a:pt x="132" y="280"/>
                  </a:lnTo>
                  <a:lnTo>
                    <a:pt x="154" y="294"/>
                  </a:lnTo>
                  <a:lnTo>
                    <a:pt x="178" y="314"/>
                  </a:lnTo>
                  <a:lnTo>
                    <a:pt x="204" y="338"/>
                  </a:lnTo>
                  <a:lnTo>
                    <a:pt x="232" y="368"/>
                  </a:lnTo>
                  <a:lnTo>
                    <a:pt x="260" y="404"/>
                  </a:lnTo>
                  <a:lnTo>
                    <a:pt x="260" y="404"/>
                  </a:lnTo>
                  <a:lnTo>
                    <a:pt x="304" y="462"/>
                  </a:lnTo>
                  <a:lnTo>
                    <a:pt x="346" y="514"/>
                  </a:lnTo>
                  <a:lnTo>
                    <a:pt x="388" y="560"/>
                  </a:lnTo>
                  <a:lnTo>
                    <a:pt x="428" y="600"/>
                  </a:lnTo>
                  <a:lnTo>
                    <a:pt x="466" y="634"/>
                  </a:lnTo>
                  <a:lnTo>
                    <a:pt x="504" y="664"/>
                  </a:lnTo>
                  <a:lnTo>
                    <a:pt x="540" y="688"/>
                  </a:lnTo>
                  <a:lnTo>
                    <a:pt x="576" y="704"/>
                  </a:lnTo>
                  <a:lnTo>
                    <a:pt x="576" y="704"/>
                  </a:lnTo>
                  <a:lnTo>
                    <a:pt x="572" y="708"/>
                  </a:lnTo>
                  <a:lnTo>
                    <a:pt x="562" y="720"/>
                  </a:lnTo>
                  <a:lnTo>
                    <a:pt x="558" y="728"/>
                  </a:lnTo>
                  <a:lnTo>
                    <a:pt x="554" y="738"/>
                  </a:lnTo>
                  <a:lnTo>
                    <a:pt x="552" y="748"/>
                  </a:lnTo>
                  <a:lnTo>
                    <a:pt x="552" y="762"/>
                  </a:lnTo>
                  <a:lnTo>
                    <a:pt x="554" y="778"/>
                  </a:lnTo>
                  <a:lnTo>
                    <a:pt x="560" y="796"/>
                  </a:lnTo>
                  <a:lnTo>
                    <a:pt x="570" y="814"/>
                  </a:lnTo>
                  <a:lnTo>
                    <a:pt x="586" y="836"/>
                  </a:lnTo>
                  <a:lnTo>
                    <a:pt x="606" y="858"/>
                  </a:lnTo>
                  <a:lnTo>
                    <a:pt x="632" y="884"/>
                  </a:lnTo>
                  <a:lnTo>
                    <a:pt x="666" y="910"/>
                  </a:lnTo>
                  <a:lnTo>
                    <a:pt x="708" y="938"/>
                  </a:lnTo>
                  <a:lnTo>
                    <a:pt x="686" y="856"/>
                  </a:lnTo>
                  <a:lnTo>
                    <a:pt x="686" y="856"/>
                  </a:lnTo>
                  <a:lnTo>
                    <a:pt x="694" y="870"/>
                  </a:lnTo>
                  <a:lnTo>
                    <a:pt x="704" y="882"/>
                  </a:lnTo>
                  <a:lnTo>
                    <a:pt x="714" y="894"/>
                  </a:lnTo>
                  <a:lnTo>
                    <a:pt x="724" y="902"/>
                  </a:lnTo>
                  <a:lnTo>
                    <a:pt x="746" y="916"/>
                  </a:lnTo>
                  <a:lnTo>
                    <a:pt x="768" y="928"/>
                  </a:lnTo>
                  <a:lnTo>
                    <a:pt x="786" y="934"/>
                  </a:lnTo>
                  <a:lnTo>
                    <a:pt x="802" y="938"/>
                  </a:lnTo>
                  <a:lnTo>
                    <a:pt x="816" y="938"/>
                  </a:lnTo>
                  <a:lnTo>
                    <a:pt x="816" y="938"/>
                  </a:lnTo>
                  <a:lnTo>
                    <a:pt x="802" y="934"/>
                  </a:lnTo>
                  <a:lnTo>
                    <a:pt x="790" y="926"/>
                  </a:lnTo>
                  <a:lnTo>
                    <a:pt x="778" y="916"/>
                  </a:lnTo>
                  <a:lnTo>
                    <a:pt x="766" y="902"/>
                  </a:lnTo>
                  <a:lnTo>
                    <a:pt x="756" y="886"/>
                  </a:lnTo>
                  <a:lnTo>
                    <a:pt x="746" y="870"/>
                  </a:lnTo>
                  <a:lnTo>
                    <a:pt x="728" y="832"/>
                  </a:lnTo>
                  <a:lnTo>
                    <a:pt x="714" y="798"/>
                  </a:lnTo>
                  <a:lnTo>
                    <a:pt x="704" y="766"/>
                  </a:lnTo>
                  <a:lnTo>
                    <a:pt x="696" y="736"/>
                  </a:lnTo>
                  <a:lnTo>
                    <a:pt x="696" y="736"/>
                  </a:lnTo>
                  <a:lnTo>
                    <a:pt x="700" y="746"/>
                  </a:lnTo>
                  <a:lnTo>
                    <a:pt x="706" y="756"/>
                  </a:lnTo>
                  <a:lnTo>
                    <a:pt x="720" y="772"/>
                  </a:lnTo>
                  <a:lnTo>
                    <a:pt x="738" y="788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56" y="802"/>
                  </a:lnTo>
                  <a:lnTo>
                    <a:pt x="746" y="788"/>
                  </a:lnTo>
                  <a:lnTo>
                    <a:pt x="738" y="770"/>
                  </a:lnTo>
                  <a:lnTo>
                    <a:pt x="730" y="750"/>
                  </a:lnTo>
                  <a:lnTo>
                    <a:pt x="724" y="724"/>
                  </a:lnTo>
                  <a:lnTo>
                    <a:pt x="720" y="698"/>
                  </a:lnTo>
                  <a:lnTo>
                    <a:pt x="718" y="672"/>
                  </a:lnTo>
                  <a:lnTo>
                    <a:pt x="714" y="614"/>
                  </a:lnTo>
                  <a:lnTo>
                    <a:pt x="714" y="562"/>
                  </a:lnTo>
                  <a:lnTo>
                    <a:pt x="716" y="516"/>
                  </a:lnTo>
                  <a:lnTo>
                    <a:pt x="718" y="474"/>
                  </a:lnTo>
                  <a:lnTo>
                    <a:pt x="718" y="474"/>
                  </a:lnTo>
                  <a:lnTo>
                    <a:pt x="706" y="432"/>
                  </a:lnTo>
                  <a:lnTo>
                    <a:pt x="690" y="392"/>
                  </a:lnTo>
                  <a:lnTo>
                    <a:pt x="674" y="356"/>
                  </a:lnTo>
                  <a:lnTo>
                    <a:pt x="658" y="322"/>
                  </a:lnTo>
                  <a:lnTo>
                    <a:pt x="638" y="290"/>
                  </a:lnTo>
                  <a:lnTo>
                    <a:pt x="618" y="260"/>
                  </a:lnTo>
                  <a:lnTo>
                    <a:pt x="598" y="232"/>
                  </a:lnTo>
                  <a:lnTo>
                    <a:pt x="576" y="206"/>
                  </a:lnTo>
                  <a:lnTo>
                    <a:pt x="554" y="182"/>
                  </a:lnTo>
                  <a:lnTo>
                    <a:pt x="532" y="160"/>
                  </a:lnTo>
                  <a:lnTo>
                    <a:pt x="508" y="140"/>
                  </a:lnTo>
                  <a:lnTo>
                    <a:pt x="484" y="122"/>
                  </a:lnTo>
                  <a:lnTo>
                    <a:pt x="460" y="106"/>
                  </a:lnTo>
                  <a:lnTo>
                    <a:pt x="438" y="90"/>
                  </a:lnTo>
                  <a:lnTo>
                    <a:pt x="390" y="64"/>
                  </a:lnTo>
                  <a:lnTo>
                    <a:pt x="346" y="44"/>
                  </a:lnTo>
                  <a:lnTo>
                    <a:pt x="302" y="28"/>
                  </a:lnTo>
                  <a:lnTo>
                    <a:pt x="264" y="18"/>
                  </a:lnTo>
                  <a:lnTo>
                    <a:pt x="230" y="8"/>
                  </a:lnTo>
                  <a:lnTo>
                    <a:pt x="202" y="4"/>
                  </a:lnTo>
                  <a:lnTo>
                    <a:pt x="180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38" y="10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40"/>
                  </a:lnTo>
                  <a:lnTo>
                    <a:pt x="72" y="56"/>
                  </a:lnTo>
                  <a:lnTo>
                    <a:pt x="54" y="76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28" y="116"/>
                  </a:lnTo>
                  <a:lnTo>
                    <a:pt x="20" y="134"/>
                  </a:lnTo>
                  <a:lnTo>
                    <a:pt x="12" y="152"/>
                  </a:lnTo>
                  <a:lnTo>
                    <a:pt x="8" y="174"/>
                  </a:lnTo>
                  <a:lnTo>
                    <a:pt x="4" y="196"/>
                  </a:lnTo>
                  <a:lnTo>
                    <a:pt x="2" y="218"/>
                  </a:lnTo>
                  <a:lnTo>
                    <a:pt x="0" y="244"/>
                  </a:lnTo>
                  <a:lnTo>
                    <a:pt x="2" y="270"/>
                  </a:lnTo>
                  <a:lnTo>
                    <a:pt x="2" y="27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80" name="Freeform 29"/>
            <p:cNvSpPr>
              <a:spLocks/>
            </p:cNvSpPr>
            <p:nvPr/>
          </p:nvSpPr>
          <p:spPr bwMode="auto">
            <a:xfrm>
              <a:off x="4511179" y="1112836"/>
              <a:ext cx="1127125" cy="869950"/>
            </a:xfrm>
            <a:custGeom>
              <a:avLst/>
              <a:gdLst>
                <a:gd name="T0" fmla="*/ 710 w 710"/>
                <a:gd name="T1" fmla="*/ 548 h 548"/>
                <a:gd name="T2" fmla="*/ 710 w 710"/>
                <a:gd name="T3" fmla="*/ 548 h 548"/>
                <a:gd name="T4" fmla="*/ 710 w 710"/>
                <a:gd name="T5" fmla="*/ 528 h 548"/>
                <a:gd name="T6" fmla="*/ 708 w 710"/>
                <a:gd name="T7" fmla="*/ 508 h 548"/>
                <a:gd name="T8" fmla="*/ 700 w 710"/>
                <a:gd name="T9" fmla="*/ 464 h 548"/>
                <a:gd name="T10" fmla="*/ 686 w 710"/>
                <a:gd name="T11" fmla="*/ 420 h 548"/>
                <a:gd name="T12" fmla="*/ 668 w 710"/>
                <a:gd name="T13" fmla="*/ 374 h 548"/>
                <a:gd name="T14" fmla="*/ 646 w 710"/>
                <a:gd name="T15" fmla="*/ 330 h 548"/>
                <a:gd name="T16" fmla="*/ 618 w 710"/>
                <a:gd name="T17" fmla="*/ 284 h 548"/>
                <a:gd name="T18" fmla="*/ 588 w 710"/>
                <a:gd name="T19" fmla="*/ 240 h 548"/>
                <a:gd name="T20" fmla="*/ 554 w 710"/>
                <a:gd name="T21" fmla="*/ 196 h 548"/>
                <a:gd name="T22" fmla="*/ 518 w 710"/>
                <a:gd name="T23" fmla="*/ 156 h 548"/>
                <a:gd name="T24" fmla="*/ 476 w 710"/>
                <a:gd name="T25" fmla="*/ 118 h 548"/>
                <a:gd name="T26" fmla="*/ 456 w 710"/>
                <a:gd name="T27" fmla="*/ 102 h 548"/>
                <a:gd name="T28" fmla="*/ 434 w 710"/>
                <a:gd name="T29" fmla="*/ 86 h 548"/>
                <a:gd name="T30" fmla="*/ 412 w 710"/>
                <a:gd name="T31" fmla="*/ 70 h 548"/>
                <a:gd name="T32" fmla="*/ 390 w 710"/>
                <a:gd name="T33" fmla="*/ 56 h 548"/>
                <a:gd name="T34" fmla="*/ 366 w 710"/>
                <a:gd name="T35" fmla="*/ 44 h 548"/>
                <a:gd name="T36" fmla="*/ 342 w 710"/>
                <a:gd name="T37" fmla="*/ 32 h 548"/>
                <a:gd name="T38" fmla="*/ 318 w 710"/>
                <a:gd name="T39" fmla="*/ 22 h 548"/>
                <a:gd name="T40" fmla="*/ 294 w 710"/>
                <a:gd name="T41" fmla="*/ 14 h 548"/>
                <a:gd name="T42" fmla="*/ 268 w 710"/>
                <a:gd name="T43" fmla="*/ 8 h 548"/>
                <a:gd name="T44" fmla="*/ 244 w 710"/>
                <a:gd name="T45" fmla="*/ 4 h 548"/>
                <a:gd name="T46" fmla="*/ 218 w 710"/>
                <a:gd name="T47" fmla="*/ 0 h 548"/>
                <a:gd name="T48" fmla="*/ 192 w 710"/>
                <a:gd name="T49" fmla="*/ 0 h 548"/>
                <a:gd name="T50" fmla="*/ 192 w 710"/>
                <a:gd name="T51" fmla="*/ 0 h 548"/>
                <a:gd name="T52" fmla="*/ 172 w 710"/>
                <a:gd name="T53" fmla="*/ 4 h 548"/>
                <a:gd name="T54" fmla="*/ 152 w 710"/>
                <a:gd name="T55" fmla="*/ 10 h 548"/>
                <a:gd name="T56" fmla="*/ 126 w 710"/>
                <a:gd name="T57" fmla="*/ 20 h 548"/>
                <a:gd name="T58" fmla="*/ 126 w 710"/>
                <a:gd name="T59" fmla="*/ 20 h 548"/>
                <a:gd name="T60" fmla="*/ 102 w 710"/>
                <a:gd name="T61" fmla="*/ 30 h 548"/>
                <a:gd name="T62" fmla="*/ 76 w 710"/>
                <a:gd name="T63" fmla="*/ 44 h 548"/>
                <a:gd name="T64" fmla="*/ 76 w 710"/>
                <a:gd name="T65" fmla="*/ 44 h 548"/>
                <a:gd name="T66" fmla="*/ 56 w 710"/>
                <a:gd name="T67" fmla="*/ 60 h 548"/>
                <a:gd name="T68" fmla="*/ 36 w 710"/>
                <a:gd name="T69" fmla="*/ 76 h 548"/>
                <a:gd name="T70" fmla="*/ 18 w 710"/>
                <a:gd name="T71" fmla="*/ 96 h 548"/>
                <a:gd name="T72" fmla="*/ 0 w 710"/>
                <a:gd name="T73" fmla="*/ 12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0" h="548">
                  <a:moveTo>
                    <a:pt x="710" y="548"/>
                  </a:moveTo>
                  <a:lnTo>
                    <a:pt x="710" y="548"/>
                  </a:lnTo>
                  <a:lnTo>
                    <a:pt x="710" y="528"/>
                  </a:lnTo>
                  <a:lnTo>
                    <a:pt x="708" y="508"/>
                  </a:lnTo>
                  <a:lnTo>
                    <a:pt x="700" y="464"/>
                  </a:lnTo>
                  <a:lnTo>
                    <a:pt x="686" y="420"/>
                  </a:lnTo>
                  <a:lnTo>
                    <a:pt x="668" y="374"/>
                  </a:lnTo>
                  <a:lnTo>
                    <a:pt x="646" y="330"/>
                  </a:lnTo>
                  <a:lnTo>
                    <a:pt x="618" y="284"/>
                  </a:lnTo>
                  <a:lnTo>
                    <a:pt x="588" y="240"/>
                  </a:lnTo>
                  <a:lnTo>
                    <a:pt x="554" y="196"/>
                  </a:lnTo>
                  <a:lnTo>
                    <a:pt x="518" y="156"/>
                  </a:lnTo>
                  <a:lnTo>
                    <a:pt x="476" y="118"/>
                  </a:lnTo>
                  <a:lnTo>
                    <a:pt x="456" y="102"/>
                  </a:lnTo>
                  <a:lnTo>
                    <a:pt x="434" y="86"/>
                  </a:lnTo>
                  <a:lnTo>
                    <a:pt x="412" y="70"/>
                  </a:lnTo>
                  <a:lnTo>
                    <a:pt x="390" y="56"/>
                  </a:lnTo>
                  <a:lnTo>
                    <a:pt x="366" y="44"/>
                  </a:lnTo>
                  <a:lnTo>
                    <a:pt x="342" y="32"/>
                  </a:lnTo>
                  <a:lnTo>
                    <a:pt x="318" y="22"/>
                  </a:lnTo>
                  <a:lnTo>
                    <a:pt x="294" y="14"/>
                  </a:lnTo>
                  <a:lnTo>
                    <a:pt x="268" y="8"/>
                  </a:lnTo>
                  <a:lnTo>
                    <a:pt x="244" y="4"/>
                  </a:lnTo>
                  <a:lnTo>
                    <a:pt x="21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72" y="4"/>
                  </a:lnTo>
                  <a:lnTo>
                    <a:pt x="152" y="10"/>
                  </a:lnTo>
                  <a:lnTo>
                    <a:pt x="126" y="20"/>
                  </a:lnTo>
                  <a:lnTo>
                    <a:pt x="126" y="20"/>
                  </a:lnTo>
                  <a:lnTo>
                    <a:pt x="102" y="30"/>
                  </a:lnTo>
                  <a:lnTo>
                    <a:pt x="76" y="44"/>
                  </a:lnTo>
                  <a:lnTo>
                    <a:pt x="76" y="44"/>
                  </a:lnTo>
                  <a:lnTo>
                    <a:pt x="56" y="60"/>
                  </a:lnTo>
                  <a:lnTo>
                    <a:pt x="36" y="76"/>
                  </a:lnTo>
                  <a:lnTo>
                    <a:pt x="18" y="96"/>
                  </a:lnTo>
                  <a:lnTo>
                    <a:pt x="0" y="12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81" name="Freeform 32"/>
            <p:cNvSpPr>
              <a:spLocks/>
            </p:cNvSpPr>
            <p:nvPr/>
          </p:nvSpPr>
          <p:spPr bwMode="auto">
            <a:xfrm>
              <a:off x="4076204" y="1182686"/>
              <a:ext cx="555625" cy="1593850"/>
            </a:xfrm>
            <a:custGeom>
              <a:avLst/>
              <a:gdLst>
                <a:gd name="T0" fmla="*/ 322 w 350"/>
                <a:gd name="T1" fmla="*/ 216 h 1004"/>
                <a:gd name="T2" fmla="*/ 308 w 350"/>
                <a:gd name="T3" fmla="*/ 216 h 1004"/>
                <a:gd name="T4" fmla="*/ 284 w 350"/>
                <a:gd name="T5" fmla="*/ 220 h 1004"/>
                <a:gd name="T6" fmla="*/ 256 w 350"/>
                <a:gd name="T7" fmla="*/ 234 h 1004"/>
                <a:gd name="T8" fmla="*/ 240 w 350"/>
                <a:gd name="T9" fmla="*/ 246 h 1004"/>
                <a:gd name="T10" fmla="*/ 228 w 350"/>
                <a:gd name="T11" fmla="*/ 262 h 1004"/>
                <a:gd name="T12" fmla="*/ 202 w 350"/>
                <a:gd name="T13" fmla="*/ 302 h 1004"/>
                <a:gd name="T14" fmla="*/ 182 w 350"/>
                <a:gd name="T15" fmla="*/ 360 h 1004"/>
                <a:gd name="T16" fmla="*/ 166 w 350"/>
                <a:gd name="T17" fmla="*/ 442 h 1004"/>
                <a:gd name="T18" fmla="*/ 162 w 350"/>
                <a:gd name="T19" fmla="*/ 490 h 1004"/>
                <a:gd name="T20" fmla="*/ 148 w 350"/>
                <a:gd name="T21" fmla="*/ 672 h 1004"/>
                <a:gd name="T22" fmla="*/ 140 w 350"/>
                <a:gd name="T23" fmla="*/ 804 h 1004"/>
                <a:gd name="T24" fmla="*/ 142 w 350"/>
                <a:gd name="T25" fmla="*/ 856 h 1004"/>
                <a:gd name="T26" fmla="*/ 150 w 350"/>
                <a:gd name="T27" fmla="*/ 900 h 1004"/>
                <a:gd name="T28" fmla="*/ 164 w 350"/>
                <a:gd name="T29" fmla="*/ 936 h 1004"/>
                <a:gd name="T30" fmla="*/ 188 w 350"/>
                <a:gd name="T31" fmla="*/ 968 h 1004"/>
                <a:gd name="T32" fmla="*/ 200 w 350"/>
                <a:gd name="T33" fmla="*/ 978 h 1004"/>
                <a:gd name="T34" fmla="*/ 212 w 350"/>
                <a:gd name="T35" fmla="*/ 988 h 1004"/>
                <a:gd name="T36" fmla="*/ 188 w 350"/>
                <a:gd name="T37" fmla="*/ 998 h 1004"/>
                <a:gd name="T38" fmla="*/ 152 w 350"/>
                <a:gd name="T39" fmla="*/ 1004 h 1004"/>
                <a:gd name="T40" fmla="*/ 108 w 350"/>
                <a:gd name="T41" fmla="*/ 1000 h 1004"/>
                <a:gd name="T42" fmla="*/ 86 w 350"/>
                <a:gd name="T43" fmla="*/ 992 h 1004"/>
                <a:gd name="T44" fmla="*/ 64 w 350"/>
                <a:gd name="T45" fmla="*/ 980 h 1004"/>
                <a:gd name="T46" fmla="*/ 44 w 350"/>
                <a:gd name="T47" fmla="*/ 958 h 1004"/>
                <a:gd name="T48" fmla="*/ 28 w 350"/>
                <a:gd name="T49" fmla="*/ 930 h 1004"/>
                <a:gd name="T50" fmla="*/ 14 w 350"/>
                <a:gd name="T51" fmla="*/ 894 h 1004"/>
                <a:gd name="T52" fmla="*/ 4 w 350"/>
                <a:gd name="T53" fmla="*/ 846 h 1004"/>
                <a:gd name="T54" fmla="*/ 0 w 350"/>
                <a:gd name="T55" fmla="*/ 788 h 1004"/>
                <a:gd name="T56" fmla="*/ 2 w 350"/>
                <a:gd name="T57" fmla="*/ 718 h 1004"/>
                <a:gd name="T58" fmla="*/ 10 w 350"/>
                <a:gd name="T59" fmla="*/ 634 h 1004"/>
                <a:gd name="T60" fmla="*/ 24 w 350"/>
                <a:gd name="T61" fmla="*/ 548 h 1004"/>
                <a:gd name="T62" fmla="*/ 52 w 350"/>
                <a:gd name="T63" fmla="*/ 404 h 1004"/>
                <a:gd name="T64" fmla="*/ 84 w 350"/>
                <a:gd name="T65" fmla="*/ 294 h 1004"/>
                <a:gd name="T66" fmla="*/ 120 w 350"/>
                <a:gd name="T67" fmla="*/ 208 h 1004"/>
                <a:gd name="T68" fmla="*/ 162 w 350"/>
                <a:gd name="T69" fmla="*/ 144 h 1004"/>
                <a:gd name="T70" fmla="*/ 208 w 350"/>
                <a:gd name="T71" fmla="*/ 96 h 1004"/>
                <a:gd name="T72" fmla="*/ 260 w 350"/>
                <a:gd name="T73" fmla="*/ 56 h 1004"/>
                <a:gd name="T74" fmla="*/ 350 w 350"/>
                <a:gd name="T75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0" h="1004">
                  <a:moveTo>
                    <a:pt x="322" y="216"/>
                  </a:moveTo>
                  <a:lnTo>
                    <a:pt x="322" y="216"/>
                  </a:lnTo>
                  <a:lnTo>
                    <a:pt x="316" y="216"/>
                  </a:lnTo>
                  <a:lnTo>
                    <a:pt x="308" y="216"/>
                  </a:lnTo>
                  <a:lnTo>
                    <a:pt x="298" y="216"/>
                  </a:lnTo>
                  <a:lnTo>
                    <a:pt x="284" y="220"/>
                  </a:lnTo>
                  <a:lnTo>
                    <a:pt x="270" y="226"/>
                  </a:lnTo>
                  <a:lnTo>
                    <a:pt x="256" y="234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40" y="246"/>
                  </a:lnTo>
                  <a:lnTo>
                    <a:pt x="228" y="262"/>
                  </a:lnTo>
                  <a:lnTo>
                    <a:pt x="214" y="280"/>
                  </a:lnTo>
                  <a:lnTo>
                    <a:pt x="202" y="302"/>
                  </a:lnTo>
                  <a:lnTo>
                    <a:pt x="192" y="328"/>
                  </a:lnTo>
                  <a:lnTo>
                    <a:pt x="182" y="360"/>
                  </a:lnTo>
                  <a:lnTo>
                    <a:pt x="172" y="398"/>
                  </a:lnTo>
                  <a:lnTo>
                    <a:pt x="166" y="442"/>
                  </a:lnTo>
                  <a:lnTo>
                    <a:pt x="162" y="490"/>
                  </a:lnTo>
                  <a:lnTo>
                    <a:pt x="162" y="490"/>
                  </a:lnTo>
                  <a:lnTo>
                    <a:pt x="154" y="588"/>
                  </a:lnTo>
                  <a:lnTo>
                    <a:pt x="148" y="672"/>
                  </a:lnTo>
                  <a:lnTo>
                    <a:pt x="142" y="744"/>
                  </a:lnTo>
                  <a:lnTo>
                    <a:pt x="140" y="804"/>
                  </a:lnTo>
                  <a:lnTo>
                    <a:pt x="140" y="832"/>
                  </a:lnTo>
                  <a:lnTo>
                    <a:pt x="142" y="856"/>
                  </a:lnTo>
                  <a:lnTo>
                    <a:pt x="146" y="878"/>
                  </a:lnTo>
                  <a:lnTo>
                    <a:pt x="150" y="900"/>
                  </a:lnTo>
                  <a:lnTo>
                    <a:pt x="156" y="918"/>
                  </a:lnTo>
                  <a:lnTo>
                    <a:pt x="164" y="936"/>
                  </a:lnTo>
                  <a:lnTo>
                    <a:pt x="176" y="952"/>
                  </a:lnTo>
                  <a:lnTo>
                    <a:pt x="188" y="968"/>
                  </a:lnTo>
                  <a:lnTo>
                    <a:pt x="188" y="968"/>
                  </a:lnTo>
                  <a:lnTo>
                    <a:pt x="200" y="978"/>
                  </a:lnTo>
                  <a:lnTo>
                    <a:pt x="212" y="988"/>
                  </a:lnTo>
                  <a:lnTo>
                    <a:pt x="212" y="988"/>
                  </a:lnTo>
                  <a:lnTo>
                    <a:pt x="200" y="994"/>
                  </a:lnTo>
                  <a:lnTo>
                    <a:pt x="188" y="998"/>
                  </a:lnTo>
                  <a:lnTo>
                    <a:pt x="170" y="1002"/>
                  </a:lnTo>
                  <a:lnTo>
                    <a:pt x="152" y="1004"/>
                  </a:lnTo>
                  <a:lnTo>
                    <a:pt x="130" y="1004"/>
                  </a:lnTo>
                  <a:lnTo>
                    <a:pt x="108" y="1000"/>
                  </a:lnTo>
                  <a:lnTo>
                    <a:pt x="98" y="998"/>
                  </a:lnTo>
                  <a:lnTo>
                    <a:pt x="86" y="992"/>
                  </a:lnTo>
                  <a:lnTo>
                    <a:pt x="76" y="986"/>
                  </a:lnTo>
                  <a:lnTo>
                    <a:pt x="64" y="980"/>
                  </a:lnTo>
                  <a:lnTo>
                    <a:pt x="54" y="970"/>
                  </a:lnTo>
                  <a:lnTo>
                    <a:pt x="44" y="958"/>
                  </a:lnTo>
                  <a:lnTo>
                    <a:pt x="36" y="946"/>
                  </a:lnTo>
                  <a:lnTo>
                    <a:pt x="28" y="930"/>
                  </a:lnTo>
                  <a:lnTo>
                    <a:pt x="20" y="914"/>
                  </a:lnTo>
                  <a:lnTo>
                    <a:pt x="14" y="894"/>
                  </a:lnTo>
                  <a:lnTo>
                    <a:pt x="8" y="872"/>
                  </a:lnTo>
                  <a:lnTo>
                    <a:pt x="4" y="846"/>
                  </a:lnTo>
                  <a:lnTo>
                    <a:pt x="2" y="818"/>
                  </a:lnTo>
                  <a:lnTo>
                    <a:pt x="0" y="788"/>
                  </a:lnTo>
                  <a:lnTo>
                    <a:pt x="0" y="754"/>
                  </a:lnTo>
                  <a:lnTo>
                    <a:pt x="2" y="718"/>
                  </a:lnTo>
                  <a:lnTo>
                    <a:pt x="6" y="678"/>
                  </a:lnTo>
                  <a:lnTo>
                    <a:pt x="10" y="634"/>
                  </a:lnTo>
                  <a:lnTo>
                    <a:pt x="10" y="634"/>
                  </a:lnTo>
                  <a:lnTo>
                    <a:pt x="24" y="548"/>
                  </a:lnTo>
                  <a:lnTo>
                    <a:pt x="38" y="472"/>
                  </a:lnTo>
                  <a:lnTo>
                    <a:pt x="52" y="404"/>
                  </a:lnTo>
                  <a:lnTo>
                    <a:pt x="68" y="346"/>
                  </a:lnTo>
                  <a:lnTo>
                    <a:pt x="84" y="294"/>
                  </a:lnTo>
                  <a:lnTo>
                    <a:pt x="102" y="248"/>
                  </a:lnTo>
                  <a:lnTo>
                    <a:pt x="120" y="208"/>
                  </a:lnTo>
                  <a:lnTo>
                    <a:pt x="140" y="174"/>
                  </a:lnTo>
                  <a:lnTo>
                    <a:pt x="162" y="144"/>
                  </a:lnTo>
                  <a:lnTo>
                    <a:pt x="184" y="118"/>
                  </a:lnTo>
                  <a:lnTo>
                    <a:pt x="208" y="96"/>
                  </a:lnTo>
                  <a:lnTo>
                    <a:pt x="232" y="74"/>
                  </a:lnTo>
                  <a:lnTo>
                    <a:pt x="260" y="56"/>
                  </a:lnTo>
                  <a:lnTo>
                    <a:pt x="288" y="38"/>
                  </a:lnTo>
                  <a:lnTo>
                    <a:pt x="350" y="0"/>
                  </a:lnTo>
                </a:path>
              </a:pathLst>
            </a:custGeom>
            <a:grpFill/>
            <a:ln w="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7191" name="Freeform 193"/>
          <p:cNvSpPr>
            <a:spLocks/>
          </p:cNvSpPr>
          <p:nvPr/>
        </p:nvSpPr>
        <p:spPr bwMode="auto">
          <a:xfrm>
            <a:off x="1651000" y="2417763"/>
            <a:ext cx="255588" cy="80962"/>
          </a:xfrm>
          <a:custGeom>
            <a:avLst/>
            <a:gdLst>
              <a:gd name="T0" fmla="*/ 0 w 256"/>
              <a:gd name="T1" fmla="*/ 2147483646 h 78"/>
              <a:gd name="T2" fmla="*/ 0 w 256"/>
              <a:gd name="T3" fmla="*/ 2147483646 h 78"/>
              <a:gd name="T4" fmla="*/ 2147483646 w 256"/>
              <a:gd name="T5" fmla="*/ 2147483646 h 78"/>
              <a:gd name="T6" fmla="*/ 2147483646 w 256"/>
              <a:gd name="T7" fmla="*/ 2147483646 h 78"/>
              <a:gd name="T8" fmla="*/ 2147483646 w 256"/>
              <a:gd name="T9" fmla="*/ 2147483646 h 78"/>
              <a:gd name="T10" fmla="*/ 2147483646 w 256"/>
              <a:gd name="T11" fmla="*/ 2147483646 h 78"/>
              <a:gd name="T12" fmla="*/ 2147483646 w 256"/>
              <a:gd name="T13" fmla="*/ 2147483646 h 78"/>
              <a:gd name="T14" fmla="*/ 2147483646 w 256"/>
              <a:gd name="T15" fmla="*/ 2147483646 h 78"/>
              <a:gd name="T16" fmla="*/ 2147483646 w 256"/>
              <a:gd name="T17" fmla="*/ 2147483646 h 78"/>
              <a:gd name="T18" fmla="*/ 2147483646 w 256"/>
              <a:gd name="T19" fmla="*/ 2147483646 h 78"/>
              <a:gd name="T20" fmla="*/ 2147483646 w 256"/>
              <a:gd name="T21" fmla="*/ 2147483646 h 78"/>
              <a:gd name="T22" fmla="*/ 2147483646 w 256"/>
              <a:gd name="T23" fmla="*/ 2147483646 h 78"/>
              <a:gd name="T24" fmla="*/ 2147483646 w 256"/>
              <a:gd name="T25" fmla="*/ 2147483646 h 78"/>
              <a:gd name="T26" fmla="*/ 2147483646 w 256"/>
              <a:gd name="T27" fmla="*/ 2147483646 h 78"/>
              <a:gd name="T28" fmla="*/ 2147483646 w 256"/>
              <a:gd name="T29" fmla="*/ 2147483646 h 78"/>
              <a:gd name="T30" fmla="*/ 2147483646 w 256"/>
              <a:gd name="T31" fmla="*/ 2147483646 h 78"/>
              <a:gd name="T32" fmla="*/ 2147483646 w 256"/>
              <a:gd name="T33" fmla="*/ 2147483646 h 78"/>
              <a:gd name="T34" fmla="*/ 2147483646 w 256"/>
              <a:gd name="T35" fmla="*/ 2147483646 h 78"/>
              <a:gd name="T36" fmla="*/ 0 w 256"/>
              <a:gd name="T37" fmla="*/ 2147483646 h 78"/>
              <a:gd name="T38" fmla="*/ 2147483646 w 256"/>
              <a:gd name="T39" fmla="*/ 2147483646 h 78"/>
              <a:gd name="T40" fmla="*/ 2147483646 w 256"/>
              <a:gd name="T41" fmla="*/ 2147483646 h 78"/>
              <a:gd name="T42" fmla="*/ 2147483646 w 256"/>
              <a:gd name="T43" fmla="*/ 0 h 78"/>
              <a:gd name="T44" fmla="*/ 2147483646 w 256"/>
              <a:gd name="T45" fmla="*/ 0 h 78"/>
              <a:gd name="T46" fmla="*/ 2147483646 w 256"/>
              <a:gd name="T47" fmla="*/ 2147483646 h 78"/>
              <a:gd name="T48" fmla="*/ 2147483646 w 256"/>
              <a:gd name="T49" fmla="*/ 0 h 78"/>
              <a:gd name="T50" fmla="*/ 2147483646 w 256"/>
              <a:gd name="T51" fmla="*/ 0 h 78"/>
              <a:gd name="T52" fmla="*/ 2147483646 w 256"/>
              <a:gd name="T53" fmla="*/ 2147483646 h 78"/>
              <a:gd name="T54" fmla="*/ 2147483646 w 256"/>
              <a:gd name="T55" fmla="*/ 2147483646 h 78"/>
              <a:gd name="T56" fmla="*/ 2147483646 w 256"/>
              <a:gd name="T57" fmla="*/ 2147483646 h 78"/>
              <a:gd name="T58" fmla="*/ 2147483646 w 256"/>
              <a:gd name="T59" fmla="*/ 2147483646 h 78"/>
              <a:gd name="T60" fmla="*/ 2147483646 w 256"/>
              <a:gd name="T61" fmla="*/ 2147483646 h 78"/>
              <a:gd name="T62" fmla="*/ 2147483646 w 256"/>
              <a:gd name="T63" fmla="*/ 2147483646 h 78"/>
              <a:gd name="T64" fmla="*/ 2147483646 w 256"/>
              <a:gd name="T65" fmla="*/ 2147483646 h 78"/>
              <a:gd name="T66" fmla="*/ 2147483646 w 256"/>
              <a:gd name="T67" fmla="*/ 2147483646 h 7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6" h="78">
                <a:moveTo>
                  <a:pt x="0" y="14"/>
                </a:moveTo>
                <a:lnTo>
                  <a:pt x="0" y="14"/>
                </a:lnTo>
                <a:lnTo>
                  <a:pt x="10" y="18"/>
                </a:lnTo>
                <a:lnTo>
                  <a:pt x="38" y="24"/>
                </a:lnTo>
                <a:lnTo>
                  <a:pt x="78" y="30"/>
                </a:lnTo>
                <a:lnTo>
                  <a:pt x="102" y="30"/>
                </a:lnTo>
                <a:lnTo>
                  <a:pt x="128" y="32"/>
                </a:lnTo>
                <a:lnTo>
                  <a:pt x="154" y="30"/>
                </a:lnTo>
                <a:lnTo>
                  <a:pt x="180" y="30"/>
                </a:lnTo>
                <a:lnTo>
                  <a:pt x="220" y="24"/>
                </a:lnTo>
                <a:lnTo>
                  <a:pt x="246" y="18"/>
                </a:lnTo>
                <a:lnTo>
                  <a:pt x="256" y="14"/>
                </a:lnTo>
                <a:lnTo>
                  <a:pt x="252" y="24"/>
                </a:lnTo>
                <a:lnTo>
                  <a:pt x="246" y="34"/>
                </a:lnTo>
                <a:lnTo>
                  <a:pt x="236" y="46"/>
                </a:lnTo>
                <a:lnTo>
                  <a:pt x="220" y="58"/>
                </a:lnTo>
                <a:lnTo>
                  <a:pt x="210" y="64"/>
                </a:lnTo>
                <a:lnTo>
                  <a:pt x="200" y="68"/>
                </a:lnTo>
                <a:lnTo>
                  <a:pt x="186" y="72"/>
                </a:lnTo>
                <a:lnTo>
                  <a:pt x="170" y="76"/>
                </a:lnTo>
                <a:lnTo>
                  <a:pt x="154" y="78"/>
                </a:lnTo>
                <a:lnTo>
                  <a:pt x="134" y="78"/>
                </a:lnTo>
                <a:lnTo>
                  <a:pt x="122" y="78"/>
                </a:lnTo>
                <a:lnTo>
                  <a:pt x="104" y="78"/>
                </a:lnTo>
                <a:lnTo>
                  <a:pt x="88" y="76"/>
                </a:lnTo>
                <a:lnTo>
                  <a:pt x="62" y="70"/>
                </a:lnTo>
                <a:lnTo>
                  <a:pt x="40" y="60"/>
                </a:lnTo>
                <a:lnTo>
                  <a:pt x="26" y="50"/>
                </a:lnTo>
                <a:lnTo>
                  <a:pt x="14" y="40"/>
                </a:lnTo>
                <a:lnTo>
                  <a:pt x="6" y="30"/>
                </a:lnTo>
                <a:lnTo>
                  <a:pt x="2" y="22"/>
                </a:lnTo>
                <a:lnTo>
                  <a:pt x="0" y="16"/>
                </a:lnTo>
                <a:lnTo>
                  <a:pt x="0" y="14"/>
                </a:lnTo>
                <a:lnTo>
                  <a:pt x="4" y="14"/>
                </a:lnTo>
                <a:lnTo>
                  <a:pt x="34" y="6"/>
                </a:lnTo>
                <a:lnTo>
                  <a:pt x="54" y="4"/>
                </a:lnTo>
                <a:lnTo>
                  <a:pt x="72" y="0"/>
                </a:lnTo>
                <a:lnTo>
                  <a:pt x="90" y="0"/>
                </a:lnTo>
                <a:lnTo>
                  <a:pt x="106" y="0"/>
                </a:lnTo>
                <a:lnTo>
                  <a:pt x="128" y="4"/>
                </a:lnTo>
                <a:lnTo>
                  <a:pt x="150" y="0"/>
                </a:lnTo>
                <a:lnTo>
                  <a:pt x="166" y="0"/>
                </a:lnTo>
                <a:lnTo>
                  <a:pt x="184" y="0"/>
                </a:lnTo>
                <a:lnTo>
                  <a:pt x="206" y="4"/>
                </a:lnTo>
                <a:lnTo>
                  <a:pt x="230" y="8"/>
                </a:lnTo>
                <a:lnTo>
                  <a:pt x="256" y="14"/>
                </a:lnTo>
                <a:lnTo>
                  <a:pt x="246" y="18"/>
                </a:lnTo>
                <a:lnTo>
                  <a:pt x="220" y="24"/>
                </a:lnTo>
                <a:lnTo>
                  <a:pt x="180" y="30"/>
                </a:lnTo>
                <a:lnTo>
                  <a:pt x="154" y="30"/>
                </a:lnTo>
                <a:lnTo>
                  <a:pt x="128" y="32"/>
                </a:lnTo>
                <a:lnTo>
                  <a:pt x="102" y="30"/>
                </a:lnTo>
                <a:lnTo>
                  <a:pt x="78" y="30"/>
                </a:lnTo>
                <a:lnTo>
                  <a:pt x="38" y="24"/>
                </a:lnTo>
                <a:lnTo>
                  <a:pt x="10" y="18"/>
                </a:lnTo>
                <a:lnTo>
                  <a:pt x="0" y="14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67" name="Group 366"/>
          <p:cNvGrpSpPr/>
          <p:nvPr/>
        </p:nvGrpSpPr>
        <p:grpSpPr>
          <a:xfrm>
            <a:off x="900549" y="2687573"/>
            <a:ext cx="1866846" cy="620852"/>
            <a:chOff x="392113" y="2382912"/>
            <a:chExt cx="2071688" cy="688975"/>
          </a:xfrm>
          <a:solidFill>
            <a:srgbClr val="990000"/>
          </a:solidFill>
        </p:grpSpPr>
        <p:sp>
          <p:nvSpPr>
            <p:cNvPr id="368" name="Freeform 110"/>
            <p:cNvSpPr>
              <a:spLocks/>
            </p:cNvSpPr>
            <p:nvPr/>
          </p:nvSpPr>
          <p:spPr bwMode="auto">
            <a:xfrm>
              <a:off x="2312988" y="2906787"/>
              <a:ext cx="123825" cy="165100"/>
            </a:xfrm>
            <a:custGeom>
              <a:avLst/>
              <a:gdLst>
                <a:gd name="T0" fmla="*/ 123825 w 78"/>
                <a:gd name="T1" fmla="*/ 165100 h 104"/>
                <a:gd name="T2" fmla="*/ 0 w 78"/>
                <a:gd name="T3" fmla="*/ 165100 h 104"/>
                <a:gd name="T4" fmla="*/ 0 w 78"/>
                <a:gd name="T5" fmla="*/ 165100 h 104"/>
                <a:gd name="T6" fmla="*/ 12700 w 78"/>
                <a:gd name="T7" fmla="*/ 119063 h 104"/>
                <a:gd name="T8" fmla="*/ 30163 w 78"/>
                <a:gd name="T9" fmla="*/ 77788 h 104"/>
                <a:gd name="T10" fmla="*/ 46038 w 78"/>
                <a:gd name="T11" fmla="*/ 38100 h 104"/>
                <a:gd name="T12" fmla="*/ 65088 w 78"/>
                <a:gd name="T13" fmla="*/ 0 h 104"/>
                <a:gd name="T14" fmla="*/ 76200 w 78"/>
                <a:gd name="T15" fmla="*/ 4763 h 104"/>
                <a:gd name="T16" fmla="*/ 76200 w 78"/>
                <a:gd name="T17" fmla="*/ 4763 h 104"/>
                <a:gd name="T18" fmla="*/ 85725 w 78"/>
                <a:gd name="T19" fmla="*/ 33338 h 104"/>
                <a:gd name="T20" fmla="*/ 96838 w 78"/>
                <a:gd name="T21" fmla="*/ 68263 h 104"/>
                <a:gd name="T22" fmla="*/ 111125 w 78"/>
                <a:gd name="T23" fmla="*/ 111125 h 104"/>
                <a:gd name="T24" fmla="*/ 123825 w 78"/>
                <a:gd name="T25" fmla="*/ 165100 h 104"/>
                <a:gd name="T26" fmla="*/ 123825 w 78"/>
                <a:gd name="T27" fmla="*/ 165100 h 1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104">
                  <a:moveTo>
                    <a:pt x="78" y="104"/>
                  </a:moveTo>
                  <a:lnTo>
                    <a:pt x="0" y="104"/>
                  </a:lnTo>
                  <a:lnTo>
                    <a:pt x="8" y="75"/>
                  </a:lnTo>
                  <a:lnTo>
                    <a:pt x="19" y="49"/>
                  </a:lnTo>
                  <a:lnTo>
                    <a:pt x="29" y="24"/>
                  </a:lnTo>
                  <a:lnTo>
                    <a:pt x="41" y="0"/>
                  </a:lnTo>
                  <a:lnTo>
                    <a:pt x="48" y="3"/>
                  </a:lnTo>
                  <a:lnTo>
                    <a:pt x="54" y="21"/>
                  </a:lnTo>
                  <a:lnTo>
                    <a:pt x="61" y="43"/>
                  </a:lnTo>
                  <a:lnTo>
                    <a:pt x="70" y="70"/>
                  </a:lnTo>
                  <a:lnTo>
                    <a:pt x="78" y="104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69" name="Freeform 111"/>
            <p:cNvSpPr>
              <a:spLocks/>
            </p:cNvSpPr>
            <p:nvPr/>
          </p:nvSpPr>
          <p:spPr bwMode="auto">
            <a:xfrm>
              <a:off x="2378076" y="2860749"/>
              <a:ext cx="85725" cy="211138"/>
            </a:xfrm>
            <a:custGeom>
              <a:avLst/>
              <a:gdLst>
                <a:gd name="T0" fmla="*/ 25400 w 54"/>
                <a:gd name="T1" fmla="*/ 0 h 133"/>
                <a:gd name="T2" fmla="*/ 25400 w 54"/>
                <a:gd name="T3" fmla="*/ 0 h 133"/>
                <a:gd name="T4" fmla="*/ 30163 w 54"/>
                <a:gd name="T5" fmla="*/ 9525 h 133"/>
                <a:gd name="T6" fmla="*/ 41275 w 54"/>
                <a:gd name="T7" fmla="*/ 46038 h 133"/>
                <a:gd name="T8" fmla="*/ 61913 w 54"/>
                <a:gd name="T9" fmla="*/ 111125 h 133"/>
                <a:gd name="T10" fmla="*/ 85725 w 54"/>
                <a:gd name="T11" fmla="*/ 211138 h 133"/>
                <a:gd name="T12" fmla="*/ 58738 w 54"/>
                <a:gd name="T13" fmla="*/ 211138 h 133"/>
                <a:gd name="T14" fmla="*/ 58738 w 54"/>
                <a:gd name="T15" fmla="*/ 211138 h 133"/>
                <a:gd name="T16" fmla="*/ 46038 w 54"/>
                <a:gd name="T17" fmla="*/ 157163 h 133"/>
                <a:gd name="T18" fmla="*/ 31750 w 54"/>
                <a:gd name="T19" fmla="*/ 114300 h 133"/>
                <a:gd name="T20" fmla="*/ 20638 w 54"/>
                <a:gd name="T21" fmla="*/ 79375 h 133"/>
                <a:gd name="T22" fmla="*/ 11113 w 54"/>
                <a:gd name="T23" fmla="*/ 50800 h 133"/>
                <a:gd name="T24" fmla="*/ 0 w 54"/>
                <a:gd name="T25" fmla="*/ 46038 h 133"/>
                <a:gd name="T26" fmla="*/ 0 w 54"/>
                <a:gd name="T27" fmla="*/ 46038 h 133"/>
                <a:gd name="T28" fmla="*/ 25400 w 54"/>
                <a:gd name="T29" fmla="*/ 0 h 133"/>
                <a:gd name="T30" fmla="*/ 25400 w 54"/>
                <a:gd name="T31" fmla="*/ 0 h 1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" h="133">
                  <a:moveTo>
                    <a:pt x="16" y="0"/>
                  </a:moveTo>
                  <a:lnTo>
                    <a:pt x="16" y="0"/>
                  </a:lnTo>
                  <a:lnTo>
                    <a:pt x="19" y="6"/>
                  </a:lnTo>
                  <a:lnTo>
                    <a:pt x="26" y="29"/>
                  </a:lnTo>
                  <a:lnTo>
                    <a:pt x="39" y="70"/>
                  </a:lnTo>
                  <a:lnTo>
                    <a:pt x="54" y="133"/>
                  </a:lnTo>
                  <a:lnTo>
                    <a:pt x="37" y="133"/>
                  </a:lnTo>
                  <a:lnTo>
                    <a:pt x="29" y="99"/>
                  </a:lnTo>
                  <a:lnTo>
                    <a:pt x="20" y="72"/>
                  </a:lnTo>
                  <a:lnTo>
                    <a:pt x="13" y="50"/>
                  </a:lnTo>
                  <a:lnTo>
                    <a:pt x="7" y="32"/>
                  </a:lnTo>
                  <a:lnTo>
                    <a:pt x="0" y="29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0" name="Freeform 112"/>
            <p:cNvSpPr>
              <a:spLocks/>
            </p:cNvSpPr>
            <p:nvPr/>
          </p:nvSpPr>
          <p:spPr bwMode="auto">
            <a:xfrm>
              <a:off x="1531938" y="2636912"/>
              <a:ext cx="846138" cy="434975"/>
            </a:xfrm>
            <a:custGeom>
              <a:avLst/>
              <a:gdLst>
                <a:gd name="T0" fmla="*/ 650875 w 533"/>
                <a:gd name="T1" fmla="*/ 220663 h 274"/>
                <a:gd name="T2" fmla="*/ 420688 w 533"/>
                <a:gd name="T3" fmla="*/ 0 h 274"/>
                <a:gd name="T4" fmla="*/ 846138 w 533"/>
                <a:gd name="T5" fmla="*/ 269875 h 274"/>
                <a:gd name="T6" fmla="*/ 846138 w 533"/>
                <a:gd name="T7" fmla="*/ 269875 h 274"/>
                <a:gd name="T8" fmla="*/ 827088 w 533"/>
                <a:gd name="T9" fmla="*/ 307975 h 274"/>
                <a:gd name="T10" fmla="*/ 811213 w 533"/>
                <a:gd name="T11" fmla="*/ 347663 h 274"/>
                <a:gd name="T12" fmla="*/ 793750 w 533"/>
                <a:gd name="T13" fmla="*/ 388938 h 274"/>
                <a:gd name="T14" fmla="*/ 781050 w 533"/>
                <a:gd name="T15" fmla="*/ 434975 h 274"/>
                <a:gd name="T16" fmla="*/ 0 w 533"/>
                <a:gd name="T17" fmla="*/ 434975 h 274"/>
                <a:gd name="T18" fmla="*/ 0 w 533"/>
                <a:gd name="T19" fmla="*/ 434975 h 274"/>
                <a:gd name="T20" fmla="*/ 41275 w 533"/>
                <a:gd name="T21" fmla="*/ 338138 h 274"/>
                <a:gd name="T22" fmla="*/ 41275 w 533"/>
                <a:gd name="T23" fmla="*/ 338138 h 274"/>
                <a:gd name="T24" fmla="*/ 41275 w 533"/>
                <a:gd name="T25" fmla="*/ 338138 h 274"/>
                <a:gd name="T26" fmla="*/ 41275 w 533"/>
                <a:gd name="T27" fmla="*/ 338138 h 274"/>
                <a:gd name="T28" fmla="*/ 71438 w 533"/>
                <a:gd name="T29" fmla="*/ 266700 h 274"/>
                <a:gd name="T30" fmla="*/ 71438 w 533"/>
                <a:gd name="T31" fmla="*/ 266700 h 274"/>
                <a:gd name="T32" fmla="*/ 85725 w 533"/>
                <a:gd name="T33" fmla="*/ 247650 h 274"/>
                <a:gd name="T34" fmla="*/ 101600 w 533"/>
                <a:gd name="T35" fmla="*/ 228600 h 274"/>
                <a:gd name="T36" fmla="*/ 119063 w 533"/>
                <a:gd name="T37" fmla="*/ 211138 h 274"/>
                <a:gd name="T38" fmla="*/ 136525 w 533"/>
                <a:gd name="T39" fmla="*/ 200025 h 274"/>
                <a:gd name="T40" fmla="*/ 155575 w 533"/>
                <a:gd name="T41" fmla="*/ 187325 h 274"/>
                <a:gd name="T42" fmla="*/ 177800 w 533"/>
                <a:gd name="T43" fmla="*/ 177800 h 274"/>
                <a:gd name="T44" fmla="*/ 196850 w 533"/>
                <a:gd name="T45" fmla="*/ 168275 h 274"/>
                <a:gd name="T46" fmla="*/ 220663 w 533"/>
                <a:gd name="T47" fmla="*/ 163513 h 274"/>
                <a:gd name="T48" fmla="*/ 242888 w 533"/>
                <a:gd name="T49" fmla="*/ 155575 h 274"/>
                <a:gd name="T50" fmla="*/ 266700 w 533"/>
                <a:gd name="T51" fmla="*/ 153988 h 274"/>
                <a:gd name="T52" fmla="*/ 312738 w 533"/>
                <a:gd name="T53" fmla="*/ 150813 h 274"/>
                <a:gd name="T54" fmla="*/ 361950 w 533"/>
                <a:gd name="T55" fmla="*/ 150813 h 274"/>
                <a:gd name="T56" fmla="*/ 409575 w 533"/>
                <a:gd name="T57" fmla="*/ 155575 h 274"/>
                <a:gd name="T58" fmla="*/ 455613 w 533"/>
                <a:gd name="T59" fmla="*/ 163513 h 274"/>
                <a:gd name="T60" fmla="*/ 500063 w 533"/>
                <a:gd name="T61" fmla="*/ 173038 h 274"/>
                <a:gd name="T62" fmla="*/ 541338 w 533"/>
                <a:gd name="T63" fmla="*/ 184150 h 274"/>
                <a:gd name="T64" fmla="*/ 574675 w 533"/>
                <a:gd name="T65" fmla="*/ 195263 h 274"/>
                <a:gd name="T66" fmla="*/ 628650 w 533"/>
                <a:gd name="T67" fmla="*/ 214313 h 274"/>
                <a:gd name="T68" fmla="*/ 650875 w 533"/>
                <a:gd name="T69" fmla="*/ 220663 h 274"/>
                <a:gd name="T70" fmla="*/ 650875 w 533"/>
                <a:gd name="T71" fmla="*/ 220663 h 2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3" h="274">
                  <a:moveTo>
                    <a:pt x="410" y="139"/>
                  </a:moveTo>
                  <a:lnTo>
                    <a:pt x="265" y="0"/>
                  </a:lnTo>
                  <a:lnTo>
                    <a:pt x="533" y="170"/>
                  </a:lnTo>
                  <a:lnTo>
                    <a:pt x="521" y="194"/>
                  </a:lnTo>
                  <a:lnTo>
                    <a:pt x="511" y="219"/>
                  </a:lnTo>
                  <a:lnTo>
                    <a:pt x="500" y="245"/>
                  </a:lnTo>
                  <a:lnTo>
                    <a:pt x="492" y="274"/>
                  </a:lnTo>
                  <a:lnTo>
                    <a:pt x="0" y="274"/>
                  </a:lnTo>
                  <a:lnTo>
                    <a:pt x="26" y="213"/>
                  </a:lnTo>
                  <a:lnTo>
                    <a:pt x="45" y="168"/>
                  </a:lnTo>
                  <a:lnTo>
                    <a:pt x="54" y="156"/>
                  </a:lnTo>
                  <a:lnTo>
                    <a:pt x="64" y="144"/>
                  </a:lnTo>
                  <a:lnTo>
                    <a:pt x="75" y="133"/>
                  </a:lnTo>
                  <a:lnTo>
                    <a:pt x="86" y="126"/>
                  </a:lnTo>
                  <a:lnTo>
                    <a:pt x="98" y="118"/>
                  </a:lnTo>
                  <a:lnTo>
                    <a:pt x="112" y="112"/>
                  </a:lnTo>
                  <a:lnTo>
                    <a:pt x="124" y="106"/>
                  </a:lnTo>
                  <a:lnTo>
                    <a:pt x="139" y="103"/>
                  </a:lnTo>
                  <a:lnTo>
                    <a:pt x="153" y="98"/>
                  </a:lnTo>
                  <a:lnTo>
                    <a:pt x="168" y="97"/>
                  </a:lnTo>
                  <a:lnTo>
                    <a:pt x="197" y="95"/>
                  </a:lnTo>
                  <a:lnTo>
                    <a:pt x="228" y="95"/>
                  </a:lnTo>
                  <a:lnTo>
                    <a:pt x="258" y="98"/>
                  </a:lnTo>
                  <a:lnTo>
                    <a:pt x="287" y="103"/>
                  </a:lnTo>
                  <a:lnTo>
                    <a:pt x="315" y="109"/>
                  </a:lnTo>
                  <a:lnTo>
                    <a:pt x="341" y="116"/>
                  </a:lnTo>
                  <a:lnTo>
                    <a:pt x="362" y="123"/>
                  </a:lnTo>
                  <a:lnTo>
                    <a:pt x="396" y="135"/>
                  </a:lnTo>
                  <a:lnTo>
                    <a:pt x="410" y="139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1" name="Freeform 113"/>
            <p:cNvSpPr>
              <a:spLocks/>
            </p:cNvSpPr>
            <p:nvPr/>
          </p:nvSpPr>
          <p:spPr bwMode="auto">
            <a:xfrm>
              <a:off x="1603376" y="2387674"/>
              <a:ext cx="579437" cy="515938"/>
            </a:xfrm>
            <a:custGeom>
              <a:avLst/>
              <a:gdLst>
                <a:gd name="T0" fmla="*/ 333375 w 365"/>
                <a:gd name="T1" fmla="*/ 234950 h 325"/>
                <a:gd name="T2" fmla="*/ 349250 w 365"/>
                <a:gd name="T3" fmla="*/ 249238 h 325"/>
                <a:gd name="T4" fmla="*/ 579438 w 365"/>
                <a:gd name="T5" fmla="*/ 469900 h 325"/>
                <a:gd name="T6" fmla="*/ 579438 w 365"/>
                <a:gd name="T7" fmla="*/ 469900 h 325"/>
                <a:gd name="T8" fmla="*/ 557213 w 365"/>
                <a:gd name="T9" fmla="*/ 463550 h 325"/>
                <a:gd name="T10" fmla="*/ 503238 w 365"/>
                <a:gd name="T11" fmla="*/ 444500 h 325"/>
                <a:gd name="T12" fmla="*/ 469900 w 365"/>
                <a:gd name="T13" fmla="*/ 433388 h 325"/>
                <a:gd name="T14" fmla="*/ 428625 w 365"/>
                <a:gd name="T15" fmla="*/ 422275 h 325"/>
                <a:gd name="T16" fmla="*/ 384175 w 365"/>
                <a:gd name="T17" fmla="*/ 412750 h 325"/>
                <a:gd name="T18" fmla="*/ 338138 w 365"/>
                <a:gd name="T19" fmla="*/ 404813 h 325"/>
                <a:gd name="T20" fmla="*/ 290513 w 365"/>
                <a:gd name="T21" fmla="*/ 400050 h 325"/>
                <a:gd name="T22" fmla="*/ 241300 w 365"/>
                <a:gd name="T23" fmla="*/ 400050 h 325"/>
                <a:gd name="T24" fmla="*/ 195263 w 365"/>
                <a:gd name="T25" fmla="*/ 403225 h 325"/>
                <a:gd name="T26" fmla="*/ 171450 w 365"/>
                <a:gd name="T27" fmla="*/ 404813 h 325"/>
                <a:gd name="T28" fmla="*/ 149225 w 365"/>
                <a:gd name="T29" fmla="*/ 412750 h 325"/>
                <a:gd name="T30" fmla="*/ 125413 w 365"/>
                <a:gd name="T31" fmla="*/ 417513 h 325"/>
                <a:gd name="T32" fmla="*/ 106363 w 365"/>
                <a:gd name="T33" fmla="*/ 427038 h 325"/>
                <a:gd name="T34" fmla="*/ 84138 w 365"/>
                <a:gd name="T35" fmla="*/ 436563 h 325"/>
                <a:gd name="T36" fmla="*/ 65088 w 365"/>
                <a:gd name="T37" fmla="*/ 449263 h 325"/>
                <a:gd name="T38" fmla="*/ 47625 w 365"/>
                <a:gd name="T39" fmla="*/ 460375 h 325"/>
                <a:gd name="T40" fmla="*/ 30163 w 365"/>
                <a:gd name="T41" fmla="*/ 477838 h 325"/>
                <a:gd name="T42" fmla="*/ 14288 w 365"/>
                <a:gd name="T43" fmla="*/ 496888 h 325"/>
                <a:gd name="T44" fmla="*/ 0 w 365"/>
                <a:gd name="T45" fmla="*/ 515938 h 325"/>
                <a:gd name="T46" fmla="*/ 0 w 365"/>
                <a:gd name="T47" fmla="*/ 515938 h 325"/>
                <a:gd name="T48" fmla="*/ 30163 w 365"/>
                <a:gd name="T49" fmla="*/ 441325 h 325"/>
                <a:gd name="T50" fmla="*/ 61913 w 365"/>
                <a:gd name="T51" fmla="*/ 349250 h 325"/>
                <a:gd name="T52" fmla="*/ 76200 w 365"/>
                <a:gd name="T53" fmla="*/ 300038 h 325"/>
                <a:gd name="T54" fmla="*/ 88900 w 365"/>
                <a:gd name="T55" fmla="*/ 252413 h 325"/>
                <a:gd name="T56" fmla="*/ 101600 w 365"/>
                <a:gd name="T57" fmla="*/ 203200 h 325"/>
                <a:gd name="T58" fmla="*/ 107950 w 365"/>
                <a:gd name="T59" fmla="*/ 155575 h 325"/>
                <a:gd name="T60" fmla="*/ 107950 w 365"/>
                <a:gd name="T61" fmla="*/ 155575 h 325"/>
                <a:gd name="T62" fmla="*/ 111125 w 365"/>
                <a:gd name="T63" fmla="*/ 106363 h 325"/>
                <a:gd name="T64" fmla="*/ 111125 w 365"/>
                <a:gd name="T65" fmla="*/ 84138 h 325"/>
                <a:gd name="T66" fmla="*/ 111125 w 365"/>
                <a:gd name="T67" fmla="*/ 65088 h 325"/>
                <a:gd name="T68" fmla="*/ 106363 w 365"/>
                <a:gd name="T69" fmla="*/ 46038 h 325"/>
                <a:gd name="T70" fmla="*/ 101600 w 365"/>
                <a:gd name="T71" fmla="*/ 26988 h 325"/>
                <a:gd name="T72" fmla="*/ 96838 w 365"/>
                <a:gd name="T73" fmla="*/ 12700 h 325"/>
                <a:gd name="T74" fmla="*/ 87313 w 365"/>
                <a:gd name="T75" fmla="*/ 0 h 325"/>
                <a:gd name="T76" fmla="*/ 333375 w 365"/>
                <a:gd name="T77" fmla="*/ 234950 h 3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65" h="325">
                  <a:moveTo>
                    <a:pt x="210" y="148"/>
                  </a:moveTo>
                  <a:lnTo>
                    <a:pt x="220" y="157"/>
                  </a:lnTo>
                  <a:lnTo>
                    <a:pt x="365" y="296"/>
                  </a:lnTo>
                  <a:lnTo>
                    <a:pt x="351" y="292"/>
                  </a:lnTo>
                  <a:lnTo>
                    <a:pt x="317" y="280"/>
                  </a:lnTo>
                  <a:lnTo>
                    <a:pt x="296" y="273"/>
                  </a:lnTo>
                  <a:lnTo>
                    <a:pt x="270" y="266"/>
                  </a:lnTo>
                  <a:lnTo>
                    <a:pt x="242" y="260"/>
                  </a:lnTo>
                  <a:lnTo>
                    <a:pt x="213" y="255"/>
                  </a:lnTo>
                  <a:lnTo>
                    <a:pt x="183" y="252"/>
                  </a:lnTo>
                  <a:lnTo>
                    <a:pt x="152" y="252"/>
                  </a:lnTo>
                  <a:lnTo>
                    <a:pt x="123" y="254"/>
                  </a:lnTo>
                  <a:lnTo>
                    <a:pt x="108" y="255"/>
                  </a:lnTo>
                  <a:lnTo>
                    <a:pt x="94" y="260"/>
                  </a:lnTo>
                  <a:lnTo>
                    <a:pt x="79" y="263"/>
                  </a:lnTo>
                  <a:lnTo>
                    <a:pt x="67" y="269"/>
                  </a:lnTo>
                  <a:lnTo>
                    <a:pt x="53" y="275"/>
                  </a:lnTo>
                  <a:lnTo>
                    <a:pt x="41" y="283"/>
                  </a:lnTo>
                  <a:lnTo>
                    <a:pt x="30" y="290"/>
                  </a:lnTo>
                  <a:lnTo>
                    <a:pt x="19" y="301"/>
                  </a:lnTo>
                  <a:lnTo>
                    <a:pt x="9" y="313"/>
                  </a:lnTo>
                  <a:lnTo>
                    <a:pt x="0" y="325"/>
                  </a:lnTo>
                  <a:lnTo>
                    <a:pt x="19" y="278"/>
                  </a:lnTo>
                  <a:lnTo>
                    <a:pt x="39" y="220"/>
                  </a:lnTo>
                  <a:lnTo>
                    <a:pt x="48" y="189"/>
                  </a:lnTo>
                  <a:lnTo>
                    <a:pt x="56" y="159"/>
                  </a:lnTo>
                  <a:lnTo>
                    <a:pt x="64" y="128"/>
                  </a:lnTo>
                  <a:lnTo>
                    <a:pt x="68" y="98"/>
                  </a:lnTo>
                  <a:lnTo>
                    <a:pt x="70" y="67"/>
                  </a:lnTo>
                  <a:lnTo>
                    <a:pt x="70" y="53"/>
                  </a:lnTo>
                  <a:lnTo>
                    <a:pt x="70" y="41"/>
                  </a:lnTo>
                  <a:lnTo>
                    <a:pt x="67" y="29"/>
                  </a:lnTo>
                  <a:lnTo>
                    <a:pt x="64" y="17"/>
                  </a:lnTo>
                  <a:lnTo>
                    <a:pt x="61" y="8"/>
                  </a:lnTo>
                  <a:lnTo>
                    <a:pt x="55" y="0"/>
                  </a:lnTo>
                  <a:lnTo>
                    <a:pt x="210" y="148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2" name="Freeform 114"/>
            <p:cNvSpPr>
              <a:spLocks/>
            </p:cNvSpPr>
            <p:nvPr/>
          </p:nvSpPr>
          <p:spPr bwMode="auto">
            <a:xfrm>
              <a:off x="1936751" y="2622624"/>
              <a:ext cx="466725" cy="284163"/>
            </a:xfrm>
            <a:custGeom>
              <a:avLst/>
              <a:gdLst>
                <a:gd name="T0" fmla="*/ 466725 w 294"/>
                <a:gd name="T1" fmla="*/ 238125 h 179"/>
                <a:gd name="T2" fmla="*/ 466725 w 294"/>
                <a:gd name="T3" fmla="*/ 238125 h 179"/>
                <a:gd name="T4" fmla="*/ 441325 w 294"/>
                <a:gd name="T5" fmla="*/ 284163 h 179"/>
                <a:gd name="T6" fmla="*/ 15875 w 294"/>
                <a:gd name="T7" fmla="*/ 14288 h 179"/>
                <a:gd name="T8" fmla="*/ 0 w 294"/>
                <a:gd name="T9" fmla="*/ 0 h 179"/>
                <a:gd name="T10" fmla="*/ 461963 w 294"/>
                <a:gd name="T11" fmla="*/ 234950 h 179"/>
                <a:gd name="T12" fmla="*/ 466725 w 294"/>
                <a:gd name="T13" fmla="*/ 238125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4" h="179">
                  <a:moveTo>
                    <a:pt x="294" y="150"/>
                  </a:moveTo>
                  <a:lnTo>
                    <a:pt x="294" y="150"/>
                  </a:lnTo>
                  <a:lnTo>
                    <a:pt x="278" y="179"/>
                  </a:lnTo>
                  <a:lnTo>
                    <a:pt x="10" y="9"/>
                  </a:lnTo>
                  <a:lnTo>
                    <a:pt x="0" y="0"/>
                  </a:lnTo>
                  <a:lnTo>
                    <a:pt x="291" y="148"/>
                  </a:lnTo>
                  <a:lnTo>
                    <a:pt x="294" y="15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3" name="Freeform 117"/>
            <p:cNvSpPr>
              <a:spLocks/>
            </p:cNvSpPr>
            <p:nvPr/>
          </p:nvSpPr>
          <p:spPr bwMode="auto">
            <a:xfrm>
              <a:off x="506413" y="2621037"/>
              <a:ext cx="808038" cy="450850"/>
            </a:xfrm>
            <a:custGeom>
              <a:avLst/>
              <a:gdLst>
                <a:gd name="T0" fmla="*/ 773113 w 509"/>
                <a:gd name="T1" fmla="*/ 349250 h 284"/>
                <a:gd name="T2" fmla="*/ 773113 w 509"/>
                <a:gd name="T3" fmla="*/ 349250 h 284"/>
                <a:gd name="T4" fmla="*/ 808038 w 509"/>
                <a:gd name="T5" fmla="*/ 447675 h 284"/>
                <a:gd name="T6" fmla="*/ 808038 w 509"/>
                <a:gd name="T7" fmla="*/ 450850 h 284"/>
                <a:gd name="T8" fmla="*/ 68263 w 509"/>
                <a:gd name="T9" fmla="*/ 450850 h 284"/>
                <a:gd name="T10" fmla="*/ 68263 w 509"/>
                <a:gd name="T11" fmla="*/ 447675 h 284"/>
                <a:gd name="T12" fmla="*/ 68263 w 509"/>
                <a:gd name="T13" fmla="*/ 447675 h 284"/>
                <a:gd name="T14" fmla="*/ 52388 w 509"/>
                <a:gd name="T15" fmla="*/ 400050 h 284"/>
                <a:gd name="T16" fmla="*/ 38100 w 509"/>
                <a:gd name="T17" fmla="*/ 354013 h 284"/>
                <a:gd name="T18" fmla="*/ 19050 w 509"/>
                <a:gd name="T19" fmla="*/ 304800 h 284"/>
                <a:gd name="T20" fmla="*/ 0 w 509"/>
                <a:gd name="T21" fmla="*/ 261938 h 284"/>
                <a:gd name="T22" fmla="*/ 403225 w 509"/>
                <a:gd name="T23" fmla="*/ 4763 h 284"/>
                <a:gd name="T24" fmla="*/ 412750 w 509"/>
                <a:gd name="T25" fmla="*/ 0 h 284"/>
                <a:gd name="T26" fmla="*/ 166688 w 509"/>
                <a:gd name="T27" fmla="*/ 234950 h 284"/>
                <a:gd name="T28" fmla="*/ 166688 w 509"/>
                <a:gd name="T29" fmla="*/ 234950 h 284"/>
                <a:gd name="T30" fmla="*/ 188913 w 509"/>
                <a:gd name="T31" fmla="*/ 225425 h 284"/>
                <a:gd name="T32" fmla="*/ 239713 w 509"/>
                <a:gd name="T33" fmla="*/ 207963 h 284"/>
                <a:gd name="T34" fmla="*/ 276225 w 509"/>
                <a:gd name="T35" fmla="*/ 195263 h 284"/>
                <a:gd name="T36" fmla="*/ 315913 w 509"/>
                <a:gd name="T37" fmla="*/ 185738 h 284"/>
                <a:gd name="T38" fmla="*/ 358775 w 509"/>
                <a:gd name="T39" fmla="*/ 176213 h 284"/>
                <a:gd name="T40" fmla="*/ 404813 w 509"/>
                <a:gd name="T41" fmla="*/ 169863 h 284"/>
                <a:gd name="T42" fmla="*/ 454025 w 509"/>
                <a:gd name="T43" fmla="*/ 165100 h 284"/>
                <a:gd name="T44" fmla="*/ 501650 w 509"/>
                <a:gd name="T45" fmla="*/ 161925 h 284"/>
                <a:gd name="T46" fmla="*/ 550863 w 509"/>
                <a:gd name="T47" fmla="*/ 166688 h 284"/>
                <a:gd name="T48" fmla="*/ 571500 w 509"/>
                <a:gd name="T49" fmla="*/ 169863 h 284"/>
                <a:gd name="T50" fmla="*/ 596900 w 509"/>
                <a:gd name="T51" fmla="*/ 174625 h 284"/>
                <a:gd name="T52" fmla="*/ 619125 w 509"/>
                <a:gd name="T53" fmla="*/ 180975 h 284"/>
                <a:gd name="T54" fmla="*/ 639763 w 509"/>
                <a:gd name="T55" fmla="*/ 188913 h 284"/>
                <a:gd name="T56" fmla="*/ 658813 w 509"/>
                <a:gd name="T57" fmla="*/ 200025 h 284"/>
                <a:gd name="T58" fmla="*/ 679450 w 509"/>
                <a:gd name="T59" fmla="*/ 211138 h 284"/>
                <a:gd name="T60" fmla="*/ 698500 w 509"/>
                <a:gd name="T61" fmla="*/ 225425 h 284"/>
                <a:gd name="T62" fmla="*/ 715963 w 509"/>
                <a:gd name="T63" fmla="*/ 241300 h 284"/>
                <a:gd name="T64" fmla="*/ 730250 w 509"/>
                <a:gd name="T65" fmla="*/ 258763 h 284"/>
                <a:gd name="T66" fmla="*/ 744538 w 509"/>
                <a:gd name="T67" fmla="*/ 280988 h 284"/>
                <a:gd name="T68" fmla="*/ 744538 w 509"/>
                <a:gd name="T69" fmla="*/ 280988 h 284"/>
                <a:gd name="T70" fmla="*/ 773113 w 509"/>
                <a:gd name="T71" fmla="*/ 349250 h 284"/>
                <a:gd name="T72" fmla="*/ 773113 w 509"/>
                <a:gd name="T73" fmla="*/ 349250 h 284"/>
                <a:gd name="T74" fmla="*/ 773113 w 509"/>
                <a:gd name="T75" fmla="*/ 349250 h 284"/>
                <a:gd name="T76" fmla="*/ 773113 w 509"/>
                <a:gd name="T77" fmla="*/ 349250 h 2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09" h="284">
                  <a:moveTo>
                    <a:pt x="487" y="220"/>
                  </a:moveTo>
                  <a:lnTo>
                    <a:pt x="487" y="220"/>
                  </a:lnTo>
                  <a:lnTo>
                    <a:pt x="509" y="282"/>
                  </a:lnTo>
                  <a:lnTo>
                    <a:pt x="509" y="284"/>
                  </a:lnTo>
                  <a:lnTo>
                    <a:pt x="43" y="284"/>
                  </a:lnTo>
                  <a:lnTo>
                    <a:pt x="43" y="282"/>
                  </a:lnTo>
                  <a:lnTo>
                    <a:pt x="33" y="252"/>
                  </a:lnTo>
                  <a:lnTo>
                    <a:pt x="24" y="223"/>
                  </a:lnTo>
                  <a:lnTo>
                    <a:pt x="12" y="192"/>
                  </a:lnTo>
                  <a:lnTo>
                    <a:pt x="0" y="165"/>
                  </a:lnTo>
                  <a:lnTo>
                    <a:pt x="254" y="3"/>
                  </a:lnTo>
                  <a:lnTo>
                    <a:pt x="260" y="0"/>
                  </a:lnTo>
                  <a:lnTo>
                    <a:pt x="105" y="148"/>
                  </a:lnTo>
                  <a:lnTo>
                    <a:pt x="119" y="142"/>
                  </a:lnTo>
                  <a:lnTo>
                    <a:pt x="151" y="131"/>
                  </a:lnTo>
                  <a:lnTo>
                    <a:pt x="174" y="123"/>
                  </a:lnTo>
                  <a:lnTo>
                    <a:pt x="199" y="117"/>
                  </a:lnTo>
                  <a:lnTo>
                    <a:pt x="226" y="111"/>
                  </a:lnTo>
                  <a:lnTo>
                    <a:pt x="255" y="107"/>
                  </a:lnTo>
                  <a:lnTo>
                    <a:pt x="286" y="104"/>
                  </a:lnTo>
                  <a:lnTo>
                    <a:pt x="316" y="102"/>
                  </a:lnTo>
                  <a:lnTo>
                    <a:pt x="347" y="105"/>
                  </a:lnTo>
                  <a:lnTo>
                    <a:pt x="360" y="107"/>
                  </a:lnTo>
                  <a:lnTo>
                    <a:pt x="376" y="110"/>
                  </a:lnTo>
                  <a:lnTo>
                    <a:pt x="390" y="114"/>
                  </a:lnTo>
                  <a:lnTo>
                    <a:pt x="403" y="119"/>
                  </a:lnTo>
                  <a:lnTo>
                    <a:pt x="415" y="126"/>
                  </a:lnTo>
                  <a:lnTo>
                    <a:pt x="428" y="133"/>
                  </a:lnTo>
                  <a:lnTo>
                    <a:pt x="440" y="142"/>
                  </a:lnTo>
                  <a:lnTo>
                    <a:pt x="451" y="152"/>
                  </a:lnTo>
                  <a:lnTo>
                    <a:pt x="460" y="163"/>
                  </a:lnTo>
                  <a:lnTo>
                    <a:pt x="469" y="177"/>
                  </a:lnTo>
                  <a:lnTo>
                    <a:pt x="487" y="22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4" name="Freeform 118"/>
            <p:cNvSpPr>
              <a:spLocks/>
            </p:cNvSpPr>
            <p:nvPr/>
          </p:nvSpPr>
          <p:spPr bwMode="auto">
            <a:xfrm>
              <a:off x="673101" y="2382912"/>
              <a:ext cx="577850" cy="519112"/>
            </a:xfrm>
            <a:custGeom>
              <a:avLst/>
              <a:gdLst>
                <a:gd name="T0" fmla="*/ 246063 w 364"/>
                <a:gd name="T1" fmla="*/ 238125 h 327"/>
                <a:gd name="T2" fmla="*/ 492125 w 364"/>
                <a:gd name="T3" fmla="*/ 0 h 327"/>
                <a:gd name="T4" fmla="*/ 492125 w 364"/>
                <a:gd name="T5" fmla="*/ 0 h 327"/>
                <a:gd name="T6" fmla="*/ 482600 w 364"/>
                <a:gd name="T7" fmla="*/ 14288 h 327"/>
                <a:gd name="T8" fmla="*/ 476250 w 364"/>
                <a:gd name="T9" fmla="*/ 28575 h 327"/>
                <a:gd name="T10" fmla="*/ 471488 w 364"/>
                <a:gd name="T11" fmla="*/ 46038 h 327"/>
                <a:gd name="T12" fmla="*/ 468313 w 364"/>
                <a:gd name="T13" fmla="*/ 65088 h 327"/>
                <a:gd name="T14" fmla="*/ 466725 w 364"/>
                <a:gd name="T15" fmla="*/ 87313 h 327"/>
                <a:gd name="T16" fmla="*/ 466725 w 364"/>
                <a:gd name="T17" fmla="*/ 109538 h 327"/>
                <a:gd name="T18" fmla="*/ 471488 w 364"/>
                <a:gd name="T19" fmla="*/ 157163 h 327"/>
                <a:gd name="T20" fmla="*/ 471488 w 364"/>
                <a:gd name="T21" fmla="*/ 157163 h 327"/>
                <a:gd name="T22" fmla="*/ 477838 w 364"/>
                <a:gd name="T23" fmla="*/ 206375 h 327"/>
                <a:gd name="T24" fmla="*/ 487363 w 364"/>
                <a:gd name="T25" fmla="*/ 254000 h 327"/>
                <a:gd name="T26" fmla="*/ 503238 w 364"/>
                <a:gd name="T27" fmla="*/ 303213 h 327"/>
                <a:gd name="T28" fmla="*/ 517525 w 364"/>
                <a:gd name="T29" fmla="*/ 350838 h 327"/>
                <a:gd name="T30" fmla="*/ 549275 w 364"/>
                <a:gd name="T31" fmla="*/ 444500 h 327"/>
                <a:gd name="T32" fmla="*/ 577850 w 364"/>
                <a:gd name="T33" fmla="*/ 519113 h 327"/>
                <a:gd name="T34" fmla="*/ 577850 w 364"/>
                <a:gd name="T35" fmla="*/ 519113 h 327"/>
                <a:gd name="T36" fmla="*/ 563563 w 364"/>
                <a:gd name="T37" fmla="*/ 496888 h 327"/>
                <a:gd name="T38" fmla="*/ 549275 w 364"/>
                <a:gd name="T39" fmla="*/ 479425 h 327"/>
                <a:gd name="T40" fmla="*/ 531813 w 364"/>
                <a:gd name="T41" fmla="*/ 463550 h 327"/>
                <a:gd name="T42" fmla="*/ 512763 w 364"/>
                <a:gd name="T43" fmla="*/ 449263 h 327"/>
                <a:gd name="T44" fmla="*/ 492125 w 364"/>
                <a:gd name="T45" fmla="*/ 438150 h 327"/>
                <a:gd name="T46" fmla="*/ 473075 w 364"/>
                <a:gd name="T47" fmla="*/ 427038 h 327"/>
                <a:gd name="T48" fmla="*/ 452438 w 364"/>
                <a:gd name="T49" fmla="*/ 419100 h 327"/>
                <a:gd name="T50" fmla="*/ 430213 w 364"/>
                <a:gd name="T51" fmla="*/ 412750 h 327"/>
                <a:gd name="T52" fmla="*/ 404813 w 364"/>
                <a:gd name="T53" fmla="*/ 407988 h 327"/>
                <a:gd name="T54" fmla="*/ 384175 w 364"/>
                <a:gd name="T55" fmla="*/ 404813 h 327"/>
                <a:gd name="T56" fmla="*/ 334963 w 364"/>
                <a:gd name="T57" fmla="*/ 400050 h 327"/>
                <a:gd name="T58" fmla="*/ 287338 w 364"/>
                <a:gd name="T59" fmla="*/ 403225 h 327"/>
                <a:gd name="T60" fmla="*/ 238125 w 364"/>
                <a:gd name="T61" fmla="*/ 407988 h 327"/>
                <a:gd name="T62" fmla="*/ 192088 w 364"/>
                <a:gd name="T63" fmla="*/ 414338 h 327"/>
                <a:gd name="T64" fmla="*/ 149225 w 364"/>
                <a:gd name="T65" fmla="*/ 423863 h 327"/>
                <a:gd name="T66" fmla="*/ 109538 w 364"/>
                <a:gd name="T67" fmla="*/ 433388 h 327"/>
                <a:gd name="T68" fmla="*/ 73025 w 364"/>
                <a:gd name="T69" fmla="*/ 446088 h 327"/>
                <a:gd name="T70" fmla="*/ 22225 w 364"/>
                <a:gd name="T71" fmla="*/ 463550 h 327"/>
                <a:gd name="T72" fmla="*/ 0 w 364"/>
                <a:gd name="T73" fmla="*/ 473075 h 327"/>
                <a:gd name="T74" fmla="*/ 246063 w 364"/>
                <a:gd name="T75" fmla="*/ 238125 h 32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4" h="327">
                  <a:moveTo>
                    <a:pt x="155" y="150"/>
                  </a:moveTo>
                  <a:lnTo>
                    <a:pt x="310" y="0"/>
                  </a:lnTo>
                  <a:lnTo>
                    <a:pt x="304" y="9"/>
                  </a:lnTo>
                  <a:lnTo>
                    <a:pt x="300" y="18"/>
                  </a:lnTo>
                  <a:lnTo>
                    <a:pt x="297" y="29"/>
                  </a:lnTo>
                  <a:lnTo>
                    <a:pt x="295" y="41"/>
                  </a:lnTo>
                  <a:lnTo>
                    <a:pt x="294" y="55"/>
                  </a:lnTo>
                  <a:lnTo>
                    <a:pt x="294" y="69"/>
                  </a:lnTo>
                  <a:lnTo>
                    <a:pt x="297" y="99"/>
                  </a:lnTo>
                  <a:lnTo>
                    <a:pt x="301" y="130"/>
                  </a:lnTo>
                  <a:lnTo>
                    <a:pt x="307" y="160"/>
                  </a:lnTo>
                  <a:lnTo>
                    <a:pt x="317" y="191"/>
                  </a:lnTo>
                  <a:lnTo>
                    <a:pt x="326" y="221"/>
                  </a:lnTo>
                  <a:lnTo>
                    <a:pt x="346" y="280"/>
                  </a:lnTo>
                  <a:lnTo>
                    <a:pt x="364" y="327"/>
                  </a:lnTo>
                  <a:lnTo>
                    <a:pt x="355" y="313"/>
                  </a:lnTo>
                  <a:lnTo>
                    <a:pt x="346" y="302"/>
                  </a:lnTo>
                  <a:lnTo>
                    <a:pt x="335" y="292"/>
                  </a:lnTo>
                  <a:lnTo>
                    <a:pt x="323" y="283"/>
                  </a:lnTo>
                  <a:lnTo>
                    <a:pt x="310" y="276"/>
                  </a:lnTo>
                  <a:lnTo>
                    <a:pt x="298" y="269"/>
                  </a:lnTo>
                  <a:lnTo>
                    <a:pt x="285" y="264"/>
                  </a:lnTo>
                  <a:lnTo>
                    <a:pt x="271" y="260"/>
                  </a:lnTo>
                  <a:lnTo>
                    <a:pt x="255" y="257"/>
                  </a:lnTo>
                  <a:lnTo>
                    <a:pt x="242" y="255"/>
                  </a:lnTo>
                  <a:lnTo>
                    <a:pt x="211" y="252"/>
                  </a:lnTo>
                  <a:lnTo>
                    <a:pt x="181" y="254"/>
                  </a:lnTo>
                  <a:lnTo>
                    <a:pt x="150" y="257"/>
                  </a:lnTo>
                  <a:lnTo>
                    <a:pt x="121" y="261"/>
                  </a:lnTo>
                  <a:lnTo>
                    <a:pt x="94" y="267"/>
                  </a:lnTo>
                  <a:lnTo>
                    <a:pt x="69" y="273"/>
                  </a:lnTo>
                  <a:lnTo>
                    <a:pt x="46" y="281"/>
                  </a:lnTo>
                  <a:lnTo>
                    <a:pt x="14" y="292"/>
                  </a:lnTo>
                  <a:lnTo>
                    <a:pt x="0" y="298"/>
                  </a:lnTo>
                  <a:lnTo>
                    <a:pt x="155" y="15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5" name="Freeform 120"/>
            <p:cNvSpPr>
              <a:spLocks/>
            </p:cNvSpPr>
            <p:nvPr/>
          </p:nvSpPr>
          <p:spPr bwMode="auto">
            <a:xfrm>
              <a:off x="477838" y="2625799"/>
              <a:ext cx="431800" cy="257175"/>
            </a:xfrm>
            <a:custGeom>
              <a:avLst/>
              <a:gdLst>
                <a:gd name="T0" fmla="*/ 431800 w 272"/>
                <a:gd name="T1" fmla="*/ 0 h 162"/>
                <a:gd name="T2" fmla="*/ 28575 w 272"/>
                <a:gd name="T3" fmla="*/ 257175 h 162"/>
                <a:gd name="T4" fmla="*/ 28575 w 272"/>
                <a:gd name="T5" fmla="*/ 257175 h 162"/>
                <a:gd name="T6" fmla="*/ 0 w 272"/>
                <a:gd name="T7" fmla="*/ 201613 h 162"/>
                <a:gd name="T8" fmla="*/ 431800 w 272"/>
                <a:gd name="T9" fmla="*/ 0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" h="162">
                  <a:moveTo>
                    <a:pt x="272" y="0"/>
                  </a:moveTo>
                  <a:lnTo>
                    <a:pt x="18" y="162"/>
                  </a:lnTo>
                  <a:lnTo>
                    <a:pt x="0" y="127"/>
                  </a:lnTo>
                  <a:lnTo>
                    <a:pt x="272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6" name="Freeform 121"/>
            <p:cNvSpPr>
              <a:spLocks/>
            </p:cNvSpPr>
            <p:nvPr/>
          </p:nvSpPr>
          <p:spPr bwMode="auto">
            <a:xfrm>
              <a:off x="433388" y="2882974"/>
              <a:ext cx="141288" cy="188913"/>
            </a:xfrm>
            <a:custGeom>
              <a:avLst/>
              <a:gdLst>
                <a:gd name="T0" fmla="*/ 141288 w 89"/>
                <a:gd name="T1" fmla="*/ 185738 h 119"/>
                <a:gd name="T2" fmla="*/ 141288 w 89"/>
                <a:gd name="T3" fmla="*/ 188913 h 119"/>
                <a:gd name="T4" fmla="*/ 0 w 89"/>
                <a:gd name="T5" fmla="*/ 188913 h 119"/>
                <a:gd name="T6" fmla="*/ 0 w 89"/>
                <a:gd name="T7" fmla="*/ 188913 h 119"/>
                <a:gd name="T8" fmla="*/ 28575 w 89"/>
                <a:gd name="T9" fmla="*/ 101600 h 119"/>
                <a:gd name="T10" fmla="*/ 50800 w 89"/>
                <a:gd name="T11" fmla="*/ 42863 h 119"/>
                <a:gd name="T12" fmla="*/ 65088 w 89"/>
                <a:gd name="T13" fmla="*/ 11113 h 119"/>
                <a:gd name="T14" fmla="*/ 73025 w 89"/>
                <a:gd name="T15" fmla="*/ 0 h 119"/>
                <a:gd name="T16" fmla="*/ 73025 w 89"/>
                <a:gd name="T17" fmla="*/ 0 h 119"/>
                <a:gd name="T18" fmla="*/ 73025 w 89"/>
                <a:gd name="T19" fmla="*/ 0 h 119"/>
                <a:gd name="T20" fmla="*/ 92075 w 89"/>
                <a:gd name="T21" fmla="*/ 42863 h 119"/>
                <a:gd name="T22" fmla="*/ 111125 w 89"/>
                <a:gd name="T23" fmla="*/ 92075 h 119"/>
                <a:gd name="T24" fmla="*/ 125413 w 89"/>
                <a:gd name="T25" fmla="*/ 138113 h 119"/>
                <a:gd name="T26" fmla="*/ 141288 w 89"/>
                <a:gd name="T27" fmla="*/ 185738 h 119"/>
                <a:gd name="T28" fmla="*/ 141288 w 89"/>
                <a:gd name="T29" fmla="*/ 185738 h 1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9" h="119">
                  <a:moveTo>
                    <a:pt x="89" y="117"/>
                  </a:moveTo>
                  <a:lnTo>
                    <a:pt x="89" y="119"/>
                  </a:lnTo>
                  <a:lnTo>
                    <a:pt x="0" y="119"/>
                  </a:lnTo>
                  <a:lnTo>
                    <a:pt x="18" y="64"/>
                  </a:lnTo>
                  <a:lnTo>
                    <a:pt x="32" y="27"/>
                  </a:lnTo>
                  <a:lnTo>
                    <a:pt x="41" y="7"/>
                  </a:lnTo>
                  <a:lnTo>
                    <a:pt x="46" y="0"/>
                  </a:lnTo>
                  <a:lnTo>
                    <a:pt x="58" y="27"/>
                  </a:lnTo>
                  <a:lnTo>
                    <a:pt x="70" y="58"/>
                  </a:lnTo>
                  <a:lnTo>
                    <a:pt x="79" y="87"/>
                  </a:lnTo>
                  <a:lnTo>
                    <a:pt x="89" y="117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7" name="Freeform 122"/>
            <p:cNvSpPr>
              <a:spLocks/>
            </p:cNvSpPr>
            <p:nvPr/>
          </p:nvSpPr>
          <p:spPr bwMode="auto">
            <a:xfrm>
              <a:off x="392113" y="2827412"/>
              <a:ext cx="114300" cy="244475"/>
            </a:xfrm>
            <a:custGeom>
              <a:avLst/>
              <a:gdLst>
                <a:gd name="T0" fmla="*/ 114300 w 72"/>
                <a:gd name="T1" fmla="*/ 55563 h 154"/>
                <a:gd name="T2" fmla="*/ 114300 w 72"/>
                <a:gd name="T3" fmla="*/ 55563 h 154"/>
                <a:gd name="T4" fmla="*/ 106363 w 72"/>
                <a:gd name="T5" fmla="*/ 66675 h 154"/>
                <a:gd name="T6" fmla="*/ 92075 w 72"/>
                <a:gd name="T7" fmla="*/ 98425 h 154"/>
                <a:gd name="T8" fmla="*/ 69850 w 72"/>
                <a:gd name="T9" fmla="*/ 157163 h 154"/>
                <a:gd name="T10" fmla="*/ 41275 w 72"/>
                <a:gd name="T11" fmla="*/ 244475 h 154"/>
                <a:gd name="T12" fmla="*/ 0 w 72"/>
                <a:gd name="T13" fmla="*/ 244475 h 154"/>
                <a:gd name="T14" fmla="*/ 0 w 72"/>
                <a:gd name="T15" fmla="*/ 244475 h 154"/>
                <a:gd name="T16" fmla="*/ 17463 w 72"/>
                <a:gd name="T17" fmla="*/ 180975 h 154"/>
                <a:gd name="T18" fmla="*/ 33338 w 72"/>
                <a:gd name="T19" fmla="*/ 130175 h 154"/>
                <a:gd name="T20" fmla="*/ 60325 w 72"/>
                <a:gd name="T21" fmla="*/ 55563 h 154"/>
                <a:gd name="T22" fmla="*/ 79375 w 72"/>
                <a:gd name="T23" fmla="*/ 11113 h 154"/>
                <a:gd name="T24" fmla="*/ 85725 w 72"/>
                <a:gd name="T25" fmla="*/ 0 h 154"/>
                <a:gd name="T26" fmla="*/ 85725 w 72"/>
                <a:gd name="T27" fmla="*/ 0 h 154"/>
                <a:gd name="T28" fmla="*/ 114300 w 72"/>
                <a:gd name="T29" fmla="*/ 55563 h 154"/>
                <a:gd name="T30" fmla="*/ 114300 w 72"/>
                <a:gd name="T31" fmla="*/ 55563 h 1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2" h="154">
                  <a:moveTo>
                    <a:pt x="72" y="35"/>
                  </a:moveTo>
                  <a:lnTo>
                    <a:pt x="72" y="35"/>
                  </a:lnTo>
                  <a:lnTo>
                    <a:pt x="67" y="42"/>
                  </a:lnTo>
                  <a:lnTo>
                    <a:pt x="58" y="62"/>
                  </a:lnTo>
                  <a:lnTo>
                    <a:pt x="44" y="99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11" y="114"/>
                  </a:lnTo>
                  <a:lnTo>
                    <a:pt x="21" y="82"/>
                  </a:lnTo>
                  <a:lnTo>
                    <a:pt x="38" y="35"/>
                  </a:lnTo>
                  <a:lnTo>
                    <a:pt x="50" y="7"/>
                  </a:lnTo>
                  <a:lnTo>
                    <a:pt x="54" y="0"/>
                  </a:lnTo>
                  <a:lnTo>
                    <a:pt x="72" y="35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193" name="Group 405"/>
          <p:cNvGrpSpPr>
            <a:grpSpLocks/>
          </p:cNvGrpSpPr>
          <p:nvPr/>
        </p:nvGrpSpPr>
        <p:grpSpPr bwMode="auto">
          <a:xfrm>
            <a:off x="166688" y="3976688"/>
            <a:ext cx="1866900" cy="2352675"/>
            <a:chOff x="5777159" y="2105616"/>
            <a:chExt cx="1867803" cy="2352587"/>
          </a:xfrm>
        </p:grpSpPr>
        <p:sp>
          <p:nvSpPr>
            <p:cNvPr id="7194" name="Rectangle 406"/>
            <p:cNvSpPr>
              <a:spLocks noChangeArrowheads="1"/>
            </p:cNvSpPr>
            <p:nvPr/>
          </p:nvSpPr>
          <p:spPr bwMode="auto">
            <a:xfrm>
              <a:off x="5777159" y="2105616"/>
              <a:ext cx="1861805" cy="234973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grpSp>
          <p:nvGrpSpPr>
            <p:cNvPr id="7195" name="Group 14"/>
            <p:cNvGrpSpPr>
              <a:grpSpLocks/>
            </p:cNvGrpSpPr>
            <p:nvPr/>
          </p:nvGrpSpPr>
          <p:grpSpPr bwMode="auto">
            <a:xfrm>
              <a:off x="6235549" y="2611899"/>
              <a:ext cx="895136" cy="1399233"/>
              <a:chOff x="2865438" y="3975866"/>
              <a:chExt cx="1111250" cy="1901825"/>
            </a:xfrm>
          </p:grpSpPr>
          <p:sp>
            <p:nvSpPr>
              <p:cNvPr id="7224" name="Rectangle 134"/>
              <p:cNvSpPr>
                <a:spLocks noChangeArrowheads="1"/>
              </p:cNvSpPr>
              <p:nvPr/>
            </p:nvSpPr>
            <p:spPr bwMode="auto">
              <a:xfrm>
                <a:off x="3160713" y="5318891"/>
                <a:ext cx="574675" cy="558800"/>
              </a:xfrm>
              <a:prstGeom prst="rect">
                <a:avLst/>
              </a:prstGeom>
              <a:solidFill>
                <a:srgbClr val="F1AA5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2400"/>
              </a:p>
            </p:txBody>
          </p:sp>
          <p:sp>
            <p:nvSpPr>
              <p:cNvPr id="7225" name="Freeform 138"/>
              <p:cNvSpPr>
                <a:spLocks/>
              </p:cNvSpPr>
              <p:nvPr/>
            </p:nvSpPr>
            <p:spPr bwMode="auto">
              <a:xfrm>
                <a:off x="2865438" y="3975866"/>
                <a:ext cx="1111250" cy="1676400"/>
              </a:xfrm>
              <a:custGeom>
                <a:avLst/>
                <a:gdLst>
                  <a:gd name="T0" fmla="*/ 2147483646 w 700"/>
                  <a:gd name="T1" fmla="*/ 0 h 1056"/>
                  <a:gd name="T2" fmla="*/ 2147483646 w 700"/>
                  <a:gd name="T3" fmla="*/ 2147483646 h 1056"/>
                  <a:gd name="T4" fmla="*/ 2147483646 w 700"/>
                  <a:gd name="T5" fmla="*/ 2147483646 h 1056"/>
                  <a:gd name="T6" fmla="*/ 2147483646 w 700"/>
                  <a:gd name="T7" fmla="*/ 2147483646 h 1056"/>
                  <a:gd name="T8" fmla="*/ 2147483646 w 700"/>
                  <a:gd name="T9" fmla="*/ 2147483646 h 1056"/>
                  <a:gd name="T10" fmla="*/ 2147483646 w 700"/>
                  <a:gd name="T11" fmla="*/ 2147483646 h 1056"/>
                  <a:gd name="T12" fmla="*/ 2147483646 w 700"/>
                  <a:gd name="T13" fmla="*/ 2147483646 h 1056"/>
                  <a:gd name="T14" fmla="*/ 2147483646 w 700"/>
                  <a:gd name="T15" fmla="*/ 2147483646 h 1056"/>
                  <a:gd name="T16" fmla="*/ 2147483646 w 700"/>
                  <a:gd name="T17" fmla="*/ 2147483646 h 1056"/>
                  <a:gd name="T18" fmla="*/ 2147483646 w 700"/>
                  <a:gd name="T19" fmla="*/ 2147483646 h 1056"/>
                  <a:gd name="T20" fmla="*/ 2147483646 w 700"/>
                  <a:gd name="T21" fmla="*/ 2147483646 h 1056"/>
                  <a:gd name="T22" fmla="*/ 2147483646 w 700"/>
                  <a:gd name="T23" fmla="*/ 2147483646 h 1056"/>
                  <a:gd name="T24" fmla="*/ 2147483646 w 700"/>
                  <a:gd name="T25" fmla="*/ 2147483646 h 1056"/>
                  <a:gd name="T26" fmla="*/ 2147483646 w 700"/>
                  <a:gd name="T27" fmla="*/ 2147483646 h 1056"/>
                  <a:gd name="T28" fmla="*/ 2147483646 w 700"/>
                  <a:gd name="T29" fmla="*/ 2147483646 h 1056"/>
                  <a:gd name="T30" fmla="*/ 2147483646 w 700"/>
                  <a:gd name="T31" fmla="*/ 2147483646 h 1056"/>
                  <a:gd name="T32" fmla="*/ 2147483646 w 700"/>
                  <a:gd name="T33" fmla="*/ 2147483646 h 1056"/>
                  <a:gd name="T34" fmla="*/ 2147483646 w 700"/>
                  <a:gd name="T35" fmla="*/ 2147483646 h 1056"/>
                  <a:gd name="T36" fmla="*/ 2147483646 w 700"/>
                  <a:gd name="T37" fmla="*/ 2147483646 h 1056"/>
                  <a:gd name="T38" fmla="*/ 2147483646 w 700"/>
                  <a:gd name="T39" fmla="*/ 2147483646 h 1056"/>
                  <a:gd name="T40" fmla="*/ 2147483646 w 700"/>
                  <a:gd name="T41" fmla="*/ 2147483646 h 1056"/>
                  <a:gd name="T42" fmla="*/ 2147483646 w 700"/>
                  <a:gd name="T43" fmla="*/ 2147483646 h 1056"/>
                  <a:gd name="T44" fmla="*/ 2147483646 w 700"/>
                  <a:gd name="T45" fmla="*/ 2147483646 h 1056"/>
                  <a:gd name="T46" fmla="*/ 2147483646 w 700"/>
                  <a:gd name="T47" fmla="*/ 2147483646 h 1056"/>
                  <a:gd name="T48" fmla="*/ 2147483646 w 700"/>
                  <a:gd name="T49" fmla="*/ 2147483646 h 1056"/>
                  <a:gd name="T50" fmla="*/ 2147483646 w 700"/>
                  <a:gd name="T51" fmla="*/ 2147483646 h 1056"/>
                  <a:gd name="T52" fmla="*/ 2147483646 w 700"/>
                  <a:gd name="T53" fmla="*/ 2147483646 h 1056"/>
                  <a:gd name="T54" fmla="*/ 2147483646 w 700"/>
                  <a:gd name="T55" fmla="*/ 2147483646 h 1056"/>
                  <a:gd name="T56" fmla="*/ 2147483646 w 700"/>
                  <a:gd name="T57" fmla="*/ 2147483646 h 1056"/>
                  <a:gd name="T58" fmla="*/ 2147483646 w 700"/>
                  <a:gd name="T59" fmla="*/ 2147483646 h 1056"/>
                  <a:gd name="T60" fmla="*/ 2147483646 w 700"/>
                  <a:gd name="T61" fmla="*/ 2147483646 h 1056"/>
                  <a:gd name="T62" fmla="*/ 2147483646 w 700"/>
                  <a:gd name="T63" fmla="*/ 2147483646 h 1056"/>
                  <a:gd name="T64" fmla="*/ 2147483646 w 700"/>
                  <a:gd name="T65" fmla="*/ 2147483646 h 1056"/>
                  <a:gd name="T66" fmla="*/ 2147483646 w 700"/>
                  <a:gd name="T67" fmla="*/ 2147483646 h 1056"/>
                  <a:gd name="T68" fmla="*/ 2147483646 w 700"/>
                  <a:gd name="T69" fmla="*/ 2147483646 h 1056"/>
                  <a:gd name="T70" fmla="*/ 2147483646 w 700"/>
                  <a:gd name="T71" fmla="*/ 2147483646 h 1056"/>
                  <a:gd name="T72" fmla="*/ 0 w 700"/>
                  <a:gd name="T73" fmla="*/ 2147483646 h 1056"/>
                  <a:gd name="T74" fmla="*/ 2147483646 w 700"/>
                  <a:gd name="T75" fmla="*/ 2147483646 h 1056"/>
                  <a:gd name="T76" fmla="*/ 2147483646 w 700"/>
                  <a:gd name="T77" fmla="*/ 2147483646 h 1056"/>
                  <a:gd name="T78" fmla="*/ 2147483646 w 700"/>
                  <a:gd name="T79" fmla="*/ 2147483646 h 1056"/>
                  <a:gd name="T80" fmla="*/ 2147483646 w 700"/>
                  <a:gd name="T81" fmla="*/ 2147483646 h 1056"/>
                  <a:gd name="T82" fmla="*/ 2147483646 w 700"/>
                  <a:gd name="T83" fmla="*/ 2147483646 h 1056"/>
                  <a:gd name="T84" fmla="*/ 2147483646 w 700"/>
                  <a:gd name="T85" fmla="*/ 2147483646 h 1056"/>
                  <a:gd name="T86" fmla="*/ 2147483646 w 700"/>
                  <a:gd name="T87" fmla="*/ 2147483646 h 1056"/>
                  <a:gd name="T88" fmla="*/ 2147483646 w 700"/>
                  <a:gd name="T89" fmla="*/ 2147483646 h 1056"/>
                  <a:gd name="T90" fmla="*/ 2147483646 w 700"/>
                  <a:gd name="T91" fmla="*/ 2147483646 h 1056"/>
                  <a:gd name="T92" fmla="*/ 2147483646 w 700"/>
                  <a:gd name="T93" fmla="*/ 2147483646 h 1056"/>
                  <a:gd name="T94" fmla="*/ 2147483646 w 700"/>
                  <a:gd name="T95" fmla="*/ 2147483646 h 1056"/>
                  <a:gd name="T96" fmla="*/ 2147483646 w 700"/>
                  <a:gd name="T97" fmla="*/ 0 h 105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700" h="1056">
                    <a:moveTo>
                      <a:pt x="380" y="0"/>
                    </a:moveTo>
                    <a:lnTo>
                      <a:pt x="380" y="0"/>
                    </a:lnTo>
                    <a:lnTo>
                      <a:pt x="404" y="4"/>
                    </a:lnTo>
                    <a:lnTo>
                      <a:pt x="428" y="10"/>
                    </a:lnTo>
                    <a:lnTo>
                      <a:pt x="450" y="18"/>
                    </a:lnTo>
                    <a:lnTo>
                      <a:pt x="472" y="26"/>
                    </a:lnTo>
                    <a:lnTo>
                      <a:pt x="490" y="34"/>
                    </a:lnTo>
                    <a:lnTo>
                      <a:pt x="508" y="44"/>
                    </a:lnTo>
                    <a:lnTo>
                      <a:pt x="524" y="54"/>
                    </a:lnTo>
                    <a:lnTo>
                      <a:pt x="540" y="66"/>
                    </a:lnTo>
                    <a:lnTo>
                      <a:pt x="554" y="78"/>
                    </a:lnTo>
                    <a:lnTo>
                      <a:pt x="580" y="106"/>
                    </a:lnTo>
                    <a:lnTo>
                      <a:pt x="606" y="138"/>
                    </a:lnTo>
                    <a:lnTo>
                      <a:pt x="630" y="176"/>
                    </a:lnTo>
                    <a:lnTo>
                      <a:pt x="658" y="216"/>
                    </a:lnTo>
                    <a:lnTo>
                      <a:pt x="666" y="230"/>
                    </a:lnTo>
                    <a:lnTo>
                      <a:pt x="672" y="246"/>
                    </a:lnTo>
                    <a:lnTo>
                      <a:pt x="680" y="264"/>
                    </a:lnTo>
                    <a:lnTo>
                      <a:pt x="684" y="282"/>
                    </a:lnTo>
                    <a:lnTo>
                      <a:pt x="692" y="322"/>
                    </a:lnTo>
                    <a:lnTo>
                      <a:pt x="698" y="364"/>
                    </a:lnTo>
                    <a:lnTo>
                      <a:pt x="700" y="408"/>
                    </a:lnTo>
                    <a:lnTo>
                      <a:pt x="698" y="454"/>
                    </a:lnTo>
                    <a:lnTo>
                      <a:pt x="696" y="500"/>
                    </a:lnTo>
                    <a:lnTo>
                      <a:pt x="692" y="544"/>
                    </a:lnTo>
                    <a:lnTo>
                      <a:pt x="682" y="630"/>
                    </a:lnTo>
                    <a:lnTo>
                      <a:pt x="670" y="700"/>
                    </a:lnTo>
                    <a:lnTo>
                      <a:pt x="658" y="764"/>
                    </a:lnTo>
                    <a:lnTo>
                      <a:pt x="654" y="776"/>
                    </a:lnTo>
                    <a:lnTo>
                      <a:pt x="640" y="808"/>
                    </a:lnTo>
                    <a:lnTo>
                      <a:pt x="630" y="830"/>
                    </a:lnTo>
                    <a:lnTo>
                      <a:pt x="616" y="854"/>
                    </a:lnTo>
                    <a:lnTo>
                      <a:pt x="602" y="880"/>
                    </a:lnTo>
                    <a:lnTo>
                      <a:pt x="582" y="906"/>
                    </a:lnTo>
                    <a:lnTo>
                      <a:pt x="562" y="934"/>
                    </a:lnTo>
                    <a:lnTo>
                      <a:pt x="538" y="960"/>
                    </a:lnTo>
                    <a:lnTo>
                      <a:pt x="510" y="984"/>
                    </a:lnTo>
                    <a:lnTo>
                      <a:pt x="480" y="1004"/>
                    </a:lnTo>
                    <a:lnTo>
                      <a:pt x="464" y="1014"/>
                    </a:lnTo>
                    <a:lnTo>
                      <a:pt x="446" y="1024"/>
                    </a:lnTo>
                    <a:lnTo>
                      <a:pt x="428" y="1030"/>
                    </a:lnTo>
                    <a:lnTo>
                      <a:pt x="410" y="1038"/>
                    </a:lnTo>
                    <a:lnTo>
                      <a:pt x="390" y="1042"/>
                    </a:lnTo>
                    <a:lnTo>
                      <a:pt x="370" y="1046"/>
                    </a:lnTo>
                    <a:lnTo>
                      <a:pt x="348" y="1048"/>
                    </a:lnTo>
                    <a:lnTo>
                      <a:pt x="326" y="1050"/>
                    </a:lnTo>
                    <a:lnTo>
                      <a:pt x="324" y="1056"/>
                    </a:lnTo>
                    <a:lnTo>
                      <a:pt x="306" y="1054"/>
                    </a:lnTo>
                    <a:lnTo>
                      <a:pt x="270" y="1042"/>
                    </a:lnTo>
                    <a:lnTo>
                      <a:pt x="238" y="1028"/>
                    </a:lnTo>
                    <a:lnTo>
                      <a:pt x="210" y="1010"/>
                    </a:lnTo>
                    <a:lnTo>
                      <a:pt x="184" y="990"/>
                    </a:lnTo>
                    <a:lnTo>
                      <a:pt x="160" y="968"/>
                    </a:lnTo>
                    <a:lnTo>
                      <a:pt x="138" y="946"/>
                    </a:lnTo>
                    <a:lnTo>
                      <a:pt x="118" y="922"/>
                    </a:lnTo>
                    <a:lnTo>
                      <a:pt x="102" y="898"/>
                    </a:lnTo>
                    <a:lnTo>
                      <a:pt x="88" y="874"/>
                    </a:lnTo>
                    <a:lnTo>
                      <a:pt x="74" y="852"/>
                    </a:lnTo>
                    <a:lnTo>
                      <a:pt x="56" y="812"/>
                    </a:lnTo>
                    <a:lnTo>
                      <a:pt x="46" y="786"/>
                    </a:lnTo>
                    <a:lnTo>
                      <a:pt x="42" y="776"/>
                    </a:lnTo>
                    <a:lnTo>
                      <a:pt x="28" y="712"/>
                    </a:lnTo>
                    <a:lnTo>
                      <a:pt x="18" y="642"/>
                    </a:lnTo>
                    <a:lnTo>
                      <a:pt x="6" y="556"/>
                    </a:lnTo>
                    <a:lnTo>
                      <a:pt x="4" y="512"/>
                    </a:lnTo>
                    <a:lnTo>
                      <a:pt x="0" y="466"/>
                    </a:lnTo>
                    <a:lnTo>
                      <a:pt x="0" y="420"/>
                    </a:lnTo>
                    <a:lnTo>
                      <a:pt x="2" y="376"/>
                    </a:lnTo>
                    <a:lnTo>
                      <a:pt x="8" y="332"/>
                    </a:lnTo>
                    <a:lnTo>
                      <a:pt x="16" y="294"/>
                    </a:lnTo>
                    <a:lnTo>
                      <a:pt x="20" y="276"/>
                    </a:lnTo>
                    <a:lnTo>
                      <a:pt x="26" y="258"/>
                    </a:lnTo>
                    <a:lnTo>
                      <a:pt x="34" y="242"/>
                    </a:lnTo>
                    <a:lnTo>
                      <a:pt x="42" y="228"/>
                    </a:lnTo>
                    <a:lnTo>
                      <a:pt x="74" y="180"/>
                    </a:lnTo>
                    <a:lnTo>
                      <a:pt x="104" y="138"/>
                    </a:lnTo>
                    <a:lnTo>
                      <a:pt x="118" y="120"/>
                    </a:lnTo>
                    <a:lnTo>
                      <a:pt x="134" y="102"/>
                    </a:lnTo>
                    <a:lnTo>
                      <a:pt x="150" y="86"/>
                    </a:lnTo>
                    <a:lnTo>
                      <a:pt x="166" y="72"/>
                    </a:lnTo>
                    <a:lnTo>
                      <a:pt x="186" y="60"/>
                    </a:lnTo>
                    <a:lnTo>
                      <a:pt x="206" y="48"/>
                    </a:lnTo>
                    <a:lnTo>
                      <a:pt x="228" y="38"/>
                    </a:lnTo>
                    <a:lnTo>
                      <a:pt x="252" y="28"/>
                    </a:lnTo>
                    <a:lnTo>
                      <a:pt x="280" y="20"/>
                    </a:lnTo>
                    <a:lnTo>
                      <a:pt x="310" y="14"/>
                    </a:lnTo>
                    <a:lnTo>
                      <a:pt x="344" y="8"/>
                    </a:lnTo>
                    <a:lnTo>
                      <a:pt x="380" y="2"/>
                    </a:lnTo>
                    <a:lnTo>
                      <a:pt x="380" y="0"/>
                    </a:lnTo>
                    <a:close/>
                  </a:path>
                </a:pathLst>
              </a:custGeom>
              <a:solidFill>
                <a:srgbClr val="F1AA5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196" name="Group 5452"/>
            <p:cNvGrpSpPr>
              <a:grpSpLocks/>
            </p:cNvGrpSpPr>
            <p:nvPr/>
          </p:nvGrpSpPr>
          <p:grpSpPr bwMode="auto">
            <a:xfrm>
              <a:off x="6262690" y="3120363"/>
              <a:ext cx="840852" cy="135771"/>
              <a:chOff x="3335338" y="2517775"/>
              <a:chExt cx="1104900" cy="171450"/>
            </a:xfrm>
          </p:grpSpPr>
          <p:sp>
            <p:nvSpPr>
              <p:cNvPr id="7202" name="Freeform 306"/>
              <p:cNvSpPr>
                <a:spLocks/>
              </p:cNvSpPr>
              <p:nvPr/>
            </p:nvSpPr>
            <p:spPr bwMode="auto">
              <a:xfrm>
                <a:off x="3586163" y="2530475"/>
                <a:ext cx="171450" cy="120650"/>
              </a:xfrm>
              <a:custGeom>
                <a:avLst/>
                <a:gdLst>
                  <a:gd name="T0" fmla="*/ 2147483646 w 108"/>
                  <a:gd name="T1" fmla="*/ 2147483646 h 76"/>
                  <a:gd name="T2" fmla="*/ 2147483646 w 108"/>
                  <a:gd name="T3" fmla="*/ 2147483646 h 76"/>
                  <a:gd name="T4" fmla="*/ 2147483646 w 108"/>
                  <a:gd name="T5" fmla="*/ 2147483646 h 76"/>
                  <a:gd name="T6" fmla="*/ 2147483646 w 108"/>
                  <a:gd name="T7" fmla="*/ 2147483646 h 76"/>
                  <a:gd name="T8" fmla="*/ 2147483646 w 108"/>
                  <a:gd name="T9" fmla="*/ 2147483646 h 76"/>
                  <a:gd name="T10" fmla="*/ 2147483646 w 108"/>
                  <a:gd name="T11" fmla="*/ 2147483646 h 76"/>
                  <a:gd name="T12" fmla="*/ 0 w 108"/>
                  <a:gd name="T13" fmla="*/ 2147483646 h 76"/>
                  <a:gd name="T14" fmla="*/ 0 w 108"/>
                  <a:gd name="T15" fmla="*/ 2147483646 h 76"/>
                  <a:gd name="T16" fmla="*/ 2147483646 w 108"/>
                  <a:gd name="T17" fmla="*/ 2147483646 h 76"/>
                  <a:gd name="T18" fmla="*/ 2147483646 w 108"/>
                  <a:gd name="T19" fmla="*/ 2147483646 h 76"/>
                  <a:gd name="T20" fmla="*/ 2147483646 w 108"/>
                  <a:gd name="T21" fmla="*/ 2147483646 h 76"/>
                  <a:gd name="T22" fmla="*/ 2147483646 w 108"/>
                  <a:gd name="T23" fmla="*/ 2147483646 h 76"/>
                  <a:gd name="T24" fmla="*/ 2147483646 w 108"/>
                  <a:gd name="T25" fmla="*/ 2147483646 h 76"/>
                  <a:gd name="T26" fmla="*/ 2147483646 w 108"/>
                  <a:gd name="T27" fmla="*/ 2147483646 h 76"/>
                  <a:gd name="T28" fmla="*/ 2147483646 w 108"/>
                  <a:gd name="T29" fmla="*/ 2147483646 h 76"/>
                  <a:gd name="T30" fmla="*/ 2147483646 w 108"/>
                  <a:gd name="T31" fmla="*/ 2147483646 h 76"/>
                  <a:gd name="T32" fmla="*/ 2147483646 w 108"/>
                  <a:gd name="T33" fmla="*/ 2147483646 h 76"/>
                  <a:gd name="T34" fmla="*/ 2147483646 w 108"/>
                  <a:gd name="T35" fmla="*/ 2147483646 h 76"/>
                  <a:gd name="T36" fmla="*/ 2147483646 w 108"/>
                  <a:gd name="T37" fmla="*/ 0 h 76"/>
                  <a:gd name="T38" fmla="*/ 2147483646 w 108"/>
                  <a:gd name="T39" fmla="*/ 0 h 76"/>
                  <a:gd name="T40" fmla="*/ 2147483646 w 108"/>
                  <a:gd name="T41" fmla="*/ 2147483646 h 76"/>
                  <a:gd name="T42" fmla="*/ 2147483646 w 108"/>
                  <a:gd name="T43" fmla="*/ 2147483646 h 76"/>
                  <a:gd name="T44" fmla="*/ 2147483646 w 108"/>
                  <a:gd name="T45" fmla="*/ 2147483646 h 76"/>
                  <a:gd name="T46" fmla="*/ 2147483646 w 108"/>
                  <a:gd name="T47" fmla="*/ 2147483646 h 76"/>
                  <a:gd name="T48" fmla="*/ 2147483646 w 108"/>
                  <a:gd name="T49" fmla="*/ 2147483646 h 76"/>
                  <a:gd name="T50" fmla="*/ 2147483646 w 108"/>
                  <a:gd name="T51" fmla="*/ 2147483646 h 76"/>
                  <a:gd name="T52" fmla="*/ 2147483646 w 108"/>
                  <a:gd name="T53" fmla="*/ 2147483646 h 76"/>
                  <a:gd name="T54" fmla="*/ 2147483646 w 108"/>
                  <a:gd name="T55" fmla="*/ 2147483646 h 7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08" h="76">
                    <a:moveTo>
                      <a:pt x="108" y="68"/>
                    </a:moveTo>
                    <a:lnTo>
                      <a:pt x="108" y="68"/>
                    </a:lnTo>
                    <a:lnTo>
                      <a:pt x="92" y="66"/>
                    </a:lnTo>
                    <a:lnTo>
                      <a:pt x="78" y="68"/>
                    </a:lnTo>
                    <a:lnTo>
                      <a:pt x="56" y="70"/>
                    </a:lnTo>
                    <a:lnTo>
                      <a:pt x="0" y="76"/>
                    </a:lnTo>
                    <a:lnTo>
                      <a:pt x="10" y="74"/>
                    </a:lnTo>
                    <a:lnTo>
                      <a:pt x="18" y="70"/>
                    </a:lnTo>
                    <a:lnTo>
                      <a:pt x="26" y="66"/>
                    </a:lnTo>
                    <a:lnTo>
                      <a:pt x="32" y="60"/>
                    </a:lnTo>
                    <a:lnTo>
                      <a:pt x="38" y="52"/>
                    </a:lnTo>
                    <a:lnTo>
                      <a:pt x="42" y="44"/>
                    </a:lnTo>
                    <a:lnTo>
                      <a:pt x="46" y="34"/>
                    </a:lnTo>
                    <a:lnTo>
                      <a:pt x="46" y="24"/>
                    </a:lnTo>
                    <a:lnTo>
                      <a:pt x="44" y="12"/>
                    </a:lnTo>
                    <a:lnTo>
                      <a:pt x="40" y="0"/>
                    </a:lnTo>
                    <a:lnTo>
                      <a:pt x="58" y="8"/>
                    </a:lnTo>
                    <a:lnTo>
                      <a:pt x="74" y="18"/>
                    </a:lnTo>
                    <a:lnTo>
                      <a:pt x="86" y="30"/>
                    </a:lnTo>
                    <a:lnTo>
                      <a:pt x="94" y="40"/>
                    </a:lnTo>
                    <a:lnTo>
                      <a:pt x="102" y="52"/>
                    </a:lnTo>
                    <a:lnTo>
                      <a:pt x="106" y="60"/>
                    </a:lnTo>
                    <a:lnTo>
                      <a:pt x="108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3" name="Freeform 307"/>
              <p:cNvSpPr>
                <a:spLocks noEditPoints="1"/>
              </p:cNvSpPr>
              <p:nvPr/>
            </p:nvSpPr>
            <p:spPr bwMode="auto">
              <a:xfrm>
                <a:off x="3490913" y="2520950"/>
                <a:ext cx="168275" cy="133350"/>
              </a:xfrm>
              <a:custGeom>
                <a:avLst/>
                <a:gdLst>
                  <a:gd name="T0" fmla="*/ 2147483646 w 106"/>
                  <a:gd name="T1" fmla="*/ 2147483646 h 84"/>
                  <a:gd name="T2" fmla="*/ 2147483646 w 106"/>
                  <a:gd name="T3" fmla="*/ 2147483646 h 84"/>
                  <a:gd name="T4" fmla="*/ 2147483646 w 106"/>
                  <a:gd name="T5" fmla="*/ 2147483646 h 84"/>
                  <a:gd name="T6" fmla="*/ 2147483646 w 106"/>
                  <a:gd name="T7" fmla="*/ 2147483646 h 84"/>
                  <a:gd name="T8" fmla="*/ 2147483646 w 106"/>
                  <a:gd name="T9" fmla="*/ 2147483646 h 84"/>
                  <a:gd name="T10" fmla="*/ 2147483646 w 106"/>
                  <a:gd name="T11" fmla="*/ 2147483646 h 84"/>
                  <a:gd name="T12" fmla="*/ 2147483646 w 106"/>
                  <a:gd name="T13" fmla="*/ 2147483646 h 84"/>
                  <a:gd name="T14" fmla="*/ 2147483646 w 106"/>
                  <a:gd name="T15" fmla="*/ 2147483646 h 84"/>
                  <a:gd name="T16" fmla="*/ 2147483646 w 106"/>
                  <a:gd name="T17" fmla="*/ 2147483646 h 84"/>
                  <a:gd name="T18" fmla="*/ 2147483646 w 106"/>
                  <a:gd name="T19" fmla="*/ 2147483646 h 84"/>
                  <a:gd name="T20" fmla="*/ 2147483646 w 106"/>
                  <a:gd name="T21" fmla="*/ 2147483646 h 84"/>
                  <a:gd name="T22" fmla="*/ 2147483646 w 106"/>
                  <a:gd name="T23" fmla="*/ 2147483646 h 84"/>
                  <a:gd name="T24" fmla="*/ 2147483646 w 106"/>
                  <a:gd name="T25" fmla="*/ 2147483646 h 84"/>
                  <a:gd name="T26" fmla="*/ 2147483646 w 106"/>
                  <a:gd name="T27" fmla="*/ 2147483646 h 84"/>
                  <a:gd name="T28" fmla="*/ 2147483646 w 106"/>
                  <a:gd name="T29" fmla="*/ 2147483646 h 84"/>
                  <a:gd name="T30" fmla="*/ 2147483646 w 106"/>
                  <a:gd name="T31" fmla="*/ 2147483646 h 84"/>
                  <a:gd name="T32" fmla="*/ 2147483646 w 106"/>
                  <a:gd name="T33" fmla="*/ 2147483646 h 84"/>
                  <a:gd name="T34" fmla="*/ 2147483646 w 106"/>
                  <a:gd name="T35" fmla="*/ 2147483646 h 84"/>
                  <a:gd name="T36" fmla="*/ 2147483646 w 106"/>
                  <a:gd name="T37" fmla="*/ 2147483646 h 84"/>
                  <a:gd name="T38" fmla="*/ 2147483646 w 106"/>
                  <a:gd name="T39" fmla="*/ 2147483646 h 84"/>
                  <a:gd name="T40" fmla="*/ 2147483646 w 106"/>
                  <a:gd name="T41" fmla="*/ 2147483646 h 84"/>
                  <a:gd name="T42" fmla="*/ 2147483646 w 106"/>
                  <a:gd name="T43" fmla="*/ 2147483646 h 84"/>
                  <a:gd name="T44" fmla="*/ 2147483646 w 106"/>
                  <a:gd name="T45" fmla="*/ 2147483646 h 84"/>
                  <a:gd name="T46" fmla="*/ 2147483646 w 106"/>
                  <a:gd name="T47" fmla="*/ 2147483646 h 84"/>
                  <a:gd name="T48" fmla="*/ 2147483646 w 106"/>
                  <a:gd name="T49" fmla="*/ 2147483646 h 84"/>
                  <a:gd name="T50" fmla="*/ 0 w 106"/>
                  <a:gd name="T51" fmla="*/ 2147483646 h 84"/>
                  <a:gd name="T52" fmla="*/ 0 w 106"/>
                  <a:gd name="T53" fmla="*/ 2147483646 h 84"/>
                  <a:gd name="T54" fmla="*/ 0 w 106"/>
                  <a:gd name="T55" fmla="*/ 2147483646 h 84"/>
                  <a:gd name="T56" fmla="*/ 0 w 106"/>
                  <a:gd name="T57" fmla="*/ 2147483646 h 84"/>
                  <a:gd name="T58" fmla="*/ 0 w 106"/>
                  <a:gd name="T59" fmla="*/ 2147483646 h 84"/>
                  <a:gd name="T60" fmla="*/ 2147483646 w 106"/>
                  <a:gd name="T61" fmla="*/ 2147483646 h 84"/>
                  <a:gd name="T62" fmla="*/ 2147483646 w 106"/>
                  <a:gd name="T63" fmla="*/ 2147483646 h 84"/>
                  <a:gd name="T64" fmla="*/ 2147483646 w 106"/>
                  <a:gd name="T65" fmla="*/ 0 h 84"/>
                  <a:gd name="T66" fmla="*/ 2147483646 w 106"/>
                  <a:gd name="T67" fmla="*/ 0 h 84"/>
                  <a:gd name="T68" fmla="*/ 2147483646 w 106"/>
                  <a:gd name="T69" fmla="*/ 2147483646 h 84"/>
                  <a:gd name="T70" fmla="*/ 2147483646 w 106"/>
                  <a:gd name="T71" fmla="*/ 2147483646 h 84"/>
                  <a:gd name="T72" fmla="*/ 2147483646 w 106"/>
                  <a:gd name="T73" fmla="*/ 2147483646 h 84"/>
                  <a:gd name="T74" fmla="*/ 2147483646 w 106"/>
                  <a:gd name="T75" fmla="*/ 2147483646 h 84"/>
                  <a:gd name="T76" fmla="*/ 2147483646 w 106"/>
                  <a:gd name="T77" fmla="*/ 2147483646 h 84"/>
                  <a:gd name="T78" fmla="*/ 2147483646 w 106"/>
                  <a:gd name="T79" fmla="*/ 2147483646 h 84"/>
                  <a:gd name="T80" fmla="*/ 2147483646 w 106"/>
                  <a:gd name="T81" fmla="*/ 2147483646 h 84"/>
                  <a:gd name="T82" fmla="*/ 2147483646 w 106"/>
                  <a:gd name="T83" fmla="*/ 2147483646 h 84"/>
                  <a:gd name="T84" fmla="*/ 2147483646 w 106"/>
                  <a:gd name="T85" fmla="*/ 2147483646 h 84"/>
                  <a:gd name="T86" fmla="*/ 2147483646 w 106"/>
                  <a:gd name="T87" fmla="*/ 2147483646 h 84"/>
                  <a:gd name="T88" fmla="*/ 2147483646 w 106"/>
                  <a:gd name="T89" fmla="*/ 2147483646 h 84"/>
                  <a:gd name="T90" fmla="*/ 2147483646 w 106"/>
                  <a:gd name="T91" fmla="*/ 2147483646 h 84"/>
                  <a:gd name="T92" fmla="*/ 2147483646 w 106"/>
                  <a:gd name="T93" fmla="*/ 2147483646 h 84"/>
                  <a:gd name="T94" fmla="*/ 2147483646 w 106"/>
                  <a:gd name="T95" fmla="*/ 2147483646 h 84"/>
                  <a:gd name="T96" fmla="*/ 2147483646 w 106"/>
                  <a:gd name="T97" fmla="*/ 2147483646 h 84"/>
                  <a:gd name="T98" fmla="*/ 2147483646 w 106"/>
                  <a:gd name="T99" fmla="*/ 2147483646 h 84"/>
                  <a:gd name="T100" fmla="*/ 2147483646 w 106"/>
                  <a:gd name="T101" fmla="*/ 2147483646 h 84"/>
                  <a:gd name="T102" fmla="*/ 2147483646 w 106"/>
                  <a:gd name="T103" fmla="*/ 2147483646 h 84"/>
                  <a:gd name="T104" fmla="*/ 2147483646 w 106"/>
                  <a:gd name="T105" fmla="*/ 2147483646 h 84"/>
                  <a:gd name="T106" fmla="*/ 2147483646 w 106"/>
                  <a:gd name="T107" fmla="*/ 2147483646 h 84"/>
                  <a:gd name="T108" fmla="*/ 2147483646 w 106"/>
                  <a:gd name="T109" fmla="*/ 2147483646 h 84"/>
                  <a:gd name="T110" fmla="*/ 2147483646 w 106"/>
                  <a:gd name="T111" fmla="*/ 2147483646 h 84"/>
                  <a:gd name="T112" fmla="*/ 2147483646 w 106"/>
                  <a:gd name="T113" fmla="*/ 2147483646 h 84"/>
                  <a:gd name="T114" fmla="*/ 2147483646 w 106"/>
                  <a:gd name="T115" fmla="*/ 2147483646 h 84"/>
                  <a:gd name="T116" fmla="*/ 2147483646 w 106"/>
                  <a:gd name="T117" fmla="*/ 2147483646 h 8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06" h="84">
                    <a:moveTo>
                      <a:pt x="100" y="6"/>
                    </a:moveTo>
                    <a:lnTo>
                      <a:pt x="100" y="6"/>
                    </a:lnTo>
                    <a:lnTo>
                      <a:pt x="104" y="18"/>
                    </a:lnTo>
                    <a:lnTo>
                      <a:pt x="106" y="30"/>
                    </a:lnTo>
                    <a:lnTo>
                      <a:pt x="106" y="40"/>
                    </a:lnTo>
                    <a:lnTo>
                      <a:pt x="102" y="50"/>
                    </a:lnTo>
                    <a:lnTo>
                      <a:pt x="98" y="58"/>
                    </a:lnTo>
                    <a:lnTo>
                      <a:pt x="92" y="66"/>
                    </a:lnTo>
                    <a:lnTo>
                      <a:pt x="86" y="72"/>
                    </a:lnTo>
                    <a:lnTo>
                      <a:pt x="78" y="76"/>
                    </a:lnTo>
                    <a:lnTo>
                      <a:pt x="70" y="80"/>
                    </a:lnTo>
                    <a:lnTo>
                      <a:pt x="60" y="82"/>
                    </a:lnTo>
                    <a:lnTo>
                      <a:pt x="54" y="84"/>
                    </a:lnTo>
                    <a:lnTo>
                      <a:pt x="42" y="82"/>
                    </a:lnTo>
                    <a:lnTo>
                      <a:pt x="32" y="80"/>
                    </a:lnTo>
                    <a:lnTo>
                      <a:pt x="24" y="74"/>
                    </a:lnTo>
                    <a:lnTo>
                      <a:pt x="16" y="68"/>
                    </a:lnTo>
                    <a:lnTo>
                      <a:pt x="10" y="60"/>
                    </a:lnTo>
                    <a:lnTo>
                      <a:pt x="4" y="52"/>
                    </a:lnTo>
                    <a:lnTo>
                      <a:pt x="2" y="4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26" y="14"/>
                    </a:lnTo>
                    <a:lnTo>
                      <a:pt x="48" y="6"/>
                    </a:lnTo>
                    <a:lnTo>
                      <a:pt x="68" y="0"/>
                    </a:lnTo>
                    <a:lnTo>
                      <a:pt x="84" y="2"/>
                    </a:lnTo>
                    <a:lnTo>
                      <a:pt x="100" y="6"/>
                    </a:lnTo>
                    <a:close/>
                    <a:moveTo>
                      <a:pt x="76" y="30"/>
                    </a:moveTo>
                    <a:lnTo>
                      <a:pt x="76" y="30"/>
                    </a:lnTo>
                    <a:lnTo>
                      <a:pt x="74" y="22"/>
                    </a:lnTo>
                    <a:lnTo>
                      <a:pt x="70" y="14"/>
                    </a:lnTo>
                    <a:lnTo>
                      <a:pt x="62" y="10"/>
                    </a:lnTo>
                    <a:lnTo>
                      <a:pt x="54" y="8"/>
                    </a:lnTo>
                    <a:lnTo>
                      <a:pt x="44" y="10"/>
                    </a:lnTo>
                    <a:lnTo>
                      <a:pt x="38" y="14"/>
                    </a:lnTo>
                    <a:lnTo>
                      <a:pt x="32" y="22"/>
                    </a:lnTo>
                    <a:lnTo>
                      <a:pt x="30" y="30"/>
                    </a:lnTo>
                    <a:lnTo>
                      <a:pt x="32" y="40"/>
                    </a:lnTo>
                    <a:lnTo>
                      <a:pt x="38" y="46"/>
                    </a:lnTo>
                    <a:lnTo>
                      <a:pt x="44" y="52"/>
                    </a:lnTo>
                    <a:lnTo>
                      <a:pt x="54" y="54"/>
                    </a:lnTo>
                    <a:lnTo>
                      <a:pt x="62" y="52"/>
                    </a:lnTo>
                    <a:lnTo>
                      <a:pt x="70" y="46"/>
                    </a:lnTo>
                    <a:lnTo>
                      <a:pt x="74" y="40"/>
                    </a:lnTo>
                    <a:lnTo>
                      <a:pt x="76" y="30"/>
                    </a:lnTo>
                    <a:close/>
                  </a:path>
                </a:pathLst>
              </a:custGeom>
              <a:solidFill>
                <a:srgbClr val="6D28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4" name="Freeform 308"/>
              <p:cNvSpPr>
                <a:spLocks/>
              </p:cNvSpPr>
              <p:nvPr/>
            </p:nvSpPr>
            <p:spPr bwMode="auto">
              <a:xfrm>
                <a:off x="3538538" y="2533650"/>
                <a:ext cx="73025" cy="73025"/>
              </a:xfrm>
              <a:custGeom>
                <a:avLst/>
                <a:gdLst>
                  <a:gd name="T0" fmla="*/ 2147483646 w 46"/>
                  <a:gd name="T1" fmla="*/ 0 h 46"/>
                  <a:gd name="T2" fmla="*/ 2147483646 w 46"/>
                  <a:gd name="T3" fmla="*/ 0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0 w 46"/>
                  <a:gd name="T31" fmla="*/ 2147483646 h 46"/>
                  <a:gd name="T32" fmla="*/ 0 w 46"/>
                  <a:gd name="T33" fmla="*/ 2147483646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2147483646 w 46"/>
                  <a:gd name="T41" fmla="*/ 0 h 46"/>
                  <a:gd name="T42" fmla="*/ 2147483646 w 46"/>
                  <a:gd name="T43" fmla="*/ 0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24" y="0"/>
                    </a:moveTo>
                    <a:lnTo>
                      <a:pt x="24" y="0"/>
                    </a:lnTo>
                    <a:lnTo>
                      <a:pt x="32" y="2"/>
                    </a:lnTo>
                    <a:lnTo>
                      <a:pt x="40" y="6"/>
                    </a:lnTo>
                    <a:lnTo>
                      <a:pt x="44" y="14"/>
                    </a:lnTo>
                    <a:lnTo>
                      <a:pt x="46" y="22"/>
                    </a:lnTo>
                    <a:lnTo>
                      <a:pt x="44" y="32"/>
                    </a:lnTo>
                    <a:lnTo>
                      <a:pt x="40" y="38"/>
                    </a:lnTo>
                    <a:lnTo>
                      <a:pt x="32" y="44"/>
                    </a:lnTo>
                    <a:lnTo>
                      <a:pt x="24" y="46"/>
                    </a:lnTo>
                    <a:lnTo>
                      <a:pt x="14" y="44"/>
                    </a:lnTo>
                    <a:lnTo>
                      <a:pt x="8" y="38"/>
                    </a:lnTo>
                    <a:lnTo>
                      <a:pt x="2" y="32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5" name="Freeform 309"/>
              <p:cNvSpPr>
                <a:spLocks/>
              </p:cNvSpPr>
              <p:nvPr/>
            </p:nvSpPr>
            <p:spPr bwMode="auto">
              <a:xfrm>
                <a:off x="3335338" y="2517775"/>
                <a:ext cx="263525" cy="149225"/>
              </a:xfrm>
              <a:custGeom>
                <a:avLst/>
                <a:gdLst>
                  <a:gd name="T0" fmla="*/ 2147483646 w 166"/>
                  <a:gd name="T1" fmla="*/ 0 h 94"/>
                  <a:gd name="T2" fmla="*/ 2147483646 w 166"/>
                  <a:gd name="T3" fmla="*/ 0 h 94"/>
                  <a:gd name="T4" fmla="*/ 2147483646 w 166"/>
                  <a:gd name="T5" fmla="*/ 2147483646 h 94"/>
                  <a:gd name="T6" fmla="*/ 2147483646 w 166"/>
                  <a:gd name="T7" fmla="*/ 2147483646 h 94"/>
                  <a:gd name="T8" fmla="*/ 2147483646 w 166"/>
                  <a:gd name="T9" fmla="*/ 2147483646 h 94"/>
                  <a:gd name="T10" fmla="*/ 2147483646 w 166"/>
                  <a:gd name="T11" fmla="*/ 2147483646 h 94"/>
                  <a:gd name="T12" fmla="*/ 2147483646 w 166"/>
                  <a:gd name="T13" fmla="*/ 2147483646 h 94"/>
                  <a:gd name="T14" fmla="*/ 2147483646 w 166"/>
                  <a:gd name="T15" fmla="*/ 2147483646 h 94"/>
                  <a:gd name="T16" fmla="*/ 2147483646 w 166"/>
                  <a:gd name="T17" fmla="*/ 2147483646 h 94"/>
                  <a:gd name="T18" fmla="*/ 2147483646 w 166"/>
                  <a:gd name="T19" fmla="*/ 2147483646 h 94"/>
                  <a:gd name="T20" fmla="*/ 2147483646 w 166"/>
                  <a:gd name="T21" fmla="*/ 2147483646 h 94"/>
                  <a:gd name="T22" fmla="*/ 2147483646 w 166"/>
                  <a:gd name="T23" fmla="*/ 2147483646 h 94"/>
                  <a:gd name="T24" fmla="*/ 0 w 166"/>
                  <a:gd name="T25" fmla="*/ 2147483646 h 94"/>
                  <a:gd name="T26" fmla="*/ 0 w 166"/>
                  <a:gd name="T27" fmla="*/ 2147483646 h 94"/>
                  <a:gd name="T28" fmla="*/ 2147483646 w 166"/>
                  <a:gd name="T29" fmla="*/ 2147483646 h 94"/>
                  <a:gd name="T30" fmla="*/ 2147483646 w 166"/>
                  <a:gd name="T31" fmla="*/ 2147483646 h 94"/>
                  <a:gd name="T32" fmla="*/ 2147483646 w 166"/>
                  <a:gd name="T33" fmla="*/ 2147483646 h 94"/>
                  <a:gd name="T34" fmla="*/ 2147483646 w 166"/>
                  <a:gd name="T35" fmla="*/ 2147483646 h 94"/>
                  <a:gd name="T36" fmla="*/ 2147483646 w 166"/>
                  <a:gd name="T37" fmla="*/ 2147483646 h 94"/>
                  <a:gd name="T38" fmla="*/ 2147483646 w 166"/>
                  <a:gd name="T39" fmla="*/ 2147483646 h 94"/>
                  <a:gd name="T40" fmla="*/ 2147483646 w 166"/>
                  <a:gd name="T41" fmla="*/ 2147483646 h 94"/>
                  <a:gd name="T42" fmla="*/ 2147483646 w 166"/>
                  <a:gd name="T43" fmla="*/ 2147483646 h 94"/>
                  <a:gd name="T44" fmla="*/ 2147483646 w 166"/>
                  <a:gd name="T45" fmla="*/ 2147483646 h 94"/>
                  <a:gd name="T46" fmla="*/ 2147483646 w 166"/>
                  <a:gd name="T47" fmla="*/ 2147483646 h 94"/>
                  <a:gd name="T48" fmla="*/ 2147483646 w 166"/>
                  <a:gd name="T49" fmla="*/ 2147483646 h 94"/>
                  <a:gd name="T50" fmla="*/ 2147483646 w 166"/>
                  <a:gd name="T51" fmla="*/ 2147483646 h 94"/>
                  <a:gd name="T52" fmla="*/ 2147483646 w 166"/>
                  <a:gd name="T53" fmla="*/ 0 h 94"/>
                  <a:gd name="T54" fmla="*/ 2147483646 w 166"/>
                  <a:gd name="T55" fmla="*/ 0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" h="94">
                    <a:moveTo>
                      <a:pt x="152" y="0"/>
                    </a:moveTo>
                    <a:lnTo>
                      <a:pt x="152" y="0"/>
                    </a:lnTo>
                    <a:lnTo>
                      <a:pt x="166" y="2"/>
                    </a:lnTo>
                    <a:lnTo>
                      <a:pt x="146" y="8"/>
                    </a:lnTo>
                    <a:lnTo>
                      <a:pt x="124" y="16"/>
                    </a:lnTo>
                    <a:lnTo>
                      <a:pt x="98" y="28"/>
                    </a:lnTo>
                    <a:lnTo>
                      <a:pt x="76" y="38"/>
                    </a:lnTo>
                    <a:lnTo>
                      <a:pt x="52" y="54"/>
                    </a:lnTo>
                    <a:lnTo>
                      <a:pt x="26" y="72"/>
                    </a:lnTo>
                    <a:lnTo>
                      <a:pt x="0" y="94"/>
                    </a:lnTo>
                    <a:lnTo>
                      <a:pt x="14" y="76"/>
                    </a:lnTo>
                    <a:lnTo>
                      <a:pt x="24" y="62"/>
                    </a:lnTo>
                    <a:lnTo>
                      <a:pt x="26" y="56"/>
                    </a:lnTo>
                    <a:lnTo>
                      <a:pt x="28" y="52"/>
                    </a:lnTo>
                    <a:lnTo>
                      <a:pt x="34" y="44"/>
                    </a:lnTo>
                    <a:lnTo>
                      <a:pt x="42" y="36"/>
                    </a:lnTo>
                    <a:lnTo>
                      <a:pt x="54" y="26"/>
                    </a:lnTo>
                    <a:lnTo>
                      <a:pt x="72" y="16"/>
                    </a:lnTo>
                    <a:lnTo>
                      <a:pt x="94" y="8"/>
                    </a:lnTo>
                    <a:lnTo>
                      <a:pt x="120" y="2"/>
                    </a:lnTo>
                    <a:lnTo>
                      <a:pt x="136" y="2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6" name="Freeform 310"/>
              <p:cNvSpPr>
                <a:spLocks/>
              </p:cNvSpPr>
              <p:nvPr/>
            </p:nvSpPr>
            <p:spPr bwMode="auto">
              <a:xfrm>
                <a:off x="3417888" y="2562225"/>
                <a:ext cx="158750" cy="92075"/>
              </a:xfrm>
              <a:custGeom>
                <a:avLst/>
                <a:gdLst>
                  <a:gd name="T0" fmla="*/ 2147483646 w 100"/>
                  <a:gd name="T1" fmla="*/ 2147483646 h 58"/>
                  <a:gd name="T2" fmla="*/ 2147483646 w 100"/>
                  <a:gd name="T3" fmla="*/ 2147483646 h 58"/>
                  <a:gd name="T4" fmla="*/ 2147483646 w 100"/>
                  <a:gd name="T5" fmla="*/ 2147483646 h 58"/>
                  <a:gd name="T6" fmla="*/ 2147483646 w 100"/>
                  <a:gd name="T7" fmla="*/ 2147483646 h 58"/>
                  <a:gd name="T8" fmla="*/ 2147483646 w 100"/>
                  <a:gd name="T9" fmla="*/ 2147483646 h 58"/>
                  <a:gd name="T10" fmla="*/ 2147483646 w 100"/>
                  <a:gd name="T11" fmla="*/ 2147483646 h 58"/>
                  <a:gd name="T12" fmla="*/ 2147483646 w 100"/>
                  <a:gd name="T13" fmla="*/ 2147483646 h 58"/>
                  <a:gd name="T14" fmla="*/ 2147483646 w 100"/>
                  <a:gd name="T15" fmla="*/ 2147483646 h 58"/>
                  <a:gd name="T16" fmla="*/ 2147483646 w 100"/>
                  <a:gd name="T17" fmla="*/ 2147483646 h 58"/>
                  <a:gd name="T18" fmla="*/ 2147483646 w 100"/>
                  <a:gd name="T19" fmla="*/ 2147483646 h 58"/>
                  <a:gd name="T20" fmla="*/ 2147483646 w 100"/>
                  <a:gd name="T21" fmla="*/ 2147483646 h 58"/>
                  <a:gd name="T22" fmla="*/ 0 w 100"/>
                  <a:gd name="T23" fmla="*/ 2147483646 h 58"/>
                  <a:gd name="T24" fmla="*/ 0 w 100"/>
                  <a:gd name="T25" fmla="*/ 2147483646 h 58"/>
                  <a:gd name="T26" fmla="*/ 0 w 100"/>
                  <a:gd name="T27" fmla="*/ 2147483646 h 58"/>
                  <a:gd name="T28" fmla="*/ 2147483646 w 100"/>
                  <a:gd name="T29" fmla="*/ 2147483646 h 58"/>
                  <a:gd name="T30" fmla="*/ 2147483646 w 100"/>
                  <a:gd name="T31" fmla="*/ 0 h 58"/>
                  <a:gd name="T32" fmla="*/ 2147483646 w 100"/>
                  <a:gd name="T33" fmla="*/ 0 h 58"/>
                  <a:gd name="T34" fmla="*/ 2147483646 w 100"/>
                  <a:gd name="T35" fmla="*/ 0 h 58"/>
                  <a:gd name="T36" fmla="*/ 2147483646 w 100"/>
                  <a:gd name="T37" fmla="*/ 2147483646 h 58"/>
                  <a:gd name="T38" fmla="*/ 2147483646 w 100"/>
                  <a:gd name="T39" fmla="*/ 2147483646 h 58"/>
                  <a:gd name="T40" fmla="*/ 2147483646 w 100"/>
                  <a:gd name="T41" fmla="*/ 2147483646 h 58"/>
                  <a:gd name="T42" fmla="*/ 2147483646 w 100"/>
                  <a:gd name="T43" fmla="*/ 2147483646 h 58"/>
                  <a:gd name="T44" fmla="*/ 2147483646 w 100"/>
                  <a:gd name="T45" fmla="*/ 2147483646 h 58"/>
                  <a:gd name="T46" fmla="*/ 2147483646 w 100"/>
                  <a:gd name="T47" fmla="*/ 2147483646 h 58"/>
                  <a:gd name="T48" fmla="*/ 2147483646 w 100"/>
                  <a:gd name="T49" fmla="*/ 2147483646 h 58"/>
                  <a:gd name="T50" fmla="*/ 2147483646 w 100"/>
                  <a:gd name="T51" fmla="*/ 2147483646 h 58"/>
                  <a:gd name="T52" fmla="*/ 2147483646 w 100"/>
                  <a:gd name="T53" fmla="*/ 2147483646 h 58"/>
                  <a:gd name="T54" fmla="*/ 2147483646 w 100"/>
                  <a:gd name="T55" fmla="*/ 2147483646 h 58"/>
                  <a:gd name="T56" fmla="*/ 2147483646 w 100"/>
                  <a:gd name="T57" fmla="*/ 2147483646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0" h="58">
                    <a:moveTo>
                      <a:pt x="100" y="58"/>
                    </a:moveTo>
                    <a:lnTo>
                      <a:pt x="100" y="58"/>
                    </a:lnTo>
                    <a:lnTo>
                      <a:pt x="78" y="58"/>
                    </a:lnTo>
                    <a:lnTo>
                      <a:pt x="60" y="56"/>
                    </a:lnTo>
                    <a:lnTo>
                      <a:pt x="46" y="52"/>
                    </a:lnTo>
                    <a:lnTo>
                      <a:pt x="32" y="48"/>
                    </a:lnTo>
                    <a:lnTo>
                      <a:pt x="22" y="42"/>
                    </a:lnTo>
                    <a:lnTo>
                      <a:pt x="6" y="30"/>
                    </a:lnTo>
                    <a:lnTo>
                      <a:pt x="0" y="26"/>
                    </a:lnTo>
                    <a:lnTo>
                      <a:pt x="24" y="10"/>
                    </a:lnTo>
                    <a:lnTo>
                      <a:pt x="46" y="0"/>
                    </a:lnTo>
                    <a:lnTo>
                      <a:pt x="46" y="4"/>
                    </a:lnTo>
                    <a:lnTo>
                      <a:pt x="48" y="16"/>
                    </a:lnTo>
                    <a:lnTo>
                      <a:pt x="50" y="26"/>
                    </a:lnTo>
                    <a:lnTo>
                      <a:pt x="56" y="34"/>
                    </a:lnTo>
                    <a:lnTo>
                      <a:pt x="62" y="42"/>
                    </a:lnTo>
                    <a:lnTo>
                      <a:pt x="70" y="48"/>
                    </a:lnTo>
                    <a:lnTo>
                      <a:pt x="78" y="54"/>
                    </a:lnTo>
                    <a:lnTo>
                      <a:pt x="88" y="56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7" name="Freeform 311"/>
              <p:cNvSpPr>
                <a:spLocks/>
              </p:cNvSpPr>
              <p:nvPr/>
            </p:nvSpPr>
            <p:spPr bwMode="auto">
              <a:xfrm>
                <a:off x="3335338" y="2517775"/>
                <a:ext cx="422275" cy="149225"/>
              </a:xfrm>
              <a:custGeom>
                <a:avLst/>
                <a:gdLst>
                  <a:gd name="T0" fmla="*/ 0 w 266"/>
                  <a:gd name="T1" fmla="*/ 2147483646 h 94"/>
                  <a:gd name="T2" fmla="*/ 0 w 266"/>
                  <a:gd name="T3" fmla="*/ 2147483646 h 94"/>
                  <a:gd name="T4" fmla="*/ 2147483646 w 266"/>
                  <a:gd name="T5" fmla="*/ 2147483646 h 94"/>
                  <a:gd name="T6" fmla="*/ 2147483646 w 266"/>
                  <a:gd name="T7" fmla="*/ 2147483646 h 94"/>
                  <a:gd name="T8" fmla="*/ 2147483646 w 266"/>
                  <a:gd name="T9" fmla="*/ 2147483646 h 94"/>
                  <a:gd name="T10" fmla="*/ 2147483646 w 266"/>
                  <a:gd name="T11" fmla="*/ 2147483646 h 94"/>
                  <a:gd name="T12" fmla="*/ 2147483646 w 266"/>
                  <a:gd name="T13" fmla="*/ 2147483646 h 94"/>
                  <a:gd name="T14" fmla="*/ 2147483646 w 266"/>
                  <a:gd name="T15" fmla="*/ 2147483646 h 94"/>
                  <a:gd name="T16" fmla="*/ 2147483646 w 266"/>
                  <a:gd name="T17" fmla="*/ 2147483646 h 94"/>
                  <a:gd name="T18" fmla="*/ 2147483646 w 266"/>
                  <a:gd name="T19" fmla="*/ 2147483646 h 94"/>
                  <a:gd name="T20" fmla="*/ 2147483646 w 266"/>
                  <a:gd name="T21" fmla="*/ 2147483646 h 94"/>
                  <a:gd name="T22" fmla="*/ 2147483646 w 266"/>
                  <a:gd name="T23" fmla="*/ 2147483646 h 94"/>
                  <a:gd name="T24" fmla="*/ 2147483646 w 266"/>
                  <a:gd name="T25" fmla="*/ 2147483646 h 94"/>
                  <a:gd name="T26" fmla="*/ 2147483646 w 266"/>
                  <a:gd name="T27" fmla="*/ 2147483646 h 94"/>
                  <a:gd name="T28" fmla="*/ 2147483646 w 266"/>
                  <a:gd name="T29" fmla="*/ 0 h 94"/>
                  <a:gd name="T30" fmla="*/ 2147483646 w 266"/>
                  <a:gd name="T31" fmla="*/ 0 h 94"/>
                  <a:gd name="T32" fmla="*/ 2147483646 w 266"/>
                  <a:gd name="T33" fmla="*/ 2147483646 h 94"/>
                  <a:gd name="T34" fmla="*/ 2147483646 w 266"/>
                  <a:gd name="T35" fmla="*/ 2147483646 h 94"/>
                  <a:gd name="T36" fmla="*/ 2147483646 w 266"/>
                  <a:gd name="T37" fmla="*/ 2147483646 h 94"/>
                  <a:gd name="T38" fmla="*/ 2147483646 w 266"/>
                  <a:gd name="T39" fmla="*/ 2147483646 h 94"/>
                  <a:gd name="T40" fmla="*/ 2147483646 w 266"/>
                  <a:gd name="T41" fmla="*/ 2147483646 h 94"/>
                  <a:gd name="T42" fmla="*/ 2147483646 w 266"/>
                  <a:gd name="T43" fmla="*/ 2147483646 h 94"/>
                  <a:gd name="T44" fmla="*/ 2147483646 w 266"/>
                  <a:gd name="T45" fmla="*/ 2147483646 h 94"/>
                  <a:gd name="T46" fmla="*/ 2147483646 w 266"/>
                  <a:gd name="T47" fmla="*/ 2147483646 h 94"/>
                  <a:gd name="T48" fmla="*/ 2147483646 w 266"/>
                  <a:gd name="T49" fmla="*/ 2147483646 h 94"/>
                  <a:gd name="T50" fmla="*/ 2147483646 w 266"/>
                  <a:gd name="T51" fmla="*/ 2147483646 h 94"/>
                  <a:gd name="T52" fmla="*/ 2147483646 w 266"/>
                  <a:gd name="T53" fmla="*/ 2147483646 h 94"/>
                  <a:gd name="T54" fmla="*/ 2147483646 w 266"/>
                  <a:gd name="T55" fmla="*/ 2147483646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66" h="94">
                    <a:moveTo>
                      <a:pt x="0" y="94"/>
                    </a:moveTo>
                    <a:lnTo>
                      <a:pt x="0" y="94"/>
                    </a:lnTo>
                    <a:lnTo>
                      <a:pt x="14" y="76"/>
                    </a:lnTo>
                    <a:lnTo>
                      <a:pt x="24" y="62"/>
                    </a:lnTo>
                    <a:lnTo>
                      <a:pt x="26" y="56"/>
                    </a:lnTo>
                    <a:lnTo>
                      <a:pt x="28" y="52"/>
                    </a:lnTo>
                    <a:lnTo>
                      <a:pt x="34" y="44"/>
                    </a:lnTo>
                    <a:lnTo>
                      <a:pt x="42" y="36"/>
                    </a:lnTo>
                    <a:lnTo>
                      <a:pt x="54" y="26"/>
                    </a:lnTo>
                    <a:lnTo>
                      <a:pt x="72" y="16"/>
                    </a:lnTo>
                    <a:lnTo>
                      <a:pt x="94" y="8"/>
                    </a:lnTo>
                    <a:lnTo>
                      <a:pt x="120" y="2"/>
                    </a:lnTo>
                    <a:lnTo>
                      <a:pt x="136" y="2"/>
                    </a:lnTo>
                    <a:lnTo>
                      <a:pt x="152" y="0"/>
                    </a:lnTo>
                    <a:lnTo>
                      <a:pt x="166" y="2"/>
                    </a:lnTo>
                    <a:lnTo>
                      <a:pt x="182" y="4"/>
                    </a:lnTo>
                    <a:lnTo>
                      <a:pt x="198" y="8"/>
                    </a:lnTo>
                    <a:lnTo>
                      <a:pt x="216" y="16"/>
                    </a:lnTo>
                    <a:lnTo>
                      <a:pt x="232" y="26"/>
                    </a:lnTo>
                    <a:lnTo>
                      <a:pt x="244" y="38"/>
                    </a:lnTo>
                    <a:lnTo>
                      <a:pt x="252" y="48"/>
                    </a:lnTo>
                    <a:lnTo>
                      <a:pt x="260" y="60"/>
                    </a:lnTo>
                    <a:lnTo>
                      <a:pt x="264" y="68"/>
                    </a:lnTo>
                    <a:lnTo>
                      <a:pt x="266" y="7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8" name="Freeform 312"/>
              <p:cNvSpPr>
                <a:spLocks/>
              </p:cNvSpPr>
              <p:nvPr/>
            </p:nvSpPr>
            <p:spPr bwMode="auto">
              <a:xfrm>
                <a:off x="3335338" y="2520950"/>
                <a:ext cx="263525" cy="146050"/>
              </a:xfrm>
              <a:custGeom>
                <a:avLst/>
                <a:gdLst>
                  <a:gd name="T0" fmla="*/ 2147483646 w 166"/>
                  <a:gd name="T1" fmla="*/ 0 h 92"/>
                  <a:gd name="T2" fmla="*/ 2147483646 w 166"/>
                  <a:gd name="T3" fmla="*/ 0 h 92"/>
                  <a:gd name="T4" fmla="*/ 2147483646 w 166"/>
                  <a:gd name="T5" fmla="*/ 0 h 92"/>
                  <a:gd name="T6" fmla="*/ 2147483646 w 166"/>
                  <a:gd name="T7" fmla="*/ 0 h 92"/>
                  <a:gd name="T8" fmla="*/ 2147483646 w 166"/>
                  <a:gd name="T9" fmla="*/ 2147483646 h 92"/>
                  <a:gd name="T10" fmla="*/ 2147483646 w 166"/>
                  <a:gd name="T11" fmla="*/ 2147483646 h 92"/>
                  <a:gd name="T12" fmla="*/ 2147483646 w 166"/>
                  <a:gd name="T13" fmla="*/ 2147483646 h 92"/>
                  <a:gd name="T14" fmla="*/ 2147483646 w 166"/>
                  <a:gd name="T15" fmla="*/ 2147483646 h 92"/>
                  <a:gd name="T16" fmla="*/ 2147483646 w 166"/>
                  <a:gd name="T17" fmla="*/ 2147483646 h 92"/>
                  <a:gd name="T18" fmla="*/ 2147483646 w 166"/>
                  <a:gd name="T19" fmla="*/ 2147483646 h 92"/>
                  <a:gd name="T20" fmla="*/ 2147483646 w 166"/>
                  <a:gd name="T21" fmla="*/ 2147483646 h 92"/>
                  <a:gd name="T22" fmla="*/ 2147483646 w 166"/>
                  <a:gd name="T23" fmla="*/ 2147483646 h 92"/>
                  <a:gd name="T24" fmla="*/ 0 w 166"/>
                  <a:gd name="T25" fmla="*/ 2147483646 h 92"/>
                  <a:gd name="T26" fmla="*/ 0 w 166"/>
                  <a:gd name="T27" fmla="*/ 2147483646 h 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6" h="92">
                    <a:moveTo>
                      <a:pt x="166" y="0"/>
                    </a:moveTo>
                    <a:lnTo>
                      <a:pt x="166" y="0"/>
                    </a:lnTo>
                    <a:lnTo>
                      <a:pt x="146" y="6"/>
                    </a:lnTo>
                    <a:lnTo>
                      <a:pt x="124" y="14"/>
                    </a:lnTo>
                    <a:lnTo>
                      <a:pt x="98" y="26"/>
                    </a:lnTo>
                    <a:lnTo>
                      <a:pt x="76" y="36"/>
                    </a:lnTo>
                    <a:lnTo>
                      <a:pt x="52" y="52"/>
                    </a:lnTo>
                    <a:lnTo>
                      <a:pt x="26" y="70"/>
                    </a:lnTo>
                    <a:lnTo>
                      <a:pt x="0" y="92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9" name="Freeform 313"/>
              <p:cNvSpPr>
                <a:spLocks/>
              </p:cNvSpPr>
              <p:nvPr/>
            </p:nvSpPr>
            <p:spPr bwMode="auto">
              <a:xfrm>
                <a:off x="3417888" y="2603500"/>
                <a:ext cx="339725" cy="85725"/>
              </a:xfrm>
              <a:custGeom>
                <a:avLst/>
                <a:gdLst>
                  <a:gd name="T0" fmla="*/ 0 w 214"/>
                  <a:gd name="T1" fmla="*/ 0 h 54"/>
                  <a:gd name="T2" fmla="*/ 0 w 214"/>
                  <a:gd name="T3" fmla="*/ 0 h 54"/>
                  <a:gd name="T4" fmla="*/ 2147483646 w 214"/>
                  <a:gd name="T5" fmla="*/ 2147483646 h 54"/>
                  <a:gd name="T6" fmla="*/ 2147483646 w 214"/>
                  <a:gd name="T7" fmla="*/ 2147483646 h 54"/>
                  <a:gd name="T8" fmla="*/ 2147483646 w 214"/>
                  <a:gd name="T9" fmla="*/ 2147483646 h 54"/>
                  <a:gd name="T10" fmla="*/ 2147483646 w 214"/>
                  <a:gd name="T11" fmla="*/ 2147483646 h 54"/>
                  <a:gd name="T12" fmla="*/ 2147483646 w 214"/>
                  <a:gd name="T13" fmla="*/ 2147483646 h 54"/>
                  <a:gd name="T14" fmla="*/ 2147483646 w 214"/>
                  <a:gd name="T15" fmla="*/ 2147483646 h 54"/>
                  <a:gd name="T16" fmla="*/ 2147483646 w 214"/>
                  <a:gd name="T17" fmla="*/ 2147483646 h 54"/>
                  <a:gd name="T18" fmla="*/ 2147483646 w 214"/>
                  <a:gd name="T19" fmla="*/ 2147483646 h 54"/>
                  <a:gd name="T20" fmla="*/ 2147483646 w 214"/>
                  <a:gd name="T21" fmla="*/ 2147483646 h 54"/>
                  <a:gd name="T22" fmla="*/ 2147483646 w 214"/>
                  <a:gd name="T23" fmla="*/ 2147483646 h 54"/>
                  <a:gd name="T24" fmla="*/ 2147483646 w 214"/>
                  <a:gd name="T25" fmla="*/ 2147483646 h 54"/>
                  <a:gd name="T26" fmla="*/ 2147483646 w 214"/>
                  <a:gd name="T27" fmla="*/ 2147483646 h 54"/>
                  <a:gd name="T28" fmla="*/ 2147483646 w 214"/>
                  <a:gd name="T29" fmla="*/ 2147483646 h 54"/>
                  <a:gd name="T30" fmla="*/ 2147483646 w 214"/>
                  <a:gd name="T31" fmla="*/ 2147483646 h 54"/>
                  <a:gd name="T32" fmla="*/ 2147483646 w 214"/>
                  <a:gd name="T33" fmla="*/ 2147483646 h 54"/>
                  <a:gd name="T34" fmla="*/ 2147483646 w 214"/>
                  <a:gd name="T35" fmla="*/ 2147483646 h 54"/>
                  <a:gd name="T36" fmla="*/ 2147483646 w 214"/>
                  <a:gd name="T37" fmla="*/ 2147483646 h 54"/>
                  <a:gd name="T38" fmla="*/ 2147483646 w 214"/>
                  <a:gd name="T39" fmla="*/ 2147483646 h 54"/>
                  <a:gd name="T40" fmla="*/ 2147483646 w 214"/>
                  <a:gd name="T41" fmla="*/ 2147483646 h 54"/>
                  <a:gd name="T42" fmla="*/ 2147483646 w 214"/>
                  <a:gd name="T43" fmla="*/ 2147483646 h 54"/>
                  <a:gd name="T44" fmla="*/ 2147483646 w 214"/>
                  <a:gd name="T45" fmla="*/ 2147483646 h 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4" h="54">
                    <a:moveTo>
                      <a:pt x="0" y="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22" y="16"/>
                    </a:lnTo>
                    <a:lnTo>
                      <a:pt x="32" y="22"/>
                    </a:lnTo>
                    <a:lnTo>
                      <a:pt x="46" y="26"/>
                    </a:lnTo>
                    <a:lnTo>
                      <a:pt x="60" y="30"/>
                    </a:lnTo>
                    <a:lnTo>
                      <a:pt x="78" y="32"/>
                    </a:lnTo>
                    <a:lnTo>
                      <a:pt x="100" y="32"/>
                    </a:lnTo>
                    <a:lnTo>
                      <a:pt x="106" y="30"/>
                    </a:lnTo>
                    <a:lnTo>
                      <a:pt x="162" y="24"/>
                    </a:lnTo>
                    <a:lnTo>
                      <a:pt x="184" y="22"/>
                    </a:lnTo>
                    <a:lnTo>
                      <a:pt x="198" y="20"/>
                    </a:lnTo>
                    <a:lnTo>
                      <a:pt x="214" y="22"/>
                    </a:lnTo>
                    <a:lnTo>
                      <a:pt x="214" y="24"/>
                    </a:lnTo>
                    <a:lnTo>
                      <a:pt x="214" y="30"/>
                    </a:lnTo>
                    <a:lnTo>
                      <a:pt x="210" y="42"/>
                    </a:lnTo>
                    <a:lnTo>
                      <a:pt x="198" y="5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0" name="Freeform 314"/>
              <p:cNvSpPr>
                <a:spLocks/>
              </p:cNvSpPr>
              <p:nvPr/>
            </p:nvSpPr>
            <p:spPr bwMode="auto">
              <a:xfrm>
                <a:off x="3490913" y="2530475"/>
                <a:ext cx="168275" cy="123825"/>
              </a:xfrm>
              <a:custGeom>
                <a:avLst/>
                <a:gdLst>
                  <a:gd name="T0" fmla="*/ 2147483646 w 106"/>
                  <a:gd name="T1" fmla="*/ 0 h 78"/>
                  <a:gd name="T2" fmla="*/ 2147483646 w 106"/>
                  <a:gd name="T3" fmla="*/ 0 h 78"/>
                  <a:gd name="T4" fmla="*/ 2147483646 w 106"/>
                  <a:gd name="T5" fmla="*/ 2147483646 h 78"/>
                  <a:gd name="T6" fmla="*/ 2147483646 w 106"/>
                  <a:gd name="T7" fmla="*/ 2147483646 h 78"/>
                  <a:gd name="T8" fmla="*/ 2147483646 w 106"/>
                  <a:gd name="T9" fmla="*/ 2147483646 h 78"/>
                  <a:gd name="T10" fmla="*/ 2147483646 w 106"/>
                  <a:gd name="T11" fmla="*/ 2147483646 h 78"/>
                  <a:gd name="T12" fmla="*/ 2147483646 w 106"/>
                  <a:gd name="T13" fmla="*/ 2147483646 h 78"/>
                  <a:gd name="T14" fmla="*/ 2147483646 w 106"/>
                  <a:gd name="T15" fmla="*/ 2147483646 h 78"/>
                  <a:gd name="T16" fmla="*/ 2147483646 w 106"/>
                  <a:gd name="T17" fmla="*/ 2147483646 h 78"/>
                  <a:gd name="T18" fmla="*/ 2147483646 w 106"/>
                  <a:gd name="T19" fmla="*/ 2147483646 h 78"/>
                  <a:gd name="T20" fmla="*/ 2147483646 w 106"/>
                  <a:gd name="T21" fmla="*/ 2147483646 h 78"/>
                  <a:gd name="T22" fmla="*/ 2147483646 w 106"/>
                  <a:gd name="T23" fmla="*/ 2147483646 h 78"/>
                  <a:gd name="T24" fmla="*/ 2147483646 w 106"/>
                  <a:gd name="T25" fmla="*/ 2147483646 h 78"/>
                  <a:gd name="T26" fmla="*/ 2147483646 w 106"/>
                  <a:gd name="T27" fmla="*/ 2147483646 h 78"/>
                  <a:gd name="T28" fmla="*/ 2147483646 w 106"/>
                  <a:gd name="T29" fmla="*/ 2147483646 h 78"/>
                  <a:gd name="T30" fmla="*/ 2147483646 w 106"/>
                  <a:gd name="T31" fmla="*/ 2147483646 h 78"/>
                  <a:gd name="T32" fmla="*/ 2147483646 w 106"/>
                  <a:gd name="T33" fmla="*/ 2147483646 h 78"/>
                  <a:gd name="T34" fmla="*/ 2147483646 w 106"/>
                  <a:gd name="T35" fmla="*/ 2147483646 h 78"/>
                  <a:gd name="T36" fmla="*/ 2147483646 w 106"/>
                  <a:gd name="T37" fmla="*/ 2147483646 h 78"/>
                  <a:gd name="T38" fmla="*/ 2147483646 w 106"/>
                  <a:gd name="T39" fmla="*/ 2147483646 h 78"/>
                  <a:gd name="T40" fmla="*/ 2147483646 w 106"/>
                  <a:gd name="T41" fmla="*/ 2147483646 h 78"/>
                  <a:gd name="T42" fmla="*/ 2147483646 w 106"/>
                  <a:gd name="T43" fmla="*/ 2147483646 h 78"/>
                  <a:gd name="T44" fmla="*/ 2147483646 w 106"/>
                  <a:gd name="T45" fmla="*/ 2147483646 h 78"/>
                  <a:gd name="T46" fmla="*/ 2147483646 w 106"/>
                  <a:gd name="T47" fmla="*/ 2147483646 h 78"/>
                  <a:gd name="T48" fmla="*/ 2147483646 w 106"/>
                  <a:gd name="T49" fmla="*/ 2147483646 h 78"/>
                  <a:gd name="T50" fmla="*/ 0 w 106"/>
                  <a:gd name="T51" fmla="*/ 2147483646 h 78"/>
                  <a:gd name="T52" fmla="*/ 0 w 106"/>
                  <a:gd name="T53" fmla="*/ 2147483646 h 78"/>
                  <a:gd name="T54" fmla="*/ 0 w 106"/>
                  <a:gd name="T55" fmla="*/ 2147483646 h 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06" h="78">
                    <a:moveTo>
                      <a:pt x="100" y="0"/>
                    </a:moveTo>
                    <a:lnTo>
                      <a:pt x="100" y="0"/>
                    </a:lnTo>
                    <a:lnTo>
                      <a:pt x="104" y="12"/>
                    </a:lnTo>
                    <a:lnTo>
                      <a:pt x="106" y="24"/>
                    </a:lnTo>
                    <a:lnTo>
                      <a:pt x="106" y="34"/>
                    </a:lnTo>
                    <a:lnTo>
                      <a:pt x="102" y="44"/>
                    </a:lnTo>
                    <a:lnTo>
                      <a:pt x="98" y="52"/>
                    </a:lnTo>
                    <a:lnTo>
                      <a:pt x="92" y="60"/>
                    </a:lnTo>
                    <a:lnTo>
                      <a:pt x="86" y="66"/>
                    </a:lnTo>
                    <a:lnTo>
                      <a:pt x="78" y="70"/>
                    </a:lnTo>
                    <a:lnTo>
                      <a:pt x="70" y="74"/>
                    </a:lnTo>
                    <a:lnTo>
                      <a:pt x="60" y="76"/>
                    </a:lnTo>
                    <a:lnTo>
                      <a:pt x="54" y="78"/>
                    </a:lnTo>
                    <a:lnTo>
                      <a:pt x="42" y="76"/>
                    </a:lnTo>
                    <a:lnTo>
                      <a:pt x="32" y="74"/>
                    </a:lnTo>
                    <a:lnTo>
                      <a:pt x="24" y="68"/>
                    </a:lnTo>
                    <a:lnTo>
                      <a:pt x="16" y="62"/>
                    </a:lnTo>
                    <a:lnTo>
                      <a:pt x="10" y="54"/>
                    </a:lnTo>
                    <a:lnTo>
                      <a:pt x="4" y="46"/>
                    </a:lnTo>
                    <a:lnTo>
                      <a:pt x="2" y="36"/>
                    </a:lnTo>
                    <a:lnTo>
                      <a:pt x="0" y="24"/>
                    </a:lnTo>
                    <a:lnTo>
                      <a:pt x="0" y="2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1" name="Freeform 315"/>
              <p:cNvSpPr>
                <a:spLocks/>
              </p:cNvSpPr>
              <p:nvPr/>
            </p:nvSpPr>
            <p:spPr bwMode="auto">
              <a:xfrm>
                <a:off x="3538538" y="2533650"/>
                <a:ext cx="73025" cy="73025"/>
              </a:xfrm>
              <a:custGeom>
                <a:avLst/>
                <a:gdLst>
                  <a:gd name="T0" fmla="*/ 2147483646 w 46"/>
                  <a:gd name="T1" fmla="*/ 2147483646 h 46"/>
                  <a:gd name="T2" fmla="*/ 2147483646 w 46"/>
                  <a:gd name="T3" fmla="*/ 2147483646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0 w 46"/>
                  <a:gd name="T21" fmla="*/ 2147483646 h 46"/>
                  <a:gd name="T22" fmla="*/ 0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0 h 46"/>
                  <a:gd name="T32" fmla="*/ 2147483646 w 46"/>
                  <a:gd name="T33" fmla="*/ 0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2147483646 w 46"/>
                  <a:gd name="T41" fmla="*/ 2147483646 h 46"/>
                  <a:gd name="T42" fmla="*/ 2147483646 w 46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46" y="22"/>
                    </a:moveTo>
                    <a:lnTo>
                      <a:pt x="46" y="22"/>
                    </a:lnTo>
                    <a:lnTo>
                      <a:pt x="44" y="32"/>
                    </a:lnTo>
                    <a:lnTo>
                      <a:pt x="40" y="38"/>
                    </a:lnTo>
                    <a:lnTo>
                      <a:pt x="32" y="44"/>
                    </a:lnTo>
                    <a:lnTo>
                      <a:pt x="24" y="46"/>
                    </a:lnTo>
                    <a:lnTo>
                      <a:pt x="14" y="44"/>
                    </a:lnTo>
                    <a:lnTo>
                      <a:pt x="8" y="38"/>
                    </a:lnTo>
                    <a:lnTo>
                      <a:pt x="2" y="32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40" y="6"/>
                    </a:lnTo>
                    <a:lnTo>
                      <a:pt x="44" y="14"/>
                    </a:lnTo>
                    <a:lnTo>
                      <a:pt x="46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2" name="Freeform 316"/>
              <p:cNvSpPr>
                <a:spLocks/>
              </p:cNvSpPr>
              <p:nvPr/>
            </p:nvSpPr>
            <p:spPr bwMode="auto">
              <a:xfrm>
                <a:off x="3586163" y="2533650"/>
                <a:ext cx="31750" cy="31750"/>
              </a:xfrm>
              <a:custGeom>
                <a:avLst/>
                <a:gdLst>
                  <a:gd name="T0" fmla="*/ 2147483646 w 20"/>
                  <a:gd name="T1" fmla="*/ 2147483646 h 20"/>
                  <a:gd name="T2" fmla="*/ 2147483646 w 20"/>
                  <a:gd name="T3" fmla="*/ 2147483646 h 20"/>
                  <a:gd name="T4" fmla="*/ 2147483646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2147483646 w 20"/>
                  <a:gd name="T19" fmla="*/ 2147483646 h 20"/>
                  <a:gd name="T20" fmla="*/ 0 w 20"/>
                  <a:gd name="T21" fmla="*/ 2147483646 h 20"/>
                  <a:gd name="T22" fmla="*/ 0 w 20"/>
                  <a:gd name="T23" fmla="*/ 2147483646 h 20"/>
                  <a:gd name="T24" fmla="*/ 2147483646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0 h 20"/>
                  <a:gd name="T36" fmla="*/ 2147483646 w 20"/>
                  <a:gd name="T37" fmla="*/ 2147483646 h 20"/>
                  <a:gd name="T38" fmla="*/ 2147483646 w 20"/>
                  <a:gd name="T39" fmla="*/ 2147483646 h 20"/>
                  <a:gd name="T40" fmla="*/ 2147483646 w 20"/>
                  <a:gd name="T41" fmla="*/ 2147483646 h 20"/>
                  <a:gd name="T42" fmla="*/ 2147483646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20" y="10"/>
                    </a:moveTo>
                    <a:lnTo>
                      <a:pt x="20" y="10"/>
                    </a:lnTo>
                    <a:lnTo>
                      <a:pt x="20" y="12"/>
                    </a:lnTo>
                    <a:lnTo>
                      <a:pt x="18" y="16"/>
                    </a:lnTo>
                    <a:lnTo>
                      <a:pt x="14" y="18"/>
                    </a:lnTo>
                    <a:lnTo>
                      <a:pt x="10" y="20"/>
                    </a:lnTo>
                    <a:lnTo>
                      <a:pt x="6" y="18"/>
                    </a:lnTo>
                    <a:lnTo>
                      <a:pt x="4" y="16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8" y="2"/>
                    </a:lnTo>
                    <a:lnTo>
                      <a:pt x="20" y="6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3" name="Freeform 317"/>
              <p:cNvSpPr>
                <a:spLocks/>
              </p:cNvSpPr>
              <p:nvPr/>
            </p:nvSpPr>
            <p:spPr bwMode="auto">
              <a:xfrm>
                <a:off x="4017963" y="2530475"/>
                <a:ext cx="171450" cy="123825"/>
              </a:xfrm>
              <a:custGeom>
                <a:avLst/>
                <a:gdLst>
                  <a:gd name="T0" fmla="*/ 0 w 108"/>
                  <a:gd name="T1" fmla="*/ 2147483646 h 78"/>
                  <a:gd name="T2" fmla="*/ 0 w 108"/>
                  <a:gd name="T3" fmla="*/ 2147483646 h 78"/>
                  <a:gd name="T4" fmla="*/ 2147483646 w 108"/>
                  <a:gd name="T5" fmla="*/ 2147483646 h 78"/>
                  <a:gd name="T6" fmla="*/ 2147483646 w 108"/>
                  <a:gd name="T7" fmla="*/ 2147483646 h 78"/>
                  <a:gd name="T8" fmla="*/ 2147483646 w 108"/>
                  <a:gd name="T9" fmla="*/ 2147483646 h 78"/>
                  <a:gd name="T10" fmla="*/ 2147483646 w 108"/>
                  <a:gd name="T11" fmla="*/ 2147483646 h 78"/>
                  <a:gd name="T12" fmla="*/ 2147483646 w 108"/>
                  <a:gd name="T13" fmla="*/ 2147483646 h 78"/>
                  <a:gd name="T14" fmla="*/ 2147483646 w 108"/>
                  <a:gd name="T15" fmla="*/ 2147483646 h 78"/>
                  <a:gd name="T16" fmla="*/ 2147483646 w 108"/>
                  <a:gd name="T17" fmla="*/ 2147483646 h 78"/>
                  <a:gd name="T18" fmla="*/ 2147483646 w 108"/>
                  <a:gd name="T19" fmla="*/ 2147483646 h 78"/>
                  <a:gd name="T20" fmla="*/ 2147483646 w 108"/>
                  <a:gd name="T21" fmla="*/ 2147483646 h 78"/>
                  <a:gd name="T22" fmla="*/ 2147483646 w 108"/>
                  <a:gd name="T23" fmla="*/ 2147483646 h 78"/>
                  <a:gd name="T24" fmla="*/ 2147483646 w 108"/>
                  <a:gd name="T25" fmla="*/ 2147483646 h 78"/>
                  <a:gd name="T26" fmla="*/ 2147483646 w 108"/>
                  <a:gd name="T27" fmla="*/ 2147483646 h 78"/>
                  <a:gd name="T28" fmla="*/ 2147483646 w 108"/>
                  <a:gd name="T29" fmla="*/ 2147483646 h 78"/>
                  <a:gd name="T30" fmla="*/ 2147483646 w 108"/>
                  <a:gd name="T31" fmla="*/ 2147483646 h 78"/>
                  <a:gd name="T32" fmla="*/ 2147483646 w 108"/>
                  <a:gd name="T33" fmla="*/ 2147483646 h 78"/>
                  <a:gd name="T34" fmla="*/ 2147483646 w 108"/>
                  <a:gd name="T35" fmla="*/ 2147483646 h 78"/>
                  <a:gd name="T36" fmla="*/ 2147483646 w 108"/>
                  <a:gd name="T37" fmla="*/ 0 h 78"/>
                  <a:gd name="T38" fmla="*/ 2147483646 w 108"/>
                  <a:gd name="T39" fmla="*/ 0 h 78"/>
                  <a:gd name="T40" fmla="*/ 2147483646 w 108"/>
                  <a:gd name="T41" fmla="*/ 2147483646 h 78"/>
                  <a:gd name="T42" fmla="*/ 2147483646 w 108"/>
                  <a:gd name="T43" fmla="*/ 2147483646 h 78"/>
                  <a:gd name="T44" fmla="*/ 2147483646 w 108"/>
                  <a:gd name="T45" fmla="*/ 2147483646 h 78"/>
                  <a:gd name="T46" fmla="*/ 2147483646 w 108"/>
                  <a:gd name="T47" fmla="*/ 2147483646 h 78"/>
                  <a:gd name="T48" fmla="*/ 2147483646 w 108"/>
                  <a:gd name="T49" fmla="*/ 2147483646 h 78"/>
                  <a:gd name="T50" fmla="*/ 2147483646 w 108"/>
                  <a:gd name="T51" fmla="*/ 2147483646 h 78"/>
                  <a:gd name="T52" fmla="*/ 0 w 108"/>
                  <a:gd name="T53" fmla="*/ 2147483646 h 78"/>
                  <a:gd name="T54" fmla="*/ 0 w 108"/>
                  <a:gd name="T55" fmla="*/ 2147483646 h 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08" h="78">
                    <a:moveTo>
                      <a:pt x="0" y="68"/>
                    </a:moveTo>
                    <a:lnTo>
                      <a:pt x="0" y="68"/>
                    </a:lnTo>
                    <a:lnTo>
                      <a:pt x="16" y="68"/>
                    </a:lnTo>
                    <a:lnTo>
                      <a:pt x="30" y="68"/>
                    </a:lnTo>
                    <a:lnTo>
                      <a:pt x="52" y="70"/>
                    </a:lnTo>
                    <a:lnTo>
                      <a:pt x="108" y="78"/>
                    </a:lnTo>
                    <a:lnTo>
                      <a:pt x="98" y="74"/>
                    </a:lnTo>
                    <a:lnTo>
                      <a:pt x="90" y="72"/>
                    </a:lnTo>
                    <a:lnTo>
                      <a:pt x="82" y="66"/>
                    </a:lnTo>
                    <a:lnTo>
                      <a:pt x="76" y="60"/>
                    </a:lnTo>
                    <a:lnTo>
                      <a:pt x="70" y="52"/>
                    </a:lnTo>
                    <a:lnTo>
                      <a:pt x="66" y="44"/>
                    </a:lnTo>
                    <a:lnTo>
                      <a:pt x="64" y="34"/>
                    </a:lnTo>
                    <a:lnTo>
                      <a:pt x="62" y="24"/>
                    </a:lnTo>
                    <a:lnTo>
                      <a:pt x="64" y="12"/>
                    </a:lnTo>
                    <a:lnTo>
                      <a:pt x="68" y="0"/>
                    </a:lnTo>
                    <a:lnTo>
                      <a:pt x="50" y="8"/>
                    </a:lnTo>
                    <a:lnTo>
                      <a:pt x="34" y="18"/>
                    </a:lnTo>
                    <a:lnTo>
                      <a:pt x="22" y="30"/>
                    </a:lnTo>
                    <a:lnTo>
                      <a:pt x="14" y="42"/>
                    </a:lnTo>
                    <a:lnTo>
                      <a:pt x="8" y="52"/>
                    </a:lnTo>
                    <a:lnTo>
                      <a:pt x="4" y="60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4" name="Freeform 318"/>
              <p:cNvSpPr>
                <a:spLocks noEditPoints="1"/>
              </p:cNvSpPr>
              <p:nvPr/>
            </p:nvSpPr>
            <p:spPr bwMode="auto">
              <a:xfrm>
                <a:off x="4116388" y="2520950"/>
                <a:ext cx="168275" cy="133350"/>
              </a:xfrm>
              <a:custGeom>
                <a:avLst/>
                <a:gdLst>
                  <a:gd name="T0" fmla="*/ 2147483646 w 106"/>
                  <a:gd name="T1" fmla="*/ 2147483646 h 84"/>
                  <a:gd name="T2" fmla="*/ 2147483646 w 106"/>
                  <a:gd name="T3" fmla="*/ 2147483646 h 84"/>
                  <a:gd name="T4" fmla="*/ 2147483646 w 106"/>
                  <a:gd name="T5" fmla="*/ 2147483646 h 84"/>
                  <a:gd name="T6" fmla="*/ 0 w 106"/>
                  <a:gd name="T7" fmla="*/ 2147483646 h 84"/>
                  <a:gd name="T8" fmla="*/ 0 w 106"/>
                  <a:gd name="T9" fmla="*/ 2147483646 h 84"/>
                  <a:gd name="T10" fmla="*/ 2147483646 w 106"/>
                  <a:gd name="T11" fmla="*/ 2147483646 h 84"/>
                  <a:gd name="T12" fmla="*/ 2147483646 w 106"/>
                  <a:gd name="T13" fmla="*/ 2147483646 h 84"/>
                  <a:gd name="T14" fmla="*/ 2147483646 w 106"/>
                  <a:gd name="T15" fmla="*/ 2147483646 h 84"/>
                  <a:gd name="T16" fmla="*/ 2147483646 w 106"/>
                  <a:gd name="T17" fmla="*/ 2147483646 h 84"/>
                  <a:gd name="T18" fmla="*/ 2147483646 w 106"/>
                  <a:gd name="T19" fmla="*/ 2147483646 h 84"/>
                  <a:gd name="T20" fmla="*/ 2147483646 w 106"/>
                  <a:gd name="T21" fmla="*/ 2147483646 h 84"/>
                  <a:gd name="T22" fmla="*/ 2147483646 w 106"/>
                  <a:gd name="T23" fmla="*/ 2147483646 h 84"/>
                  <a:gd name="T24" fmla="*/ 2147483646 w 106"/>
                  <a:gd name="T25" fmla="*/ 2147483646 h 84"/>
                  <a:gd name="T26" fmla="*/ 2147483646 w 106"/>
                  <a:gd name="T27" fmla="*/ 2147483646 h 84"/>
                  <a:gd name="T28" fmla="*/ 2147483646 w 106"/>
                  <a:gd name="T29" fmla="*/ 2147483646 h 84"/>
                  <a:gd name="T30" fmla="*/ 2147483646 w 106"/>
                  <a:gd name="T31" fmla="*/ 2147483646 h 84"/>
                  <a:gd name="T32" fmla="*/ 2147483646 w 106"/>
                  <a:gd name="T33" fmla="*/ 2147483646 h 84"/>
                  <a:gd name="T34" fmla="*/ 2147483646 w 106"/>
                  <a:gd name="T35" fmla="*/ 2147483646 h 84"/>
                  <a:gd name="T36" fmla="*/ 2147483646 w 106"/>
                  <a:gd name="T37" fmla="*/ 2147483646 h 84"/>
                  <a:gd name="T38" fmla="*/ 2147483646 w 106"/>
                  <a:gd name="T39" fmla="*/ 2147483646 h 84"/>
                  <a:gd name="T40" fmla="*/ 2147483646 w 106"/>
                  <a:gd name="T41" fmla="*/ 2147483646 h 84"/>
                  <a:gd name="T42" fmla="*/ 2147483646 w 106"/>
                  <a:gd name="T43" fmla="*/ 2147483646 h 84"/>
                  <a:gd name="T44" fmla="*/ 2147483646 w 106"/>
                  <a:gd name="T45" fmla="*/ 2147483646 h 84"/>
                  <a:gd name="T46" fmla="*/ 2147483646 w 106"/>
                  <a:gd name="T47" fmla="*/ 2147483646 h 84"/>
                  <a:gd name="T48" fmla="*/ 2147483646 w 106"/>
                  <a:gd name="T49" fmla="*/ 2147483646 h 84"/>
                  <a:gd name="T50" fmla="*/ 2147483646 w 106"/>
                  <a:gd name="T51" fmla="*/ 2147483646 h 84"/>
                  <a:gd name="T52" fmla="*/ 2147483646 w 106"/>
                  <a:gd name="T53" fmla="*/ 2147483646 h 84"/>
                  <a:gd name="T54" fmla="*/ 2147483646 w 106"/>
                  <a:gd name="T55" fmla="*/ 2147483646 h 84"/>
                  <a:gd name="T56" fmla="*/ 2147483646 w 106"/>
                  <a:gd name="T57" fmla="*/ 2147483646 h 84"/>
                  <a:gd name="T58" fmla="*/ 2147483646 w 106"/>
                  <a:gd name="T59" fmla="*/ 2147483646 h 84"/>
                  <a:gd name="T60" fmla="*/ 2147483646 w 106"/>
                  <a:gd name="T61" fmla="*/ 2147483646 h 84"/>
                  <a:gd name="T62" fmla="*/ 2147483646 w 106"/>
                  <a:gd name="T63" fmla="*/ 2147483646 h 84"/>
                  <a:gd name="T64" fmla="*/ 2147483646 w 106"/>
                  <a:gd name="T65" fmla="*/ 0 h 84"/>
                  <a:gd name="T66" fmla="*/ 2147483646 w 106"/>
                  <a:gd name="T67" fmla="*/ 0 h 84"/>
                  <a:gd name="T68" fmla="*/ 2147483646 w 106"/>
                  <a:gd name="T69" fmla="*/ 2147483646 h 84"/>
                  <a:gd name="T70" fmla="*/ 2147483646 w 106"/>
                  <a:gd name="T71" fmla="*/ 2147483646 h 84"/>
                  <a:gd name="T72" fmla="*/ 2147483646 w 106"/>
                  <a:gd name="T73" fmla="*/ 2147483646 h 84"/>
                  <a:gd name="T74" fmla="*/ 2147483646 w 106"/>
                  <a:gd name="T75" fmla="*/ 2147483646 h 84"/>
                  <a:gd name="T76" fmla="*/ 2147483646 w 106"/>
                  <a:gd name="T77" fmla="*/ 2147483646 h 84"/>
                  <a:gd name="T78" fmla="*/ 2147483646 w 106"/>
                  <a:gd name="T79" fmla="*/ 2147483646 h 84"/>
                  <a:gd name="T80" fmla="*/ 2147483646 w 106"/>
                  <a:gd name="T81" fmla="*/ 2147483646 h 84"/>
                  <a:gd name="T82" fmla="*/ 2147483646 w 106"/>
                  <a:gd name="T83" fmla="*/ 2147483646 h 84"/>
                  <a:gd name="T84" fmla="*/ 2147483646 w 106"/>
                  <a:gd name="T85" fmla="*/ 2147483646 h 84"/>
                  <a:gd name="T86" fmla="*/ 2147483646 w 106"/>
                  <a:gd name="T87" fmla="*/ 2147483646 h 84"/>
                  <a:gd name="T88" fmla="*/ 2147483646 w 106"/>
                  <a:gd name="T89" fmla="*/ 2147483646 h 84"/>
                  <a:gd name="T90" fmla="*/ 2147483646 w 106"/>
                  <a:gd name="T91" fmla="*/ 2147483646 h 84"/>
                  <a:gd name="T92" fmla="*/ 2147483646 w 106"/>
                  <a:gd name="T93" fmla="*/ 2147483646 h 84"/>
                  <a:gd name="T94" fmla="*/ 2147483646 w 106"/>
                  <a:gd name="T95" fmla="*/ 2147483646 h 84"/>
                  <a:gd name="T96" fmla="*/ 2147483646 w 106"/>
                  <a:gd name="T97" fmla="*/ 2147483646 h 84"/>
                  <a:gd name="T98" fmla="*/ 2147483646 w 106"/>
                  <a:gd name="T99" fmla="*/ 2147483646 h 84"/>
                  <a:gd name="T100" fmla="*/ 2147483646 w 106"/>
                  <a:gd name="T101" fmla="*/ 2147483646 h 84"/>
                  <a:gd name="T102" fmla="*/ 2147483646 w 106"/>
                  <a:gd name="T103" fmla="*/ 2147483646 h 84"/>
                  <a:gd name="T104" fmla="*/ 2147483646 w 106"/>
                  <a:gd name="T105" fmla="*/ 2147483646 h 84"/>
                  <a:gd name="T106" fmla="*/ 2147483646 w 106"/>
                  <a:gd name="T107" fmla="*/ 2147483646 h 84"/>
                  <a:gd name="T108" fmla="*/ 2147483646 w 106"/>
                  <a:gd name="T109" fmla="*/ 2147483646 h 84"/>
                  <a:gd name="T110" fmla="*/ 2147483646 w 106"/>
                  <a:gd name="T111" fmla="*/ 2147483646 h 84"/>
                  <a:gd name="T112" fmla="*/ 2147483646 w 106"/>
                  <a:gd name="T113" fmla="*/ 2147483646 h 84"/>
                  <a:gd name="T114" fmla="*/ 2147483646 w 106"/>
                  <a:gd name="T115" fmla="*/ 2147483646 h 84"/>
                  <a:gd name="T116" fmla="*/ 2147483646 w 106"/>
                  <a:gd name="T117" fmla="*/ 2147483646 h 8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06" h="84">
                    <a:moveTo>
                      <a:pt x="6" y="6"/>
                    </a:moveTo>
                    <a:lnTo>
                      <a:pt x="6" y="6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2" y="40"/>
                    </a:lnTo>
                    <a:lnTo>
                      <a:pt x="4" y="50"/>
                    </a:lnTo>
                    <a:lnTo>
                      <a:pt x="8" y="58"/>
                    </a:lnTo>
                    <a:lnTo>
                      <a:pt x="14" y="66"/>
                    </a:lnTo>
                    <a:lnTo>
                      <a:pt x="20" y="72"/>
                    </a:lnTo>
                    <a:lnTo>
                      <a:pt x="28" y="78"/>
                    </a:lnTo>
                    <a:lnTo>
                      <a:pt x="36" y="80"/>
                    </a:lnTo>
                    <a:lnTo>
                      <a:pt x="46" y="84"/>
                    </a:lnTo>
                    <a:lnTo>
                      <a:pt x="52" y="84"/>
                    </a:lnTo>
                    <a:lnTo>
                      <a:pt x="54" y="84"/>
                    </a:lnTo>
                    <a:lnTo>
                      <a:pt x="64" y="82"/>
                    </a:lnTo>
                    <a:lnTo>
                      <a:pt x="74" y="80"/>
                    </a:lnTo>
                    <a:lnTo>
                      <a:pt x="82" y="74"/>
                    </a:lnTo>
                    <a:lnTo>
                      <a:pt x="90" y="68"/>
                    </a:lnTo>
                    <a:lnTo>
                      <a:pt x="96" y="60"/>
                    </a:lnTo>
                    <a:lnTo>
                      <a:pt x="102" y="52"/>
                    </a:lnTo>
                    <a:lnTo>
                      <a:pt x="104" y="42"/>
                    </a:lnTo>
                    <a:lnTo>
                      <a:pt x="106" y="30"/>
                    </a:lnTo>
                    <a:lnTo>
                      <a:pt x="106" y="26"/>
                    </a:lnTo>
                    <a:lnTo>
                      <a:pt x="80" y="14"/>
                    </a:lnTo>
                    <a:lnTo>
                      <a:pt x="58" y="6"/>
                    </a:lnTo>
                    <a:lnTo>
                      <a:pt x="38" y="0"/>
                    </a:lnTo>
                    <a:lnTo>
                      <a:pt x="22" y="2"/>
                    </a:lnTo>
                    <a:lnTo>
                      <a:pt x="6" y="6"/>
                    </a:lnTo>
                    <a:close/>
                    <a:moveTo>
                      <a:pt x="30" y="30"/>
                    </a:moveTo>
                    <a:lnTo>
                      <a:pt x="30" y="30"/>
                    </a:lnTo>
                    <a:lnTo>
                      <a:pt x="32" y="22"/>
                    </a:lnTo>
                    <a:lnTo>
                      <a:pt x="36" y="14"/>
                    </a:lnTo>
                    <a:lnTo>
                      <a:pt x="44" y="10"/>
                    </a:lnTo>
                    <a:lnTo>
                      <a:pt x="54" y="8"/>
                    </a:lnTo>
                    <a:lnTo>
                      <a:pt x="62" y="10"/>
                    </a:lnTo>
                    <a:lnTo>
                      <a:pt x="70" y="14"/>
                    </a:lnTo>
                    <a:lnTo>
                      <a:pt x="74" y="22"/>
                    </a:lnTo>
                    <a:lnTo>
                      <a:pt x="76" y="30"/>
                    </a:lnTo>
                    <a:lnTo>
                      <a:pt x="74" y="40"/>
                    </a:lnTo>
                    <a:lnTo>
                      <a:pt x="70" y="48"/>
                    </a:lnTo>
                    <a:lnTo>
                      <a:pt x="62" y="52"/>
                    </a:lnTo>
                    <a:lnTo>
                      <a:pt x="54" y="54"/>
                    </a:lnTo>
                    <a:lnTo>
                      <a:pt x="44" y="52"/>
                    </a:lnTo>
                    <a:lnTo>
                      <a:pt x="36" y="48"/>
                    </a:lnTo>
                    <a:lnTo>
                      <a:pt x="32" y="40"/>
                    </a:lnTo>
                    <a:lnTo>
                      <a:pt x="30" y="30"/>
                    </a:lnTo>
                    <a:close/>
                  </a:path>
                </a:pathLst>
              </a:custGeom>
              <a:solidFill>
                <a:srgbClr val="6D28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5" name="Freeform 319"/>
              <p:cNvSpPr>
                <a:spLocks/>
              </p:cNvSpPr>
              <p:nvPr/>
            </p:nvSpPr>
            <p:spPr bwMode="auto">
              <a:xfrm>
                <a:off x="4164013" y="2533650"/>
                <a:ext cx="73025" cy="73025"/>
              </a:xfrm>
              <a:custGeom>
                <a:avLst/>
                <a:gdLst>
                  <a:gd name="T0" fmla="*/ 2147483646 w 46"/>
                  <a:gd name="T1" fmla="*/ 0 h 46"/>
                  <a:gd name="T2" fmla="*/ 2147483646 w 46"/>
                  <a:gd name="T3" fmla="*/ 0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0 w 46"/>
                  <a:gd name="T11" fmla="*/ 2147483646 h 46"/>
                  <a:gd name="T12" fmla="*/ 0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2147483646 h 46"/>
                  <a:gd name="T32" fmla="*/ 2147483646 w 46"/>
                  <a:gd name="T33" fmla="*/ 2147483646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2147483646 w 46"/>
                  <a:gd name="T41" fmla="*/ 0 h 46"/>
                  <a:gd name="T42" fmla="*/ 2147483646 w 46"/>
                  <a:gd name="T43" fmla="*/ 0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24" y="0"/>
                    </a:moveTo>
                    <a:lnTo>
                      <a:pt x="24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lnTo>
                      <a:pt x="2" y="32"/>
                    </a:lnTo>
                    <a:lnTo>
                      <a:pt x="6" y="40"/>
                    </a:lnTo>
                    <a:lnTo>
                      <a:pt x="14" y="44"/>
                    </a:lnTo>
                    <a:lnTo>
                      <a:pt x="24" y="46"/>
                    </a:lnTo>
                    <a:lnTo>
                      <a:pt x="32" y="44"/>
                    </a:lnTo>
                    <a:lnTo>
                      <a:pt x="40" y="40"/>
                    </a:lnTo>
                    <a:lnTo>
                      <a:pt x="44" y="32"/>
                    </a:lnTo>
                    <a:lnTo>
                      <a:pt x="46" y="22"/>
                    </a:lnTo>
                    <a:lnTo>
                      <a:pt x="44" y="14"/>
                    </a:lnTo>
                    <a:lnTo>
                      <a:pt x="40" y="6"/>
                    </a:lnTo>
                    <a:lnTo>
                      <a:pt x="32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6" name="Freeform 320"/>
              <p:cNvSpPr>
                <a:spLocks/>
              </p:cNvSpPr>
              <p:nvPr/>
            </p:nvSpPr>
            <p:spPr bwMode="auto">
              <a:xfrm>
                <a:off x="4176713" y="2517775"/>
                <a:ext cx="263525" cy="152400"/>
              </a:xfrm>
              <a:custGeom>
                <a:avLst/>
                <a:gdLst>
                  <a:gd name="T0" fmla="*/ 2147483646 w 166"/>
                  <a:gd name="T1" fmla="*/ 0 h 96"/>
                  <a:gd name="T2" fmla="*/ 2147483646 w 166"/>
                  <a:gd name="T3" fmla="*/ 0 h 96"/>
                  <a:gd name="T4" fmla="*/ 0 w 166"/>
                  <a:gd name="T5" fmla="*/ 2147483646 h 96"/>
                  <a:gd name="T6" fmla="*/ 0 w 166"/>
                  <a:gd name="T7" fmla="*/ 2147483646 h 96"/>
                  <a:gd name="T8" fmla="*/ 2147483646 w 166"/>
                  <a:gd name="T9" fmla="*/ 2147483646 h 96"/>
                  <a:gd name="T10" fmla="*/ 2147483646 w 166"/>
                  <a:gd name="T11" fmla="*/ 2147483646 h 96"/>
                  <a:gd name="T12" fmla="*/ 2147483646 w 166"/>
                  <a:gd name="T13" fmla="*/ 2147483646 h 96"/>
                  <a:gd name="T14" fmla="*/ 2147483646 w 166"/>
                  <a:gd name="T15" fmla="*/ 2147483646 h 96"/>
                  <a:gd name="T16" fmla="*/ 2147483646 w 166"/>
                  <a:gd name="T17" fmla="*/ 2147483646 h 96"/>
                  <a:gd name="T18" fmla="*/ 2147483646 w 166"/>
                  <a:gd name="T19" fmla="*/ 2147483646 h 96"/>
                  <a:gd name="T20" fmla="*/ 2147483646 w 166"/>
                  <a:gd name="T21" fmla="*/ 2147483646 h 96"/>
                  <a:gd name="T22" fmla="*/ 2147483646 w 166"/>
                  <a:gd name="T23" fmla="*/ 2147483646 h 96"/>
                  <a:gd name="T24" fmla="*/ 2147483646 w 166"/>
                  <a:gd name="T25" fmla="*/ 2147483646 h 96"/>
                  <a:gd name="T26" fmla="*/ 2147483646 w 166"/>
                  <a:gd name="T27" fmla="*/ 2147483646 h 96"/>
                  <a:gd name="T28" fmla="*/ 2147483646 w 166"/>
                  <a:gd name="T29" fmla="*/ 2147483646 h 96"/>
                  <a:gd name="T30" fmla="*/ 2147483646 w 166"/>
                  <a:gd name="T31" fmla="*/ 2147483646 h 96"/>
                  <a:gd name="T32" fmla="*/ 2147483646 w 166"/>
                  <a:gd name="T33" fmla="*/ 2147483646 h 96"/>
                  <a:gd name="T34" fmla="*/ 2147483646 w 166"/>
                  <a:gd name="T35" fmla="*/ 2147483646 h 96"/>
                  <a:gd name="T36" fmla="*/ 2147483646 w 166"/>
                  <a:gd name="T37" fmla="*/ 2147483646 h 96"/>
                  <a:gd name="T38" fmla="*/ 2147483646 w 166"/>
                  <a:gd name="T39" fmla="*/ 2147483646 h 96"/>
                  <a:gd name="T40" fmla="*/ 2147483646 w 166"/>
                  <a:gd name="T41" fmla="*/ 2147483646 h 96"/>
                  <a:gd name="T42" fmla="*/ 2147483646 w 166"/>
                  <a:gd name="T43" fmla="*/ 2147483646 h 96"/>
                  <a:gd name="T44" fmla="*/ 2147483646 w 166"/>
                  <a:gd name="T45" fmla="*/ 2147483646 h 96"/>
                  <a:gd name="T46" fmla="*/ 2147483646 w 166"/>
                  <a:gd name="T47" fmla="*/ 2147483646 h 96"/>
                  <a:gd name="T48" fmla="*/ 2147483646 w 166"/>
                  <a:gd name="T49" fmla="*/ 2147483646 h 96"/>
                  <a:gd name="T50" fmla="*/ 2147483646 w 166"/>
                  <a:gd name="T51" fmla="*/ 2147483646 h 96"/>
                  <a:gd name="T52" fmla="*/ 2147483646 w 166"/>
                  <a:gd name="T53" fmla="*/ 0 h 96"/>
                  <a:gd name="T54" fmla="*/ 2147483646 w 166"/>
                  <a:gd name="T55" fmla="*/ 0 h 9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" h="96">
                    <a:moveTo>
                      <a:pt x="14" y="0"/>
                    </a:moveTo>
                    <a:lnTo>
                      <a:pt x="14" y="0"/>
                    </a:lnTo>
                    <a:lnTo>
                      <a:pt x="0" y="2"/>
                    </a:lnTo>
                    <a:lnTo>
                      <a:pt x="20" y="8"/>
                    </a:lnTo>
                    <a:lnTo>
                      <a:pt x="42" y="16"/>
                    </a:lnTo>
                    <a:lnTo>
                      <a:pt x="68" y="28"/>
                    </a:lnTo>
                    <a:lnTo>
                      <a:pt x="90" y="40"/>
                    </a:lnTo>
                    <a:lnTo>
                      <a:pt x="114" y="54"/>
                    </a:lnTo>
                    <a:lnTo>
                      <a:pt x="140" y="72"/>
                    </a:lnTo>
                    <a:lnTo>
                      <a:pt x="166" y="96"/>
                    </a:lnTo>
                    <a:lnTo>
                      <a:pt x="152" y="78"/>
                    </a:lnTo>
                    <a:lnTo>
                      <a:pt x="144" y="64"/>
                    </a:lnTo>
                    <a:lnTo>
                      <a:pt x="140" y="56"/>
                    </a:lnTo>
                    <a:lnTo>
                      <a:pt x="140" y="52"/>
                    </a:lnTo>
                    <a:lnTo>
                      <a:pt x="132" y="44"/>
                    </a:lnTo>
                    <a:lnTo>
                      <a:pt x="124" y="36"/>
                    </a:lnTo>
                    <a:lnTo>
                      <a:pt x="112" y="26"/>
                    </a:lnTo>
                    <a:lnTo>
                      <a:pt x="94" y="18"/>
                    </a:lnTo>
                    <a:lnTo>
                      <a:pt x="74" y="8"/>
                    </a:lnTo>
                    <a:lnTo>
                      <a:pt x="46" y="2"/>
                    </a:lnTo>
                    <a:lnTo>
                      <a:pt x="32" y="2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7" name="Freeform 321"/>
              <p:cNvSpPr>
                <a:spLocks/>
              </p:cNvSpPr>
              <p:nvPr/>
            </p:nvSpPr>
            <p:spPr bwMode="auto">
              <a:xfrm>
                <a:off x="4198938" y="2562225"/>
                <a:ext cx="158750" cy="92075"/>
              </a:xfrm>
              <a:custGeom>
                <a:avLst/>
                <a:gdLst>
                  <a:gd name="T0" fmla="*/ 2147483646 w 100"/>
                  <a:gd name="T1" fmla="*/ 2147483646 h 58"/>
                  <a:gd name="T2" fmla="*/ 2147483646 w 100"/>
                  <a:gd name="T3" fmla="*/ 2147483646 h 58"/>
                  <a:gd name="T4" fmla="*/ 0 w 100"/>
                  <a:gd name="T5" fmla="*/ 2147483646 h 58"/>
                  <a:gd name="T6" fmla="*/ 0 w 100"/>
                  <a:gd name="T7" fmla="*/ 2147483646 h 58"/>
                  <a:gd name="T8" fmla="*/ 2147483646 w 100"/>
                  <a:gd name="T9" fmla="*/ 2147483646 h 58"/>
                  <a:gd name="T10" fmla="*/ 2147483646 w 100"/>
                  <a:gd name="T11" fmla="*/ 2147483646 h 58"/>
                  <a:gd name="T12" fmla="*/ 2147483646 w 100"/>
                  <a:gd name="T13" fmla="*/ 2147483646 h 58"/>
                  <a:gd name="T14" fmla="*/ 2147483646 w 100"/>
                  <a:gd name="T15" fmla="*/ 2147483646 h 58"/>
                  <a:gd name="T16" fmla="*/ 2147483646 w 100"/>
                  <a:gd name="T17" fmla="*/ 2147483646 h 58"/>
                  <a:gd name="T18" fmla="*/ 2147483646 w 100"/>
                  <a:gd name="T19" fmla="*/ 2147483646 h 58"/>
                  <a:gd name="T20" fmla="*/ 2147483646 w 100"/>
                  <a:gd name="T21" fmla="*/ 2147483646 h 58"/>
                  <a:gd name="T22" fmla="*/ 2147483646 w 100"/>
                  <a:gd name="T23" fmla="*/ 2147483646 h 58"/>
                  <a:gd name="T24" fmla="*/ 2147483646 w 100"/>
                  <a:gd name="T25" fmla="*/ 2147483646 h 58"/>
                  <a:gd name="T26" fmla="*/ 2147483646 w 100"/>
                  <a:gd name="T27" fmla="*/ 2147483646 h 58"/>
                  <a:gd name="T28" fmla="*/ 2147483646 w 100"/>
                  <a:gd name="T29" fmla="*/ 2147483646 h 58"/>
                  <a:gd name="T30" fmla="*/ 2147483646 w 100"/>
                  <a:gd name="T31" fmla="*/ 0 h 58"/>
                  <a:gd name="T32" fmla="*/ 2147483646 w 100"/>
                  <a:gd name="T33" fmla="*/ 0 h 58"/>
                  <a:gd name="T34" fmla="*/ 2147483646 w 100"/>
                  <a:gd name="T35" fmla="*/ 0 h 58"/>
                  <a:gd name="T36" fmla="*/ 2147483646 w 100"/>
                  <a:gd name="T37" fmla="*/ 2147483646 h 58"/>
                  <a:gd name="T38" fmla="*/ 2147483646 w 100"/>
                  <a:gd name="T39" fmla="*/ 2147483646 h 58"/>
                  <a:gd name="T40" fmla="*/ 2147483646 w 100"/>
                  <a:gd name="T41" fmla="*/ 2147483646 h 58"/>
                  <a:gd name="T42" fmla="*/ 2147483646 w 100"/>
                  <a:gd name="T43" fmla="*/ 2147483646 h 58"/>
                  <a:gd name="T44" fmla="*/ 2147483646 w 100"/>
                  <a:gd name="T45" fmla="*/ 2147483646 h 58"/>
                  <a:gd name="T46" fmla="*/ 2147483646 w 100"/>
                  <a:gd name="T47" fmla="*/ 2147483646 h 58"/>
                  <a:gd name="T48" fmla="*/ 2147483646 w 100"/>
                  <a:gd name="T49" fmla="*/ 2147483646 h 58"/>
                  <a:gd name="T50" fmla="*/ 2147483646 w 100"/>
                  <a:gd name="T51" fmla="*/ 2147483646 h 58"/>
                  <a:gd name="T52" fmla="*/ 2147483646 w 100"/>
                  <a:gd name="T53" fmla="*/ 2147483646 h 58"/>
                  <a:gd name="T54" fmla="*/ 2147483646 w 100"/>
                  <a:gd name="T55" fmla="*/ 2147483646 h 58"/>
                  <a:gd name="T56" fmla="*/ 2147483646 w 100"/>
                  <a:gd name="T57" fmla="*/ 2147483646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0" h="58">
                    <a:moveTo>
                      <a:pt x="2" y="58"/>
                    </a:moveTo>
                    <a:lnTo>
                      <a:pt x="2" y="58"/>
                    </a:lnTo>
                    <a:lnTo>
                      <a:pt x="0" y="58"/>
                    </a:lnTo>
                    <a:lnTo>
                      <a:pt x="24" y="58"/>
                    </a:lnTo>
                    <a:lnTo>
                      <a:pt x="40" y="56"/>
                    </a:lnTo>
                    <a:lnTo>
                      <a:pt x="54" y="54"/>
                    </a:lnTo>
                    <a:lnTo>
                      <a:pt x="68" y="48"/>
                    </a:lnTo>
                    <a:lnTo>
                      <a:pt x="80" y="42"/>
                    </a:lnTo>
                    <a:lnTo>
                      <a:pt x="94" y="30"/>
                    </a:lnTo>
                    <a:lnTo>
                      <a:pt x="100" y="26"/>
                    </a:lnTo>
                    <a:lnTo>
                      <a:pt x="76" y="12"/>
                    </a:lnTo>
                    <a:lnTo>
                      <a:pt x="54" y="0"/>
                    </a:lnTo>
                    <a:lnTo>
                      <a:pt x="54" y="4"/>
                    </a:lnTo>
                    <a:lnTo>
                      <a:pt x="52" y="16"/>
                    </a:lnTo>
                    <a:lnTo>
                      <a:pt x="50" y="26"/>
                    </a:lnTo>
                    <a:lnTo>
                      <a:pt x="44" y="34"/>
                    </a:lnTo>
                    <a:lnTo>
                      <a:pt x="38" y="42"/>
                    </a:lnTo>
                    <a:lnTo>
                      <a:pt x="30" y="48"/>
                    </a:lnTo>
                    <a:lnTo>
                      <a:pt x="22" y="54"/>
                    </a:lnTo>
                    <a:lnTo>
                      <a:pt x="12" y="56"/>
                    </a:lnTo>
                    <a:lnTo>
                      <a:pt x="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8" name="Freeform 322"/>
              <p:cNvSpPr>
                <a:spLocks/>
              </p:cNvSpPr>
              <p:nvPr/>
            </p:nvSpPr>
            <p:spPr bwMode="auto">
              <a:xfrm>
                <a:off x="4017963" y="2517775"/>
                <a:ext cx="422275" cy="152400"/>
              </a:xfrm>
              <a:custGeom>
                <a:avLst/>
                <a:gdLst>
                  <a:gd name="T0" fmla="*/ 2147483646 w 266"/>
                  <a:gd name="T1" fmla="*/ 2147483646 h 96"/>
                  <a:gd name="T2" fmla="*/ 2147483646 w 266"/>
                  <a:gd name="T3" fmla="*/ 2147483646 h 96"/>
                  <a:gd name="T4" fmla="*/ 2147483646 w 266"/>
                  <a:gd name="T5" fmla="*/ 2147483646 h 96"/>
                  <a:gd name="T6" fmla="*/ 2147483646 w 266"/>
                  <a:gd name="T7" fmla="*/ 2147483646 h 96"/>
                  <a:gd name="T8" fmla="*/ 2147483646 w 266"/>
                  <a:gd name="T9" fmla="*/ 2147483646 h 96"/>
                  <a:gd name="T10" fmla="*/ 2147483646 w 266"/>
                  <a:gd name="T11" fmla="*/ 2147483646 h 96"/>
                  <a:gd name="T12" fmla="*/ 2147483646 w 266"/>
                  <a:gd name="T13" fmla="*/ 2147483646 h 96"/>
                  <a:gd name="T14" fmla="*/ 2147483646 w 266"/>
                  <a:gd name="T15" fmla="*/ 2147483646 h 96"/>
                  <a:gd name="T16" fmla="*/ 2147483646 w 266"/>
                  <a:gd name="T17" fmla="*/ 2147483646 h 96"/>
                  <a:gd name="T18" fmla="*/ 2147483646 w 266"/>
                  <a:gd name="T19" fmla="*/ 2147483646 h 96"/>
                  <a:gd name="T20" fmla="*/ 2147483646 w 266"/>
                  <a:gd name="T21" fmla="*/ 2147483646 h 96"/>
                  <a:gd name="T22" fmla="*/ 2147483646 w 266"/>
                  <a:gd name="T23" fmla="*/ 2147483646 h 96"/>
                  <a:gd name="T24" fmla="*/ 2147483646 w 266"/>
                  <a:gd name="T25" fmla="*/ 2147483646 h 96"/>
                  <a:gd name="T26" fmla="*/ 2147483646 w 266"/>
                  <a:gd name="T27" fmla="*/ 2147483646 h 96"/>
                  <a:gd name="T28" fmla="*/ 2147483646 w 266"/>
                  <a:gd name="T29" fmla="*/ 0 h 96"/>
                  <a:gd name="T30" fmla="*/ 2147483646 w 266"/>
                  <a:gd name="T31" fmla="*/ 0 h 96"/>
                  <a:gd name="T32" fmla="*/ 2147483646 w 266"/>
                  <a:gd name="T33" fmla="*/ 2147483646 h 96"/>
                  <a:gd name="T34" fmla="*/ 2147483646 w 266"/>
                  <a:gd name="T35" fmla="*/ 2147483646 h 96"/>
                  <a:gd name="T36" fmla="*/ 2147483646 w 266"/>
                  <a:gd name="T37" fmla="*/ 2147483646 h 96"/>
                  <a:gd name="T38" fmla="*/ 2147483646 w 266"/>
                  <a:gd name="T39" fmla="*/ 2147483646 h 96"/>
                  <a:gd name="T40" fmla="*/ 2147483646 w 266"/>
                  <a:gd name="T41" fmla="*/ 2147483646 h 96"/>
                  <a:gd name="T42" fmla="*/ 2147483646 w 266"/>
                  <a:gd name="T43" fmla="*/ 2147483646 h 96"/>
                  <a:gd name="T44" fmla="*/ 2147483646 w 266"/>
                  <a:gd name="T45" fmla="*/ 2147483646 h 96"/>
                  <a:gd name="T46" fmla="*/ 2147483646 w 266"/>
                  <a:gd name="T47" fmla="*/ 2147483646 h 96"/>
                  <a:gd name="T48" fmla="*/ 2147483646 w 266"/>
                  <a:gd name="T49" fmla="*/ 2147483646 h 96"/>
                  <a:gd name="T50" fmla="*/ 2147483646 w 266"/>
                  <a:gd name="T51" fmla="*/ 2147483646 h 96"/>
                  <a:gd name="T52" fmla="*/ 2147483646 w 266"/>
                  <a:gd name="T53" fmla="*/ 2147483646 h 96"/>
                  <a:gd name="T54" fmla="*/ 0 w 266"/>
                  <a:gd name="T55" fmla="*/ 2147483646 h 9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66" h="96">
                    <a:moveTo>
                      <a:pt x="266" y="96"/>
                    </a:moveTo>
                    <a:lnTo>
                      <a:pt x="266" y="96"/>
                    </a:lnTo>
                    <a:lnTo>
                      <a:pt x="252" y="78"/>
                    </a:lnTo>
                    <a:lnTo>
                      <a:pt x="244" y="64"/>
                    </a:lnTo>
                    <a:lnTo>
                      <a:pt x="240" y="56"/>
                    </a:lnTo>
                    <a:lnTo>
                      <a:pt x="240" y="52"/>
                    </a:lnTo>
                    <a:lnTo>
                      <a:pt x="232" y="44"/>
                    </a:lnTo>
                    <a:lnTo>
                      <a:pt x="224" y="36"/>
                    </a:lnTo>
                    <a:lnTo>
                      <a:pt x="212" y="26"/>
                    </a:lnTo>
                    <a:lnTo>
                      <a:pt x="194" y="18"/>
                    </a:lnTo>
                    <a:lnTo>
                      <a:pt x="174" y="8"/>
                    </a:lnTo>
                    <a:lnTo>
                      <a:pt x="146" y="2"/>
                    </a:lnTo>
                    <a:lnTo>
                      <a:pt x="132" y="2"/>
                    </a:lnTo>
                    <a:lnTo>
                      <a:pt x="114" y="0"/>
                    </a:lnTo>
                    <a:lnTo>
                      <a:pt x="100" y="2"/>
                    </a:lnTo>
                    <a:lnTo>
                      <a:pt x="84" y="4"/>
                    </a:lnTo>
                    <a:lnTo>
                      <a:pt x="68" y="8"/>
                    </a:lnTo>
                    <a:lnTo>
                      <a:pt x="50" y="16"/>
                    </a:lnTo>
                    <a:lnTo>
                      <a:pt x="34" y="26"/>
                    </a:lnTo>
                    <a:lnTo>
                      <a:pt x="22" y="38"/>
                    </a:lnTo>
                    <a:lnTo>
                      <a:pt x="14" y="50"/>
                    </a:lnTo>
                    <a:lnTo>
                      <a:pt x="8" y="60"/>
                    </a:lnTo>
                    <a:lnTo>
                      <a:pt x="4" y="68"/>
                    </a:lnTo>
                    <a:lnTo>
                      <a:pt x="0" y="76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9" name="Freeform 323"/>
              <p:cNvSpPr>
                <a:spLocks/>
              </p:cNvSpPr>
              <p:nvPr/>
            </p:nvSpPr>
            <p:spPr bwMode="auto">
              <a:xfrm>
                <a:off x="4176713" y="2520950"/>
                <a:ext cx="263525" cy="149225"/>
              </a:xfrm>
              <a:custGeom>
                <a:avLst/>
                <a:gdLst>
                  <a:gd name="T0" fmla="*/ 0 w 166"/>
                  <a:gd name="T1" fmla="*/ 0 h 94"/>
                  <a:gd name="T2" fmla="*/ 0 w 166"/>
                  <a:gd name="T3" fmla="*/ 0 h 94"/>
                  <a:gd name="T4" fmla="*/ 2147483646 w 166"/>
                  <a:gd name="T5" fmla="*/ 2147483646 h 94"/>
                  <a:gd name="T6" fmla="*/ 2147483646 w 166"/>
                  <a:gd name="T7" fmla="*/ 2147483646 h 94"/>
                  <a:gd name="T8" fmla="*/ 2147483646 w 166"/>
                  <a:gd name="T9" fmla="*/ 2147483646 h 94"/>
                  <a:gd name="T10" fmla="*/ 2147483646 w 166"/>
                  <a:gd name="T11" fmla="*/ 2147483646 h 94"/>
                  <a:gd name="T12" fmla="*/ 2147483646 w 166"/>
                  <a:gd name="T13" fmla="*/ 2147483646 h 94"/>
                  <a:gd name="T14" fmla="*/ 2147483646 w 166"/>
                  <a:gd name="T15" fmla="*/ 2147483646 h 94"/>
                  <a:gd name="T16" fmla="*/ 2147483646 w 166"/>
                  <a:gd name="T17" fmla="*/ 2147483646 h 94"/>
                  <a:gd name="T18" fmla="*/ 2147483646 w 166"/>
                  <a:gd name="T19" fmla="*/ 2147483646 h 94"/>
                  <a:gd name="T20" fmla="*/ 2147483646 w 166"/>
                  <a:gd name="T21" fmla="*/ 2147483646 h 94"/>
                  <a:gd name="T22" fmla="*/ 2147483646 w 166"/>
                  <a:gd name="T23" fmla="*/ 2147483646 h 9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6" h="94">
                    <a:moveTo>
                      <a:pt x="0" y="0"/>
                    </a:moveTo>
                    <a:lnTo>
                      <a:pt x="0" y="0"/>
                    </a:lnTo>
                    <a:lnTo>
                      <a:pt x="20" y="6"/>
                    </a:lnTo>
                    <a:lnTo>
                      <a:pt x="42" y="14"/>
                    </a:lnTo>
                    <a:lnTo>
                      <a:pt x="68" y="26"/>
                    </a:lnTo>
                    <a:lnTo>
                      <a:pt x="90" y="38"/>
                    </a:lnTo>
                    <a:lnTo>
                      <a:pt x="114" y="52"/>
                    </a:lnTo>
                    <a:lnTo>
                      <a:pt x="140" y="70"/>
                    </a:lnTo>
                    <a:lnTo>
                      <a:pt x="166" y="9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0" name="Freeform 324"/>
              <p:cNvSpPr>
                <a:spLocks/>
              </p:cNvSpPr>
              <p:nvPr/>
            </p:nvSpPr>
            <p:spPr bwMode="auto">
              <a:xfrm>
                <a:off x="4017963" y="2603500"/>
                <a:ext cx="339725" cy="85725"/>
              </a:xfrm>
              <a:custGeom>
                <a:avLst/>
                <a:gdLst>
                  <a:gd name="T0" fmla="*/ 2147483646 w 214"/>
                  <a:gd name="T1" fmla="*/ 0 h 54"/>
                  <a:gd name="T2" fmla="*/ 2147483646 w 214"/>
                  <a:gd name="T3" fmla="*/ 0 h 54"/>
                  <a:gd name="T4" fmla="*/ 2147483646 w 214"/>
                  <a:gd name="T5" fmla="*/ 2147483646 h 54"/>
                  <a:gd name="T6" fmla="*/ 2147483646 w 214"/>
                  <a:gd name="T7" fmla="*/ 2147483646 h 54"/>
                  <a:gd name="T8" fmla="*/ 2147483646 w 214"/>
                  <a:gd name="T9" fmla="*/ 2147483646 h 54"/>
                  <a:gd name="T10" fmla="*/ 2147483646 w 214"/>
                  <a:gd name="T11" fmla="*/ 2147483646 h 54"/>
                  <a:gd name="T12" fmla="*/ 2147483646 w 214"/>
                  <a:gd name="T13" fmla="*/ 2147483646 h 54"/>
                  <a:gd name="T14" fmla="*/ 2147483646 w 214"/>
                  <a:gd name="T15" fmla="*/ 2147483646 h 54"/>
                  <a:gd name="T16" fmla="*/ 2147483646 w 214"/>
                  <a:gd name="T17" fmla="*/ 2147483646 h 54"/>
                  <a:gd name="T18" fmla="*/ 2147483646 w 214"/>
                  <a:gd name="T19" fmla="*/ 2147483646 h 54"/>
                  <a:gd name="T20" fmla="*/ 2147483646 w 214"/>
                  <a:gd name="T21" fmla="*/ 2147483646 h 54"/>
                  <a:gd name="T22" fmla="*/ 2147483646 w 214"/>
                  <a:gd name="T23" fmla="*/ 2147483646 h 54"/>
                  <a:gd name="T24" fmla="*/ 2147483646 w 214"/>
                  <a:gd name="T25" fmla="*/ 2147483646 h 54"/>
                  <a:gd name="T26" fmla="*/ 2147483646 w 214"/>
                  <a:gd name="T27" fmla="*/ 2147483646 h 54"/>
                  <a:gd name="T28" fmla="*/ 2147483646 w 214"/>
                  <a:gd name="T29" fmla="*/ 2147483646 h 54"/>
                  <a:gd name="T30" fmla="*/ 2147483646 w 214"/>
                  <a:gd name="T31" fmla="*/ 2147483646 h 54"/>
                  <a:gd name="T32" fmla="*/ 2147483646 w 214"/>
                  <a:gd name="T33" fmla="*/ 2147483646 h 54"/>
                  <a:gd name="T34" fmla="*/ 0 w 214"/>
                  <a:gd name="T35" fmla="*/ 2147483646 h 54"/>
                  <a:gd name="T36" fmla="*/ 0 w 214"/>
                  <a:gd name="T37" fmla="*/ 2147483646 h 54"/>
                  <a:gd name="T38" fmla="*/ 0 w 214"/>
                  <a:gd name="T39" fmla="*/ 2147483646 h 54"/>
                  <a:gd name="T40" fmla="*/ 0 w 214"/>
                  <a:gd name="T41" fmla="*/ 2147483646 h 54"/>
                  <a:gd name="T42" fmla="*/ 2147483646 w 214"/>
                  <a:gd name="T43" fmla="*/ 2147483646 h 54"/>
                  <a:gd name="T44" fmla="*/ 2147483646 w 214"/>
                  <a:gd name="T45" fmla="*/ 2147483646 h 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4" h="54">
                    <a:moveTo>
                      <a:pt x="214" y="0"/>
                    </a:moveTo>
                    <a:lnTo>
                      <a:pt x="214" y="0"/>
                    </a:lnTo>
                    <a:lnTo>
                      <a:pt x="208" y="4"/>
                    </a:lnTo>
                    <a:lnTo>
                      <a:pt x="194" y="16"/>
                    </a:lnTo>
                    <a:lnTo>
                      <a:pt x="182" y="22"/>
                    </a:lnTo>
                    <a:lnTo>
                      <a:pt x="168" y="28"/>
                    </a:lnTo>
                    <a:lnTo>
                      <a:pt x="154" y="30"/>
                    </a:lnTo>
                    <a:lnTo>
                      <a:pt x="138" y="32"/>
                    </a:lnTo>
                    <a:lnTo>
                      <a:pt x="114" y="32"/>
                    </a:lnTo>
                    <a:lnTo>
                      <a:pt x="108" y="32"/>
                    </a:lnTo>
                    <a:lnTo>
                      <a:pt x="52" y="24"/>
                    </a:lnTo>
                    <a:lnTo>
                      <a:pt x="30" y="22"/>
                    </a:lnTo>
                    <a:lnTo>
                      <a:pt x="16" y="22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0" y="32"/>
                    </a:lnTo>
                    <a:lnTo>
                      <a:pt x="6" y="42"/>
                    </a:lnTo>
                    <a:lnTo>
                      <a:pt x="16" y="54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1" name="Freeform 325"/>
              <p:cNvSpPr>
                <a:spLocks/>
              </p:cNvSpPr>
              <p:nvPr/>
            </p:nvSpPr>
            <p:spPr bwMode="auto">
              <a:xfrm>
                <a:off x="4116388" y="2530475"/>
                <a:ext cx="168275" cy="123825"/>
              </a:xfrm>
              <a:custGeom>
                <a:avLst/>
                <a:gdLst>
                  <a:gd name="T0" fmla="*/ 2147483646 w 106"/>
                  <a:gd name="T1" fmla="*/ 0 h 78"/>
                  <a:gd name="T2" fmla="*/ 2147483646 w 106"/>
                  <a:gd name="T3" fmla="*/ 0 h 78"/>
                  <a:gd name="T4" fmla="*/ 2147483646 w 106"/>
                  <a:gd name="T5" fmla="*/ 0 h 78"/>
                  <a:gd name="T6" fmla="*/ 2147483646 w 106"/>
                  <a:gd name="T7" fmla="*/ 2147483646 h 78"/>
                  <a:gd name="T8" fmla="*/ 0 w 106"/>
                  <a:gd name="T9" fmla="*/ 2147483646 h 78"/>
                  <a:gd name="T10" fmla="*/ 0 w 106"/>
                  <a:gd name="T11" fmla="*/ 2147483646 h 78"/>
                  <a:gd name="T12" fmla="*/ 2147483646 w 106"/>
                  <a:gd name="T13" fmla="*/ 2147483646 h 78"/>
                  <a:gd name="T14" fmla="*/ 2147483646 w 106"/>
                  <a:gd name="T15" fmla="*/ 2147483646 h 78"/>
                  <a:gd name="T16" fmla="*/ 2147483646 w 106"/>
                  <a:gd name="T17" fmla="*/ 2147483646 h 78"/>
                  <a:gd name="T18" fmla="*/ 2147483646 w 106"/>
                  <a:gd name="T19" fmla="*/ 2147483646 h 78"/>
                  <a:gd name="T20" fmla="*/ 2147483646 w 106"/>
                  <a:gd name="T21" fmla="*/ 2147483646 h 78"/>
                  <a:gd name="T22" fmla="*/ 2147483646 w 106"/>
                  <a:gd name="T23" fmla="*/ 2147483646 h 78"/>
                  <a:gd name="T24" fmla="*/ 2147483646 w 106"/>
                  <a:gd name="T25" fmla="*/ 2147483646 h 78"/>
                  <a:gd name="T26" fmla="*/ 2147483646 w 106"/>
                  <a:gd name="T27" fmla="*/ 2147483646 h 78"/>
                  <a:gd name="T28" fmla="*/ 2147483646 w 106"/>
                  <a:gd name="T29" fmla="*/ 2147483646 h 78"/>
                  <a:gd name="T30" fmla="*/ 2147483646 w 106"/>
                  <a:gd name="T31" fmla="*/ 2147483646 h 78"/>
                  <a:gd name="T32" fmla="*/ 2147483646 w 106"/>
                  <a:gd name="T33" fmla="*/ 2147483646 h 78"/>
                  <a:gd name="T34" fmla="*/ 2147483646 w 106"/>
                  <a:gd name="T35" fmla="*/ 2147483646 h 78"/>
                  <a:gd name="T36" fmla="*/ 2147483646 w 106"/>
                  <a:gd name="T37" fmla="*/ 2147483646 h 78"/>
                  <a:gd name="T38" fmla="*/ 2147483646 w 106"/>
                  <a:gd name="T39" fmla="*/ 2147483646 h 78"/>
                  <a:gd name="T40" fmla="*/ 2147483646 w 106"/>
                  <a:gd name="T41" fmla="*/ 2147483646 h 78"/>
                  <a:gd name="T42" fmla="*/ 2147483646 w 106"/>
                  <a:gd name="T43" fmla="*/ 2147483646 h 78"/>
                  <a:gd name="T44" fmla="*/ 2147483646 w 106"/>
                  <a:gd name="T45" fmla="*/ 2147483646 h 78"/>
                  <a:gd name="T46" fmla="*/ 2147483646 w 106"/>
                  <a:gd name="T47" fmla="*/ 2147483646 h 78"/>
                  <a:gd name="T48" fmla="*/ 2147483646 w 106"/>
                  <a:gd name="T49" fmla="*/ 2147483646 h 78"/>
                  <a:gd name="T50" fmla="*/ 2147483646 w 106"/>
                  <a:gd name="T51" fmla="*/ 2147483646 h 78"/>
                  <a:gd name="T52" fmla="*/ 2147483646 w 106"/>
                  <a:gd name="T53" fmla="*/ 2147483646 h 78"/>
                  <a:gd name="T54" fmla="*/ 2147483646 w 106"/>
                  <a:gd name="T55" fmla="*/ 2147483646 h 78"/>
                  <a:gd name="T56" fmla="*/ 2147483646 w 106"/>
                  <a:gd name="T57" fmla="*/ 2147483646 h 7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6" h="78">
                    <a:moveTo>
                      <a:pt x="6" y="0"/>
                    </a:moveTo>
                    <a:lnTo>
                      <a:pt x="6" y="0"/>
                    </a:lnTo>
                    <a:lnTo>
                      <a:pt x="2" y="12"/>
                    </a:lnTo>
                    <a:lnTo>
                      <a:pt x="0" y="24"/>
                    </a:lnTo>
                    <a:lnTo>
                      <a:pt x="2" y="34"/>
                    </a:lnTo>
                    <a:lnTo>
                      <a:pt x="4" y="44"/>
                    </a:lnTo>
                    <a:lnTo>
                      <a:pt x="8" y="52"/>
                    </a:lnTo>
                    <a:lnTo>
                      <a:pt x="14" y="60"/>
                    </a:lnTo>
                    <a:lnTo>
                      <a:pt x="20" y="66"/>
                    </a:lnTo>
                    <a:lnTo>
                      <a:pt x="28" y="72"/>
                    </a:lnTo>
                    <a:lnTo>
                      <a:pt x="36" y="74"/>
                    </a:lnTo>
                    <a:lnTo>
                      <a:pt x="46" y="78"/>
                    </a:lnTo>
                    <a:lnTo>
                      <a:pt x="52" y="78"/>
                    </a:lnTo>
                    <a:lnTo>
                      <a:pt x="54" y="78"/>
                    </a:lnTo>
                    <a:lnTo>
                      <a:pt x="64" y="76"/>
                    </a:lnTo>
                    <a:lnTo>
                      <a:pt x="74" y="74"/>
                    </a:lnTo>
                    <a:lnTo>
                      <a:pt x="82" y="68"/>
                    </a:lnTo>
                    <a:lnTo>
                      <a:pt x="90" y="62"/>
                    </a:lnTo>
                    <a:lnTo>
                      <a:pt x="96" y="54"/>
                    </a:lnTo>
                    <a:lnTo>
                      <a:pt x="102" y="46"/>
                    </a:lnTo>
                    <a:lnTo>
                      <a:pt x="104" y="36"/>
                    </a:lnTo>
                    <a:lnTo>
                      <a:pt x="106" y="24"/>
                    </a:lnTo>
                    <a:lnTo>
                      <a:pt x="106" y="20"/>
                    </a:lnTo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2" name="Freeform 326"/>
              <p:cNvSpPr>
                <a:spLocks/>
              </p:cNvSpPr>
              <p:nvPr/>
            </p:nvSpPr>
            <p:spPr bwMode="auto">
              <a:xfrm>
                <a:off x="4164013" y="2533650"/>
                <a:ext cx="73025" cy="73025"/>
              </a:xfrm>
              <a:custGeom>
                <a:avLst/>
                <a:gdLst>
                  <a:gd name="T0" fmla="*/ 0 w 46"/>
                  <a:gd name="T1" fmla="*/ 2147483646 h 46"/>
                  <a:gd name="T2" fmla="*/ 0 w 46"/>
                  <a:gd name="T3" fmla="*/ 2147483646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0 h 46"/>
                  <a:gd name="T32" fmla="*/ 2147483646 w 46"/>
                  <a:gd name="T33" fmla="*/ 0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0 w 46"/>
                  <a:gd name="T41" fmla="*/ 2147483646 h 46"/>
                  <a:gd name="T42" fmla="*/ 0 w 46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46">
                    <a:moveTo>
                      <a:pt x="0" y="22"/>
                    </a:moveTo>
                    <a:lnTo>
                      <a:pt x="0" y="22"/>
                    </a:lnTo>
                    <a:lnTo>
                      <a:pt x="2" y="32"/>
                    </a:lnTo>
                    <a:lnTo>
                      <a:pt x="6" y="40"/>
                    </a:lnTo>
                    <a:lnTo>
                      <a:pt x="14" y="44"/>
                    </a:lnTo>
                    <a:lnTo>
                      <a:pt x="24" y="46"/>
                    </a:lnTo>
                    <a:lnTo>
                      <a:pt x="32" y="44"/>
                    </a:lnTo>
                    <a:lnTo>
                      <a:pt x="40" y="40"/>
                    </a:lnTo>
                    <a:lnTo>
                      <a:pt x="44" y="32"/>
                    </a:lnTo>
                    <a:lnTo>
                      <a:pt x="46" y="22"/>
                    </a:lnTo>
                    <a:lnTo>
                      <a:pt x="44" y="14"/>
                    </a:lnTo>
                    <a:lnTo>
                      <a:pt x="40" y="6"/>
                    </a:lnTo>
                    <a:lnTo>
                      <a:pt x="32" y="2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3" name="Freeform 327"/>
              <p:cNvSpPr>
                <a:spLocks/>
              </p:cNvSpPr>
              <p:nvPr/>
            </p:nvSpPr>
            <p:spPr bwMode="auto">
              <a:xfrm>
                <a:off x="4157663" y="2533650"/>
                <a:ext cx="31750" cy="31750"/>
              </a:xfrm>
              <a:custGeom>
                <a:avLst/>
                <a:gdLst>
                  <a:gd name="T0" fmla="*/ 0 w 20"/>
                  <a:gd name="T1" fmla="*/ 2147483646 h 20"/>
                  <a:gd name="T2" fmla="*/ 0 w 20"/>
                  <a:gd name="T3" fmla="*/ 2147483646 h 20"/>
                  <a:gd name="T4" fmla="*/ 0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2147483646 w 20"/>
                  <a:gd name="T19" fmla="*/ 2147483646 h 20"/>
                  <a:gd name="T20" fmla="*/ 2147483646 w 20"/>
                  <a:gd name="T21" fmla="*/ 2147483646 h 20"/>
                  <a:gd name="T22" fmla="*/ 2147483646 w 20"/>
                  <a:gd name="T23" fmla="*/ 2147483646 h 20"/>
                  <a:gd name="T24" fmla="*/ 2147483646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0 h 20"/>
                  <a:gd name="T36" fmla="*/ 2147483646 w 20"/>
                  <a:gd name="T37" fmla="*/ 2147483646 h 20"/>
                  <a:gd name="T38" fmla="*/ 0 w 20"/>
                  <a:gd name="T39" fmla="*/ 2147483646 h 20"/>
                  <a:gd name="T40" fmla="*/ 0 w 20"/>
                  <a:gd name="T41" fmla="*/ 2147483646 h 20"/>
                  <a:gd name="T42" fmla="*/ 0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6" y="18"/>
                    </a:lnTo>
                    <a:lnTo>
                      <a:pt x="10" y="20"/>
                    </a:lnTo>
                    <a:lnTo>
                      <a:pt x="14" y="18"/>
                    </a:lnTo>
                    <a:lnTo>
                      <a:pt x="16" y="16"/>
                    </a:lnTo>
                    <a:lnTo>
                      <a:pt x="18" y="14"/>
                    </a:lnTo>
                    <a:lnTo>
                      <a:pt x="20" y="10"/>
                    </a:lnTo>
                    <a:lnTo>
                      <a:pt x="18" y="6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10" name="Group 409"/>
            <p:cNvGrpSpPr/>
            <p:nvPr/>
          </p:nvGrpSpPr>
          <p:grpSpPr>
            <a:xfrm>
              <a:off x="6119894" y="2483821"/>
              <a:ext cx="1169923" cy="1213779"/>
              <a:chOff x="4076204" y="1112836"/>
              <a:chExt cx="1673225" cy="1663700"/>
            </a:xfrm>
            <a:solidFill>
              <a:schemeClr val="tx1"/>
            </a:solidFill>
          </p:grpSpPr>
          <p:sp>
            <p:nvSpPr>
              <p:cNvPr id="425" name="Freeform 24"/>
              <p:cNvSpPr>
                <a:spLocks/>
              </p:cNvSpPr>
              <p:nvPr/>
            </p:nvSpPr>
            <p:spPr bwMode="auto">
              <a:xfrm>
                <a:off x="4104779" y="1303336"/>
                <a:ext cx="406400" cy="1422400"/>
              </a:xfrm>
              <a:custGeom>
                <a:avLst/>
                <a:gdLst>
                  <a:gd name="T0" fmla="*/ 6 w 256"/>
                  <a:gd name="T1" fmla="*/ 618 h 896"/>
                  <a:gd name="T2" fmla="*/ 2 w 256"/>
                  <a:gd name="T3" fmla="*/ 668 h 896"/>
                  <a:gd name="T4" fmla="*/ 0 w 256"/>
                  <a:gd name="T5" fmla="*/ 716 h 896"/>
                  <a:gd name="T6" fmla="*/ 6 w 256"/>
                  <a:gd name="T7" fmla="*/ 772 h 896"/>
                  <a:gd name="T8" fmla="*/ 22 w 256"/>
                  <a:gd name="T9" fmla="*/ 824 h 896"/>
                  <a:gd name="T10" fmla="*/ 34 w 256"/>
                  <a:gd name="T11" fmla="*/ 848 h 896"/>
                  <a:gd name="T12" fmla="*/ 52 w 256"/>
                  <a:gd name="T13" fmla="*/ 868 h 896"/>
                  <a:gd name="T14" fmla="*/ 72 w 256"/>
                  <a:gd name="T15" fmla="*/ 884 h 896"/>
                  <a:gd name="T16" fmla="*/ 100 w 256"/>
                  <a:gd name="T17" fmla="*/ 894 h 896"/>
                  <a:gd name="T18" fmla="*/ 132 w 256"/>
                  <a:gd name="T19" fmla="*/ 896 h 896"/>
                  <a:gd name="T20" fmla="*/ 170 w 256"/>
                  <a:gd name="T21" fmla="*/ 892 h 896"/>
                  <a:gd name="T22" fmla="*/ 158 w 256"/>
                  <a:gd name="T23" fmla="*/ 876 h 896"/>
                  <a:gd name="T24" fmla="*/ 138 w 256"/>
                  <a:gd name="T25" fmla="*/ 842 h 896"/>
                  <a:gd name="T26" fmla="*/ 128 w 256"/>
                  <a:gd name="T27" fmla="*/ 802 h 896"/>
                  <a:gd name="T28" fmla="*/ 122 w 256"/>
                  <a:gd name="T29" fmla="*/ 756 h 896"/>
                  <a:gd name="T30" fmla="*/ 124 w 256"/>
                  <a:gd name="T31" fmla="*/ 668 h 896"/>
                  <a:gd name="T32" fmla="*/ 136 w 256"/>
                  <a:gd name="T33" fmla="*/ 512 h 896"/>
                  <a:gd name="T34" fmla="*/ 144 w 256"/>
                  <a:gd name="T35" fmla="*/ 414 h 896"/>
                  <a:gd name="T36" fmla="*/ 154 w 256"/>
                  <a:gd name="T37" fmla="*/ 322 h 896"/>
                  <a:gd name="T38" fmla="*/ 174 w 256"/>
                  <a:gd name="T39" fmla="*/ 252 h 896"/>
                  <a:gd name="T40" fmla="*/ 196 w 256"/>
                  <a:gd name="T41" fmla="*/ 204 h 896"/>
                  <a:gd name="T42" fmla="*/ 222 w 256"/>
                  <a:gd name="T43" fmla="*/ 170 h 896"/>
                  <a:gd name="T44" fmla="*/ 222 w 256"/>
                  <a:gd name="T45" fmla="*/ 170 h 896"/>
                  <a:gd name="T46" fmla="*/ 222 w 256"/>
                  <a:gd name="T47" fmla="*/ 118 h 896"/>
                  <a:gd name="T48" fmla="*/ 228 w 256"/>
                  <a:gd name="T49" fmla="*/ 74 h 896"/>
                  <a:gd name="T50" fmla="*/ 240 w 256"/>
                  <a:gd name="T51" fmla="*/ 34 h 896"/>
                  <a:gd name="T52" fmla="*/ 256 w 256"/>
                  <a:gd name="T53" fmla="*/ 0 h 896"/>
                  <a:gd name="T54" fmla="*/ 248 w 256"/>
                  <a:gd name="T55" fmla="*/ 6 h 896"/>
                  <a:gd name="T56" fmla="*/ 212 w 256"/>
                  <a:gd name="T57" fmla="*/ 40 h 896"/>
                  <a:gd name="T58" fmla="*/ 176 w 256"/>
                  <a:gd name="T59" fmla="*/ 84 h 896"/>
                  <a:gd name="T60" fmla="*/ 136 w 256"/>
                  <a:gd name="T61" fmla="*/ 152 h 896"/>
                  <a:gd name="T62" fmla="*/ 94 w 256"/>
                  <a:gd name="T63" fmla="*/ 244 h 896"/>
                  <a:gd name="T64" fmla="*/ 56 w 256"/>
                  <a:gd name="T65" fmla="*/ 368 h 896"/>
                  <a:gd name="T66" fmla="*/ 20 w 256"/>
                  <a:gd name="T67" fmla="*/ 526 h 896"/>
                  <a:gd name="T68" fmla="*/ 6 w 256"/>
                  <a:gd name="T69" fmla="*/ 618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6" h="896">
                    <a:moveTo>
                      <a:pt x="6" y="618"/>
                    </a:moveTo>
                    <a:lnTo>
                      <a:pt x="6" y="618"/>
                    </a:lnTo>
                    <a:lnTo>
                      <a:pt x="4" y="632"/>
                    </a:lnTo>
                    <a:lnTo>
                      <a:pt x="2" y="668"/>
                    </a:lnTo>
                    <a:lnTo>
                      <a:pt x="0" y="690"/>
                    </a:lnTo>
                    <a:lnTo>
                      <a:pt x="0" y="716"/>
                    </a:lnTo>
                    <a:lnTo>
                      <a:pt x="2" y="744"/>
                    </a:lnTo>
                    <a:lnTo>
                      <a:pt x="6" y="772"/>
                    </a:lnTo>
                    <a:lnTo>
                      <a:pt x="12" y="800"/>
                    </a:lnTo>
                    <a:lnTo>
                      <a:pt x="22" y="824"/>
                    </a:lnTo>
                    <a:lnTo>
                      <a:pt x="28" y="836"/>
                    </a:lnTo>
                    <a:lnTo>
                      <a:pt x="34" y="848"/>
                    </a:lnTo>
                    <a:lnTo>
                      <a:pt x="42" y="858"/>
                    </a:lnTo>
                    <a:lnTo>
                      <a:pt x="52" y="868"/>
                    </a:lnTo>
                    <a:lnTo>
                      <a:pt x="62" y="876"/>
                    </a:lnTo>
                    <a:lnTo>
                      <a:pt x="72" y="884"/>
                    </a:lnTo>
                    <a:lnTo>
                      <a:pt x="86" y="888"/>
                    </a:lnTo>
                    <a:lnTo>
                      <a:pt x="100" y="894"/>
                    </a:lnTo>
                    <a:lnTo>
                      <a:pt x="116" y="896"/>
                    </a:lnTo>
                    <a:lnTo>
                      <a:pt x="132" y="896"/>
                    </a:lnTo>
                    <a:lnTo>
                      <a:pt x="150" y="896"/>
                    </a:lnTo>
                    <a:lnTo>
                      <a:pt x="170" y="892"/>
                    </a:lnTo>
                    <a:lnTo>
                      <a:pt x="170" y="892"/>
                    </a:lnTo>
                    <a:lnTo>
                      <a:pt x="158" y="876"/>
                    </a:lnTo>
                    <a:lnTo>
                      <a:pt x="146" y="860"/>
                    </a:lnTo>
                    <a:lnTo>
                      <a:pt x="138" y="842"/>
                    </a:lnTo>
                    <a:lnTo>
                      <a:pt x="132" y="824"/>
                    </a:lnTo>
                    <a:lnTo>
                      <a:pt x="128" y="802"/>
                    </a:lnTo>
                    <a:lnTo>
                      <a:pt x="124" y="780"/>
                    </a:lnTo>
                    <a:lnTo>
                      <a:pt x="122" y="756"/>
                    </a:lnTo>
                    <a:lnTo>
                      <a:pt x="122" y="728"/>
                    </a:lnTo>
                    <a:lnTo>
                      <a:pt x="124" y="668"/>
                    </a:lnTo>
                    <a:lnTo>
                      <a:pt x="130" y="596"/>
                    </a:lnTo>
                    <a:lnTo>
                      <a:pt x="136" y="512"/>
                    </a:lnTo>
                    <a:lnTo>
                      <a:pt x="144" y="414"/>
                    </a:lnTo>
                    <a:lnTo>
                      <a:pt x="144" y="414"/>
                    </a:lnTo>
                    <a:lnTo>
                      <a:pt x="148" y="366"/>
                    </a:lnTo>
                    <a:lnTo>
                      <a:pt x="154" y="322"/>
                    </a:lnTo>
                    <a:lnTo>
                      <a:pt x="164" y="284"/>
                    </a:lnTo>
                    <a:lnTo>
                      <a:pt x="174" y="252"/>
                    </a:lnTo>
                    <a:lnTo>
                      <a:pt x="184" y="226"/>
                    </a:lnTo>
                    <a:lnTo>
                      <a:pt x="196" y="204"/>
                    </a:lnTo>
                    <a:lnTo>
                      <a:pt x="210" y="186"/>
                    </a:lnTo>
                    <a:lnTo>
                      <a:pt x="222" y="170"/>
                    </a:lnTo>
                    <a:lnTo>
                      <a:pt x="222" y="170"/>
                    </a:lnTo>
                    <a:lnTo>
                      <a:pt x="222" y="170"/>
                    </a:lnTo>
                    <a:lnTo>
                      <a:pt x="220" y="144"/>
                    </a:lnTo>
                    <a:lnTo>
                      <a:pt x="222" y="118"/>
                    </a:lnTo>
                    <a:lnTo>
                      <a:pt x="224" y="96"/>
                    </a:lnTo>
                    <a:lnTo>
                      <a:pt x="228" y="74"/>
                    </a:lnTo>
                    <a:lnTo>
                      <a:pt x="232" y="52"/>
                    </a:lnTo>
                    <a:lnTo>
                      <a:pt x="240" y="34"/>
                    </a:lnTo>
                    <a:lnTo>
                      <a:pt x="248" y="16"/>
                    </a:lnTo>
                    <a:lnTo>
                      <a:pt x="256" y="0"/>
                    </a:lnTo>
                    <a:lnTo>
                      <a:pt x="256" y="0"/>
                    </a:lnTo>
                    <a:lnTo>
                      <a:pt x="248" y="6"/>
                    </a:lnTo>
                    <a:lnTo>
                      <a:pt x="226" y="24"/>
                    </a:lnTo>
                    <a:lnTo>
                      <a:pt x="212" y="40"/>
                    </a:lnTo>
                    <a:lnTo>
                      <a:pt x="194" y="58"/>
                    </a:lnTo>
                    <a:lnTo>
                      <a:pt x="176" y="84"/>
                    </a:lnTo>
                    <a:lnTo>
                      <a:pt x="156" y="114"/>
                    </a:lnTo>
                    <a:lnTo>
                      <a:pt x="136" y="152"/>
                    </a:lnTo>
                    <a:lnTo>
                      <a:pt x="116" y="194"/>
                    </a:lnTo>
                    <a:lnTo>
                      <a:pt x="94" y="244"/>
                    </a:lnTo>
                    <a:lnTo>
                      <a:pt x="74" y="302"/>
                    </a:lnTo>
                    <a:lnTo>
                      <a:pt x="56" y="368"/>
                    </a:lnTo>
                    <a:lnTo>
                      <a:pt x="38" y="442"/>
                    </a:lnTo>
                    <a:lnTo>
                      <a:pt x="20" y="526"/>
                    </a:lnTo>
                    <a:lnTo>
                      <a:pt x="6" y="618"/>
                    </a:lnTo>
                    <a:lnTo>
                      <a:pt x="6" y="6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426" name="Freeform 25"/>
              <p:cNvSpPr>
                <a:spLocks/>
              </p:cNvSpPr>
              <p:nvPr/>
            </p:nvSpPr>
            <p:spPr bwMode="auto">
              <a:xfrm>
                <a:off x="4454029" y="1144586"/>
                <a:ext cx="1295400" cy="1489075"/>
              </a:xfrm>
              <a:custGeom>
                <a:avLst/>
                <a:gdLst>
                  <a:gd name="T0" fmla="*/ 2 w 816"/>
                  <a:gd name="T1" fmla="*/ 270 h 938"/>
                  <a:gd name="T2" fmla="*/ 8 w 816"/>
                  <a:gd name="T3" fmla="*/ 268 h 938"/>
                  <a:gd name="T4" fmla="*/ 32 w 816"/>
                  <a:gd name="T5" fmla="*/ 260 h 938"/>
                  <a:gd name="T6" fmla="*/ 58 w 816"/>
                  <a:gd name="T7" fmla="*/ 256 h 938"/>
                  <a:gd name="T8" fmla="*/ 90 w 816"/>
                  <a:gd name="T9" fmla="*/ 262 h 938"/>
                  <a:gd name="T10" fmla="*/ 132 w 816"/>
                  <a:gd name="T11" fmla="*/ 280 h 938"/>
                  <a:gd name="T12" fmla="*/ 178 w 816"/>
                  <a:gd name="T13" fmla="*/ 314 h 938"/>
                  <a:gd name="T14" fmla="*/ 232 w 816"/>
                  <a:gd name="T15" fmla="*/ 368 h 938"/>
                  <a:gd name="T16" fmla="*/ 260 w 816"/>
                  <a:gd name="T17" fmla="*/ 404 h 938"/>
                  <a:gd name="T18" fmla="*/ 346 w 816"/>
                  <a:gd name="T19" fmla="*/ 514 h 938"/>
                  <a:gd name="T20" fmla="*/ 428 w 816"/>
                  <a:gd name="T21" fmla="*/ 600 h 938"/>
                  <a:gd name="T22" fmla="*/ 504 w 816"/>
                  <a:gd name="T23" fmla="*/ 664 h 938"/>
                  <a:gd name="T24" fmla="*/ 576 w 816"/>
                  <a:gd name="T25" fmla="*/ 704 h 938"/>
                  <a:gd name="T26" fmla="*/ 572 w 816"/>
                  <a:gd name="T27" fmla="*/ 708 h 938"/>
                  <a:gd name="T28" fmla="*/ 558 w 816"/>
                  <a:gd name="T29" fmla="*/ 728 h 938"/>
                  <a:gd name="T30" fmla="*/ 552 w 816"/>
                  <a:gd name="T31" fmla="*/ 748 h 938"/>
                  <a:gd name="T32" fmla="*/ 554 w 816"/>
                  <a:gd name="T33" fmla="*/ 778 h 938"/>
                  <a:gd name="T34" fmla="*/ 570 w 816"/>
                  <a:gd name="T35" fmla="*/ 814 h 938"/>
                  <a:gd name="T36" fmla="*/ 606 w 816"/>
                  <a:gd name="T37" fmla="*/ 858 h 938"/>
                  <a:gd name="T38" fmla="*/ 666 w 816"/>
                  <a:gd name="T39" fmla="*/ 910 h 938"/>
                  <a:gd name="T40" fmla="*/ 686 w 816"/>
                  <a:gd name="T41" fmla="*/ 856 h 938"/>
                  <a:gd name="T42" fmla="*/ 694 w 816"/>
                  <a:gd name="T43" fmla="*/ 870 h 938"/>
                  <a:gd name="T44" fmla="*/ 714 w 816"/>
                  <a:gd name="T45" fmla="*/ 894 h 938"/>
                  <a:gd name="T46" fmla="*/ 746 w 816"/>
                  <a:gd name="T47" fmla="*/ 916 h 938"/>
                  <a:gd name="T48" fmla="*/ 786 w 816"/>
                  <a:gd name="T49" fmla="*/ 934 h 938"/>
                  <a:gd name="T50" fmla="*/ 816 w 816"/>
                  <a:gd name="T51" fmla="*/ 938 h 938"/>
                  <a:gd name="T52" fmla="*/ 802 w 816"/>
                  <a:gd name="T53" fmla="*/ 934 h 938"/>
                  <a:gd name="T54" fmla="*/ 778 w 816"/>
                  <a:gd name="T55" fmla="*/ 916 h 938"/>
                  <a:gd name="T56" fmla="*/ 756 w 816"/>
                  <a:gd name="T57" fmla="*/ 886 h 938"/>
                  <a:gd name="T58" fmla="*/ 728 w 816"/>
                  <a:gd name="T59" fmla="*/ 832 h 938"/>
                  <a:gd name="T60" fmla="*/ 704 w 816"/>
                  <a:gd name="T61" fmla="*/ 766 h 938"/>
                  <a:gd name="T62" fmla="*/ 696 w 816"/>
                  <a:gd name="T63" fmla="*/ 736 h 938"/>
                  <a:gd name="T64" fmla="*/ 706 w 816"/>
                  <a:gd name="T65" fmla="*/ 756 h 938"/>
                  <a:gd name="T66" fmla="*/ 738 w 816"/>
                  <a:gd name="T67" fmla="*/ 788 h 938"/>
                  <a:gd name="T68" fmla="*/ 756 w 816"/>
                  <a:gd name="T69" fmla="*/ 802 h 938"/>
                  <a:gd name="T70" fmla="*/ 746 w 816"/>
                  <a:gd name="T71" fmla="*/ 788 h 938"/>
                  <a:gd name="T72" fmla="*/ 730 w 816"/>
                  <a:gd name="T73" fmla="*/ 750 h 938"/>
                  <a:gd name="T74" fmla="*/ 720 w 816"/>
                  <a:gd name="T75" fmla="*/ 698 h 938"/>
                  <a:gd name="T76" fmla="*/ 714 w 816"/>
                  <a:gd name="T77" fmla="*/ 614 h 938"/>
                  <a:gd name="T78" fmla="*/ 716 w 816"/>
                  <a:gd name="T79" fmla="*/ 516 h 938"/>
                  <a:gd name="T80" fmla="*/ 718 w 816"/>
                  <a:gd name="T81" fmla="*/ 474 h 938"/>
                  <a:gd name="T82" fmla="*/ 690 w 816"/>
                  <a:gd name="T83" fmla="*/ 392 h 938"/>
                  <a:gd name="T84" fmla="*/ 658 w 816"/>
                  <a:gd name="T85" fmla="*/ 322 h 938"/>
                  <a:gd name="T86" fmla="*/ 618 w 816"/>
                  <a:gd name="T87" fmla="*/ 260 h 938"/>
                  <a:gd name="T88" fmla="*/ 576 w 816"/>
                  <a:gd name="T89" fmla="*/ 206 h 938"/>
                  <a:gd name="T90" fmla="*/ 532 w 816"/>
                  <a:gd name="T91" fmla="*/ 160 h 938"/>
                  <a:gd name="T92" fmla="*/ 484 w 816"/>
                  <a:gd name="T93" fmla="*/ 122 h 938"/>
                  <a:gd name="T94" fmla="*/ 438 w 816"/>
                  <a:gd name="T95" fmla="*/ 90 h 938"/>
                  <a:gd name="T96" fmla="*/ 346 w 816"/>
                  <a:gd name="T97" fmla="*/ 44 h 938"/>
                  <a:gd name="T98" fmla="*/ 264 w 816"/>
                  <a:gd name="T99" fmla="*/ 18 h 938"/>
                  <a:gd name="T100" fmla="*/ 202 w 816"/>
                  <a:gd name="T101" fmla="*/ 4 h 938"/>
                  <a:gd name="T102" fmla="*/ 162 w 816"/>
                  <a:gd name="T103" fmla="*/ 0 h 938"/>
                  <a:gd name="T104" fmla="*/ 138 w 816"/>
                  <a:gd name="T105" fmla="*/ 10 h 938"/>
                  <a:gd name="T106" fmla="*/ 112 w 816"/>
                  <a:gd name="T107" fmla="*/ 24 h 938"/>
                  <a:gd name="T108" fmla="*/ 72 w 816"/>
                  <a:gd name="T109" fmla="*/ 56 h 938"/>
                  <a:gd name="T110" fmla="*/ 36 w 816"/>
                  <a:gd name="T111" fmla="*/ 100 h 938"/>
                  <a:gd name="T112" fmla="*/ 36 w 816"/>
                  <a:gd name="T113" fmla="*/ 100 h 938"/>
                  <a:gd name="T114" fmla="*/ 28 w 816"/>
                  <a:gd name="T115" fmla="*/ 116 h 938"/>
                  <a:gd name="T116" fmla="*/ 12 w 816"/>
                  <a:gd name="T117" fmla="*/ 152 h 938"/>
                  <a:gd name="T118" fmla="*/ 4 w 816"/>
                  <a:gd name="T119" fmla="*/ 196 h 938"/>
                  <a:gd name="T120" fmla="*/ 0 w 816"/>
                  <a:gd name="T121" fmla="*/ 244 h 938"/>
                  <a:gd name="T122" fmla="*/ 2 w 816"/>
                  <a:gd name="T123" fmla="*/ 270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16" h="938">
                    <a:moveTo>
                      <a:pt x="2" y="270"/>
                    </a:moveTo>
                    <a:lnTo>
                      <a:pt x="2" y="270"/>
                    </a:lnTo>
                    <a:lnTo>
                      <a:pt x="2" y="270"/>
                    </a:lnTo>
                    <a:lnTo>
                      <a:pt x="8" y="268"/>
                    </a:lnTo>
                    <a:lnTo>
                      <a:pt x="22" y="262"/>
                    </a:lnTo>
                    <a:lnTo>
                      <a:pt x="32" y="260"/>
                    </a:lnTo>
                    <a:lnTo>
                      <a:pt x="44" y="258"/>
                    </a:lnTo>
                    <a:lnTo>
                      <a:pt x="58" y="256"/>
                    </a:lnTo>
                    <a:lnTo>
                      <a:pt x="74" y="258"/>
                    </a:lnTo>
                    <a:lnTo>
                      <a:pt x="90" y="262"/>
                    </a:lnTo>
                    <a:lnTo>
                      <a:pt x="110" y="270"/>
                    </a:lnTo>
                    <a:lnTo>
                      <a:pt x="132" y="280"/>
                    </a:lnTo>
                    <a:lnTo>
                      <a:pt x="154" y="294"/>
                    </a:lnTo>
                    <a:lnTo>
                      <a:pt x="178" y="314"/>
                    </a:lnTo>
                    <a:lnTo>
                      <a:pt x="204" y="338"/>
                    </a:lnTo>
                    <a:lnTo>
                      <a:pt x="232" y="368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304" y="462"/>
                    </a:lnTo>
                    <a:lnTo>
                      <a:pt x="346" y="514"/>
                    </a:lnTo>
                    <a:lnTo>
                      <a:pt x="388" y="560"/>
                    </a:lnTo>
                    <a:lnTo>
                      <a:pt x="428" y="600"/>
                    </a:lnTo>
                    <a:lnTo>
                      <a:pt x="466" y="634"/>
                    </a:lnTo>
                    <a:lnTo>
                      <a:pt x="504" y="664"/>
                    </a:lnTo>
                    <a:lnTo>
                      <a:pt x="540" y="688"/>
                    </a:lnTo>
                    <a:lnTo>
                      <a:pt x="576" y="704"/>
                    </a:lnTo>
                    <a:lnTo>
                      <a:pt x="576" y="704"/>
                    </a:lnTo>
                    <a:lnTo>
                      <a:pt x="572" y="708"/>
                    </a:lnTo>
                    <a:lnTo>
                      <a:pt x="562" y="720"/>
                    </a:lnTo>
                    <a:lnTo>
                      <a:pt x="558" y="728"/>
                    </a:lnTo>
                    <a:lnTo>
                      <a:pt x="554" y="738"/>
                    </a:lnTo>
                    <a:lnTo>
                      <a:pt x="552" y="748"/>
                    </a:lnTo>
                    <a:lnTo>
                      <a:pt x="552" y="762"/>
                    </a:lnTo>
                    <a:lnTo>
                      <a:pt x="554" y="778"/>
                    </a:lnTo>
                    <a:lnTo>
                      <a:pt x="560" y="796"/>
                    </a:lnTo>
                    <a:lnTo>
                      <a:pt x="570" y="814"/>
                    </a:lnTo>
                    <a:lnTo>
                      <a:pt x="586" y="836"/>
                    </a:lnTo>
                    <a:lnTo>
                      <a:pt x="606" y="858"/>
                    </a:lnTo>
                    <a:lnTo>
                      <a:pt x="632" y="884"/>
                    </a:lnTo>
                    <a:lnTo>
                      <a:pt x="666" y="910"/>
                    </a:lnTo>
                    <a:lnTo>
                      <a:pt x="708" y="938"/>
                    </a:lnTo>
                    <a:lnTo>
                      <a:pt x="686" y="856"/>
                    </a:lnTo>
                    <a:lnTo>
                      <a:pt x="686" y="856"/>
                    </a:lnTo>
                    <a:lnTo>
                      <a:pt x="694" y="870"/>
                    </a:lnTo>
                    <a:lnTo>
                      <a:pt x="704" y="882"/>
                    </a:lnTo>
                    <a:lnTo>
                      <a:pt x="714" y="894"/>
                    </a:lnTo>
                    <a:lnTo>
                      <a:pt x="724" y="902"/>
                    </a:lnTo>
                    <a:lnTo>
                      <a:pt x="746" y="916"/>
                    </a:lnTo>
                    <a:lnTo>
                      <a:pt x="768" y="928"/>
                    </a:lnTo>
                    <a:lnTo>
                      <a:pt x="786" y="934"/>
                    </a:lnTo>
                    <a:lnTo>
                      <a:pt x="802" y="938"/>
                    </a:lnTo>
                    <a:lnTo>
                      <a:pt x="816" y="938"/>
                    </a:lnTo>
                    <a:lnTo>
                      <a:pt x="816" y="938"/>
                    </a:lnTo>
                    <a:lnTo>
                      <a:pt x="802" y="934"/>
                    </a:lnTo>
                    <a:lnTo>
                      <a:pt x="790" y="926"/>
                    </a:lnTo>
                    <a:lnTo>
                      <a:pt x="778" y="916"/>
                    </a:lnTo>
                    <a:lnTo>
                      <a:pt x="766" y="902"/>
                    </a:lnTo>
                    <a:lnTo>
                      <a:pt x="756" y="886"/>
                    </a:lnTo>
                    <a:lnTo>
                      <a:pt x="746" y="870"/>
                    </a:lnTo>
                    <a:lnTo>
                      <a:pt x="728" y="832"/>
                    </a:lnTo>
                    <a:lnTo>
                      <a:pt x="714" y="798"/>
                    </a:lnTo>
                    <a:lnTo>
                      <a:pt x="704" y="766"/>
                    </a:lnTo>
                    <a:lnTo>
                      <a:pt x="696" y="736"/>
                    </a:lnTo>
                    <a:lnTo>
                      <a:pt x="696" y="736"/>
                    </a:lnTo>
                    <a:lnTo>
                      <a:pt x="700" y="746"/>
                    </a:lnTo>
                    <a:lnTo>
                      <a:pt x="706" y="756"/>
                    </a:lnTo>
                    <a:lnTo>
                      <a:pt x="720" y="772"/>
                    </a:lnTo>
                    <a:lnTo>
                      <a:pt x="738" y="788"/>
                    </a:lnTo>
                    <a:lnTo>
                      <a:pt x="756" y="802"/>
                    </a:lnTo>
                    <a:lnTo>
                      <a:pt x="756" y="802"/>
                    </a:lnTo>
                    <a:lnTo>
                      <a:pt x="756" y="802"/>
                    </a:lnTo>
                    <a:lnTo>
                      <a:pt x="746" y="788"/>
                    </a:lnTo>
                    <a:lnTo>
                      <a:pt x="738" y="770"/>
                    </a:lnTo>
                    <a:lnTo>
                      <a:pt x="730" y="750"/>
                    </a:lnTo>
                    <a:lnTo>
                      <a:pt x="724" y="724"/>
                    </a:lnTo>
                    <a:lnTo>
                      <a:pt x="720" y="698"/>
                    </a:lnTo>
                    <a:lnTo>
                      <a:pt x="718" y="672"/>
                    </a:lnTo>
                    <a:lnTo>
                      <a:pt x="714" y="614"/>
                    </a:lnTo>
                    <a:lnTo>
                      <a:pt x="714" y="562"/>
                    </a:lnTo>
                    <a:lnTo>
                      <a:pt x="716" y="516"/>
                    </a:lnTo>
                    <a:lnTo>
                      <a:pt x="718" y="474"/>
                    </a:lnTo>
                    <a:lnTo>
                      <a:pt x="718" y="474"/>
                    </a:lnTo>
                    <a:lnTo>
                      <a:pt x="706" y="432"/>
                    </a:lnTo>
                    <a:lnTo>
                      <a:pt x="690" y="392"/>
                    </a:lnTo>
                    <a:lnTo>
                      <a:pt x="674" y="356"/>
                    </a:lnTo>
                    <a:lnTo>
                      <a:pt x="658" y="322"/>
                    </a:lnTo>
                    <a:lnTo>
                      <a:pt x="638" y="290"/>
                    </a:lnTo>
                    <a:lnTo>
                      <a:pt x="618" y="260"/>
                    </a:lnTo>
                    <a:lnTo>
                      <a:pt x="598" y="232"/>
                    </a:lnTo>
                    <a:lnTo>
                      <a:pt x="576" y="206"/>
                    </a:lnTo>
                    <a:lnTo>
                      <a:pt x="554" y="182"/>
                    </a:lnTo>
                    <a:lnTo>
                      <a:pt x="532" y="160"/>
                    </a:lnTo>
                    <a:lnTo>
                      <a:pt x="508" y="140"/>
                    </a:lnTo>
                    <a:lnTo>
                      <a:pt x="484" y="122"/>
                    </a:lnTo>
                    <a:lnTo>
                      <a:pt x="460" y="106"/>
                    </a:lnTo>
                    <a:lnTo>
                      <a:pt x="438" y="90"/>
                    </a:lnTo>
                    <a:lnTo>
                      <a:pt x="390" y="64"/>
                    </a:lnTo>
                    <a:lnTo>
                      <a:pt x="346" y="44"/>
                    </a:lnTo>
                    <a:lnTo>
                      <a:pt x="302" y="28"/>
                    </a:lnTo>
                    <a:lnTo>
                      <a:pt x="264" y="18"/>
                    </a:lnTo>
                    <a:lnTo>
                      <a:pt x="230" y="8"/>
                    </a:lnTo>
                    <a:lnTo>
                      <a:pt x="202" y="4"/>
                    </a:lnTo>
                    <a:lnTo>
                      <a:pt x="180" y="0"/>
                    </a:lnTo>
                    <a:lnTo>
                      <a:pt x="162" y="0"/>
                    </a:lnTo>
                    <a:lnTo>
                      <a:pt x="162" y="0"/>
                    </a:lnTo>
                    <a:lnTo>
                      <a:pt x="138" y="10"/>
                    </a:lnTo>
                    <a:lnTo>
                      <a:pt x="112" y="24"/>
                    </a:lnTo>
                    <a:lnTo>
                      <a:pt x="112" y="24"/>
                    </a:lnTo>
                    <a:lnTo>
                      <a:pt x="92" y="40"/>
                    </a:lnTo>
                    <a:lnTo>
                      <a:pt x="72" y="56"/>
                    </a:lnTo>
                    <a:lnTo>
                      <a:pt x="54" y="76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28" y="116"/>
                    </a:lnTo>
                    <a:lnTo>
                      <a:pt x="20" y="134"/>
                    </a:lnTo>
                    <a:lnTo>
                      <a:pt x="12" y="152"/>
                    </a:lnTo>
                    <a:lnTo>
                      <a:pt x="8" y="174"/>
                    </a:lnTo>
                    <a:lnTo>
                      <a:pt x="4" y="196"/>
                    </a:lnTo>
                    <a:lnTo>
                      <a:pt x="2" y="218"/>
                    </a:lnTo>
                    <a:lnTo>
                      <a:pt x="0" y="244"/>
                    </a:lnTo>
                    <a:lnTo>
                      <a:pt x="2" y="270"/>
                    </a:lnTo>
                    <a:lnTo>
                      <a:pt x="2" y="270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427" name="Freeform 29"/>
              <p:cNvSpPr>
                <a:spLocks/>
              </p:cNvSpPr>
              <p:nvPr/>
            </p:nvSpPr>
            <p:spPr bwMode="auto">
              <a:xfrm>
                <a:off x="4511179" y="1112836"/>
                <a:ext cx="1127125" cy="869950"/>
              </a:xfrm>
              <a:custGeom>
                <a:avLst/>
                <a:gdLst>
                  <a:gd name="T0" fmla="*/ 710 w 710"/>
                  <a:gd name="T1" fmla="*/ 548 h 548"/>
                  <a:gd name="T2" fmla="*/ 710 w 710"/>
                  <a:gd name="T3" fmla="*/ 548 h 548"/>
                  <a:gd name="T4" fmla="*/ 710 w 710"/>
                  <a:gd name="T5" fmla="*/ 528 h 548"/>
                  <a:gd name="T6" fmla="*/ 708 w 710"/>
                  <a:gd name="T7" fmla="*/ 508 h 548"/>
                  <a:gd name="T8" fmla="*/ 700 w 710"/>
                  <a:gd name="T9" fmla="*/ 464 h 548"/>
                  <a:gd name="T10" fmla="*/ 686 w 710"/>
                  <a:gd name="T11" fmla="*/ 420 h 548"/>
                  <a:gd name="T12" fmla="*/ 668 w 710"/>
                  <a:gd name="T13" fmla="*/ 374 h 548"/>
                  <a:gd name="T14" fmla="*/ 646 w 710"/>
                  <a:gd name="T15" fmla="*/ 330 h 548"/>
                  <a:gd name="T16" fmla="*/ 618 w 710"/>
                  <a:gd name="T17" fmla="*/ 284 h 548"/>
                  <a:gd name="T18" fmla="*/ 588 w 710"/>
                  <a:gd name="T19" fmla="*/ 240 h 548"/>
                  <a:gd name="T20" fmla="*/ 554 w 710"/>
                  <a:gd name="T21" fmla="*/ 196 h 548"/>
                  <a:gd name="T22" fmla="*/ 518 w 710"/>
                  <a:gd name="T23" fmla="*/ 156 h 548"/>
                  <a:gd name="T24" fmla="*/ 476 w 710"/>
                  <a:gd name="T25" fmla="*/ 118 h 548"/>
                  <a:gd name="T26" fmla="*/ 456 w 710"/>
                  <a:gd name="T27" fmla="*/ 102 h 548"/>
                  <a:gd name="T28" fmla="*/ 434 w 710"/>
                  <a:gd name="T29" fmla="*/ 86 h 548"/>
                  <a:gd name="T30" fmla="*/ 412 w 710"/>
                  <a:gd name="T31" fmla="*/ 70 h 548"/>
                  <a:gd name="T32" fmla="*/ 390 w 710"/>
                  <a:gd name="T33" fmla="*/ 56 h 548"/>
                  <a:gd name="T34" fmla="*/ 366 w 710"/>
                  <a:gd name="T35" fmla="*/ 44 h 548"/>
                  <a:gd name="T36" fmla="*/ 342 w 710"/>
                  <a:gd name="T37" fmla="*/ 32 h 548"/>
                  <a:gd name="T38" fmla="*/ 318 w 710"/>
                  <a:gd name="T39" fmla="*/ 22 h 548"/>
                  <a:gd name="T40" fmla="*/ 294 w 710"/>
                  <a:gd name="T41" fmla="*/ 14 h 548"/>
                  <a:gd name="T42" fmla="*/ 268 w 710"/>
                  <a:gd name="T43" fmla="*/ 8 h 548"/>
                  <a:gd name="T44" fmla="*/ 244 w 710"/>
                  <a:gd name="T45" fmla="*/ 4 h 548"/>
                  <a:gd name="T46" fmla="*/ 218 w 710"/>
                  <a:gd name="T47" fmla="*/ 0 h 548"/>
                  <a:gd name="T48" fmla="*/ 192 w 710"/>
                  <a:gd name="T49" fmla="*/ 0 h 548"/>
                  <a:gd name="T50" fmla="*/ 192 w 710"/>
                  <a:gd name="T51" fmla="*/ 0 h 548"/>
                  <a:gd name="T52" fmla="*/ 172 w 710"/>
                  <a:gd name="T53" fmla="*/ 4 h 548"/>
                  <a:gd name="T54" fmla="*/ 152 w 710"/>
                  <a:gd name="T55" fmla="*/ 10 h 548"/>
                  <a:gd name="T56" fmla="*/ 126 w 710"/>
                  <a:gd name="T57" fmla="*/ 20 h 548"/>
                  <a:gd name="T58" fmla="*/ 126 w 710"/>
                  <a:gd name="T59" fmla="*/ 20 h 548"/>
                  <a:gd name="T60" fmla="*/ 102 w 710"/>
                  <a:gd name="T61" fmla="*/ 30 h 548"/>
                  <a:gd name="T62" fmla="*/ 76 w 710"/>
                  <a:gd name="T63" fmla="*/ 44 h 548"/>
                  <a:gd name="T64" fmla="*/ 76 w 710"/>
                  <a:gd name="T65" fmla="*/ 44 h 548"/>
                  <a:gd name="T66" fmla="*/ 56 w 710"/>
                  <a:gd name="T67" fmla="*/ 60 h 548"/>
                  <a:gd name="T68" fmla="*/ 36 w 710"/>
                  <a:gd name="T69" fmla="*/ 76 h 548"/>
                  <a:gd name="T70" fmla="*/ 18 w 710"/>
                  <a:gd name="T71" fmla="*/ 96 h 548"/>
                  <a:gd name="T72" fmla="*/ 0 w 710"/>
                  <a:gd name="T73" fmla="*/ 120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10" h="548">
                    <a:moveTo>
                      <a:pt x="710" y="548"/>
                    </a:moveTo>
                    <a:lnTo>
                      <a:pt x="710" y="548"/>
                    </a:lnTo>
                    <a:lnTo>
                      <a:pt x="710" y="528"/>
                    </a:lnTo>
                    <a:lnTo>
                      <a:pt x="708" y="508"/>
                    </a:lnTo>
                    <a:lnTo>
                      <a:pt x="700" y="464"/>
                    </a:lnTo>
                    <a:lnTo>
                      <a:pt x="686" y="420"/>
                    </a:lnTo>
                    <a:lnTo>
                      <a:pt x="668" y="374"/>
                    </a:lnTo>
                    <a:lnTo>
                      <a:pt x="646" y="330"/>
                    </a:lnTo>
                    <a:lnTo>
                      <a:pt x="618" y="284"/>
                    </a:lnTo>
                    <a:lnTo>
                      <a:pt x="588" y="240"/>
                    </a:lnTo>
                    <a:lnTo>
                      <a:pt x="554" y="196"/>
                    </a:lnTo>
                    <a:lnTo>
                      <a:pt x="518" y="156"/>
                    </a:lnTo>
                    <a:lnTo>
                      <a:pt x="476" y="118"/>
                    </a:lnTo>
                    <a:lnTo>
                      <a:pt x="456" y="102"/>
                    </a:lnTo>
                    <a:lnTo>
                      <a:pt x="434" y="86"/>
                    </a:lnTo>
                    <a:lnTo>
                      <a:pt x="412" y="70"/>
                    </a:lnTo>
                    <a:lnTo>
                      <a:pt x="390" y="56"/>
                    </a:lnTo>
                    <a:lnTo>
                      <a:pt x="366" y="44"/>
                    </a:lnTo>
                    <a:lnTo>
                      <a:pt x="342" y="32"/>
                    </a:lnTo>
                    <a:lnTo>
                      <a:pt x="318" y="22"/>
                    </a:lnTo>
                    <a:lnTo>
                      <a:pt x="294" y="14"/>
                    </a:lnTo>
                    <a:lnTo>
                      <a:pt x="268" y="8"/>
                    </a:lnTo>
                    <a:lnTo>
                      <a:pt x="244" y="4"/>
                    </a:lnTo>
                    <a:lnTo>
                      <a:pt x="218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72" y="4"/>
                    </a:lnTo>
                    <a:lnTo>
                      <a:pt x="152" y="10"/>
                    </a:lnTo>
                    <a:lnTo>
                      <a:pt x="126" y="20"/>
                    </a:lnTo>
                    <a:lnTo>
                      <a:pt x="126" y="20"/>
                    </a:lnTo>
                    <a:lnTo>
                      <a:pt x="102" y="30"/>
                    </a:lnTo>
                    <a:lnTo>
                      <a:pt x="76" y="44"/>
                    </a:lnTo>
                    <a:lnTo>
                      <a:pt x="76" y="44"/>
                    </a:lnTo>
                    <a:lnTo>
                      <a:pt x="56" y="60"/>
                    </a:lnTo>
                    <a:lnTo>
                      <a:pt x="36" y="76"/>
                    </a:lnTo>
                    <a:lnTo>
                      <a:pt x="18" y="96"/>
                    </a:lnTo>
                    <a:lnTo>
                      <a:pt x="0" y="120"/>
                    </a:lnTo>
                  </a:path>
                </a:pathLst>
              </a:custGeom>
              <a:grpFill/>
              <a:ln w="8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428" name="Freeform 32"/>
              <p:cNvSpPr>
                <a:spLocks/>
              </p:cNvSpPr>
              <p:nvPr/>
            </p:nvSpPr>
            <p:spPr bwMode="auto">
              <a:xfrm>
                <a:off x="4076204" y="1182686"/>
                <a:ext cx="555625" cy="1593850"/>
              </a:xfrm>
              <a:custGeom>
                <a:avLst/>
                <a:gdLst>
                  <a:gd name="T0" fmla="*/ 322 w 350"/>
                  <a:gd name="T1" fmla="*/ 216 h 1004"/>
                  <a:gd name="T2" fmla="*/ 308 w 350"/>
                  <a:gd name="T3" fmla="*/ 216 h 1004"/>
                  <a:gd name="T4" fmla="*/ 284 w 350"/>
                  <a:gd name="T5" fmla="*/ 220 h 1004"/>
                  <a:gd name="T6" fmla="*/ 256 w 350"/>
                  <a:gd name="T7" fmla="*/ 234 h 1004"/>
                  <a:gd name="T8" fmla="*/ 240 w 350"/>
                  <a:gd name="T9" fmla="*/ 246 h 1004"/>
                  <a:gd name="T10" fmla="*/ 228 w 350"/>
                  <a:gd name="T11" fmla="*/ 262 h 1004"/>
                  <a:gd name="T12" fmla="*/ 202 w 350"/>
                  <a:gd name="T13" fmla="*/ 302 h 1004"/>
                  <a:gd name="T14" fmla="*/ 182 w 350"/>
                  <a:gd name="T15" fmla="*/ 360 h 1004"/>
                  <a:gd name="T16" fmla="*/ 166 w 350"/>
                  <a:gd name="T17" fmla="*/ 442 h 1004"/>
                  <a:gd name="T18" fmla="*/ 162 w 350"/>
                  <a:gd name="T19" fmla="*/ 490 h 1004"/>
                  <a:gd name="T20" fmla="*/ 148 w 350"/>
                  <a:gd name="T21" fmla="*/ 672 h 1004"/>
                  <a:gd name="T22" fmla="*/ 140 w 350"/>
                  <a:gd name="T23" fmla="*/ 804 h 1004"/>
                  <a:gd name="T24" fmla="*/ 142 w 350"/>
                  <a:gd name="T25" fmla="*/ 856 h 1004"/>
                  <a:gd name="T26" fmla="*/ 150 w 350"/>
                  <a:gd name="T27" fmla="*/ 900 h 1004"/>
                  <a:gd name="T28" fmla="*/ 164 w 350"/>
                  <a:gd name="T29" fmla="*/ 936 h 1004"/>
                  <a:gd name="T30" fmla="*/ 188 w 350"/>
                  <a:gd name="T31" fmla="*/ 968 h 1004"/>
                  <a:gd name="T32" fmla="*/ 200 w 350"/>
                  <a:gd name="T33" fmla="*/ 978 h 1004"/>
                  <a:gd name="T34" fmla="*/ 212 w 350"/>
                  <a:gd name="T35" fmla="*/ 988 h 1004"/>
                  <a:gd name="T36" fmla="*/ 188 w 350"/>
                  <a:gd name="T37" fmla="*/ 998 h 1004"/>
                  <a:gd name="T38" fmla="*/ 152 w 350"/>
                  <a:gd name="T39" fmla="*/ 1004 h 1004"/>
                  <a:gd name="T40" fmla="*/ 108 w 350"/>
                  <a:gd name="T41" fmla="*/ 1000 h 1004"/>
                  <a:gd name="T42" fmla="*/ 86 w 350"/>
                  <a:gd name="T43" fmla="*/ 992 h 1004"/>
                  <a:gd name="T44" fmla="*/ 64 w 350"/>
                  <a:gd name="T45" fmla="*/ 980 h 1004"/>
                  <a:gd name="T46" fmla="*/ 44 w 350"/>
                  <a:gd name="T47" fmla="*/ 958 h 1004"/>
                  <a:gd name="T48" fmla="*/ 28 w 350"/>
                  <a:gd name="T49" fmla="*/ 930 h 1004"/>
                  <a:gd name="T50" fmla="*/ 14 w 350"/>
                  <a:gd name="T51" fmla="*/ 894 h 1004"/>
                  <a:gd name="T52" fmla="*/ 4 w 350"/>
                  <a:gd name="T53" fmla="*/ 846 h 1004"/>
                  <a:gd name="T54" fmla="*/ 0 w 350"/>
                  <a:gd name="T55" fmla="*/ 788 h 1004"/>
                  <a:gd name="T56" fmla="*/ 2 w 350"/>
                  <a:gd name="T57" fmla="*/ 718 h 1004"/>
                  <a:gd name="T58" fmla="*/ 10 w 350"/>
                  <a:gd name="T59" fmla="*/ 634 h 1004"/>
                  <a:gd name="T60" fmla="*/ 24 w 350"/>
                  <a:gd name="T61" fmla="*/ 548 h 1004"/>
                  <a:gd name="T62" fmla="*/ 52 w 350"/>
                  <a:gd name="T63" fmla="*/ 404 h 1004"/>
                  <a:gd name="T64" fmla="*/ 84 w 350"/>
                  <a:gd name="T65" fmla="*/ 294 h 1004"/>
                  <a:gd name="T66" fmla="*/ 120 w 350"/>
                  <a:gd name="T67" fmla="*/ 208 h 1004"/>
                  <a:gd name="T68" fmla="*/ 162 w 350"/>
                  <a:gd name="T69" fmla="*/ 144 h 1004"/>
                  <a:gd name="T70" fmla="*/ 208 w 350"/>
                  <a:gd name="T71" fmla="*/ 96 h 1004"/>
                  <a:gd name="T72" fmla="*/ 260 w 350"/>
                  <a:gd name="T73" fmla="*/ 56 h 1004"/>
                  <a:gd name="T74" fmla="*/ 350 w 350"/>
                  <a:gd name="T75" fmla="*/ 0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50" h="1004">
                    <a:moveTo>
                      <a:pt x="322" y="216"/>
                    </a:moveTo>
                    <a:lnTo>
                      <a:pt x="322" y="216"/>
                    </a:lnTo>
                    <a:lnTo>
                      <a:pt x="316" y="216"/>
                    </a:lnTo>
                    <a:lnTo>
                      <a:pt x="308" y="216"/>
                    </a:lnTo>
                    <a:lnTo>
                      <a:pt x="298" y="216"/>
                    </a:lnTo>
                    <a:lnTo>
                      <a:pt x="284" y="220"/>
                    </a:lnTo>
                    <a:lnTo>
                      <a:pt x="270" y="226"/>
                    </a:lnTo>
                    <a:lnTo>
                      <a:pt x="256" y="234"/>
                    </a:lnTo>
                    <a:lnTo>
                      <a:pt x="240" y="246"/>
                    </a:lnTo>
                    <a:lnTo>
                      <a:pt x="240" y="246"/>
                    </a:lnTo>
                    <a:lnTo>
                      <a:pt x="240" y="246"/>
                    </a:lnTo>
                    <a:lnTo>
                      <a:pt x="228" y="262"/>
                    </a:lnTo>
                    <a:lnTo>
                      <a:pt x="214" y="280"/>
                    </a:lnTo>
                    <a:lnTo>
                      <a:pt x="202" y="302"/>
                    </a:lnTo>
                    <a:lnTo>
                      <a:pt x="192" y="328"/>
                    </a:lnTo>
                    <a:lnTo>
                      <a:pt x="182" y="360"/>
                    </a:lnTo>
                    <a:lnTo>
                      <a:pt x="172" y="398"/>
                    </a:lnTo>
                    <a:lnTo>
                      <a:pt x="166" y="442"/>
                    </a:lnTo>
                    <a:lnTo>
                      <a:pt x="162" y="490"/>
                    </a:lnTo>
                    <a:lnTo>
                      <a:pt x="162" y="490"/>
                    </a:lnTo>
                    <a:lnTo>
                      <a:pt x="154" y="588"/>
                    </a:lnTo>
                    <a:lnTo>
                      <a:pt x="148" y="672"/>
                    </a:lnTo>
                    <a:lnTo>
                      <a:pt x="142" y="744"/>
                    </a:lnTo>
                    <a:lnTo>
                      <a:pt x="140" y="804"/>
                    </a:lnTo>
                    <a:lnTo>
                      <a:pt x="140" y="832"/>
                    </a:lnTo>
                    <a:lnTo>
                      <a:pt x="142" y="856"/>
                    </a:lnTo>
                    <a:lnTo>
                      <a:pt x="146" y="878"/>
                    </a:lnTo>
                    <a:lnTo>
                      <a:pt x="150" y="900"/>
                    </a:lnTo>
                    <a:lnTo>
                      <a:pt x="156" y="918"/>
                    </a:lnTo>
                    <a:lnTo>
                      <a:pt x="164" y="936"/>
                    </a:lnTo>
                    <a:lnTo>
                      <a:pt x="176" y="952"/>
                    </a:lnTo>
                    <a:lnTo>
                      <a:pt x="188" y="968"/>
                    </a:lnTo>
                    <a:lnTo>
                      <a:pt x="188" y="968"/>
                    </a:lnTo>
                    <a:lnTo>
                      <a:pt x="200" y="978"/>
                    </a:lnTo>
                    <a:lnTo>
                      <a:pt x="212" y="988"/>
                    </a:lnTo>
                    <a:lnTo>
                      <a:pt x="212" y="988"/>
                    </a:lnTo>
                    <a:lnTo>
                      <a:pt x="200" y="994"/>
                    </a:lnTo>
                    <a:lnTo>
                      <a:pt x="188" y="998"/>
                    </a:lnTo>
                    <a:lnTo>
                      <a:pt x="170" y="1002"/>
                    </a:lnTo>
                    <a:lnTo>
                      <a:pt x="152" y="1004"/>
                    </a:lnTo>
                    <a:lnTo>
                      <a:pt x="130" y="1004"/>
                    </a:lnTo>
                    <a:lnTo>
                      <a:pt x="108" y="1000"/>
                    </a:lnTo>
                    <a:lnTo>
                      <a:pt x="98" y="998"/>
                    </a:lnTo>
                    <a:lnTo>
                      <a:pt x="86" y="992"/>
                    </a:lnTo>
                    <a:lnTo>
                      <a:pt x="76" y="986"/>
                    </a:lnTo>
                    <a:lnTo>
                      <a:pt x="64" y="980"/>
                    </a:lnTo>
                    <a:lnTo>
                      <a:pt x="54" y="970"/>
                    </a:lnTo>
                    <a:lnTo>
                      <a:pt x="44" y="958"/>
                    </a:lnTo>
                    <a:lnTo>
                      <a:pt x="36" y="946"/>
                    </a:lnTo>
                    <a:lnTo>
                      <a:pt x="28" y="930"/>
                    </a:lnTo>
                    <a:lnTo>
                      <a:pt x="20" y="914"/>
                    </a:lnTo>
                    <a:lnTo>
                      <a:pt x="14" y="894"/>
                    </a:lnTo>
                    <a:lnTo>
                      <a:pt x="8" y="872"/>
                    </a:lnTo>
                    <a:lnTo>
                      <a:pt x="4" y="846"/>
                    </a:lnTo>
                    <a:lnTo>
                      <a:pt x="2" y="818"/>
                    </a:lnTo>
                    <a:lnTo>
                      <a:pt x="0" y="788"/>
                    </a:lnTo>
                    <a:lnTo>
                      <a:pt x="0" y="754"/>
                    </a:lnTo>
                    <a:lnTo>
                      <a:pt x="2" y="718"/>
                    </a:lnTo>
                    <a:lnTo>
                      <a:pt x="6" y="678"/>
                    </a:lnTo>
                    <a:lnTo>
                      <a:pt x="10" y="634"/>
                    </a:lnTo>
                    <a:lnTo>
                      <a:pt x="10" y="634"/>
                    </a:lnTo>
                    <a:lnTo>
                      <a:pt x="24" y="548"/>
                    </a:lnTo>
                    <a:lnTo>
                      <a:pt x="38" y="472"/>
                    </a:lnTo>
                    <a:lnTo>
                      <a:pt x="52" y="404"/>
                    </a:lnTo>
                    <a:lnTo>
                      <a:pt x="68" y="346"/>
                    </a:lnTo>
                    <a:lnTo>
                      <a:pt x="84" y="294"/>
                    </a:lnTo>
                    <a:lnTo>
                      <a:pt x="102" y="248"/>
                    </a:lnTo>
                    <a:lnTo>
                      <a:pt x="120" y="208"/>
                    </a:lnTo>
                    <a:lnTo>
                      <a:pt x="140" y="174"/>
                    </a:lnTo>
                    <a:lnTo>
                      <a:pt x="162" y="144"/>
                    </a:lnTo>
                    <a:lnTo>
                      <a:pt x="184" y="118"/>
                    </a:lnTo>
                    <a:lnTo>
                      <a:pt x="208" y="96"/>
                    </a:lnTo>
                    <a:lnTo>
                      <a:pt x="232" y="74"/>
                    </a:lnTo>
                    <a:lnTo>
                      <a:pt x="260" y="56"/>
                    </a:lnTo>
                    <a:lnTo>
                      <a:pt x="288" y="38"/>
                    </a:lnTo>
                    <a:lnTo>
                      <a:pt x="350" y="0"/>
                    </a:lnTo>
                  </a:path>
                </a:pathLst>
              </a:custGeom>
              <a:grpFill/>
              <a:ln w="8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7198" name="Freeform 193"/>
            <p:cNvSpPr>
              <a:spLocks/>
            </p:cNvSpPr>
            <p:nvPr/>
          </p:nvSpPr>
          <p:spPr bwMode="auto">
            <a:xfrm>
              <a:off x="6528014" y="3553354"/>
              <a:ext cx="256549" cy="80017"/>
            </a:xfrm>
            <a:custGeom>
              <a:avLst/>
              <a:gdLst>
                <a:gd name="T0" fmla="*/ 0 w 256"/>
                <a:gd name="T1" fmla="*/ 2147483646 h 78"/>
                <a:gd name="T2" fmla="*/ 0 w 256"/>
                <a:gd name="T3" fmla="*/ 2147483646 h 78"/>
                <a:gd name="T4" fmla="*/ 2147483646 w 256"/>
                <a:gd name="T5" fmla="*/ 2147483646 h 78"/>
                <a:gd name="T6" fmla="*/ 2147483646 w 256"/>
                <a:gd name="T7" fmla="*/ 2147483646 h 78"/>
                <a:gd name="T8" fmla="*/ 2147483646 w 256"/>
                <a:gd name="T9" fmla="*/ 2147483646 h 78"/>
                <a:gd name="T10" fmla="*/ 2147483646 w 256"/>
                <a:gd name="T11" fmla="*/ 2147483646 h 78"/>
                <a:gd name="T12" fmla="*/ 2147483646 w 256"/>
                <a:gd name="T13" fmla="*/ 2147483646 h 78"/>
                <a:gd name="T14" fmla="*/ 2147483646 w 256"/>
                <a:gd name="T15" fmla="*/ 2147483646 h 78"/>
                <a:gd name="T16" fmla="*/ 2147483646 w 256"/>
                <a:gd name="T17" fmla="*/ 2147483646 h 78"/>
                <a:gd name="T18" fmla="*/ 2147483646 w 256"/>
                <a:gd name="T19" fmla="*/ 2147483646 h 78"/>
                <a:gd name="T20" fmla="*/ 2147483646 w 256"/>
                <a:gd name="T21" fmla="*/ 2147483646 h 78"/>
                <a:gd name="T22" fmla="*/ 2147483646 w 256"/>
                <a:gd name="T23" fmla="*/ 2147483646 h 78"/>
                <a:gd name="T24" fmla="*/ 2147483646 w 256"/>
                <a:gd name="T25" fmla="*/ 2147483646 h 78"/>
                <a:gd name="T26" fmla="*/ 2147483646 w 256"/>
                <a:gd name="T27" fmla="*/ 2147483646 h 78"/>
                <a:gd name="T28" fmla="*/ 2147483646 w 256"/>
                <a:gd name="T29" fmla="*/ 2147483646 h 78"/>
                <a:gd name="T30" fmla="*/ 2147483646 w 256"/>
                <a:gd name="T31" fmla="*/ 2147483646 h 78"/>
                <a:gd name="T32" fmla="*/ 2147483646 w 256"/>
                <a:gd name="T33" fmla="*/ 2147483646 h 78"/>
                <a:gd name="T34" fmla="*/ 2147483646 w 256"/>
                <a:gd name="T35" fmla="*/ 2147483646 h 78"/>
                <a:gd name="T36" fmla="*/ 0 w 256"/>
                <a:gd name="T37" fmla="*/ 2147483646 h 78"/>
                <a:gd name="T38" fmla="*/ 2147483646 w 256"/>
                <a:gd name="T39" fmla="*/ 2147483646 h 78"/>
                <a:gd name="T40" fmla="*/ 2147483646 w 256"/>
                <a:gd name="T41" fmla="*/ 2147483646 h 78"/>
                <a:gd name="T42" fmla="*/ 2147483646 w 256"/>
                <a:gd name="T43" fmla="*/ 0 h 78"/>
                <a:gd name="T44" fmla="*/ 2147483646 w 256"/>
                <a:gd name="T45" fmla="*/ 0 h 78"/>
                <a:gd name="T46" fmla="*/ 2147483646 w 256"/>
                <a:gd name="T47" fmla="*/ 2147483646 h 78"/>
                <a:gd name="T48" fmla="*/ 2147483646 w 256"/>
                <a:gd name="T49" fmla="*/ 0 h 78"/>
                <a:gd name="T50" fmla="*/ 2147483646 w 256"/>
                <a:gd name="T51" fmla="*/ 0 h 78"/>
                <a:gd name="T52" fmla="*/ 2147483646 w 256"/>
                <a:gd name="T53" fmla="*/ 2147483646 h 78"/>
                <a:gd name="T54" fmla="*/ 2147483646 w 256"/>
                <a:gd name="T55" fmla="*/ 2147483646 h 78"/>
                <a:gd name="T56" fmla="*/ 2147483646 w 256"/>
                <a:gd name="T57" fmla="*/ 2147483646 h 78"/>
                <a:gd name="T58" fmla="*/ 2147483646 w 256"/>
                <a:gd name="T59" fmla="*/ 2147483646 h 78"/>
                <a:gd name="T60" fmla="*/ 2147483646 w 256"/>
                <a:gd name="T61" fmla="*/ 2147483646 h 78"/>
                <a:gd name="T62" fmla="*/ 2147483646 w 256"/>
                <a:gd name="T63" fmla="*/ 2147483646 h 78"/>
                <a:gd name="T64" fmla="*/ 2147483646 w 256"/>
                <a:gd name="T65" fmla="*/ 2147483646 h 78"/>
                <a:gd name="T66" fmla="*/ 2147483646 w 256"/>
                <a:gd name="T67" fmla="*/ 2147483646 h 7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78">
                  <a:moveTo>
                    <a:pt x="0" y="14"/>
                  </a:moveTo>
                  <a:lnTo>
                    <a:pt x="0" y="14"/>
                  </a:lnTo>
                  <a:lnTo>
                    <a:pt x="10" y="18"/>
                  </a:lnTo>
                  <a:lnTo>
                    <a:pt x="38" y="24"/>
                  </a:lnTo>
                  <a:lnTo>
                    <a:pt x="78" y="30"/>
                  </a:lnTo>
                  <a:lnTo>
                    <a:pt x="102" y="30"/>
                  </a:lnTo>
                  <a:lnTo>
                    <a:pt x="128" y="32"/>
                  </a:lnTo>
                  <a:lnTo>
                    <a:pt x="154" y="30"/>
                  </a:lnTo>
                  <a:lnTo>
                    <a:pt x="180" y="30"/>
                  </a:lnTo>
                  <a:lnTo>
                    <a:pt x="220" y="24"/>
                  </a:lnTo>
                  <a:lnTo>
                    <a:pt x="246" y="18"/>
                  </a:lnTo>
                  <a:lnTo>
                    <a:pt x="256" y="14"/>
                  </a:lnTo>
                  <a:lnTo>
                    <a:pt x="252" y="24"/>
                  </a:lnTo>
                  <a:lnTo>
                    <a:pt x="246" y="34"/>
                  </a:lnTo>
                  <a:lnTo>
                    <a:pt x="236" y="46"/>
                  </a:lnTo>
                  <a:lnTo>
                    <a:pt x="220" y="58"/>
                  </a:lnTo>
                  <a:lnTo>
                    <a:pt x="210" y="64"/>
                  </a:lnTo>
                  <a:lnTo>
                    <a:pt x="200" y="68"/>
                  </a:lnTo>
                  <a:lnTo>
                    <a:pt x="186" y="72"/>
                  </a:lnTo>
                  <a:lnTo>
                    <a:pt x="170" y="76"/>
                  </a:lnTo>
                  <a:lnTo>
                    <a:pt x="154" y="78"/>
                  </a:lnTo>
                  <a:lnTo>
                    <a:pt x="134" y="78"/>
                  </a:lnTo>
                  <a:lnTo>
                    <a:pt x="122" y="78"/>
                  </a:lnTo>
                  <a:lnTo>
                    <a:pt x="104" y="78"/>
                  </a:lnTo>
                  <a:lnTo>
                    <a:pt x="88" y="76"/>
                  </a:lnTo>
                  <a:lnTo>
                    <a:pt x="62" y="70"/>
                  </a:lnTo>
                  <a:lnTo>
                    <a:pt x="40" y="60"/>
                  </a:lnTo>
                  <a:lnTo>
                    <a:pt x="26" y="50"/>
                  </a:lnTo>
                  <a:lnTo>
                    <a:pt x="14" y="40"/>
                  </a:lnTo>
                  <a:lnTo>
                    <a:pt x="6" y="30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4" y="14"/>
                  </a:lnTo>
                  <a:lnTo>
                    <a:pt x="34" y="6"/>
                  </a:lnTo>
                  <a:lnTo>
                    <a:pt x="54" y="4"/>
                  </a:lnTo>
                  <a:lnTo>
                    <a:pt x="72" y="0"/>
                  </a:lnTo>
                  <a:lnTo>
                    <a:pt x="90" y="0"/>
                  </a:lnTo>
                  <a:lnTo>
                    <a:pt x="106" y="0"/>
                  </a:lnTo>
                  <a:lnTo>
                    <a:pt x="128" y="4"/>
                  </a:lnTo>
                  <a:lnTo>
                    <a:pt x="150" y="0"/>
                  </a:lnTo>
                  <a:lnTo>
                    <a:pt x="166" y="0"/>
                  </a:lnTo>
                  <a:lnTo>
                    <a:pt x="184" y="0"/>
                  </a:lnTo>
                  <a:lnTo>
                    <a:pt x="206" y="4"/>
                  </a:lnTo>
                  <a:lnTo>
                    <a:pt x="230" y="8"/>
                  </a:lnTo>
                  <a:lnTo>
                    <a:pt x="256" y="14"/>
                  </a:lnTo>
                  <a:lnTo>
                    <a:pt x="246" y="18"/>
                  </a:lnTo>
                  <a:lnTo>
                    <a:pt x="220" y="24"/>
                  </a:lnTo>
                  <a:lnTo>
                    <a:pt x="180" y="30"/>
                  </a:lnTo>
                  <a:lnTo>
                    <a:pt x="154" y="30"/>
                  </a:lnTo>
                  <a:lnTo>
                    <a:pt x="128" y="32"/>
                  </a:lnTo>
                  <a:lnTo>
                    <a:pt x="102" y="30"/>
                  </a:lnTo>
                  <a:lnTo>
                    <a:pt x="78" y="30"/>
                  </a:lnTo>
                  <a:lnTo>
                    <a:pt x="38" y="24"/>
                  </a:lnTo>
                  <a:lnTo>
                    <a:pt x="10" y="1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99" name="Group 411"/>
            <p:cNvGrpSpPr>
              <a:grpSpLocks/>
            </p:cNvGrpSpPr>
            <p:nvPr/>
          </p:nvGrpSpPr>
          <p:grpSpPr bwMode="auto">
            <a:xfrm>
              <a:off x="5778116" y="3822838"/>
              <a:ext cx="1866846" cy="635365"/>
              <a:chOff x="998107" y="3032246"/>
              <a:chExt cx="1920875" cy="653753"/>
            </a:xfrm>
          </p:grpSpPr>
          <p:sp>
            <p:nvSpPr>
              <p:cNvPr id="7200" name="Freeform 412"/>
              <p:cNvSpPr>
                <a:spLocks/>
              </p:cNvSpPr>
              <p:nvPr/>
            </p:nvSpPr>
            <p:spPr bwMode="auto">
              <a:xfrm>
                <a:off x="1625386" y="3190699"/>
                <a:ext cx="638175" cy="495300"/>
              </a:xfrm>
              <a:custGeom>
                <a:avLst/>
                <a:gdLst>
                  <a:gd name="T0" fmla="*/ 66675 w 638175"/>
                  <a:gd name="T1" fmla="*/ 9525 h 495300"/>
                  <a:gd name="T2" fmla="*/ 609600 w 638175"/>
                  <a:gd name="T3" fmla="*/ 0 h 495300"/>
                  <a:gd name="T4" fmla="*/ 638175 w 638175"/>
                  <a:gd name="T5" fmla="*/ 466725 h 495300"/>
                  <a:gd name="T6" fmla="*/ 0 w 638175"/>
                  <a:gd name="T7" fmla="*/ 495300 h 495300"/>
                  <a:gd name="T8" fmla="*/ 66675 w 638175"/>
                  <a:gd name="T9" fmla="*/ 9525 h 495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8175" h="495300">
                    <a:moveTo>
                      <a:pt x="66675" y="9525"/>
                    </a:moveTo>
                    <a:lnTo>
                      <a:pt x="609600" y="0"/>
                    </a:lnTo>
                    <a:lnTo>
                      <a:pt x="638175" y="466725"/>
                    </a:lnTo>
                    <a:lnTo>
                      <a:pt x="0" y="495300"/>
                    </a:lnTo>
                    <a:lnTo>
                      <a:pt x="66675" y="952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4" name="Group 413"/>
              <p:cNvGrpSpPr/>
              <p:nvPr/>
            </p:nvGrpSpPr>
            <p:grpSpPr>
              <a:xfrm>
                <a:off x="998107" y="3032246"/>
                <a:ext cx="1920875" cy="638820"/>
                <a:chOff x="392113" y="2382912"/>
                <a:chExt cx="2071688" cy="688975"/>
              </a:xfrm>
              <a:solidFill>
                <a:srgbClr val="990000"/>
              </a:solidFill>
            </p:grpSpPr>
            <p:sp>
              <p:nvSpPr>
                <p:cNvPr id="415" name="Freeform 110"/>
                <p:cNvSpPr>
                  <a:spLocks/>
                </p:cNvSpPr>
                <p:nvPr/>
              </p:nvSpPr>
              <p:spPr bwMode="auto">
                <a:xfrm>
                  <a:off x="2312988" y="2906787"/>
                  <a:ext cx="123825" cy="165100"/>
                </a:xfrm>
                <a:custGeom>
                  <a:avLst/>
                  <a:gdLst>
                    <a:gd name="T0" fmla="*/ 123825 w 78"/>
                    <a:gd name="T1" fmla="*/ 165100 h 104"/>
                    <a:gd name="T2" fmla="*/ 0 w 78"/>
                    <a:gd name="T3" fmla="*/ 165100 h 104"/>
                    <a:gd name="T4" fmla="*/ 0 w 78"/>
                    <a:gd name="T5" fmla="*/ 165100 h 104"/>
                    <a:gd name="T6" fmla="*/ 12700 w 78"/>
                    <a:gd name="T7" fmla="*/ 119063 h 104"/>
                    <a:gd name="T8" fmla="*/ 30163 w 78"/>
                    <a:gd name="T9" fmla="*/ 77788 h 104"/>
                    <a:gd name="T10" fmla="*/ 46038 w 78"/>
                    <a:gd name="T11" fmla="*/ 38100 h 104"/>
                    <a:gd name="T12" fmla="*/ 65088 w 78"/>
                    <a:gd name="T13" fmla="*/ 0 h 104"/>
                    <a:gd name="T14" fmla="*/ 76200 w 78"/>
                    <a:gd name="T15" fmla="*/ 4763 h 104"/>
                    <a:gd name="T16" fmla="*/ 76200 w 78"/>
                    <a:gd name="T17" fmla="*/ 4763 h 104"/>
                    <a:gd name="T18" fmla="*/ 85725 w 78"/>
                    <a:gd name="T19" fmla="*/ 33338 h 104"/>
                    <a:gd name="T20" fmla="*/ 96838 w 78"/>
                    <a:gd name="T21" fmla="*/ 68263 h 104"/>
                    <a:gd name="T22" fmla="*/ 111125 w 78"/>
                    <a:gd name="T23" fmla="*/ 111125 h 104"/>
                    <a:gd name="T24" fmla="*/ 123825 w 78"/>
                    <a:gd name="T25" fmla="*/ 165100 h 104"/>
                    <a:gd name="T26" fmla="*/ 123825 w 78"/>
                    <a:gd name="T27" fmla="*/ 165100 h 10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8" h="104">
                      <a:moveTo>
                        <a:pt x="78" y="104"/>
                      </a:moveTo>
                      <a:lnTo>
                        <a:pt x="0" y="104"/>
                      </a:lnTo>
                      <a:lnTo>
                        <a:pt x="8" y="75"/>
                      </a:lnTo>
                      <a:lnTo>
                        <a:pt x="19" y="49"/>
                      </a:lnTo>
                      <a:lnTo>
                        <a:pt x="29" y="24"/>
                      </a:lnTo>
                      <a:lnTo>
                        <a:pt x="41" y="0"/>
                      </a:lnTo>
                      <a:lnTo>
                        <a:pt x="48" y="3"/>
                      </a:lnTo>
                      <a:lnTo>
                        <a:pt x="54" y="21"/>
                      </a:lnTo>
                      <a:lnTo>
                        <a:pt x="61" y="43"/>
                      </a:lnTo>
                      <a:lnTo>
                        <a:pt x="70" y="70"/>
                      </a:lnTo>
                      <a:lnTo>
                        <a:pt x="78" y="104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16" name="Freeform 111"/>
                <p:cNvSpPr>
                  <a:spLocks/>
                </p:cNvSpPr>
                <p:nvPr/>
              </p:nvSpPr>
              <p:spPr bwMode="auto">
                <a:xfrm>
                  <a:off x="2378076" y="2860749"/>
                  <a:ext cx="85725" cy="211138"/>
                </a:xfrm>
                <a:custGeom>
                  <a:avLst/>
                  <a:gdLst>
                    <a:gd name="T0" fmla="*/ 25400 w 54"/>
                    <a:gd name="T1" fmla="*/ 0 h 133"/>
                    <a:gd name="T2" fmla="*/ 25400 w 54"/>
                    <a:gd name="T3" fmla="*/ 0 h 133"/>
                    <a:gd name="T4" fmla="*/ 30163 w 54"/>
                    <a:gd name="T5" fmla="*/ 9525 h 133"/>
                    <a:gd name="T6" fmla="*/ 41275 w 54"/>
                    <a:gd name="T7" fmla="*/ 46038 h 133"/>
                    <a:gd name="T8" fmla="*/ 61913 w 54"/>
                    <a:gd name="T9" fmla="*/ 111125 h 133"/>
                    <a:gd name="T10" fmla="*/ 85725 w 54"/>
                    <a:gd name="T11" fmla="*/ 211138 h 133"/>
                    <a:gd name="T12" fmla="*/ 58738 w 54"/>
                    <a:gd name="T13" fmla="*/ 211138 h 133"/>
                    <a:gd name="T14" fmla="*/ 58738 w 54"/>
                    <a:gd name="T15" fmla="*/ 211138 h 133"/>
                    <a:gd name="T16" fmla="*/ 46038 w 54"/>
                    <a:gd name="T17" fmla="*/ 157163 h 133"/>
                    <a:gd name="T18" fmla="*/ 31750 w 54"/>
                    <a:gd name="T19" fmla="*/ 114300 h 133"/>
                    <a:gd name="T20" fmla="*/ 20638 w 54"/>
                    <a:gd name="T21" fmla="*/ 79375 h 133"/>
                    <a:gd name="T22" fmla="*/ 11113 w 54"/>
                    <a:gd name="T23" fmla="*/ 50800 h 133"/>
                    <a:gd name="T24" fmla="*/ 0 w 54"/>
                    <a:gd name="T25" fmla="*/ 46038 h 133"/>
                    <a:gd name="T26" fmla="*/ 0 w 54"/>
                    <a:gd name="T27" fmla="*/ 46038 h 133"/>
                    <a:gd name="T28" fmla="*/ 25400 w 54"/>
                    <a:gd name="T29" fmla="*/ 0 h 133"/>
                    <a:gd name="T30" fmla="*/ 25400 w 54"/>
                    <a:gd name="T31" fmla="*/ 0 h 13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54" h="133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19" y="6"/>
                      </a:lnTo>
                      <a:lnTo>
                        <a:pt x="26" y="29"/>
                      </a:lnTo>
                      <a:lnTo>
                        <a:pt x="39" y="70"/>
                      </a:lnTo>
                      <a:lnTo>
                        <a:pt x="54" y="133"/>
                      </a:lnTo>
                      <a:lnTo>
                        <a:pt x="37" y="133"/>
                      </a:lnTo>
                      <a:lnTo>
                        <a:pt x="29" y="99"/>
                      </a:lnTo>
                      <a:lnTo>
                        <a:pt x="20" y="72"/>
                      </a:lnTo>
                      <a:lnTo>
                        <a:pt x="13" y="50"/>
                      </a:lnTo>
                      <a:lnTo>
                        <a:pt x="7" y="32"/>
                      </a:lnTo>
                      <a:lnTo>
                        <a:pt x="0" y="29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17" name="Freeform 112"/>
                <p:cNvSpPr>
                  <a:spLocks/>
                </p:cNvSpPr>
                <p:nvPr/>
              </p:nvSpPr>
              <p:spPr bwMode="auto">
                <a:xfrm>
                  <a:off x="1531938" y="2636912"/>
                  <a:ext cx="846138" cy="434975"/>
                </a:xfrm>
                <a:custGeom>
                  <a:avLst/>
                  <a:gdLst>
                    <a:gd name="T0" fmla="*/ 650875 w 533"/>
                    <a:gd name="T1" fmla="*/ 220663 h 274"/>
                    <a:gd name="T2" fmla="*/ 420688 w 533"/>
                    <a:gd name="T3" fmla="*/ 0 h 274"/>
                    <a:gd name="T4" fmla="*/ 846138 w 533"/>
                    <a:gd name="T5" fmla="*/ 269875 h 274"/>
                    <a:gd name="T6" fmla="*/ 846138 w 533"/>
                    <a:gd name="T7" fmla="*/ 269875 h 274"/>
                    <a:gd name="T8" fmla="*/ 827088 w 533"/>
                    <a:gd name="T9" fmla="*/ 307975 h 274"/>
                    <a:gd name="T10" fmla="*/ 811213 w 533"/>
                    <a:gd name="T11" fmla="*/ 347663 h 274"/>
                    <a:gd name="T12" fmla="*/ 793750 w 533"/>
                    <a:gd name="T13" fmla="*/ 388938 h 274"/>
                    <a:gd name="T14" fmla="*/ 781050 w 533"/>
                    <a:gd name="T15" fmla="*/ 434975 h 274"/>
                    <a:gd name="T16" fmla="*/ 0 w 533"/>
                    <a:gd name="T17" fmla="*/ 434975 h 274"/>
                    <a:gd name="T18" fmla="*/ 0 w 533"/>
                    <a:gd name="T19" fmla="*/ 434975 h 274"/>
                    <a:gd name="T20" fmla="*/ 41275 w 533"/>
                    <a:gd name="T21" fmla="*/ 338138 h 274"/>
                    <a:gd name="T22" fmla="*/ 41275 w 533"/>
                    <a:gd name="T23" fmla="*/ 338138 h 274"/>
                    <a:gd name="T24" fmla="*/ 41275 w 533"/>
                    <a:gd name="T25" fmla="*/ 338138 h 274"/>
                    <a:gd name="T26" fmla="*/ 41275 w 533"/>
                    <a:gd name="T27" fmla="*/ 338138 h 274"/>
                    <a:gd name="T28" fmla="*/ 71438 w 533"/>
                    <a:gd name="T29" fmla="*/ 266700 h 274"/>
                    <a:gd name="T30" fmla="*/ 71438 w 533"/>
                    <a:gd name="T31" fmla="*/ 266700 h 274"/>
                    <a:gd name="T32" fmla="*/ 85725 w 533"/>
                    <a:gd name="T33" fmla="*/ 247650 h 274"/>
                    <a:gd name="T34" fmla="*/ 101600 w 533"/>
                    <a:gd name="T35" fmla="*/ 228600 h 274"/>
                    <a:gd name="T36" fmla="*/ 119063 w 533"/>
                    <a:gd name="T37" fmla="*/ 211138 h 274"/>
                    <a:gd name="T38" fmla="*/ 136525 w 533"/>
                    <a:gd name="T39" fmla="*/ 200025 h 274"/>
                    <a:gd name="T40" fmla="*/ 155575 w 533"/>
                    <a:gd name="T41" fmla="*/ 187325 h 274"/>
                    <a:gd name="T42" fmla="*/ 177800 w 533"/>
                    <a:gd name="T43" fmla="*/ 177800 h 274"/>
                    <a:gd name="T44" fmla="*/ 196850 w 533"/>
                    <a:gd name="T45" fmla="*/ 168275 h 274"/>
                    <a:gd name="T46" fmla="*/ 220663 w 533"/>
                    <a:gd name="T47" fmla="*/ 163513 h 274"/>
                    <a:gd name="T48" fmla="*/ 242888 w 533"/>
                    <a:gd name="T49" fmla="*/ 155575 h 274"/>
                    <a:gd name="T50" fmla="*/ 266700 w 533"/>
                    <a:gd name="T51" fmla="*/ 153988 h 274"/>
                    <a:gd name="T52" fmla="*/ 312738 w 533"/>
                    <a:gd name="T53" fmla="*/ 150813 h 274"/>
                    <a:gd name="T54" fmla="*/ 361950 w 533"/>
                    <a:gd name="T55" fmla="*/ 150813 h 274"/>
                    <a:gd name="T56" fmla="*/ 409575 w 533"/>
                    <a:gd name="T57" fmla="*/ 155575 h 274"/>
                    <a:gd name="T58" fmla="*/ 455613 w 533"/>
                    <a:gd name="T59" fmla="*/ 163513 h 274"/>
                    <a:gd name="T60" fmla="*/ 500063 w 533"/>
                    <a:gd name="T61" fmla="*/ 173038 h 274"/>
                    <a:gd name="T62" fmla="*/ 541338 w 533"/>
                    <a:gd name="T63" fmla="*/ 184150 h 274"/>
                    <a:gd name="T64" fmla="*/ 574675 w 533"/>
                    <a:gd name="T65" fmla="*/ 195263 h 274"/>
                    <a:gd name="T66" fmla="*/ 628650 w 533"/>
                    <a:gd name="T67" fmla="*/ 214313 h 274"/>
                    <a:gd name="T68" fmla="*/ 650875 w 533"/>
                    <a:gd name="T69" fmla="*/ 220663 h 274"/>
                    <a:gd name="T70" fmla="*/ 650875 w 533"/>
                    <a:gd name="T71" fmla="*/ 220663 h 27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533" h="274">
                      <a:moveTo>
                        <a:pt x="410" y="139"/>
                      </a:moveTo>
                      <a:lnTo>
                        <a:pt x="265" y="0"/>
                      </a:lnTo>
                      <a:lnTo>
                        <a:pt x="533" y="170"/>
                      </a:lnTo>
                      <a:lnTo>
                        <a:pt x="521" y="194"/>
                      </a:lnTo>
                      <a:lnTo>
                        <a:pt x="511" y="219"/>
                      </a:lnTo>
                      <a:lnTo>
                        <a:pt x="500" y="245"/>
                      </a:lnTo>
                      <a:lnTo>
                        <a:pt x="492" y="274"/>
                      </a:lnTo>
                      <a:lnTo>
                        <a:pt x="0" y="274"/>
                      </a:lnTo>
                      <a:lnTo>
                        <a:pt x="26" y="213"/>
                      </a:lnTo>
                      <a:lnTo>
                        <a:pt x="45" y="168"/>
                      </a:lnTo>
                      <a:lnTo>
                        <a:pt x="54" y="156"/>
                      </a:lnTo>
                      <a:lnTo>
                        <a:pt x="64" y="144"/>
                      </a:lnTo>
                      <a:lnTo>
                        <a:pt x="75" y="133"/>
                      </a:lnTo>
                      <a:lnTo>
                        <a:pt x="86" y="126"/>
                      </a:lnTo>
                      <a:lnTo>
                        <a:pt x="98" y="118"/>
                      </a:lnTo>
                      <a:lnTo>
                        <a:pt x="112" y="112"/>
                      </a:lnTo>
                      <a:lnTo>
                        <a:pt x="124" y="106"/>
                      </a:lnTo>
                      <a:lnTo>
                        <a:pt x="139" y="103"/>
                      </a:lnTo>
                      <a:lnTo>
                        <a:pt x="153" y="98"/>
                      </a:lnTo>
                      <a:lnTo>
                        <a:pt x="168" y="97"/>
                      </a:lnTo>
                      <a:lnTo>
                        <a:pt x="197" y="95"/>
                      </a:lnTo>
                      <a:lnTo>
                        <a:pt x="228" y="95"/>
                      </a:lnTo>
                      <a:lnTo>
                        <a:pt x="258" y="98"/>
                      </a:lnTo>
                      <a:lnTo>
                        <a:pt x="287" y="103"/>
                      </a:lnTo>
                      <a:lnTo>
                        <a:pt x="315" y="109"/>
                      </a:lnTo>
                      <a:lnTo>
                        <a:pt x="341" y="116"/>
                      </a:lnTo>
                      <a:lnTo>
                        <a:pt x="362" y="123"/>
                      </a:lnTo>
                      <a:lnTo>
                        <a:pt x="396" y="135"/>
                      </a:lnTo>
                      <a:lnTo>
                        <a:pt x="410" y="13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18" name="Freeform 113"/>
                <p:cNvSpPr>
                  <a:spLocks/>
                </p:cNvSpPr>
                <p:nvPr/>
              </p:nvSpPr>
              <p:spPr bwMode="auto">
                <a:xfrm>
                  <a:off x="1603376" y="2387674"/>
                  <a:ext cx="579437" cy="515938"/>
                </a:xfrm>
                <a:custGeom>
                  <a:avLst/>
                  <a:gdLst>
                    <a:gd name="T0" fmla="*/ 333375 w 365"/>
                    <a:gd name="T1" fmla="*/ 234950 h 325"/>
                    <a:gd name="T2" fmla="*/ 349250 w 365"/>
                    <a:gd name="T3" fmla="*/ 249238 h 325"/>
                    <a:gd name="T4" fmla="*/ 579438 w 365"/>
                    <a:gd name="T5" fmla="*/ 469900 h 325"/>
                    <a:gd name="T6" fmla="*/ 579438 w 365"/>
                    <a:gd name="T7" fmla="*/ 469900 h 325"/>
                    <a:gd name="T8" fmla="*/ 557213 w 365"/>
                    <a:gd name="T9" fmla="*/ 463550 h 325"/>
                    <a:gd name="T10" fmla="*/ 503238 w 365"/>
                    <a:gd name="T11" fmla="*/ 444500 h 325"/>
                    <a:gd name="T12" fmla="*/ 469900 w 365"/>
                    <a:gd name="T13" fmla="*/ 433388 h 325"/>
                    <a:gd name="T14" fmla="*/ 428625 w 365"/>
                    <a:gd name="T15" fmla="*/ 422275 h 325"/>
                    <a:gd name="T16" fmla="*/ 384175 w 365"/>
                    <a:gd name="T17" fmla="*/ 412750 h 325"/>
                    <a:gd name="T18" fmla="*/ 338138 w 365"/>
                    <a:gd name="T19" fmla="*/ 404813 h 325"/>
                    <a:gd name="T20" fmla="*/ 290513 w 365"/>
                    <a:gd name="T21" fmla="*/ 400050 h 325"/>
                    <a:gd name="T22" fmla="*/ 241300 w 365"/>
                    <a:gd name="T23" fmla="*/ 400050 h 325"/>
                    <a:gd name="T24" fmla="*/ 195263 w 365"/>
                    <a:gd name="T25" fmla="*/ 403225 h 325"/>
                    <a:gd name="T26" fmla="*/ 171450 w 365"/>
                    <a:gd name="T27" fmla="*/ 404813 h 325"/>
                    <a:gd name="T28" fmla="*/ 149225 w 365"/>
                    <a:gd name="T29" fmla="*/ 412750 h 325"/>
                    <a:gd name="T30" fmla="*/ 125413 w 365"/>
                    <a:gd name="T31" fmla="*/ 417513 h 325"/>
                    <a:gd name="T32" fmla="*/ 106363 w 365"/>
                    <a:gd name="T33" fmla="*/ 427038 h 325"/>
                    <a:gd name="T34" fmla="*/ 84138 w 365"/>
                    <a:gd name="T35" fmla="*/ 436563 h 325"/>
                    <a:gd name="T36" fmla="*/ 65088 w 365"/>
                    <a:gd name="T37" fmla="*/ 449263 h 325"/>
                    <a:gd name="T38" fmla="*/ 47625 w 365"/>
                    <a:gd name="T39" fmla="*/ 460375 h 325"/>
                    <a:gd name="T40" fmla="*/ 30163 w 365"/>
                    <a:gd name="T41" fmla="*/ 477838 h 325"/>
                    <a:gd name="T42" fmla="*/ 14288 w 365"/>
                    <a:gd name="T43" fmla="*/ 496888 h 325"/>
                    <a:gd name="T44" fmla="*/ 0 w 365"/>
                    <a:gd name="T45" fmla="*/ 515938 h 325"/>
                    <a:gd name="T46" fmla="*/ 0 w 365"/>
                    <a:gd name="T47" fmla="*/ 515938 h 325"/>
                    <a:gd name="T48" fmla="*/ 30163 w 365"/>
                    <a:gd name="T49" fmla="*/ 441325 h 325"/>
                    <a:gd name="T50" fmla="*/ 61913 w 365"/>
                    <a:gd name="T51" fmla="*/ 349250 h 325"/>
                    <a:gd name="T52" fmla="*/ 76200 w 365"/>
                    <a:gd name="T53" fmla="*/ 300038 h 325"/>
                    <a:gd name="T54" fmla="*/ 88900 w 365"/>
                    <a:gd name="T55" fmla="*/ 252413 h 325"/>
                    <a:gd name="T56" fmla="*/ 101600 w 365"/>
                    <a:gd name="T57" fmla="*/ 203200 h 325"/>
                    <a:gd name="T58" fmla="*/ 107950 w 365"/>
                    <a:gd name="T59" fmla="*/ 155575 h 325"/>
                    <a:gd name="T60" fmla="*/ 107950 w 365"/>
                    <a:gd name="T61" fmla="*/ 155575 h 325"/>
                    <a:gd name="T62" fmla="*/ 111125 w 365"/>
                    <a:gd name="T63" fmla="*/ 106363 h 325"/>
                    <a:gd name="T64" fmla="*/ 111125 w 365"/>
                    <a:gd name="T65" fmla="*/ 84138 h 325"/>
                    <a:gd name="T66" fmla="*/ 111125 w 365"/>
                    <a:gd name="T67" fmla="*/ 65088 h 325"/>
                    <a:gd name="T68" fmla="*/ 106363 w 365"/>
                    <a:gd name="T69" fmla="*/ 46038 h 325"/>
                    <a:gd name="T70" fmla="*/ 101600 w 365"/>
                    <a:gd name="T71" fmla="*/ 26988 h 325"/>
                    <a:gd name="T72" fmla="*/ 96838 w 365"/>
                    <a:gd name="T73" fmla="*/ 12700 h 325"/>
                    <a:gd name="T74" fmla="*/ 87313 w 365"/>
                    <a:gd name="T75" fmla="*/ 0 h 325"/>
                    <a:gd name="T76" fmla="*/ 333375 w 365"/>
                    <a:gd name="T77" fmla="*/ 234950 h 32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0" t="0" r="r" b="b"/>
                  <a:pathLst>
                    <a:path w="365" h="325">
                      <a:moveTo>
                        <a:pt x="210" y="148"/>
                      </a:moveTo>
                      <a:lnTo>
                        <a:pt x="220" y="157"/>
                      </a:lnTo>
                      <a:lnTo>
                        <a:pt x="365" y="296"/>
                      </a:lnTo>
                      <a:lnTo>
                        <a:pt x="351" y="292"/>
                      </a:lnTo>
                      <a:lnTo>
                        <a:pt x="317" y="280"/>
                      </a:lnTo>
                      <a:lnTo>
                        <a:pt x="296" y="273"/>
                      </a:lnTo>
                      <a:lnTo>
                        <a:pt x="270" y="266"/>
                      </a:lnTo>
                      <a:lnTo>
                        <a:pt x="242" y="260"/>
                      </a:lnTo>
                      <a:lnTo>
                        <a:pt x="213" y="255"/>
                      </a:lnTo>
                      <a:lnTo>
                        <a:pt x="183" y="252"/>
                      </a:lnTo>
                      <a:lnTo>
                        <a:pt x="152" y="252"/>
                      </a:lnTo>
                      <a:lnTo>
                        <a:pt x="123" y="254"/>
                      </a:lnTo>
                      <a:lnTo>
                        <a:pt x="108" y="255"/>
                      </a:lnTo>
                      <a:lnTo>
                        <a:pt x="94" y="260"/>
                      </a:lnTo>
                      <a:lnTo>
                        <a:pt x="79" y="263"/>
                      </a:lnTo>
                      <a:lnTo>
                        <a:pt x="67" y="269"/>
                      </a:lnTo>
                      <a:lnTo>
                        <a:pt x="53" y="275"/>
                      </a:lnTo>
                      <a:lnTo>
                        <a:pt x="41" y="283"/>
                      </a:lnTo>
                      <a:lnTo>
                        <a:pt x="30" y="290"/>
                      </a:lnTo>
                      <a:lnTo>
                        <a:pt x="19" y="301"/>
                      </a:lnTo>
                      <a:lnTo>
                        <a:pt x="9" y="313"/>
                      </a:lnTo>
                      <a:lnTo>
                        <a:pt x="0" y="325"/>
                      </a:lnTo>
                      <a:lnTo>
                        <a:pt x="19" y="278"/>
                      </a:lnTo>
                      <a:lnTo>
                        <a:pt x="39" y="220"/>
                      </a:lnTo>
                      <a:lnTo>
                        <a:pt x="48" y="189"/>
                      </a:lnTo>
                      <a:lnTo>
                        <a:pt x="56" y="159"/>
                      </a:lnTo>
                      <a:lnTo>
                        <a:pt x="64" y="128"/>
                      </a:lnTo>
                      <a:lnTo>
                        <a:pt x="68" y="98"/>
                      </a:lnTo>
                      <a:lnTo>
                        <a:pt x="70" y="67"/>
                      </a:lnTo>
                      <a:lnTo>
                        <a:pt x="70" y="53"/>
                      </a:lnTo>
                      <a:lnTo>
                        <a:pt x="70" y="41"/>
                      </a:lnTo>
                      <a:lnTo>
                        <a:pt x="67" y="29"/>
                      </a:lnTo>
                      <a:lnTo>
                        <a:pt x="64" y="17"/>
                      </a:lnTo>
                      <a:lnTo>
                        <a:pt x="61" y="8"/>
                      </a:lnTo>
                      <a:lnTo>
                        <a:pt x="55" y="0"/>
                      </a:lnTo>
                      <a:lnTo>
                        <a:pt x="210" y="14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19" name="Freeform 114"/>
                <p:cNvSpPr>
                  <a:spLocks/>
                </p:cNvSpPr>
                <p:nvPr/>
              </p:nvSpPr>
              <p:spPr bwMode="auto">
                <a:xfrm>
                  <a:off x="1936751" y="2622624"/>
                  <a:ext cx="466725" cy="284163"/>
                </a:xfrm>
                <a:custGeom>
                  <a:avLst/>
                  <a:gdLst>
                    <a:gd name="T0" fmla="*/ 466725 w 294"/>
                    <a:gd name="T1" fmla="*/ 238125 h 179"/>
                    <a:gd name="T2" fmla="*/ 466725 w 294"/>
                    <a:gd name="T3" fmla="*/ 238125 h 179"/>
                    <a:gd name="T4" fmla="*/ 441325 w 294"/>
                    <a:gd name="T5" fmla="*/ 284163 h 179"/>
                    <a:gd name="T6" fmla="*/ 15875 w 294"/>
                    <a:gd name="T7" fmla="*/ 14288 h 179"/>
                    <a:gd name="T8" fmla="*/ 0 w 294"/>
                    <a:gd name="T9" fmla="*/ 0 h 179"/>
                    <a:gd name="T10" fmla="*/ 461963 w 294"/>
                    <a:gd name="T11" fmla="*/ 234950 h 179"/>
                    <a:gd name="T12" fmla="*/ 466725 w 294"/>
                    <a:gd name="T13" fmla="*/ 238125 h 17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94" h="179">
                      <a:moveTo>
                        <a:pt x="294" y="150"/>
                      </a:moveTo>
                      <a:lnTo>
                        <a:pt x="294" y="150"/>
                      </a:lnTo>
                      <a:lnTo>
                        <a:pt x="278" y="179"/>
                      </a:lnTo>
                      <a:lnTo>
                        <a:pt x="10" y="9"/>
                      </a:lnTo>
                      <a:lnTo>
                        <a:pt x="0" y="0"/>
                      </a:lnTo>
                      <a:lnTo>
                        <a:pt x="291" y="148"/>
                      </a:lnTo>
                      <a:lnTo>
                        <a:pt x="294" y="1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20" name="Freeform 117"/>
                <p:cNvSpPr>
                  <a:spLocks/>
                </p:cNvSpPr>
                <p:nvPr/>
              </p:nvSpPr>
              <p:spPr bwMode="auto">
                <a:xfrm>
                  <a:off x="506413" y="2621037"/>
                  <a:ext cx="808038" cy="450850"/>
                </a:xfrm>
                <a:custGeom>
                  <a:avLst/>
                  <a:gdLst>
                    <a:gd name="T0" fmla="*/ 773113 w 509"/>
                    <a:gd name="T1" fmla="*/ 349250 h 284"/>
                    <a:gd name="T2" fmla="*/ 773113 w 509"/>
                    <a:gd name="T3" fmla="*/ 349250 h 284"/>
                    <a:gd name="T4" fmla="*/ 808038 w 509"/>
                    <a:gd name="T5" fmla="*/ 447675 h 284"/>
                    <a:gd name="T6" fmla="*/ 808038 w 509"/>
                    <a:gd name="T7" fmla="*/ 450850 h 284"/>
                    <a:gd name="T8" fmla="*/ 68263 w 509"/>
                    <a:gd name="T9" fmla="*/ 450850 h 284"/>
                    <a:gd name="T10" fmla="*/ 68263 w 509"/>
                    <a:gd name="T11" fmla="*/ 447675 h 284"/>
                    <a:gd name="T12" fmla="*/ 68263 w 509"/>
                    <a:gd name="T13" fmla="*/ 447675 h 284"/>
                    <a:gd name="T14" fmla="*/ 52388 w 509"/>
                    <a:gd name="T15" fmla="*/ 400050 h 284"/>
                    <a:gd name="T16" fmla="*/ 38100 w 509"/>
                    <a:gd name="T17" fmla="*/ 354013 h 284"/>
                    <a:gd name="T18" fmla="*/ 19050 w 509"/>
                    <a:gd name="T19" fmla="*/ 304800 h 284"/>
                    <a:gd name="T20" fmla="*/ 0 w 509"/>
                    <a:gd name="T21" fmla="*/ 261938 h 284"/>
                    <a:gd name="T22" fmla="*/ 403225 w 509"/>
                    <a:gd name="T23" fmla="*/ 4763 h 284"/>
                    <a:gd name="T24" fmla="*/ 412750 w 509"/>
                    <a:gd name="T25" fmla="*/ 0 h 284"/>
                    <a:gd name="T26" fmla="*/ 166688 w 509"/>
                    <a:gd name="T27" fmla="*/ 234950 h 284"/>
                    <a:gd name="T28" fmla="*/ 166688 w 509"/>
                    <a:gd name="T29" fmla="*/ 234950 h 284"/>
                    <a:gd name="T30" fmla="*/ 188913 w 509"/>
                    <a:gd name="T31" fmla="*/ 225425 h 284"/>
                    <a:gd name="T32" fmla="*/ 239713 w 509"/>
                    <a:gd name="T33" fmla="*/ 207963 h 284"/>
                    <a:gd name="T34" fmla="*/ 276225 w 509"/>
                    <a:gd name="T35" fmla="*/ 195263 h 284"/>
                    <a:gd name="T36" fmla="*/ 315913 w 509"/>
                    <a:gd name="T37" fmla="*/ 185738 h 284"/>
                    <a:gd name="T38" fmla="*/ 358775 w 509"/>
                    <a:gd name="T39" fmla="*/ 176213 h 284"/>
                    <a:gd name="T40" fmla="*/ 404813 w 509"/>
                    <a:gd name="T41" fmla="*/ 169863 h 284"/>
                    <a:gd name="T42" fmla="*/ 454025 w 509"/>
                    <a:gd name="T43" fmla="*/ 165100 h 284"/>
                    <a:gd name="T44" fmla="*/ 501650 w 509"/>
                    <a:gd name="T45" fmla="*/ 161925 h 284"/>
                    <a:gd name="T46" fmla="*/ 550863 w 509"/>
                    <a:gd name="T47" fmla="*/ 166688 h 284"/>
                    <a:gd name="T48" fmla="*/ 571500 w 509"/>
                    <a:gd name="T49" fmla="*/ 169863 h 284"/>
                    <a:gd name="T50" fmla="*/ 596900 w 509"/>
                    <a:gd name="T51" fmla="*/ 174625 h 284"/>
                    <a:gd name="T52" fmla="*/ 619125 w 509"/>
                    <a:gd name="T53" fmla="*/ 180975 h 284"/>
                    <a:gd name="T54" fmla="*/ 639763 w 509"/>
                    <a:gd name="T55" fmla="*/ 188913 h 284"/>
                    <a:gd name="T56" fmla="*/ 658813 w 509"/>
                    <a:gd name="T57" fmla="*/ 200025 h 284"/>
                    <a:gd name="T58" fmla="*/ 679450 w 509"/>
                    <a:gd name="T59" fmla="*/ 211138 h 284"/>
                    <a:gd name="T60" fmla="*/ 698500 w 509"/>
                    <a:gd name="T61" fmla="*/ 225425 h 284"/>
                    <a:gd name="T62" fmla="*/ 715963 w 509"/>
                    <a:gd name="T63" fmla="*/ 241300 h 284"/>
                    <a:gd name="T64" fmla="*/ 730250 w 509"/>
                    <a:gd name="T65" fmla="*/ 258763 h 284"/>
                    <a:gd name="T66" fmla="*/ 744538 w 509"/>
                    <a:gd name="T67" fmla="*/ 280988 h 284"/>
                    <a:gd name="T68" fmla="*/ 744538 w 509"/>
                    <a:gd name="T69" fmla="*/ 280988 h 284"/>
                    <a:gd name="T70" fmla="*/ 773113 w 509"/>
                    <a:gd name="T71" fmla="*/ 349250 h 284"/>
                    <a:gd name="T72" fmla="*/ 773113 w 509"/>
                    <a:gd name="T73" fmla="*/ 349250 h 284"/>
                    <a:gd name="T74" fmla="*/ 773113 w 509"/>
                    <a:gd name="T75" fmla="*/ 349250 h 284"/>
                    <a:gd name="T76" fmla="*/ 773113 w 509"/>
                    <a:gd name="T77" fmla="*/ 349250 h 284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0" t="0" r="r" b="b"/>
                  <a:pathLst>
                    <a:path w="509" h="284">
                      <a:moveTo>
                        <a:pt x="487" y="220"/>
                      </a:moveTo>
                      <a:lnTo>
                        <a:pt x="487" y="220"/>
                      </a:lnTo>
                      <a:lnTo>
                        <a:pt x="509" y="282"/>
                      </a:lnTo>
                      <a:lnTo>
                        <a:pt x="509" y="284"/>
                      </a:lnTo>
                      <a:lnTo>
                        <a:pt x="43" y="284"/>
                      </a:lnTo>
                      <a:lnTo>
                        <a:pt x="43" y="282"/>
                      </a:lnTo>
                      <a:lnTo>
                        <a:pt x="33" y="252"/>
                      </a:lnTo>
                      <a:lnTo>
                        <a:pt x="24" y="223"/>
                      </a:lnTo>
                      <a:lnTo>
                        <a:pt x="12" y="192"/>
                      </a:lnTo>
                      <a:lnTo>
                        <a:pt x="0" y="165"/>
                      </a:lnTo>
                      <a:lnTo>
                        <a:pt x="254" y="3"/>
                      </a:lnTo>
                      <a:lnTo>
                        <a:pt x="260" y="0"/>
                      </a:lnTo>
                      <a:lnTo>
                        <a:pt x="105" y="148"/>
                      </a:lnTo>
                      <a:lnTo>
                        <a:pt x="119" y="142"/>
                      </a:lnTo>
                      <a:lnTo>
                        <a:pt x="151" y="131"/>
                      </a:lnTo>
                      <a:lnTo>
                        <a:pt x="174" y="123"/>
                      </a:lnTo>
                      <a:lnTo>
                        <a:pt x="199" y="117"/>
                      </a:lnTo>
                      <a:lnTo>
                        <a:pt x="226" y="111"/>
                      </a:lnTo>
                      <a:lnTo>
                        <a:pt x="255" y="107"/>
                      </a:lnTo>
                      <a:lnTo>
                        <a:pt x="286" y="104"/>
                      </a:lnTo>
                      <a:lnTo>
                        <a:pt x="316" y="102"/>
                      </a:lnTo>
                      <a:lnTo>
                        <a:pt x="347" y="105"/>
                      </a:lnTo>
                      <a:lnTo>
                        <a:pt x="360" y="107"/>
                      </a:lnTo>
                      <a:lnTo>
                        <a:pt x="376" y="110"/>
                      </a:lnTo>
                      <a:lnTo>
                        <a:pt x="390" y="114"/>
                      </a:lnTo>
                      <a:lnTo>
                        <a:pt x="403" y="119"/>
                      </a:lnTo>
                      <a:lnTo>
                        <a:pt x="415" y="126"/>
                      </a:lnTo>
                      <a:lnTo>
                        <a:pt x="428" y="133"/>
                      </a:lnTo>
                      <a:lnTo>
                        <a:pt x="440" y="142"/>
                      </a:lnTo>
                      <a:lnTo>
                        <a:pt x="451" y="152"/>
                      </a:lnTo>
                      <a:lnTo>
                        <a:pt x="460" y="163"/>
                      </a:lnTo>
                      <a:lnTo>
                        <a:pt x="469" y="177"/>
                      </a:lnTo>
                      <a:lnTo>
                        <a:pt x="487" y="2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21" name="Freeform 118"/>
                <p:cNvSpPr>
                  <a:spLocks/>
                </p:cNvSpPr>
                <p:nvPr/>
              </p:nvSpPr>
              <p:spPr bwMode="auto">
                <a:xfrm>
                  <a:off x="673101" y="2382912"/>
                  <a:ext cx="577850" cy="519112"/>
                </a:xfrm>
                <a:custGeom>
                  <a:avLst/>
                  <a:gdLst>
                    <a:gd name="T0" fmla="*/ 246063 w 364"/>
                    <a:gd name="T1" fmla="*/ 238125 h 327"/>
                    <a:gd name="T2" fmla="*/ 492125 w 364"/>
                    <a:gd name="T3" fmla="*/ 0 h 327"/>
                    <a:gd name="T4" fmla="*/ 492125 w 364"/>
                    <a:gd name="T5" fmla="*/ 0 h 327"/>
                    <a:gd name="T6" fmla="*/ 482600 w 364"/>
                    <a:gd name="T7" fmla="*/ 14288 h 327"/>
                    <a:gd name="T8" fmla="*/ 476250 w 364"/>
                    <a:gd name="T9" fmla="*/ 28575 h 327"/>
                    <a:gd name="T10" fmla="*/ 471488 w 364"/>
                    <a:gd name="T11" fmla="*/ 46038 h 327"/>
                    <a:gd name="T12" fmla="*/ 468313 w 364"/>
                    <a:gd name="T13" fmla="*/ 65088 h 327"/>
                    <a:gd name="T14" fmla="*/ 466725 w 364"/>
                    <a:gd name="T15" fmla="*/ 87313 h 327"/>
                    <a:gd name="T16" fmla="*/ 466725 w 364"/>
                    <a:gd name="T17" fmla="*/ 109538 h 327"/>
                    <a:gd name="T18" fmla="*/ 471488 w 364"/>
                    <a:gd name="T19" fmla="*/ 157163 h 327"/>
                    <a:gd name="T20" fmla="*/ 471488 w 364"/>
                    <a:gd name="T21" fmla="*/ 157163 h 327"/>
                    <a:gd name="T22" fmla="*/ 477838 w 364"/>
                    <a:gd name="T23" fmla="*/ 206375 h 327"/>
                    <a:gd name="T24" fmla="*/ 487363 w 364"/>
                    <a:gd name="T25" fmla="*/ 254000 h 327"/>
                    <a:gd name="T26" fmla="*/ 503238 w 364"/>
                    <a:gd name="T27" fmla="*/ 303213 h 327"/>
                    <a:gd name="T28" fmla="*/ 517525 w 364"/>
                    <a:gd name="T29" fmla="*/ 350838 h 327"/>
                    <a:gd name="T30" fmla="*/ 549275 w 364"/>
                    <a:gd name="T31" fmla="*/ 444500 h 327"/>
                    <a:gd name="T32" fmla="*/ 577850 w 364"/>
                    <a:gd name="T33" fmla="*/ 519113 h 327"/>
                    <a:gd name="T34" fmla="*/ 577850 w 364"/>
                    <a:gd name="T35" fmla="*/ 519113 h 327"/>
                    <a:gd name="T36" fmla="*/ 563563 w 364"/>
                    <a:gd name="T37" fmla="*/ 496888 h 327"/>
                    <a:gd name="T38" fmla="*/ 549275 w 364"/>
                    <a:gd name="T39" fmla="*/ 479425 h 327"/>
                    <a:gd name="T40" fmla="*/ 531813 w 364"/>
                    <a:gd name="T41" fmla="*/ 463550 h 327"/>
                    <a:gd name="T42" fmla="*/ 512763 w 364"/>
                    <a:gd name="T43" fmla="*/ 449263 h 327"/>
                    <a:gd name="T44" fmla="*/ 492125 w 364"/>
                    <a:gd name="T45" fmla="*/ 438150 h 327"/>
                    <a:gd name="T46" fmla="*/ 473075 w 364"/>
                    <a:gd name="T47" fmla="*/ 427038 h 327"/>
                    <a:gd name="T48" fmla="*/ 452438 w 364"/>
                    <a:gd name="T49" fmla="*/ 419100 h 327"/>
                    <a:gd name="T50" fmla="*/ 430213 w 364"/>
                    <a:gd name="T51" fmla="*/ 412750 h 327"/>
                    <a:gd name="T52" fmla="*/ 404813 w 364"/>
                    <a:gd name="T53" fmla="*/ 407988 h 327"/>
                    <a:gd name="T54" fmla="*/ 384175 w 364"/>
                    <a:gd name="T55" fmla="*/ 404813 h 327"/>
                    <a:gd name="T56" fmla="*/ 334963 w 364"/>
                    <a:gd name="T57" fmla="*/ 400050 h 327"/>
                    <a:gd name="T58" fmla="*/ 287338 w 364"/>
                    <a:gd name="T59" fmla="*/ 403225 h 327"/>
                    <a:gd name="T60" fmla="*/ 238125 w 364"/>
                    <a:gd name="T61" fmla="*/ 407988 h 327"/>
                    <a:gd name="T62" fmla="*/ 192088 w 364"/>
                    <a:gd name="T63" fmla="*/ 414338 h 327"/>
                    <a:gd name="T64" fmla="*/ 149225 w 364"/>
                    <a:gd name="T65" fmla="*/ 423863 h 327"/>
                    <a:gd name="T66" fmla="*/ 109538 w 364"/>
                    <a:gd name="T67" fmla="*/ 433388 h 327"/>
                    <a:gd name="T68" fmla="*/ 73025 w 364"/>
                    <a:gd name="T69" fmla="*/ 446088 h 327"/>
                    <a:gd name="T70" fmla="*/ 22225 w 364"/>
                    <a:gd name="T71" fmla="*/ 463550 h 327"/>
                    <a:gd name="T72" fmla="*/ 0 w 364"/>
                    <a:gd name="T73" fmla="*/ 473075 h 327"/>
                    <a:gd name="T74" fmla="*/ 246063 w 364"/>
                    <a:gd name="T75" fmla="*/ 238125 h 32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364" h="327">
                      <a:moveTo>
                        <a:pt x="155" y="150"/>
                      </a:moveTo>
                      <a:lnTo>
                        <a:pt x="310" y="0"/>
                      </a:lnTo>
                      <a:lnTo>
                        <a:pt x="304" y="9"/>
                      </a:lnTo>
                      <a:lnTo>
                        <a:pt x="300" y="18"/>
                      </a:lnTo>
                      <a:lnTo>
                        <a:pt x="297" y="29"/>
                      </a:lnTo>
                      <a:lnTo>
                        <a:pt x="295" y="41"/>
                      </a:lnTo>
                      <a:lnTo>
                        <a:pt x="294" y="55"/>
                      </a:lnTo>
                      <a:lnTo>
                        <a:pt x="294" y="69"/>
                      </a:lnTo>
                      <a:lnTo>
                        <a:pt x="297" y="99"/>
                      </a:lnTo>
                      <a:lnTo>
                        <a:pt x="301" y="130"/>
                      </a:lnTo>
                      <a:lnTo>
                        <a:pt x="307" y="160"/>
                      </a:lnTo>
                      <a:lnTo>
                        <a:pt x="317" y="191"/>
                      </a:lnTo>
                      <a:lnTo>
                        <a:pt x="326" y="221"/>
                      </a:lnTo>
                      <a:lnTo>
                        <a:pt x="346" y="280"/>
                      </a:lnTo>
                      <a:lnTo>
                        <a:pt x="364" y="327"/>
                      </a:lnTo>
                      <a:lnTo>
                        <a:pt x="355" y="313"/>
                      </a:lnTo>
                      <a:lnTo>
                        <a:pt x="346" y="302"/>
                      </a:lnTo>
                      <a:lnTo>
                        <a:pt x="335" y="292"/>
                      </a:lnTo>
                      <a:lnTo>
                        <a:pt x="323" y="283"/>
                      </a:lnTo>
                      <a:lnTo>
                        <a:pt x="310" y="276"/>
                      </a:lnTo>
                      <a:lnTo>
                        <a:pt x="298" y="269"/>
                      </a:lnTo>
                      <a:lnTo>
                        <a:pt x="285" y="264"/>
                      </a:lnTo>
                      <a:lnTo>
                        <a:pt x="271" y="260"/>
                      </a:lnTo>
                      <a:lnTo>
                        <a:pt x="255" y="257"/>
                      </a:lnTo>
                      <a:lnTo>
                        <a:pt x="242" y="255"/>
                      </a:lnTo>
                      <a:lnTo>
                        <a:pt x="211" y="252"/>
                      </a:lnTo>
                      <a:lnTo>
                        <a:pt x="181" y="254"/>
                      </a:lnTo>
                      <a:lnTo>
                        <a:pt x="150" y="257"/>
                      </a:lnTo>
                      <a:lnTo>
                        <a:pt x="121" y="261"/>
                      </a:lnTo>
                      <a:lnTo>
                        <a:pt x="94" y="267"/>
                      </a:lnTo>
                      <a:lnTo>
                        <a:pt x="69" y="273"/>
                      </a:lnTo>
                      <a:lnTo>
                        <a:pt x="46" y="281"/>
                      </a:lnTo>
                      <a:lnTo>
                        <a:pt x="14" y="292"/>
                      </a:lnTo>
                      <a:lnTo>
                        <a:pt x="0" y="298"/>
                      </a:lnTo>
                      <a:lnTo>
                        <a:pt x="155" y="1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22" name="Freeform 120"/>
                <p:cNvSpPr>
                  <a:spLocks/>
                </p:cNvSpPr>
                <p:nvPr/>
              </p:nvSpPr>
              <p:spPr bwMode="auto">
                <a:xfrm>
                  <a:off x="477838" y="2625799"/>
                  <a:ext cx="431800" cy="257175"/>
                </a:xfrm>
                <a:custGeom>
                  <a:avLst/>
                  <a:gdLst>
                    <a:gd name="T0" fmla="*/ 431800 w 272"/>
                    <a:gd name="T1" fmla="*/ 0 h 162"/>
                    <a:gd name="T2" fmla="*/ 28575 w 272"/>
                    <a:gd name="T3" fmla="*/ 257175 h 162"/>
                    <a:gd name="T4" fmla="*/ 28575 w 272"/>
                    <a:gd name="T5" fmla="*/ 257175 h 162"/>
                    <a:gd name="T6" fmla="*/ 0 w 272"/>
                    <a:gd name="T7" fmla="*/ 201613 h 162"/>
                    <a:gd name="T8" fmla="*/ 431800 w 272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2" h="162">
                      <a:moveTo>
                        <a:pt x="272" y="0"/>
                      </a:moveTo>
                      <a:lnTo>
                        <a:pt x="18" y="162"/>
                      </a:lnTo>
                      <a:lnTo>
                        <a:pt x="0" y="127"/>
                      </a:lnTo>
                      <a:lnTo>
                        <a:pt x="272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23" name="Freeform 121"/>
                <p:cNvSpPr>
                  <a:spLocks/>
                </p:cNvSpPr>
                <p:nvPr/>
              </p:nvSpPr>
              <p:spPr bwMode="auto">
                <a:xfrm>
                  <a:off x="433388" y="2882974"/>
                  <a:ext cx="141288" cy="188913"/>
                </a:xfrm>
                <a:custGeom>
                  <a:avLst/>
                  <a:gdLst>
                    <a:gd name="T0" fmla="*/ 141288 w 89"/>
                    <a:gd name="T1" fmla="*/ 185738 h 119"/>
                    <a:gd name="T2" fmla="*/ 141288 w 89"/>
                    <a:gd name="T3" fmla="*/ 188913 h 119"/>
                    <a:gd name="T4" fmla="*/ 0 w 89"/>
                    <a:gd name="T5" fmla="*/ 188913 h 119"/>
                    <a:gd name="T6" fmla="*/ 0 w 89"/>
                    <a:gd name="T7" fmla="*/ 188913 h 119"/>
                    <a:gd name="T8" fmla="*/ 28575 w 89"/>
                    <a:gd name="T9" fmla="*/ 101600 h 119"/>
                    <a:gd name="T10" fmla="*/ 50800 w 89"/>
                    <a:gd name="T11" fmla="*/ 42863 h 119"/>
                    <a:gd name="T12" fmla="*/ 65088 w 89"/>
                    <a:gd name="T13" fmla="*/ 11113 h 119"/>
                    <a:gd name="T14" fmla="*/ 73025 w 89"/>
                    <a:gd name="T15" fmla="*/ 0 h 119"/>
                    <a:gd name="T16" fmla="*/ 73025 w 89"/>
                    <a:gd name="T17" fmla="*/ 0 h 119"/>
                    <a:gd name="T18" fmla="*/ 73025 w 89"/>
                    <a:gd name="T19" fmla="*/ 0 h 119"/>
                    <a:gd name="T20" fmla="*/ 92075 w 89"/>
                    <a:gd name="T21" fmla="*/ 42863 h 119"/>
                    <a:gd name="T22" fmla="*/ 111125 w 89"/>
                    <a:gd name="T23" fmla="*/ 92075 h 119"/>
                    <a:gd name="T24" fmla="*/ 125413 w 89"/>
                    <a:gd name="T25" fmla="*/ 138113 h 119"/>
                    <a:gd name="T26" fmla="*/ 141288 w 89"/>
                    <a:gd name="T27" fmla="*/ 185738 h 119"/>
                    <a:gd name="T28" fmla="*/ 141288 w 89"/>
                    <a:gd name="T29" fmla="*/ 185738 h 11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9" h="119">
                      <a:moveTo>
                        <a:pt x="89" y="117"/>
                      </a:moveTo>
                      <a:lnTo>
                        <a:pt x="89" y="119"/>
                      </a:lnTo>
                      <a:lnTo>
                        <a:pt x="0" y="119"/>
                      </a:lnTo>
                      <a:lnTo>
                        <a:pt x="18" y="64"/>
                      </a:lnTo>
                      <a:lnTo>
                        <a:pt x="32" y="27"/>
                      </a:lnTo>
                      <a:lnTo>
                        <a:pt x="41" y="7"/>
                      </a:lnTo>
                      <a:lnTo>
                        <a:pt x="46" y="0"/>
                      </a:lnTo>
                      <a:lnTo>
                        <a:pt x="58" y="27"/>
                      </a:lnTo>
                      <a:lnTo>
                        <a:pt x="70" y="58"/>
                      </a:lnTo>
                      <a:lnTo>
                        <a:pt x="79" y="87"/>
                      </a:lnTo>
                      <a:lnTo>
                        <a:pt x="89" y="1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424" name="Freeform 122"/>
                <p:cNvSpPr>
                  <a:spLocks/>
                </p:cNvSpPr>
                <p:nvPr/>
              </p:nvSpPr>
              <p:spPr bwMode="auto">
                <a:xfrm>
                  <a:off x="392113" y="2827412"/>
                  <a:ext cx="114300" cy="244475"/>
                </a:xfrm>
                <a:custGeom>
                  <a:avLst/>
                  <a:gdLst>
                    <a:gd name="T0" fmla="*/ 114300 w 72"/>
                    <a:gd name="T1" fmla="*/ 55563 h 154"/>
                    <a:gd name="T2" fmla="*/ 114300 w 72"/>
                    <a:gd name="T3" fmla="*/ 55563 h 154"/>
                    <a:gd name="T4" fmla="*/ 106363 w 72"/>
                    <a:gd name="T5" fmla="*/ 66675 h 154"/>
                    <a:gd name="T6" fmla="*/ 92075 w 72"/>
                    <a:gd name="T7" fmla="*/ 98425 h 154"/>
                    <a:gd name="T8" fmla="*/ 69850 w 72"/>
                    <a:gd name="T9" fmla="*/ 157163 h 154"/>
                    <a:gd name="T10" fmla="*/ 41275 w 72"/>
                    <a:gd name="T11" fmla="*/ 244475 h 154"/>
                    <a:gd name="T12" fmla="*/ 0 w 72"/>
                    <a:gd name="T13" fmla="*/ 244475 h 154"/>
                    <a:gd name="T14" fmla="*/ 0 w 72"/>
                    <a:gd name="T15" fmla="*/ 244475 h 154"/>
                    <a:gd name="T16" fmla="*/ 17463 w 72"/>
                    <a:gd name="T17" fmla="*/ 180975 h 154"/>
                    <a:gd name="T18" fmla="*/ 33338 w 72"/>
                    <a:gd name="T19" fmla="*/ 130175 h 154"/>
                    <a:gd name="T20" fmla="*/ 60325 w 72"/>
                    <a:gd name="T21" fmla="*/ 55563 h 154"/>
                    <a:gd name="T22" fmla="*/ 79375 w 72"/>
                    <a:gd name="T23" fmla="*/ 11113 h 154"/>
                    <a:gd name="T24" fmla="*/ 85725 w 72"/>
                    <a:gd name="T25" fmla="*/ 0 h 154"/>
                    <a:gd name="T26" fmla="*/ 85725 w 72"/>
                    <a:gd name="T27" fmla="*/ 0 h 154"/>
                    <a:gd name="T28" fmla="*/ 114300 w 72"/>
                    <a:gd name="T29" fmla="*/ 55563 h 154"/>
                    <a:gd name="T30" fmla="*/ 114300 w 72"/>
                    <a:gd name="T31" fmla="*/ 55563 h 15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72" h="154">
                      <a:moveTo>
                        <a:pt x="72" y="35"/>
                      </a:moveTo>
                      <a:lnTo>
                        <a:pt x="72" y="35"/>
                      </a:lnTo>
                      <a:lnTo>
                        <a:pt x="67" y="42"/>
                      </a:lnTo>
                      <a:lnTo>
                        <a:pt x="58" y="62"/>
                      </a:lnTo>
                      <a:lnTo>
                        <a:pt x="44" y="99"/>
                      </a:lnTo>
                      <a:lnTo>
                        <a:pt x="26" y="154"/>
                      </a:lnTo>
                      <a:lnTo>
                        <a:pt x="0" y="154"/>
                      </a:lnTo>
                      <a:lnTo>
                        <a:pt x="11" y="114"/>
                      </a:lnTo>
                      <a:lnTo>
                        <a:pt x="21" y="82"/>
                      </a:lnTo>
                      <a:lnTo>
                        <a:pt x="38" y="35"/>
                      </a:lnTo>
                      <a:lnTo>
                        <a:pt x="50" y="7"/>
                      </a:lnTo>
                      <a:lnTo>
                        <a:pt x="54" y="0"/>
                      </a:lnTo>
                      <a:lnTo>
                        <a:pt x="72" y="35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oup 3088"/>
          <p:cNvGrpSpPr>
            <a:grpSpLocks/>
          </p:cNvGrpSpPr>
          <p:nvPr/>
        </p:nvGrpSpPr>
        <p:grpSpPr bwMode="auto">
          <a:xfrm>
            <a:off x="3058820" y="1220708"/>
            <a:ext cx="921042" cy="1604807"/>
            <a:chOff x="3257550" y="435519"/>
            <a:chExt cx="1146175" cy="1997075"/>
          </a:xfrm>
          <a:solidFill>
            <a:srgbClr val="CE9542"/>
          </a:solidFill>
        </p:grpSpPr>
        <p:sp>
          <p:nvSpPr>
            <p:cNvPr id="7294" name="Rectangle 7"/>
            <p:cNvSpPr>
              <a:spLocks noChangeArrowheads="1"/>
            </p:cNvSpPr>
            <p:nvPr/>
          </p:nvSpPr>
          <p:spPr bwMode="auto">
            <a:xfrm>
              <a:off x="3457575" y="1441994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295" name="Freeform 11"/>
            <p:cNvSpPr>
              <a:spLocks/>
            </p:cNvSpPr>
            <p:nvPr/>
          </p:nvSpPr>
          <p:spPr bwMode="auto">
            <a:xfrm>
              <a:off x="3257550" y="435519"/>
              <a:ext cx="1146175" cy="1711325"/>
            </a:xfrm>
            <a:custGeom>
              <a:avLst/>
              <a:gdLst>
                <a:gd name="T0" fmla="*/ 1360884375 w 722"/>
                <a:gd name="T1" fmla="*/ 45362813 h 1078"/>
                <a:gd name="T2" fmla="*/ 1476811563 w 722"/>
                <a:gd name="T3" fmla="*/ 105846563 h 1078"/>
                <a:gd name="T4" fmla="*/ 1572577500 w 722"/>
                <a:gd name="T5" fmla="*/ 201612500 h 1078"/>
                <a:gd name="T6" fmla="*/ 1653222500 w 722"/>
                <a:gd name="T7" fmla="*/ 317539688 h 1078"/>
                <a:gd name="T8" fmla="*/ 1718746563 w 722"/>
                <a:gd name="T9" fmla="*/ 443547500 h 1078"/>
                <a:gd name="T10" fmla="*/ 1764109375 w 722"/>
                <a:gd name="T11" fmla="*/ 579635938 h 1078"/>
                <a:gd name="T12" fmla="*/ 1794351250 w 722"/>
                <a:gd name="T13" fmla="*/ 715724375 h 1078"/>
                <a:gd name="T14" fmla="*/ 1804431875 w 722"/>
                <a:gd name="T15" fmla="*/ 846772500 h 1078"/>
                <a:gd name="T16" fmla="*/ 1804431875 w 722"/>
                <a:gd name="T17" fmla="*/ 967740000 h 1078"/>
                <a:gd name="T18" fmla="*/ 1794351250 w 722"/>
                <a:gd name="T19" fmla="*/ 1073586563 h 1078"/>
                <a:gd name="T20" fmla="*/ 1814512500 w 722"/>
                <a:gd name="T21" fmla="*/ 1290320000 h 1078"/>
                <a:gd name="T22" fmla="*/ 1814512500 w 722"/>
                <a:gd name="T23" fmla="*/ 1416327813 h 1078"/>
                <a:gd name="T24" fmla="*/ 1794351250 w 722"/>
                <a:gd name="T25" fmla="*/ 1496972813 h 1078"/>
                <a:gd name="T26" fmla="*/ 1754028750 w 722"/>
                <a:gd name="T27" fmla="*/ 1592738750 h 1078"/>
                <a:gd name="T28" fmla="*/ 1748988438 w 722"/>
                <a:gd name="T29" fmla="*/ 1617940313 h 1078"/>
                <a:gd name="T30" fmla="*/ 1723786875 w 722"/>
                <a:gd name="T31" fmla="*/ 1824593125 h 1078"/>
                <a:gd name="T32" fmla="*/ 1678424063 w 722"/>
                <a:gd name="T33" fmla="*/ 2111890938 h 1078"/>
                <a:gd name="T34" fmla="*/ 1658262813 w 722"/>
                <a:gd name="T35" fmla="*/ 2147483647 h 1078"/>
                <a:gd name="T36" fmla="*/ 1607859688 w 722"/>
                <a:gd name="T37" fmla="*/ 2147483647 h 1078"/>
                <a:gd name="T38" fmla="*/ 1527214688 w 722"/>
                <a:gd name="T39" fmla="*/ 2147483647 h 1078"/>
                <a:gd name="T40" fmla="*/ 1421368125 w 722"/>
                <a:gd name="T41" fmla="*/ 2147483647 h 1078"/>
                <a:gd name="T42" fmla="*/ 1305440938 w 722"/>
                <a:gd name="T43" fmla="*/ 2147483647 h 1078"/>
                <a:gd name="T44" fmla="*/ 1073586563 w 722"/>
                <a:gd name="T45" fmla="*/ 2147483647 h 1078"/>
                <a:gd name="T46" fmla="*/ 917336875 w 722"/>
                <a:gd name="T47" fmla="*/ 2147483647 h 1078"/>
                <a:gd name="T48" fmla="*/ 856853125 w 722"/>
                <a:gd name="T49" fmla="*/ 2147483647 h 1078"/>
                <a:gd name="T50" fmla="*/ 655240625 w 722"/>
                <a:gd name="T51" fmla="*/ 2147483647 h 1078"/>
                <a:gd name="T52" fmla="*/ 468749063 w 722"/>
                <a:gd name="T53" fmla="*/ 2147483647 h 1078"/>
                <a:gd name="T54" fmla="*/ 352821875 w 722"/>
                <a:gd name="T55" fmla="*/ 2147483647 h 1078"/>
                <a:gd name="T56" fmla="*/ 252015625 w 722"/>
                <a:gd name="T57" fmla="*/ 2147483647 h 1078"/>
                <a:gd name="T58" fmla="*/ 181451250 w 722"/>
                <a:gd name="T59" fmla="*/ 2147483647 h 1078"/>
                <a:gd name="T60" fmla="*/ 161290000 w 722"/>
                <a:gd name="T61" fmla="*/ 2147483647 h 1078"/>
                <a:gd name="T62" fmla="*/ 126007813 w 722"/>
                <a:gd name="T63" fmla="*/ 2011084688 h 1078"/>
                <a:gd name="T64" fmla="*/ 80645000 w 722"/>
                <a:gd name="T65" fmla="*/ 1668343438 h 1078"/>
                <a:gd name="T66" fmla="*/ 65524063 w 722"/>
                <a:gd name="T67" fmla="*/ 1592738750 h 1078"/>
                <a:gd name="T68" fmla="*/ 45362813 w 722"/>
                <a:gd name="T69" fmla="*/ 1537295313 h 1078"/>
                <a:gd name="T70" fmla="*/ 15120938 w 722"/>
                <a:gd name="T71" fmla="*/ 1451610000 h 1078"/>
                <a:gd name="T72" fmla="*/ 0 w 722"/>
                <a:gd name="T73" fmla="*/ 1345763438 h 1078"/>
                <a:gd name="T74" fmla="*/ 20161250 w 722"/>
                <a:gd name="T75" fmla="*/ 1154231563 h 1078"/>
                <a:gd name="T76" fmla="*/ 15120938 w 722"/>
                <a:gd name="T77" fmla="*/ 962699688 h 1078"/>
                <a:gd name="T78" fmla="*/ 15120938 w 722"/>
                <a:gd name="T79" fmla="*/ 902215938 h 1078"/>
                <a:gd name="T80" fmla="*/ 20161250 w 722"/>
                <a:gd name="T81" fmla="*/ 771167813 h 1078"/>
                <a:gd name="T82" fmla="*/ 40322500 w 722"/>
                <a:gd name="T83" fmla="*/ 630039063 h 1078"/>
                <a:gd name="T84" fmla="*/ 85685313 w 722"/>
                <a:gd name="T85" fmla="*/ 488910313 h 1078"/>
                <a:gd name="T86" fmla="*/ 141128750 w 722"/>
                <a:gd name="T87" fmla="*/ 352821875 h 1078"/>
                <a:gd name="T88" fmla="*/ 221773750 w 722"/>
                <a:gd name="T89" fmla="*/ 226814063 h 1078"/>
                <a:gd name="T90" fmla="*/ 317539688 w 722"/>
                <a:gd name="T91" fmla="*/ 126007813 h 1078"/>
                <a:gd name="T92" fmla="*/ 433466875 w 722"/>
                <a:gd name="T93" fmla="*/ 50403125 h 1078"/>
                <a:gd name="T94" fmla="*/ 493950625 w 722"/>
                <a:gd name="T95" fmla="*/ 25201563 h 1078"/>
                <a:gd name="T96" fmla="*/ 604837500 w 722"/>
                <a:gd name="T97" fmla="*/ 10080625 h 1078"/>
                <a:gd name="T98" fmla="*/ 730845313 w 722"/>
                <a:gd name="T99" fmla="*/ 0 h 1078"/>
                <a:gd name="T100" fmla="*/ 1058465625 w 722"/>
                <a:gd name="T101" fmla="*/ 0 h 1078"/>
                <a:gd name="T102" fmla="*/ 1204634688 w 722"/>
                <a:gd name="T103" fmla="*/ 10080625 h 1078"/>
                <a:gd name="T104" fmla="*/ 1290320000 w 722"/>
                <a:gd name="T105" fmla="*/ 25201563 h 1078"/>
                <a:gd name="T106" fmla="*/ 1360884375 w 722"/>
                <a:gd name="T107" fmla="*/ 45362813 h 107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22" h="1078">
                  <a:moveTo>
                    <a:pt x="540" y="18"/>
                  </a:moveTo>
                  <a:lnTo>
                    <a:pt x="540" y="18"/>
                  </a:lnTo>
                  <a:lnTo>
                    <a:pt x="564" y="28"/>
                  </a:lnTo>
                  <a:lnTo>
                    <a:pt x="586" y="42"/>
                  </a:lnTo>
                  <a:lnTo>
                    <a:pt x="606" y="60"/>
                  </a:lnTo>
                  <a:lnTo>
                    <a:pt x="624" y="80"/>
                  </a:lnTo>
                  <a:lnTo>
                    <a:pt x="640" y="102"/>
                  </a:lnTo>
                  <a:lnTo>
                    <a:pt x="656" y="126"/>
                  </a:lnTo>
                  <a:lnTo>
                    <a:pt x="670" y="150"/>
                  </a:lnTo>
                  <a:lnTo>
                    <a:pt x="682" y="176"/>
                  </a:lnTo>
                  <a:lnTo>
                    <a:pt x="692" y="202"/>
                  </a:lnTo>
                  <a:lnTo>
                    <a:pt x="700" y="230"/>
                  </a:lnTo>
                  <a:lnTo>
                    <a:pt x="706" y="258"/>
                  </a:lnTo>
                  <a:lnTo>
                    <a:pt x="712" y="284"/>
                  </a:lnTo>
                  <a:lnTo>
                    <a:pt x="714" y="312"/>
                  </a:lnTo>
                  <a:lnTo>
                    <a:pt x="716" y="336"/>
                  </a:lnTo>
                  <a:lnTo>
                    <a:pt x="716" y="362"/>
                  </a:lnTo>
                  <a:lnTo>
                    <a:pt x="716" y="384"/>
                  </a:lnTo>
                  <a:lnTo>
                    <a:pt x="712" y="426"/>
                  </a:lnTo>
                  <a:lnTo>
                    <a:pt x="714" y="458"/>
                  </a:lnTo>
                  <a:lnTo>
                    <a:pt x="720" y="512"/>
                  </a:lnTo>
                  <a:lnTo>
                    <a:pt x="722" y="536"/>
                  </a:lnTo>
                  <a:lnTo>
                    <a:pt x="720" y="562"/>
                  </a:lnTo>
                  <a:lnTo>
                    <a:pt x="716" y="578"/>
                  </a:lnTo>
                  <a:lnTo>
                    <a:pt x="712" y="594"/>
                  </a:lnTo>
                  <a:lnTo>
                    <a:pt x="704" y="612"/>
                  </a:lnTo>
                  <a:lnTo>
                    <a:pt x="696" y="632"/>
                  </a:lnTo>
                  <a:lnTo>
                    <a:pt x="694" y="642"/>
                  </a:lnTo>
                  <a:lnTo>
                    <a:pt x="690" y="662"/>
                  </a:lnTo>
                  <a:lnTo>
                    <a:pt x="684" y="724"/>
                  </a:lnTo>
                  <a:lnTo>
                    <a:pt x="672" y="800"/>
                  </a:lnTo>
                  <a:lnTo>
                    <a:pt x="666" y="838"/>
                  </a:lnTo>
                  <a:lnTo>
                    <a:pt x="658" y="874"/>
                  </a:lnTo>
                  <a:lnTo>
                    <a:pt x="650" y="898"/>
                  </a:lnTo>
                  <a:lnTo>
                    <a:pt x="638" y="920"/>
                  </a:lnTo>
                  <a:lnTo>
                    <a:pt x="624" y="940"/>
                  </a:lnTo>
                  <a:lnTo>
                    <a:pt x="606" y="960"/>
                  </a:lnTo>
                  <a:lnTo>
                    <a:pt x="586" y="978"/>
                  </a:lnTo>
                  <a:lnTo>
                    <a:pt x="564" y="992"/>
                  </a:lnTo>
                  <a:lnTo>
                    <a:pt x="542" y="1008"/>
                  </a:lnTo>
                  <a:lnTo>
                    <a:pt x="518" y="1020"/>
                  </a:lnTo>
                  <a:lnTo>
                    <a:pt x="470" y="1042"/>
                  </a:lnTo>
                  <a:lnTo>
                    <a:pt x="426" y="1060"/>
                  </a:lnTo>
                  <a:lnTo>
                    <a:pt x="390" y="1072"/>
                  </a:lnTo>
                  <a:lnTo>
                    <a:pt x="364" y="1078"/>
                  </a:lnTo>
                  <a:lnTo>
                    <a:pt x="340" y="1072"/>
                  </a:lnTo>
                  <a:lnTo>
                    <a:pt x="306" y="1062"/>
                  </a:lnTo>
                  <a:lnTo>
                    <a:pt x="260" y="1046"/>
                  </a:lnTo>
                  <a:lnTo>
                    <a:pt x="212" y="1024"/>
                  </a:lnTo>
                  <a:lnTo>
                    <a:pt x="186" y="1010"/>
                  </a:lnTo>
                  <a:lnTo>
                    <a:pt x="162" y="996"/>
                  </a:lnTo>
                  <a:lnTo>
                    <a:pt x="140" y="980"/>
                  </a:lnTo>
                  <a:lnTo>
                    <a:pt x="118" y="962"/>
                  </a:lnTo>
                  <a:lnTo>
                    <a:pt x="100" y="942"/>
                  </a:lnTo>
                  <a:lnTo>
                    <a:pt x="84" y="920"/>
                  </a:lnTo>
                  <a:lnTo>
                    <a:pt x="72" y="898"/>
                  </a:lnTo>
                  <a:lnTo>
                    <a:pt x="64" y="874"/>
                  </a:lnTo>
                  <a:lnTo>
                    <a:pt x="56" y="836"/>
                  </a:lnTo>
                  <a:lnTo>
                    <a:pt x="50" y="798"/>
                  </a:lnTo>
                  <a:lnTo>
                    <a:pt x="38" y="722"/>
                  </a:lnTo>
                  <a:lnTo>
                    <a:pt x="32" y="662"/>
                  </a:lnTo>
                  <a:lnTo>
                    <a:pt x="28" y="642"/>
                  </a:lnTo>
                  <a:lnTo>
                    <a:pt x="26" y="632"/>
                  </a:lnTo>
                  <a:lnTo>
                    <a:pt x="18" y="610"/>
                  </a:lnTo>
                  <a:lnTo>
                    <a:pt x="10" y="592"/>
                  </a:lnTo>
                  <a:lnTo>
                    <a:pt x="6" y="576"/>
                  </a:lnTo>
                  <a:lnTo>
                    <a:pt x="2" y="560"/>
                  </a:lnTo>
                  <a:lnTo>
                    <a:pt x="0" y="534"/>
                  </a:lnTo>
                  <a:lnTo>
                    <a:pt x="2" y="510"/>
                  </a:lnTo>
                  <a:lnTo>
                    <a:pt x="8" y="458"/>
                  </a:lnTo>
                  <a:lnTo>
                    <a:pt x="10" y="424"/>
                  </a:lnTo>
                  <a:lnTo>
                    <a:pt x="6" y="382"/>
                  </a:lnTo>
                  <a:lnTo>
                    <a:pt x="6" y="358"/>
                  </a:lnTo>
                  <a:lnTo>
                    <a:pt x="6" y="334"/>
                  </a:lnTo>
                  <a:lnTo>
                    <a:pt x="8" y="306"/>
                  </a:lnTo>
                  <a:lnTo>
                    <a:pt x="10" y="278"/>
                  </a:lnTo>
                  <a:lnTo>
                    <a:pt x="16" y="250"/>
                  </a:lnTo>
                  <a:lnTo>
                    <a:pt x="24" y="222"/>
                  </a:lnTo>
                  <a:lnTo>
                    <a:pt x="34" y="194"/>
                  </a:lnTo>
                  <a:lnTo>
                    <a:pt x="44" y="166"/>
                  </a:lnTo>
                  <a:lnTo>
                    <a:pt x="56" y="140"/>
                  </a:lnTo>
                  <a:lnTo>
                    <a:pt x="72" y="114"/>
                  </a:lnTo>
                  <a:lnTo>
                    <a:pt x="88" y="90"/>
                  </a:lnTo>
                  <a:lnTo>
                    <a:pt x="106" y="68"/>
                  </a:lnTo>
                  <a:lnTo>
                    <a:pt x="126" y="50"/>
                  </a:lnTo>
                  <a:lnTo>
                    <a:pt x="148" y="34"/>
                  </a:lnTo>
                  <a:lnTo>
                    <a:pt x="172" y="20"/>
                  </a:lnTo>
                  <a:lnTo>
                    <a:pt x="196" y="10"/>
                  </a:lnTo>
                  <a:lnTo>
                    <a:pt x="218" y="6"/>
                  </a:lnTo>
                  <a:lnTo>
                    <a:pt x="240" y="4"/>
                  </a:lnTo>
                  <a:lnTo>
                    <a:pt x="266" y="2"/>
                  </a:lnTo>
                  <a:lnTo>
                    <a:pt x="290" y="0"/>
                  </a:lnTo>
                  <a:lnTo>
                    <a:pt x="420" y="0"/>
                  </a:lnTo>
                  <a:lnTo>
                    <a:pt x="450" y="2"/>
                  </a:lnTo>
                  <a:lnTo>
                    <a:pt x="478" y="4"/>
                  </a:lnTo>
                  <a:lnTo>
                    <a:pt x="512" y="10"/>
                  </a:lnTo>
                  <a:lnTo>
                    <a:pt x="540" y="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172" name="Group 3089"/>
          <p:cNvGrpSpPr>
            <a:grpSpLocks/>
          </p:cNvGrpSpPr>
          <p:nvPr/>
        </p:nvGrpSpPr>
        <p:grpSpPr bwMode="auto">
          <a:xfrm>
            <a:off x="4171657" y="1177751"/>
            <a:ext cx="921042" cy="1630528"/>
            <a:chOff x="827584" y="5013176"/>
            <a:chExt cx="1133475" cy="2006600"/>
          </a:xfrm>
          <a:solidFill>
            <a:srgbClr val="CF9149"/>
          </a:solidFill>
        </p:grpSpPr>
        <p:sp>
          <p:nvSpPr>
            <p:cNvPr id="7292" name="Rectangle 18"/>
            <p:cNvSpPr>
              <a:spLocks noChangeArrowheads="1"/>
            </p:cNvSpPr>
            <p:nvPr/>
          </p:nvSpPr>
          <p:spPr bwMode="auto">
            <a:xfrm>
              <a:off x="1043484" y="6029176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293" name="Freeform 23"/>
            <p:cNvSpPr>
              <a:spLocks/>
            </p:cNvSpPr>
            <p:nvPr/>
          </p:nvSpPr>
          <p:spPr bwMode="auto">
            <a:xfrm>
              <a:off x="827584" y="5013176"/>
              <a:ext cx="1133475" cy="1708150"/>
            </a:xfrm>
            <a:custGeom>
              <a:avLst/>
              <a:gdLst>
                <a:gd name="T0" fmla="*/ 922377188 w 714"/>
                <a:gd name="T1" fmla="*/ 0 h 1076"/>
                <a:gd name="T2" fmla="*/ 1063505938 w 714"/>
                <a:gd name="T3" fmla="*/ 45362813 h 1076"/>
                <a:gd name="T4" fmla="*/ 1199594375 w 714"/>
                <a:gd name="T5" fmla="*/ 100806250 h 1076"/>
                <a:gd name="T6" fmla="*/ 1360884375 w 714"/>
                <a:gd name="T7" fmla="*/ 191531875 h 1076"/>
                <a:gd name="T8" fmla="*/ 1522174375 w 714"/>
                <a:gd name="T9" fmla="*/ 312499375 h 1076"/>
                <a:gd name="T10" fmla="*/ 1633061250 w 714"/>
                <a:gd name="T11" fmla="*/ 428426563 h 1076"/>
                <a:gd name="T12" fmla="*/ 1693545000 w 714"/>
                <a:gd name="T13" fmla="*/ 514111875 h 1076"/>
                <a:gd name="T14" fmla="*/ 1743948125 w 714"/>
                <a:gd name="T15" fmla="*/ 614918125 h 1076"/>
                <a:gd name="T16" fmla="*/ 1779230313 w 714"/>
                <a:gd name="T17" fmla="*/ 725805000 h 1076"/>
                <a:gd name="T18" fmla="*/ 1799391563 w 714"/>
                <a:gd name="T19" fmla="*/ 841732188 h 1076"/>
                <a:gd name="T20" fmla="*/ 1799391563 w 714"/>
                <a:gd name="T21" fmla="*/ 907256250 h 1076"/>
                <a:gd name="T22" fmla="*/ 1703625625 w 714"/>
                <a:gd name="T23" fmla="*/ 1658262813 h 1076"/>
                <a:gd name="T24" fmla="*/ 1688504688 w 714"/>
                <a:gd name="T25" fmla="*/ 1748988438 h 1076"/>
                <a:gd name="T26" fmla="*/ 1653222500 w 714"/>
                <a:gd name="T27" fmla="*/ 1915318750 h 1076"/>
                <a:gd name="T28" fmla="*/ 1607859688 w 714"/>
                <a:gd name="T29" fmla="*/ 2061487813 h 1076"/>
                <a:gd name="T30" fmla="*/ 1547375938 w 714"/>
                <a:gd name="T31" fmla="*/ 2147483647 h 1076"/>
                <a:gd name="T32" fmla="*/ 1512093750 w 714"/>
                <a:gd name="T33" fmla="*/ 2147483647 h 1076"/>
                <a:gd name="T34" fmla="*/ 1370965000 w 714"/>
                <a:gd name="T35" fmla="*/ 2147483647 h 1076"/>
                <a:gd name="T36" fmla="*/ 1199594375 w 714"/>
                <a:gd name="T37" fmla="*/ 2147483647 h 1076"/>
                <a:gd name="T38" fmla="*/ 1103828438 w 714"/>
                <a:gd name="T39" fmla="*/ 2147483647 h 1076"/>
                <a:gd name="T40" fmla="*/ 1013102813 w 714"/>
                <a:gd name="T41" fmla="*/ 2147483647 h 1076"/>
                <a:gd name="T42" fmla="*/ 922377188 w 714"/>
                <a:gd name="T43" fmla="*/ 2147483647 h 1076"/>
                <a:gd name="T44" fmla="*/ 871974063 w 714"/>
                <a:gd name="T45" fmla="*/ 2147483647 h 1076"/>
                <a:gd name="T46" fmla="*/ 856853125 w 714"/>
                <a:gd name="T47" fmla="*/ 2147483647 h 1076"/>
                <a:gd name="T48" fmla="*/ 856853125 w 714"/>
                <a:gd name="T49" fmla="*/ 2147483647 h 1076"/>
                <a:gd name="T50" fmla="*/ 766127500 w 714"/>
                <a:gd name="T51" fmla="*/ 2147483647 h 1076"/>
                <a:gd name="T52" fmla="*/ 675401875 w 714"/>
                <a:gd name="T53" fmla="*/ 2147483647 h 1076"/>
                <a:gd name="T54" fmla="*/ 584676250 w 714"/>
                <a:gd name="T55" fmla="*/ 2147483647 h 1076"/>
                <a:gd name="T56" fmla="*/ 423386250 w 714"/>
                <a:gd name="T57" fmla="*/ 2147483647 h 1076"/>
                <a:gd name="T58" fmla="*/ 287297813 w 714"/>
                <a:gd name="T59" fmla="*/ 2147483647 h 1076"/>
                <a:gd name="T60" fmla="*/ 252015625 w 714"/>
                <a:gd name="T61" fmla="*/ 2147483647 h 1076"/>
                <a:gd name="T62" fmla="*/ 191531875 w 714"/>
                <a:gd name="T63" fmla="*/ 2066528125 h 1076"/>
                <a:gd name="T64" fmla="*/ 146169063 w 714"/>
                <a:gd name="T65" fmla="*/ 1920359063 h 1076"/>
                <a:gd name="T66" fmla="*/ 110886875 w 714"/>
                <a:gd name="T67" fmla="*/ 1754028750 h 1076"/>
                <a:gd name="T68" fmla="*/ 95765938 w 714"/>
                <a:gd name="T69" fmla="*/ 1663303125 h 1076"/>
                <a:gd name="T70" fmla="*/ 0 w 714"/>
                <a:gd name="T71" fmla="*/ 912296563 h 1076"/>
                <a:gd name="T72" fmla="*/ 5040313 w 714"/>
                <a:gd name="T73" fmla="*/ 846772500 h 1076"/>
                <a:gd name="T74" fmla="*/ 20161250 w 714"/>
                <a:gd name="T75" fmla="*/ 725805000 h 1076"/>
                <a:gd name="T76" fmla="*/ 55443438 w 714"/>
                <a:gd name="T77" fmla="*/ 614918125 h 1076"/>
                <a:gd name="T78" fmla="*/ 105846563 w 714"/>
                <a:gd name="T79" fmla="*/ 519152188 h 1076"/>
                <a:gd name="T80" fmla="*/ 171370625 w 714"/>
                <a:gd name="T81" fmla="*/ 428426563 h 1076"/>
                <a:gd name="T82" fmla="*/ 277217188 w 714"/>
                <a:gd name="T83" fmla="*/ 312499375 h 1076"/>
                <a:gd name="T84" fmla="*/ 438507188 w 714"/>
                <a:gd name="T85" fmla="*/ 191531875 h 1076"/>
                <a:gd name="T86" fmla="*/ 599797188 w 714"/>
                <a:gd name="T87" fmla="*/ 105846563 h 1076"/>
                <a:gd name="T88" fmla="*/ 740925938 w 714"/>
                <a:gd name="T89" fmla="*/ 45362813 h 1076"/>
                <a:gd name="T90" fmla="*/ 877014375 w 714"/>
                <a:gd name="T91" fmla="*/ 5040313 h 1076"/>
                <a:gd name="T92" fmla="*/ 922377188 w 714"/>
                <a:gd name="T93" fmla="*/ 0 h 107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14" h="1076">
                  <a:moveTo>
                    <a:pt x="366" y="0"/>
                  </a:moveTo>
                  <a:lnTo>
                    <a:pt x="366" y="0"/>
                  </a:lnTo>
                  <a:lnTo>
                    <a:pt x="382" y="4"/>
                  </a:lnTo>
                  <a:lnTo>
                    <a:pt x="422" y="18"/>
                  </a:lnTo>
                  <a:lnTo>
                    <a:pt x="448" y="28"/>
                  </a:lnTo>
                  <a:lnTo>
                    <a:pt x="476" y="40"/>
                  </a:lnTo>
                  <a:lnTo>
                    <a:pt x="508" y="56"/>
                  </a:lnTo>
                  <a:lnTo>
                    <a:pt x="540" y="76"/>
                  </a:lnTo>
                  <a:lnTo>
                    <a:pt x="572" y="98"/>
                  </a:lnTo>
                  <a:lnTo>
                    <a:pt x="604" y="124"/>
                  </a:lnTo>
                  <a:lnTo>
                    <a:pt x="634" y="152"/>
                  </a:lnTo>
                  <a:lnTo>
                    <a:pt x="648" y="170"/>
                  </a:lnTo>
                  <a:lnTo>
                    <a:pt x="660" y="186"/>
                  </a:lnTo>
                  <a:lnTo>
                    <a:pt x="672" y="204"/>
                  </a:lnTo>
                  <a:lnTo>
                    <a:pt x="682" y="224"/>
                  </a:lnTo>
                  <a:lnTo>
                    <a:pt x="692" y="244"/>
                  </a:lnTo>
                  <a:lnTo>
                    <a:pt x="700" y="264"/>
                  </a:lnTo>
                  <a:lnTo>
                    <a:pt x="706" y="288"/>
                  </a:lnTo>
                  <a:lnTo>
                    <a:pt x="710" y="310"/>
                  </a:lnTo>
                  <a:lnTo>
                    <a:pt x="714" y="334"/>
                  </a:lnTo>
                  <a:lnTo>
                    <a:pt x="714" y="360"/>
                  </a:lnTo>
                  <a:lnTo>
                    <a:pt x="700" y="478"/>
                  </a:lnTo>
                  <a:lnTo>
                    <a:pt x="676" y="658"/>
                  </a:lnTo>
                  <a:lnTo>
                    <a:pt x="670" y="694"/>
                  </a:lnTo>
                  <a:lnTo>
                    <a:pt x="664" y="728"/>
                  </a:lnTo>
                  <a:lnTo>
                    <a:pt x="656" y="760"/>
                  </a:lnTo>
                  <a:lnTo>
                    <a:pt x="648" y="790"/>
                  </a:lnTo>
                  <a:lnTo>
                    <a:pt x="638" y="818"/>
                  </a:lnTo>
                  <a:lnTo>
                    <a:pt x="626" y="842"/>
                  </a:lnTo>
                  <a:lnTo>
                    <a:pt x="614" y="864"/>
                  </a:lnTo>
                  <a:lnTo>
                    <a:pt x="600" y="880"/>
                  </a:lnTo>
                  <a:lnTo>
                    <a:pt x="570" y="916"/>
                  </a:lnTo>
                  <a:lnTo>
                    <a:pt x="544" y="948"/>
                  </a:lnTo>
                  <a:lnTo>
                    <a:pt x="512" y="982"/>
                  </a:lnTo>
                  <a:lnTo>
                    <a:pt x="476" y="1018"/>
                  </a:lnTo>
                  <a:lnTo>
                    <a:pt x="458" y="1032"/>
                  </a:lnTo>
                  <a:lnTo>
                    <a:pt x="438" y="1046"/>
                  </a:lnTo>
                  <a:lnTo>
                    <a:pt x="420" y="1058"/>
                  </a:lnTo>
                  <a:lnTo>
                    <a:pt x="402" y="1068"/>
                  </a:lnTo>
                  <a:lnTo>
                    <a:pt x="384" y="1072"/>
                  </a:lnTo>
                  <a:lnTo>
                    <a:pt x="366" y="1074"/>
                  </a:lnTo>
                  <a:lnTo>
                    <a:pt x="346" y="1074"/>
                  </a:lnTo>
                  <a:lnTo>
                    <a:pt x="340" y="1076"/>
                  </a:lnTo>
                  <a:lnTo>
                    <a:pt x="322" y="1072"/>
                  </a:lnTo>
                  <a:lnTo>
                    <a:pt x="304" y="1066"/>
                  </a:lnTo>
                  <a:lnTo>
                    <a:pt x="286" y="1056"/>
                  </a:lnTo>
                  <a:lnTo>
                    <a:pt x="268" y="1044"/>
                  </a:lnTo>
                  <a:lnTo>
                    <a:pt x="250" y="1030"/>
                  </a:lnTo>
                  <a:lnTo>
                    <a:pt x="232" y="1014"/>
                  </a:lnTo>
                  <a:lnTo>
                    <a:pt x="198" y="980"/>
                  </a:lnTo>
                  <a:lnTo>
                    <a:pt x="168" y="946"/>
                  </a:lnTo>
                  <a:lnTo>
                    <a:pt x="142" y="916"/>
                  </a:lnTo>
                  <a:lnTo>
                    <a:pt x="114" y="882"/>
                  </a:lnTo>
                  <a:lnTo>
                    <a:pt x="100" y="864"/>
                  </a:lnTo>
                  <a:lnTo>
                    <a:pt x="88" y="844"/>
                  </a:lnTo>
                  <a:lnTo>
                    <a:pt x="76" y="820"/>
                  </a:lnTo>
                  <a:lnTo>
                    <a:pt x="66" y="792"/>
                  </a:lnTo>
                  <a:lnTo>
                    <a:pt x="58" y="762"/>
                  </a:lnTo>
                  <a:lnTo>
                    <a:pt x="50" y="730"/>
                  </a:lnTo>
                  <a:lnTo>
                    <a:pt x="44" y="696"/>
                  </a:lnTo>
                  <a:lnTo>
                    <a:pt x="38" y="660"/>
                  </a:lnTo>
                  <a:lnTo>
                    <a:pt x="14" y="480"/>
                  </a:lnTo>
                  <a:lnTo>
                    <a:pt x="0" y="362"/>
                  </a:lnTo>
                  <a:lnTo>
                    <a:pt x="2" y="336"/>
                  </a:lnTo>
                  <a:lnTo>
                    <a:pt x="4" y="312"/>
                  </a:lnTo>
                  <a:lnTo>
                    <a:pt x="8" y="288"/>
                  </a:lnTo>
                  <a:lnTo>
                    <a:pt x="16" y="266"/>
                  </a:lnTo>
                  <a:lnTo>
                    <a:pt x="22" y="244"/>
                  </a:lnTo>
                  <a:lnTo>
                    <a:pt x="32" y="224"/>
                  </a:lnTo>
                  <a:lnTo>
                    <a:pt x="42" y="206"/>
                  </a:lnTo>
                  <a:lnTo>
                    <a:pt x="54" y="188"/>
                  </a:lnTo>
                  <a:lnTo>
                    <a:pt x="68" y="170"/>
                  </a:lnTo>
                  <a:lnTo>
                    <a:pt x="80" y="154"/>
                  </a:lnTo>
                  <a:lnTo>
                    <a:pt x="110" y="124"/>
                  </a:lnTo>
                  <a:lnTo>
                    <a:pt x="142" y="100"/>
                  </a:lnTo>
                  <a:lnTo>
                    <a:pt x="174" y="76"/>
                  </a:lnTo>
                  <a:lnTo>
                    <a:pt x="206" y="58"/>
                  </a:lnTo>
                  <a:lnTo>
                    <a:pt x="238" y="42"/>
                  </a:lnTo>
                  <a:lnTo>
                    <a:pt x="266" y="28"/>
                  </a:lnTo>
                  <a:lnTo>
                    <a:pt x="294" y="18"/>
                  </a:lnTo>
                  <a:lnTo>
                    <a:pt x="332" y="6"/>
                  </a:lnTo>
                  <a:lnTo>
                    <a:pt x="348" y="2"/>
                  </a:lnTo>
                  <a:lnTo>
                    <a:pt x="348" y="0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8196" name="Group 3090"/>
          <p:cNvGrpSpPr>
            <a:grpSpLocks/>
          </p:cNvGrpSpPr>
          <p:nvPr/>
        </p:nvGrpSpPr>
        <p:grpSpPr bwMode="auto">
          <a:xfrm>
            <a:off x="1860550" y="1195388"/>
            <a:ext cx="960438" cy="1622425"/>
            <a:chOff x="2366963" y="3300751"/>
            <a:chExt cx="1196975" cy="2022475"/>
          </a:xfrm>
        </p:grpSpPr>
        <p:sp>
          <p:nvSpPr>
            <p:cNvPr id="8385" name="Rectangle 28"/>
            <p:cNvSpPr>
              <a:spLocks noChangeArrowheads="1"/>
            </p:cNvSpPr>
            <p:nvPr/>
          </p:nvSpPr>
          <p:spPr bwMode="auto">
            <a:xfrm>
              <a:off x="2611438" y="4332626"/>
              <a:ext cx="701675" cy="9906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8386" name="Freeform 33"/>
            <p:cNvSpPr>
              <a:spLocks/>
            </p:cNvSpPr>
            <p:nvPr/>
          </p:nvSpPr>
          <p:spPr bwMode="auto">
            <a:xfrm>
              <a:off x="2366963" y="3300751"/>
              <a:ext cx="1196975" cy="1711325"/>
            </a:xfrm>
            <a:custGeom>
              <a:avLst/>
              <a:gdLst>
                <a:gd name="T0" fmla="*/ 2147483646 w 754"/>
                <a:gd name="T1" fmla="*/ 0 h 1078"/>
                <a:gd name="T2" fmla="*/ 2147483646 w 754"/>
                <a:gd name="T3" fmla="*/ 0 h 1078"/>
                <a:gd name="T4" fmla="*/ 2147483646 w 754"/>
                <a:gd name="T5" fmla="*/ 0 h 1078"/>
                <a:gd name="T6" fmla="*/ 2147483646 w 754"/>
                <a:gd name="T7" fmla="*/ 2147483646 h 1078"/>
                <a:gd name="T8" fmla="*/ 2147483646 w 754"/>
                <a:gd name="T9" fmla="*/ 2147483646 h 1078"/>
                <a:gd name="T10" fmla="*/ 2147483646 w 754"/>
                <a:gd name="T11" fmla="*/ 2147483646 h 1078"/>
                <a:gd name="T12" fmla="*/ 2147483646 w 754"/>
                <a:gd name="T13" fmla="*/ 2147483646 h 1078"/>
                <a:gd name="T14" fmla="*/ 2147483646 w 754"/>
                <a:gd name="T15" fmla="*/ 2147483646 h 1078"/>
                <a:gd name="T16" fmla="*/ 2147483646 w 754"/>
                <a:gd name="T17" fmla="*/ 2147483646 h 1078"/>
                <a:gd name="T18" fmla="*/ 2147483646 w 754"/>
                <a:gd name="T19" fmla="*/ 2147483646 h 1078"/>
                <a:gd name="T20" fmla="*/ 2147483646 w 754"/>
                <a:gd name="T21" fmla="*/ 2147483646 h 1078"/>
                <a:gd name="T22" fmla="*/ 2147483646 w 754"/>
                <a:gd name="T23" fmla="*/ 2147483646 h 1078"/>
                <a:gd name="T24" fmla="*/ 2147483646 w 754"/>
                <a:gd name="T25" fmla="*/ 2147483646 h 1078"/>
                <a:gd name="T26" fmla="*/ 2147483646 w 754"/>
                <a:gd name="T27" fmla="*/ 2147483646 h 1078"/>
                <a:gd name="T28" fmla="*/ 2147483646 w 754"/>
                <a:gd name="T29" fmla="*/ 2147483646 h 1078"/>
                <a:gd name="T30" fmla="*/ 2147483646 w 754"/>
                <a:gd name="T31" fmla="*/ 2147483646 h 1078"/>
                <a:gd name="T32" fmla="*/ 2147483646 w 754"/>
                <a:gd name="T33" fmla="*/ 2147483646 h 1078"/>
                <a:gd name="T34" fmla="*/ 2147483646 w 754"/>
                <a:gd name="T35" fmla="*/ 2147483646 h 1078"/>
                <a:gd name="T36" fmla="*/ 2147483646 w 754"/>
                <a:gd name="T37" fmla="*/ 2147483646 h 1078"/>
                <a:gd name="T38" fmla="*/ 2147483646 w 754"/>
                <a:gd name="T39" fmla="*/ 2147483646 h 1078"/>
                <a:gd name="T40" fmla="*/ 2147483646 w 754"/>
                <a:gd name="T41" fmla="*/ 2147483646 h 1078"/>
                <a:gd name="T42" fmla="*/ 2147483646 w 754"/>
                <a:gd name="T43" fmla="*/ 2147483646 h 1078"/>
                <a:gd name="T44" fmla="*/ 2147483646 w 754"/>
                <a:gd name="T45" fmla="*/ 2147483646 h 1078"/>
                <a:gd name="T46" fmla="*/ 2147483646 w 754"/>
                <a:gd name="T47" fmla="*/ 2147483646 h 1078"/>
                <a:gd name="T48" fmla="*/ 2147483646 w 754"/>
                <a:gd name="T49" fmla="*/ 2147483646 h 1078"/>
                <a:gd name="T50" fmla="*/ 2147483646 w 754"/>
                <a:gd name="T51" fmla="*/ 2147483646 h 1078"/>
                <a:gd name="T52" fmla="*/ 2147483646 w 754"/>
                <a:gd name="T53" fmla="*/ 2147483646 h 1078"/>
                <a:gd name="T54" fmla="*/ 2147483646 w 754"/>
                <a:gd name="T55" fmla="*/ 2147483646 h 1078"/>
                <a:gd name="T56" fmla="*/ 2147483646 w 754"/>
                <a:gd name="T57" fmla="*/ 2147483646 h 1078"/>
                <a:gd name="T58" fmla="*/ 2147483646 w 754"/>
                <a:gd name="T59" fmla="*/ 2147483646 h 1078"/>
                <a:gd name="T60" fmla="*/ 2147483646 w 754"/>
                <a:gd name="T61" fmla="*/ 2147483646 h 1078"/>
                <a:gd name="T62" fmla="*/ 2147483646 w 754"/>
                <a:gd name="T63" fmla="*/ 2147483646 h 1078"/>
                <a:gd name="T64" fmla="*/ 2147483646 w 754"/>
                <a:gd name="T65" fmla="*/ 2147483646 h 1078"/>
                <a:gd name="T66" fmla="*/ 2147483646 w 754"/>
                <a:gd name="T67" fmla="*/ 2147483646 h 1078"/>
                <a:gd name="T68" fmla="*/ 2147483646 w 754"/>
                <a:gd name="T69" fmla="*/ 2147483646 h 1078"/>
                <a:gd name="T70" fmla="*/ 2147483646 w 754"/>
                <a:gd name="T71" fmla="*/ 2147483646 h 1078"/>
                <a:gd name="T72" fmla="*/ 2147483646 w 754"/>
                <a:gd name="T73" fmla="*/ 2147483646 h 1078"/>
                <a:gd name="T74" fmla="*/ 2147483646 w 754"/>
                <a:gd name="T75" fmla="*/ 2147483646 h 1078"/>
                <a:gd name="T76" fmla="*/ 2147483646 w 754"/>
                <a:gd name="T77" fmla="*/ 2147483646 h 1078"/>
                <a:gd name="T78" fmla="*/ 2147483646 w 754"/>
                <a:gd name="T79" fmla="*/ 2147483646 h 1078"/>
                <a:gd name="T80" fmla="*/ 0 w 754"/>
                <a:gd name="T81" fmla="*/ 2147483646 h 1078"/>
                <a:gd name="T82" fmla="*/ 2147483646 w 754"/>
                <a:gd name="T83" fmla="*/ 2147483646 h 1078"/>
                <a:gd name="T84" fmla="*/ 2147483646 w 754"/>
                <a:gd name="T85" fmla="*/ 2147483646 h 1078"/>
                <a:gd name="T86" fmla="*/ 2147483646 w 754"/>
                <a:gd name="T87" fmla="*/ 2147483646 h 1078"/>
                <a:gd name="T88" fmla="*/ 2147483646 w 754"/>
                <a:gd name="T89" fmla="*/ 2147483646 h 1078"/>
                <a:gd name="T90" fmla="*/ 2147483646 w 754"/>
                <a:gd name="T91" fmla="*/ 2147483646 h 1078"/>
                <a:gd name="T92" fmla="*/ 2147483646 w 754"/>
                <a:gd name="T93" fmla="*/ 2147483646 h 1078"/>
                <a:gd name="T94" fmla="*/ 2147483646 w 754"/>
                <a:gd name="T95" fmla="*/ 2147483646 h 1078"/>
                <a:gd name="T96" fmla="*/ 2147483646 w 754"/>
                <a:gd name="T97" fmla="*/ 2147483646 h 1078"/>
                <a:gd name="T98" fmla="*/ 2147483646 w 754"/>
                <a:gd name="T99" fmla="*/ 2147483646 h 1078"/>
                <a:gd name="T100" fmla="*/ 2147483646 w 754"/>
                <a:gd name="T101" fmla="*/ 0 h 10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4" h="1078">
                  <a:moveTo>
                    <a:pt x="362" y="0"/>
                  </a:moveTo>
                  <a:lnTo>
                    <a:pt x="362" y="0"/>
                  </a:lnTo>
                  <a:lnTo>
                    <a:pt x="36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6" y="2"/>
                  </a:lnTo>
                  <a:lnTo>
                    <a:pt x="446" y="12"/>
                  </a:lnTo>
                  <a:lnTo>
                    <a:pt x="472" y="18"/>
                  </a:lnTo>
                  <a:lnTo>
                    <a:pt x="500" y="28"/>
                  </a:lnTo>
                  <a:lnTo>
                    <a:pt x="532" y="42"/>
                  </a:lnTo>
                  <a:lnTo>
                    <a:pt x="564" y="56"/>
                  </a:lnTo>
                  <a:lnTo>
                    <a:pt x="596" y="76"/>
                  </a:lnTo>
                  <a:lnTo>
                    <a:pt x="628" y="98"/>
                  </a:lnTo>
                  <a:lnTo>
                    <a:pt x="658" y="124"/>
                  </a:lnTo>
                  <a:lnTo>
                    <a:pt x="674" y="138"/>
                  </a:lnTo>
                  <a:lnTo>
                    <a:pt x="686" y="154"/>
                  </a:lnTo>
                  <a:lnTo>
                    <a:pt x="700" y="170"/>
                  </a:lnTo>
                  <a:lnTo>
                    <a:pt x="712" y="188"/>
                  </a:lnTo>
                  <a:lnTo>
                    <a:pt x="722" y="208"/>
                  </a:lnTo>
                  <a:lnTo>
                    <a:pt x="732" y="228"/>
                  </a:lnTo>
                  <a:lnTo>
                    <a:pt x="738" y="250"/>
                  </a:lnTo>
                  <a:lnTo>
                    <a:pt x="746" y="272"/>
                  </a:lnTo>
                  <a:lnTo>
                    <a:pt x="750" y="296"/>
                  </a:lnTo>
                  <a:lnTo>
                    <a:pt x="754" y="322"/>
                  </a:lnTo>
                  <a:lnTo>
                    <a:pt x="736" y="472"/>
                  </a:lnTo>
                  <a:lnTo>
                    <a:pt x="720" y="586"/>
                  </a:lnTo>
                  <a:lnTo>
                    <a:pt x="712" y="630"/>
                  </a:lnTo>
                  <a:lnTo>
                    <a:pt x="704" y="658"/>
                  </a:lnTo>
                  <a:lnTo>
                    <a:pt x="700" y="676"/>
                  </a:lnTo>
                  <a:lnTo>
                    <a:pt x="698" y="694"/>
                  </a:lnTo>
                  <a:lnTo>
                    <a:pt x="700" y="728"/>
                  </a:lnTo>
                  <a:lnTo>
                    <a:pt x="702" y="746"/>
                  </a:lnTo>
                  <a:lnTo>
                    <a:pt x="700" y="766"/>
                  </a:lnTo>
                  <a:lnTo>
                    <a:pt x="696" y="786"/>
                  </a:lnTo>
                  <a:lnTo>
                    <a:pt x="686" y="808"/>
                  </a:lnTo>
                  <a:lnTo>
                    <a:pt x="670" y="834"/>
                  </a:lnTo>
                  <a:lnTo>
                    <a:pt x="648" y="864"/>
                  </a:lnTo>
                  <a:lnTo>
                    <a:pt x="620" y="898"/>
                  </a:lnTo>
                  <a:lnTo>
                    <a:pt x="592" y="930"/>
                  </a:lnTo>
                  <a:lnTo>
                    <a:pt x="538" y="986"/>
                  </a:lnTo>
                  <a:lnTo>
                    <a:pt x="508" y="1018"/>
                  </a:lnTo>
                  <a:lnTo>
                    <a:pt x="492" y="1032"/>
                  </a:lnTo>
                  <a:lnTo>
                    <a:pt x="470" y="1050"/>
                  </a:lnTo>
                  <a:lnTo>
                    <a:pt x="446" y="1064"/>
                  </a:lnTo>
                  <a:lnTo>
                    <a:pt x="434" y="1070"/>
                  </a:lnTo>
                  <a:lnTo>
                    <a:pt x="422" y="1074"/>
                  </a:lnTo>
                  <a:lnTo>
                    <a:pt x="398" y="1078"/>
                  </a:lnTo>
                  <a:lnTo>
                    <a:pt x="352" y="1078"/>
                  </a:lnTo>
                  <a:lnTo>
                    <a:pt x="334" y="1076"/>
                  </a:lnTo>
                  <a:lnTo>
                    <a:pt x="322" y="1072"/>
                  </a:lnTo>
                  <a:lnTo>
                    <a:pt x="310" y="1066"/>
                  </a:lnTo>
                  <a:lnTo>
                    <a:pt x="284" y="1050"/>
                  </a:lnTo>
                  <a:lnTo>
                    <a:pt x="262" y="1032"/>
                  </a:lnTo>
                  <a:lnTo>
                    <a:pt x="246" y="1018"/>
                  </a:lnTo>
                  <a:lnTo>
                    <a:pt x="216" y="986"/>
                  </a:lnTo>
                  <a:lnTo>
                    <a:pt x="162" y="930"/>
                  </a:lnTo>
                  <a:lnTo>
                    <a:pt x="134" y="898"/>
                  </a:lnTo>
                  <a:lnTo>
                    <a:pt x="106" y="866"/>
                  </a:lnTo>
                  <a:lnTo>
                    <a:pt x="84" y="834"/>
                  </a:lnTo>
                  <a:lnTo>
                    <a:pt x="68" y="808"/>
                  </a:lnTo>
                  <a:lnTo>
                    <a:pt x="58" y="786"/>
                  </a:lnTo>
                  <a:lnTo>
                    <a:pt x="54" y="766"/>
                  </a:lnTo>
                  <a:lnTo>
                    <a:pt x="52" y="746"/>
                  </a:lnTo>
                  <a:lnTo>
                    <a:pt x="54" y="728"/>
                  </a:lnTo>
                  <a:lnTo>
                    <a:pt x="56" y="694"/>
                  </a:lnTo>
                  <a:lnTo>
                    <a:pt x="54" y="676"/>
                  </a:lnTo>
                  <a:lnTo>
                    <a:pt x="50" y="658"/>
                  </a:lnTo>
                  <a:lnTo>
                    <a:pt x="42" y="630"/>
                  </a:lnTo>
                  <a:lnTo>
                    <a:pt x="34" y="586"/>
                  </a:lnTo>
                  <a:lnTo>
                    <a:pt x="18" y="472"/>
                  </a:lnTo>
                  <a:lnTo>
                    <a:pt x="0" y="322"/>
                  </a:lnTo>
                  <a:lnTo>
                    <a:pt x="4" y="296"/>
                  </a:lnTo>
                  <a:lnTo>
                    <a:pt x="8" y="272"/>
                  </a:lnTo>
                  <a:lnTo>
                    <a:pt x="14" y="250"/>
                  </a:lnTo>
                  <a:lnTo>
                    <a:pt x="22" y="228"/>
                  </a:lnTo>
                  <a:lnTo>
                    <a:pt x="32" y="208"/>
                  </a:lnTo>
                  <a:lnTo>
                    <a:pt x="42" y="188"/>
                  </a:lnTo>
                  <a:lnTo>
                    <a:pt x="54" y="170"/>
                  </a:lnTo>
                  <a:lnTo>
                    <a:pt x="68" y="154"/>
                  </a:lnTo>
                  <a:lnTo>
                    <a:pt x="80" y="138"/>
                  </a:lnTo>
                  <a:lnTo>
                    <a:pt x="94" y="124"/>
                  </a:lnTo>
                  <a:lnTo>
                    <a:pt x="126" y="98"/>
                  </a:lnTo>
                  <a:lnTo>
                    <a:pt x="158" y="76"/>
                  </a:lnTo>
                  <a:lnTo>
                    <a:pt x="190" y="56"/>
                  </a:lnTo>
                  <a:lnTo>
                    <a:pt x="222" y="42"/>
                  </a:lnTo>
                  <a:lnTo>
                    <a:pt x="254" y="28"/>
                  </a:lnTo>
                  <a:lnTo>
                    <a:pt x="282" y="20"/>
                  </a:lnTo>
                  <a:lnTo>
                    <a:pt x="308" y="12"/>
                  </a:lnTo>
                  <a:lnTo>
                    <a:pt x="348" y="2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3091"/>
          <p:cNvGrpSpPr>
            <a:grpSpLocks/>
          </p:cNvGrpSpPr>
          <p:nvPr/>
        </p:nvGrpSpPr>
        <p:grpSpPr bwMode="auto">
          <a:xfrm>
            <a:off x="5277297" y="1195638"/>
            <a:ext cx="932556" cy="1646461"/>
            <a:chOff x="6313347" y="308800"/>
            <a:chExt cx="1123950" cy="1984375"/>
          </a:xfrm>
          <a:solidFill>
            <a:srgbClr val="FFCC66"/>
          </a:solidFill>
        </p:grpSpPr>
        <p:sp>
          <p:nvSpPr>
            <p:cNvPr id="7288" name="Rectangle 38"/>
            <p:cNvSpPr>
              <a:spLocks noChangeArrowheads="1"/>
            </p:cNvSpPr>
            <p:nvPr/>
          </p:nvSpPr>
          <p:spPr bwMode="auto">
            <a:xfrm>
              <a:off x="6516547" y="1302575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289" name="Freeform 43"/>
            <p:cNvSpPr>
              <a:spLocks/>
            </p:cNvSpPr>
            <p:nvPr/>
          </p:nvSpPr>
          <p:spPr bwMode="auto">
            <a:xfrm>
              <a:off x="6313347" y="308800"/>
              <a:ext cx="1123950" cy="1708150"/>
            </a:xfrm>
            <a:custGeom>
              <a:avLst/>
              <a:gdLst>
                <a:gd name="T0" fmla="*/ 871974063 w 708"/>
                <a:gd name="T1" fmla="*/ 2147483647 h 1076"/>
                <a:gd name="T2" fmla="*/ 801409688 w 708"/>
                <a:gd name="T3" fmla="*/ 2147483647 h 1076"/>
                <a:gd name="T4" fmla="*/ 725805000 w 708"/>
                <a:gd name="T5" fmla="*/ 2147483647 h 1076"/>
                <a:gd name="T6" fmla="*/ 559474688 w 708"/>
                <a:gd name="T7" fmla="*/ 2147483647 h 1076"/>
                <a:gd name="T8" fmla="*/ 388104063 w 708"/>
                <a:gd name="T9" fmla="*/ 2147483647 h 1076"/>
                <a:gd name="T10" fmla="*/ 241935000 w 708"/>
                <a:gd name="T11" fmla="*/ 2147483647 h 1076"/>
                <a:gd name="T12" fmla="*/ 186491563 w 708"/>
                <a:gd name="T13" fmla="*/ 2091729688 h 1076"/>
                <a:gd name="T14" fmla="*/ 136088438 w 708"/>
                <a:gd name="T15" fmla="*/ 1975802500 h 1076"/>
                <a:gd name="T16" fmla="*/ 60483750 w 708"/>
                <a:gd name="T17" fmla="*/ 1703625625 h 1076"/>
                <a:gd name="T18" fmla="*/ 15120938 w 708"/>
                <a:gd name="T19" fmla="*/ 1461690625 h 1076"/>
                <a:gd name="T20" fmla="*/ 0 w 708"/>
                <a:gd name="T21" fmla="*/ 1360884375 h 1076"/>
                <a:gd name="T22" fmla="*/ 5040313 w 708"/>
                <a:gd name="T23" fmla="*/ 1154231563 h 1076"/>
                <a:gd name="T24" fmla="*/ 30241875 w 708"/>
                <a:gd name="T25" fmla="*/ 972780313 h 1076"/>
                <a:gd name="T26" fmla="*/ 65524063 w 708"/>
                <a:gd name="T27" fmla="*/ 811490313 h 1076"/>
                <a:gd name="T28" fmla="*/ 110886875 w 708"/>
                <a:gd name="T29" fmla="*/ 670361563 h 1076"/>
                <a:gd name="T30" fmla="*/ 166330313 w 708"/>
                <a:gd name="T31" fmla="*/ 544353750 h 1076"/>
                <a:gd name="T32" fmla="*/ 231854375 w 708"/>
                <a:gd name="T33" fmla="*/ 433466875 h 1076"/>
                <a:gd name="T34" fmla="*/ 297378438 w 708"/>
                <a:gd name="T35" fmla="*/ 337700938 h 1076"/>
                <a:gd name="T36" fmla="*/ 443547500 w 708"/>
                <a:gd name="T37" fmla="*/ 191531875 h 1076"/>
                <a:gd name="T38" fmla="*/ 589716563 w 708"/>
                <a:gd name="T39" fmla="*/ 95765938 h 1076"/>
                <a:gd name="T40" fmla="*/ 720764688 w 708"/>
                <a:gd name="T41" fmla="*/ 35282188 h 1076"/>
                <a:gd name="T42" fmla="*/ 856853125 w 708"/>
                <a:gd name="T43" fmla="*/ 0 h 1076"/>
                <a:gd name="T44" fmla="*/ 856853125 w 708"/>
                <a:gd name="T45" fmla="*/ 0 h 1076"/>
                <a:gd name="T46" fmla="*/ 897175625 w 708"/>
                <a:gd name="T47" fmla="*/ 0 h 1076"/>
                <a:gd name="T48" fmla="*/ 897175625 w 708"/>
                <a:gd name="T49" fmla="*/ 0 h 1076"/>
                <a:gd name="T50" fmla="*/ 977820625 w 708"/>
                <a:gd name="T51" fmla="*/ 15120938 h 1076"/>
                <a:gd name="T52" fmla="*/ 1103828438 w 708"/>
                <a:gd name="T53" fmla="*/ 55443438 h 1076"/>
                <a:gd name="T54" fmla="*/ 1260078125 w 708"/>
                <a:gd name="T55" fmla="*/ 136088438 h 1076"/>
                <a:gd name="T56" fmla="*/ 1381045625 w 708"/>
                <a:gd name="T57" fmla="*/ 236894688 h 1076"/>
                <a:gd name="T58" fmla="*/ 1461690625 w 708"/>
                <a:gd name="T59" fmla="*/ 317539688 h 1076"/>
                <a:gd name="T60" fmla="*/ 1542335625 w 708"/>
                <a:gd name="T61" fmla="*/ 418345938 h 1076"/>
                <a:gd name="T62" fmla="*/ 1612900000 w 708"/>
                <a:gd name="T63" fmla="*/ 539313438 h 1076"/>
                <a:gd name="T64" fmla="*/ 1673383750 w 708"/>
                <a:gd name="T65" fmla="*/ 680442188 h 1076"/>
                <a:gd name="T66" fmla="*/ 1723786875 w 708"/>
                <a:gd name="T67" fmla="*/ 846772500 h 1076"/>
                <a:gd name="T68" fmla="*/ 1764109375 w 708"/>
                <a:gd name="T69" fmla="*/ 1033264063 h 1076"/>
                <a:gd name="T70" fmla="*/ 1779230313 w 708"/>
                <a:gd name="T71" fmla="*/ 1244957188 h 1076"/>
                <a:gd name="T72" fmla="*/ 1784270625 w 708"/>
                <a:gd name="T73" fmla="*/ 1360884375 h 1076"/>
                <a:gd name="T74" fmla="*/ 1748988438 w 708"/>
                <a:gd name="T75" fmla="*/ 1577617813 h 1076"/>
                <a:gd name="T76" fmla="*/ 1688504688 w 708"/>
                <a:gd name="T77" fmla="*/ 1844754375 h 1076"/>
                <a:gd name="T78" fmla="*/ 1622980625 w 708"/>
                <a:gd name="T79" fmla="*/ 2041326563 h 1076"/>
                <a:gd name="T80" fmla="*/ 1572577500 w 708"/>
                <a:gd name="T81" fmla="*/ 2147173125 h 1076"/>
                <a:gd name="T82" fmla="*/ 1542335625 w 708"/>
                <a:gd name="T83" fmla="*/ 2147483647 h 1076"/>
                <a:gd name="T84" fmla="*/ 1310481250 w 708"/>
                <a:gd name="T85" fmla="*/ 2147483647 h 1076"/>
                <a:gd name="T86" fmla="*/ 1139110625 w 708"/>
                <a:gd name="T87" fmla="*/ 2147483647 h 1076"/>
                <a:gd name="T88" fmla="*/ 1018143125 w 708"/>
                <a:gd name="T89" fmla="*/ 2147483647 h 1076"/>
                <a:gd name="T90" fmla="*/ 942538438 w 708"/>
                <a:gd name="T91" fmla="*/ 2147483647 h 1076"/>
                <a:gd name="T92" fmla="*/ 871974063 w 708"/>
                <a:gd name="T93" fmla="*/ 2147483647 h 107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8" h="1076">
                  <a:moveTo>
                    <a:pt x="346" y="1074"/>
                  </a:moveTo>
                  <a:lnTo>
                    <a:pt x="346" y="1074"/>
                  </a:lnTo>
                  <a:lnTo>
                    <a:pt x="332" y="1072"/>
                  </a:lnTo>
                  <a:lnTo>
                    <a:pt x="318" y="1068"/>
                  </a:lnTo>
                  <a:lnTo>
                    <a:pt x="304" y="1060"/>
                  </a:lnTo>
                  <a:lnTo>
                    <a:pt x="288" y="1050"/>
                  </a:lnTo>
                  <a:lnTo>
                    <a:pt x="256" y="1026"/>
                  </a:lnTo>
                  <a:lnTo>
                    <a:pt x="222" y="994"/>
                  </a:lnTo>
                  <a:lnTo>
                    <a:pt x="188" y="962"/>
                  </a:lnTo>
                  <a:lnTo>
                    <a:pt x="154" y="926"/>
                  </a:lnTo>
                  <a:lnTo>
                    <a:pt x="96" y="864"/>
                  </a:lnTo>
                  <a:lnTo>
                    <a:pt x="84" y="850"/>
                  </a:lnTo>
                  <a:lnTo>
                    <a:pt x="74" y="830"/>
                  </a:lnTo>
                  <a:lnTo>
                    <a:pt x="62" y="808"/>
                  </a:lnTo>
                  <a:lnTo>
                    <a:pt x="54" y="784"/>
                  </a:lnTo>
                  <a:lnTo>
                    <a:pt x="36" y="732"/>
                  </a:lnTo>
                  <a:lnTo>
                    <a:pt x="24" y="676"/>
                  </a:lnTo>
                  <a:lnTo>
                    <a:pt x="12" y="624"/>
                  </a:lnTo>
                  <a:lnTo>
                    <a:pt x="6" y="580"/>
                  </a:lnTo>
                  <a:lnTo>
                    <a:pt x="0" y="540"/>
                  </a:lnTo>
                  <a:lnTo>
                    <a:pt x="0" y="498"/>
                  </a:lnTo>
                  <a:lnTo>
                    <a:pt x="2" y="458"/>
                  </a:lnTo>
                  <a:lnTo>
                    <a:pt x="6" y="422"/>
                  </a:lnTo>
                  <a:lnTo>
                    <a:pt x="12" y="386"/>
                  </a:lnTo>
                  <a:lnTo>
                    <a:pt x="18" y="354"/>
                  </a:lnTo>
                  <a:lnTo>
                    <a:pt x="26" y="322"/>
                  </a:lnTo>
                  <a:lnTo>
                    <a:pt x="34" y="292"/>
                  </a:lnTo>
                  <a:lnTo>
                    <a:pt x="44" y="266"/>
                  </a:lnTo>
                  <a:lnTo>
                    <a:pt x="54" y="240"/>
                  </a:lnTo>
                  <a:lnTo>
                    <a:pt x="66" y="216"/>
                  </a:lnTo>
                  <a:lnTo>
                    <a:pt x="78" y="192"/>
                  </a:lnTo>
                  <a:lnTo>
                    <a:pt x="92" y="172"/>
                  </a:lnTo>
                  <a:lnTo>
                    <a:pt x="104" y="152"/>
                  </a:lnTo>
                  <a:lnTo>
                    <a:pt x="118" y="134"/>
                  </a:lnTo>
                  <a:lnTo>
                    <a:pt x="146" y="104"/>
                  </a:lnTo>
                  <a:lnTo>
                    <a:pt x="176" y="76"/>
                  </a:lnTo>
                  <a:lnTo>
                    <a:pt x="206" y="56"/>
                  </a:lnTo>
                  <a:lnTo>
                    <a:pt x="234" y="38"/>
                  </a:lnTo>
                  <a:lnTo>
                    <a:pt x="260" y="24"/>
                  </a:lnTo>
                  <a:lnTo>
                    <a:pt x="286" y="14"/>
                  </a:lnTo>
                  <a:lnTo>
                    <a:pt x="308" y="6"/>
                  </a:lnTo>
                  <a:lnTo>
                    <a:pt x="340" y="0"/>
                  </a:lnTo>
                  <a:lnTo>
                    <a:pt x="356" y="0"/>
                  </a:lnTo>
                  <a:lnTo>
                    <a:pt x="372" y="2"/>
                  </a:lnTo>
                  <a:lnTo>
                    <a:pt x="388" y="6"/>
                  </a:lnTo>
                  <a:lnTo>
                    <a:pt x="412" y="12"/>
                  </a:lnTo>
                  <a:lnTo>
                    <a:pt x="438" y="22"/>
                  </a:lnTo>
                  <a:lnTo>
                    <a:pt x="468" y="36"/>
                  </a:lnTo>
                  <a:lnTo>
                    <a:pt x="500" y="54"/>
                  </a:lnTo>
                  <a:lnTo>
                    <a:pt x="532" y="78"/>
                  </a:lnTo>
                  <a:lnTo>
                    <a:pt x="548" y="94"/>
                  </a:lnTo>
                  <a:lnTo>
                    <a:pt x="564" y="108"/>
                  </a:lnTo>
                  <a:lnTo>
                    <a:pt x="580" y="126"/>
                  </a:lnTo>
                  <a:lnTo>
                    <a:pt x="596" y="146"/>
                  </a:lnTo>
                  <a:lnTo>
                    <a:pt x="612" y="166"/>
                  </a:lnTo>
                  <a:lnTo>
                    <a:pt x="626" y="190"/>
                  </a:lnTo>
                  <a:lnTo>
                    <a:pt x="640" y="214"/>
                  </a:lnTo>
                  <a:lnTo>
                    <a:pt x="654" y="242"/>
                  </a:lnTo>
                  <a:lnTo>
                    <a:pt x="664" y="270"/>
                  </a:lnTo>
                  <a:lnTo>
                    <a:pt x="676" y="302"/>
                  </a:lnTo>
                  <a:lnTo>
                    <a:pt x="684" y="336"/>
                  </a:lnTo>
                  <a:lnTo>
                    <a:pt x="692" y="372"/>
                  </a:lnTo>
                  <a:lnTo>
                    <a:pt x="700" y="410"/>
                  </a:lnTo>
                  <a:lnTo>
                    <a:pt x="704" y="450"/>
                  </a:lnTo>
                  <a:lnTo>
                    <a:pt x="706" y="494"/>
                  </a:lnTo>
                  <a:lnTo>
                    <a:pt x="708" y="540"/>
                  </a:lnTo>
                  <a:lnTo>
                    <a:pt x="702" y="582"/>
                  </a:lnTo>
                  <a:lnTo>
                    <a:pt x="694" y="626"/>
                  </a:lnTo>
                  <a:lnTo>
                    <a:pt x="684" y="678"/>
                  </a:lnTo>
                  <a:lnTo>
                    <a:pt x="670" y="732"/>
                  </a:lnTo>
                  <a:lnTo>
                    <a:pt x="654" y="786"/>
                  </a:lnTo>
                  <a:lnTo>
                    <a:pt x="644" y="810"/>
                  </a:lnTo>
                  <a:lnTo>
                    <a:pt x="634" y="832"/>
                  </a:lnTo>
                  <a:lnTo>
                    <a:pt x="624" y="852"/>
                  </a:lnTo>
                  <a:lnTo>
                    <a:pt x="612" y="866"/>
                  </a:lnTo>
                  <a:lnTo>
                    <a:pt x="554" y="928"/>
                  </a:lnTo>
                  <a:lnTo>
                    <a:pt x="520" y="962"/>
                  </a:lnTo>
                  <a:lnTo>
                    <a:pt x="486" y="996"/>
                  </a:lnTo>
                  <a:lnTo>
                    <a:pt x="452" y="1028"/>
                  </a:lnTo>
                  <a:lnTo>
                    <a:pt x="420" y="1052"/>
                  </a:lnTo>
                  <a:lnTo>
                    <a:pt x="404" y="1062"/>
                  </a:lnTo>
                  <a:lnTo>
                    <a:pt x="388" y="1070"/>
                  </a:lnTo>
                  <a:lnTo>
                    <a:pt x="374" y="1074"/>
                  </a:lnTo>
                  <a:lnTo>
                    <a:pt x="362" y="1076"/>
                  </a:lnTo>
                  <a:lnTo>
                    <a:pt x="346" y="1076"/>
                  </a:lnTo>
                  <a:lnTo>
                    <a:pt x="346" y="1074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8198" name="Group 3177"/>
          <p:cNvGrpSpPr>
            <a:grpSpLocks/>
          </p:cNvGrpSpPr>
          <p:nvPr/>
        </p:nvGrpSpPr>
        <p:grpSpPr bwMode="auto">
          <a:xfrm>
            <a:off x="1920875" y="3813175"/>
            <a:ext cx="728663" cy="169863"/>
            <a:chOff x="3165475" y="3517900"/>
            <a:chExt cx="898525" cy="209550"/>
          </a:xfrm>
        </p:grpSpPr>
        <p:sp>
          <p:nvSpPr>
            <p:cNvPr id="8363" name="Freeform 50"/>
            <p:cNvSpPr>
              <a:spLocks/>
            </p:cNvSpPr>
            <p:nvPr/>
          </p:nvSpPr>
          <p:spPr bwMode="auto">
            <a:xfrm>
              <a:off x="3940175" y="3594100"/>
              <a:ext cx="107950" cy="127000"/>
            </a:xfrm>
            <a:custGeom>
              <a:avLst/>
              <a:gdLst>
                <a:gd name="T0" fmla="*/ 2147483646 w 68"/>
                <a:gd name="T1" fmla="*/ 2147483646 h 80"/>
                <a:gd name="T2" fmla="*/ 2147483646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0 w 68"/>
                <a:gd name="T15" fmla="*/ 2147483646 h 80"/>
                <a:gd name="T16" fmla="*/ 0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2147483646 w 68"/>
                <a:gd name="T25" fmla="*/ 2147483646 h 80"/>
                <a:gd name="T26" fmla="*/ 2147483646 w 68"/>
                <a:gd name="T27" fmla="*/ 2147483646 h 80"/>
                <a:gd name="T28" fmla="*/ 2147483646 w 68"/>
                <a:gd name="T29" fmla="*/ 2147483646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0 h 80"/>
                <a:gd name="T36" fmla="*/ 2147483646 w 68"/>
                <a:gd name="T37" fmla="*/ 0 h 80"/>
                <a:gd name="T38" fmla="*/ 2147483646 w 68"/>
                <a:gd name="T39" fmla="*/ 2147483646 h 80"/>
                <a:gd name="T40" fmla="*/ 2147483646 w 68"/>
                <a:gd name="T41" fmla="*/ 2147483646 h 80"/>
                <a:gd name="T42" fmla="*/ 2147483646 w 68"/>
                <a:gd name="T43" fmla="*/ 2147483646 h 80"/>
                <a:gd name="T44" fmla="*/ 2147483646 w 68"/>
                <a:gd name="T45" fmla="*/ 2147483646 h 80"/>
                <a:gd name="T46" fmla="*/ 2147483646 w 68"/>
                <a:gd name="T47" fmla="*/ 2147483646 h 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8" h="80">
                  <a:moveTo>
                    <a:pt x="68" y="44"/>
                  </a:moveTo>
                  <a:lnTo>
                    <a:pt x="68" y="44"/>
                  </a:lnTo>
                  <a:lnTo>
                    <a:pt x="68" y="50"/>
                  </a:lnTo>
                  <a:lnTo>
                    <a:pt x="66" y="56"/>
                  </a:lnTo>
                  <a:lnTo>
                    <a:pt x="58" y="60"/>
                  </a:lnTo>
                  <a:lnTo>
                    <a:pt x="48" y="66"/>
                  </a:lnTo>
                  <a:lnTo>
                    <a:pt x="24" y="74"/>
                  </a:lnTo>
                  <a:lnTo>
                    <a:pt x="0" y="80"/>
                  </a:lnTo>
                  <a:lnTo>
                    <a:pt x="10" y="72"/>
                  </a:lnTo>
                  <a:lnTo>
                    <a:pt x="16" y="62"/>
                  </a:lnTo>
                  <a:lnTo>
                    <a:pt x="22" y="50"/>
                  </a:lnTo>
                  <a:lnTo>
                    <a:pt x="24" y="38"/>
                  </a:lnTo>
                  <a:lnTo>
                    <a:pt x="22" y="26"/>
                  </a:lnTo>
                  <a:lnTo>
                    <a:pt x="18" y="16"/>
                  </a:lnTo>
                  <a:lnTo>
                    <a:pt x="12" y="8"/>
                  </a:lnTo>
                  <a:lnTo>
                    <a:pt x="4" y="0"/>
                  </a:lnTo>
                  <a:lnTo>
                    <a:pt x="28" y="8"/>
                  </a:lnTo>
                  <a:lnTo>
                    <a:pt x="46" y="18"/>
                  </a:lnTo>
                  <a:lnTo>
                    <a:pt x="60" y="30"/>
                  </a:lnTo>
                  <a:lnTo>
                    <a:pt x="68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4" name="Freeform 51"/>
            <p:cNvSpPr>
              <a:spLocks noEditPoints="1"/>
            </p:cNvSpPr>
            <p:nvPr/>
          </p:nvSpPr>
          <p:spPr bwMode="auto">
            <a:xfrm>
              <a:off x="3822700" y="3584575"/>
              <a:ext cx="155575" cy="139700"/>
            </a:xfrm>
            <a:custGeom>
              <a:avLst/>
              <a:gdLst>
                <a:gd name="T0" fmla="*/ 2147483646 w 98"/>
                <a:gd name="T1" fmla="*/ 2147483646 h 88"/>
                <a:gd name="T2" fmla="*/ 2147483646 w 98"/>
                <a:gd name="T3" fmla="*/ 2147483646 h 88"/>
                <a:gd name="T4" fmla="*/ 2147483646 w 98"/>
                <a:gd name="T5" fmla="*/ 2147483646 h 88"/>
                <a:gd name="T6" fmla="*/ 2147483646 w 98"/>
                <a:gd name="T7" fmla="*/ 2147483646 h 88"/>
                <a:gd name="T8" fmla="*/ 2147483646 w 98"/>
                <a:gd name="T9" fmla="*/ 2147483646 h 88"/>
                <a:gd name="T10" fmla="*/ 2147483646 w 98"/>
                <a:gd name="T11" fmla="*/ 2147483646 h 88"/>
                <a:gd name="T12" fmla="*/ 2147483646 w 98"/>
                <a:gd name="T13" fmla="*/ 2147483646 h 88"/>
                <a:gd name="T14" fmla="*/ 2147483646 w 98"/>
                <a:gd name="T15" fmla="*/ 2147483646 h 88"/>
                <a:gd name="T16" fmla="*/ 2147483646 w 98"/>
                <a:gd name="T17" fmla="*/ 2147483646 h 88"/>
                <a:gd name="T18" fmla="*/ 2147483646 w 98"/>
                <a:gd name="T19" fmla="*/ 2147483646 h 88"/>
                <a:gd name="T20" fmla="*/ 2147483646 w 98"/>
                <a:gd name="T21" fmla="*/ 2147483646 h 88"/>
                <a:gd name="T22" fmla="*/ 2147483646 w 98"/>
                <a:gd name="T23" fmla="*/ 2147483646 h 88"/>
                <a:gd name="T24" fmla="*/ 2147483646 w 98"/>
                <a:gd name="T25" fmla="*/ 2147483646 h 88"/>
                <a:gd name="T26" fmla="*/ 2147483646 w 98"/>
                <a:gd name="T27" fmla="*/ 2147483646 h 88"/>
                <a:gd name="T28" fmla="*/ 2147483646 w 98"/>
                <a:gd name="T29" fmla="*/ 2147483646 h 88"/>
                <a:gd name="T30" fmla="*/ 2147483646 w 98"/>
                <a:gd name="T31" fmla="*/ 2147483646 h 88"/>
                <a:gd name="T32" fmla="*/ 2147483646 w 98"/>
                <a:gd name="T33" fmla="*/ 2147483646 h 88"/>
                <a:gd name="T34" fmla="*/ 2147483646 w 98"/>
                <a:gd name="T35" fmla="*/ 2147483646 h 88"/>
                <a:gd name="T36" fmla="*/ 2147483646 w 98"/>
                <a:gd name="T37" fmla="*/ 2147483646 h 88"/>
                <a:gd name="T38" fmla="*/ 0 w 98"/>
                <a:gd name="T39" fmla="*/ 2147483646 h 88"/>
                <a:gd name="T40" fmla="*/ 0 w 98"/>
                <a:gd name="T41" fmla="*/ 2147483646 h 88"/>
                <a:gd name="T42" fmla="*/ 0 w 98"/>
                <a:gd name="T43" fmla="*/ 2147483646 h 88"/>
                <a:gd name="T44" fmla="*/ 2147483646 w 98"/>
                <a:gd name="T45" fmla="*/ 2147483646 h 88"/>
                <a:gd name="T46" fmla="*/ 2147483646 w 98"/>
                <a:gd name="T47" fmla="*/ 2147483646 h 88"/>
                <a:gd name="T48" fmla="*/ 2147483646 w 98"/>
                <a:gd name="T49" fmla="*/ 2147483646 h 88"/>
                <a:gd name="T50" fmla="*/ 2147483646 w 98"/>
                <a:gd name="T51" fmla="*/ 0 h 88"/>
                <a:gd name="T52" fmla="*/ 2147483646 w 98"/>
                <a:gd name="T53" fmla="*/ 0 h 88"/>
                <a:gd name="T54" fmla="*/ 2147483646 w 98"/>
                <a:gd name="T55" fmla="*/ 0 h 88"/>
                <a:gd name="T56" fmla="*/ 2147483646 w 98"/>
                <a:gd name="T57" fmla="*/ 0 h 88"/>
                <a:gd name="T58" fmla="*/ 2147483646 w 98"/>
                <a:gd name="T59" fmla="*/ 0 h 88"/>
                <a:gd name="T60" fmla="*/ 2147483646 w 98"/>
                <a:gd name="T61" fmla="*/ 2147483646 h 88"/>
                <a:gd name="T62" fmla="*/ 2147483646 w 98"/>
                <a:gd name="T63" fmla="*/ 2147483646 h 88"/>
                <a:gd name="T64" fmla="*/ 2147483646 w 98"/>
                <a:gd name="T65" fmla="*/ 2147483646 h 88"/>
                <a:gd name="T66" fmla="*/ 2147483646 w 98"/>
                <a:gd name="T67" fmla="*/ 2147483646 h 88"/>
                <a:gd name="T68" fmla="*/ 2147483646 w 98"/>
                <a:gd name="T69" fmla="*/ 2147483646 h 88"/>
                <a:gd name="T70" fmla="*/ 2147483646 w 98"/>
                <a:gd name="T71" fmla="*/ 2147483646 h 88"/>
                <a:gd name="T72" fmla="*/ 2147483646 w 98"/>
                <a:gd name="T73" fmla="*/ 2147483646 h 88"/>
                <a:gd name="T74" fmla="*/ 2147483646 w 98"/>
                <a:gd name="T75" fmla="*/ 2147483646 h 88"/>
                <a:gd name="T76" fmla="*/ 2147483646 w 98"/>
                <a:gd name="T77" fmla="*/ 2147483646 h 88"/>
                <a:gd name="T78" fmla="*/ 2147483646 w 98"/>
                <a:gd name="T79" fmla="*/ 2147483646 h 88"/>
                <a:gd name="T80" fmla="*/ 2147483646 w 98"/>
                <a:gd name="T81" fmla="*/ 2147483646 h 88"/>
                <a:gd name="T82" fmla="*/ 2147483646 w 98"/>
                <a:gd name="T83" fmla="*/ 2147483646 h 88"/>
                <a:gd name="T84" fmla="*/ 2147483646 w 98"/>
                <a:gd name="T85" fmla="*/ 2147483646 h 88"/>
                <a:gd name="T86" fmla="*/ 2147483646 w 98"/>
                <a:gd name="T87" fmla="*/ 2147483646 h 88"/>
                <a:gd name="T88" fmla="*/ 2147483646 w 98"/>
                <a:gd name="T89" fmla="*/ 2147483646 h 88"/>
                <a:gd name="T90" fmla="*/ 2147483646 w 98"/>
                <a:gd name="T91" fmla="*/ 2147483646 h 88"/>
                <a:gd name="T92" fmla="*/ 2147483646 w 98"/>
                <a:gd name="T93" fmla="*/ 2147483646 h 88"/>
                <a:gd name="T94" fmla="*/ 2147483646 w 98"/>
                <a:gd name="T95" fmla="*/ 2147483646 h 88"/>
                <a:gd name="T96" fmla="*/ 2147483646 w 98"/>
                <a:gd name="T97" fmla="*/ 2147483646 h 88"/>
                <a:gd name="T98" fmla="*/ 2147483646 w 98"/>
                <a:gd name="T99" fmla="*/ 2147483646 h 88"/>
                <a:gd name="T100" fmla="*/ 2147483646 w 98"/>
                <a:gd name="T101" fmla="*/ 2147483646 h 88"/>
                <a:gd name="T102" fmla="*/ 2147483646 w 98"/>
                <a:gd name="T103" fmla="*/ 2147483646 h 88"/>
                <a:gd name="T104" fmla="*/ 2147483646 w 98"/>
                <a:gd name="T105" fmla="*/ 2147483646 h 88"/>
                <a:gd name="T106" fmla="*/ 2147483646 w 98"/>
                <a:gd name="T107" fmla="*/ 2147483646 h 88"/>
                <a:gd name="T108" fmla="*/ 2147483646 w 98"/>
                <a:gd name="T109" fmla="*/ 2147483646 h 8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" h="88">
                  <a:moveTo>
                    <a:pt x="78" y="6"/>
                  </a:moveTo>
                  <a:lnTo>
                    <a:pt x="78" y="6"/>
                  </a:lnTo>
                  <a:lnTo>
                    <a:pt x="86" y="14"/>
                  </a:lnTo>
                  <a:lnTo>
                    <a:pt x="92" y="22"/>
                  </a:lnTo>
                  <a:lnTo>
                    <a:pt x="96" y="32"/>
                  </a:lnTo>
                  <a:lnTo>
                    <a:pt x="98" y="44"/>
                  </a:lnTo>
                  <a:lnTo>
                    <a:pt x="96" y="56"/>
                  </a:lnTo>
                  <a:lnTo>
                    <a:pt x="90" y="68"/>
                  </a:lnTo>
                  <a:lnTo>
                    <a:pt x="84" y="78"/>
                  </a:lnTo>
                  <a:lnTo>
                    <a:pt x="74" y="86"/>
                  </a:lnTo>
                  <a:lnTo>
                    <a:pt x="54" y="88"/>
                  </a:lnTo>
                  <a:lnTo>
                    <a:pt x="36" y="86"/>
                  </a:lnTo>
                  <a:lnTo>
                    <a:pt x="22" y="84"/>
                  </a:lnTo>
                  <a:lnTo>
                    <a:pt x="12" y="78"/>
                  </a:lnTo>
                  <a:lnTo>
                    <a:pt x="6" y="68"/>
                  </a:lnTo>
                  <a:lnTo>
                    <a:pt x="0" y="56"/>
                  </a:lnTo>
                  <a:lnTo>
                    <a:pt x="0" y="44"/>
                  </a:lnTo>
                  <a:lnTo>
                    <a:pt x="2" y="30"/>
                  </a:lnTo>
                  <a:lnTo>
                    <a:pt x="6" y="18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42" y="0"/>
                  </a:lnTo>
                  <a:lnTo>
                    <a:pt x="62" y="2"/>
                  </a:lnTo>
                  <a:lnTo>
                    <a:pt x="78" y="6"/>
                  </a:lnTo>
                  <a:close/>
                  <a:moveTo>
                    <a:pt x="70" y="44"/>
                  </a:moveTo>
                  <a:lnTo>
                    <a:pt x="70" y="44"/>
                  </a:lnTo>
                  <a:lnTo>
                    <a:pt x="68" y="36"/>
                  </a:lnTo>
                  <a:lnTo>
                    <a:pt x="64" y="28"/>
                  </a:lnTo>
                  <a:lnTo>
                    <a:pt x="56" y="24"/>
                  </a:lnTo>
                  <a:lnTo>
                    <a:pt x="48" y="22"/>
                  </a:lnTo>
                  <a:lnTo>
                    <a:pt x="40" y="24"/>
                  </a:lnTo>
                  <a:lnTo>
                    <a:pt x="32" y="28"/>
                  </a:lnTo>
                  <a:lnTo>
                    <a:pt x="28" y="36"/>
                  </a:lnTo>
                  <a:lnTo>
                    <a:pt x="26" y="44"/>
                  </a:lnTo>
                  <a:lnTo>
                    <a:pt x="28" y="52"/>
                  </a:lnTo>
                  <a:lnTo>
                    <a:pt x="32" y="60"/>
                  </a:lnTo>
                  <a:lnTo>
                    <a:pt x="40" y="64"/>
                  </a:lnTo>
                  <a:lnTo>
                    <a:pt x="48" y="66"/>
                  </a:lnTo>
                  <a:lnTo>
                    <a:pt x="56" y="64"/>
                  </a:lnTo>
                  <a:lnTo>
                    <a:pt x="64" y="60"/>
                  </a:lnTo>
                  <a:lnTo>
                    <a:pt x="68" y="52"/>
                  </a:lnTo>
                  <a:lnTo>
                    <a:pt x="70" y="4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5" name="Freeform 52"/>
            <p:cNvSpPr>
              <a:spLocks/>
            </p:cNvSpPr>
            <p:nvPr/>
          </p:nvSpPr>
          <p:spPr bwMode="auto">
            <a:xfrm>
              <a:off x="3863975" y="3619500"/>
              <a:ext cx="69850" cy="69850"/>
            </a:xfrm>
            <a:custGeom>
              <a:avLst/>
              <a:gdLst>
                <a:gd name="T0" fmla="*/ 2147483646 w 44"/>
                <a:gd name="T1" fmla="*/ 0 h 44"/>
                <a:gd name="T2" fmla="*/ 2147483646 w 44"/>
                <a:gd name="T3" fmla="*/ 0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0 w 44"/>
                <a:gd name="T31" fmla="*/ 2147483646 h 44"/>
                <a:gd name="T32" fmla="*/ 0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0 h 44"/>
                <a:gd name="T42" fmla="*/ 2147483646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6" name="Freeform 53"/>
            <p:cNvSpPr>
              <a:spLocks/>
            </p:cNvSpPr>
            <p:nvPr/>
          </p:nvSpPr>
          <p:spPr bwMode="auto">
            <a:xfrm>
              <a:off x="3743325" y="3584575"/>
              <a:ext cx="120650" cy="133350"/>
            </a:xfrm>
            <a:custGeom>
              <a:avLst/>
              <a:gdLst>
                <a:gd name="T0" fmla="*/ 2147483646 w 76"/>
                <a:gd name="T1" fmla="*/ 2147483646 h 84"/>
                <a:gd name="T2" fmla="*/ 2147483646 w 76"/>
                <a:gd name="T3" fmla="*/ 2147483646 h 84"/>
                <a:gd name="T4" fmla="*/ 2147483646 w 76"/>
                <a:gd name="T5" fmla="*/ 2147483646 h 84"/>
                <a:gd name="T6" fmla="*/ 2147483646 w 76"/>
                <a:gd name="T7" fmla="*/ 2147483646 h 84"/>
                <a:gd name="T8" fmla="*/ 2147483646 w 76"/>
                <a:gd name="T9" fmla="*/ 2147483646 h 84"/>
                <a:gd name="T10" fmla="*/ 2147483646 w 76"/>
                <a:gd name="T11" fmla="*/ 2147483646 h 84"/>
                <a:gd name="T12" fmla="*/ 2147483646 w 76"/>
                <a:gd name="T13" fmla="*/ 2147483646 h 84"/>
                <a:gd name="T14" fmla="*/ 2147483646 w 76"/>
                <a:gd name="T15" fmla="*/ 2147483646 h 84"/>
                <a:gd name="T16" fmla="*/ 2147483646 w 76"/>
                <a:gd name="T17" fmla="*/ 2147483646 h 84"/>
                <a:gd name="T18" fmla="*/ 2147483646 w 76"/>
                <a:gd name="T19" fmla="*/ 2147483646 h 84"/>
                <a:gd name="T20" fmla="*/ 0 w 76"/>
                <a:gd name="T21" fmla="*/ 2147483646 h 84"/>
                <a:gd name="T22" fmla="*/ 0 w 76"/>
                <a:gd name="T23" fmla="*/ 2147483646 h 84"/>
                <a:gd name="T24" fmla="*/ 0 w 76"/>
                <a:gd name="T25" fmla="*/ 2147483646 h 84"/>
                <a:gd name="T26" fmla="*/ 0 w 76"/>
                <a:gd name="T27" fmla="*/ 2147483646 h 84"/>
                <a:gd name="T28" fmla="*/ 0 w 76"/>
                <a:gd name="T29" fmla="*/ 2147483646 h 84"/>
                <a:gd name="T30" fmla="*/ 2147483646 w 76"/>
                <a:gd name="T31" fmla="*/ 2147483646 h 84"/>
                <a:gd name="T32" fmla="*/ 2147483646 w 76"/>
                <a:gd name="T33" fmla="*/ 2147483646 h 84"/>
                <a:gd name="T34" fmla="*/ 2147483646 w 76"/>
                <a:gd name="T35" fmla="*/ 2147483646 h 84"/>
                <a:gd name="T36" fmla="*/ 2147483646 w 76"/>
                <a:gd name="T37" fmla="*/ 2147483646 h 84"/>
                <a:gd name="T38" fmla="*/ 2147483646 w 76"/>
                <a:gd name="T39" fmla="*/ 2147483646 h 84"/>
                <a:gd name="T40" fmla="*/ 2147483646 w 76"/>
                <a:gd name="T41" fmla="*/ 0 h 84"/>
                <a:gd name="T42" fmla="*/ 2147483646 w 76"/>
                <a:gd name="T43" fmla="*/ 0 h 84"/>
                <a:gd name="T44" fmla="*/ 2147483646 w 76"/>
                <a:gd name="T45" fmla="*/ 2147483646 h 84"/>
                <a:gd name="T46" fmla="*/ 2147483646 w 76"/>
                <a:gd name="T47" fmla="*/ 2147483646 h 84"/>
                <a:gd name="T48" fmla="*/ 2147483646 w 76"/>
                <a:gd name="T49" fmla="*/ 2147483646 h 84"/>
                <a:gd name="T50" fmla="*/ 2147483646 w 76"/>
                <a:gd name="T51" fmla="*/ 2147483646 h 84"/>
                <a:gd name="T52" fmla="*/ 2147483646 w 76"/>
                <a:gd name="T53" fmla="*/ 2147483646 h 84"/>
                <a:gd name="T54" fmla="*/ 2147483646 w 76"/>
                <a:gd name="T55" fmla="*/ 2147483646 h 84"/>
                <a:gd name="T56" fmla="*/ 2147483646 w 76"/>
                <a:gd name="T57" fmla="*/ 2147483646 h 84"/>
                <a:gd name="T58" fmla="*/ 2147483646 w 76"/>
                <a:gd name="T59" fmla="*/ 2147483646 h 84"/>
                <a:gd name="T60" fmla="*/ 2147483646 w 76"/>
                <a:gd name="T61" fmla="*/ 2147483646 h 84"/>
                <a:gd name="T62" fmla="*/ 2147483646 w 76"/>
                <a:gd name="T63" fmla="*/ 2147483646 h 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6" h="84">
                  <a:moveTo>
                    <a:pt x="72" y="84"/>
                  </a:moveTo>
                  <a:lnTo>
                    <a:pt x="72" y="84"/>
                  </a:lnTo>
                  <a:lnTo>
                    <a:pt x="52" y="80"/>
                  </a:lnTo>
                  <a:lnTo>
                    <a:pt x="40" y="78"/>
                  </a:lnTo>
                  <a:lnTo>
                    <a:pt x="28" y="74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4"/>
                  </a:lnTo>
                  <a:lnTo>
                    <a:pt x="0" y="56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10" y="36"/>
                  </a:lnTo>
                  <a:lnTo>
                    <a:pt x="26" y="22"/>
                  </a:lnTo>
                  <a:lnTo>
                    <a:pt x="36" y="16"/>
                  </a:lnTo>
                  <a:lnTo>
                    <a:pt x="48" y="8"/>
                  </a:lnTo>
                  <a:lnTo>
                    <a:pt x="62" y="4"/>
                  </a:lnTo>
                  <a:lnTo>
                    <a:pt x="76" y="0"/>
                  </a:lnTo>
                  <a:lnTo>
                    <a:pt x="66" y="8"/>
                  </a:lnTo>
                  <a:lnTo>
                    <a:pt x="56" y="18"/>
                  </a:lnTo>
                  <a:lnTo>
                    <a:pt x="52" y="30"/>
                  </a:lnTo>
                  <a:lnTo>
                    <a:pt x="50" y="44"/>
                  </a:lnTo>
                  <a:lnTo>
                    <a:pt x="50" y="56"/>
                  </a:lnTo>
                  <a:lnTo>
                    <a:pt x="56" y="68"/>
                  </a:lnTo>
                  <a:lnTo>
                    <a:pt x="62" y="78"/>
                  </a:lnTo>
                  <a:lnTo>
                    <a:pt x="72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7" name="Freeform 54"/>
            <p:cNvSpPr>
              <a:spLocks/>
            </p:cNvSpPr>
            <p:nvPr/>
          </p:nvSpPr>
          <p:spPr bwMode="auto">
            <a:xfrm>
              <a:off x="3717925" y="3584575"/>
              <a:ext cx="330200" cy="139700"/>
            </a:xfrm>
            <a:custGeom>
              <a:avLst/>
              <a:gdLst>
                <a:gd name="T0" fmla="*/ 2147483646 w 208"/>
                <a:gd name="T1" fmla="*/ 0 h 88"/>
                <a:gd name="T2" fmla="*/ 2147483646 w 208"/>
                <a:gd name="T3" fmla="*/ 0 h 88"/>
                <a:gd name="T4" fmla="*/ 2147483646 w 208"/>
                <a:gd name="T5" fmla="*/ 0 h 88"/>
                <a:gd name="T6" fmla="*/ 2147483646 w 208"/>
                <a:gd name="T7" fmla="*/ 0 h 88"/>
                <a:gd name="T8" fmla="*/ 2147483646 w 208"/>
                <a:gd name="T9" fmla="*/ 2147483646 h 88"/>
                <a:gd name="T10" fmla="*/ 2147483646 w 208"/>
                <a:gd name="T11" fmla="*/ 2147483646 h 88"/>
                <a:gd name="T12" fmla="*/ 2147483646 w 208"/>
                <a:gd name="T13" fmla="*/ 2147483646 h 88"/>
                <a:gd name="T14" fmla="*/ 2147483646 w 208"/>
                <a:gd name="T15" fmla="*/ 2147483646 h 88"/>
                <a:gd name="T16" fmla="*/ 2147483646 w 208"/>
                <a:gd name="T17" fmla="*/ 2147483646 h 88"/>
                <a:gd name="T18" fmla="*/ 2147483646 w 208"/>
                <a:gd name="T19" fmla="*/ 2147483646 h 88"/>
                <a:gd name="T20" fmla="*/ 2147483646 w 208"/>
                <a:gd name="T21" fmla="*/ 2147483646 h 88"/>
                <a:gd name="T22" fmla="*/ 2147483646 w 208"/>
                <a:gd name="T23" fmla="*/ 2147483646 h 88"/>
                <a:gd name="T24" fmla="*/ 2147483646 w 208"/>
                <a:gd name="T25" fmla="*/ 2147483646 h 88"/>
                <a:gd name="T26" fmla="*/ 2147483646 w 208"/>
                <a:gd name="T27" fmla="*/ 2147483646 h 88"/>
                <a:gd name="T28" fmla="*/ 2147483646 w 208"/>
                <a:gd name="T29" fmla="*/ 2147483646 h 88"/>
                <a:gd name="T30" fmla="*/ 2147483646 w 208"/>
                <a:gd name="T31" fmla="*/ 2147483646 h 88"/>
                <a:gd name="T32" fmla="*/ 2147483646 w 208"/>
                <a:gd name="T33" fmla="*/ 2147483646 h 88"/>
                <a:gd name="T34" fmla="*/ 2147483646 w 208"/>
                <a:gd name="T35" fmla="*/ 2147483646 h 88"/>
                <a:gd name="T36" fmla="*/ 2147483646 w 208"/>
                <a:gd name="T37" fmla="*/ 2147483646 h 88"/>
                <a:gd name="T38" fmla="*/ 2147483646 w 208"/>
                <a:gd name="T39" fmla="*/ 2147483646 h 88"/>
                <a:gd name="T40" fmla="*/ 2147483646 w 208"/>
                <a:gd name="T41" fmla="*/ 2147483646 h 88"/>
                <a:gd name="T42" fmla="*/ 2147483646 w 208"/>
                <a:gd name="T43" fmla="*/ 2147483646 h 88"/>
                <a:gd name="T44" fmla="*/ 2147483646 w 208"/>
                <a:gd name="T45" fmla="*/ 2147483646 h 88"/>
                <a:gd name="T46" fmla="*/ 2147483646 w 208"/>
                <a:gd name="T47" fmla="*/ 2147483646 h 88"/>
                <a:gd name="T48" fmla="*/ 2147483646 w 208"/>
                <a:gd name="T49" fmla="*/ 2147483646 h 88"/>
                <a:gd name="T50" fmla="*/ 2147483646 w 208"/>
                <a:gd name="T51" fmla="*/ 2147483646 h 88"/>
                <a:gd name="T52" fmla="*/ 2147483646 w 208"/>
                <a:gd name="T53" fmla="*/ 2147483646 h 88"/>
                <a:gd name="T54" fmla="*/ 2147483646 w 208"/>
                <a:gd name="T55" fmla="*/ 2147483646 h 88"/>
                <a:gd name="T56" fmla="*/ 2147483646 w 208"/>
                <a:gd name="T57" fmla="*/ 2147483646 h 88"/>
                <a:gd name="T58" fmla="*/ 2147483646 w 208"/>
                <a:gd name="T59" fmla="*/ 2147483646 h 88"/>
                <a:gd name="T60" fmla="*/ 2147483646 w 208"/>
                <a:gd name="T61" fmla="*/ 2147483646 h 88"/>
                <a:gd name="T62" fmla="*/ 2147483646 w 208"/>
                <a:gd name="T63" fmla="*/ 2147483646 h 88"/>
                <a:gd name="T64" fmla="*/ 2147483646 w 208"/>
                <a:gd name="T65" fmla="*/ 2147483646 h 88"/>
                <a:gd name="T66" fmla="*/ 2147483646 w 208"/>
                <a:gd name="T67" fmla="*/ 2147483646 h 88"/>
                <a:gd name="T68" fmla="*/ 2147483646 w 208"/>
                <a:gd name="T69" fmla="*/ 2147483646 h 88"/>
                <a:gd name="T70" fmla="*/ 0 w 208"/>
                <a:gd name="T71" fmla="*/ 2147483646 h 88"/>
                <a:gd name="T72" fmla="*/ 0 w 208"/>
                <a:gd name="T73" fmla="*/ 2147483646 h 88"/>
                <a:gd name="T74" fmla="*/ 2147483646 w 208"/>
                <a:gd name="T75" fmla="*/ 2147483646 h 88"/>
                <a:gd name="T76" fmla="*/ 2147483646 w 208"/>
                <a:gd name="T77" fmla="*/ 2147483646 h 88"/>
                <a:gd name="T78" fmla="*/ 2147483646 w 208"/>
                <a:gd name="T79" fmla="*/ 2147483646 h 88"/>
                <a:gd name="T80" fmla="*/ 2147483646 w 208"/>
                <a:gd name="T81" fmla="*/ 2147483646 h 88"/>
                <a:gd name="T82" fmla="*/ 2147483646 w 208"/>
                <a:gd name="T83" fmla="*/ 2147483646 h 88"/>
                <a:gd name="T84" fmla="*/ 2147483646 w 208"/>
                <a:gd name="T85" fmla="*/ 2147483646 h 88"/>
                <a:gd name="T86" fmla="*/ 2147483646 w 208"/>
                <a:gd name="T87" fmla="*/ 2147483646 h 88"/>
                <a:gd name="T88" fmla="*/ 2147483646 w 208"/>
                <a:gd name="T89" fmla="*/ 2147483646 h 88"/>
                <a:gd name="T90" fmla="*/ 2147483646 w 208"/>
                <a:gd name="T91" fmla="*/ 2147483646 h 88"/>
                <a:gd name="T92" fmla="*/ 2147483646 w 208"/>
                <a:gd name="T93" fmla="*/ 2147483646 h 88"/>
                <a:gd name="T94" fmla="*/ 2147483646 w 208"/>
                <a:gd name="T95" fmla="*/ 0 h 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8" h="88">
                  <a:moveTo>
                    <a:pt x="92" y="0"/>
                  </a:moveTo>
                  <a:lnTo>
                    <a:pt x="92" y="0"/>
                  </a:ln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8" y="14"/>
                  </a:lnTo>
                  <a:lnTo>
                    <a:pt x="186" y="24"/>
                  </a:lnTo>
                  <a:lnTo>
                    <a:pt x="200" y="36"/>
                  </a:lnTo>
                  <a:lnTo>
                    <a:pt x="208" y="50"/>
                  </a:lnTo>
                  <a:lnTo>
                    <a:pt x="208" y="56"/>
                  </a:lnTo>
                  <a:lnTo>
                    <a:pt x="206" y="62"/>
                  </a:lnTo>
                  <a:lnTo>
                    <a:pt x="198" y="66"/>
                  </a:lnTo>
                  <a:lnTo>
                    <a:pt x="188" y="72"/>
                  </a:lnTo>
                  <a:lnTo>
                    <a:pt x="164" y="80"/>
                  </a:lnTo>
                  <a:lnTo>
                    <a:pt x="140" y="86"/>
                  </a:lnTo>
                  <a:lnTo>
                    <a:pt x="120" y="88"/>
                  </a:lnTo>
                  <a:lnTo>
                    <a:pt x="102" y="86"/>
                  </a:lnTo>
                  <a:lnTo>
                    <a:pt x="88" y="84"/>
                  </a:lnTo>
                  <a:lnTo>
                    <a:pt x="68" y="80"/>
                  </a:lnTo>
                  <a:lnTo>
                    <a:pt x="56" y="78"/>
                  </a:lnTo>
                  <a:lnTo>
                    <a:pt x="44" y="74"/>
                  </a:lnTo>
                  <a:lnTo>
                    <a:pt x="30" y="74"/>
                  </a:lnTo>
                  <a:lnTo>
                    <a:pt x="24" y="74"/>
                  </a:lnTo>
                  <a:lnTo>
                    <a:pt x="16" y="74"/>
                  </a:lnTo>
                  <a:lnTo>
                    <a:pt x="10" y="74"/>
                  </a:lnTo>
                  <a:lnTo>
                    <a:pt x="4" y="72"/>
                  </a:lnTo>
                  <a:lnTo>
                    <a:pt x="0" y="70"/>
                  </a:lnTo>
                  <a:lnTo>
                    <a:pt x="0" y="64"/>
                  </a:lnTo>
                  <a:lnTo>
                    <a:pt x="4" y="58"/>
                  </a:lnTo>
                  <a:lnTo>
                    <a:pt x="14" y="48"/>
                  </a:lnTo>
                  <a:lnTo>
                    <a:pt x="16" y="46"/>
                  </a:lnTo>
                  <a:lnTo>
                    <a:pt x="26" y="36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4" y="8"/>
                  </a:lnTo>
                  <a:lnTo>
                    <a:pt x="78" y="4"/>
                  </a:lnTo>
                  <a:lnTo>
                    <a:pt x="9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8" name="Freeform 55"/>
            <p:cNvSpPr>
              <a:spLocks/>
            </p:cNvSpPr>
            <p:nvPr/>
          </p:nvSpPr>
          <p:spPr bwMode="auto">
            <a:xfrm>
              <a:off x="3727450" y="3517900"/>
              <a:ext cx="336550" cy="76200"/>
            </a:xfrm>
            <a:custGeom>
              <a:avLst/>
              <a:gdLst>
                <a:gd name="T0" fmla="*/ 0 w 212"/>
                <a:gd name="T1" fmla="*/ 2147483646 h 48"/>
                <a:gd name="T2" fmla="*/ 0 w 212"/>
                <a:gd name="T3" fmla="*/ 2147483646 h 48"/>
                <a:gd name="T4" fmla="*/ 2147483646 w 212"/>
                <a:gd name="T5" fmla="*/ 2147483646 h 48"/>
                <a:gd name="T6" fmla="*/ 2147483646 w 212"/>
                <a:gd name="T7" fmla="*/ 2147483646 h 48"/>
                <a:gd name="T8" fmla="*/ 2147483646 w 212"/>
                <a:gd name="T9" fmla="*/ 2147483646 h 48"/>
                <a:gd name="T10" fmla="*/ 2147483646 w 212"/>
                <a:gd name="T11" fmla="*/ 2147483646 h 48"/>
                <a:gd name="T12" fmla="*/ 2147483646 w 212"/>
                <a:gd name="T13" fmla="*/ 2147483646 h 48"/>
                <a:gd name="T14" fmla="*/ 2147483646 w 212"/>
                <a:gd name="T15" fmla="*/ 0 h 48"/>
                <a:gd name="T16" fmla="*/ 2147483646 w 212"/>
                <a:gd name="T17" fmla="*/ 0 h 48"/>
                <a:gd name="T18" fmla="*/ 2147483646 w 212"/>
                <a:gd name="T19" fmla="*/ 0 h 48"/>
                <a:gd name="T20" fmla="*/ 2147483646 w 212"/>
                <a:gd name="T21" fmla="*/ 0 h 48"/>
                <a:gd name="T22" fmla="*/ 2147483646 w 212"/>
                <a:gd name="T23" fmla="*/ 2147483646 h 48"/>
                <a:gd name="T24" fmla="*/ 2147483646 w 212"/>
                <a:gd name="T25" fmla="*/ 2147483646 h 48"/>
                <a:gd name="T26" fmla="*/ 2147483646 w 212"/>
                <a:gd name="T27" fmla="*/ 2147483646 h 48"/>
                <a:gd name="T28" fmla="*/ 2147483646 w 212"/>
                <a:gd name="T29" fmla="*/ 2147483646 h 48"/>
                <a:gd name="T30" fmla="*/ 2147483646 w 212"/>
                <a:gd name="T31" fmla="*/ 2147483646 h 48"/>
                <a:gd name="T32" fmla="*/ 2147483646 w 212"/>
                <a:gd name="T33" fmla="*/ 2147483646 h 48"/>
                <a:gd name="T34" fmla="*/ 2147483646 w 212"/>
                <a:gd name="T35" fmla="*/ 2147483646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2" h="48">
                  <a:moveTo>
                    <a:pt x="0" y="46"/>
                  </a:moveTo>
                  <a:lnTo>
                    <a:pt x="0" y="46"/>
                  </a:lnTo>
                  <a:lnTo>
                    <a:pt x="4" y="38"/>
                  </a:lnTo>
                  <a:lnTo>
                    <a:pt x="12" y="30"/>
                  </a:lnTo>
                  <a:lnTo>
                    <a:pt x="24" y="22"/>
                  </a:lnTo>
                  <a:lnTo>
                    <a:pt x="38" y="12"/>
                  </a:lnTo>
                  <a:lnTo>
                    <a:pt x="58" y="6"/>
                  </a:lnTo>
                  <a:lnTo>
                    <a:pt x="82" y="0"/>
                  </a:lnTo>
                  <a:lnTo>
                    <a:pt x="96" y="0"/>
                  </a:lnTo>
                  <a:lnTo>
                    <a:pt x="110" y="0"/>
                  </a:lnTo>
                  <a:lnTo>
                    <a:pt x="138" y="4"/>
                  </a:lnTo>
                  <a:lnTo>
                    <a:pt x="160" y="10"/>
                  </a:lnTo>
                  <a:lnTo>
                    <a:pt x="178" y="18"/>
                  </a:lnTo>
                  <a:lnTo>
                    <a:pt x="192" y="26"/>
                  </a:lnTo>
                  <a:lnTo>
                    <a:pt x="202" y="34"/>
                  </a:lnTo>
                  <a:lnTo>
                    <a:pt x="208" y="40"/>
                  </a:lnTo>
                  <a:lnTo>
                    <a:pt x="212" y="4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9" name="Freeform 56"/>
            <p:cNvSpPr>
              <a:spLocks/>
            </p:cNvSpPr>
            <p:nvPr/>
          </p:nvSpPr>
          <p:spPr bwMode="auto">
            <a:xfrm>
              <a:off x="3743325" y="3657600"/>
              <a:ext cx="22225" cy="44450"/>
            </a:xfrm>
            <a:custGeom>
              <a:avLst/>
              <a:gdLst>
                <a:gd name="T0" fmla="*/ 0 w 14"/>
                <a:gd name="T1" fmla="*/ 0 h 28"/>
                <a:gd name="T2" fmla="*/ 0 w 14"/>
                <a:gd name="T3" fmla="*/ 0 h 28"/>
                <a:gd name="T4" fmla="*/ 0 w 14"/>
                <a:gd name="T5" fmla="*/ 2147483646 h 28"/>
                <a:gd name="T6" fmla="*/ 0 w 14"/>
                <a:gd name="T7" fmla="*/ 2147483646 h 28"/>
                <a:gd name="T8" fmla="*/ 2147483646 w 14"/>
                <a:gd name="T9" fmla="*/ 2147483646 h 28"/>
                <a:gd name="T10" fmla="*/ 2147483646 w 14"/>
                <a:gd name="T11" fmla="*/ 2147483646 h 28"/>
                <a:gd name="T12" fmla="*/ 2147483646 w 14"/>
                <a:gd name="T13" fmla="*/ 2147483646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28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4" y="2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0" name="Freeform 57"/>
            <p:cNvSpPr>
              <a:spLocks/>
            </p:cNvSpPr>
            <p:nvPr/>
          </p:nvSpPr>
          <p:spPr bwMode="auto">
            <a:xfrm>
              <a:off x="3822700" y="3584575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0 w 26"/>
                <a:gd name="T13" fmla="*/ 2147483646 h 84"/>
                <a:gd name="T14" fmla="*/ 0 w 26"/>
                <a:gd name="T15" fmla="*/ 2147483646 h 84"/>
                <a:gd name="T16" fmla="*/ 0 w 26"/>
                <a:gd name="T17" fmla="*/ 2147483646 h 84"/>
                <a:gd name="T18" fmla="*/ 2147483646 w 26"/>
                <a:gd name="T19" fmla="*/ 2147483646 h 84"/>
                <a:gd name="T20" fmla="*/ 2147483646 w 26"/>
                <a:gd name="T21" fmla="*/ 2147483646 h 84"/>
                <a:gd name="T22" fmla="*/ 2147483646 w 26"/>
                <a:gd name="T23" fmla="*/ 2147483646 h 84"/>
                <a:gd name="T24" fmla="*/ 2147483646 w 26"/>
                <a:gd name="T25" fmla="*/ 0 h 84"/>
                <a:gd name="T26" fmla="*/ 2147483646 w 26"/>
                <a:gd name="T27" fmla="*/ 0 h 84"/>
                <a:gd name="T28" fmla="*/ 2147483646 w 26"/>
                <a:gd name="T29" fmla="*/ 0 h 84"/>
                <a:gd name="T30" fmla="*/ 2147483646 w 26"/>
                <a:gd name="T31" fmla="*/ 0 h 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6" h="84">
                  <a:moveTo>
                    <a:pt x="22" y="84"/>
                  </a:moveTo>
                  <a:lnTo>
                    <a:pt x="22" y="84"/>
                  </a:lnTo>
                  <a:lnTo>
                    <a:pt x="12" y="78"/>
                  </a:lnTo>
                  <a:lnTo>
                    <a:pt x="6" y="68"/>
                  </a:lnTo>
                  <a:lnTo>
                    <a:pt x="0" y="56"/>
                  </a:lnTo>
                  <a:lnTo>
                    <a:pt x="0" y="44"/>
                  </a:lnTo>
                  <a:lnTo>
                    <a:pt x="2" y="30"/>
                  </a:lnTo>
                  <a:lnTo>
                    <a:pt x="6" y="18"/>
                  </a:lnTo>
                  <a:lnTo>
                    <a:pt x="16" y="8"/>
                  </a:lnTo>
                  <a:lnTo>
                    <a:pt x="26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1" name="Freeform 58"/>
            <p:cNvSpPr>
              <a:spLocks/>
            </p:cNvSpPr>
            <p:nvPr/>
          </p:nvSpPr>
          <p:spPr bwMode="auto">
            <a:xfrm>
              <a:off x="3940175" y="3594100"/>
              <a:ext cx="38100" cy="127000"/>
            </a:xfrm>
            <a:custGeom>
              <a:avLst/>
              <a:gdLst>
                <a:gd name="T0" fmla="*/ 2147483646 w 24"/>
                <a:gd name="T1" fmla="*/ 0 h 80"/>
                <a:gd name="T2" fmla="*/ 2147483646 w 24"/>
                <a:gd name="T3" fmla="*/ 0 h 80"/>
                <a:gd name="T4" fmla="*/ 2147483646 w 24"/>
                <a:gd name="T5" fmla="*/ 2147483646 h 80"/>
                <a:gd name="T6" fmla="*/ 2147483646 w 24"/>
                <a:gd name="T7" fmla="*/ 2147483646 h 80"/>
                <a:gd name="T8" fmla="*/ 2147483646 w 24"/>
                <a:gd name="T9" fmla="*/ 2147483646 h 80"/>
                <a:gd name="T10" fmla="*/ 2147483646 w 24"/>
                <a:gd name="T11" fmla="*/ 2147483646 h 80"/>
                <a:gd name="T12" fmla="*/ 2147483646 w 24"/>
                <a:gd name="T13" fmla="*/ 2147483646 h 80"/>
                <a:gd name="T14" fmla="*/ 2147483646 w 24"/>
                <a:gd name="T15" fmla="*/ 2147483646 h 80"/>
                <a:gd name="T16" fmla="*/ 2147483646 w 24"/>
                <a:gd name="T17" fmla="*/ 2147483646 h 80"/>
                <a:gd name="T18" fmla="*/ 2147483646 w 24"/>
                <a:gd name="T19" fmla="*/ 2147483646 h 80"/>
                <a:gd name="T20" fmla="*/ 0 w 24"/>
                <a:gd name="T21" fmla="*/ 2147483646 h 80"/>
                <a:gd name="T22" fmla="*/ 0 w 24"/>
                <a:gd name="T23" fmla="*/ 2147483646 h 80"/>
                <a:gd name="T24" fmla="*/ 0 w 24"/>
                <a:gd name="T25" fmla="*/ 2147483646 h 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" h="80">
                  <a:moveTo>
                    <a:pt x="4" y="0"/>
                  </a:moveTo>
                  <a:lnTo>
                    <a:pt x="4" y="0"/>
                  </a:lnTo>
                  <a:lnTo>
                    <a:pt x="12" y="8"/>
                  </a:lnTo>
                  <a:lnTo>
                    <a:pt x="18" y="16"/>
                  </a:lnTo>
                  <a:lnTo>
                    <a:pt x="22" y="26"/>
                  </a:lnTo>
                  <a:lnTo>
                    <a:pt x="24" y="38"/>
                  </a:lnTo>
                  <a:lnTo>
                    <a:pt x="22" y="50"/>
                  </a:lnTo>
                  <a:lnTo>
                    <a:pt x="16" y="62"/>
                  </a:lnTo>
                  <a:lnTo>
                    <a:pt x="10" y="72"/>
                  </a:lnTo>
                  <a:lnTo>
                    <a:pt x="0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2" name="Freeform 59"/>
            <p:cNvSpPr>
              <a:spLocks/>
            </p:cNvSpPr>
            <p:nvPr/>
          </p:nvSpPr>
          <p:spPr bwMode="auto">
            <a:xfrm>
              <a:off x="3863975" y="3619500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3" name="Freeform 60"/>
            <p:cNvSpPr>
              <a:spLocks/>
            </p:cNvSpPr>
            <p:nvPr/>
          </p:nvSpPr>
          <p:spPr bwMode="auto">
            <a:xfrm>
              <a:off x="3181350" y="3597275"/>
              <a:ext cx="107950" cy="123825"/>
            </a:xfrm>
            <a:custGeom>
              <a:avLst/>
              <a:gdLst>
                <a:gd name="T0" fmla="*/ 0 w 68"/>
                <a:gd name="T1" fmla="*/ 2147483646 h 78"/>
                <a:gd name="T2" fmla="*/ 0 w 68"/>
                <a:gd name="T3" fmla="*/ 2147483646 h 78"/>
                <a:gd name="T4" fmla="*/ 0 w 68"/>
                <a:gd name="T5" fmla="*/ 2147483646 h 78"/>
                <a:gd name="T6" fmla="*/ 2147483646 w 68"/>
                <a:gd name="T7" fmla="*/ 2147483646 h 78"/>
                <a:gd name="T8" fmla="*/ 2147483646 w 68"/>
                <a:gd name="T9" fmla="*/ 2147483646 h 78"/>
                <a:gd name="T10" fmla="*/ 2147483646 w 68"/>
                <a:gd name="T11" fmla="*/ 2147483646 h 78"/>
                <a:gd name="T12" fmla="*/ 2147483646 w 68"/>
                <a:gd name="T13" fmla="*/ 2147483646 h 78"/>
                <a:gd name="T14" fmla="*/ 2147483646 w 68"/>
                <a:gd name="T15" fmla="*/ 2147483646 h 78"/>
                <a:gd name="T16" fmla="*/ 2147483646 w 68"/>
                <a:gd name="T17" fmla="*/ 2147483646 h 78"/>
                <a:gd name="T18" fmla="*/ 2147483646 w 68"/>
                <a:gd name="T19" fmla="*/ 2147483646 h 78"/>
                <a:gd name="T20" fmla="*/ 2147483646 w 68"/>
                <a:gd name="T21" fmla="*/ 2147483646 h 78"/>
                <a:gd name="T22" fmla="*/ 2147483646 w 68"/>
                <a:gd name="T23" fmla="*/ 2147483646 h 78"/>
                <a:gd name="T24" fmla="*/ 2147483646 w 68"/>
                <a:gd name="T25" fmla="*/ 2147483646 h 78"/>
                <a:gd name="T26" fmla="*/ 2147483646 w 68"/>
                <a:gd name="T27" fmla="*/ 2147483646 h 78"/>
                <a:gd name="T28" fmla="*/ 2147483646 w 68"/>
                <a:gd name="T29" fmla="*/ 2147483646 h 78"/>
                <a:gd name="T30" fmla="*/ 2147483646 w 68"/>
                <a:gd name="T31" fmla="*/ 2147483646 h 78"/>
                <a:gd name="T32" fmla="*/ 2147483646 w 68"/>
                <a:gd name="T33" fmla="*/ 2147483646 h 78"/>
                <a:gd name="T34" fmla="*/ 2147483646 w 68"/>
                <a:gd name="T35" fmla="*/ 2147483646 h 78"/>
                <a:gd name="T36" fmla="*/ 2147483646 w 68"/>
                <a:gd name="T37" fmla="*/ 0 h 78"/>
                <a:gd name="T38" fmla="*/ 2147483646 w 68"/>
                <a:gd name="T39" fmla="*/ 0 h 78"/>
                <a:gd name="T40" fmla="*/ 2147483646 w 68"/>
                <a:gd name="T41" fmla="*/ 2147483646 h 78"/>
                <a:gd name="T42" fmla="*/ 2147483646 w 68"/>
                <a:gd name="T43" fmla="*/ 2147483646 h 78"/>
                <a:gd name="T44" fmla="*/ 2147483646 w 68"/>
                <a:gd name="T45" fmla="*/ 2147483646 h 78"/>
                <a:gd name="T46" fmla="*/ 0 w 68"/>
                <a:gd name="T47" fmla="*/ 2147483646 h 78"/>
                <a:gd name="T48" fmla="*/ 0 w 68"/>
                <a:gd name="T49" fmla="*/ 2147483646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8" h="78">
                  <a:moveTo>
                    <a:pt x="0" y="44"/>
                  </a:moveTo>
                  <a:lnTo>
                    <a:pt x="0" y="44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2" y="60"/>
                  </a:lnTo>
                  <a:lnTo>
                    <a:pt x="20" y="66"/>
                  </a:lnTo>
                  <a:lnTo>
                    <a:pt x="44" y="74"/>
                  </a:lnTo>
                  <a:lnTo>
                    <a:pt x="68" y="78"/>
                  </a:lnTo>
                  <a:lnTo>
                    <a:pt x="60" y="70"/>
                  </a:lnTo>
                  <a:lnTo>
                    <a:pt x="52" y="62"/>
                  </a:lnTo>
                  <a:lnTo>
                    <a:pt x="48" y="50"/>
                  </a:lnTo>
                  <a:lnTo>
                    <a:pt x="46" y="38"/>
                  </a:lnTo>
                  <a:lnTo>
                    <a:pt x="48" y="26"/>
                  </a:lnTo>
                  <a:lnTo>
                    <a:pt x="50" y="16"/>
                  </a:lnTo>
                  <a:lnTo>
                    <a:pt x="56" y="8"/>
                  </a:lnTo>
                  <a:lnTo>
                    <a:pt x="64" y="0"/>
                  </a:lnTo>
                  <a:lnTo>
                    <a:pt x="42" y="8"/>
                  </a:lnTo>
                  <a:lnTo>
                    <a:pt x="22" y="18"/>
                  </a:lnTo>
                  <a:lnTo>
                    <a:pt x="10" y="3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4" name="Freeform 61"/>
            <p:cNvSpPr>
              <a:spLocks noEditPoints="1"/>
            </p:cNvSpPr>
            <p:nvPr/>
          </p:nvSpPr>
          <p:spPr bwMode="auto">
            <a:xfrm>
              <a:off x="3254375" y="3587750"/>
              <a:ext cx="155575" cy="139700"/>
            </a:xfrm>
            <a:custGeom>
              <a:avLst/>
              <a:gdLst>
                <a:gd name="T0" fmla="*/ 2147483646 w 98"/>
                <a:gd name="T1" fmla="*/ 2147483646 h 88"/>
                <a:gd name="T2" fmla="*/ 2147483646 w 98"/>
                <a:gd name="T3" fmla="*/ 2147483646 h 88"/>
                <a:gd name="T4" fmla="*/ 2147483646 w 98"/>
                <a:gd name="T5" fmla="*/ 2147483646 h 88"/>
                <a:gd name="T6" fmla="*/ 2147483646 w 98"/>
                <a:gd name="T7" fmla="*/ 2147483646 h 88"/>
                <a:gd name="T8" fmla="*/ 2147483646 w 98"/>
                <a:gd name="T9" fmla="*/ 2147483646 h 88"/>
                <a:gd name="T10" fmla="*/ 0 w 98"/>
                <a:gd name="T11" fmla="*/ 2147483646 h 88"/>
                <a:gd name="T12" fmla="*/ 0 w 98"/>
                <a:gd name="T13" fmla="*/ 2147483646 h 88"/>
                <a:gd name="T14" fmla="*/ 2147483646 w 98"/>
                <a:gd name="T15" fmla="*/ 2147483646 h 88"/>
                <a:gd name="T16" fmla="*/ 2147483646 w 98"/>
                <a:gd name="T17" fmla="*/ 2147483646 h 88"/>
                <a:gd name="T18" fmla="*/ 2147483646 w 98"/>
                <a:gd name="T19" fmla="*/ 2147483646 h 88"/>
                <a:gd name="T20" fmla="*/ 2147483646 w 98"/>
                <a:gd name="T21" fmla="*/ 2147483646 h 88"/>
                <a:gd name="T22" fmla="*/ 2147483646 w 98"/>
                <a:gd name="T23" fmla="*/ 2147483646 h 88"/>
                <a:gd name="T24" fmla="*/ 2147483646 w 98"/>
                <a:gd name="T25" fmla="*/ 2147483646 h 88"/>
                <a:gd name="T26" fmla="*/ 2147483646 w 98"/>
                <a:gd name="T27" fmla="*/ 2147483646 h 88"/>
                <a:gd name="T28" fmla="*/ 2147483646 w 98"/>
                <a:gd name="T29" fmla="*/ 2147483646 h 88"/>
                <a:gd name="T30" fmla="*/ 2147483646 w 98"/>
                <a:gd name="T31" fmla="*/ 2147483646 h 88"/>
                <a:gd name="T32" fmla="*/ 2147483646 w 98"/>
                <a:gd name="T33" fmla="*/ 2147483646 h 88"/>
                <a:gd name="T34" fmla="*/ 2147483646 w 98"/>
                <a:gd name="T35" fmla="*/ 2147483646 h 88"/>
                <a:gd name="T36" fmla="*/ 2147483646 w 98"/>
                <a:gd name="T37" fmla="*/ 2147483646 h 88"/>
                <a:gd name="T38" fmla="*/ 2147483646 w 98"/>
                <a:gd name="T39" fmla="*/ 2147483646 h 88"/>
                <a:gd name="T40" fmla="*/ 2147483646 w 98"/>
                <a:gd name="T41" fmla="*/ 2147483646 h 88"/>
                <a:gd name="T42" fmla="*/ 2147483646 w 98"/>
                <a:gd name="T43" fmla="*/ 2147483646 h 88"/>
                <a:gd name="T44" fmla="*/ 2147483646 w 98"/>
                <a:gd name="T45" fmla="*/ 2147483646 h 88"/>
                <a:gd name="T46" fmla="*/ 2147483646 w 98"/>
                <a:gd name="T47" fmla="*/ 2147483646 h 88"/>
                <a:gd name="T48" fmla="*/ 2147483646 w 98"/>
                <a:gd name="T49" fmla="*/ 2147483646 h 88"/>
                <a:gd name="T50" fmla="*/ 2147483646 w 98"/>
                <a:gd name="T51" fmla="*/ 2147483646 h 88"/>
                <a:gd name="T52" fmla="*/ 2147483646 w 98"/>
                <a:gd name="T53" fmla="*/ 2147483646 h 88"/>
                <a:gd name="T54" fmla="*/ 2147483646 w 98"/>
                <a:gd name="T55" fmla="*/ 0 h 88"/>
                <a:gd name="T56" fmla="*/ 2147483646 w 98"/>
                <a:gd name="T57" fmla="*/ 0 h 88"/>
                <a:gd name="T58" fmla="*/ 2147483646 w 98"/>
                <a:gd name="T59" fmla="*/ 0 h 88"/>
                <a:gd name="T60" fmla="*/ 2147483646 w 98"/>
                <a:gd name="T61" fmla="*/ 0 h 88"/>
                <a:gd name="T62" fmla="*/ 2147483646 w 98"/>
                <a:gd name="T63" fmla="*/ 2147483646 h 88"/>
                <a:gd name="T64" fmla="*/ 2147483646 w 98"/>
                <a:gd name="T65" fmla="*/ 2147483646 h 88"/>
                <a:gd name="T66" fmla="*/ 2147483646 w 98"/>
                <a:gd name="T67" fmla="*/ 2147483646 h 88"/>
                <a:gd name="T68" fmla="*/ 2147483646 w 98"/>
                <a:gd name="T69" fmla="*/ 2147483646 h 88"/>
                <a:gd name="T70" fmla="*/ 2147483646 w 98"/>
                <a:gd name="T71" fmla="*/ 2147483646 h 88"/>
                <a:gd name="T72" fmla="*/ 2147483646 w 98"/>
                <a:gd name="T73" fmla="*/ 2147483646 h 88"/>
                <a:gd name="T74" fmla="*/ 2147483646 w 98"/>
                <a:gd name="T75" fmla="*/ 2147483646 h 88"/>
                <a:gd name="T76" fmla="*/ 2147483646 w 98"/>
                <a:gd name="T77" fmla="*/ 2147483646 h 88"/>
                <a:gd name="T78" fmla="*/ 2147483646 w 98"/>
                <a:gd name="T79" fmla="*/ 2147483646 h 88"/>
                <a:gd name="T80" fmla="*/ 2147483646 w 98"/>
                <a:gd name="T81" fmla="*/ 2147483646 h 88"/>
                <a:gd name="T82" fmla="*/ 2147483646 w 98"/>
                <a:gd name="T83" fmla="*/ 2147483646 h 88"/>
                <a:gd name="T84" fmla="*/ 2147483646 w 98"/>
                <a:gd name="T85" fmla="*/ 2147483646 h 88"/>
                <a:gd name="T86" fmla="*/ 2147483646 w 98"/>
                <a:gd name="T87" fmla="*/ 2147483646 h 88"/>
                <a:gd name="T88" fmla="*/ 2147483646 w 98"/>
                <a:gd name="T89" fmla="*/ 2147483646 h 88"/>
                <a:gd name="T90" fmla="*/ 2147483646 w 98"/>
                <a:gd name="T91" fmla="*/ 2147483646 h 88"/>
                <a:gd name="T92" fmla="*/ 2147483646 w 98"/>
                <a:gd name="T93" fmla="*/ 2147483646 h 88"/>
                <a:gd name="T94" fmla="*/ 2147483646 w 98"/>
                <a:gd name="T95" fmla="*/ 2147483646 h 88"/>
                <a:gd name="T96" fmla="*/ 2147483646 w 98"/>
                <a:gd name="T97" fmla="*/ 2147483646 h 88"/>
                <a:gd name="T98" fmla="*/ 2147483646 w 98"/>
                <a:gd name="T99" fmla="*/ 2147483646 h 88"/>
                <a:gd name="T100" fmla="*/ 2147483646 w 98"/>
                <a:gd name="T101" fmla="*/ 2147483646 h 88"/>
                <a:gd name="T102" fmla="*/ 2147483646 w 98"/>
                <a:gd name="T103" fmla="*/ 2147483646 h 88"/>
                <a:gd name="T104" fmla="*/ 2147483646 w 98"/>
                <a:gd name="T105" fmla="*/ 2147483646 h 88"/>
                <a:gd name="T106" fmla="*/ 2147483646 w 98"/>
                <a:gd name="T107" fmla="*/ 2147483646 h 88"/>
                <a:gd name="T108" fmla="*/ 2147483646 w 98"/>
                <a:gd name="T109" fmla="*/ 2147483646 h 88"/>
                <a:gd name="T110" fmla="*/ 2147483646 w 98"/>
                <a:gd name="T111" fmla="*/ 2147483646 h 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8" h="88">
                  <a:moveTo>
                    <a:pt x="18" y="6"/>
                  </a:moveTo>
                  <a:lnTo>
                    <a:pt x="18" y="6"/>
                  </a:lnTo>
                  <a:lnTo>
                    <a:pt x="10" y="14"/>
                  </a:lnTo>
                  <a:lnTo>
                    <a:pt x="4" y="22"/>
                  </a:lnTo>
                  <a:lnTo>
                    <a:pt x="2" y="32"/>
                  </a:lnTo>
                  <a:lnTo>
                    <a:pt x="0" y="44"/>
                  </a:lnTo>
                  <a:lnTo>
                    <a:pt x="2" y="56"/>
                  </a:lnTo>
                  <a:lnTo>
                    <a:pt x="6" y="68"/>
                  </a:lnTo>
                  <a:lnTo>
                    <a:pt x="14" y="76"/>
                  </a:lnTo>
                  <a:lnTo>
                    <a:pt x="22" y="84"/>
                  </a:lnTo>
                  <a:lnTo>
                    <a:pt x="42" y="88"/>
                  </a:lnTo>
                  <a:lnTo>
                    <a:pt x="60" y="86"/>
                  </a:lnTo>
                  <a:lnTo>
                    <a:pt x="76" y="84"/>
                  </a:lnTo>
                  <a:lnTo>
                    <a:pt x="84" y="76"/>
                  </a:lnTo>
                  <a:lnTo>
                    <a:pt x="92" y="68"/>
                  </a:lnTo>
                  <a:lnTo>
                    <a:pt x="96" y="56"/>
                  </a:lnTo>
                  <a:lnTo>
                    <a:pt x="98" y="44"/>
                  </a:lnTo>
                  <a:lnTo>
                    <a:pt x="96" y="30"/>
                  </a:lnTo>
                  <a:lnTo>
                    <a:pt x="90" y="18"/>
                  </a:lnTo>
                  <a:lnTo>
                    <a:pt x="82" y="8"/>
                  </a:lnTo>
                  <a:lnTo>
                    <a:pt x="72" y="0"/>
                  </a:lnTo>
                  <a:lnTo>
                    <a:pt x="54" y="0"/>
                  </a:lnTo>
                  <a:lnTo>
                    <a:pt x="36" y="2"/>
                  </a:lnTo>
                  <a:lnTo>
                    <a:pt x="18" y="6"/>
                  </a:lnTo>
                  <a:close/>
                  <a:moveTo>
                    <a:pt x="28" y="44"/>
                  </a:moveTo>
                  <a:lnTo>
                    <a:pt x="28" y="44"/>
                  </a:lnTo>
                  <a:lnTo>
                    <a:pt x="30" y="36"/>
                  </a:lnTo>
                  <a:lnTo>
                    <a:pt x="34" y="28"/>
                  </a:lnTo>
                  <a:lnTo>
                    <a:pt x="40" y="24"/>
                  </a:lnTo>
                  <a:lnTo>
                    <a:pt x="48" y="22"/>
                  </a:lnTo>
                  <a:lnTo>
                    <a:pt x="58" y="24"/>
                  </a:lnTo>
                  <a:lnTo>
                    <a:pt x="64" y="28"/>
                  </a:lnTo>
                  <a:lnTo>
                    <a:pt x="68" y="36"/>
                  </a:lnTo>
                  <a:lnTo>
                    <a:pt x="70" y="44"/>
                  </a:lnTo>
                  <a:lnTo>
                    <a:pt x="68" y="52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48" y="66"/>
                  </a:lnTo>
                  <a:lnTo>
                    <a:pt x="40" y="64"/>
                  </a:lnTo>
                  <a:lnTo>
                    <a:pt x="34" y="58"/>
                  </a:lnTo>
                  <a:lnTo>
                    <a:pt x="30" y="52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5" name="Freeform 62"/>
            <p:cNvSpPr>
              <a:spLocks/>
            </p:cNvSpPr>
            <p:nvPr/>
          </p:nvSpPr>
          <p:spPr bwMode="auto">
            <a:xfrm>
              <a:off x="3298825" y="3622675"/>
              <a:ext cx="66675" cy="69850"/>
            </a:xfrm>
            <a:custGeom>
              <a:avLst/>
              <a:gdLst>
                <a:gd name="T0" fmla="*/ 2147483646 w 42"/>
                <a:gd name="T1" fmla="*/ 0 h 44"/>
                <a:gd name="T2" fmla="*/ 2147483646 w 42"/>
                <a:gd name="T3" fmla="*/ 0 h 44"/>
                <a:gd name="T4" fmla="*/ 2147483646 w 42"/>
                <a:gd name="T5" fmla="*/ 2147483646 h 44"/>
                <a:gd name="T6" fmla="*/ 2147483646 w 42"/>
                <a:gd name="T7" fmla="*/ 2147483646 h 44"/>
                <a:gd name="T8" fmla="*/ 2147483646 w 42"/>
                <a:gd name="T9" fmla="*/ 2147483646 h 44"/>
                <a:gd name="T10" fmla="*/ 0 w 42"/>
                <a:gd name="T11" fmla="*/ 2147483646 h 44"/>
                <a:gd name="T12" fmla="*/ 0 w 42"/>
                <a:gd name="T13" fmla="*/ 2147483646 h 44"/>
                <a:gd name="T14" fmla="*/ 2147483646 w 42"/>
                <a:gd name="T15" fmla="*/ 2147483646 h 44"/>
                <a:gd name="T16" fmla="*/ 2147483646 w 42"/>
                <a:gd name="T17" fmla="*/ 2147483646 h 44"/>
                <a:gd name="T18" fmla="*/ 2147483646 w 42"/>
                <a:gd name="T19" fmla="*/ 2147483646 h 44"/>
                <a:gd name="T20" fmla="*/ 2147483646 w 42"/>
                <a:gd name="T21" fmla="*/ 2147483646 h 44"/>
                <a:gd name="T22" fmla="*/ 2147483646 w 42"/>
                <a:gd name="T23" fmla="*/ 2147483646 h 44"/>
                <a:gd name="T24" fmla="*/ 2147483646 w 42"/>
                <a:gd name="T25" fmla="*/ 2147483646 h 44"/>
                <a:gd name="T26" fmla="*/ 2147483646 w 42"/>
                <a:gd name="T27" fmla="*/ 2147483646 h 44"/>
                <a:gd name="T28" fmla="*/ 2147483646 w 42"/>
                <a:gd name="T29" fmla="*/ 2147483646 h 44"/>
                <a:gd name="T30" fmla="*/ 2147483646 w 42"/>
                <a:gd name="T31" fmla="*/ 2147483646 h 44"/>
                <a:gd name="T32" fmla="*/ 2147483646 w 42"/>
                <a:gd name="T33" fmla="*/ 2147483646 h 44"/>
                <a:gd name="T34" fmla="*/ 2147483646 w 42"/>
                <a:gd name="T35" fmla="*/ 2147483646 h 44"/>
                <a:gd name="T36" fmla="*/ 2147483646 w 42"/>
                <a:gd name="T37" fmla="*/ 2147483646 h 44"/>
                <a:gd name="T38" fmla="*/ 2147483646 w 42"/>
                <a:gd name="T39" fmla="*/ 2147483646 h 44"/>
                <a:gd name="T40" fmla="*/ 2147483646 w 42"/>
                <a:gd name="T41" fmla="*/ 0 h 44"/>
                <a:gd name="T42" fmla="*/ 2147483646 w 42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4">
                  <a:moveTo>
                    <a:pt x="20" y="0"/>
                  </a:move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2"/>
                  </a:lnTo>
                  <a:lnTo>
                    <a:pt x="36" y="36"/>
                  </a:lnTo>
                  <a:lnTo>
                    <a:pt x="40" y="30"/>
                  </a:lnTo>
                  <a:lnTo>
                    <a:pt x="42" y="22"/>
                  </a:lnTo>
                  <a:lnTo>
                    <a:pt x="40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6" name="Freeform 63"/>
            <p:cNvSpPr>
              <a:spLocks/>
            </p:cNvSpPr>
            <p:nvPr/>
          </p:nvSpPr>
          <p:spPr bwMode="auto">
            <a:xfrm>
              <a:off x="3368675" y="3587750"/>
              <a:ext cx="117475" cy="133350"/>
            </a:xfrm>
            <a:custGeom>
              <a:avLst/>
              <a:gdLst>
                <a:gd name="T0" fmla="*/ 2147483646 w 74"/>
                <a:gd name="T1" fmla="*/ 2147483646 h 84"/>
                <a:gd name="T2" fmla="*/ 2147483646 w 74"/>
                <a:gd name="T3" fmla="*/ 2147483646 h 84"/>
                <a:gd name="T4" fmla="*/ 2147483646 w 74"/>
                <a:gd name="T5" fmla="*/ 2147483646 h 84"/>
                <a:gd name="T6" fmla="*/ 2147483646 w 74"/>
                <a:gd name="T7" fmla="*/ 2147483646 h 84"/>
                <a:gd name="T8" fmla="*/ 2147483646 w 74"/>
                <a:gd name="T9" fmla="*/ 2147483646 h 84"/>
                <a:gd name="T10" fmla="*/ 2147483646 w 74"/>
                <a:gd name="T11" fmla="*/ 2147483646 h 84"/>
                <a:gd name="T12" fmla="*/ 2147483646 w 74"/>
                <a:gd name="T13" fmla="*/ 2147483646 h 84"/>
                <a:gd name="T14" fmla="*/ 2147483646 w 74"/>
                <a:gd name="T15" fmla="*/ 2147483646 h 84"/>
                <a:gd name="T16" fmla="*/ 2147483646 w 74"/>
                <a:gd name="T17" fmla="*/ 2147483646 h 84"/>
                <a:gd name="T18" fmla="*/ 2147483646 w 74"/>
                <a:gd name="T19" fmla="*/ 2147483646 h 84"/>
                <a:gd name="T20" fmla="*/ 2147483646 w 74"/>
                <a:gd name="T21" fmla="*/ 2147483646 h 84"/>
                <a:gd name="T22" fmla="*/ 2147483646 w 74"/>
                <a:gd name="T23" fmla="*/ 2147483646 h 84"/>
                <a:gd name="T24" fmla="*/ 2147483646 w 74"/>
                <a:gd name="T25" fmla="*/ 2147483646 h 84"/>
                <a:gd name="T26" fmla="*/ 2147483646 w 74"/>
                <a:gd name="T27" fmla="*/ 2147483646 h 84"/>
                <a:gd name="T28" fmla="*/ 2147483646 w 74"/>
                <a:gd name="T29" fmla="*/ 2147483646 h 84"/>
                <a:gd name="T30" fmla="*/ 2147483646 w 74"/>
                <a:gd name="T31" fmla="*/ 2147483646 h 84"/>
                <a:gd name="T32" fmla="*/ 2147483646 w 74"/>
                <a:gd name="T33" fmla="*/ 2147483646 h 84"/>
                <a:gd name="T34" fmla="*/ 2147483646 w 74"/>
                <a:gd name="T35" fmla="*/ 2147483646 h 84"/>
                <a:gd name="T36" fmla="*/ 2147483646 w 74"/>
                <a:gd name="T37" fmla="*/ 2147483646 h 84"/>
                <a:gd name="T38" fmla="*/ 0 w 74"/>
                <a:gd name="T39" fmla="*/ 0 h 84"/>
                <a:gd name="T40" fmla="*/ 0 w 74"/>
                <a:gd name="T41" fmla="*/ 0 h 84"/>
                <a:gd name="T42" fmla="*/ 2147483646 w 74"/>
                <a:gd name="T43" fmla="*/ 2147483646 h 84"/>
                <a:gd name="T44" fmla="*/ 2147483646 w 74"/>
                <a:gd name="T45" fmla="*/ 2147483646 h 84"/>
                <a:gd name="T46" fmla="*/ 2147483646 w 74"/>
                <a:gd name="T47" fmla="*/ 2147483646 h 84"/>
                <a:gd name="T48" fmla="*/ 2147483646 w 74"/>
                <a:gd name="T49" fmla="*/ 2147483646 h 84"/>
                <a:gd name="T50" fmla="*/ 2147483646 w 74"/>
                <a:gd name="T51" fmla="*/ 2147483646 h 84"/>
                <a:gd name="T52" fmla="*/ 2147483646 w 74"/>
                <a:gd name="T53" fmla="*/ 2147483646 h 84"/>
                <a:gd name="T54" fmla="*/ 2147483646 w 74"/>
                <a:gd name="T55" fmla="*/ 2147483646 h 84"/>
                <a:gd name="T56" fmla="*/ 2147483646 w 74"/>
                <a:gd name="T57" fmla="*/ 2147483646 h 84"/>
                <a:gd name="T58" fmla="*/ 2147483646 w 74"/>
                <a:gd name="T59" fmla="*/ 2147483646 h 84"/>
                <a:gd name="T60" fmla="*/ 2147483646 w 74"/>
                <a:gd name="T61" fmla="*/ 2147483646 h 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" h="84">
                  <a:moveTo>
                    <a:pt x="4" y="84"/>
                  </a:moveTo>
                  <a:lnTo>
                    <a:pt x="4" y="84"/>
                  </a:lnTo>
                  <a:lnTo>
                    <a:pt x="22" y="80"/>
                  </a:lnTo>
                  <a:lnTo>
                    <a:pt x="34" y="76"/>
                  </a:lnTo>
                  <a:lnTo>
                    <a:pt x="48" y="74"/>
                  </a:lnTo>
                  <a:lnTo>
                    <a:pt x="60" y="74"/>
                  </a:lnTo>
                  <a:lnTo>
                    <a:pt x="66" y="68"/>
                  </a:lnTo>
                  <a:lnTo>
                    <a:pt x="70" y="64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4" y="46"/>
                  </a:lnTo>
                  <a:lnTo>
                    <a:pt x="66" y="36"/>
                  </a:lnTo>
                  <a:lnTo>
                    <a:pt x="48" y="22"/>
                  </a:lnTo>
                  <a:lnTo>
                    <a:pt x="38" y="14"/>
                  </a:lnTo>
                  <a:lnTo>
                    <a:pt x="26" y="8"/>
                  </a:lnTo>
                  <a:lnTo>
                    <a:pt x="1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26" y="44"/>
                  </a:lnTo>
                  <a:lnTo>
                    <a:pt x="24" y="56"/>
                  </a:lnTo>
                  <a:lnTo>
                    <a:pt x="20" y="68"/>
                  </a:lnTo>
                  <a:lnTo>
                    <a:pt x="12" y="76"/>
                  </a:lnTo>
                  <a:lnTo>
                    <a:pt x="4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7" name="Freeform 64"/>
            <p:cNvSpPr>
              <a:spLocks/>
            </p:cNvSpPr>
            <p:nvPr/>
          </p:nvSpPr>
          <p:spPr bwMode="auto">
            <a:xfrm>
              <a:off x="3181350" y="3587750"/>
              <a:ext cx="333375" cy="139700"/>
            </a:xfrm>
            <a:custGeom>
              <a:avLst/>
              <a:gdLst>
                <a:gd name="T0" fmla="*/ 2147483646 w 210"/>
                <a:gd name="T1" fmla="*/ 2147483646 h 88"/>
                <a:gd name="T2" fmla="*/ 2147483646 w 210"/>
                <a:gd name="T3" fmla="*/ 2147483646 h 88"/>
                <a:gd name="T4" fmla="*/ 2147483646 w 210"/>
                <a:gd name="T5" fmla="*/ 2147483646 h 88"/>
                <a:gd name="T6" fmla="*/ 2147483646 w 210"/>
                <a:gd name="T7" fmla="*/ 2147483646 h 88"/>
                <a:gd name="T8" fmla="*/ 2147483646 w 210"/>
                <a:gd name="T9" fmla="*/ 2147483646 h 88"/>
                <a:gd name="T10" fmla="*/ 2147483646 w 210"/>
                <a:gd name="T11" fmla="*/ 2147483646 h 88"/>
                <a:gd name="T12" fmla="*/ 2147483646 w 210"/>
                <a:gd name="T13" fmla="*/ 2147483646 h 88"/>
                <a:gd name="T14" fmla="*/ 2147483646 w 210"/>
                <a:gd name="T15" fmla="*/ 2147483646 h 88"/>
                <a:gd name="T16" fmla="*/ 2147483646 w 210"/>
                <a:gd name="T17" fmla="*/ 2147483646 h 88"/>
                <a:gd name="T18" fmla="*/ 2147483646 w 210"/>
                <a:gd name="T19" fmla="*/ 2147483646 h 88"/>
                <a:gd name="T20" fmla="*/ 2147483646 w 210"/>
                <a:gd name="T21" fmla="*/ 2147483646 h 88"/>
                <a:gd name="T22" fmla="*/ 2147483646 w 210"/>
                <a:gd name="T23" fmla="*/ 2147483646 h 88"/>
                <a:gd name="T24" fmla="*/ 2147483646 w 210"/>
                <a:gd name="T25" fmla="*/ 2147483646 h 88"/>
                <a:gd name="T26" fmla="*/ 2147483646 w 210"/>
                <a:gd name="T27" fmla="*/ 2147483646 h 88"/>
                <a:gd name="T28" fmla="*/ 2147483646 w 210"/>
                <a:gd name="T29" fmla="*/ 2147483646 h 88"/>
                <a:gd name="T30" fmla="*/ 2147483646 w 210"/>
                <a:gd name="T31" fmla="*/ 2147483646 h 88"/>
                <a:gd name="T32" fmla="*/ 2147483646 w 210"/>
                <a:gd name="T33" fmla="*/ 2147483646 h 88"/>
                <a:gd name="T34" fmla="*/ 2147483646 w 210"/>
                <a:gd name="T35" fmla="*/ 2147483646 h 88"/>
                <a:gd name="T36" fmla="*/ 2147483646 w 210"/>
                <a:gd name="T37" fmla="*/ 2147483646 h 88"/>
                <a:gd name="T38" fmla="*/ 2147483646 w 210"/>
                <a:gd name="T39" fmla="*/ 0 h 88"/>
                <a:gd name="T40" fmla="*/ 2147483646 w 210"/>
                <a:gd name="T41" fmla="*/ 0 h 88"/>
                <a:gd name="T42" fmla="*/ 2147483646 w 210"/>
                <a:gd name="T43" fmla="*/ 0 h 88"/>
                <a:gd name="T44" fmla="*/ 2147483646 w 210"/>
                <a:gd name="T45" fmla="*/ 0 h 88"/>
                <a:gd name="T46" fmla="*/ 2147483646 w 210"/>
                <a:gd name="T47" fmla="*/ 2147483646 h 88"/>
                <a:gd name="T48" fmla="*/ 2147483646 w 210"/>
                <a:gd name="T49" fmla="*/ 2147483646 h 88"/>
                <a:gd name="T50" fmla="*/ 2147483646 w 210"/>
                <a:gd name="T51" fmla="*/ 2147483646 h 88"/>
                <a:gd name="T52" fmla="*/ 2147483646 w 210"/>
                <a:gd name="T53" fmla="*/ 2147483646 h 88"/>
                <a:gd name="T54" fmla="*/ 2147483646 w 210"/>
                <a:gd name="T55" fmla="*/ 2147483646 h 88"/>
                <a:gd name="T56" fmla="*/ 2147483646 w 210"/>
                <a:gd name="T57" fmla="*/ 2147483646 h 88"/>
                <a:gd name="T58" fmla="*/ 0 w 210"/>
                <a:gd name="T59" fmla="*/ 2147483646 h 88"/>
                <a:gd name="T60" fmla="*/ 0 w 210"/>
                <a:gd name="T61" fmla="*/ 2147483646 h 88"/>
                <a:gd name="T62" fmla="*/ 0 w 210"/>
                <a:gd name="T63" fmla="*/ 2147483646 h 88"/>
                <a:gd name="T64" fmla="*/ 2147483646 w 210"/>
                <a:gd name="T65" fmla="*/ 2147483646 h 88"/>
                <a:gd name="T66" fmla="*/ 2147483646 w 210"/>
                <a:gd name="T67" fmla="*/ 2147483646 h 88"/>
                <a:gd name="T68" fmla="*/ 2147483646 w 210"/>
                <a:gd name="T69" fmla="*/ 2147483646 h 88"/>
                <a:gd name="T70" fmla="*/ 2147483646 w 210"/>
                <a:gd name="T71" fmla="*/ 2147483646 h 88"/>
                <a:gd name="T72" fmla="*/ 2147483646 w 210"/>
                <a:gd name="T73" fmla="*/ 2147483646 h 88"/>
                <a:gd name="T74" fmla="*/ 2147483646 w 210"/>
                <a:gd name="T75" fmla="*/ 2147483646 h 88"/>
                <a:gd name="T76" fmla="*/ 2147483646 w 210"/>
                <a:gd name="T77" fmla="*/ 2147483646 h 88"/>
                <a:gd name="T78" fmla="*/ 2147483646 w 210"/>
                <a:gd name="T79" fmla="*/ 2147483646 h 88"/>
                <a:gd name="T80" fmla="*/ 2147483646 w 210"/>
                <a:gd name="T81" fmla="*/ 2147483646 h 88"/>
                <a:gd name="T82" fmla="*/ 2147483646 w 210"/>
                <a:gd name="T83" fmla="*/ 2147483646 h 88"/>
                <a:gd name="T84" fmla="*/ 2147483646 w 210"/>
                <a:gd name="T85" fmla="*/ 2147483646 h 88"/>
                <a:gd name="T86" fmla="*/ 2147483646 w 210"/>
                <a:gd name="T87" fmla="*/ 2147483646 h 88"/>
                <a:gd name="T88" fmla="*/ 2147483646 w 210"/>
                <a:gd name="T89" fmla="*/ 2147483646 h 88"/>
                <a:gd name="T90" fmla="*/ 2147483646 w 210"/>
                <a:gd name="T91" fmla="*/ 2147483646 h 88"/>
                <a:gd name="T92" fmla="*/ 2147483646 w 210"/>
                <a:gd name="T93" fmla="*/ 2147483646 h 88"/>
                <a:gd name="T94" fmla="*/ 2147483646 w 210"/>
                <a:gd name="T95" fmla="*/ 2147483646 h 88"/>
                <a:gd name="T96" fmla="*/ 2147483646 w 210"/>
                <a:gd name="T97" fmla="*/ 2147483646 h 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0" h="88">
                  <a:moveTo>
                    <a:pt x="178" y="74"/>
                  </a:moveTo>
                  <a:lnTo>
                    <a:pt x="178" y="74"/>
                  </a:lnTo>
                  <a:lnTo>
                    <a:pt x="186" y="74"/>
                  </a:lnTo>
                  <a:lnTo>
                    <a:pt x="194" y="74"/>
                  </a:lnTo>
                  <a:lnTo>
                    <a:pt x="200" y="74"/>
                  </a:lnTo>
                  <a:lnTo>
                    <a:pt x="206" y="72"/>
                  </a:lnTo>
                  <a:lnTo>
                    <a:pt x="208" y="68"/>
                  </a:lnTo>
                  <a:lnTo>
                    <a:pt x="210" y="64"/>
                  </a:lnTo>
                  <a:lnTo>
                    <a:pt x="204" y="58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84" y="36"/>
                  </a:lnTo>
                  <a:lnTo>
                    <a:pt x="166" y="22"/>
                  </a:lnTo>
                  <a:lnTo>
                    <a:pt x="156" y="14"/>
                  </a:lnTo>
                  <a:lnTo>
                    <a:pt x="144" y="8"/>
                  </a:lnTo>
                  <a:lnTo>
                    <a:pt x="132" y="4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82" y="2"/>
                  </a:lnTo>
                  <a:lnTo>
                    <a:pt x="64" y="6"/>
                  </a:lnTo>
                  <a:lnTo>
                    <a:pt x="42" y="14"/>
                  </a:lnTo>
                  <a:lnTo>
                    <a:pt x="22" y="24"/>
                  </a:lnTo>
                  <a:lnTo>
                    <a:pt x="10" y="36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4" y="62"/>
                  </a:lnTo>
                  <a:lnTo>
                    <a:pt x="12" y="66"/>
                  </a:lnTo>
                  <a:lnTo>
                    <a:pt x="20" y="72"/>
                  </a:lnTo>
                  <a:lnTo>
                    <a:pt x="44" y="80"/>
                  </a:lnTo>
                  <a:lnTo>
                    <a:pt x="68" y="84"/>
                  </a:lnTo>
                  <a:lnTo>
                    <a:pt x="88" y="88"/>
                  </a:lnTo>
                  <a:lnTo>
                    <a:pt x="106" y="86"/>
                  </a:lnTo>
                  <a:lnTo>
                    <a:pt x="122" y="84"/>
                  </a:lnTo>
                  <a:lnTo>
                    <a:pt x="140" y="80"/>
                  </a:lnTo>
                  <a:lnTo>
                    <a:pt x="152" y="76"/>
                  </a:lnTo>
                  <a:lnTo>
                    <a:pt x="166" y="74"/>
                  </a:lnTo>
                  <a:lnTo>
                    <a:pt x="178" y="7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8" name="Freeform 65"/>
            <p:cNvSpPr>
              <a:spLocks/>
            </p:cNvSpPr>
            <p:nvPr/>
          </p:nvSpPr>
          <p:spPr bwMode="auto">
            <a:xfrm>
              <a:off x="3165475" y="3521075"/>
              <a:ext cx="339725" cy="73025"/>
            </a:xfrm>
            <a:custGeom>
              <a:avLst/>
              <a:gdLst>
                <a:gd name="T0" fmla="*/ 2147483646 w 214"/>
                <a:gd name="T1" fmla="*/ 2147483646 h 46"/>
                <a:gd name="T2" fmla="*/ 2147483646 w 214"/>
                <a:gd name="T3" fmla="*/ 2147483646 h 46"/>
                <a:gd name="T4" fmla="*/ 2147483646 w 214"/>
                <a:gd name="T5" fmla="*/ 2147483646 h 46"/>
                <a:gd name="T6" fmla="*/ 2147483646 w 214"/>
                <a:gd name="T7" fmla="*/ 2147483646 h 46"/>
                <a:gd name="T8" fmla="*/ 2147483646 w 214"/>
                <a:gd name="T9" fmla="*/ 2147483646 h 46"/>
                <a:gd name="T10" fmla="*/ 2147483646 w 214"/>
                <a:gd name="T11" fmla="*/ 2147483646 h 46"/>
                <a:gd name="T12" fmla="*/ 2147483646 w 214"/>
                <a:gd name="T13" fmla="*/ 2147483646 h 46"/>
                <a:gd name="T14" fmla="*/ 2147483646 w 214"/>
                <a:gd name="T15" fmla="*/ 0 h 46"/>
                <a:gd name="T16" fmla="*/ 2147483646 w 214"/>
                <a:gd name="T17" fmla="*/ 0 h 46"/>
                <a:gd name="T18" fmla="*/ 2147483646 w 214"/>
                <a:gd name="T19" fmla="*/ 0 h 46"/>
                <a:gd name="T20" fmla="*/ 2147483646 w 214"/>
                <a:gd name="T21" fmla="*/ 0 h 46"/>
                <a:gd name="T22" fmla="*/ 2147483646 w 214"/>
                <a:gd name="T23" fmla="*/ 2147483646 h 46"/>
                <a:gd name="T24" fmla="*/ 2147483646 w 214"/>
                <a:gd name="T25" fmla="*/ 2147483646 h 46"/>
                <a:gd name="T26" fmla="*/ 2147483646 w 214"/>
                <a:gd name="T27" fmla="*/ 2147483646 h 46"/>
                <a:gd name="T28" fmla="*/ 2147483646 w 214"/>
                <a:gd name="T29" fmla="*/ 2147483646 h 46"/>
                <a:gd name="T30" fmla="*/ 2147483646 w 214"/>
                <a:gd name="T31" fmla="*/ 2147483646 h 46"/>
                <a:gd name="T32" fmla="*/ 2147483646 w 214"/>
                <a:gd name="T33" fmla="*/ 2147483646 h 46"/>
                <a:gd name="T34" fmla="*/ 0 w 214"/>
                <a:gd name="T35" fmla="*/ 2147483646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4" h="46">
                  <a:moveTo>
                    <a:pt x="214" y="46"/>
                  </a:moveTo>
                  <a:lnTo>
                    <a:pt x="214" y="46"/>
                  </a:lnTo>
                  <a:lnTo>
                    <a:pt x="208" y="38"/>
                  </a:lnTo>
                  <a:lnTo>
                    <a:pt x="200" y="30"/>
                  </a:lnTo>
                  <a:lnTo>
                    <a:pt x="190" y="22"/>
                  </a:lnTo>
                  <a:lnTo>
                    <a:pt x="174" y="12"/>
                  </a:lnTo>
                  <a:lnTo>
                    <a:pt x="154" y="6"/>
                  </a:lnTo>
                  <a:lnTo>
                    <a:pt x="132" y="0"/>
                  </a:lnTo>
                  <a:lnTo>
                    <a:pt x="118" y="0"/>
                  </a:lnTo>
                  <a:lnTo>
                    <a:pt x="102" y="0"/>
                  </a:lnTo>
                  <a:lnTo>
                    <a:pt x="74" y="4"/>
                  </a:lnTo>
                  <a:lnTo>
                    <a:pt x="52" y="10"/>
                  </a:lnTo>
                  <a:lnTo>
                    <a:pt x="34" y="16"/>
                  </a:lnTo>
                  <a:lnTo>
                    <a:pt x="20" y="24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0" y="4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79" name="Freeform 66"/>
            <p:cNvSpPr>
              <a:spLocks/>
            </p:cNvSpPr>
            <p:nvPr/>
          </p:nvSpPr>
          <p:spPr bwMode="auto">
            <a:xfrm>
              <a:off x="3463925" y="3660775"/>
              <a:ext cx="22225" cy="44450"/>
            </a:xfrm>
            <a:custGeom>
              <a:avLst/>
              <a:gdLst>
                <a:gd name="T0" fmla="*/ 2147483646 w 14"/>
                <a:gd name="T1" fmla="*/ 0 h 28"/>
                <a:gd name="T2" fmla="*/ 2147483646 w 14"/>
                <a:gd name="T3" fmla="*/ 0 h 28"/>
                <a:gd name="T4" fmla="*/ 2147483646 w 14"/>
                <a:gd name="T5" fmla="*/ 0 h 28"/>
                <a:gd name="T6" fmla="*/ 2147483646 w 14"/>
                <a:gd name="T7" fmla="*/ 0 h 28"/>
                <a:gd name="T8" fmla="*/ 2147483646 w 14"/>
                <a:gd name="T9" fmla="*/ 2147483646 h 28"/>
                <a:gd name="T10" fmla="*/ 2147483646 w 14"/>
                <a:gd name="T11" fmla="*/ 2147483646 h 28"/>
                <a:gd name="T12" fmla="*/ 2147483646 w 14"/>
                <a:gd name="T13" fmla="*/ 2147483646 h 28"/>
                <a:gd name="T14" fmla="*/ 2147483646 w 14"/>
                <a:gd name="T15" fmla="*/ 2147483646 h 28"/>
                <a:gd name="T16" fmla="*/ 0 w 14"/>
                <a:gd name="T17" fmla="*/ 2147483646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8">
                  <a:moveTo>
                    <a:pt x="14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14" y="10"/>
                  </a:lnTo>
                  <a:lnTo>
                    <a:pt x="10" y="18"/>
                  </a:lnTo>
                  <a:lnTo>
                    <a:pt x="6" y="22"/>
                  </a:lnTo>
                  <a:lnTo>
                    <a:pt x="0" y="2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80" name="Freeform 67"/>
            <p:cNvSpPr>
              <a:spLocks/>
            </p:cNvSpPr>
            <p:nvPr/>
          </p:nvSpPr>
          <p:spPr bwMode="auto">
            <a:xfrm>
              <a:off x="3368675" y="3587750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2147483646 w 26"/>
                <a:gd name="T13" fmla="*/ 2147483646 h 84"/>
                <a:gd name="T14" fmla="*/ 2147483646 w 26"/>
                <a:gd name="T15" fmla="*/ 2147483646 h 84"/>
                <a:gd name="T16" fmla="*/ 2147483646 w 26"/>
                <a:gd name="T17" fmla="*/ 2147483646 h 84"/>
                <a:gd name="T18" fmla="*/ 2147483646 w 26"/>
                <a:gd name="T19" fmla="*/ 2147483646 h 84"/>
                <a:gd name="T20" fmla="*/ 0 w 26"/>
                <a:gd name="T21" fmla="*/ 0 h 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" h="84">
                  <a:moveTo>
                    <a:pt x="4" y="84"/>
                  </a:moveTo>
                  <a:lnTo>
                    <a:pt x="4" y="84"/>
                  </a:lnTo>
                  <a:lnTo>
                    <a:pt x="12" y="76"/>
                  </a:lnTo>
                  <a:lnTo>
                    <a:pt x="20" y="68"/>
                  </a:lnTo>
                  <a:lnTo>
                    <a:pt x="24" y="56"/>
                  </a:lnTo>
                  <a:lnTo>
                    <a:pt x="26" y="44"/>
                  </a:lnTo>
                  <a:lnTo>
                    <a:pt x="24" y="30"/>
                  </a:lnTo>
                  <a:lnTo>
                    <a:pt x="18" y="18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81" name="Freeform 68"/>
            <p:cNvSpPr>
              <a:spLocks/>
            </p:cNvSpPr>
            <p:nvPr/>
          </p:nvSpPr>
          <p:spPr bwMode="auto">
            <a:xfrm>
              <a:off x="3254375" y="3597275"/>
              <a:ext cx="34925" cy="123825"/>
            </a:xfrm>
            <a:custGeom>
              <a:avLst/>
              <a:gdLst>
                <a:gd name="T0" fmla="*/ 2147483646 w 22"/>
                <a:gd name="T1" fmla="*/ 0 h 78"/>
                <a:gd name="T2" fmla="*/ 2147483646 w 22"/>
                <a:gd name="T3" fmla="*/ 0 h 78"/>
                <a:gd name="T4" fmla="*/ 2147483646 w 22"/>
                <a:gd name="T5" fmla="*/ 0 h 78"/>
                <a:gd name="T6" fmla="*/ 2147483646 w 22"/>
                <a:gd name="T7" fmla="*/ 0 h 78"/>
                <a:gd name="T8" fmla="*/ 2147483646 w 22"/>
                <a:gd name="T9" fmla="*/ 2147483646 h 78"/>
                <a:gd name="T10" fmla="*/ 2147483646 w 22"/>
                <a:gd name="T11" fmla="*/ 2147483646 h 78"/>
                <a:gd name="T12" fmla="*/ 2147483646 w 22"/>
                <a:gd name="T13" fmla="*/ 2147483646 h 78"/>
                <a:gd name="T14" fmla="*/ 0 w 22"/>
                <a:gd name="T15" fmla="*/ 2147483646 h 78"/>
                <a:gd name="T16" fmla="*/ 0 w 22"/>
                <a:gd name="T17" fmla="*/ 2147483646 h 78"/>
                <a:gd name="T18" fmla="*/ 2147483646 w 22"/>
                <a:gd name="T19" fmla="*/ 2147483646 h 78"/>
                <a:gd name="T20" fmla="*/ 2147483646 w 22"/>
                <a:gd name="T21" fmla="*/ 2147483646 h 78"/>
                <a:gd name="T22" fmla="*/ 2147483646 w 22"/>
                <a:gd name="T23" fmla="*/ 2147483646 h 78"/>
                <a:gd name="T24" fmla="*/ 2147483646 w 22"/>
                <a:gd name="T25" fmla="*/ 2147483646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78">
                  <a:moveTo>
                    <a:pt x="18" y="0"/>
                  </a:moveTo>
                  <a:lnTo>
                    <a:pt x="18" y="0"/>
                  </a:lnTo>
                  <a:lnTo>
                    <a:pt x="10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0"/>
                  </a:lnTo>
                  <a:lnTo>
                    <a:pt x="6" y="62"/>
                  </a:lnTo>
                  <a:lnTo>
                    <a:pt x="14" y="70"/>
                  </a:lnTo>
                  <a:lnTo>
                    <a:pt x="22" y="7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82" name="Freeform 69"/>
            <p:cNvSpPr>
              <a:spLocks/>
            </p:cNvSpPr>
            <p:nvPr/>
          </p:nvSpPr>
          <p:spPr bwMode="auto">
            <a:xfrm>
              <a:off x="3298825" y="3622675"/>
              <a:ext cx="66675" cy="69850"/>
            </a:xfrm>
            <a:custGeom>
              <a:avLst/>
              <a:gdLst>
                <a:gd name="T0" fmla="*/ 0 w 42"/>
                <a:gd name="T1" fmla="*/ 2147483646 h 44"/>
                <a:gd name="T2" fmla="*/ 0 w 42"/>
                <a:gd name="T3" fmla="*/ 2147483646 h 44"/>
                <a:gd name="T4" fmla="*/ 2147483646 w 42"/>
                <a:gd name="T5" fmla="*/ 2147483646 h 44"/>
                <a:gd name="T6" fmla="*/ 2147483646 w 42"/>
                <a:gd name="T7" fmla="*/ 2147483646 h 44"/>
                <a:gd name="T8" fmla="*/ 2147483646 w 42"/>
                <a:gd name="T9" fmla="*/ 2147483646 h 44"/>
                <a:gd name="T10" fmla="*/ 2147483646 w 42"/>
                <a:gd name="T11" fmla="*/ 2147483646 h 44"/>
                <a:gd name="T12" fmla="*/ 2147483646 w 42"/>
                <a:gd name="T13" fmla="*/ 2147483646 h 44"/>
                <a:gd name="T14" fmla="*/ 2147483646 w 42"/>
                <a:gd name="T15" fmla="*/ 2147483646 h 44"/>
                <a:gd name="T16" fmla="*/ 2147483646 w 42"/>
                <a:gd name="T17" fmla="*/ 2147483646 h 44"/>
                <a:gd name="T18" fmla="*/ 2147483646 w 42"/>
                <a:gd name="T19" fmla="*/ 2147483646 h 44"/>
                <a:gd name="T20" fmla="*/ 2147483646 w 42"/>
                <a:gd name="T21" fmla="*/ 2147483646 h 44"/>
                <a:gd name="T22" fmla="*/ 2147483646 w 42"/>
                <a:gd name="T23" fmla="*/ 2147483646 h 44"/>
                <a:gd name="T24" fmla="*/ 2147483646 w 42"/>
                <a:gd name="T25" fmla="*/ 2147483646 h 44"/>
                <a:gd name="T26" fmla="*/ 2147483646 w 42"/>
                <a:gd name="T27" fmla="*/ 2147483646 h 44"/>
                <a:gd name="T28" fmla="*/ 2147483646 w 42"/>
                <a:gd name="T29" fmla="*/ 2147483646 h 44"/>
                <a:gd name="T30" fmla="*/ 2147483646 w 42"/>
                <a:gd name="T31" fmla="*/ 0 h 44"/>
                <a:gd name="T32" fmla="*/ 2147483646 w 42"/>
                <a:gd name="T33" fmla="*/ 0 h 44"/>
                <a:gd name="T34" fmla="*/ 2147483646 w 42"/>
                <a:gd name="T35" fmla="*/ 2147483646 h 44"/>
                <a:gd name="T36" fmla="*/ 2147483646 w 42"/>
                <a:gd name="T37" fmla="*/ 2147483646 h 44"/>
                <a:gd name="T38" fmla="*/ 2147483646 w 42"/>
                <a:gd name="T39" fmla="*/ 2147483646 h 44"/>
                <a:gd name="T40" fmla="*/ 0 w 42"/>
                <a:gd name="T41" fmla="*/ 2147483646 h 44"/>
                <a:gd name="T42" fmla="*/ 0 w 42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2"/>
                  </a:lnTo>
                  <a:lnTo>
                    <a:pt x="36" y="36"/>
                  </a:lnTo>
                  <a:lnTo>
                    <a:pt x="40" y="30"/>
                  </a:lnTo>
                  <a:lnTo>
                    <a:pt x="42" y="22"/>
                  </a:lnTo>
                  <a:lnTo>
                    <a:pt x="40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83" name="Freeform 70"/>
            <p:cNvSpPr>
              <a:spLocks/>
            </p:cNvSpPr>
            <p:nvPr/>
          </p:nvSpPr>
          <p:spPr bwMode="auto">
            <a:xfrm>
              <a:off x="3295650" y="3619500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0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0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0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0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84" name="Freeform 71"/>
            <p:cNvSpPr>
              <a:spLocks/>
            </p:cNvSpPr>
            <p:nvPr/>
          </p:nvSpPr>
          <p:spPr bwMode="auto">
            <a:xfrm>
              <a:off x="3860800" y="3616325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2147483646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2147483646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2147483646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2147483646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199" name="Group 3178"/>
          <p:cNvGrpSpPr>
            <a:grpSpLocks/>
          </p:cNvGrpSpPr>
          <p:nvPr/>
        </p:nvGrpSpPr>
        <p:grpSpPr bwMode="auto">
          <a:xfrm>
            <a:off x="1866900" y="3344863"/>
            <a:ext cx="879475" cy="157162"/>
            <a:chOff x="1584325" y="3527425"/>
            <a:chExt cx="1066800" cy="190500"/>
          </a:xfrm>
        </p:grpSpPr>
        <p:sp>
          <p:nvSpPr>
            <p:cNvPr id="8343" name="Freeform 72"/>
            <p:cNvSpPr>
              <a:spLocks/>
            </p:cNvSpPr>
            <p:nvPr/>
          </p:nvSpPr>
          <p:spPr bwMode="auto">
            <a:xfrm>
              <a:off x="1905000" y="3597275"/>
              <a:ext cx="98425" cy="111125"/>
            </a:xfrm>
            <a:custGeom>
              <a:avLst/>
              <a:gdLst>
                <a:gd name="T0" fmla="*/ 2147483646 w 62"/>
                <a:gd name="T1" fmla="*/ 2147483646 h 70"/>
                <a:gd name="T2" fmla="*/ 2147483646 w 62"/>
                <a:gd name="T3" fmla="*/ 2147483646 h 70"/>
                <a:gd name="T4" fmla="*/ 2147483646 w 62"/>
                <a:gd name="T5" fmla="*/ 2147483646 h 70"/>
                <a:gd name="T6" fmla="*/ 2147483646 w 62"/>
                <a:gd name="T7" fmla="*/ 2147483646 h 70"/>
                <a:gd name="T8" fmla="*/ 2147483646 w 62"/>
                <a:gd name="T9" fmla="*/ 2147483646 h 70"/>
                <a:gd name="T10" fmla="*/ 2147483646 w 62"/>
                <a:gd name="T11" fmla="*/ 2147483646 h 70"/>
                <a:gd name="T12" fmla="*/ 2147483646 w 62"/>
                <a:gd name="T13" fmla="*/ 2147483646 h 70"/>
                <a:gd name="T14" fmla="*/ 2147483646 w 62"/>
                <a:gd name="T15" fmla="*/ 2147483646 h 70"/>
                <a:gd name="T16" fmla="*/ 2147483646 w 62"/>
                <a:gd name="T17" fmla="*/ 2147483646 h 70"/>
                <a:gd name="T18" fmla="*/ 2147483646 w 62"/>
                <a:gd name="T19" fmla="*/ 2147483646 h 70"/>
                <a:gd name="T20" fmla="*/ 2147483646 w 62"/>
                <a:gd name="T21" fmla="*/ 2147483646 h 70"/>
                <a:gd name="T22" fmla="*/ 2147483646 w 62"/>
                <a:gd name="T23" fmla="*/ 2147483646 h 70"/>
                <a:gd name="T24" fmla="*/ 0 w 62"/>
                <a:gd name="T25" fmla="*/ 0 h 70"/>
                <a:gd name="T26" fmla="*/ 0 w 62"/>
                <a:gd name="T27" fmla="*/ 0 h 70"/>
                <a:gd name="T28" fmla="*/ 2147483646 w 62"/>
                <a:gd name="T29" fmla="*/ 2147483646 h 70"/>
                <a:gd name="T30" fmla="*/ 2147483646 w 62"/>
                <a:gd name="T31" fmla="*/ 2147483646 h 70"/>
                <a:gd name="T32" fmla="*/ 2147483646 w 62"/>
                <a:gd name="T33" fmla="*/ 2147483646 h 70"/>
                <a:gd name="T34" fmla="*/ 2147483646 w 62"/>
                <a:gd name="T35" fmla="*/ 2147483646 h 70"/>
                <a:gd name="T36" fmla="*/ 2147483646 w 62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70">
                  <a:moveTo>
                    <a:pt x="62" y="50"/>
                  </a:moveTo>
                  <a:lnTo>
                    <a:pt x="62" y="50"/>
                  </a:lnTo>
                  <a:lnTo>
                    <a:pt x="46" y="56"/>
                  </a:lnTo>
                  <a:lnTo>
                    <a:pt x="26" y="64"/>
                  </a:lnTo>
                  <a:lnTo>
                    <a:pt x="4" y="70"/>
                  </a:lnTo>
                  <a:lnTo>
                    <a:pt x="12" y="58"/>
                  </a:lnTo>
                  <a:lnTo>
                    <a:pt x="14" y="44"/>
                  </a:lnTo>
                  <a:lnTo>
                    <a:pt x="14" y="32"/>
                  </a:lnTo>
                  <a:lnTo>
                    <a:pt x="12" y="20"/>
                  </a:lnTo>
                  <a:lnTo>
                    <a:pt x="8" y="8"/>
                  </a:lnTo>
                  <a:lnTo>
                    <a:pt x="0" y="0"/>
                  </a:lnTo>
                  <a:lnTo>
                    <a:pt x="16" y="6"/>
                  </a:lnTo>
                  <a:lnTo>
                    <a:pt x="32" y="18"/>
                  </a:lnTo>
                  <a:lnTo>
                    <a:pt x="48" y="32"/>
                  </a:lnTo>
                  <a:lnTo>
                    <a:pt x="6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4" name="Freeform 73"/>
            <p:cNvSpPr>
              <a:spLocks noEditPoints="1"/>
            </p:cNvSpPr>
            <p:nvPr/>
          </p:nvSpPr>
          <p:spPr bwMode="auto">
            <a:xfrm>
              <a:off x="1755775" y="3584575"/>
              <a:ext cx="171450" cy="133350"/>
            </a:xfrm>
            <a:custGeom>
              <a:avLst/>
              <a:gdLst>
                <a:gd name="T0" fmla="*/ 2147483646 w 108"/>
                <a:gd name="T1" fmla="*/ 2147483646 h 84"/>
                <a:gd name="T2" fmla="*/ 2147483646 w 108"/>
                <a:gd name="T3" fmla="*/ 2147483646 h 84"/>
                <a:gd name="T4" fmla="*/ 2147483646 w 108"/>
                <a:gd name="T5" fmla="*/ 2147483646 h 84"/>
                <a:gd name="T6" fmla="*/ 2147483646 w 108"/>
                <a:gd name="T7" fmla="*/ 2147483646 h 84"/>
                <a:gd name="T8" fmla="*/ 2147483646 w 108"/>
                <a:gd name="T9" fmla="*/ 2147483646 h 84"/>
                <a:gd name="T10" fmla="*/ 2147483646 w 108"/>
                <a:gd name="T11" fmla="*/ 2147483646 h 84"/>
                <a:gd name="T12" fmla="*/ 2147483646 w 108"/>
                <a:gd name="T13" fmla="*/ 2147483646 h 84"/>
                <a:gd name="T14" fmla="*/ 2147483646 w 108"/>
                <a:gd name="T15" fmla="*/ 2147483646 h 84"/>
                <a:gd name="T16" fmla="*/ 2147483646 w 108"/>
                <a:gd name="T17" fmla="*/ 2147483646 h 84"/>
                <a:gd name="T18" fmla="*/ 2147483646 w 108"/>
                <a:gd name="T19" fmla="*/ 2147483646 h 84"/>
                <a:gd name="T20" fmla="*/ 2147483646 w 108"/>
                <a:gd name="T21" fmla="*/ 2147483646 h 84"/>
                <a:gd name="T22" fmla="*/ 2147483646 w 108"/>
                <a:gd name="T23" fmla="*/ 2147483646 h 84"/>
                <a:gd name="T24" fmla="*/ 2147483646 w 108"/>
                <a:gd name="T25" fmla="*/ 2147483646 h 84"/>
                <a:gd name="T26" fmla="*/ 0 w 108"/>
                <a:gd name="T27" fmla="*/ 2147483646 h 84"/>
                <a:gd name="T28" fmla="*/ 0 w 108"/>
                <a:gd name="T29" fmla="*/ 2147483646 h 84"/>
                <a:gd name="T30" fmla="*/ 0 w 108"/>
                <a:gd name="T31" fmla="*/ 2147483646 h 84"/>
                <a:gd name="T32" fmla="*/ 2147483646 w 108"/>
                <a:gd name="T33" fmla="*/ 2147483646 h 84"/>
                <a:gd name="T34" fmla="*/ 2147483646 w 108"/>
                <a:gd name="T35" fmla="*/ 2147483646 h 84"/>
                <a:gd name="T36" fmla="*/ 2147483646 w 108"/>
                <a:gd name="T37" fmla="*/ 2147483646 h 84"/>
                <a:gd name="T38" fmla="*/ 2147483646 w 108"/>
                <a:gd name="T39" fmla="*/ 2147483646 h 84"/>
                <a:gd name="T40" fmla="*/ 2147483646 w 108"/>
                <a:gd name="T41" fmla="*/ 2147483646 h 84"/>
                <a:gd name="T42" fmla="*/ 2147483646 w 108"/>
                <a:gd name="T43" fmla="*/ 0 h 84"/>
                <a:gd name="T44" fmla="*/ 2147483646 w 108"/>
                <a:gd name="T45" fmla="*/ 0 h 84"/>
                <a:gd name="T46" fmla="*/ 2147483646 w 108"/>
                <a:gd name="T47" fmla="*/ 2147483646 h 84"/>
                <a:gd name="T48" fmla="*/ 2147483646 w 108"/>
                <a:gd name="T49" fmla="*/ 2147483646 h 84"/>
                <a:gd name="T50" fmla="*/ 2147483646 w 108"/>
                <a:gd name="T51" fmla="*/ 2147483646 h 84"/>
                <a:gd name="T52" fmla="*/ 2147483646 w 108"/>
                <a:gd name="T53" fmla="*/ 2147483646 h 84"/>
                <a:gd name="T54" fmla="*/ 2147483646 w 108"/>
                <a:gd name="T55" fmla="*/ 2147483646 h 84"/>
                <a:gd name="T56" fmla="*/ 2147483646 w 108"/>
                <a:gd name="T57" fmla="*/ 2147483646 h 84"/>
                <a:gd name="T58" fmla="*/ 2147483646 w 108"/>
                <a:gd name="T59" fmla="*/ 2147483646 h 84"/>
                <a:gd name="T60" fmla="*/ 2147483646 w 108"/>
                <a:gd name="T61" fmla="*/ 2147483646 h 84"/>
                <a:gd name="T62" fmla="*/ 2147483646 w 108"/>
                <a:gd name="T63" fmla="*/ 2147483646 h 84"/>
                <a:gd name="T64" fmla="*/ 2147483646 w 108"/>
                <a:gd name="T65" fmla="*/ 2147483646 h 84"/>
                <a:gd name="T66" fmla="*/ 2147483646 w 108"/>
                <a:gd name="T67" fmla="*/ 2147483646 h 84"/>
                <a:gd name="T68" fmla="*/ 2147483646 w 108"/>
                <a:gd name="T69" fmla="*/ 2147483646 h 84"/>
                <a:gd name="T70" fmla="*/ 2147483646 w 108"/>
                <a:gd name="T71" fmla="*/ 2147483646 h 84"/>
                <a:gd name="T72" fmla="*/ 2147483646 w 108"/>
                <a:gd name="T73" fmla="*/ 2147483646 h 84"/>
                <a:gd name="T74" fmla="*/ 2147483646 w 108"/>
                <a:gd name="T75" fmla="*/ 2147483646 h 84"/>
                <a:gd name="T76" fmla="*/ 2147483646 w 108"/>
                <a:gd name="T77" fmla="*/ 2147483646 h 84"/>
                <a:gd name="T78" fmla="*/ 2147483646 w 108"/>
                <a:gd name="T79" fmla="*/ 2147483646 h 84"/>
                <a:gd name="T80" fmla="*/ 2147483646 w 108"/>
                <a:gd name="T81" fmla="*/ 2147483646 h 84"/>
                <a:gd name="T82" fmla="*/ 2147483646 w 108"/>
                <a:gd name="T83" fmla="*/ 2147483646 h 84"/>
                <a:gd name="T84" fmla="*/ 2147483646 w 108"/>
                <a:gd name="T85" fmla="*/ 2147483646 h 84"/>
                <a:gd name="T86" fmla="*/ 2147483646 w 108"/>
                <a:gd name="T87" fmla="*/ 2147483646 h 84"/>
                <a:gd name="T88" fmla="*/ 2147483646 w 108"/>
                <a:gd name="T89" fmla="*/ 2147483646 h 84"/>
                <a:gd name="T90" fmla="*/ 2147483646 w 108"/>
                <a:gd name="T91" fmla="*/ 2147483646 h 84"/>
                <a:gd name="T92" fmla="*/ 2147483646 w 108"/>
                <a:gd name="T93" fmla="*/ 2147483646 h 84"/>
                <a:gd name="T94" fmla="*/ 2147483646 w 108"/>
                <a:gd name="T95" fmla="*/ 2147483646 h 84"/>
                <a:gd name="T96" fmla="*/ 2147483646 w 108"/>
                <a:gd name="T97" fmla="*/ 2147483646 h 84"/>
                <a:gd name="T98" fmla="*/ 2147483646 w 108"/>
                <a:gd name="T99" fmla="*/ 2147483646 h 84"/>
                <a:gd name="T100" fmla="*/ 2147483646 w 108"/>
                <a:gd name="T101" fmla="*/ 2147483646 h 84"/>
                <a:gd name="T102" fmla="*/ 2147483646 w 108"/>
                <a:gd name="T103" fmla="*/ 2147483646 h 84"/>
                <a:gd name="T104" fmla="*/ 2147483646 w 108"/>
                <a:gd name="T105" fmla="*/ 2147483646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" h="84">
                  <a:moveTo>
                    <a:pt x="108" y="52"/>
                  </a:moveTo>
                  <a:lnTo>
                    <a:pt x="108" y="52"/>
                  </a:lnTo>
                  <a:lnTo>
                    <a:pt x="106" y="66"/>
                  </a:lnTo>
                  <a:lnTo>
                    <a:pt x="98" y="78"/>
                  </a:lnTo>
                  <a:lnTo>
                    <a:pt x="70" y="84"/>
                  </a:lnTo>
                  <a:lnTo>
                    <a:pt x="56" y="84"/>
                  </a:lnTo>
                  <a:lnTo>
                    <a:pt x="44" y="84"/>
                  </a:lnTo>
                  <a:lnTo>
                    <a:pt x="10" y="78"/>
                  </a:lnTo>
                  <a:lnTo>
                    <a:pt x="6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10"/>
                  </a:lnTo>
                  <a:lnTo>
                    <a:pt x="18" y="4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4" y="2"/>
                  </a:lnTo>
                  <a:lnTo>
                    <a:pt x="94" y="8"/>
                  </a:lnTo>
                  <a:lnTo>
                    <a:pt x="102" y="16"/>
                  </a:lnTo>
                  <a:lnTo>
                    <a:pt x="106" y="28"/>
                  </a:lnTo>
                  <a:lnTo>
                    <a:pt x="108" y="40"/>
                  </a:lnTo>
                  <a:lnTo>
                    <a:pt x="108" y="52"/>
                  </a:lnTo>
                  <a:close/>
                  <a:moveTo>
                    <a:pt x="78" y="48"/>
                  </a:moveTo>
                  <a:lnTo>
                    <a:pt x="78" y="48"/>
                  </a:lnTo>
                  <a:lnTo>
                    <a:pt x="78" y="38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8" y="22"/>
                  </a:lnTo>
                  <a:lnTo>
                    <a:pt x="48" y="22"/>
                  </a:lnTo>
                  <a:lnTo>
                    <a:pt x="40" y="26"/>
                  </a:lnTo>
                  <a:lnTo>
                    <a:pt x="34" y="34"/>
                  </a:lnTo>
                  <a:lnTo>
                    <a:pt x="30" y="42"/>
                  </a:lnTo>
                  <a:lnTo>
                    <a:pt x="32" y="52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8"/>
                  </a:lnTo>
                  <a:lnTo>
                    <a:pt x="70" y="64"/>
                  </a:lnTo>
                  <a:lnTo>
                    <a:pt x="76" y="56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5" name="Freeform 74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0 h 46"/>
                <a:gd name="T2" fmla="*/ 2147483646 w 48"/>
                <a:gd name="T3" fmla="*/ 0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0 w 48"/>
                <a:gd name="T31" fmla="*/ 2147483646 h 46"/>
                <a:gd name="T32" fmla="*/ 0 w 48"/>
                <a:gd name="T33" fmla="*/ 2147483646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0 h 46"/>
                <a:gd name="T40" fmla="*/ 2147483646 w 48"/>
                <a:gd name="T41" fmla="*/ 0 h 46"/>
                <a:gd name="T42" fmla="*/ 2147483646 w 48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28" y="0"/>
                  </a:move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6" name="Freeform 75"/>
            <p:cNvSpPr>
              <a:spLocks/>
            </p:cNvSpPr>
            <p:nvPr/>
          </p:nvSpPr>
          <p:spPr bwMode="auto">
            <a:xfrm>
              <a:off x="1647825" y="3590925"/>
              <a:ext cx="136525" cy="117475"/>
            </a:xfrm>
            <a:custGeom>
              <a:avLst/>
              <a:gdLst>
                <a:gd name="T0" fmla="*/ 2147483646 w 86"/>
                <a:gd name="T1" fmla="*/ 2147483646 h 74"/>
                <a:gd name="T2" fmla="*/ 2147483646 w 86"/>
                <a:gd name="T3" fmla="*/ 2147483646 h 74"/>
                <a:gd name="T4" fmla="*/ 2147483646 w 86"/>
                <a:gd name="T5" fmla="*/ 2147483646 h 74"/>
                <a:gd name="T6" fmla="*/ 2147483646 w 86"/>
                <a:gd name="T7" fmla="*/ 2147483646 h 74"/>
                <a:gd name="T8" fmla="*/ 2147483646 w 86"/>
                <a:gd name="T9" fmla="*/ 2147483646 h 74"/>
                <a:gd name="T10" fmla="*/ 2147483646 w 86"/>
                <a:gd name="T11" fmla="*/ 2147483646 h 74"/>
                <a:gd name="T12" fmla="*/ 2147483646 w 86"/>
                <a:gd name="T13" fmla="*/ 2147483646 h 74"/>
                <a:gd name="T14" fmla="*/ 2147483646 w 86"/>
                <a:gd name="T15" fmla="*/ 2147483646 h 74"/>
                <a:gd name="T16" fmla="*/ 0 w 86"/>
                <a:gd name="T17" fmla="*/ 2147483646 h 74"/>
                <a:gd name="T18" fmla="*/ 0 w 86"/>
                <a:gd name="T19" fmla="*/ 2147483646 h 74"/>
                <a:gd name="T20" fmla="*/ 2147483646 w 86"/>
                <a:gd name="T21" fmla="*/ 2147483646 h 74"/>
                <a:gd name="T22" fmla="*/ 2147483646 w 86"/>
                <a:gd name="T23" fmla="*/ 2147483646 h 74"/>
                <a:gd name="T24" fmla="*/ 2147483646 w 86"/>
                <a:gd name="T25" fmla="*/ 2147483646 h 74"/>
                <a:gd name="T26" fmla="*/ 2147483646 w 86"/>
                <a:gd name="T27" fmla="*/ 2147483646 h 74"/>
                <a:gd name="T28" fmla="*/ 2147483646 w 86"/>
                <a:gd name="T29" fmla="*/ 2147483646 h 74"/>
                <a:gd name="T30" fmla="*/ 2147483646 w 86"/>
                <a:gd name="T31" fmla="*/ 2147483646 h 74"/>
                <a:gd name="T32" fmla="*/ 2147483646 w 86"/>
                <a:gd name="T33" fmla="*/ 2147483646 h 74"/>
                <a:gd name="T34" fmla="*/ 2147483646 w 86"/>
                <a:gd name="T35" fmla="*/ 2147483646 h 74"/>
                <a:gd name="T36" fmla="*/ 2147483646 w 86"/>
                <a:gd name="T37" fmla="*/ 2147483646 h 74"/>
                <a:gd name="T38" fmla="*/ 2147483646 w 86"/>
                <a:gd name="T39" fmla="*/ 0 h 74"/>
                <a:gd name="T40" fmla="*/ 2147483646 w 86"/>
                <a:gd name="T41" fmla="*/ 0 h 74"/>
                <a:gd name="T42" fmla="*/ 2147483646 w 86"/>
                <a:gd name="T43" fmla="*/ 2147483646 h 74"/>
                <a:gd name="T44" fmla="*/ 2147483646 w 86"/>
                <a:gd name="T45" fmla="*/ 2147483646 h 74"/>
                <a:gd name="T46" fmla="*/ 2147483646 w 86"/>
                <a:gd name="T47" fmla="*/ 2147483646 h 74"/>
                <a:gd name="T48" fmla="*/ 2147483646 w 86"/>
                <a:gd name="T49" fmla="*/ 2147483646 h 74"/>
                <a:gd name="T50" fmla="*/ 2147483646 w 86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74">
                  <a:moveTo>
                    <a:pt x="68" y="34"/>
                  </a:moveTo>
                  <a:lnTo>
                    <a:pt x="68" y="34"/>
                  </a:lnTo>
                  <a:lnTo>
                    <a:pt x="68" y="46"/>
                  </a:lnTo>
                  <a:lnTo>
                    <a:pt x="70" y="56"/>
                  </a:lnTo>
                  <a:lnTo>
                    <a:pt x="74" y="66"/>
                  </a:lnTo>
                  <a:lnTo>
                    <a:pt x="78" y="74"/>
                  </a:lnTo>
                  <a:lnTo>
                    <a:pt x="24" y="60"/>
                  </a:lnTo>
                  <a:lnTo>
                    <a:pt x="0" y="52"/>
                  </a:lnTo>
                  <a:lnTo>
                    <a:pt x="4" y="52"/>
                  </a:lnTo>
                  <a:lnTo>
                    <a:pt x="12" y="48"/>
                  </a:lnTo>
                  <a:lnTo>
                    <a:pt x="24" y="40"/>
                  </a:lnTo>
                  <a:lnTo>
                    <a:pt x="28" y="34"/>
                  </a:lnTo>
                  <a:lnTo>
                    <a:pt x="34" y="26"/>
                  </a:lnTo>
                  <a:lnTo>
                    <a:pt x="40" y="20"/>
                  </a:lnTo>
                  <a:lnTo>
                    <a:pt x="52" y="12"/>
                  </a:lnTo>
                  <a:lnTo>
                    <a:pt x="68" y="6"/>
                  </a:lnTo>
                  <a:lnTo>
                    <a:pt x="86" y="0"/>
                  </a:lnTo>
                  <a:lnTo>
                    <a:pt x="80" y="6"/>
                  </a:lnTo>
                  <a:lnTo>
                    <a:pt x="74" y="14"/>
                  </a:lnTo>
                  <a:lnTo>
                    <a:pt x="70" y="2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7" name="Freeform 76"/>
            <p:cNvSpPr>
              <a:spLocks/>
            </p:cNvSpPr>
            <p:nvPr/>
          </p:nvSpPr>
          <p:spPr bwMode="auto">
            <a:xfrm>
              <a:off x="1647825" y="358457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0 w 224"/>
                <a:gd name="T7" fmla="*/ 2147483646 h 84"/>
                <a:gd name="T8" fmla="*/ 0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2147483646 w 224"/>
                <a:gd name="T49" fmla="*/ 2147483646 h 84"/>
                <a:gd name="T50" fmla="*/ 2147483646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2147483646 w 224"/>
                <a:gd name="T71" fmla="*/ 2147483646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84">
                  <a:moveTo>
                    <a:pt x="78" y="78"/>
                  </a:moveTo>
                  <a:lnTo>
                    <a:pt x="78" y="78"/>
                  </a:lnTo>
                  <a:lnTo>
                    <a:pt x="24" y="6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12" y="52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86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62" y="8"/>
                  </a:lnTo>
                  <a:lnTo>
                    <a:pt x="178" y="14"/>
                  </a:lnTo>
                  <a:lnTo>
                    <a:pt x="194" y="26"/>
                  </a:lnTo>
                  <a:lnTo>
                    <a:pt x="210" y="40"/>
                  </a:lnTo>
                  <a:lnTo>
                    <a:pt x="224" y="58"/>
                  </a:lnTo>
                  <a:lnTo>
                    <a:pt x="208" y="64"/>
                  </a:lnTo>
                  <a:lnTo>
                    <a:pt x="188" y="72"/>
                  </a:lnTo>
                  <a:lnTo>
                    <a:pt x="166" y="78"/>
                  </a:lnTo>
                  <a:lnTo>
                    <a:pt x="138" y="84"/>
                  </a:lnTo>
                  <a:lnTo>
                    <a:pt x="124" y="84"/>
                  </a:lnTo>
                  <a:lnTo>
                    <a:pt x="112" y="84"/>
                  </a:lnTo>
                  <a:lnTo>
                    <a:pt x="78" y="7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8" name="Freeform 77"/>
            <p:cNvSpPr>
              <a:spLocks/>
            </p:cNvSpPr>
            <p:nvPr/>
          </p:nvSpPr>
          <p:spPr bwMode="auto">
            <a:xfrm>
              <a:off x="1584325" y="3533775"/>
              <a:ext cx="241300" cy="161925"/>
            </a:xfrm>
            <a:custGeom>
              <a:avLst/>
              <a:gdLst>
                <a:gd name="T0" fmla="*/ 0 w 152"/>
                <a:gd name="T1" fmla="*/ 2147483646 h 102"/>
                <a:gd name="T2" fmla="*/ 0 w 152"/>
                <a:gd name="T3" fmla="*/ 2147483646 h 102"/>
                <a:gd name="T4" fmla="*/ 2147483646 w 152"/>
                <a:gd name="T5" fmla="*/ 2147483646 h 102"/>
                <a:gd name="T6" fmla="*/ 2147483646 w 152"/>
                <a:gd name="T7" fmla="*/ 2147483646 h 102"/>
                <a:gd name="T8" fmla="*/ 2147483646 w 152"/>
                <a:gd name="T9" fmla="*/ 2147483646 h 102"/>
                <a:gd name="T10" fmla="*/ 2147483646 w 152"/>
                <a:gd name="T11" fmla="*/ 2147483646 h 102"/>
                <a:gd name="T12" fmla="*/ 2147483646 w 152"/>
                <a:gd name="T13" fmla="*/ 2147483646 h 102"/>
                <a:gd name="T14" fmla="*/ 2147483646 w 152"/>
                <a:gd name="T15" fmla="*/ 2147483646 h 102"/>
                <a:gd name="T16" fmla="*/ 2147483646 w 152"/>
                <a:gd name="T17" fmla="*/ 2147483646 h 102"/>
                <a:gd name="T18" fmla="*/ 2147483646 w 152"/>
                <a:gd name="T19" fmla="*/ 2147483646 h 102"/>
                <a:gd name="T20" fmla="*/ 2147483646 w 152"/>
                <a:gd name="T21" fmla="*/ 2147483646 h 102"/>
                <a:gd name="T22" fmla="*/ 2147483646 w 152"/>
                <a:gd name="T23" fmla="*/ 2147483646 h 102"/>
                <a:gd name="T24" fmla="*/ 2147483646 w 152"/>
                <a:gd name="T25" fmla="*/ 0 h 102"/>
                <a:gd name="T26" fmla="*/ 2147483646 w 152"/>
                <a:gd name="T27" fmla="*/ 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" h="102">
                  <a:moveTo>
                    <a:pt x="0" y="102"/>
                  </a:moveTo>
                  <a:lnTo>
                    <a:pt x="0" y="102"/>
                  </a:lnTo>
                  <a:lnTo>
                    <a:pt x="20" y="80"/>
                  </a:lnTo>
                  <a:lnTo>
                    <a:pt x="38" y="56"/>
                  </a:lnTo>
                  <a:lnTo>
                    <a:pt x="58" y="32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9" name="Freeform 78"/>
            <p:cNvSpPr>
              <a:spLocks/>
            </p:cNvSpPr>
            <p:nvPr/>
          </p:nvSpPr>
          <p:spPr bwMode="auto">
            <a:xfrm>
              <a:off x="1755775" y="3590925"/>
              <a:ext cx="28575" cy="117475"/>
            </a:xfrm>
            <a:custGeom>
              <a:avLst/>
              <a:gdLst>
                <a:gd name="T0" fmla="*/ 2147483646 w 18"/>
                <a:gd name="T1" fmla="*/ 2147483646 h 74"/>
                <a:gd name="T2" fmla="*/ 2147483646 w 18"/>
                <a:gd name="T3" fmla="*/ 2147483646 h 74"/>
                <a:gd name="T4" fmla="*/ 2147483646 w 18"/>
                <a:gd name="T5" fmla="*/ 2147483646 h 74"/>
                <a:gd name="T6" fmla="*/ 2147483646 w 18"/>
                <a:gd name="T7" fmla="*/ 2147483646 h 74"/>
                <a:gd name="T8" fmla="*/ 0 w 18"/>
                <a:gd name="T9" fmla="*/ 2147483646 h 74"/>
                <a:gd name="T10" fmla="*/ 0 w 18"/>
                <a:gd name="T11" fmla="*/ 2147483646 h 74"/>
                <a:gd name="T12" fmla="*/ 0 w 18"/>
                <a:gd name="T13" fmla="*/ 2147483646 h 74"/>
                <a:gd name="T14" fmla="*/ 2147483646 w 18"/>
                <a:gd name="T15" fmla="*/ 2147483646 h 74"/>
                <a:gd name="T16" fmla="*/ 2147483646 w 18"/>
                <a:gd name="T17" fmla="*/ 2147483646 h 74"/>
                <a:gd name="T18" fmla="*/ 2147483646 w 18"/>
                <a:gd name="T19" fmla="*/ 2147483646 h 74"/>
                <a:gd name="T20" fmla="*/ 2147483646 w 18"/>
                <a:gd name="T21" fmla="*/ 0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74">
                  <a:moveTo>
                    <a:pt x="10" y="74"/>
                  </a:moveTo>
                  <a:lnTo>
                    <a:pt x="10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0" name="Freeform 79"/>
            <p:cNvSpPr>
              <a:spLocks/>
            </p:cNvSpPr>
            <p:nvPr/>
          </p:nvSpPr>
          <p:spPr bwMode="auto">
            <a:xfrm>
              <a:off x="1905000" y="3597275"/>
              <a:ext cx="22225" cy="111125"/>
            </a:xfrm>
            <a:custGeom>
              <a:avLst/>
              <a:gdLst>
                <a:gd name="T0" fmla="*/ 0 w 14"/>
                <a:gd name="T1" fmla="*/ 0 h 70"/>
                <a:gd name="T2" fmla="*/ 0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2147483646 w 14"/>
                <a:gd name="T9" fmla="*/ 2147483646 h 70"/>
                <a:gd name="T10" fmla="*/ 2147483646 w 14"/>
                <a:gd name="T11" fmla="*/ 2147483646 h 70"/>
                <a:gd name="T12" fmla="*/ 2147483646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0" y="0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2" y="20"/>
                  </a:lnTo>
                  <a:lnTo>
                    <a:pt x="14" y="32"/>
                  </a:lnTo>
                  <a:lnTo>
                    <a:pt x="14" y="44"/>
                  </a:lnTo>
                  <a:lnTo>
                    <a:pt x="12" y="58"/>
                  </a:lnTo>
                  <a:lnTo>
                    <a:pt x="4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1" name="Freeform 80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0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48" y="26"/>
                  </a:move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2" name="Freeform 81"/>
            <p:cNvSpPr>
              <a:spLocks/>
            </p:cNvSpPr>
            <p:nvPr/>
          </p:nvSpPr>
          <p:spPr bwMode="auto">
            <a:xfrm>
              <a:off x="1803400" y="36131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0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0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3" name="Freeform 82"/>
            <p:cNvSpPr>
              <a:spLocks/>
            </p:cNvSpPr>
            <p:nvPr/>
          </p:nvSpPr>
          <p:spPr bwMode="auto">
            <a:xfrm>
              <a:off x="2232025" y="3594100"/>
              <a:ext cx="95250" cy="111125"/>
            </a:xfrm>
            <a:custGeom>
              <a:avLst/>
              <a:gdLst>
                <a:gd name="T0" fmla="*/ 0 w 60"/>
                <a:gd name="T1" fmla="*/ 2147483646 h 70"/>
                <a:gd name="T2" fmla="*/ 0 w 60"/>
                <a:gd name="T3" fmla="*/ 2147483646 h 70"/>
                <a:gd name="T4" fmla="*/ 2147483646 w 60"/>
                <a:gd name="T5" fmla="*/ 2147483646 h 70"/>
                <a:gd name="T6" fmla="*/ 2147483646 w 60"/>
                <a:gd name="T7" fmla="*/ 2147483646 h 70"/>
                <a:gd name="T8" fmla="*/ 2147483646 w 60"/>
                <a:gd name="T9" fmla="*/ 2147483646 h 70"/>
                <a:gd name="T10" fmla="*/ 2147483646 w 60"/>
                <a:gd name="T11" fmla="*/ 2147483646 h 70"/>
                <a:gd name="T12" fmla="*/ 2147483646 w 60"/>
                <a:gd name="T13" fmla="*/ 2147483646 h 70"/>
                <a:gd name="T14" fmla="*/ 2147483646 w 60"/>
                <a:gd name="T15" fmla="*/ 2147483646 h 70"/>
                <a:gd name="T16" fmla="*/ 2147483646 w 60"/>
                <a:gd name="T17" fmla="*/ 2147483646 h 70"/>
                <a:gd name="T18" fmla="*/ 2147483646 w 60"/>
                <a:gd name="T19" fmla="*/ 2147483646 h 70"/>
                <a:gd name="T20" fmla="*/ 2147483646 w 60"/>
                <a:gd name="T21" fmla="*/ 2147483646 h 70"/>
                <a:gd name="T22" fmla="*/ 2147483646 w 60"/>
                <a:gd name="T23" fmla="*/ 2147483646 h 70"/>
                <a:gd name="T24" fmla="*/ 2147483646 w 60"/>
                <a:gd name="T25" fmla="*/ 0 h 70"/>
                <a:gd name="T26" fmla="*/ 2147483646 w 60"/>
                <a:gd name="T27" fmla="*/ 0 h 70"/>
                <a:gd name="T28" fmla="*/ 2147483646 w 60"/>
                <a:gd name="T29" fmla="*/ 2147483646 h 70"/>
                <a:gd name="T30" fmla="*/ 2147483646 w 60"/>
                <a:gd name="T31" fmla="*/ 2147483646 h 70"/>
                <a:gd name="T32" fmla="*/ 2147483646 w 60"/>
                <a:gd name="T33" fmla="*/ 2147483646 h 70"/>
                <a:gd name="T34" fmla="*/ 0 w 60"/>
                <a:gd name="T35" fmla="*/ 2147483646 h 70"/>
                <a:gd name="T36" fmla="*/ 0 w 60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70">
                  <a:moveTo>
                    <a:pt x="0" y="54"/>
                  </a:moveTo>
                  <a:lnTo>
                    <a:pt x="0" y="54"/>
                  </a:lnTo>
                  <a:lnTo>
                    <a:pt x="16" y="60"/>
                  </a:lnTo>
                  <a:lnTo>
                    <a:pt x="36" y="66"/>
                  </a:lnTo>
                  <a:lnTo>
                    <a:pt x="58" y="70"/>
                  </a:lnTo>
                  <a:lnTo>
                    <a:pt x="50" y="58"/>
                  </a:lnTo>
                  <a:lnTo>
                    <a:pt x="46" y="44"/>
                  </a:lnTo>
                  <a:lnTo>
                    <a:pt x="46" y="32"/>
                  </a:lnTo>
                  <a:lnTo>
                    <a:pt x="48" y="20"/>
                  </a:lnTo>
                  <a:lnTo>
                    <a:pt x="52" y="10"/>
                  </a:lnTo>
                  <a:lnTo>
                    <a:pt x="60" y="0"/>
                  </a:lnTo>
                  <a:lnTo>
                    <a:pt x="42" y="8"/>
                  </a:lnTo>
                  <a:lnTo>
                    <a:pt x="28" y="20"/>
                  </a:lnTo>
                  <a:lnTo>
                    <a:pt x="12" y="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4" name="Freeform 83"/>
            <p:cNvSpPr>
              <a:spLocks noEditPoints="1"/>
            </p:cNvSpPr>
            <p:nvPr/>
          </p:nvSpPr>
          <p:spPr bwMode="auto">
            <a:xfrm>
              <a:off x="2305050" y="3578225"/>
              <a:ext cx="174625" cy="133350"/>
            </a:xfrm>
            <a:custGeom>
              <a:avLst/>
              <a:gdLst>
                <a:gd name="T0" fmla="*/ 0 w 110"/>
                <a:gd name="T1" fmla="*/ 2147483646 h 84"/>
                <a:gd name="T2" fmla="*/ 0 w 110"/>
                <a:gd name="T3" fmla="*/ 2147483646 h 84"/>
                <a:gd name="T4" fmla="*/ 2147483646 w 110"/>
                <a:gd name="T5" fmla="*/ 2147483646 h 84"/>
                <a:gd name="T6" fmla="*/ 2147483646 w 110"/>
                <a:gd name="T7" fmla="*/ 2147483646 h 84"/>
                <a:gd name="T8" fmla="*/ 2147483646 w 110"/>
                <a:gd name="T9" fmla="*/ 2147483646 h 84"/>
                <a:gd name="T10" fmla="*/ 2147483646 w 110"/>
                <a:gd name="T11" fmla="*/ 2147483646 h 84"/>
                <a:gd name="T12" fmla="*/ 2147483646 w 110"/>
                <a:gd name="T13" fmla="*/ 2147483646 h 84"/>
                <a:gd name="T14" fmla="*/ 2147483646 w 110"/>
                <a:gd name="T15" fmla="*/ 2147483646 h 84"/>
                <a:gd name="T16" fmla="*/ 2147483646 w 110"/>
                <a:gd name="T17" fmla="*/ 2147483646 h 84"/>
                <a:gd name="T18" fmla="*/ 2147483646 w 110"/>
                <a:gd name="T19" fmla="*/ 2147483646 h 84"/>
                <a:gd name="T20" fmla="*/ 2147483646 w 110"/>
                <a:gd name="T21" fmla="*/ 2147483646 h 84"/>
                <a:gd name="T22" fmla="*/ 2147483646 w 110"/>
                <a:gd name="T23" fmla="*/ 2147483646 h 84"/>
                <a:gd name="T24" fmla="*/ 2147483646 w 110"/>
                <a:gd name="T25" fmla="*/ 2147483646 h 84"/>
                <a:gd name="T26" fmla="*/ 2147483646 w 110"/>
                <a:gd name="T27" fmla="*/ 2147483646 h 84"/>
                <a:gd name="T28" fmla="*/ 2147483646 w 110"/>
                <a:gd name="T29" fmla="*/ 2147483646 h 84"/>
                <a:gd name="T30" fmla="*/ 2147483646 w 110"/>
                <a:gd name="T31" fmla="*/ 2147483646 h 84"/>
                <a:gd name="T32" fmla="*/ 2147483646 w 110"/>
                <a:gd name="T33" fmla="*/ 2147483646 h 84"/>
                <a:gd name="T34" fmla="*/ 2147483646 w 110"/>
                <a:gd name="T35" fmla="*/ 2147483646 h 84"/>
                <a:gd name="T36" fmla="*/ 2147483646 w 110"/>
                <a:gd name="T37" fmla="*/ 2147483646 h 84"/>
                <a:gd name="T38" fmla="*/ 2147483646 w 110"/>
                <a:gd name="T39" fmla="*/ 2147483646 h 84"/>
                <a:gd name="T40" fmla="*/ 2147483646 w 110"/>
                <a:gd name="T41" fmla="*/ 2147483646 h 84"/>
                <a:gd name="T42" fmla="*/ 2147483646 w 110"/>
                <a:gd name="T43" fmla="*/ 2147483646 h 84"/>
                <a:gd name="T44" fmla="*/ 2147483646 w 110"/>
                <a:gd name="T45" fmla="*/ 0 h 84"/>
                <a:gd name="T46" fmla="*/ 2147483646 w 110"/>
                <a:gd name="T47" fmla="*/ 0 h 84"/>
                <a:gd name="T48" fmla="*/ 2147483646 w 110"/>
                <a:gd name="T49" fmla="*/ 2147483646 h 84"/>
                <a:gd name="T50" fmla="*/ 2147483646 w 110"/>
                <a:gd name="T51" fmla="*/ 2147483646 h 84"/>
                <a:gd name="T52" fmla="*/ 2147483646 w 110"/>
                <a:gd name="T53" fmla="*/ 2147483646 h 84"/>
                <a:gd name="T54" fmla="*/ 2147483646 w 110"/>
                <a:gd name="T55" fmla="*/ 2147483646 h 84"/>
                <a:gd name="T56" fmla="*/ 2147483646 w 110"/>
                <a:gd name="T57" fmla="*/ 2147483646 h 84"/>
                <a:gd name="T58" fmla="*/ 0 w 110"/>
                <a:gd name="T59" fmla="*/ 2147483646 h 84"/>
                <a:gd name="T60" fmla="*/ 0 w 110"/>
                <a:gd name="T61" fmla="*/ 2147483646 h 84"/>
                <a:gd name="T62" fmla="*/ 0 w 110"/>
                <a:gd name="T63" fmla="*/ 2147483646 h 84"/>
                <a:gd name="T64" fmla="*/ 2147483646 w 110"/>
                <a:gd name="T65" fmla="*/ 2147483646 h 84"/>
                <a:gd name="T66" fmla="*/ 2147483646 w 110"/>
                <a:gd name="T67" fmla="*/ 2147483646 h 84"/>
                <a:gd name="T68" fmla="*/ 2147483646 w 110"/>
                <a:gd name="T69" fmla="*/ 2147483646 h 84"/>
                <a:gd name="T70" fmla="*/ 2147483646 w 110"/>
                <a:gd name="T71" fmla="*/ 2147483646 h 84"/>
                <a:gd name="T72" fmla="*/ 2147483646 w 110"/>
                <a:gd name="T73" fmla="*/ 2147483646 h 84"/>
                <a:gd name="T74" fmla="*/ 2147483646 w 110"/>
                <a:gd name="T75" fmla="*/ 2147483646 h 84"/>
                <a:gd name="T76" fmla="*/ 2147483646 w 110"/>
                <a:gd name="T77" fmla="*/ 2147483646 h 84"/>
                <a:gd name="T78" fmla="*/ 2147483646 w 110"/>
                <a:gd name="T79" fmla="*/ 2147483646 h 84"/>
                <a:gd name="T80" fmla="*/ 2147483646 w 110"/>
                <a:gd name="T81" fmla="*/ 2147483646 h 84"/>
                <a:gd name="T82" fmla="*/ 2147483646 w 110"/>
                <a:gd name="T83" fmla="*/ 2147483646 h 84"/>
                <a:gd name="T84" fmla="*/ 2147483646 w 110"/>
                <a:gd name="T85" fmla="*/ 2147483646 h 84"/>
                <a:gd name="T86" fmla="*/ 2147483646 w 110"/>
                <a:gd name="T87" fmla="*/ 2147483646 h 84"/>
                <a:gd name="T88" fmla="*/ 2147483646 w 110"/>
                <a:gd name="T89" fmla="*/ 2147483646 h 84"/>
                <a:gd name="T90" fmla="*/ 2147483646 w 110"/>
                <a:gd name="T91" fmla="*/ 2147483646 h 84"/>
                <a:gd name="T92" fmla="*/ 2147483646 w 110"/>
                <a:gd name="T93" fmla="*/ 2147483646 h 84"/>
                <a:gd name="T94" fmla="*/ 2147483646 w 110"/>
                <a:gd name="T95" fmla="*/ 2147483646 h 84"/>
                <a:gd name="T96" fmla="*/ 2147483646 w 110"/>
                <a:gd name="T97" fmla="*/ 2147483646 h 84"/>
                <a:gd name="T98" fmla="*/ 2147483646 w 110"/>
                <a:gd name="T99" fmla="*/ 2147483646 h 84"/>
                <a:gd name="T100" fmla="*/ 2147483646 w 110"/>
                <a:gd name="T101" fmla="*/ 2147483646 h 84"/>
                <a:gd name="T102" fmla="*/ 2147483646 w 110"/>
                <a:gd name="T103" fmla="*/ 2147483646 h 84"/>
                <a:gd name="T104" fmla="*/ 2147483646 w 110"/>
                <a:gd name="T105" fmla="*/ 2147483646 h 84"/>
                <a:gd name="T106" fmla="*/ 2147483646 w 110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" h="84">
                  <a:moveTo>
                    <a:pt x="0" y="54"/>
                  </a:moveTo>
                  <a:lnTo>
                    <a:pt x="0" y="54"/>
                  </a:lnTo>
                  <a:lnTo>
                    <a:pt x="4" y="68"/>
                  </a:lnTo>
                  <a:lnTo>
                    <a:pt x="12" y="80"/>
                  </a:lnTo>
                  <a:lnTo>
                    <a:pt x="40" y="84"/>
                  </a:lnTo>
                  <a:lnTo>
                    <a:pt x="54" y="84"/>
                  </a:lnTo>
                  <a:lnTo>
                    <a:pt x="68" y="84"/>
                  </a:lnTo>
                  <a:lnTo>
                    <a:pt x="100" y="76"/>
                  </a:lnTo>
                  <a:lnTo>
                    <a:pt x="104" y="68"/>
                  </a:lnTo>
                  <a:lnTo>
                    <a:pt x="108" y="58"/>
                  </a:lnTo>
                  <a:lnTo>
                    <a:pt x="110" y="48"/>
                  </a:lnTo>
                  <a:lnTo>
                    <a:pt x="108" y="36"/>
                  </a:lnTo>
                  <a:lnTo>
                    <a:pt x="106" y="26"/>
                  </a:lnTo>
                  <a:lnTo>
                    <a:pt x="102" y="18"/>
                  </a:lnTo>
                  <a:lnTo>
                    <a:pt x="96" y="8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32" y="4"/>
                  </a:lnTo>
                  <a:lnTo>
                    <a:pt x="14" y="10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4"/>
                  </a:lnTo>
                  <a:close/>
                  <a:moveTo>
                    <a:pt x="32" y="50"/>
                  </a:moveTo>
                  <a:lnTo>
                    <a:pt x="32" y="50"/>
                  </a:lnTo>
                  <a:lnTo>
                    <a:pt x="32" y="40"/>
                  </a:lnTo>
                  <a:lnTo>
                    <a:pt x="36" y="32"/>
                  </a:lnTo>
                  <a:lnTo>
                    <a:pt x="42" y="26"/>
                  </a:lnTo>
                  <a:lnTo>
                    <a:pt x="50" y="22"/>
                  </a:lnTo>
                  <a:lnTo>
                    <a:pt x="60" y="22"/>
                  </a:lnTo>
                  <a:lnTo>
                    <a:pt x="68" y="26"/>
                  </a:lnTo>
                  <a:lnTo>
                    <a:pt x="74" y="32"/>
                  </a:lnTo>
                  <a:lnTo>
                    <a:pt x="78" y="42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50" y="68"/>
                  </a:lnTo>
                  <a:lnTo>
                    <a:pt x="40" y="66"/>
                  </a:lnTo>
                  <a:lnTo>
                    <a:pt x="34" y="58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5" name="Freeform 84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2147483646 w 46"/>
                <a:gd name="T1" fmla="*/ 0 h 48"/>
                <a:gd name="T2" fmla="*/ 2147483646 w 46"/>
                <a:gd name="T3" fmla="*/ 0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0 w 46"/>
                <a:gd name="T9" fmla="*/ 2147483646 h 48"/>
                <a:gd name="T10" fmla="*/ 0 w 46"/>
                <a:gd name="T11" fmla="*/ 2147483646 h 48"/>
                <a:gd name="T12" fmla="*/ 0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2147483646 h 48"/>
                <a:gd name="T32" fmla="*/ 2147483646 w 46"/>
                <a:gd name="T33" fmla="*/ 2147483646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0 h 48"/>
                <a:gd name="T40" fmla="*/ 2147483646 w 46"/>
                <a:gd name="T41" fmla="*/ 0 h 48"/>
                <a:gd name="T42" fmla="*/ 2147483646 w 46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18" y="0"/>
                  </a:move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6" name="Freeform 85"/>
            <p:cNvSpPr>
              <a:spLocks/>
            </p:cNvSpPr>
            <p:nvPr/>
          </p:nvSpPr>
          <p:spPr bwMode="auto">
            <a:xfrm>
              <a:off x="2444750" y="3581400"/>
              <a:ext cx="142875" cy="117475"/>
            </a:xfrm>
            <a:custGeom>
              <a:avLst/>
              <a:gdLst>
                <a:gd name="T0" fmla="*/ 2147483646 w 90"/>
                <a:gd name="T1" fmla="*/ 2147483646 h 74"/>
                <a:gd name="T2" fmla="*/ 2147483646 w 90"/>
                <a:gd name="T3" fmla="*/ 2147483646 h 74"/>
                <a:gd name="T4" fmla="*/ 2147483646 w 90"/>
                <a:gd name="T5" fmla="*/ 2147483646 h 74"/>
                <a:gd name="T6" fmla="*/ 2147483646 w 90"/>
                <a:gd name="T7" fmla="*/ 2147483646 h 74"/>
                <a:gd name="T8" fmla="*/ 2147483646 w 90"/>
                <a:gd name="T9" fmla="*/ 2147483646 h 74"/>
                <a:gd name="T10" fmla="*/ 2147483646 w 90"/>
                <a:gd name="T11" fmla="*/ 2147483646 h 74"/>
                <a:gd name="T12" fmla="*/ 2147483646 w 90"/>
                <a:gd name="T13" fmla="*/ 2147483646 h 74"/>
                <a:gd name="T14" fmla="*/ 2147483646 w 90"/>
                <a:gd name="T15" fmla="*/ 2147483646 h 74"/>
                <a:gd name="T16" fmla="*/ 2147483646 w 90"/>
                <a:gd name="T17" fmla="*/ 2147483646 h 74"/>
                <a:gd name="T18" fmla="*/ 2147483646 w 90"/>
                <a:gd name="T19" fmla="*/ 2147483646 h 74"/>
                <a:gd name="T20" fmla="*/ 2147483646 w 90"/>
                <a:gd name="T21" fmla="*/ 2147483646 h 74"/>
                <a:gd name="T22" fmla="*/ 2147483646 w 90"/>
                <a:gd name="T23" fmla="*/ 2147483646 h 74"/>
                <a:gd name="T24" fmla="*/ 2147483646 w 90"/>
                <a:gd name="T25" fmla="*/ 2147483646 h 74"/>
                <a:gd name="T26" fmla="*/ 2147483646 w 90"/>
                <a:gd name="T27" fmla="*/ 2147483646 h 74"/>
                <a:gd name="T28" fmla="*/ 2147483646 w 90"/>
                <a:gd name="T29" fmla="*/ 2147483646 h 74"/>
                <a:gd name="T30" fmla="*/ 2147483646 w 90"/>
                <a:gd name="T31" fmla="*/ 2147483646 h 74"/>
                <a:gd name="T32" fmla="*/ 2147483646 w 90"/>
                <a:gd name="T33" fmla="*/ 2147483646 h 74"/>
                <a:gd name="T34" fmla="*/ 2147483646 w 90"/>
                <a:gd name="T35" fmla="*/ 2147483646 h 74"/>
                <a:gd name="T36" fmla="*/ 2147483646 w 90"/>
                <a:gd name="T37" fmla="*/ 2147483646 h 74"/>
                <a:gd name="T38" fmla="*/ 0 w 90"/>
                <a:gd name="T39" fmla="*/ 0 h 74"/>
                <a:gd name="T40" fmla="*/ 0 w 90"/>
                <a:gd name="T41" fmla="*/ 0 h 74"/>
                <a:gd name="T42" fmla="*/ 2147483646 w 90"/>
                <a:gd name="T43" fmla="*/ 2147483646 h 74"/>
                <a:gd name="T44" fmla="*/ 2147483646 w 90"/>
                <a:gd name="T45" fmla="*/ 2147483646 h 74"/>
                <a:gd name="T46" fmla="*/ 2147483646 w 90"/>
                <a:gd name="T47" fmla="*/ 2147483646 h 74"/>
                <a:gd name="T48" fmla="*/ 2147483646 w 90"/>
                <a:gd name="T49" fmla="*/ 2147483646 h 74"/>
                <a:gd name="T50" fmla="*/ 2147483646 w 90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74">
                  <a:moveTo>
                    <a:pt x="20" y="34"/>
                  </a:moveTo>
                  <a:lnTo>
                    <a:pt x="20" y="34"/>
                  </a:lnTo>
                  <a:lnTo>
                    <a:pt x="22" y="46"/>
                  </a:lnTo>
                  <a:lnTo>
                    <a:pt x="20" y="56"/>
                  </a:lnTo>
                  <a:lnTo>
                    <a:pt x="16" y="66"/>
                  </a:lnTo>
                  <a:lnTo>
                    <a:pt x="12" y="74"/>
                  </a:lnTo>
                  <a:lnTo>
                    <a:pt x="66" y="58"/>
                  </a:lnTo>
                  <a:lnTo>
                    <a:pt x="90" y="48"/>
                  </a:lnTo>
                  <a:lnTo>
                    <a:pt x="86" y="48"/>
                  </a:lnTo>
                  <a:lnTo>
                    <a:pt x="76" y="44"/>
                  </a:lnTo>
                  <a:lnTo>
                    <a:pt x="66" y="36"/>
                  </a:lnTo>
                  <a:lnTo>
                    <a:pt x="60" y="32"/>
                  </a:lnTo>
                  <a:lnTo>
                    <a:pt x="54" y="24"/>
                  </a:lnTo>
                  <a:lnTo>
                    <a:pt x="48" y="18"/>
                  </a:lnTo>
                  <a:lnTo>
                    <a:pt x="36" y="12"/>
                  </a:lnTo>
                  <a:lnTo>
                    <a:pt x="20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14" y="16"/>
                  </a:lnTo>
                  <a:lnTo>
                    <a:pt x="18" y="24"/>
                  </a:lnTo>
                  <a:lnTo>
                    <a:pt x="2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7" name="Freeform 86"/>
            <p:cNvSpPr>
              <a:spLocks/>
            </p:cNvSpPr>
            <p:nvPr/>
          </p:nvSpPr>
          <p:spPr bwMode="auto">
            <a:xfrm>
              <a:off x="2232025" y="357822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2147483646 w 224"/>
                <a:gd name="T7" fmla="*/ 2147483646 h 84"/>
                <a:gd name="T8" fmla="*/ 2147483646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0 w 224"/>
                <a:gd name="T49" fmla="*/ 2147483646 h 84"/>
                <a:gd name="T50" fmla="*/ 0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84">
                  <a:moveTo>
                    <a:pt x="146" y="76"/>
                  </a:moveTo>
                  <a:lnTo>
                    <a:pt x="146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20" y="50"/>
                  </a:lnTo>
                  <a:lnTo>
                    <a:pt x="210" y="46"/>
                  </a:lnTo>
                  <a:lnTo>
                    <a:pt x="200" y="38"/>
                  </a:lnTo>
                  <a:lnTo>
                    <a:pt x="194" y="34"/>
                  </a:lnTo>
                  <a:lnTo>
                    <a:pt x="188" y="26"/>
                  </a:lnTo>
                  <a:lnTo>
                    <a:pt x="182" y="20"/>
                  </a:lnTo>
                  <a:lnTo>
                    <a:pt x="170" y="14"/>
                  </a:lnTo>
                  <a:lnTo>
                    <a:pt x="154" y="6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12" y="44"/>
                  </a:lnTo>
                  <a:lnTo>
                    <a:pt x="0" y="64"/>
                  </a:lnTo>
                  <a:lnTo>
                    <a:pt x="16" y="70"/>
                  </a:lnTo>
                  <a:lnTo>
                    <a:pt x="36" y="76"/>
                  </a:lnTo>
                  <a:lnTo>
                    <a:pt x="58" y="80"/>
                  </a:lnTo>
                  <a:lnTo>
                    <a:pt x="86" y="84"/>
                  </a:lnTo>
                  <a:lnTo>
                    <a:pt x="100" y="84"/>
                  </a:lnTo>
                  <a:lnTo>
                    <a:pt x="114" y="84"/>
                  </a:lnTo>
                  <a:lnTo>
                    <a:pt x="14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8" name="Freeform 87"/>
            <p:cNvSpPr>
              <a:spLocks/>
            </p:cNvSpPr>
            <p:nvPr/>
          </p:nvSpPr>
          <p:spPr bwMode="auto">
            <a:xfrm>
              <a:off x="2390775" y="3527425"/>
              <a:ext cx="260350" cy="149225"/>
            </a:xfrm>
            <a:custGeom>
              <a:avLst/>
              <a:gdLst>
                <a:gd name="T0" fmla="*/ 2147483646 w 164"/>
                <a:gd name="T1" fmla="*/ 2147483646 h 94"/>
                <a:gd name="T2" fmla="*/ 2147483646 w 164"/>
                <a:gd name="T3" fmla="*/ 2147483646 h 94"/>
                <a:gd name="T4" fmla="*/ 2147483646 w 164"/>
                <a:gd name="T5" fmla="*/ 2147483646 h 94"/>
                <a:gd name="T6" fmla="*/ 2147483646 w 164"/>
                <a:gd name="T7" fmla="*/ 2147483646 h 94"/>
                <a:gd name="T8" fmla="*/ 2147483646 w 164"/>
                <a:gd name="T9" fmla="*/ 2147483646 h 94"/>
                <a:gd name="T10" fmla="*/ 2147483646 w 164"/>
                <a:gd name="T11" fmla="*/ 2147483646 h 94"/>
                <a:gd name="T12" fmla="*/ 2147483646 w 164"/>
                <a:gd name="T13" fmla="*/ 2147483646 h 94"/>
                <a:gd name="T14" fmla="*/ 2147483646 w 164"/>
                <a:gd name="T15" fmla="*/ 2147483646 h 94"/>
                <a:gd name="T16" fmla="*/ 2147483646 w 164"/>
                <a:gd name="T17" fmla="*/ 2147483646 h 94"/>
                <a:gd name="T18" fmla="*/ 2147483646 w 164"/>
                <a:gd name="T19" fmla="*/ 2147483646 h 94"/>
                <a:gd name="T20" fmla="*/ 2147483646 w 164"/>
                <a:gd name="T21" fmla="*/ 2147483646 h 94"/>
                <a:gd name="T22" fmla="*/ 2147483646 w 164"/>
                <a:gd name="T23" fmla="*/ 0 h 94"/>
                <a:gd name="T24" fmla="*/ 2147483646 w 164"/>
                <a:gd name="T25" fmla="*/ 0 h 94"/>
                <a:gd name="T26" fmla="*/ 0 w 164"/>
                <a:gd name="T27" fmla="*/ 2147483646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94">
                  <a:moveTo>
                    <a:pt x="164" y="94"/>
                  </a:moveTo>
                  <a:lnTo>
                    <a:pt x="164" y="94"/>
                  </a:lnTo>
                  <a:lnTo>
                    <a:pt x="142" y="72"/>
                  </a:lnTo>
                  <a:lnTo>
                    <a:pt x="122" y="50"/>
                  </a:lnTo>
                  <a:lnTo>
                    <a:pt x="104" y="26"/>
                  </a:lnTo>
                  <a:lnTo>
                    <a:pt x="98" y="20"/>
                  </a:lnTo>
                  <a:lnTo>
                    <a:pt x="90" y="14"/>
                  </a:lnTo>
                  <a:lnTo>
                    <a:pt x="78" y="10"/>
                  </a:lnTo>
                  <a:lnTo>
                    <a:pt x="66" y="4"/>
                  </a:lnTo>
                  <a:lnTo>
                    <a:pt x="52" y="2"/>
                  </a:lnTo>
                  <a:lnTo>
                    <a:pt x="36" y="0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59" name="Freeform 88"/>
            <p:cNvSpPr>
              <a:spLocks/>
            </p:cNvSpPr>
            <p:nvPr/>
          </p:nvSpPr>
          <p:spPr bwMode="auto">
            <a:xfrm>
              <a:off x="2444750" y="3581400"/>
              <a:ext cx="34925" cy="117475"/>
            </a:xfrm>
            <a:custGeom>
              <a:avLst/>
              <a:gdLst>
                <a:gd name="T0" fmla="*/ 2147483646 w 22"/>
                <a:gd name="T1" fmla="*/ 2147483646 h 74"/>
                <a:gd name="T2" fmla="*/ 2147483646 w 22"/>
                <a:gd name="T3" fmla="*/ 2147483646 h 74"/>
                <a:gd name="T4" fmla="*/ 2147483646 w 22"/>
                <a:gd name="T5" fmla="*/ 2147483646 h 74"/>
                <a:gd name="T6" fmla="*/ 2147483646 w 22"/>
                <a:gd name="T7" fmla="*/ 2147483646 h 74"/>
                <a:gd name="T8" fmla="*/ 2147483646 w 22"/>
                <a:gd name="T9" fmla="*/ 2147483646 h 74"/>
                <a:gd name="T10" fmla="*/ 2147483646 w 22"/>
                <a:gd name="T11" fmla="*/ 2147483646 h 74"/>
                <a:gd name="T12" fmla="*/ 2147483646 w 22"/>
                <a:gd name="T13" fmla="*/ 2147483646 h 74"/>
                <a:gd name="T14" fmla="*/ 2147483646 w 22"/>
                <a:gd name="T15" fmla="*/ 2147483646 h 74"/>
                <a:gd name="T16" fmla="*/ 2147483646 w 22"/>
                <a:gd name="T17" fmla="*/ 2147483646 h 74"/>
                <a:gd name="T18" fmla="*/ 2147483646 w 22"/>
                <a:gd name="T19" fmla="*/ 2147483646 h 74"/>
                <a:gd name="T20" fmla="*/ 2147483646 w 22"/>
                <a:gd name="T21" fmla="*/ 2147483646 h 74"/>
                <a:gd name="T22" fmla="*/ 0 w 22"/>
                <a:gd name="T23" fmla="*/ 0 h 74"/>
                <a:gd name="T24" fmla="*/ 0 w 22"/>
                <a:gd name="T25" fmla="*/ 0 h 74"/>
                <a:gd name="T26" fmla="*/ 0 w 22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74">
                  <a:moveTo>
                    <a:pt x="12" y="74"/>
                  </a:moveTo>
                  <a:lnTo>
                    <a:pt x="12" y="74"/>
                  </a:lnTo>
                  <a:lnTo>
                    <a:pt x="16" y="66"/>
                  </a:lnTo>
                  <a:lnTo>
                    <a:pt x="20" y="56"/>
                  </a:lnTo>
                  <a:lnTo>
                    <a:pt x="22" y="46"/>
                  </a:lnTo>
                  <a:lnTo>
                    <a:pt x="20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0" name="Freeform 89"/>
            <p:cNvSpPr>
              <a:spLocks/>
            </p:cNvSpPr>
            <p:nvPr/>
          </p:nvSpPr>
          <p:spPr bwMode="auto">
            <a:xfrm>
              <a:off x="2305050" y="3594100"/>
              <a:ext cx="22225" cy="111125"/>
            </a:xfrm>
            <a:custGeom>
              <a:avLst/>
              <a:gdLst>
                <a:gd name="T0" fmla="*/ 2147483646 w 14"/>
                <a:gd name="T1" fmla="*/ 0 h 70"/>
                <a:gd name="T2" fmla="*/ 2147483646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0 w 14"/>
                <a:gd name="T9" fmla="*/ 2147483646 h 70"/>
                <a:gd name="T10" fmla="*/ 0 w 14"/>
                <a:gd name="T11" fmla="*/ 2147483646 h 70"/>
                <a:gd name="T12" fmla="*/ 0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" y="58"/>
                  </a:lnTo>
                  <a:lnTo>
                    <a:pt x="12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1" name="Freeform 90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0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0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0" y="28"/>
                  </a:move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62" name="Freeform 91"/>
            <p:cNvSpPr>
              <a:spLocks/>
            </p:cNvSpPr>
            <p:nvPr/>
          </p:nvSpPr>
          <p:spPr bwMode="auto">
            <a:xfrm>
              <a:off x="2359025" y="3609975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2147483646 h 20"/>
                <a:gd name="T36" fmla="*/ 0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8" y="16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00" name="Group 3176"/>
          <p:cNvGrpSpPr>
            <a:grpSpLocks/>
          </p:cNvGrpSpPr>
          <p:nvPr/>
        </p:nvGrpSpPr>
        <p:grpSpPr bwMode="auto">
          <a:xfrm>
            <a:off x="2941638" y="3838575"/>
            <a:ext cx="776287" cy="176213"/>
            <a:chOff x="3908425" y="4092575"/>
            <a:chExt cx="968375" cy="219075"/>
          </a:xfrm>
        </p:grpSpPr>
        <p:sp>
          <p:nvSpPr>
            <p:cNvPr id="8320" name="Freeform 92"/>
            <p:cNvSpPr>
              <a:spLocks/>
            </p:cNvSpPr>
            <p:nvPr/>
          </p:nvSpPr>
          <p:spPr bwMode="auto">
            <a:xfrm>
              <a:off x="4746625" y="4171950"/>
              <a:ext cx="114300" cy="133350"/>
            </a:xfrm>
            <a:custGeom>
              <a:avLst/>
              <a:gdLst>
                <a:gd name="T0" fmla="*/ 2147483646 w 72"/>
                <a:gd name="T1" fmla="*/ 2147483646 h 84"/>
                <a:gd name="T2" fmla="*/ 2147483646 w 72"/>
                <a:gd name="T3" fmla="*/ 2147483646 h 84"/>
                <a:gd name="T4" fmla="*/ 2147483646 w 72"/>
                <a:gd name="T5" fmla="*/ 2147483646 h 84"/>
                <a:gd name="T6" fmla="*/ 2147483646 w 72"/>
                <a:gd name="T7" fmla="*/ 2147483646 h 84"/>
                <a:gd name="T8" fmla="*/ 2147483646 w 72"/>
                <a:gd name="T9" fmla="*/ 2147483646 h 84"/>
                <a:gd name="T10" fmla="*/ 2147483646 w 72"/>
                <a:gd name="T11" fmla="*/ 2147483646 h 84"/>
                <a:gd name="T12" fmla="*/ 2147483646 w 72"/>
                <a:gd name="T13" fmla="*/ 2147483646 h 84"/>
                <a:gd name="T14" fmla="*/ 2147483646 w 72"/>
                <a:gd name="T15" fmla="*/ 2147483646 h 84"/>
                <a:gd name="T16" fmla="*/ 0 w 72"/>
                <a:gd name="T17" fmla="*/ 2147483646 h 84"/>
                <a:gd name="T18" fmla="*/ 0 w 72"/>
                <a:gd name="T19" fmla="*/ 2147483646 h 84"/>
                <a:gd name="T20" fmla="*/ 2147483646 w 72"/>
                <a:gd name="T21" fmla="*/ 2147483646 h 84"/>
                <a:gd name="T22" fmla="*/ 2147483646 w 72"/>
                <a:gd name="T23" fmla="*/ 2147483646 h 84"/>
                <a:gd name="T24" fmla="*/ 2147483646 w 72"/>
                <a:gd name="T25" fmla="*/ 2147483646 h 84"/>
                <a:gd name="T26" fmla="*/ 2147483646 w 72"/>
                <a:gd name="T27" fmla="*/ 2147483646 h 84"/>
                <a:gd name="T28" fmla="*/ 2147483646 w 72"/>
                <a:gd name="T29" fmla="*/ 2147483646 h 84"/>
                <a:gd name="T30" fmla="*/ 2147483646 w 72"/>
                <a:gd name="T31" fmla="*/ 2147483646 h 84"/>
                <a:gd name="T32" fmla="*/ 2147483646 w 72"/>
                <a:gd name="T33" fmla="*/ 2147483646 h 84"/>
                <a:gd name="T34" fmla="*/ 2147483646 w 72"/>
                <a:gd name="T35" fmla="*/ 2147483646 h 84"/>
                <a:gd name="T36" fmla="*/ 2147483646 w 72"/>
                <a:gd name="T37" fmla="*/ 0 h 84"/>
                <a:gd name="T38" fmla="*/ 2147483646 w 72"/>
                <a:gd name="T39" fmla="*/ 0 h 84"/>
                <a:gd name="T40" fmla="*/ 2147483646 w 72"/>
                <a:gd name="T41" fmla="*/ 2147483646 h 84"/>
                <a:gd name="T42" fmla="*/ 2147483646 w 72"/>
                <a:gd name="T43" fmla="*/ 2147483646 h 84"/>
                <a:gd name="T44" fmla="*/ 2147483646 w 72"/>
                <a:gd name="T45" fmla="*/ 2147483646 h 84"/>
                <a:gd name="T46" fmla="*/ 2147483646 w 72"/>
                <a:gd name="T47" fmla="*/ 2147483646 h 84"/>
                <a:gd name="T48" fmla="*/ 2147483646 w 72"/>
                <a:gd name="T49" fmla="*/ 2147483646 h 8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2" h="84">
                  <a:moveTo>
                    <a:pt x="70" y="46"/>
                  </a:moveTo>
                  <a:lnTo>
                    <a:pt x="70" y="46"/>
                  </a:lnTo>
                  <a:lnTo>
                    <a:pt x="72" y="50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0" y="64"/>
                  </a:lnTo>
                  <a:lnTo>
                    <a:pt x="50" y="70"/>
                  </a:lnTo>
                  <a:lnTo>
                    <a:pt x="26" y="78"/>
                  </a:lnTo>
                  <a:lnTo>
                    <a:pt x="0" y="84"/>
                  </a:lnTo>
                  <a:lnTo>
                    <a:pt x="10" y="76"/>
                  </a:lnTo>
                  <a:lnTo>
                    <a:pt x="18" y="66"/>
                  </a:lnTo>
                  <a:lnTo>
                    <a:pt x="22" y="54"/>
                  </a:lnTo>
                  <a:lnTo>
                    <a:pt x="24" y="40"/>
                  </a:lnTo>
                  <a:lnTo>
                    <a:pt x="22" y="28"/>
                  </a:lnTo>
                  <a:lnTo>
                    <a:pt x="18" y="18"/>
                  </a:lnTo>
                  <a:lnTo>
                    <a:pt x="12" y="8"/>
                  </a:lnTo>
                  <a:lnTo>
                    <a:pt x="4" y="0"/>
                  </a:lnTo>
                  <a:lnTo>
                    <a:pt x="28" y="8"/>
                  </a:lnTo>
                  <a:lnTo>
                    <a:pt x="48" y="20"/>
                  </a:lnTo>
                  <a:lnTo>
                    <a:pt x="62" y="32"/>
                  </a:lnTo>
                  <a:lnTo>
                    <a:pt x="7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1" name="Freeform 93"/>
            <p:cNvSpPr>
              <a:spLocks/>
            </p:cNvSpPr>
            <p:nvPr/>
          </p:nvSpPr>
          <p:spPr bwMode="auto">
            <a:xfrm>
              <a:off x="4667250" y="4200525"/>
              <a:ext cx="69850" cy="69850"/>
            </a:xfrm>
            <a:custGeom>
              <a:avLst/>
              <a:gdLst>
                <a:gd name="T0" fmla="*/ 0 w 44"/>
                <a:gd name="T1" fmla="*/ 2147483646 h 44"/>
                <a:gd name="T2" fmla="*/ 0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0 h 44"/>
                <a:gd name="T12" fmla="*/ 2147483646 w 44"/>
                <a:gd name="T13" fmla="*/ 0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2147483646 h 44"/>
                <a:gd name="T32" fmla="*/ 2147483646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0 w 44"/>
                <a:gd name="T41" fmla="*/ 2147483646 h 44"/>
                <a:gd name="T42" fmla="*/ 0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2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2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2" name="Freeform 94"/>
            <p:cNvSpPr>
              <a:spLocks noEditPoints="1"/>
            </p:cNvSpPr>
            <p:nvPr/>
          </p:nvSpPr>
          <p:spPr bwMode="auto">
            <a:xfrm>
              <a:off x="4619625" y="4162425"/>
              <a:ext cx="165100" cy="146050"/>
            </a:xfrm>
            <a:custGeom>
              <a:avLst/>
              <a:gdLst>
                <a:gd name="T0" fmla="*/ 2147483646 w 104"/>
                <a:gd name="T1" fmla="*/ 2147483646 h 92"/>
                <a:gd name="T2" fmla="*/ 2147483646 w 104"/>
                <a:gd name="T3" fmla="*/ 2147483646 h 92"/>
                <a:gd name="T4" fmla="*/ 2147483646 w 104"/>
                <a:gd name="T5" fmla="*/ 2147483646 h 92"/>
                <a:gd name="T6" fmla="*/ 2147483646 w 104"/>
                <a:gd name="T7" fmla="*/ 2147483646 h 92"/>
                <a:gd name="T8" fmla="*/ 2147483646 w 104"/>
                <a:gd name="T9" fmla="*/ 2147483646 h 92"/>
                <a:gd name="T10" fmla="*/ 2147483646 w 104"/>
                <a:gd name="T11" fmla="*/ 2147483646 h 92"/>
                <a:gd name="T12" fmla="*/ 2147483646 w 104"/>
                <a:gd name="T13" fmla="*/ 2147483646 h 92"/>
                <a:gd name="T14" fmla="*/ 2147483646 w 104"/>
                <a:gd name="T15" fmla="*/ 2147483646 h 92"/>
                <a:gd name="T16" fmla="*/ 2147483646 w 104"/>
                <a:gd name="T17" fmla="*/ 2147483646 h 92"/>
                <a:gd name="T18" fmla="*/ 2147483646 w 104"/>
                <a:gd name="T19" fmla="*/ 2147483646 h 92"/>
                <a:gd name="T20" fmla="*/ 2147483646 w 104"/>
                <a:gd name="T21" fmla="*/ 2147483646 h 92"/>
                <a:gd name="T22" fmla="*/ 2147483646 w 104"/>
                <a:gd name="T23" fmla="*/ 2147483646 h 92"/>
                <a:gd name="T24" fmla="*/ 2147483646 w 104"/>
                <a:gd name="T25" fmla="*/ 2147483646 h 92"/>
                <a:gd name="T26" fmla="*/ 2147483646 w 104"/>
                <a:gd name="T27" fmla="*/ 2147483646 h 92"/>
                <a:gd name="T28" fmla="*/ 2147483646 w 104"/>
                <a:gd name="T29" fmla="*/ 2147483646 h 92"/>
                <a:gd name="T30" fmla="*/ 2147483646 w 104"/>
                <a:gd name="T31" fmla="*/ 2147483646 h 92"/>
                <a:gd name="T32" fmla="*/ 2147483646 w 104"/>
                <a:gd name="T33" fmla="*/ 2147483646 h 92"/>
                <a:gd name="T34" fmla="*/ 2147483646 w 104"/>
                <a:gd name="T35" fmla="*/ 2147483646 h 92"/>
                <a:gd name="T36" fmla="*/ 2147483646 w 104"/>
                <a:gd name="T37" fmla="*/ 2147483646 h 92"/>
                <a:gd name="T38" fmla="*/ 2147483646 w 104"/>
                <a:gd name="T39" fmla="*/ 2147483646 h 92"/>
                <a:gd name="T40" fmla="*/ 2147483646 w 104"/>
                <a:gd name="T41" fmla="*/ 2147483646 h 92"/>
                <a:gd name="T42" fmla="*/ 2147483646 w 104"/>
                <a:gd name="T43" fmla="*/ 2147483646 h 92"/>
                <a:gd name="T44" fmla="*/ 2147483646 w 104"/>
                <a:gd name="T45" fmla="*/ 2147483646 h 92"/>
                <a:gd name="T46" fmla="*/ 2147483646 w 104"/>
                <a:gd name="T47" fmla="*/ 2147483646 h 92"/>
                <a:gd name="T48" fmla="*/ 2147483646 w 104"/>
                <a:gd name="T49" fmla="*/ 2147483646 h 92"/>
                <a:gd name="T50" fmla="*/ 2147483646 w 104"/>
                <a:gd name="T51" fmla="*/ 2147483646 h 92"/>
                <a:gd name="T52" fmla="*/ 2147483646 w 104"/>
                <a:gd name="T53" fmla="*/ 2147483646 h 92"/>
                <a:gd name="T54" fmla="*/ 2147483646 w 104"/>
                <a:gd name="T55" fmla="*/ 2147483646 h 92"/>
                <a:gd name="T56" fmla="*/ 2147483646 w 104"/>
                <a:gd name="T57" fmla="*/ 2147483646 h 92"/>
                <a:gd name="T58" fmla="*/ 2147483646 w 104"/>
                <a:gd name="T59" fmla="*/ 2147483646 h 92"/>
                <a:gd name="T60" fmla="*/ 2147483646 w 104"/>
                <a:gd name="T61" fmla="*/ 2147483646 h 92"/>
                <a:gd name="T62" fmla="*/ 2147483646 w 104"/>
                <a:gd name="T63" fmla="*/ 2147483646 h 92"/>
                <a:gd name="T64" fmla="*/ 2147483646 w 104"/>
                <a:gd name="T65" fmla="*/ 2147483646 h 92"/>
                <a:gd name="T66" fmla="*/ 2147483646 w 104"/>
                <a:gd name="T67" fmla="*/ 2147483646 h 92"/>
                <a:gd name="T68" fmla="*/ 2147483646 w 104"/>
                <a:gd name="T69" fmla="*/ 2147483646 h 92"/>
                <a:gd name="T70" fmla="*/ 2147483646 w 104"/>
                <a:gd name="T71" fmla="*/ 2147483646 h 92"/>
                <a:gd name="T72" fmla="*/ 2147483646 w 104"/>
                <a:gd name="T73" fmla="*/ 2147483646 h 92"/>
                <a:gd name="T74" fmla="*/ 2147483646 w 104"/>
                <a:gd name="T75" fmla="*/ 2147483646 h 92"/>
                <a:gd name="T76" fmla="*/ 2147483646 w 104"/>
                <a:gd name="T77" fmla="*/ 2147483646 h 92"/>
                <a:gd name="T78" fmla="*/ 2147483646 w 104"/>
                <a:gd name="T79" fmla="*/ 2147483646 h 92"/>
                <a:gd name="T80" fmla="*/ 2147483646 w 104"/>
                <a:gd name="T81" fmla="*/ 2147483646 h 92"/>
                <a:gd name="T82" fmla="*/ 2147483646 w 104"/>
                <a:gd name="T83" fmla="*/ 2147483646 h 92"/>
                <a:gd name="T84" fmla="*/ 2147483646 w 104"/>
                <a:gd name="T85" fmla="*/ 2147483646 h 92"/>
                <a:gd name="T86" fmla="*/ 2147483646 w 104"/>
                <a:gd name="T87" fmla="*/ 2147483646 h 92"/>
                <a:gd name="T88" fmla="*/ 0 w 104"/>
                <a:gd name="T89" fmla="*/ 2147483646 h 92"/>
                <a:gd name="T90" fmla="*/ 0 w 104"/>
                <a:gd name="T91" fmla="*/ 2147483646 h 92"/>
                <a:gd name="T92" fmla="*/ 2147483646 w 104"/>
                <a:gd name="T93" fmla="*/ 2147483646 h 92"/>
                <a:gd name="T94" fmla="*/ 2147483646 w 104"/>
                <a:gd name="T95" fmla="*/ 2147483646 h 92"/>
                <a:gd name="T96" fmla="*/ 2147483646 w 104"/>
                <a:gd name="T97" fmla="*/ 2147483646 h 92"/>
                <a:gd name="T98" fmla="*/ 2147483646 w 104"/>
                <a:gd name="T99" fmla="*/ 0 h 92"/>
                <a:gd name="T100" fmla="*/ 2147483646 w 104"/>
                <a:gd name="T101" fmla="*/ 0 h 92"/>
                <a:gd name="T102" fmla="*/ 2147483646 w 104"/>
                <a:gd name="T103" fmla="*/ 0 h 92"/>
                <a:gd name="T104" fmla="*/ 2147483646 w 104"/>
                <a:gd name="T105" fmla="*/ 0 h 92"/>
                <a:gd name="T106" fmla="*/ 2147483646 w 104"/>
                <a:gd name="T107" fmla="*/ 2147483646 h 92"/>
                <a:gd name="T108" fmla="*/ 2147483646 w 104"/>
                <a:gd name="T109" fmla="*/ 2147483646 h 92"/>
                <a:gd name="T110" fmla="*/ 2147483646 w 104"/>
                <a:gd name="T111" fmla="*/ 2147483646 h 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04" h="92">
                  <a:moveTo>
                    <a:pt x="52" y="24"/>
                  </a:moveTo>
                  <a:lnTo>
                    <a:pt x="52" y="24"/>
                  </a:lnTo>
                  <a:lnTo>
                    <a:pt x="44" y="26"/>
                  </a:lnTo>
                  <a:lnTo>
                    <a:pt x="36" y="30"/>
                  </a:lnTo>
                  <a:lnTo>
                    <a:pt x="32" y="38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2"/>
                  </a:lnTo>
                  <a:lnTo>
                    <a:pt x="44" y="68"/>
                  </a:lnTo>
                  <a:lnTo>
                    <a:pt x="52" y="68"/>
                  </a:lnTo>
                  <a:lnTo>
                    <a:pt x="62" y="68"/>
                  </a:lnTo>
                  <a:lnTo>
                    <a:pt x="68" y="62"/>
                  </a:lnTo>
                  <a:lnTo>
                    <a:pt x="72" y="56"/>
                  </a:lnTo>
                  <a:lnTo>
                    <a:pt x="74" y="46"/>
                  </a:lnTo>
                  <a:lnTo>
                    <a:pt x="72" y="38"/>
                  </a:lnTo>
                  <a:lnTo>
                    <a:pt x="68" y="30"/>
                  </a:lnTo>
                  <a:lnTo>
                    <a:pt x="62" y="26"/>
                  </a:lnTo>
                  <a:lnTo>
                    <a:pt x="52" y="24"/>
                  </a:lnTo>
                  <a:close/>
                  <a:moveTo>
                    <a:pt x="84" y="6"/>
                  </a:moveTo>
                  <a:lnTo>
                    <a:pt x="84" y="6"/>
                  </a:lnTo>
                  <a:lnTo>
                    <a:pt x="92" y="14"/>
                  </a:lnTo>
                  <a:lnTo>
                    <a:pt x="98" y="24"/>
                  </a:lnTo>
                  <a:lnTo>
                    <a:pt x="102" y="34"/>
                  </a:lnTo>
                  <a:lnTo>
                    <a:pt x="104" y="46"/>
                  </a:lnTo>
                  <a:lnTo>
                    <a:pt x="102" y="60"/>
                  </a:lnTo>
                  <a:lnTo>
                    <a:pt x="98" y="72"/>
                  </a:lnTo>
                  <a:lnTo>
                    <a:pt x="90" y="82"/>
                  </a:lnTo>
                  <a:lnTo>
                    <a:pt x="80" y="90"/>
                  </a:lnTo>
                  <a:lnTo>
                    <a:pt x="58" y="92"/>
                  </a:lnTo>
                  <a:lnTo>
                    <a:pt x="40" y="92"/>
                  </a:lnTo>
                  <a:lnTo>
                    <a:pt x="24" y="90"/>
                  </a:lnTo>
                  <a:lnTo>
                    <a:pt x="14" y="82"/>
                  </a:lnTo>
                  <a:lnTo>
                    <a:pt x="8" y="72"/>
                  </a:lnTo>
                  <a:lnTo>
                    <a:pt x="2" y="60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8" y="8"/>
                  </a:lnTo>
                  <a:lnTo>
                    <a:pt x="30" y="0"/>
                  </a:lnTo>
                  <a:lnTo>
                    <a:pt x="46" y="0"/>
                  </a:lnTo>
                  <a:lnTo>
                    <a:pt x="66" y="2"/>
                  </a:lnTo>
                  <a:lnTo>
                    <a:pt x="84" y="6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3" name="Freeform 95"/>
            <p:cNvSpPr>
              <a:spLocks/>
            </p:cNvSpPr>
            <p:nvPr/>
          </p:nvSpPr>
          <p:spPr bwMode="auto">
            <a:xfrm>
              <a:off x="4540250" y="4162425"/>
              <a:ext cx="127000" cy="142875"/>
            </a:xfrm>
            <a:custGeom>
              <a:avLst/>
              <a:gdLst>
                <a:gd name="T0" fmla="*/ 2147483646 w 80"/>
                <a:gd name="T1" fmla="*/ 2147483646 h 90"/>
                <a:gd name="T2" fmla="*/ 2147483646 w 80"/>
                <a:gd name="T3" fmla="*/ 2147483646 h 90"/>
                <a:gd name="T4" fmla="*/ 2147483646 w 80"/>
                <a:gd name="T5" fmla="*/ 2147483646 h 90"/>
                <a:gd name="T6" fmla="*/ 2147483646 w 80"/>
                <a:gd name="T7" fmla="*/ 2147483646 h 90"/>
                <a:gd name="T8" fmla="*/ 0 w 80"/>
                <a:gd name="T9" fmla="*/ 2147483646 h 90"/>
                <a:gd name="T10" fmla="*/ 0 w 80"/>
                <a:gd name="T11" fmla="*/ 2147483646 h 90"/>
                <a:gd name="T12" fmla="*/ 0 w 80"/>
                <a:gd name="T13" fmla="*/ 2147483646 h 90"/>
                <a:gd name="T14" fmla="*/ 0 w 80"/>
                <a:gd name="T15" fmla="*/ 2147483646 h 90"/>
                <a:gd name="T16" fmla="*/ 0 w 80"/>
                <a:gd name="T17" fmla="*/ 2147483646 h 90"/>
                <a:gd name="T18" fmla="*/ 2147483646 w 80"/>
                <a:gd name="T19" fmla="*/ 2147483646 h 90"/>
                <a:gd name="T20" fmla="*/ 2147483646 w 80"/>
                <a:gd name="T21" fmla="*/ 2147483646 h 90"/>
                <a:gd name="T22" fmla="*/ 2147483646 w 80"/>
                <a:gd name="T23" fmla="*/ 2147483646 h 90"/>
                <a:gd name="T24" fmla="*/ 2147483646 w 80"/>
                <a:gd name="T25" fmla="*/ 2147483646 h 90"/>
                <a:gd name="T26" fmla="*/ 2147483646 w 80"/>
                <a:gd name="T27" fmla="*/ 2147483646 h 90"/>
                <a:gd name="T28" fmla="*/ 2147483646 w 80"/>
                <a:gd name="T29" fmla="*/ 0 h 90"/>
                <a:gd name="T30" fmla="*/ 2147483646 w 80"/>
                <a:gd name="T31" fmla="*/ 0 h 90"/>
                <a:gd name="T32" fmla="*/ 2147483646 w 80"/>
                <a:gd name="T33" fmla="*/ 2147483646 h 90"/>
                <a:gd name="T34" fmla="*/ 2147483646 w 80"/>
                <a:gd name="T35" fmla="*/ 2147483646 h 90"/>
                <a:gd name="T36" fmla="*/ 2147483646 w 80"/>
                <a:gd name="T37" fmla="*/ 2147483646 h 90"/>
                <a:gd name="T38" fmla="*/ 2147483646 w 80"/>
                <a:gd name="T39" fmla="*/ 2147483646 h 90"/>
                <a:gd name="T40" fmla="*/ 2147483646 w 80"/>
                <a:gd name="T41" fmla="*/ 2147483646 h 90"/>
                <a:gd name="T42" fmla="*/ 2147483646 w 80"/>
                <a:gd name="T43" fmla="*/ 2147483646 h 90"/>
                <a:gd name="T44" fmla="*/ 2147483646 w 80"/>
                <a:gd name="T45" fmla="*/ 2147483646 h 90"/>
                <a:gd name="T46" fmla="*/ 2147483646 w 80"/>
                <a:gd name="T47" fmla="*/ 2147483646 h 90"/>
                <a:gd name="T48" fmla="*/ 2147483646 w 80"/>
                <a:gd name="T49" fmla="*/ 2147483646 h 90"/>
                <a:gd name="T50" fmla="*/ 2147483646 w 80"/>
                <a:gd name="T51" fmla="*/ 2147483646 h 90"/>
                <a:gd name="T52" fmla="*/ 2147483646 w 80"/>
                <a:gd name="T53" fmla="*/ 2147483646 h 90"/>
                <a:gd name="T54" fmla="*/ 2147483646 w 80"/>
                <a:gd name="T55" fmla="*/ 2147483646 h 90"/>
                <a:gd name="T56" fmla="*/ 2147483646 w 80"/>
                <a:gd name="T57" fmla="*/ 2147483646 h 90"/>
                <a:gd name="T58" fmla="*/ 2147483646 w 80"/>
                <a:gd name="T59" fmla="*/ 2147483646 h 90"/>
                <a:gd name="T60" fmla="*/ 2147483646 w 80"/>
                <a:gd name="T61" fmla="*/ 2147483646 h 90"/>
                <a:gd name="T62" fmla="*/ 2147483646 w 80"/>
                <a:gd name="T63" fmla="*/ 2147483646 h 9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" h="90">
                  <a:moveTo>
                    <a:pt x="14" y="78"/>
                  </a:moveTo>
                  <a:lnTo>
                    <a:pt x="14" y="78"/>
                  </a:lnTo>
                  <a:lnTo>
                    <a:pt x="8" y="72"/>
                  </a:lnTo>
                  <a:lnTo>
                    <a:pt x="4" y="68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10" y="38"/>
                  </a:lnTo>
                  <a:lnTo>
                    <a:pt x="26" y="24"/>
                  </a:lnTo>
                  <a:lnTo>
                    <a:pt x="38" y="16"/>
                  </a:lnTo>
                  <a:lnTo>
                    <a:pt x="50" y="10"/>
                  </a:lnTo>
                  <a:lnTo>
                    <a:pt x="64" y="4"/>
                  </a:lnTo>
                  <a:lnTo>
                    <a:pt x="80" y="0"/>
                  </a:lnTo>
                  <a:lnTo>
                    <a:pt x="68" y="8"/>
                  </a:lnTo>
                  <a:lnTo>
                    <a:pt x="58" y="20"/>
                  </a:lnTo>
                  <a:lnTo>
                    <a:pt x="52" y="32"/>
                  </a:lnTo>
                  <a:lnTo>
                    <a:pt x="50" y="46"/>
                  </a:lnTo>
                  <a:lnTo>
                    <a:pt x="52" y="60"/>
                  </a:lnTo>
                  <a:lnTo>
                    <a:pt x="58" y="72"/>
                  </a:lnTo>
                  <a:lnTo>
                    <a:pt x="64" y="82"/>
                  </a:lnTo>
                  <a:lnTo>
                    <a:pt x="74" y="90"/>
                  </a:lnTo>
                  <a:lnTo>
                    <a:pt x="54" y="86"/>
                  </a:lnTo>
                  <a:lnTo>
                    <a:pt x="42" y="82"/>
                  </a:lnTo>
                  <a:lnTo>
                    <a:pt x="28" y="78"/>
                  </a:lnTo>
                  <a:lnTo>
                    <a:pt x="1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4" name="Freeform 96"/>
            <p:cNvSpPr>
              <a:spLocks/>
            </p:cNvSpPr>
            <p:nvPr/>
          </p:nvSpPr>
          <p:spPr bwMode="auto">
            <a:xfrm>
              <a:off x="4511675" y="4162425"/>
              <a:ext cx="349250" cy="146050"/>
            </a:xfrm>
            <a:custGeom>
              <a:avLst/>
              <a:gdLst>
                <a:gd name="T0" fmla="*/ 2147483646 w 220"/>
                <a:gd name="T1" fmla="*/ 2147483646 h 92"/>
                <a:gd name="T2" fmla="*/ 2147483646 w 220"/>
                <a:gd name="T3" fmla="*/ 2147483646 h 92"/>
                <a:gd name="T4" fmla="*/ 2147483646 w 220"/>
                <a:gd name="T5" fmla="*/ 2147483646 h 92"/>
                <a:gd name="T6" fmla="*/ 2147483646 w 220"/>
                <a:gd name="T7" fmla="*/ 2147483646 h 92"/>
                <a:gd name="T8" fmla="*/ 2147483646 w 220"/>
                <a:gd name="T9" fmla="*/ 2147483646 h 92"/>
                <a:gd name="T10" fmla="*/ 2147483646 w 220"/>
                <a:gd name="T11" fmla="*/ 2147483646 h 92"/>
                <a:gd name="T12" fmla="*/ 2147483646 w 220"/>
                <a:gd name="T13" fmla="*/ 2147483646 h 92"/>
                <a:gd name="T14" fmla="*/ 2147483646 w 220"/>
                <a:gd name="T15" fmla="*/ 2147483646 h 92"/>
                <a:gd name="T16" fmla="*/ 2147483646 w 220"/>
                <a:gd name="T17" fmla="*/ 2147483646 h 92"/>
                <a:gd name="T18" fmla="*/ 2147483646 w 220"/>
                <a:gd name="T19" fmla="*/ 2147483646 h 92"/>
                <a:gd name="T20" fmla="*/ 2147483646 w 220"/>
                <a:gd name="T21" fmla="*/ 2147483646 h 92"/>
                <a:gd name="T22" fmla="*/ 2147483646 w 220"/>
                <a:gd name="T23" fmla="*/ 2147483646 h 92"/>
                <a:gd name="T24" fmla="*/ 2147483646 w 220"/>
                <a:gd name="T25" fmla="*/ 2147483646 h 92"/>
                <a:gd name="T26" fmla="*/ 0 w 220"/>
                <a:gd name="T27" fmla="*/ 2147483646 h 92"/>
                <a:gd name="T28" fmla="*/ 0 w 220"/>
                <a:gd name="T29" fmla="*/ 2147483646 h 92"/>
                <a:gd name="T30" fmla="*/ 2147483646 w 220"/>
                <a:gd name="T31" fmla="*/ 2147483646 h 92"/>
                <a:gd name="T32" fmla="*/ 2147483646 w 220"/>
                <a:gd name="T33" fmla="*/ 2147483646 h 92"/>
                <a:gd name="T34" fmla="*/ 2147483646 w 220"/>
                <a:gd name="T35" fmla="*/ 2147483646 h 92"/>
                <a:gd name="T36" fmla="*/ 2147483646 w 220"/>
                <a:gd name="T37" fmla="*/ 2147483646 h 92"/>
                <a:gd name="T38" fmla="*/ 2147483646 w 220"/>
                <a:gd name="T39" fmla="*/ 2147483646 h 92"/>
                <a:gd name="T40" fmla="*/ 2147483646 w 220"/>
                <a:gd name="T41" fmla="*/ 2147483646 h 92"/>
                <a:gd name="T42" fmla="*/ 2147483646 w 220"/>
                <a:gd name="T43" fmla="*/ 2147483646 h 92"/>
                <a:gd name="T44" fmla="*/ 2147483646 w 220"/>
                <a:gd name="T45" fmla="*/ 2147483646 h 92"/>
                <a:gd name="T46" fmla="*/ 2147483646 w 220"/>
                <a:gd name="T47" fmla="*/ 2147483646 h 92"/>
                <a:gd name="T48" fmla="*/ 2147483646 w 220"/>
                <a:gd name="T49" fmla="*/ 2147483646 h 92"/>
                <a:gd name="T50" fmla="*/ 2147483646 w 220"/>
                <a:gd name="T51" fmla="*/ 0 h 92"/>
                <a:gd name="T52" fmla="*/ 2147483646 w 220"/>
                <a:gd name="T53" fmla="*/ 0 h 92"/>
                <a:gd name="T54" fmla="*/ 2147483646 w 220"/>
                <a:gd name="T55" fmla="*/ 0 h 92"/>
                <a:gd name="T56" fmla="*/ 2147483646 w 220"/>
                <a:gd name="T57" fmla="*/ 0 h 92"/>
                <a:gd name="T58" fmla="*/ 2147483646 w 220"/>
                <a:gd name="T59" fmla="*/ 2147483646 h 92"/>
                <a:gd name="T60" fmla="*/ 2147483646 w 220"/>
                <a:gd name="T61" fmla="*/ 2147483646 h 92"/>
                <a:gd name="T62" fmla="*/ 2147483646 w 220"/>
                <a:gd name="T63" fmla="*/ 2147483646 h 92"/>
                <a:gd name="T64" fmla="*/ 2147483646 w 220"/>
                <a:gd name="T65" fmla="*/ 2147483646 h 92"/>
                <a:gd name="T66" fmla="*/ 2147483646 w 220"/>
                <a:gd name="T67" fmla="*/ 2147483646 h 92"/>
                <a:gd name="T68" fmla="*/ 2147483646 w 220"/>
                <a:gd name="T69" fmla="*/ 2147483646 h 92"/>
                <a:gd name="T70" fmla="*/ 2147483646 w 220"/>
                <a:gd name="T71" fmla="*/ 2147483646 h 92"/>
                <a:gd name="T72" fmla="*/ 2147483646 w 220"/>
                <a:gd name="T73" fmla="*/ 2147483646 h 92"/>
                <a:gd name="T74" fmla="*/ 2147483646 w 220"/>
                <a:gd name="T75" fmla="*/ 2147483646 h 92"/>
                <a:gd name="T76" fmla="*/ 2147483646 w 220"/>
                <a:gd name="T77" fmla="*/ 2147483646 h 92"/>
                <a:gd name="T78" fmla="*/ 2147483646 w 220"/>
                <a:gd name="T79" fmla="*/ 2147483646 h 92"/>
                <a:gd name="T80" fmla="*/ 2147483646 w 220"/>
                <a:gd name="T81" fmla="*/ 2147483646 h 92"/>
                <a:gd name="T82" fmla="*/ 2147483646 w 220"/>
                <a:gd name="T83" fmla="*/ 2147483646 h 92"/>
                <a:gd name="T84" fmla="*/ 2147483646 w 220"/>
                <a:gd name="T85" fmla="*/ 2147483646 h 92"/>
                <a:gd name="T86" fmla="*/ 2147483646 w 220"/>
                <a:gd name="T87" fmla="*/ 2147483646 h 92"/>
                <a:gd name="T88" fmla="*/ 2147483646 w 220"/>
                <a:gd name="T89" fmla="*/ 2147483646 h 92"/>
                <a:gd name="T90" fmla="*/ 2147483646 w 220"/>
                <a:gd name="T91" fmla="*/ 2147483646 h 92"/>
                <a:gd name="T92" fmla="*/ 2147483646 w 220"/>
                <a:gd name="T93" fmla="*/ 2147483646 h 92"/>
                <a:gd name="T94" fmla="*/ 2147483646 w 220"/>
                <a:gd name="T95" fmla="*/ 2147483646 h 92"/>
                <a:gd name="T96" fmla="*/ 2147483646 w 220"/>
                <a:gd name="T97" fmla="*/ 2147483646 h 9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20" h="92">
                  <a:moveTo>
                    <a:pt x="92" y="90"/>
                  </a:moveTo>
                  <a:lnTo>
                    <a:pt x="92" y="90"/>
                  </a:lnTo>
                  <a:lnTo>
                    <a:pt x="72" y="86"/>
                  </a:lnTo>
                  <a:lnTo>
                    <a:pt x="60" y="82"/>
                  </a:lnTo>
                  <a:lnTo>
                    <a:pt x="46" y="78"/>
                  </a:lnTo>
                  <a:lnTo>
                    <a:pt x="32" y="78"/>
                  </a:lnTo>
                  <a:lnTo>
                    <a:pt x="26" y="78"/>
                  </a:lnTo>
                  <a:lnTo>
                    <a:pt x="16" y="78"/>
                  </a:lnTo>
                  <a:lnTo>
                    <a:pt x="10" y="78"/>
                  </a:lnTo>
                  <a:lnTo>
                    <a:pt x="4" y="76"/>
                  </a:lnTo>
                  <a:lnTo>
                    <a:pt x="0" y="72"/>
                  </a:lnTo>
                  <a:lnTo>
                    <a:pt x="0" y="68"/>
                  </a:lnTo>
                  <a:lnTo>
                    <a:pt x="6" y="60"/>
                  </a:lnTo>
                  <a:lnTo>
                    <a:pt x="16" y="50"/>
                  </a:lnTo>
                  <a:lnTo>
                    <a:pt x="18" y="48"/>
                  </a:lnTo>
                  <a:lnTo>
                    <a:pt x="28" y="38"/>
                  </a:lnTo>
                  <a:lnTo>
                    <a:pt x="44" y="24"/>
                  </a:lnTo>
                  <a:lnTo>
                    <a:pt x="56" y="16"/>
                  </a:lnTo>
                  <a:lnTo>
                    <a:pt x="68" y="10"/>
                  </a:lnTo>
                  <a:lnTo>
                    <a:pt x="82" y="4"/>
                  </a:lnTo>
                  <a:lnTo>
                    <a:pt x="98" y="0"/>
                  </a:lnTo>
                  <a:lnTo>
                    <a:pt x="114" y="0"/>
                  </a:lnTo>
                  <a:lnTo>
                    <a:pt x="134" y="2"/>
                  </a:lnTo>
                  <a:lnTo>
                    <a:pt x="152" y="6"/>
                  </a:lnTo>
                  <a:lnTo>
                    <a:pt x="176" y="14"/>
                  </a:lnTo>
                  <a:lnTo>
                    <a:pt x="196" y="26"/>
                  </a:lnTo>
                  <a:lnTo>
                    <a:pt x="210" y="38"/>
                  </a:lnTo>
                  <a:lnTo>
                    <a:pt x="218" y="52"/>
                  </a:lnTo>
                  <a:lnTo>
                    <a:pt x="220" y="56"/>
                  </a:lnTo>
                  <a:lnTo>
                    <a:pt x="220" y="58"/>
                  </a:lnTo>
                  <a:lnTo>
                    <a:pt x="216" y="64"/>
                  </a:lnTo>
                  <a:lnTo>
                    <a:pt x="208" y="70"/>
                  </a:lnTo>
                  <a:lnTo>
                    <a:pt x="198" y="76"/>
                  </a:lnTo>
                  <a:lnTo>
                    <a:pt x="174" y="84"/>
                  </a:lnTo>
                  <a:lnTo>
                    <a:pt x="148" y="90"/>
                  </a:lnTo>
                  <a:lnTo>
                    <a:pt x="126" y="92"/>
                  </a:lnTo>
                  <a:lnTo>
                    <a:pt x="108" y="92"/>
                  </a:lnTo>
                  <a:lnTo>
                    <a:pt x="92" y="9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5" name="Freeform 97"/>
            <p:cNvSpPr>
              <a:spLocks/>
            </p:cNvSpPr>
            <p:nvPr/>
          </p:nvSpPr>
          <p:spPr bwMode="auto">
            <a:xfrm>
              <a:off x="4521200" y="4092575"/>
              <a:ext cx="355600" cy="79375"/>
            </a:xfrm>
            <a:custGeom>
              <a:avLst/>
              <a:gdLst>
                <a:gd name="T0" fmla="*/ 0 w 224"/>
                <a:gd name="T1" fmla="*/ 2147483646 h 50"/>
                <a:gd name="T2" fmla="*/ 0 w 224"/>
                <a:gd name="T3" fmla="*/ 2147483646 h 50"/>
                <a:gd name="T4" fmla="*/ 2147483646 w 224"/>
                <a:gd name="T5" fmla="*/ 2147483646 h 50"/>
                <a:gd name="T6" fmla="*/ 2147483646 w 224"/>
                <a:gd name="T7" fmla="*/ 2147483646 h 50"/>
                <a:gd name="T8" fmla="*/ 2147483646 w 224"/>
                <a:gd name="T9" fmla="*/ 2147483646 h 50"/>
                <a:gd name="T10" fmla="*/ 2147483646 w 224"/>
                <a:gd name="T11" fmla="*/ 2147483646 h 50"/>
                <a:gd name="T12" fmla="*/ 2147483646 w 224"/>
                <a:gd name="T13" fmla="*/ 2147483646 h 50"/>
                <a:gd name="T14" fmla="*/ 2147483646 w 224"/>
                <a:gd name="T15" fmla="*/ 0 h 50"/>
                <a:gd name="T16" fmla="*/ 2147483646 w 224"/>
                <a:gd name="T17" fmla="*/ 0 h 50"/>
                <a:gd name="T18" fmla="*/ 2147483646 w 224"/>
                <a:gd name="T19" fmla="*/ 0 h 50"/>
                <a:gd name="T20" fmla="*/ 2147483646 w 224"/>
                <a:gd name="T21" fmla="*/ 0 h 50"/>
                <a:gd name="T22" fmla="*/ 2147483646 w 224"/>
                <a:gd name="T23" fmla="*/ 2147483646 h 50"/>
                <a:gd name="T24" fmla="*/ 2147483646 w 224"/>
                <a:gd name="T25" fmla="*/ 2147483646 h 50"/>
                <a:gd name="T26" fmla="*/ 2147483646 w 224"/>
                <a:gd name="T27" fmla="*/ 2147483646 h 50"/>
                <a:gd name="T28" fmla="*/ 2147483646 w 224"/>
                <a:gd name="T29" fmla="*/ 2147483646 h 50"/>
                <a:gd name="T30" fmla="*/ 2147483646 w 224"/>
                <a:gd name="T31" fmla="*/ 2147483646 h 50"/>
                <a:gd name="T32" fmla="*/ 2147483646 w 224"/>
                <a:gd name="T33" fmla="*/ 2147483646 h 50"/>
                <a:gd name="T34" fmla="*/ 2147483646 w 224"/>
                <a:gd name="T35" fmla="*/ 214748364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4" h="50">
                  <a:moveTo>
                    <a:pt x="0" y="48"/>
                  </a:moveTo>
                  <a:lnTo>
                    <a:pt x="0" y="48"/>
                  </a:lnTo>
                  <a:lnTo>
                    <a:pt x="6" y="40"/>
                  </a:lnTo>
                  <a:lnTo>
                    <a:pt x="14" y="32"/>
                  </a:lnTo>
                  <a:lnTo>
                    <a:pt x="26" y="22"/>
                  </a:lnTo>
                  <a:lnTo>
                    <a:pt x="42" y="14"/>
                  </a:lnTo>
                  <a:lnTo>
                    <a:pt x="62" y="6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46" y="4"/>
                  </a:lnTo>
                  <a:lnTo>
                    <a:pt x="170" y="10"/>
                  </a:lnTo>
                  <a:lnTo>
                    <a:pt x="188" y="18"/>
                  </a:lnTo>
                  <a:lnTo>
                    <a:pt x="202" y="26"/>
                  </a:lnTo>
                  <a:lnTo>
                    <a:pt x="212" y="36"/>
                  </a:lnTo>
                  <a:lnTo>
                    <a:pt x="220" y="42"/>
                  </a:lnTo>
                  <a:lnTo>
                    <a:pt x="224" y="5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6" name="Freeform 98"/>
            <p:cNvSpPr>
              <a:spLocks/>
            </p:cNvSpPr>
            <p:nvPr/>
          </p:nvSpPr>
          <p:spPr bwMode="auto">
            <a:xfrm>
              <a:off x="4540250" y="4238625"/>
              <a:ext cx="22225" cy="47625"/>
            </a:xfrm>
            <a:custGeom>
              <a:avLst/>
              <a:gdLst>
                <a:gd name="T0" fmla="*/ 0 w 14"/>
                <a:gd name="T1" fmla="*/ 0 h 30"/>
                <a:gd name="T2" fmla="*/ 0 w 14"/>
                <a:gd name="T3" fmla="*/ 0 h 30"/>
                <a:gd name="T4" fmla="*/ 0 w 14"/>
                <a:gd name="T5" fmla="*/ 2147483646 h 30"/>
                <a:gd name="T6" fmla="*/ 0 w 14"/>
                <a:gd name="T7" fmla="*/ 2147483646 h 30"/>
                <a:gd name="T8" fmla="*/ 2147483646 w 14"/>
                <a:gd name="T9" fmla="*/ 2147483646 h 30"/>
                <a:gd name="T10" fmla="*/ 2147483646 w 14"/>
                <a:gd name="T11" fmla="*/ 2147483646 h 30"/>
                <a:gd name="T12" fmla="*/ 2147483646 w 14"/>
                <a:gd name="T13" fmla="*/ 2147483646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30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7" name="Freeform 99"/>
            <p:cNvSpPr>
              <a:spLocks/>
            </p:cNvSpPr>
            <p:nvPr/>
          </p:nvSpPr>
          <p:spPr bwMode="auto">
            <a:xfrm>
              <a:off x="4619625" y="4162425"/>
              <a:ext cx="47625" cy="142875"/>
            </a:xfrm>
            <a:custGeom>
              <a:avLst/>
              <a:gdLst>
                <a:gd name="T0" fmla="*/ 2147483646 w 30"/>
                <a:gd name="T1" fmla="*/ 2147483646 h 90"/>
                <a:gd name="T2" fmla="*/ 2147483646 w 30"/>
                <a:gd name="T3" fmla="*/ 2147483646 h 90"/>
                <a:gd name="T4" fmla="*/ 2147483646 w 30"/>
                <a:gd name="T5" fmla="*/ 2147483646 h 90"/>
                <a:gd name="T6" fmla="*/ 2147483646 w 30"/>
                <a:gd name="T7" fmla="*/ 2147483646 h 90"/>
                <a:gd name="T8" fmla="*/ 2147483646 w 30"/>
                <a:gd name="T9" fmla="*/ 2147483646 h 90"/>
                <a:gd name="T10" fmla="*/ 2147483646 w 30"/>
                <a:gd name="T11" fmla="*/ 2147483646 h 90"/>
                <a:gd name="T12" fmla="*/ 2147483646 w 30"/>
                <a:gd name="T13" fmla="*/ 2147483646 h 90"/>
                <a:gd name="T14" fmla="*/ 0 w 30"/>
                <a:gd name="T15" fmla="*/ 2147483646 h 90"/>
                <a:gd name="T16" fmla="*/ 0 w 30"/>
                <a:gd name="T17" fmla="*/ 2147483646 h 90"/>
                <a:gd name="T18" fmla="*/ 2147483646 w 30"/>
                <a:gd name="T19" fmla="*/ 2147483646 h 90"/>
                <a:gd name="T20" fmla="*/ 2147483646 w 30"/>
                <a:gd name="T21" fmla="*/ 2147483646 h 90"/>
                <a:gd name="T22" fmla="*/ 2147483646 w 30"/>
                <a:gd name="T23" fmla="*/ 2147483646 h 90"/>
                <a:gd name="T24" fmla="*/ 2147483646 w 30"/>
                <a:gd name="T25" fmla="*/ 0 h 9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" h="90">
                  <a:moveTo>
                    <a:pt x="24" y="90"/>
                  </a:moveTo>
                  <a:lnTo>
                    <a:pt x="24" y="90"/>
                  </a:lnTo>
                  <a:lnTo>
                    <a:pt x="14" y="82"/>
                  </a:lnTo>
                  <a:lnTo>
                    <a:pt x="8" y="72"/>
                  </a:lnTo>
                  <a:lnTo>
                    <a:pt x="2" y="60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8" y="8"/>
                  </a:lnTo>
                  <a:lnTo>
                    <a:pt x="3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8" name="Freeform 100"/>
            <p:cNvSpPr>
              <a:spLocks/>
            </p:cNvSpPr>
            <p:nvPr/>
          </p:nvSpPr>
          <p:spPr bwMode="auto">
            <a:xfrm>
              <a:off x="4746625" y="4171950"/>
              <a:ext cx="38100" cy="133350"/>
            </a:xfrm>
            <a:custGeom>
              <a:avLst/>
              <a:gdLst>
                <a:gd name="T0" fmla="*/ 2147483646 w 24"/>
                <a:gd name="T1" fmla="*/ 0 h 84"/>
                <a:gd name="T2" fmla="*/ 2147483646 w 24"/>
                <a:gd name="T3" fmla="*/ 0 h 84"/>
                <a:gd name="T4" fmla="*/ 2147483646 w 24"/>
                <a:gd name="T5" fmla="*/ 2147483646 h 84"/>
                <a:gd name="T6" fmla="*/ 2147483646 w 24"/>
                <a:gd name="T7" fmla="*/ 2147483646 h 84"/>
                <a:gd name="T8" fmla="*/ 2147483646 w 24"/>
                <a:gd name="T9" fmla="*/ 2147483646 h 84"/>
                <a:gd name="T10" fmla="*/ 2147483646 w 24"/>
                <a:gd name="T11" fmla="*/ 2147483646 h 84"/>
                <a:gd name="T12" fmla="*/ 2147483646 w 24"/>
                <a:gd name="T13" fmla="*/ 2147483646 h 84"/>
                <a:gd name="T14" fmla="*/ 2147483646 w 24"/>
                <a:gd name="T15" fmla="*/ 2147483646 h 84"/>
                <a:gd name="T16" fmla="*/ 2147483646 w 24"/>
                <a:gd name="T17" fmla="*/ 2147483646 h 84"/>
                <a:gd name="T18" fmla="*/ 2147483646 w 24"/>
                <a:gd name="T19" fmla="*/ 2147483646 h 84"/>
                <a:gd name="T20" fmla="*/ 0 w 24"/>
                <a:gd name="T21" fmla="*/ 2147483646 h 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4" h="84">
                  <a:moveTo>
                    <a:pt x="4" y="0"/>
                  </a:moveTo>
                  <a:lnTo>
                    <a:pt x="4" y="0"/>
                  </a:lnTo>
                  <a:lnTo>
                    <a:pt x="12" y="8"/>
                  </a:lnTo>
                  <a:lnTo>
                    <a:pt x="18" y="18"/>
                  </a:lnTo>
                  <a:lnTo>
                    <a:pt x="22" y="28"/>
                  </a:lnTo>
                  <a:lnTo>
                    <a:pt x="24" y="40"/>
                  </a:lnTo>
                  <a:lnTo>
                    <a:pt x="22" y="54"/>
                  </a:lnTo>
                  <a:lnTo>
                    <a:pt x="18" y="66"/>
                  </a:lnTo>
                  <a:lnTo>
                    <a:pt x="10" y="76"/>
                  </a:lnTo>
                  <a:lnTo>
                    <a:pt x="0" y="8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9" name="Freeform 101"/>
            <p:cNvSpPr>
              <a:spLocks/>
            </p:cNvSpPr>
            <p:nvPr/>
          </p:nvSpPr>
          <p:spPr bwMode="auto">
            <a:xfrm>
              <a:off x="4667250" y="4200525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2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2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0" name="Freeform 102"/>
            <p:cNvSpPr>
              <a:spLocks/>
            </p:cNvSpPr>
            <p:nvPr/>
          </p:nvSpPr>
          <p:spPr bwMode="auto">
            <a:xfrm>
              <a:off x="4667250" y="4191000"/>
              <a:ext cx="28575" cy="31750"/>
            </a:xfrm>
            <a:custGeom>
              <a:avLst/>
              <a:gdLst>
                <a:gd name="T0" fmla="*/ 2147483646 w 18"/>
                <a:gd name="T1" fmla="*/ 2147483646 h 20"/>
                <a:gd name="T2" fmla="*/ 2147483646 w 18"/>
                <a:gd name="T3" fmla="*/ 2147483646 h 20"/>
                <a:gd name="T4" fmla="*/ 2147483646 w 18"/>
                <a:gd name="T5" fmla="*/ 2147483646 h 20"/>
                <a:gd name="T6" fmla="*/ 2147483646 w 18"/>
                <a:gd name="T7" fmla="*/ 2147483646 h 20"/>
                <a:gd name="T8" fmla="*/ 2147483646 w 18"/>
                <a:gd name="T9" fmla="*/ 2147483646 h 20"/>
                <a:gd name="T10" fmla="*/ 2147483646 w 18"/>
                <a:gd name="T11" fmla="*/ 2147483646 h 20"/>
                <a:gd name="T12" fmla="*/ 2147483646 w 18"/>
                <a:gd name="T13" fmla="*/ 2147483646 h 20"/>
                <a:gd name="T14" fmla="*/ 2147483646 w 18"/>
                <a:gd name="T15" fmla="*/ 2147483646 h 20"/>
                <a:gd name="T16" fmla="*/ 2147483646 w 18"/>
                <a:gd name="T17" fmla="*/ 2147483646 h 20"/>
                <a:gd name="T18" fmla="*/ 0 w 18"/>
                <a:gd name="T19" fmla="*/ 2147483646 h 20"/>
                <a:gd name="T20" fmla="*/ 0 w 18"/>
                <a:gd name="T21" fmla="*/ 2147483646 h 20"/>
                <a:gd name="T22" fmla="*/ 0 w 18"/>
                <a:gd name="T23" fmla="*/ 2147483646 h 20"/>
                <a:gd name="T24" fmla="*/ 0 w 18"/>
                <a:gd name="T25" fmla="*/ 2147483646 h 20"/>
                <a:gd name="T26" fmla="*/ 2147483646 w 18"/>
                <a:gd name="T27" fmla="*/ 2147483646 h 20"/>
                <a:gd name="T28" fmla="*/ 2147483646 w 18"/>
                <a:gd name="T29" fmla="*/ 2147483646 h 20"/>
                <a:gd name="T30" fmla="*/ 2147483646 w 18"/>
                <a:gd name="T31" fmla="*/ 0 h 20"/>
                <a:gd name="T32" fmla="*/ 2147483646 w 18"/>
                <a:gd name="T33" fmla="*/ 0 h 20"/>
                <a:gd name="T34" fmla="*/ 2147483646 w 18"/>
                <a:gd name="T35" fmla="*/ 2147483646 h 20"/>
                <a:gd name="T36" fmla="*/ 2147483646 w 18"/>
                <a:gd name="T37" fmla="*/ 2147483646 h 20"/>
                <a:gd name="T38" fmla="*/ 2147483646 w 18"/>
                <a:gd name="T39" fmla="*/ 2147483646 h 20"/>
                <a:gd name="T40" fmla="*/ 2147483646 w 18"/>
                <a:gd name="T41" fmla="*/ 2147483646 h 20"/>
                <a:gd name="T42" fmla="*/ 2147483646 w 18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1" name="Freeform 103"/>
            <p:cNvSpPr>
              <a:spLocks/>
            </p:cNvSpPr>
            <p:nvPr/>
          </p:nvSpPr>
          <p:spPr bwMode="auto">
            <a:xfrm>
              <a:off x="3924300" y="4175125"/>
              <a:ext cx="114300" cy="133350"/>
            </a:xfrm>
            <a:custGeom>
              <a:avLst/>
              <a:gdLst>
                <a:gd name="T0" fmla="*/ 2147483646 w 72"/>
                <a:gd name="T1" fmla="*/ 2147483646 h 84"/>
                <a:gd name="T2" fmla="*/ 2147483646 w 72"/>
                <a:gd name="T3" fmla="*/ 2147483646 h 84"/>
                <a:gd name="T4" fmla="*/ 0 w 72"/>
                <a:gd name="T5" fmla="*/ 2147483646 h 84"/>
                <a:gd name="T6" fmla="*/ 0 w 72"/>
                <a:gd name="T7" fmla="*/ 2147483646 h 84"/>
                <a:gd name="T8" fmla="*/ 2147483646 w 72"/>
                <a:gd name="T9" fmla="*/ 2147483646 h 84"/>
                <a:gd name="T10" fmla="*/ 2147483646 w 72"/>
                <a:gd name="T11" fmla="*/ 2147483646 h 84"/>
                <a:gd name="T12" fmla="*/ 2147483646 w 72"/>
                <a:gd name="T13" fmla="*/ 2147483646 h 84"/>
                <a:gd name="T14" fmla="*/ 2147483646 w 72"/>
                <a:gd name="T15" fmla="*/ 2147483646 h 84"/>
                <a:gd name="T16" fmla="*/ 2147483646 w 72"/>
                <a:gd name="T17" fmla="*/ 2147483646 h 84"/>
                <a:gd name="T18" fmla="*/ 2147483646 w 72"/>
                <a:gd name="T19" fmla="*/ 2147483646 h 84"/>
                <a:gd name="T20" fmla="*/ 2147483646 w 72"/>
                <a:gd name="T21" fmla="*/ 2147483646 h 84"/>
                <a:gd name="T22" fmla="*/ 2147483646 w 72"/>
                <a:gd name="T23" fmla="*/ 2147483646 h 84"/>
                <a:gd name="T24" fmla="*/ 2147483646 w 72"/>
                <a:gd name="T25" fmla="*/ 2147483646 h 84"/>
                <a:gd name="T26" fmla="*/ 2147483646 w 72"/>
                <a:gd name="T27" fmla="*/ 2147483646 h 84"/>
                <a:gd name="T28" fmla="*/ 2147483646 w 72"/>
                <a:gd name="T29" fmla="*/ 2147483646 h 84"/>
                <a:gd name="T30" fmla="*/ 2147483646 w 72"/>
                <a:gd name="T31" fmla="*/ 2147483646 h 84"/>
                <a:gd name="T32" fmla="*/ 2147483646 w 72"/>
                <a:gd name="T33" fmla="*/ 2147483646 h 84"/>
                <a:gd name="T34" fmla="*/ 2147483646 w 72"/>
                <a:gd name="T35" fmla="*/ 2147483646 h 84"/>
                <a:gd name="T36" fmla="*/ 2147483646 w 72"/>
                <a:gd name="T37" fmla="*/ 0 h 84"/>
                <a:gd name="T38" fmla="*/ 2147483646 w 72"/>
                <a:gd name="T39" fmla="*/ 0 h 84"/>
                <a:gd name="T40" fmla="*/ 2147483646 w 72"/>
                <a:gd name="T41" fmla="*/ 2147483646 h 84"/>
                <a:gd name="T42" fmla="*/ 2147483646 w 72"/>
                <a:gd name="T43" fmla="*/ 2147483646 h 84"/>
                <a:gd name="T44" fmla="*/ 2147483646 w 72"/>
                <a:gd name="T45" fmla="*/ 2147483646 h 84"/>
                <a:gd name="T46" fmla="*/ 2147483646 w 72"/>
                <a:gd name="T47" fmla="*/ 2147483646 h 84"/>
                <a:gd name="T48" fmla="*/ 2147483646 w 72"/>
                <a:gd name="T49" fmla="*/ 2147483646 h 8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2" h="84">
                  <a:moveTo>
                    <a:pt x="2" y="46"/>
                  </a:moveTo>
                  <a:lnTo>
                    <a:pt x="2" y="46"/>
                  </a:lnTo>
                  <a:lnTo>
                    <a:pt x="0" y="50"/>
                  </a:lnTo>
                  <a:lnTo>
                    <a:pt x="0" y="52"/>
                  </a:lnTo>
                  <a:lnTo>
                    <a:pt x="4" y="58"/>
                  </a:lnTo>
                  <a:lnTo>
                    <a:pt x="12" y="64"/>
                  </a:lnTo>
                  <a:lnTo>
                    <a:pt x="22" y="68"/>
                  </a:lnTo>
                  <a:lnTo>
                    <a:pt x="46" y="78"/>
                  </a:lnTo>
                  <a:lnTo>
                    <a:pt x="72" y="84"/>
                  </a:lnTo>
                  <a:lnTo>
                    <a:pt x="62" y="74"/>
                  </a:lnTo>
                  <a:lnTo>
                    <a:pt x="54" y="64"/>
                  </a:lnTo>
                  <a:lnTo>
                    <a:pt x="50" y="54"/>
                  </a:lnTo>
                  <a:lnTo>
                    <a:pt x="48" y="40"/>
                  </a:lnTo>
                  <a:lnTo>
                    <a:pt x="50" y="28"/>
                  </a:lnTo>
                  <a:lnTo>
                    <a:pt x="54" y="18"/>
                  </a:lnTo>
                  <a:lnTo>
                    <a:pt x="60" y="8"/>
                  </a:lnTo>
                  <a:lnTo>
                    <a:pt x="68" y="0"/>
                  </a:lnTo>
                  <a:lnTo>
                    <a:pt x="44" y="8"/>
                  </a:lnTo>
                  <a:lnTo>
                    <a:pt x="24" y="20"/>
                  </a:lnTo>
                  <a:lnTo>
                    <a:pt x="10" y="32"/>
                  </a:lnTo>
                  <a:lnTo>
                    <a:pt x="2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2" name="Freeform 104"/>
            <p:cNvSpPr>
              <a:spLocks/>
            </p:cNvSpPr>
            <p:nvPr/>
          </p:nvSpPr>
          <p:spPr bwMode="auto">
            <a:xfrm>
              <a:off x="4048125" y="4203700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0 h 44"/>
                <a:gd name="T22" fmla="*/ 2147483646 w 44"/>
                <a:gd name="T23" fmla="*/ 0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0 w 44"/>
                <a:gd name="T31" fmla="*/ 2147483646 h 44"/>
                <a:gd name="T32" fmla="*/ 0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lnTo>
                    <a:pt x="22" y="44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4" y="42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3" name="Freeform 105"/>
            <p:cNvSpPr>
              <a:spLocks noEditPoints="1"/>
            </p:cNvSpPr>
            <p:nvPr/>
          </p:nvSpPr>
          <p:spPr bwMode="auto">
            <a:xfrm>
              <a:off x="4000500" y="4165600"/>
              <a:ext cx="165100" cy="146050"/>
            </a:xfrm>
            <a:custGeom>
              <a:avLst/>
              <a:gdLst>
                <a:gd name="T0" fmla="*/ 2147483646 w 104"/>
                <a:gd name="T1" fmla="*/ 2147483646 h 92"/>
                <a:gd name="T2" fmla="*/ 2147483646 w 104"/>
                <a:gd name="T3" fmla="*/ 2147483646 h 92"/>
                <a:gd name="T4" fmla="*/ 2147483646 w 104"/>
                <a:gd name="T5" fmla="*/ 2147483646 h 92"/>
                <a:gd name="T6" fmla="*/ 2147483646 w 104"/>
                <a:gd name="T7" fmla="*/ 2147483646 h 92"/>
                <a:gd name="T8" fmla="*/ 2147483646 w 104"/>
                <a:gd name="T9" fmla="*/ 2147483646 h 92"/>
                <a:gd name="T10" fmla="*/ 2147483646 w 104"/>
                <a:gd name="T11" fmla="*/ 2147483646 h 92"/>
                <a:gd name="T12" fmla="*/ 2147483646 w 104"/>
                <a:gd name="T13" fmla="*/ 2147483646 h 92"/>
                <a:gd name="T14" fmla="*/ 2147483646 w 104"/>
                <a:gd name="T15" fmla="*/ 2147483646 h 92"/>
                <a:gd name="T16" fmla="*/ 2147483646 w 104"/>
                <a:gd name="T17" fmla="*/ 2147483646 h 92"/>
                <a:gd name="T18" fmla="*/ 2147483646 w 104"/>
                <a:gd name="T19" fmla="*/ 2147483646 h 92"/>
                <a:gd name="T20" fmla="*/ 2147483646 w 104"/>
                <a:gd name="T21" fmla="*/ 2147483646 h 92"/>
                <a:gd name="T22" fmla="*/ 2147483646 w 104"/>
                <a:gd name="T23" fmla="*/ 2147483646 h 92"/>
                <a:gd name="T24" fmla="*/ 2147483646 w 104"/>
                <a:gd name="T25" fmla="*/ 2147483646 h 92"/>
                <a:gd name="T26" fmla="*/ 2147483646 w 104"/>
                <a:gd name="T27" fmla="*/ 0 h 92"/>
                <a:gd name="T28" fmla="*/ 2147483646 w 104"/>
                <a:gd name="T29" fmla="*/ 0 h 92"/>
                <a:gd name="T30" fmla="*/ 2147483646 w 104"/>
                <a:gd name="T31" fmla="*/ 0 h 92"/>
                <a:gd name="T32" fmla="*/ 2147483646 w 104"/>
                <a:gd name="T33" fmla="*/ 0 h 92"/>
                <a:gd name="T34" fmla="*/ 2147483646 w 104"/>
                <a:gd name="T35" fmla="*/ 0 h 92"/>
                <a:gd name="T36" fmla="*/ 2147483646 w 104"/>
                <a:gd name="T37" fmla="*/ 2147483646 h 92"/>
                <a:gd name="T38" fmla="*/ 2147483646 w 104"/>
                <a:gd name="T39" fmla="*/ 2147483646 h 92"/>
                <a:gd name="T40" fmla="*/ 2147483646 w 104"/>
                <a:gd name="T41" fmla="*/ 2147483646 h 92"/>
                <a:gd name="T42" fmla="*/ 2147483646 w 104"/>
                <a:gd name="T43" fmla="*/ 2147483646 h 92"/>
                <a:gd name="T44" fmla="*/ 2147483646 w 104"/>
                <a:gd name="T45" fmla="*/ 2147483646 h 92"/>
                <a:gd name="T46" fmla="*/ 2147483646 w 104"/>
                <a:gd name="T47" fmla="*/ 2147483646 h 92"/>
                <a:gd name="T48" fmla="*/ 0 w 104"/>
                <a:gd name="T49" fmla="*/ 2147483646 h 92"/>
                <a:gd name="T50" fmla="*/ 0 w 104"/>
                <a:gd name="T51" fmla="*/ 2147483646 h 92"/>
                <a:gd name="T52" fmla="*/ 2147483646 w 104"/>
                <a:gd name="T53" fmla="*/ 2147483646 h 92"/>
                <a:gd name="T54" fmla="*/ 2147483646 w 104"/>
                <a:gd name="T55" fmla="*/ 2147483646 h 92"/>
                <a:gd name="T56" fmla="*/ 2147483646 w 104"/>
                <a:gd name="T57" fmla="*/ 2147483646 h 92"/>
                <a:gd name="T58" fmla="*/ 2147483646 w 104"/>
                <a:gd name="T59" fmla="*/ 2147483646 h 92"/>
                <a:gd name="T60" fmla="*/ 2147483646 w 104"/>
                <a:gd name="T61" fmla="*/ 2147483646 h 92"/>
                <a:gd name="T62" fmla="*/ 2147483646 w 104"/>
                <a:gd name="T63" fmla="*/ 2147483646 h 92"/>
                <a:gd name="T64" fmla="*/ 2147483646 w 104"/>
                <a:gd name="T65" fmla="*/ 2147483646 h 92"/>
                <a:gd name="T66" fmla="*/ 2147483646 w 104"/>
                <a:gd name="T67" fmla="*/ 2147483646 h 92"/>
                <a:gd name="T68" fmla="*/ 2147483646 w 104"/>
                <a:gd name="T69" fmla="*/ 2147483646 h 92"/>
                <a:gd name="T70" fmla="*/ 2147483646 w 104"/>
                <a:gd name="T71" fmla="*/ 2147483646 h 92"/>
                <a:gd name="T72" fmla="*/ 2147483646 w 104"/>
                <a:gd name="T73" fmla="*/ 2147483646 h 92"/>
                <a:gd name="T74" fmla="*/ 2147483646 w 104"/>
                <a:gd name="T75" fmla="*/ 2147483646 h 92"/>
                <a:gd name="T76" fmla="*/ 2147483646 w 104"/>
                <a:gd name="T77" fmla="*/ 2147483646 h 92"/>
                <a:gd name="T78" fmla="*/ 2147483646 w 104"/>
                <a:gd name="T79" fmla="*/ 2147483646 h 92"/>
                <a:gd name="T80" fmla="*/ 2147483646 w 104"/>
                <a:gd name="T81" fmla="*/ 2147483646 h 92"/>
                <a:gd name="T82" fmla="*/ 2147483646 w 104"/>
                <a:gd name="T83" fmla="*/ 2147483646 h 92"/>
                <a:gd name="T84" fmla="*/ 2147483646 w 104"/>
                <a:gd name="T85" fmla="*/ 2147483646 h 92"/>
                <a:gd name="T86" fmla="*/ 2147483646 w 104"/>
                <a:gd name="T87" fmla="*/ 2147483646 h 92"/>
                <a:gd name="T88" fmla="*/ 2147483646 w 104"/>
                <a:gd name="T89" fmla="*/ 2147483646 h 92"/>
                <a:gd name="T90" fmla="*/ 2147483646 w 104"/>
                <a:gd name="T91" fmla="*/ 2147483646 h 92"/>
                <a:gd name="T92" fmla="*/ 2147483646 w 104"/>
                <a:gd name="T93" fmla="*/ 2147483646 h 92"/>
                <a:gd name="T94" fmla="*/ 2147483646 w 104"/>
                <a:gd name="T95" fmla="*/ 2147483646 h 92"/>
                <a:gd name="T96" fmla="*/ 2147483646 w 104"/>
                <a:gd name="T97" fmla="*/ 2147483646 h 92"/>
                <a:gd name="T98" fmla="*/ 2147483646 w 104"/>
                <a:gd name="T99" fmla="*/ 2147483646 h 92"/>
                <a:gd name="T100" fmla="*/ 2147483646 w 104"/>
                <a:gd name="T101" fmla="*/ 2147483646 h 92"/>
                <a:gd name="T102" fmla="*/ 2147483646 w 104"/>
                <a:gd name="T103" fmla="*/ 2147483646 h 92"/>
                <a:gd name="T104" fmla="*/ 2147483646 w 104"/>
                <a:gd name="T105" fmla="*/ 2147483646 h 92"/>
                <a:gd name="T106" fmla="*/ 2147483646 w 104"/>
                <a:gd name="T107" fmla="*/ 2147483646 h 92"/>
                <a:gd name="T108" fmla="*/ 2147483646 w 104"/>
                <a:gd name="T109" fmla="*/ 2147483646 h 9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4" h="92">
                  <a:moveTo>
                    <a:pt x="46" y="92"/>
                  </a:moveTo>
                  <a:lnTo>
                    <a:pt x="46" y="92"/>
                  </a:lnTo>
                  <a:lnTo>
                    <a:pt x="64" y="90"/>
                  </a:lnTo>
                  <a:lnTo>
                    <a:pt x="80" y="88"/>
                  </a:lnTo>
                  <a:lnTo>
                    <a:pt x="90" y="80"/>
                  </a:lnTo>
                  <a:lnTo>
                    <a:pt x="96" y="70"/>
                  </a:lnTo>
                  <a:lnTo>
                    <a:pt x="102" y="60"/>
                  </a:lnTo>
                  <a:lnTo>
                    <a:pt x="104" y="46"/>
                  </a:lnTo>
                  <a:lnTo>
                    <a:pt x="102" y="32"/>
                  </a:lnTo>
                  <a:lnTo>
                    <a:pt x="96" y="18"/>
                  </a:lnTo>
                  <a:lnTo>
                    <a:pt x="86" y="8"/>
                  </a:lnTo>
                  <a:lnTo>
                    <a:pt x="76" y="0"/>
                  </a:lnTo>
                  <a:lnTo>
                    <a:pt x="58" y="0"/>
                  </a:lnTo>
                  <a:lnTo>
                    <a:pt x="38" y="2"/>
                  </a:lnTo>
                  <a:lnTo>
                    <a:pt x="20" y="6"/>
                  </a:lnTo>
                  <a:lnTo>
                    <a:pt x="12" y="14"/>
                  </a:lnTo>
                  <a:lnTo>
                    <a:pt x="6" y="24"/>
                  </a:lnTo>
                  <a:lnTo>
                    <a:pt x="2" y="34"/>
                  </a:lnTo>
                  <a:lnTo>
                    <a:pt x="0" y="46"/>
                  </a:lnTo>
                  <a:lnTo>
                    <a:pt x="2" y="60"/>
                  </a:lnTo>
                  <a:lnTo>
                    <a:pt x="6" y="70"/>
                  </a:lnTo>
                  <a:lnTo>
                    <a:pt x="14" y="80"/>
                  </a:lnTo>
                  <a:lnTo>
                    <a:pt x="24" y="90"/>
                  </a:lnTo>
                  <a:lnTo>
                    <a:pt x="46" y="92"/>
                  </a:lnTo>
                  <a:close/>
                  <a:moveTo>
                    <a:pt x="52" y="24"/>
                  </a:moveTo>
                  <a:lnTo>
                    <a:pt x="52" y="24"/>
                  </a:lnTo>
                  <a:lnTo>
                    <a:pt x="60" y="26"/>
                  </a:lnTo>
                  <a:lnTo>
                    <a:pt x="68" y="30"/>
                  </a:lnTo>
                  <a:lnTo>
                    <a:pt x="72" y="38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68" y="62"/>
                  </a:lnTo>
                  <a:lnTo>
                    <a:pt x="60" y="66"/>
                  </a:lnTo>
                  <a:lnTo>
                    <a:pt x="52" y="68"/>
                  </a:lnTo>
                  <a:lnTo>
                    <a:pt x="44" y="66"/>
                  </a:lnTo>
                  <a:lnTo>
                    <a:pt x="36" y="62"/>
                  </a:lnTo>
                  <a:lnTo>
                    <a:pt x="32" y="54"/>
                  </a:lnTo>
                  <a:lnTo>
                    <a:pt x="30" y="46"/>
                  </a:lnTo>
                  <a:lnTo>
                    <a:pt x="32" y="38"/>
                  </a:lnTo>
                  <a:lnTo>
                    <a:pt x="36" y="30"/>
                  </a:lnTo>
                  <a:lnTo>
                    <a:pt x="44" y="26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4" name="Freeform 106"/>
            <p:cNvSpPr>
              <a:spLocks/>
            </p:cNvSpPr>
            <p:nvPr/>
          </p:nvSpPr>
          <p:spPr bwMode="auto">
            <a:xfrm>
              <a:off x="4121150" y="4165600"/>
              <a:ext cx="123825" cy="139700"/>
            </a:xfrm>
            <a:custGeom>
              <a:avLst/>
              <a:gdLst>
                <a:gd name="T0" fmla="*/ 2147483646 w 78"/>
                <a:gd name="T1" fmla="*/ 2147483646 h 88"/>
                <a:gd name="T2" fmla="*/ 2147483646 w 78"/>
                <a:gd name="T3" fmla="*/ 2147483646 h 88"/>
                <a:gd name="T4" fmla="*/ 2147483646 w 78"/>
                <a:gd name="T5" fmla="*/ 2147483646 h 88"/>
                <a:gd name="T6" fmla="*/ 2147483646 w 78"/>
                <a:gd name="T7" fmla="*/ 2147483646 h 88"/>
                <a:gd name="T8" fmla="*/ 2147483646 w 78"/>
                <a:gd name="T9" fmla="*/ 2147483646 h 88"/>
                <a:gd name="T10" fmla="*/ 2147483646 w 78"/>
                <a:gd name="T11" fmla="*/ 2147483646 h 88"/>
                <a:gd name="T12" fmla="*/ 2147483646 w 78"/>
                <a:gd name="T13" fmla="*/ 2147483646 h 88"/>
                <a:gd name="T14" fmla="*/ 2147483646 w 78"/>
                <a:gd name="T15" fmla="*/ 2147483646 h 88"/>
                <a:gd name="T16" fmla="*/ 2147483646 w 78"/>
                <a:gd name="T17" fmla="*/ 2147483646 h 88"/>
                <a:gd name="T18" fmla="*/ 2147483646 w 78"/>
                <a:gd name="T19" fmla="*/ 2147483646 h 88"/>
                <a:gd name="T20" fmla="*/ 2147483646 w 78"/>
                <a:gd name="T21" fmla="*/ 2147483646 h 88"/>
                <a:gd name="T22" fmla="*/ 2147483646 w 78"/>
                <a:gd name="T23" fmla="*/ 2147483646 h 88"/>
                <a:gd name="T24" fmla="*/ 2147483646 w 78"/>
                <a:gd name="T25" fmla="*/ 2147483646 h 88"/>
                <a:gd name="T26" fmla="*/ 2147483646 w 78"/>
                <a:gd name="T27" fmla="*/ 2147483646 h 88"/>
                <a:gd name="T28" fmla="*/ 2147483646 w 78"/>
                <a:gd name="T29" fmla="*/ 2147483646 h 88"/>
                <a:gd name="T30" fmla="*/ 0 w 78"/>
                <a:gd name="T31" fmla="*/ 0 h 88"/>
                <a:gd name="T32" fmla="*/ 0 w 78"/>
                <a:gd name="T33" fmla="*/ 0 h 88"/>
                <a:gd name="T34" fmla="*/ 2147483646 w 78"/>
                <a:gd name="T35" fmla="*/ 2147483646 h 88"/>
                <a:gd name="T36" fmla="*/ 2147483646 w 78"/>
                <a:gd name="T37" fmla="*/ 2147483646 h 88"/>
                <a:gd name="T38" fmla="*/ 2147483646 w 78"/>
                <a:gd name="T39" fmla="*/ 2147483646 h 88"/>
                <a:gd name="T40" fmla="*/ 2147483646 w 78"/>
                <a:gd name="T41" fmla="*/ 2147483646 h 88"/>
                <a:gd name="T42" fmla="*/ 2147483646 w 78"/>
                <a:gd name="T43" fmla="*/ 2147483646 h 88"/>
                <a:gd name="T44" fmla="*/ 2147483646 w 78"/>
                <a:gd name="T45" fmla="*/ 2147483646 h 88"/>
                <a:gd name="T46" fmla="*/ 2147483646 w 78"/>
                <a:gd name="T47" fmla="*/ 2147483646 h 88"/>
                <a:gd name="T48" fmla="*/ 2147483646 w 78"/>
                <a:gd name="T49" fmla="*/ 2147483646 h 88"/>
                <a:gd name="T50" fmla="*/ 2147483646 w 78"/>
                <a:gd name="T51" fmla="*/ 2147483646 h 88"/>
                <a:gd name="T52" fmla="*/ 2147483646 w 78"/>
                <a:gd name="T53" fmla="*/ 2147483646 h 88"/>
                <a:gd name="T54" fmla="*/ 2147483646 w 78"/>
                <a:gd name="T55" fmla="*/ 2147483646 h 88"/>
                <a:gd name="T56" fmla="*/ 2147483646 w 78"/>
                <a:gd name="T57" fmla="*/ 2147483646 h 88"/>
                <a:gd name="T58" fmla="*/ 2147483646 w 78"/>
                <a:gd name="T59" fmla="*/ 2147483646 h 88"/>
                <a:gd name="T60" fmla="*/ 2147483646 w 78"/>
                <a:gd name="T61" fmla="*/ 2147483646 h 88"/>
                <a:gd name="T62" fmla="*/ 2147483646 w 78"/>
                <a:gd name="T63" fmla="*/ 2147483646 h 88"/>
                <a:gd name="T64" fmla="*/ 2147483646 w 78"/>
                <a:gd name="T65" fmla="*/ 2147483646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8" h="88">
                  <a:moveTo>
                    <a:pt x="64" y="78"/>
                  </a:moveTo>
                  <a:lnTo>
                    <a:pt x="64" y="78"/>
                  </a:lnTo>
                  <a:lnTo>
                    <a:pt x="70" y="72"/>
                  </a:lnTo>
                  <a:lnTo>
                    <a:pt x="74" y="66"/>
                  </a:lnTo>
                  <a:lnTo>
                    <a:pt x="78" y="58"/>
                  </a:lnTo>
                  <a:lnTo>
                    <a:pt x="78" y="52"/>
                  </a:lnTo>
                  <a:lnTo>
                    <a:pt x="78" y="48"/>
                  </a:lnTo>
                  <a:lnTo>
                    <a:pt x="68" y="38"/>
                  </a:lnTo>
                  <a:lnTo>
                    <a:pt x="52" y="24"/>
                  </a:lnTo>
                  <a:lnTo>
                    <a:pt x="40" y="16"/>
                  </a:lnTo>
                  <a:lnTo>
                    <a:pt x="28" y="10"/>
                  </a:lnTo>
                  <a:lnTo>
                    <a:pt x="1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20" y="18"/>
                  </a:lnTo>
                  <a:lnTo>
                    <a:pt x="26" y="32"/>
                  </a:lnTo>
                  <a:lnTo>
                    <a:pt x="28" y="46"/>
                  </a:lnTo>
                  <a:lnTo>
                    <a:pt x="26" y="60"/>
                  </a:lnTo>
                  <a:lnTo>
                    <a:pt x="20" y="70"/>
                  </a:lnTo>
                  <a:lnTo>
                    <a:pt x="14" y="80"/>
                  </a:lnTo>
                  <a:lnTo>
                    <a:pt x="4" y="88"/>
                  </a:lnTo>
                  <a:lnTo>
                    <a:pt x="24" y="84"/>
                  </a:lnTo>
                  <a:lnTo>
                    <a:pt x="36" y="80"/>
                  </a:lnTo>
                  <a:lnTo>
                    <a:pt x="50" y="78"/>
                  </a:lnTo>
                  <a:lnTo>
                    <a:pt x="6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5" name="Freeform 107"/>
            <p:cNvSpPr>
              <a:spLocks/>
            </p:cNvSpPr>
            <p:nvPr/>
          </p:nvSpPr>
          <p:spPr bwMode="auto">
            <a:xfrm>
              <a:off x="3924300" y="4165600"/>
              <a:ext cx="349250" cy="146050"/>
            </a:xfrm>
            <a:custGeom>
              <a:avLst/>
              <a:gdLst>
                <a:gd name="T0" fmla="*/ 2147483646 w 220"/>
                <a:gd name="T1" fmla="*/ 0 h 92"/>
                <a:gd name="T2" fmla="*/ 2147483646 w 220"/>
                <a:gd name="T3" fmla="*/ 0 h 92"/>
                <a:gd name="T4" fmla="*/ 2147483646 w 220"/>
                <a:gd name="T5" fmla="*/ 0 h 92"/>
                <a:gd name="T6" fmla="*/ 2147483646 w 220"/>
                <a:gd name="T7" fmla="*/ 0 h 92"/>
                <a:gd name="T8" fmla="*/ 2147483646 w 220"/>
                <a:gd name="T9" fmla="*/ 2147483646 h 92"/>
                <a:gd name="T10" fmla="*/ 2147483646 w 220"/>
                <a:gd name="T11" fmla="*/ 2147483646 h 92"/>
                <a:gd name="T12" fmla="*/ 2147483646 w 220"/>
                <a:gd name="T13" fmla="*/ 2147483646 h 92"/>
                <a:gd name="T14" fmla="*/ 2147483646 w 220"/>
                <a:gd name="T15" fmla="*/ 2147483646 h 92"/>
                <a:gd name="T16" fmla="*/ 2147483646 w 220"/>
                <a:gd name="T17" fmla="*/ 2147483646 h 92"/>
                <a:gd name="T18" fmla="*/ 2147483646 w 220"/>
                <a:gd name="T19" fmla="*/ 2147483646 h 92"/>
                <a:gd name="T20" fmla="*/ 2147483646 w 220"/>
                <a:gd name="T21" fmla="*/ 2147483646 h 92"/>
                <a:gd name="T22" fmla="*/ 2147483646 w 220"/>
                <a:gd name="T23" fmla="*/ 2147483646 h 92"/>
                <a:gd name="T24" fmla="*/ 0 w 220"/>
                <a:gd name="T25" fmla="*/ 2147483646 h 92"/>
                <a:gd name="T26" fmla="*/ 0 w 220"/>
                <a:gd name="T27" fmla="*/ 2147483646 h 92"/>
                <a:gd name="T28" fmla="*/ 2147483646 w 220"/>
                <a:gd name="T29" fmla="*/ 2147483646 h 92"/>
                <a:gd name="T30" fmla="*/ 2147483646 w 220"/>
                <a:gd name="T31" fmla="*/ 2147483646 h 92"/>
                <a:gd name="T32" fmla="*/ 2147483646 w 220"/>
                <a:gd name="T33" fmla="*/ 2147483646 h 92"/>
                <a:gd name="T34" fmla="*/ 2147483646 w 220"/>
                <a:gd name="T35" fmla="*/ 2147483646 h 92"/>
                <a:gd name="T36" fmla="*/ 2147483646 w 220"/>
                <a:gd name="T37" fmla="*/ 2147483646 h 92"/>
                <a:gd name="T38" fmla="*/ 2147483646 w 220"/>
                <a:gd name="T39" fmla="*/ 2147483646 h 92"/>
                <a:gd name="T40" fmla="*/ 2147483646 w 220"/>
                <a:gd name="T41" fmla="*/ 2147483646 h 92"/>
                <a:gd name="T42" fmla="*/ 2147483646 w 220"/>
                <a:gd name="T43" fmla="*/ 2147483646 h 92"/>
                <a:gd name="T44" fmla="*/ 2147483646 w 220"/>
                <a:gd name="T45" fmla="*/ 2147483646 h 92"/>
                <a:gd name="T46" fmla="*/ 2147483646 w 220"/>
                <a:gd name="T47" fmla="*/ 2147483646 h 92"/>
                <a:gd name="T48" fmla="*/ 2147483646 w 220"/>
                <a:gd name="T49" fmla="*/ 2147483646 h 92"/>
                <a:gd name="T50" fmla="*/ 2147483646 w 220"/>
                <a:gd name="T51" fmla="*/ 2147483646 h 92"/>
                <a:gd name="T52" fmla="*/ 2147483646 w 220"/>
                <a:gd name="T53" fmla="*/ 2147483646 h 92"/>
                <a:gd name="T54" fmla="*/ 2147483646 w 220"/>
                <a:gd name="T55" fmla="*/ 2147483646 h 92"/>
                <a:gd name="T56" fmla="*/ 2147483646 w 220"/>
                <a:gd name="T57" fmla="*/ 2147483646 h 92"/>
                <a:gd name="T58" fmla="*/ 2147483646 w 220"/>
                <a:gd name="T59" fmla="*/ 2147483646 h 92"/>
                <a:gd name="T60" fmla="*/ 2147483646 w 220"/>
                <a:gd name="T61" fmla="*/ 2147483646 h 92"/>
                <a:gd name="T62" fmla="*/ 2147483646 w 220"/>
                <a:gd name="T63" fmla="*/ 2147483646 h 92"/>
                <a:gd name="T64" fmla="*/ 2147483646 w 220"/>
                <a:gd name="T65" fmla="*/ 2147483646 h 92"/>
                <a:gd name="T66" fmla="*/ 2147483646 w 220"/>
                <a:gd name="T67" fmla="*/ 2147483646 h 92"/>
                <a:gd name="T68" fmla="*/ 2147483646 w 220"/>
                <a:gd name="T69" fmla="*/ 2147483646 h 92"/>
                <a:gd name="T70" fmla="*/ 2147483646 w 220"/>
                <a:gd name="T71" fmla="*/ 2147483646 h 92"/>
                <a:gd name="T72" fmla="*/ 2147483646 w 220"/>
                <a:gd name="T73" fmla="*/ 2147483646 h 92"/>
                <a:gd name="T74" fmla="*/ 2147483646 w 220"/>
                <a:gd name="T75" fmla="*/ 2147483646 h 92"/>
                <a:gd name="T76" fmla="*/ 2147483646 w 220"/>
                <a:gd name="T77" fmla="*/ 2147483646 h 92"/>
                <a:gd name="T78" fmla="*/ 2147483646 w 220"/>
                <a:gd name="T79" fmla="*/ 2147483646 h 92"/>
                <a:gd name="T80" fmla="*/ 2147483646 w 220"/>
                <a:gd name="T81" fmla="*/ 2147483646 h 92"/>
                <a:gd name="T82" fmla="*/ 2147483646 w 220"/>
                <a:gd name="T83" fmla="*/ 2147483646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0" h="92">
                  <a:moveTo>
                    <a:pt x="124" y="0"/>
                  </a:moveTo>
                  <a:lnTo>
                    <a:pt x="124" y="0"/>
                  </a:lnTo>
                  <a:lnTo>
                    <a:pt x="106" y="0"/>
                  </a:lnTo>
                  <a:lnTo>
                    <a:pt x="86" y="2"/>
                  </a:lnTo>
                  <a:lnTo>
                    <a:pt x="68" y="6"/>
                  </a:lnTo>
                  <a:lnTo>
                    <a:pt x="44" y="14"/>
                  </a:lnTo>
                  <a:lnTo>
                    <a:pt x="24" y="26"/>
                  </a:lnTo>
                  <a:lnTo>
                    <a:pt x="10" y="38"/>
                  </a:lnTo>
                  <a:lnTo>
                    <a:pt x="2" y="52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70"/>
                  </a:lnTo>
                  <a:lnTo>
                    <a:pt x="22" y="74"/>
                  </a:lnTo>
                  <a:lnTo>
                    <a:pt x="46" y="84"/>
                  </a:lnTo>
                  <a:lnTo>
                    <a:pt x="72" y="90"/>
                  </a:lnTo>
                  <a:lnTo>
                    <a:pt x="94" y="92"/>
                  </a:lnTo>
                  <a:lnTo>
                    <a:pt x="112" y="90"/>
                  </a:lnTo>
                  <a:lnTo>
                    <a:pt x="128" y="88"/>
                  </a:lnTo>
                  <a:lnTo>
                    <a:pt x="148" y="84"/>
                  </a:lnTo>
                  <a:lnTo>
                    <a:pt x="160" y="80"/>
                  </a:lnTo>
                  <a:lnTo>
                    <a:pt x="174" y="78"/>
                  </a:lnTo>
                  <a:lnTo>
                    <a:pt x="188" y="78"/>
                  </a:lnTo>
                  <a:lnTo>
                    <a:pt x="194" y="78"/>
                  </a:lnTo>
                  <a:lnTo>
                    <a:pt x="204" y="78"/>
                  </a:lnTo>
                  <a:lnTo>
                    <a:pt x="210" y="76"/>
                  </a:lnTo>
                  <a:lnTo>
                    <a:pt x="216" y="76"/>
                  </a:lnTo>
                  <a:lnTo>
                    <a:pt x="220" y="72"/>
                  </a:lnTo>
                  <a:lnTo>
                    <a:pt x="220" y="68"/>
                  </a:lnTo>
                  <a:lnTo>
                    <a:pt x="214" y="60"/>
                  </a:lnTo>
                  <a:lnTo>
                    <a:pt x="204" y="50"/>
                  </a:lnTo>
                  <a:lnTo>
                    <a:pt x="202" y="4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6" name="Freeform 108"/>
            <p:cNvSpPr>
              <a:spLocks/>
            </p:cNvSpPr>
            <p:nvPr/>
          </p:nvSpPr>
          <p:spPr bwMode="auto">
            <a:xfrm>
              <a:off x="4121150" y="4165600"/>
              <a:ext cx="123825" cy="76200"/>
            </a:xfrm>
            <a:custGeom>
              <a:avLst/>
              <a:gdLst>
                <a:gd name="T0" fmla="*/ 2147483646 w 78"/>
                <a:gd name="T1" fmla="*/ 2147483646 h 48"/>
                <a:gd name="T2" fmla="*/ 2147483646 w 78"/>
                <a:gd name="T3" fmla="*/ 2147483646 h 48"/>
                <a:gd name="T4" fmla="*/ 2147483646 w 78"/>
                <a:gd name="T5" fmla="*/ 2147483646 h 48"/>
                <a:gd name="T6" fmla="*/ 2147483646 w 78"/>
                <a:gd name="T7" fmla="*/ 2147483646 h 48"/>
                <a:gd name="T8" fmla="*/ 2147483646 w 78"/>
                <a:gd name="T9" fmla="*/ 2147483646 h 48"/>
                <a:gd name="T10" fmla="*/ 2147483646 w 78"/>
                <a:gd name="T11" fmla="*/ 2147483646 h 48"/>
                <a:gd name="T12" fmla="*/ 2147483646 w 78"/>
                <a:gd name="T13" fmla="*/ 2147483646 h 48"/>
                <a:gd name="T14" fmla="*/ 0 w 78"/>
                <a:gd name="T15" fmla="*/ 0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8" h="48">
                  <a:moveTo>
                    <a:pt x="78" y="48"/>
                  </a:moveTo>
                  <a:lnTo>
                    <a:pt x="78" y="48"/>
                  </a:lnTo>
                  <a:lnTo>
                    <a:pt x="68" y="38"/>
                  </a:lnTo>
                  <a:lnTo>
                    <a:pt x="52" y="24"/>
                  </a:lnTo>
                  <a:lnTo>
                    <a:pt x="40" y="16"/>
                  </a:lnTo>
                  <a:lnTo>
                    <a:pt x="28" y="10"/>
                  </a:lnTo>
                  <a:lnTo>
                    <a:pt x="14" y="4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7" name="Freeform 109"/>
            <p:cNvSpPr>
              <a:spLocks/>
            </p:cNvSpPr>
            <p:nvPr/>
          </p:nvSpPr>
          <p:spPr bwMode="auto">
            <a:xfrm>
              <a:off x="3908425" y="4095750"/>
              <a:ext cx="355600" cy="79375"/>
            </a:xfrm>
            <a:custGeom>
              <a:avLst/>
              <a:gdLst>
                <a:gd name="T0" fmla="*/ 2147483646 w 224"/>
                <a:gd name="T1" fmla="*/ 2147483646 h 50"/>
                <a:gd name="T2" fmla="*/ 2147483646 w 224"/>
                <a:gd name="T3" fmla="*/ 2147483646 h 50"/>
                <a:gd name="T4" fmla="*/ 2147483646 w 224"/>
                <a:gd name="T5" fmla="*/ 2147483646 h 50"/>
                <a:gd name="T6" fmla="*/ 2147483646 w 224"/>
                <a:gd name="T7" fmla="*/ 2147483646 h 50"/>
                <a:gd name="T8" fmla="*/ 2147483646 w 224"/>
                <a:gd name="T9" fmla="*/ 2147483646 h 50"/>
                <a:gd name="T10" fmla="*/ 2147483646 w 224"/>
                <a:gd name="T11" fmla="*/ 2147483646 h 50"/>
                <a:gd name="T12" fmla="*/ 2147483646 w 224"/>
                <a:gd name="T13" fmla="*/ 2147483646 h 50"/>
                <a:gd name="T14" fmla="*/ 2147483646 w 224"/>
                <a:gd name="T15" fmla="*/ 0 h 50"/>
                <a:gd name="T16" fmla="*/ 2147483646 w 224"/>
                <a:gd name="T17" fmla="*/ 0 h 50"/>
                <a:gd name="T18" fmla="*/ 2147483646 w 224"/>
                <a:gd name="T19" fmla="*/ 0 h 50"/>
                <a:gd name="T20" fmla="*/ 2147483646 w 224"/>
                <a:gd name="T21" fmla="*/ 0 h 50"/>
                <a:gd name="T22" fmla="*/ 2147483646 w 224"/>
                <a:gd name="T23" fmla="*/ 2147483646 h 50"/>
                <a:gd name="T24" fmla="*/ 2147483646 w 224"/>
                <a:gd name="T25" fmla="*/ 2147483646 h 50"/>
                <a:gd name="T26" fmla="*/ 2147483646 w 224"/>
                <a:gd name="T27" fmla="*/ 2147483646 h 50"/>
                <a:gd name="T28" fmla="*/ 2147483646 w 224"/>
                <a:gd name="T29" fmla="*/ 2147483646 h 50"/>
                <a:gd name="T30" fmla="*/ 2147483646 w 224"/>
                <a:gd name="T31" fmla="*/ 2147483646 h 50"/>
                <a:gd name="T32" fmla="*/ 2147483646 w 224"/>
                <a:gd name="T33" fmla="*/ 2147483646 h 50"/>
                <a:gd name="T34" fmla="*/ 0 w 224"/>
                <a:gd name="T35" fmla="*/ 214748364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4" h="50">
                  <a:moveTo>
                    <a:pt x="224" y="48"/>
                  </a:moveTo>
                  <a:lnTo>
                    <a:pt x="224" y="48"/>
                  </a:lnTo>
                  <a:lnTo>
                    <a:pt x="218" y="40"/>
                  </a:lnTo>
                  <a:lnTo>
                    <a:pt x="210" y="32"/>
                  </a:lnTo>
                  <a:lnTo>
                    <a:pt x="198" y="22"/>
                  </a:lnTo>
                  <a:lnTo>
                    <a:pt x="182" y="14"/>
                  </a:lnTo>
                  <a:lnTo>
                    <a:pt x="162" y="6"/>
                  </a:lnTo>
                  <a:lnTo>
                    <a:pt x="138" y="0"/>
                  </a:lnTo>
                  <a:lnTo>
                    <a:pt x="124" y="0"/>
                  </a:lnTo>
                  <a:lnTo>
                    <a:pt x="108" y="0"/>
                  </a:lnTo>
                  <a:lnTo>
                    <a:pt x="78" y="4"/>
                  </a:lnTo>
                  <a:lnTo>
                    <a:pt x="54" y="10"/>
                  </a:lnTo>
                  <a:lnTo>
                    <a:pt x="36" y="18"/>
                  </a:lnTo>
                  <a:lnTo>
                    <a:pt x="22" y="26"/>
                  </a:lnTo>
                  <a:lnTo>
                    <a:pt x="12" y="34"/>
                  </a:lnTo>
                  <a:lnTo>
                    <a:pt x="6" y="42"/>
                  </a:lnTo>
                  <a:lnTo>
                    <a:pt x="0" y="5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8" name="Freeform 110"/>
            <p:cNvSpPr>
              <a:spLocks/>
            </p:cNvSpPr>
            <p:nvPr/>
          </p:nvSpPr>
          <p:spPr bwMode="auto">
            <a:xfrm>
              <a:off x="4222750" y="4241800"/>
              <a:ext cx="22225" cy="47625"/>
            </a:xfrm>
            <a:custGeom>
              <a:avLst/>
              <a:gdLst>
                <a:gd name="T0" fmla="*/ 2147483646 w 14"/>
                <a:gd name="T1" fmla="*/ 0 h 30"/>
                <a:gd name="T2" fmla="*/ 2147483646 w 14"/>
                <a:gd name="T3" fmla="*/ 0 h 30"/>
                <a:gd name="T4" fmla="*/ 2147483646 w 14"/>
                <a:gd name="T5" fmla="*/ 0 h 30"/>
                <a:gd name="T6" fmla="*/ 2147483646 w 14"/>
                <a:gd name="T7" fmla="*/ 0 h 30"/>
                <a:gd name="T8" fmla="*/ 2147483646 w 14"/>
                <a:gd name="T9" fmla="*/ 2147483646 h 30"/>
                <a:gd name="T10" fmla="*/ 2147483646 w 14"/>
                <a:gd name="T11" fmla="*/ 2147483646 h 30"/>
                <a:gd name="T12" fmla="*/ 2147483646 w 14"/>
                <a:gd name="T13" fmla="*/ 2147483646 h 30"/>
                <a:gd name="T14" fmla="*/ 2147483646 w 14"/>
                <a:gd name="T15" fmla="*/ 2147483646 h 30"/>
                <a:gd name="T16" fmla="*/ 0 w 14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30">
                  <a:moveTo>
                    <a:pt x="14" y="0"/>
                  </a:moveTo>
                  <a:lnTo>
                    <a:pt x="14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0" y="18"/>
                  </a:lnTo>
                  <a:lnTo>
                    <a:pt x="6" y="24"/>
                  </a:lnTo>
                  <a:lnTo>
                    <a:pt x="0" y="3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9" name="Freeform 111"/>
            <p:cNvSpPr>
              <a:spLocks/>
            </p:cNvSpPr>
            <p:nvPr/>
          </p:nvSpPr>
          <p:spPr bwMode="auto">
            <a:xfrm>
              <a:off x="4121150" y="4165600"/>
              <a:ext cx="44450" cy="139700"/>
            </a:xfrm>
            <a:custGeom>
              <a:avLst/>
              <a:gdLst>
                <a:gd name="T0" fmla="*/ 2147483646 w 28"/>
                <a:gd name="T1" fmla="*/ 2147483646 h 88"/>
                <a:gd name="T2" fmla="*/ 2147483646 w 28"/>
                <a:gd name="T3" fmla="*/ 2147483646 h 88"/>
                <a:gd name="T4" fmla="*/ 2147483646 w 28"/>
                <a:gd name="T5" fmla="*/ 2147483646 h 88"/>
                <a:gd name="T6" fmla="*/ 2147483646 w 28"/>
                <a:gd name="T7" fmla="*/ 2147483646 h 88"/>
                <a:gd name="T8" fmla="*/ 2147483646 w 28"/>
                <a:gd name="T9" fmla="*/ 2147483646 h 88"/>
                <a:gd name="T10" fmla="*/ 2147483646 w 28"/>
                <a:gd name="T11" fmla="*/ 2147483646 h 88"/>
                <a:gd name="T12" fmla="*/ 2147483646 w 28"/>
                <a:gd name="T13" fmla="*/ 2147483646 h 88"/>
                <a:gd name="T14" fmla="*/ 2147483646 w 28"/>
                <a:gd name="T15" fmla="*/ 2147483646 h 88"/>
                <a:gd name="T16" fmla="*/ 2147483646 w 28"/>
                <a:gd name="T17" fmla="*/ 2147483646 h 88"/>
                <a:gd name="T18" fmla="*/ 2147483646 w 28"/>
                <a:gd name="T19" fmla="*/ 2147483646 h 88"/>
                <a:gd name="T20" fmla="*/ 0 w 28"/>
                <a:gd name="T21" fmla="*/ 0 h 88"/>
                <a:gd name="T22" fmla="*/ 0 w 28"/>
                <a:gd name="T23" fmla="*/ 0 h 8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88">
                  <a:moveTo>
                    <a:pt x="4" y="88"/>
                  </a:moveTo>
                  <a:lnTo>
                    <a:pt x="4" y="88"/>
                  </a:lnTo>
                  <a:lnTo>
                    <a:pt x="14" y="80"/>
                  </a:lnTo>
                  <a:lnTo>
                    <a:pt x="20" y="70"/>
                  </a:lnTo>
                  <a:lnTo>
                    <a:pt x="26" y="60"/>
                  </a:lnTo>
                  <a:lnTo>
                    <a:pt x="28" y="46"/>
                  </a:lnTo>
                  <a:lnTo>
                    <a:pt x="26" y="32"/>
                  </a:lnTo>
                  <a:lnTo>
                    <a:pt x="20" y="18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0" name="Freeform 112"/>
            <p:cNvSpPr>
              <a:spLocks/>
            </p:cNvSpPr>
            <p:nvPr/>
          </p:nvSpPr>
          <p:spPr bwMode="auto">
            <a:xfrm>
              <a:off x="4000500" y="4175125"/>
              <a:ext cx="38100" cy="133350"/>
            </a:xfrm>
            <a:custGeom>
              <a:avLst/>
              <a:gdLst>
                <a:gd name="T0" fmla="*/ 2147483646 w 24"/>
                <a:gd name="T1" fmla="*/ 0 h 84"/>
                <a:gd name="T2" fmla="*/ 2147483646 w 24"/>
                <a:gd name="T3" fmla="*/ 0 h 84"/>
                <a:gd name="T4" fmla="*/ 2147483646 w 24"/>
                <a:gd name="T5" fmla="*/ 0 h 84"/>
                <a:gd name="T6" fmla="*/ 2147483646 w 24"/>
                <a:gd name="T7" fmla="*/ 0 h 84"/>
                <a:gd name="T8" fmla="*/ 2147483646 w 24"/>
                <a:gd name="T9" fmla="*/ 2147483646 h 84"/>
                <a:gd name="T10" fmla="*/ 2147483646 w 24"/>
                <a:gd name="T11" fmla="*/ 2147483646 h 84"/>
                <a:gd name="T12" fmla="*/ 2147483646 w 24"/>
                <a:gd name="T13" fmla="*/ 2147483646 h 84"/>
                <a:gd name="T14" fmla="*/ 0 w 24"/>
                <a:gd name="T15" fmla="*/ 2147483646 h 84"/>
                <a:gd name="T16" fmla="*/ 0 w 24"/>
                <a:gd name="T17" fmla="*/ 2147483646 h 84"/>
                <a:gd name="T18" fmla="*/ 2147483646 w 24"/>
                <a:gd name="T19" fmla="*/ 2147483646 h 84"/>
                <a:gd name="T20" fmla="*/ 2147483646 w 24"/>
                <a:gd name="T21" fmla="*/ 2147483646 h 84"/>
                <a:gd name="T22" fmla="*/ 2147483646 w 24"/>
                <a:gd name="T23" fmla="*/ 2147483646 h 84"/>
                <a:gd name="T24" fmla="*/ 2147483646 w 24"/>
                <a:gd name="T25" fmla="*/ 2147483646 h 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" h="84">
                  <a:moveTo>
                    <a:pt x="20" y="0"/>
                  </a:moveTo>
                  <a:lnTo>
                    <a:pt x="20" y="0"/>
                  </a:lnTo>
                  <a:lnTo>
                    <a:pt x="12" y="8"/>
                  </a:lnTo>
                  <a:lnTo>
                    <a:pt x="6" y="18"/>
                  </a:lnTo>
                  <a:lnTo>
                    <a:pt x="2" y="28"/>
                  </a:lnTo>
                  <a:lnTo>
                    <a:pt x="0" y="40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4" y="8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1" name="Freeform 113"/>
            <p:cNvSpPr>
              <a:spLocks/>
            </p:cNvSpPr>
            <p:nvPr/>
          </p:nvSpPr>
          <p:spPr bwMode="auto">
            <a:xfrm>
              <a:off x="4048125" y="4203700"/>
              <a:ext cx="69850" cy="69850"/>
            </a:xfrm>
            <a:custGeom>
              <a:avLst/>
              <a:gdLst>
                <a:gd name="T0" fmla="*/ 0 w 44"/>
                <a:gd name="T1" fmla="*/ 2147483646 h 44"/>
                <a:gd name="T2" fmla="*/ 0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0 w 44"/>
                <a:gd name="T41" fmla="*/ 2147483646 h 44"/>
                <a:gd name="T42" fmla="*/ 0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2" name="Freeform 114"/>
            <p:cNvSpPr>
              <a:spLocks/>
            </p:cNvSpPr>
            <p:nvPr/>
          </p:nvSpPr>
          <p:spPr bwMode="auto">
            <a:xfrm>
              <a:off x="4048125" y="4194175"/>
              <a:ext cx="28575" cy="28575"/>
            </a:xfrm>
            <a:custGeom>
              <a:avLst/>
              <a:gdLst>
                <a:gd name="T0" fmla="*/ 0 w 18"/>
                <a:gd name="T1" fmla="*/ 2147483646 h 18"/>
                <a:gd name="T2" fmla="*/ 0 w 18"/>
                <a:gd name="T3" fmla="*/ 2147483646 h 18"/>
                <a:gd name="T4" fmla="*/ 0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2147483646 w 18"/>
                <a:gd name="T19" fmla="*/ 2147483646 h 18"/>
                <a:gd name="T20" fmla="*/ 2147483646 w 18"/>
                <a:gd name="T21" fmla="*/ 2147483646 h 18"/>
                <a:gd name="T22" fmla="*/ 2147483646 w 18"/>
                <a:gd name="T23" fmla="*/ 2147483646 h 18"/>
                <a:gd name="T24" fmla="*/ 2147483646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2147483646 h 18"/>
                <a:gd name="T30" fmla="*/ 2147483646 w 18"/>
                <a:gd name="T31" fmla="*/ 0 h 18"/>
                <a:gd name="T32" fmla="*/ 2147483646 w 18"/>
                <a:gd name="T33" fmla="*/ 0 h 18"/>
                <a:gd name="T34" fmla="*/ 2147483646 w 18"/>
                <a:gd name="T35" fmla="*/ 2147483646 h 18"/>
                <a:gd name="T36" fmla="*/ 2147483646 w 18"/>
                <a:gd name="T37" fmla="*/ 2147483646 h 18"/>
                <a:gd name="T38" fmla="*/ 0 w 18"/>
                <a:gd name="T39" fmla="*/ 2147483646 h 18"/>
                <a:gd name="T40" fmla="*/ 0 w 18"/>
                <a:gd name="T41" fmla="*/ 2147483646 h 18"/>
                <a:gd name="T42" fmla="*/ 0 w 18"/>
                <a:gd name="T43" fmla="*/ 2147483646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18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8" y="18"/>
                  </a:lnTo>
                  <a:lnTo>
                    <a:pt x="12" y="18"/>
                  </a:lnTo>
                  <a:lnTo>
                    <a:pt x="14" y="16"/>
                  </a:lnTo>
                  <a:lnTo>
                    <a:pt x="16" y="14"/>
                  </a:lnTo>
                  <a:lnTo>
                    <a:pt x="18" y="10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01" name="Group 3175"/>
          <p:cNvGrpSpPr>
            <a:grpSpLocks/>
          </p:cNvGrpSpPr>
          <p:nvPr/>
        </p:nvGrpSpPr>
        <p:grpSpPr bwMode="auto">
          <a:xfrm>
            <a:off x="4116388" y="3344863"/>
            <a:ext cx="798512" cy="122237"/>
            <a:chOff x="2384425" y="4162425"/>
            <a:chExt cx="984250" cy="152400"/>
          </a:xfrm>
        </p:grpSpPr>
        <p:sp>
          <p:nvSpPr>
            <p:cNvPr id="8302" name="Freeform 115"/>
            <p:cNvSpPr>
              <a:spLocks/>
            </p:cNvSpPr>
            <p:nvPr/>
          </p:nvSpPr>
          <p:spPr bwMode="auto">
            <a:xfrm>
              <a:off x="2606675" y="4165600"/>
              <a:ext cx="187325" cy="142875"/>
            </a:xfrm>
            <a:custGeom>
              <a:avLst/>
              <a:gdLst>
                <a:gd name="T0" fmla="*/ 2147483646 w 118"/>
                <a:gd name="T1" fmla="*/ 2147483646 h 90"/>
                <a:gd name="T2" fmla="*/ 2147483646 w 118"/>
                <a:gd name="T3" fmla="*/ 2147483646 h 90"/>
                <a:gd name="T4" fmla="*/ 2147483646 w 118"/>
                <a:gd name="T5" fmla="*/ 2147483646 h 90"/>
                <a:gd name="T6" fmla="*/ 2147483646 w 118"/>
                <a:gd name="T7" fmla="*/ 2147483646 h 90"/>
                <a:gd name="T8" fmla="*/ 2147483646 w 118"/>
                <a:gd name="T9" fmla="*/ 2147483646 h 90"/>
                <a:gd name="T10" fmla="*/ 2147483646 w 118"/>
                <a:gd name="T11" fmla="*/ 2147483646 h 90"/>
                <a:gd name="T12" fmla="*/ 2147483646 w 118"/>
                <a:gd name="T13" fmla="*/ 2147483646 h 90"/>
                <a:gd name="T14" fmla="*/ 0 w 118"/>
                <a:gd name="T15" fmla="*/ 2147483646 h 90"/>
                <a:gd name="T16" fmla="*/ 0 w 118"/>
                <a:gd name="T17" fmla="*/ 2147483646 h 90"/>
                <a:gd name="T18" fmla="*/ 0 w 118"/>
                <a:gd name="T19" fmla="*/ 2147483646 h 90"/>
                <a:gd name="T20" fmla="*/ 2147483646 w 118"/>
                <a:gd name="T21" fmla="*/ 2147483646 h 90"/>
                <a:gd name="T22" fmla="*/ 2147483646 w 118"/>
                <a:gd name="T23" fmla="*/ 2147483646 h 90"/>
                <a:gd name="T24" fmla="*/ 2147483646 w 118"/>
                <a:gd name="T25" fmla="*/ 2147483646 h 90"/>
                <a:gd name="T26" fmla="*/ 2147483646 w 118"/>
                <a:gd name="T27" fmla="*/ 2147483646 h 90"/>
                <a:gd name="T28" fmla="*/ 2147483646 w 118"/>
                <a:gd name="T29" fmla="*/ 2147483646 h 90"/>
                <a:gd name="T30" fmla="*/ 2147483646 w 118"/>
                <a:gd name="T31" fmla="*/ 2147483646 h 90"/>
                <a:gd name="T32" fmla="*/ 2147483646 w 118"/>
                <a:gd name="T33" fmla="*/ 2147483646 h 90"/>
                <a:gd name="T34" fmla="*/ 2147483646 w 118"/>
                <a:gd name="T35" fmla="*/ 2147483646 h 90"/>
                <a:gd name="T36" fmla="*/ 2147483646 w 118"/>
                <a:gd name="T37" fmla="*/ 0 h 90"/>
                <a:gd name="T38" fmla="*/ 2147483646 w 118"/>
                <a:gd name="T39" fmla="*/ 0 h 90"/>
                <a:gd name="T40" fmla="*/ 2147483646 w 118"/>
                <a:gd name="T41" fmla="*/ 2147483646 h 90"/>
                <a:gd name="T42" fmla="*/ 2147483646 w 118"/>
                <a:gd name="T43" fmla="*/ 2147483646 h 90"/>
                <a:gd name="T44" fmla="*/ 2147483646 w 118"/>
                <a:gd name="T45" fmla="*/ 2147483646 h 90"/>
                <a:gd name="T46" fmla="*/ 2147483646 w 118"/>
                <a:gd name="T47" fmla="*/ 2147483646 h 90"/>
                <a:gd name="T48" fmla="*/ 2147483646 w 118"/>
                <a:gd name="T49" fmla="*/ 2147483646 h 90"/>
                <a:gd name="T50" fmla="*/ 2147483646 w 118"/>
                <a:gd name="T51" fmla="*/ 2147483646 h 90"/>
                <a:gd name="T52" fmla="*/ 2147483646 w 118"/>
                <a:gd name="T53" fmla="*/ 2147483646 h 9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90">
                  <a:moveTo>
                    <a:pt x="118" y="60"/>
                  </a:moveTo>
                  <a:lnTo>
                    <a:pt x="118" y="60"/>
                  </a:lnTo>
                  <a:lnTo>
                    <a:pt x="118" y="62"/>
                  </a:lnTo>
                  <a:lnTo>
                    <a:pt x="118" y="64"/>
                  </a:lnTo>
                  <a:lnTo>
                    <a:pt x="110" y="68"/>
                  </a:lnTo>
                  <a:lnTo>
                    <a:pt x="80" y="76"/>
                  </a:lnTo>
                  <a:lnTo>
                    <a:pt x="40" y="84"/>
                  </a:lnTo>
                  <a:lnTo>
                    <a:pt x="0" y="90"/>
                  </a:lnTo>
                  <a:lnTo>
                    <a:pt x="12" y="84"/>
                  </a:lnTo>
                  <a:lnTo>
                    <a:pt x="22" y="72"/>
                  </a:lnTo>
                  <a:lnTo>
                    <a:pt x="28" y="58"/>
                  </a:lnTo>
                  <a:lnTo>
                    <a:pt x="30" y="44"/>
                  </a:lnTo>
                  <a:lnTo>
                    <a:pt x="30" y="30"/>
                  </a:lnTo>
                  <a:lnTo>
                    <a:pt x="24" y="18"/>
                  </a:lnTo>
                  <a:lnTo>
                    <a:pt x="18" y="8"/>
                  </a:lnTo>
                  <a:lnTo>
                    <a:pt x="8" y="0"/>
                  </a:lnTo>
                  <a:lnTo>
                    <a:pt x="28" y="6"/>
                  </a:lnTo>
                  <a:lnTo>
                    <a:pt x="46" y="14"/>
                  </a:lnTo>
                  <a:lnTo>
                    <a:pt x="64" y="24"/>
                  </a:lnTo>
                  <a:lnTo>
                    <a:pt x="80" y="32"/>
                  </a:lnTo>
                  <a:lnTo>
                    <a:pt x="106" y="50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3" name="Freeform 116"/>
            <p:cNvSpPr>
              <a:spLocks noEditPoints="1"/>
            </p:cNvSpPr>
            <p:nvPr/>
          </p:nvSpPr>
          <p:spPr bwMode="auto">
            <a:xfrm>
              <a:off x="2492375" y="4162425"/>
              <a:ext cx="161925" cy="149225"/>
            </a:xfrm>
            <a:custGeom>
              <a:avLst/>
              <a:gdLst>
                <a:gd name="T0" fmla="*/ 2147483646 w 102"/>
                <a:gd name="T1" fmla="*/ 2147483646 h 94"/>
                <a:gd name="T2" fmla="*/ 2147483646 w 102"/>
                <a:gd name="T3" fmla="*/ 2147483646 h 94"/>
                <a:gd name="T4" fmla="*/ 2147483646 w 102"/>
                <a:gd name="T5" fmla="*/ 2147483646 h 94"/>
                <a:gd name="T6" fmla="*/ 2147483646 w 102"/>
                <a:gd name="T7" fmla="*/ 2147483646 h 94"/>
                <a:gd name="T8" fmla="*/ 2147483646 w 102"/>
                <a:gd name="T9" fmla="*/ 2147483646 h 94"/>
                <a:gd name="T10" fmla="*/ 2147483646 w 102"/>
                <a:gd name="T11" fmla="*/ 2147483646 h 94"/>
                <a:gd name="T12" fmla="*/ 2147483646 w 102"/>
                <a:gd name="T13" fmla="*/ 2147483646 h 94"/>
                <a:gd name="T14" fmla="*/ 2147483646 w 102"/>
                <a:gd name="T15" fmla="*/ 2147483646 h 94"/>
                <a:gd name="T16" fmla="*/ 2147483646 w 102"/>
                <a:gd name="T17" fmla="*/ 2147483646 h 94"/>
                <a:gd name="T18" fmla="*/ 2147483646 w 102"/>
                <a:gd name="T19" fmla="*/ 2147483646 h 94"/>
                <a:gd name="T20" fmla="*/ 2147483646 w 102"/>
                <a:gd name="T21" fmla="*/ 2147483646 h 94"/>
                <a:gd name="T22" fmla="*/ 2147483646 w 102"/>
                <a:gd name="T23" fmla="*/ 2147483646 h 94"/>
                <a:gd name="T24" fmla="*/ 2147483646 w 102"/>
                <a:gd name="T25" fmla="*/ 2147483646 h 94"/>
                <a:gd name="T26" fmla="*/ 2147483646 w 102"/>
                <a:gd name="T27" fmla="*/ 2147483646 h 94"/>
                <a:gd name="T28" fmla="*/ 2147483646 w 102"/>
                <a:gd name="T29" fmla="*/ 2147483646 h 94"/>
                <a:gd name="T30" fmla="*/ 2147483646 w 102"/>
                <a:gd name="T31" fmla="*/ 2147483646 h 94"/>
                <a:gd name="T32" fmla="*/ 2147483646 w 102"/>
                <a:gd name="T33" fmla="*/ 2147483646 h 94"/>
                <a:gd name="T34" fmla="*/ 2147483646 w 102"/>
                <a:gd name="T35" fmla="*/ 2147483646 h 94"/>
                <a:gd name="T36" fmla="*/ 2147483646 w 102"/>
                <a:gd name="T37" fmla="*/ 2147483646 h 94"/>
                <a:gd name="T38" fmla="*/ 2147483646 w 102"/>
                <a:gd name="T39" fmla="*/ 2147483646 h 94"/>
                <a:gd name="T40" fmla="*/ 2147483646 w 102"/>
                <a:gd name="T41" fmla="*/ 2147483646 h 94"/>
                <a:gd name="T42" fmla="*/ 0 w 102"/>
                <a:gd name="T43" fmla="*/ 2147483646 h 94"/>
                <a:gd name="T44" fmla="*/ 0 w 102"/>
                <a:gd name="T45" fmla="*/ 2147483646 h 94"/>
                <a:gd name="T46" fmla="*/ 0 w 102"/>
                <a:gd name="T47" fmla="*/ 2147483646 h 94"/>
                <a:gd name="T48" fmla="*/ 2147483646 w 102"/>
                <a:gd name="T49" fmla="*/ 2147483646 h 94"/>
                <a:gd name="T50" fmla="*/ 2147483646 w 102"/>
                <a:gd name="T51" fmla="*/ 2147483646 h 94"/>
                <a:gd name="T52" fmla="*/ 2147483646 w 102"/>
                <a:gd name="T53" fmla="*/ 2147483646 h 94"/>
                <a:gd name="T54" fmla="*/ 2147483646 w 102"/>
                <a:gd name="T55" fmla="*/ 2147483646 h 94"/>
                <a:gd name="T56" fmla="*/ 2147483646 w 102"/>
                <a:gd name="T57" fmla="*/ 2147483646 h 94"/>
                <a:gd name="T58" fmla="*/ 2147483646 w 102"/>
                <a:gd name="T59" fmla="*/ 2147483646 h 94"/>
                <a:gd name="T60" fmla="*/ 2147483646 w 102"/>
                <a:gd name="T61" fmla="*/ 0 h 94"/>
                <a:gd name="T62" fmla="*/ 2147483646 w 102"/>
                <a:gd name="T63" fmla="*/ 0 h 94"/>
                <a:gd name="T64" fmla="*/ 2147483646 w 102"/>
                <a:gd name="T65" fmla="*/ 0 h 94"/>
                <a:gd name="T66" fmla="*/ 2147483646 w 102"/>
                <a:gd name="T67" fmla="*/ 2147483646 h 94"/>
                <a:gd name="T68" fmla="*/ 2147483646 w 102"/>
                <a:gd name="T69" fmla="*/ 2147483646 h 94"/>
                <a:gd name="T70" fmla="*/ 2147483646 w 102"/>
                <a:gd name="T71" fmla="*/ 2147483646 h 94"/>
                <a:gd name="T72" fmla="*/ 2147483646 w 102"/>
                <a:gd name="T73" fmla="*/ 2147483646 h 94"/>
                <a:gd name="T74" fmla="*/ 2147483646 w 102"/>
                <a:gd name="T75" fmla="*/ 2147483646 h 94"/>
                <a:gd name="T76" fmla="*/ 2147483646 w 102"/>
                <a:gd name="T77" fmla="*/ 2147483646 h 94"/>
                <a:gd name="T78" fmla="*/ 2147483646 w 102"/>
                <a:gd name="T79" fmla="*/ 2147483646 h 94"/>
                <a:gd name="T80" fmla="*/ 2147483646 w 102"/>
                <a:gd name="T81" fmla="*/ 2147483646 h 94"/>
                <a:gd name="T82" fmla="*/ 2147483646 w 102"/>
                <a:gd name="T83" fmla="*/ 2147483646 h 94"/>
                <a:gd name="T84" fmla="*/ 2147483646 w 102"/>
                <a:gd name="T85" fmla="*/ 2147483646 h 94"/>
                <a:gd name="T86" fmla="*/ 2147483646 w 102"/>
                <a:gd name="T87" fmla="*/ 2147483646 h 94"/>
                <a:gd name="T88" fmla="*/ 2147483646 w 102"/>
                <a:gd name="T89" fmla="*/ 2147483646 h 94"/>
                <a:gd name="T90" fmla="*/ 2147483646 w 102"/>
                <a:gd name="T91" fmla="*/ 2147483646 h 94"/>
                <a:gd name="T92" fmla="*/ 2147483646 w 102"/>
                <a:gd name="T93" fmla="*/ 2147483646 h 94"/>
                <a:gd name="T94" fmla="*/ 2147483646 w 102"/>
                <a:gd name="T95" fmla="*/ 2147483646 h 94"/>
                <a:gd name="T96" fmla="*/ 2147483646 w 102"/>
                <a:gd name="T97" fmla="*/ 2147483646 h 94"/>
                <a:gd name="T98" fmla="*/ 2147483646 w 102"/>
                <a:gd name="T99" fmla="*/ 2147483646 h 94"/>
                <a:gd name="T100" fmla="*/ 2147483646 w 102"/>
                <a:gd name="T101" fmla="*/ 2147483646 h 94"/>
                <a:gd name="T102" fmla="*/ 2147483646 w 102"/>
                <a:gd name="T103" fmla="*/ 2147483646 h 94"/>
                <a:gd name="T104" fmla="*/ 2147483646 w 102"/>
                <a:gd name="T105" fmla="*/ 2147483646 h 94"/>
                <a:gd name="T106" fmla="*/ 2147483646 w 102"/>
                <a:gd name="T107" fmla="*/ 2147483646 h 94"/>
                <a:gd name="T108" fmla="*/ 2147483646 w 102"/>
                <a:gd name="T109" fmla="*/ 2147483646 h 94"/>
                <a:gd name="T110" fmla="*/ 2147483646 w 102"/>
                <a:gd name="T111" fmla="*/ 2147483646 h 94"/>
                <a:gd name="T112" fmla="*/ 2147483646 w 102"/>
                <a:gd name="T113" fmla="*/ 2147483646 h 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" h="94">
                  <a:moveTo>
                    <a:pt x="80" y="2"/>
                  </a:moveTo>
                  <a:lnTo>
                    <a:pt x="80" y="2"/>
                  </a:lnTo>
                  <a:lnTo>
                    <a:pt x="90" y="10"/>
                  </a:lnTo>
                  <a:lnTo>
                    <a:pt x="96" y="20"/>
                  </a:lnTo>
                  <a:lnTo>
                    <a:pt x="102" y="32"/>
                  </a:lnTo>
                  <a:lnTo>
                    <a:pt x="102" y="46"/>
                  </a:lnTo>
                  <a:lnTo>
                    <a:pt x="100" y="60"/>
                  </a:lnTo>
                  <a:lnTo>
                    <a:pt x="94" y="74"/>
                  </a:lnTo>
                  <a:lnTo>
                    <a:pt x="84" y="86"/>
                  </a:lnTo>
                  <a:lnTo>
                    <a:pt x="72" y="92"/>
                  </a:lnTo>
                  <a:lnTo>
                    <a:pt x="42" y="94"/>
                  </a:lnTo>
                  <a:lnTo>
                    <a:pt x="34" y="94"/>
                  </a:lnTo>
                  <a:lnTo>
                    <a:pt x="20" y="86"/>
                  </a:lnTo>
                  <a:lnTo>
                    <a:pt x="10" y="76"/>
                  </a:lnTo>
                  <a:lnTo>
                    <a:pt x="2" y="62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4"/>
                  </a:lnTo>
                  <a:lnTo>
                    <a:pt x="6" y="24"/>
                  </a:lnTo>
                  <a:lnTo>
                    <a:pt x="12" y="14"/>
                  </a:lnTo>
                  <a:lnTo>
                    <a:pt x="18" y="6"/>
                  </a:lnTo>
                  <a:lnTo>
                    <a:pt x="36" y="2"/>
                  </a:lnTo>
                  <a:lnTo>
                    <a:pt x="54" y="0"/>
                  </a:lnTo>
                  <a:lnTo>
                    <a:pt x="68" y="0"/>
                  </a:lnTo>
                  <a:lnTo>
                    <a:pt x="80" y="2"/>
                  </a:lnTo>
                  <a:close/>
                  <a:moveTo>
                    <a:pt x="74" y="46"/>
                  </a:moveTo>
                  <a:lnTo>
                    <a:pt x="74" y="46"/>
                  </a:lnTo>
                  <a:lnTo>
                    <a:pt x="72" y="36"/>
                  </a:lnTo>
                  <a:lnTo>
                    <a:pt x="68" y="30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2" y="24"/>
                  </a:lnTo>
                  <a:lnTo>
                    <a:pt x="36" y="30"/>
                  </a:lnTo>
                  <a:lnTo>
                    <a:pt x="30" y="36"/>
                  </a:lnTo>
                  <a:lnTo>
                    <a:pt x="28" y="46"/>
                  </a:lnTo>
                  <a:lnTo>
                    <a:pt x="30" y="54"/>
                  </a:lnTo>
                  <a:lnTo>
                    <a:pt x="36" y="62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6"/>
                  </a:lnTo>
                  <a:lnTo>
                    <a:pt x="68" y="62"/>
                  </a:lnTo>
                  <a:lnTo>
                    <a:pt x="72" y="54"/>
                  </a:lnTo>
                  <a:lnTo>
                    <a:pt x="74" y="46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4" name="Freeform 117"/>
            <p:cNvSpPr>
              <a:spLocks/>
            </p:cNvSpPr>
            <p:nvPr/>
          </p:nvSpPr>
          <p:spPr bwMode="auto">
            <a:xfrm>
              <a:off x="2536825" y="4200525"/>
              <a:ext cx="73025" cy="69850"/>
            </a:xfrm>
            <a:custGeom>
              <a:avLst/>
              <a:gdLst>
                <a:gd name="T0" fmla="*/ 2147483646 w 46"/>
                <a:gd name="T1" fmla="*/ 0 h 44"/>
                <a:gd name="T2" fmla="*/ 2147483646 w 46"/>
                <a:gd name="T3" fmla="*/ 0 h 44"/>
                <a:gd name="T4" fmla="*/ 2147483646 w 46"/>
                <a:gd name="T5" fmla="*/ 0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0 w 46"/>
                <a:gd name="T31" fmla="*/ 2147483646 h 44"/>
                <a:gd name="T32" fmla="*/ 0 w 46"/>
                <a:gd name="T33" fmla="*/ 2147483646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0 h 44"/>
                <a:gd name="T40" fmla="*/ 2147483646 w 46"/>
                <a:gd name="T41" fmla="*/ 0 h 44"/>
                <a:gd name="T42" fmla="*/ 2147483646 w 46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4" y="0"/>
                  </a:moveTo>
                  <a:lnTo>
                    <a:pt x="24" y="0"/>
                  </a:lnTo>
                  <a:lnTo>
                    <a:pt x="32" y="0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5" name="Freeform 118"/>
            <p:cNvSpPr>
              <a:spLocks/>
            </p:cNvSpPr>
            <p:nvPr/>
          </p:nvSpPr>
          <p:spPr bwMode="auto">
            <a:xfrm>
              <a:off x="2384425" y="4171950"/>
              <a:ext cx="161925" cy="139700"/>
            </a:xfrm>
            <a:custGeom>
              <a:avLst/>
              <a:gdLst>
                <a:gd name="T0" fmla="*/ 2147483646 w 102"/>
                <a:gd name="T1" fmla="*/ 2147483646 h 88"/>
                <a:gd name="T2" fmla="*/ 2147483646 w 102"/>
                <a:gd name="T3" fmla="*/ 2147483646 h 88"/>
                <a:gd name="T4" fmla="*/ 2147483646 w 102"/>
                <a:gd name="T5" fmla="*/ 2147483646 h 88"/>
                <a:gd name="T6" fmla="*/ 2147483646 w 102"/>
                <a:gd name="T7" fmla="*/ 2147483646 h 88"/>
                <a:gd name="T8" fmla="*/ 2147483646 w 102"/>
                <a:gd name="T9" fmla="*/ 2147483646 h 88"/>
                <a:gd name="T10" fmla="*/ 2147483646 w 102"/>
                <a:gd name="T11" fmla="*/ 2147483646 h 88"/>
                <a:gd name="T12" fmla="*/ 2147483646 w 102"/>
                <a:gd name="T13" fmla="*/ 2147483646 h 88"/>
                <a:gd name="T14" fmla="*/ 0 w 102"/>
                <a:gd name="T15" fmla="*/ 2147483646 h 88"/>
                <a:gd name="T16" fmla="*/ 0 w 102"/>
                <a:gd name="T17" fmla="*/ 2147483646 h 88"/>
                <a:gd name="T18" fmla="*/ 2147483646 w 102"/>
                <a:gd name="T19" fmla="*/ 2147483646 h 88"/>
                <a:gd name="T20" fmla="*/ 2147483646 w 102"/>
                <a:gd name="T21" fmla="*/ 2147483646 h 88"/>
                <a:gd name="T22" fmla="*/ 2147483646 w 102"/>
                <a:gd name="T23" fmla="*/ 2147483646 h 88"/>
                <a:gd name="T24" fmla="*/ 2147483646 w 102"/>
                <a:gd name="T25" fmla="*/ 2147483646 h 88"/>
                <a:gd name="T26" fmla="*/ 2147483646 w 102"/>
                <a:gd name="T27" fmla="*/ 0 h 88"/>
                <a:gd name="T28" fmla="*/ 2147483646 w 102"/>
                <a:gd name="T29" fmla="*/ 0 h 88"/>
                <a:gd name="T30" fmla="*/ 2147483646 w 102"/>
                <a:gd name="T31" fmla="*/ 2147483646 h 88"/>
                <a:gd name="T32" fmla="*/ 2147483646 w 102"/>
                <a:gd name="T33" fmla="*/ 2147483646 h 88"/>
                <a:gd name="T34" fmla="*/ 2147483646 w 102"/>
                <a:gd name="T35" fmla="*/ 2147483646 h 88"/>
                <a:gd name="T36" fmla="*/ 2147483646 w 102"/>
                <a:gd name="T37" fmla="*/ 2147483646 h 88"/>
                <a:gd name="T38" fmla="*/ 2147483646 w 102"/>
                <a:gd name="T39" fmla="*/ 2147483646 h 88"/>
                <a:gd name="T40" fmla="*/ 2147483646 w 102"/>
                <a:gd name="T41" fmla="*/ 2147483646 h 88"/>
                <a:gd name="T42" fmla="*/ 2147483646 w 102"/>
                <a:gd name="T43" fmla="*/ 2147483646 h 88"/>
                <a:gd name="T44" fmla="*/ 2147483646 w 102"/>
                <a:gd name="T45" fmla="*/ 2147483646 h 88"/>
                <a:gd name="T46" fmla="*/ 2147483646 w 102"/>
                <a:gd name="T47" fmla="*/ 2147483646 h 88"/>
                <a:gd name="T48" fmla="*/ 2147483646 w 102"/>
                <a:gd name="T49" fmla="*/ 2147483646 h 88"/>
                <a:gd name="T50" fmla="*/ 2147483646 w 102"/>
                <a:gd name="T51" fmla="*/ 2147483646 h 8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2" h="88">
                  <a:moveTo>
                    <a:pt x="102" y="88"/>
                  </a:moveTo>
                  <a:lnTo>
                    <a:pt x="102" y="88"/>
                  </a:lnTo>
                  <a:lnTo>
                    <a:pt x="84" y="84"/>
                  </a:lnTo>
                  <a:lnTo>
                    <a:pt x="68" y="80"/>
                  </a:lnTo>
                  <a:lnTo>
                    <a:pt x="36" y="70"/>
                  </a:lnTo>
                  <a:lnTo>
                    <a:pt x="12" y="60"/>
                  </a:lnTo>
                  <a:lnTo>
                    <a:pt x="0" y="52"/>
                  </a:lnTo>
                  <a:lnTo>
                    <a:pt x="6" y="46"/>
                  </a:lnTo>
                  <a:lnTo>
                    <a:pt x="26" y="32"/>
                  </a:lnTo>
                  <a:lnTo>
                    <a:pt x="54" y="14"/>
                  </a:lnTo>
                  <a:lnTo>
                    <a:pt x="70" y="6"/>
                  </a:lnTo>
                  <a:lnTo>
                    <a:pt x="86" y="0"/>
                  </a:lnTo>
                  <a:lnTo>
                    <a:pt x="80" y="8"/>
                  </a:lnTo>
                  <a:lnTo>
                    <a:pt x="74" y="18"/>
                  </a:lnTo>
                  <a:lnTo>
                    <a:pt x="70" y="28"/>
                  </a:lnTo>
                  <a:lnTo>
                    <a:pt x="68" y="40"/>
                  </a:lnTo>
                  <a:lnTo>
                    <a:pt x="68" y="48"/>
                  </a:lnTo>
                  <a:lnTo>
                    <a:pt x="70" y="56"/>
                  </a:lnTo>
                  <a:lnTo>
                    <a:pt x="78" y="70"/>
                  </a:lnTo>
                  <a:lnTo>
                    <a:pt x="88" y="80"/>
                  </a:lnTo>
                  <a:lnTo>
                    <a:pt x="102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6" name="Freeform 119"/>
            <p:cNvSpPr>
              <a:spLocks/>
            </p:cNvSpPr>
            <p:nvPr/>
          </p:nvSpPr>
          <p:spPr bwMode="auto">
            <a:xfrm>
              <a:off x="2384425" y="4162425"/>
              <a:ext cx="409575" cy="149225"/>
            </a:xfrm>
            <a:custGeom>
              <a:avLst/>
              <a:gdLst>
                <a:gd name="T0" fmla="*/ 2147483646 w 258"/>
                <a:gd name="T1" fmla="*/ 2147483646 h 94"/>
                <a:gd name="T2" fmla="*/ 2147483646 w 258"/>
                <a:gd name="T3" fmla="*/ 2147483646 h 94"/>
                <a:gd name="T4" fmla="*/ 2147483646 w 258"/>
                <a:gd name="T5" fmla="*/ 2147483646 h 94"/>
                <a:gd name="T6" fmla="*/ 2147483646 w 258"/>
                <a:gd name="T7" fmla="*/ 2147483646 h 94"/>
                <a:gd name="T8" fmla="*/ 2147483646 w 258"/>
                <a:gd name="T9" fmla="*/ 2147483646 h 94"/>
                <a:gd name="T10" fmla="*/ 2147483646 w 258"/>
                <a:gd name="T11" fmla="*/ 2147483646 h 94"/>
                <a:gd name="T12" fmla="*/ 0 w 258"/>
                <a:gd name="T13" fmla="*/ 2147483646 h 94"/>
                <a:gd name="T14" fmla="*/ 0 w 258"/>
                <a:gd name="T15" fmla="*/ 2147483646 h 94"/>
                <a:gd name="T16" fmla="*/ 2147483646 w 258"/>
                <a:gd name="T17" fmla="*/ 2147483646 h 94"/>
                <a:gd name="T18" fmla="*/ 2147483646 w 258"/>
                <a:gd name="T19" fmla="*/ 2147483646 h 94"/>
                <a:gd name="T20" fmla="*/ 2147483646 w 258"/>
                <a:gd name="T21" fmla="*/ 2147483646 h 94"/>
                <a:gd name="T22" fmla="*/ 2147483646 w 258"/>
                <a:gd name="T23" fmla="*/ 2147483646 h 94"/>
                <a:gd name="T24" fmla="*/ 2147483646 w 258"/>
                <a:gd name="T25" fmla="*/ 2147483646 h 94"/>
                <a:gd name="T26" fmla="*/ 2147483646 w 258"/>
                <a:gd name="T27" fmla="*/ 2147483646 h 94"/>
                <a:gd name="T28" fmla="*/ 2147483646 w 258"/>
                <a:gd name="T29" fmla="*/ 2147483646 h 94"/>
                <a:gd name="T30" fmla="*/ 2147483646 w 258"/>
                <a:gd name="T31" fmla="*/ 0 h 94"/>
                <a:gd name="T32" fmla="*/ 2147483646 w 258"/>
                <a:gd name="T33" fmla="*/ 0 h 94"/>
                <a:gd name="T34" fmla="*/ 2147483646 w 258"/>
                <a:gd name="T35" fmla="*/ 0 h 94"/>
                <a:gd name="T36" fmla="*/ 2147483646 w 258"/>
                <a:gd name="T37" fmla="*/ 2147483646 h 94"/>
                <a:gd name="T38" fmla="*/ 2147483646 w 258"/>
                <a:gd name="T39" fmla="*/ 2147483646 h 94"/>
                <a:gd name="T40" fmla="*/ 2147483646 w 258"/>
                <a:gd name="T41" fmla="*/ 2147483646 h 94"/>
                <a:gd name="T42" fmla="*/ 2147483646 w 258"/>
                <a:gd name="T43" fmla="*/ 2147483646 h 94"/>
                <a:gd name="T44" fmla="*/ 2147483646 w 258"/>
                <a:gd name="T45" fmla="*/ 2147483646 h 94"/>
                <a:gd name="T46" fmla="*/ 2147483646 w 258"/>
                <a:gd name="T47" fmla="*/ 2147483646 h 94"/>
                <a:gd name="T48" fmla="*/ 2147483646 w 258"/>
                <a:gd name="T49" fmla="*/ 2147483646 h 94"/>
                <a:gd name="T50" fmla="*/ 2147483646 w 258"/>
                <a:gd name="T51" fmla="*/ 2147483646 h 94"/>
                <a:gd name="T52" fmla="*/ 2147483646 w 258"/>
                <a:gd name="T53" fmla="*/ 2147483646 h 94"/>
                <a:gd name="T54" fmla="*/ 2147483646 w 258"/>
                <a:gd name="T55" fmla="*/ 2147483646 h 94"/>
                <a:gd name="T56" fmla="*/ 2147483646 w 258"/>
                <a:gd name="T57" fmla="*/ 2147483646 h 94"/>
                <a:gd name="T58" fmla="*/ 2147483646 w 258"/>
                <a:gd name="T59" fmla="*/ 2147483646 h 94"/>
                <a:gd name="T60" fmla="*/ 2147483646 w 258"/>
                <a:gd name="T61" fmla="*/ 2147483646 h 94"/>
                <a:gd name="T62" fmla="*/ 2147483646 w 258"/>
                <a:gd name="T63" fmla="*/ 2147483646 h 94"/>
                <a:gd name="T64" fmla="*/ 2147483646 w 258"/>
                <a:gd name="T65" fmla="*/ 2147483646 h 94"/>
                <a:gd name="T66" fmla="*/ 2147483646 w 258"/>
                <a:gd name="T67" fmla="*/ 2147483646 h 94"/>
                <a:gd name="T68" fmla="*/ 2147483646 w 258"/>
                <a:gd name="T69" fmla="*/ 2147483646 h 94"/>
                <a:gd name="T70" fmla="*/ 2147483646 w 258"/>
                <a:gd name="T71" fmla="*/ 2147483646 h 94"/>
                <a:gd name="T72" fmla="*/ 2147483646 w 258"/>
                <a:gd name="T73" fmla="*/ 2147483646 h 94"/>
                <a:gd name="T74" fmla="*/ 2147483646 w 258"/>
                <a:gd name="T75" fmla="*/ 2147483646 h 9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8" h="94">
                  <a:moveTo>
                    <a:pt x="102" y="94"/>
                  </a:moveTo>
                  <a:lnTo>
                    <a:pt x="102" y="94"/>
                  </a:lnTo>
                  <a:lnTo>
                    <a:pt x="84" y="90"/>
                  </a:lnTo>
                  <a:lnTo>
                    <a:pt x="68" y="86"/>
                  </a:lnTo>
                  <a:lnTo>
                    <a:pt x="36" y="76"/>
                  </a:lnTo>
                  <a:lnTo>
                    <a:pt x="12" y="66"/>
                  </a:lnTo>
                  <a:lnTo>
                    <a:pt x="0" y="58"/>
                  </a:lnTo>
                  <a:lnTo>
                    <a:pt x="6" y="52"/>
                  </a:lnTo>
                  <a:lnTo>
                    <a:pt x="26" y="38"/>
                  </a:lnTo>
                  <a:lnTo>
                    <a:pt x="54" y="20"/>
                  </a:lnTo>
                  <a:lnTo>
                    <a:pt x="70" y="12"/>
                  </a:lnTo>
                  <a:lnTo>
                    <a:pt x="86" y="6"/>
                  </a:lnTo>
                  <a:lnTo>
                    <a:pt x="104" y="2"/>
                  </a:lnTo>
                  <a:lnTo>
                    <a:pt x="122" y="0"/>
                  </a:lnTo>
                  <a:lnTo>
                    <a:pt x="136" y="0"/>
                  </a:lnTo>
                  <a:lnTo>
                    <a:pt x="148" y="2"/>
                  </a:lnTo>
                  <a:lnTo>
                    <a:pt x="168" y="8"/>
                  </a:lnTo>
                  <a:lnTo>
                    <a:pt x="186" y="16"/>
                  </a:lnTo>
                  <a:lnTo>
                    <a:pt x="204" y="26"/>
                  </a:lnTo>
                  <a:lnTo>
                    <a:pt x="220" y="34"/>
                  </a:lnTo>
                  <a:lnTo>
                    <a:pt x="246" y="52"/>
                  </a:lnTo>
                  <a:lnTo>
                    <a:pt x="258" y="62"/>
                  </a:lnTo>
                  <a:lnTo>
                    <a:pt x="258" y="64"/>
                  </a:lnTo>
                  <a:lnTo>
                    <a:pt x="258" y="66"/>
                  </a:lnTo>
                  <a:lnTo>
                    <a:pt x="250" y="70"/>
                  </a:lnTo>
                  <a:lnTo>
                    <a:pt x="220" y="78"/>
                  </a:lnTo>
                  <a:lnTo>
                    <a:pt x="180" y="86"/>
                  </a:lnTo>
                  <a:lnTo>
                    <a:pt x="140" y="92"/>
                  </a:lnTo>
                  <a:lnTo>
                    <a:pt x="110" y="94"/>
                  </a:lnTo>
                  <a:lnTo>
                    <a:pt x="102" y="9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7" name="Freeform 120"/>
            <p:cNvSpPr>
              <a:spLocks/>
            </p:cNvSpPr>
            <p:nvPr/>
          </p:nvSpPr>
          <p:spPr bwMode="auto">
            <a:xfrm>
              <a:off x="2492375" y="4171950"/>
              <a:ext cx="53975" cy="139700"/>
            </a:xfrm>
            <a:custGeom>
              <a:avLst/>
              <a:gdLst>
                <a:gd name="T0" fmla="*/ 2147483646 w 34"/>
                <a:gd name="T1" fmla="*/ 2147483646 h 88"/>
                <a:gd name="T2" fmla="*/ 2147483646 w 34"/>
                <a:gd name="T3" fmla="*/ 2147483646 h 88"/>
                <a:gd name="T4" fmla="*/ 2147483646 w 34"/>
                <a:gd name="T5" fmla="*/ 2147483646 h 88"/>
                <a:gd name="T6" fmla="*/ 2147483646 w 34"/>
                <a:gd name="T7" fmla="*/ 2147483646 h 88"/>
                <a:gd name="T8" fmla="*/ 2147483646 w 34"/>
                <a:gd name="T9" fmla="*/ 2147483646 h 88"/>
                <a:gd name="T10" fmla="*/ 0 w 34"/>
                <a:gd name="T11" fmla="*/ 2147483646 h 88"/>
                <a:gd name="T12" fmla="*/ 0 w 34"/>
                <a:gd name="T13" fmla="*/ 2147483646 h 88"/>
                <a:gd name="T14" fmla="*/ 0 w 34"/>
                <a:gd name="T15" fmla="*/ 2147483646 h 88"/>
                <a:gd name="T16" fmla="*/ 2147483646 w 34"/>
                <a:gd name="T17" fmla="*/ 2147483646 h 88"/>
                <a:gd name="T18" fmla="*/ 2147483646 w 34"/>
                <a:gd name="T19" fmla="*/ 2147483646 h 88"/>
                <a:gd name="T20" fmla="*/ 2147483646 w 34"/>
                <a:gd name="T21" fmla="*/ 2147483646 h 88"/>
                <a:gd name="T22" fmla="*/ 2147483646 w 34"/>
                <a:gd name="T23" fmla="*/ 0 h 88"/>
                <a:gd name="T24" fmla="*/ 2147483646 w 34"/>
                <a:gd name="T25" fmla="*/ 0 h 88"/>
                <a:gd name="T26" fmla="*/ 2147483646 w 34"/>
                <a:gd name="T27" fmla="*/ 0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88">
                  <a:moveTo>
                    <a:pt x="34" y="88"/>
                  </a:moveTo>
                  <a:lnTo>
                    <a:pt x="34" y="88"/>
                  </a:lnTo>
                  <a:lnTo>
                    <a:pt x="20" y="80"/>
                  </a:lnTo>
                  <a:lnTo>
                    <a:pt x="10" y="70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8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8" name="Freeform 121"/>
            <p:cNvSpPr>
              <a:spLocks/>
            </p:cNvSpPr>
            <p:nvPr/>
          </p:nvSpPr>
          <p:spPr bwMode="auto">
            <a:xfrm>
              <a:off x="2606675" y="4165600"/>
              <a:ext cx="47625" cy="142875"/>
            </a:xfrm>
            <a:custGeom>
              <a:avLst/>
              <a:gdLst>
                <a:gd name="T0" fmla="*/ 2147483646 w 30"/>
                <a:gd name="T1" fmla="*/ 0 h 90"/>
                <a:gd name="T2" fmla="*/ 2147483646 w 30"/>
                <a:gd name="T3" fmla="*/ 0 h 90"/>
                <a:gd name="T4" fmla="*/ 2147483646 w 30"/>
                <a:gd name="T5" fmla="*/ 0 h 90"/>
                <a:gd name="T6" fmla="*/ 2147483646 w 30"/>
                <a:gd name="T7" fmla="*/ 0 h 90"/>
                <a:gd name="T8" fmla="*/ 2147483646 w 30"/>
                <a:gd name="T9" fmla="*/ 2147483646 h 90"/>
                <a:gd name="T10" fmla="*/ 2147483646 w 30"/>
                <a:gd name="T11" fmla="*/ 2147483646 h 90"/>
                <a:gd name="T12" fmla="*/ 2147483646 w 30"/>
                <a:gd name="T13" fmla="*/ 2147483646 h 90"/>
                <a:gd name="T14" fmla="*/ 2147483646 w 30"/>
                <a:gd name="T15" fmla="*/ 2147483646 h 90"/>
                <a:gd name="T16" fmla="*/ 2147483646 w 30"/>
                <a:gd name="T17" fmla="*/ 2147483646 h 90"/>
                <a:gd name="T18" fmla="*/ 2147483646 w 30"/>
                <a:gd name="T19" fmla="*/ 2147483646 h 90"/>
                <a:gd name="T20" fmla="*/ 2147483646 w 30"/>
                <a:gd name="T21" fmla="*/ 2147483646 h 90"/>
                <a:gd name="T22" fmla="*/ 2147483646 w 30"/>
                <a:gd name="T23" fmla="*/ 2147483646 h 90"/>
                <a:gd name="T24" fmla="*/ 0 w 30"/>
                <a:gd name="T25" fmla="*/ 2147483646 h 9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" h="90">
                  <a:moveTo>
                    <a:pt x="8" y="0"/>
                  </a:moveTo>
                  <a:lnTo>
                    <a:pt x="8" y="0"/>
                  </a:lnTo>
                  <a:lnTo>
                    <a:pt x="18" y="8"/>
                  </a:lnTo>
                  <a:lnTo>
                    <a:pt x="24" y="18"/>
                  </a:lnTo>
                  <a:lnTo>
                    <a:pt x="30" y="30"/>
                  </a:lnTo>
                  <a:lnTo>
                    <a:pt x="30" y="44"/>
                  </a:lnTo>
                  <a:lnTo>
                    <a:pt x="28" y="58"/>
                  </a:lnTo>
                  <a:lnTo>
                    <a:pt x="22" y="72"/>
                  </a:lnTo>
                  <a:lnTo>
                    <a:pt x="12" y="84"/>
                  </a:lnTo>
                  <a:lnTo>
                    <a:pt x="0" y="9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9" name="Freeform 122"/>
            <p:cNvSpPr>
              <a:spLocks/>
            </p:cNvSpPr>
            <p:nvPr/>
          </p:nvSpPr>
          <p:spPr bwMode="auto">
            <a:xfrm>
              <a:off x="2536825" y="4200525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0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0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0" name="Freeform 123"/>
            <p:cNvSpPr>
              <a:spLocks/>
            </p:cNvSpPr>
            <p:nvPr/>
          </p:nvSpPr>
          <p:spPr bwMode="auto">
            <a:xfrm>
              <a:off x="2533650" y="4191000"/>
              <a:ext cx="41275" cy="41275"/>
            </a:xfrm>
            <a:custGeom>
              <a:avLst/>
              <a:gdLst>
                <a:gd name="T0" fmla="*/ 2147483646 w 26"/>
                <a:gd name="T1" fmla="*/ 2147483646 h 26"/>
                <a:gd name="T2" fmla="*/ 2147483646 w 26"/>
                <a:gd name="T3" fmla="*/ 2147483646 h 26"/>
                <a:gd name="T4" fmla="*/ 2147483646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0 w 26"/>
                <a:gd name="T19" fmla="*/ 2147483646 h 26"/>
                <a:gd name="T20" fmla="*/ 0 w 26"/>
                <a:gd name="T21" fmla="*/ 2147483646 h 26"/>
                <a:gd name="T22" fmla="*/ 0 w 26"/>
                <a:gd name="T23" fmla="*/ 2147483646 h 26"/>
                <a:gd name="T24" fmla="*/ 0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2147483646 w 26"/>
                <a:gd name="T39" fmla="*/ 2147483646 h 26"/>
                <a:gd name="T40" fmla="*/ 2147483646 w 26"/>
                <a:gd name="T41" fmla="*/ 2147483646 h 26"/>
                <a:gd name="T42" fmla="*/ 2147483646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6">
                  <a:moveTo>
                    <a:pt x="26" y="14"/>
                  </a:moveTo>
                  <a:lnTo>
                    <a:pt x="26" y="14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4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1" name="Freeform 124"/>
            <p:cNvSpPr>
              <a:spLocks/>
            </p:cNvSpPr>
            <p:nvPr/>
          </p:nvSpPr>
          <p:spPr bwMode="auto">
            <a:xfrm>
              <a:off x="2959100" y="4168775"/>
              <a:ext cx="187325" cy="146050"/>
            </a:xfrm>
            <a:custGeom>
              <a:avLst/>
              <a:gdLst>
                <a:gd name="T0" fmla="*/ 0 w 118"/>
                <a:gd name="T1" fmla="*/ 2147483646 h 92"/>
                <a:gd name="T2" fmla="*/ 0 w 118"/>
                <a:gd name="T3" fmla="*/ 2147483646 h 92"/>
                <a:gd name="T4" fmla="*/ 0 w 118"/>
                <a:gd name="T5" fmla="*/ 2147483646 h 92"/>
                <a:gd name="T6" fmla="*/ 2147483646 w 118"/>
                <a:gd name="T7" fmla="*/ 2147483646 h 92"/>
                <a:gd name="T8" fmla="*/ 2147483646 w 118"/>
                <a:gd name="T9" fmla="*/ 2147483646 h 92"/>
                <a:gd name="T10" fmla="*/ 2147483646 w 118"/>
                <a:gd name="T11" fmla="*/ 2147483646 h 92"/>
                <a:gd name="T12" fmla="*/ 2147483646 w 118"/>
                <a:gd name="T13" fmla="*/ 2147483646 h 92"/>
                <a:gd name="T14" fmla="*/ 2147483646 w 118"/>
                <a:gd name="T15" fmla="*/ 2147483646 h 92"/>
                <a:gd name="T16" fmla="*/ 2147483646 w 118"/>
                <a:gd name="T17" fmla="*/ 2147483646 h 92"/>
                <a:gd name="T18" fmla="*/ 2147483646 w 118"/>
                <a:gd name="T19" fmla="*/ 2147483646 h 92"/>
                <a:gd name="T20" fmla="*/ 2147483646 w 118"/>
                <a:gd name="T21" fmla="*/ 2147483646 h 92"/>
                <a:gd name="T22" fmla="*/ 2147483646 w 118"/>
                <a:gd name="T23" fmla="*/ 2147483646 h 92"/>
                <a:gd name="T24" fmla="*/ 2147483646 w 118"/>
                <a:gd name="T25" fmla="*/ 2147483646 h 92"/>
                <a:gd name="T26" fmla="*/ 2147483646 w 118"/>
                <a:gd name="T27" fmla="*/ 2147483646 h 92"/>
                <a:gd name="T28" fmla="*/ 2147483646 w 118"/>
                <a:gd name="T29" fmla="*/ 2147483646 h 92"/>
                <a:gd name="T30" fmla="*/ 2147483646 w 118"/>
                <a:gd name="T31" fmla="*/ 2147483646 h 92"/>
                <a:gd name="T32" fmla="*/ 2147483646 w 118"/>
                <a:gd name="T33" fmla="*/ 2147483646 h 92"/>
                <a:gd name="T34" fmla="*/ 2147483646 w 118"/>
                <a:gd name="T35" fmla="*/ 2147483646 h 92"/>
                <a:gd name="T36" fmla="*/ 2147483646 w 118"/>
                <a:gd name="T37" fmla="*/ 0 h 92"/>
                <a:gd name="T38" fmla="*/ 2147483646 w 118"/>
                <a:gd name="T39" fmla="*/ 0 h 92"/>
                <a:gd name="T40" fmla="*/ 2147483646 w 118"/>
                <a:gd name="T41" fmla="*/ 2147483646 h 92"/>
                <a:gd name="T42" fmla="*/ 2147483646 w 118"/>
                <a:gd name="T43" fmla="*/ 2147483646 h 92"/>
                <a:gd name="T44" fmla="*/ 2147483646 w 118"/>
                <a:gd name="T45" fmla="*/ 2147483646 h 92"/>
                <a:gd name="T46" fmla="*/ 2147483646 w 118"/>
                <a:gd name="T47" fmla="*/ 2147483646 h 92"/>
                <a:gd name="T48" fmla="*/ 2147483646 w 118"/>
                <a:gd name="T49" fmla="*/ 2147483646 h 92"/>
                <a:gd name="T50" fmla="*/ 0 w 118"/>
                <a:gd name="T51" fmla="*/ 2147483646 h 92"/>
                <a:gd name="T52" fmla="*/ 0 w 118"/>
                <a:gd name="T53" fmla="*/ 2147483646 h 9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92">
                  <a:moveTo>
                    <a:pt x="0" y="62"/>
                  </a:moveTo>
                  <a:lnTo>
                    <a:pt x="0" y="62"/>
                  </a:lnTo>
                  <a:lnTo>
                    <a:pt x="2" y="64"/>
                  </a:lnTo>
                  <a:lnTo>
                    <a:pt x="8" y="68"/>
                  </a:lnTo>
                  <a:lnTo>
                    <a:pt x="38" y="76"/>
                  </a:lnTo>
                  <a:lnTo>
                    <a:pt x="78" y="86"/>
                  </a:lnTo>
                  <a:lnTo>
                    <a:pt x="118" y="92"/>
                  </a:lnTo>
                  <a:lnTo>
                    <a:pt x="106" y="84"/>
                  </a:lnTo>
                  <a:lnTo>
                    <a:pt x="96" y="72"/>
                  </a:lnTo>
                  <a:lnTo>
                    <a:pt x="90" y="60"/>
                  </a:lnTo>
                  <a:lnTo>
                    <a:pt x="88" y="44"/>
                  </a:lnTo>
                  <a:lnTo>
                    <a:pt x="90" y="30"/>
                  </a:lnTo>
                  <a:lnTo>
                    <a:pt x="94" y="20"/>
                  </a:lnTo>
                  <a:lnTo>
                    <a:pt x="102" y="8"/>
                  </a:lnTo>
                  <a:lnTo>
                    <a:pt x="110" y="0"/>
                  </a:lnTo>
                  <a:lnTo>
                    <a:pt x="92" y="6"/>
                  </a:lnTo>
                  <a:lnTo>
                    <a:pt x="72" y="14"/>
                  </a:lnTo>
                  <a:lnTo>
                    <a:pt x="54" y="24"/>
                  </a:lnTo>
                  <a:lnTo>
                    <a:pt x="38" y="34"/>
                  </a:lnTo>
                  <a:lnTo>
                    <a:pt x="12" y="5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2" name="Freeform 125"/>
            <p:cNvSpPr>
              <a:spLocks noEditPoints="1"/>
            </p:cNvSpPr>
            <p:nvPr/>
          </p:nvSpPr>
          <p:spPr bwMode="auto">
            <a:xfrm>
              <a:off x="3098800" y="4165600"/>
              <a:ext cx="161925" cy="149225"/>
            </a:xfrm>
            <a:custGeom>
              <a:avLst/>
              <a:gdLst>
                <a:gd name="T0" fmla="*/ 2147483646 w 102"/>
                <a:gd name="T1" fmla="*/ 0 h 94"/>
                <a:gd name="T2" fmla="*/ 2147483646 w 102"/>
                <a:gd name="T3" fmla="*/ 0 h 94"/>
                <a:gd name="T4" fmla="*/ 2147483646 w 102"/>
                <a:gd name="T5" fmla="*/ 0 h 94"/>
                <a:gd name="T6" fmla="*/ 2147483646 w 102"/>
                <a:gd name="T7" fmla="*/ 2147483646 h 94"/>
                <a:gd name="T8" fmla="*/ 2147483646 w 102"/>
                <a:gd name="T9" fmla="*/ 2147483646 h 94"/>
                <a:gd name="T10" fmla="*/ 2147483646 w 102"/>
                <a:gd name="T11" fmla="*/ 2147483646 h 94"/>
                <a:gd name="T12" fmla="*/ 2147483646 w 102"/>
                <a:gd name="T13" fmla="*/ 2147483646 h 94"/>
                <a:gd name="T14" fmla="*/ 2147483646 w 102"/>
                <a:gd name="T15" fmla="*/ 2147483646 h 94"/>
                <a:gd name="T16" fmla="*/ 0 w 102"/>
                <a:gd name="T17" fmla="*/ 2147483646 h 94"/>
                <a:gd name="T18" fmla="*/ 0 w 102"/>
                <a:gd name="T19" fmla="*/ 2147483646 h 94"/>
                <a:gd name="T20" fmla="*/ 2147483646 w 102"/>
                <a:gd name="T21" fmla="*/ 2147483646 h 94"/>
                <a:gd name="T22" fmla="*/ 2147483646 w 102"/>
                <a:gd name="T23" fmla="*/ 2147483646 h 94"/>
                <a:gd name="T24" fmla="*/ 2147483646 w 102"/>
                <a:gd name="T25" fmla="*/ 2147483646 h 94"/>
                <a:gd name="T26" fmla="*/ 2147483646 w 102"/>
                <a:gd name="T27" fmla="*/ 2147483646 h 94"/>
                <a:gd name="T28" fmla="*/ 2147483646 w 102"/>
                <a:gd name="T29" fmla="*/ 2147483646 h 94"/>
                <a:gd name="T30" fmla="*/ 2147483646 w 102"/>
                <a:gd name="T31" fmla="*/ 2147483646 h 94"/>
                <a:gd name="T32" fmla="*/ 2147483646 w 102"/>
                <a:gd name="T33" fmla="*/ 2147483646 h 94"/>
                <a:gd name="T34" fmla="*/ 2147483646 w 102"/>
                <a:gd name="T35" fmla="*/ 2147483646 h 94"/>
                <a:gd name="T36" fmla="*/ 2147483646 w 102"/>
                <a:gd name="T37" fmla="*/ 2147483646 h 94"/>
                <a:gd name="T38" fmla="*/ 2147483646 w 102"/>
                <a:gd name="T39" fmla="*/ 2147483646 h 94"/>
                <a:gd name="T40" fmla="*/ 2147483646 w 102"/>
                <a:gd name="T41" fmla="*/ 2147483646 h 94"/>
                <a:gd name="T42" fmla="*/ 2147483646 w 102"/>
                <a:gd name="T43" fmla="*/ 2147483646 h 94"/>
                <a:gd name="T44" fmla="*/ 2147483646 w 102"/>
                <a:gd name="T45" fmla="*/ 2147483646 h 94"/>
                <a:gd name="T46" fmla="*/ 2147483646 w 102"/>
                <a:gd name="T47" fmla="*/ 2147483646 h 94"/>
                <a:gd name="T48" fmla="*/ 2147483646 w 102"/>
                <a:gd name="T49" fmla="*/ 2147483646 h 94"/>
                <a:gd name="T50" fmla="*/ 2147483646 w 102"/>
                <a:gd name="T51" fmla="*/ 2147483646 h 94"/>
                <a:gd name="T52" fmla="*/ 2147483646 w 102"/>
                <a:gd name="T53" fmla="*/ 2147483646 h 94"/>
                <a:gd name="T54" fmla="*/ 2147483646 w 102"/>
                <a:gd name="T55" fmla="*/ 2147483646 h 94"/>
                <a:gd name="T56" fmla="*/ 2147483646 w 102"/>
                <a:gd name="T57" fmla="*/ 2147483646 h 94"/>
                <a:gd name="T58" fmla="*/ 2147483646 w 102"/>
                <a:gd name="T59" fmla="*/ 2147483646 h 94"/>
                <a:gd name="T60" fmla="*/ 2147483646 w 102"/>
                <a:gd name="T61" fmla="*/ 2147483646 h 94"/>
                <a:gd name="T62" fmla="*/ 2147483646 w 102"/>
                <a:gd name="T63" fmla="*/ 2147483646 h 94"/>
                <a:gd name="T64" fmla="*/ 2147483646 w 102"/>
                <a:gd name="T65" fmla="*/ 2147483646 h 94"/>
                <a:gd name="T66" fmla="*/ 2147483646 w 102"/>
                <a:gd name="T67" fmla="*/ 0 h 94"/>
                <a:gd name="T68" fmla="*/ 2147483646 w 102"/>
                <a:gd name="T69" fmla="*/ 0 h 94"/>
                <a:gd name="T70" fmla="*/ 2147483646 w 102"/>
                <a:gd name="T71" fmla="*/ 2147483646 h 94"/>
                <a:gd name="T72" fmla="*/ 2147483646 w 102"/>
                <a:gd name="T73" fmla="*/ 2147483646 h 94"/>
                <a:gd name="T74" fmla="*/ 2147483646 w 102"/>
                <a:gd name="T75" fmla="*/ 2147483646 h 94"/>
                <a:gd name="T76" fmla="*/ 2147483646 w 102"/>
                <a:gd name="T77" fmla="*/ 2147483646 h 94"/>
                <a:gd name="T78" fmla="*/ 2147483646 w 102"/>
                <a:gd name="T79" fmla="*/ 2147483646 h 94"/>
                <a:gd name="T80" fmla="*/ 2147483646 w 102"/>
                <a:gd name="T81" fmla="*/ 2147483646 h 94"/>
                <a:gd name="T82" fmla="*/ 2147483646 w 102"/>
                <a:gd name="T83" fmla="*/ 2147483646 h 94"/>
                <a:gd name="T84" fmla="*/ 2147483646 w 102"/>
                <a:gd name="T85" fmla="*/ 2147483646 h 94"/>
                <a:gd name="T86" fmla="*/ 2147483646 w 102"/>
                <a:gd name="T87" fmla="*/ 2147483646 h 94"/>
                <a:gd name="T88" fmla="*/ 2147483646 w 102"/>
                <a:gd name="T89" fmla="*/ 2147483646 h 94"/>
                <a:gd name="T90" fmla="*/ 2147483646 w 102"/>
                <a:gd name="T91" fmla="*/ 2147483646 h 94"/>
                <a:gd name="T92" fmla="*/ 2147483646 w 102"/>
                <a:gd name="T93" fmla="*/ 2147483646 h 94"/>
                <a:gd name="T94" fmla="*/ 2147483646 w 102"/>
                <a:gd name="T95" fmla="*/ 2147483646 h 94"/>
                <a:gd name="T96" fmla="*/ 2147483646 w 102"/>
                <a:gd name="T97" fmla="*/ 2147483646 h 94"/>
                <a:gd name="T98" fmla="*/ 2147483646 w 102"/>
                <a:gd name="T99" fmla="*/ 2147483646 h 94"/>
                <a:gd name="T100" fmla="*/ 2147483646 w 102"/>
                <a:gd name="T101" fmla="*/ 2147483646 h 94"/>
                <a:gd name="T102" fmla="*/ 2147483646 w 102"/>
                <a:gd name="T103" fmla="*/ 2147483646 h 94"/>
                <a:gd name="T104" fmla="*/ 2147483646 w 102"/>
                <a:gd name="T105" fmla="*/ 2147483646 h 94"/>
                <a:gd name="T106" fmla="*/ 2147483646 w 102"/>
                <a:gd name="T107" fmla="*/ 2147483646 h 94"/>
                <a:gd name="T108" fmla="*/ 2147483646 w 102"/>
                <a:gd name="T109" fmla="*/ 2147483646 h 94"/>
                <a:gd name="T110" fmla="*/ 2147483646 w 102"/>
                <a:gd name="T111" fmla="*/ 2147483646 h 94"/>
                <a:gd name="T112" fmla="*/ 2147483646 w 102"/>
                <a:gd name="T113" fmla="*/ 2147483646 h 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" h="94">
                  <a:moveTo>
                    <a:pt x="48" y="0"/>
                  </a:moveTo>
                  <a:lnTo>
                    <a:pt x="48" y="0"/>
                  </a:lnTo>
                  <a:lnTo>
                    <a:pt x="36" y="0"/>
                  </a:lnTo>
                  <a:lnTo>
                    <a:pt x="22" y="2"/>
                  </a:lnTo>
                  <a:lnTo>
                    <a:pt x="14" y="10"/>
                  </a:lnTo>
                  <a:lnTo>
                    <a:pt x="6" y="22"/>
                  </a:lnTo>
                  <a:lnTo>
                    <a:pt x="2" y="32"/>
                  </a:lnTo>
                  <a:lnTo>
                    <a:pt x="0" y="46"/>
                  </a:lnTo>
                  <a:lnTo>
                    <a:pt x="2" y="62"/>
                  </a:lnTo>
                  <a:lnTo>
                    <a:pt x="8" y="74"/>
                  </a:lnTo>
                  <a:lnTo>
                    <a:pt x="18" y="86"/>
                  </a:lnTo>
                  <a:lnTo>
                    <a:pt x="30" y="94"/>
                  </a:lnTo>
                  <a:lnTo>
                    <a:pt x="60" y="94"/>
                  </a:lnTo>
                  <a:lnTo>
                    <a:pt x="70" y="94"/>
                  </a:lnTo>
                  <a:lnTo>
                    <a:pt x="82" y="86"/>
                  </a:lnTo>
                  <a:lnTo>
                    <a:pt x="92" y="76"/>
                  </a:lnTo>
                  <a:lnTo>
                    <a:pt x="100" y="62"/>
                  </a:lnTo>
                  <a:lnTo>
                    <a:pt x="102" y="54"/>
                  </a:lnTo>
                  <a:lnTo>
                    <a:pt x="102" y="46"/>
                  </a:lnTo>
                  <a:lnTo>
                    <a:pt x="100" y="34"/>
                  </a:lnTo>
                  <a:lnTo>
                    <a:pt x="98" y="24"/>
                  </a:lnTo>
                  <a:lnTo>
                    <a:pt x="92" y="14"/>
                  </a:lnTo>
                  <a:lnTo>
                    <a:pt x="84" y="6"/>
                  </a:lnTo>
                  <a:lnTo>
                    <a:pt x="66" y="2"/>
                  </a:lnTo>
                  <a:lnTo>
                    <a:pt x="48" y="0"/>
                  </a:lnTo>
                  <a:close/>
                  <a:moveTo>
                    <a:pt x="28" y="46"/>
                  </a:moveTo>
                  <a:lnTo>
                    <a:pt x="28" y="46"/>
                  </a:lnTo>
                  <a:lnTo>
                    <a:pt x="30" y="38"/>
                  </a:lnTo>
                  <a:lnTo>
                    <a:pt x="36" y="30"/>
                  </a:lnTo>
                  <a:lnTo>
                    <a:pt x="42" y="26"/>
                  </a:lnTo>
                  <a:lnTo>
                    <a:pt x="50" y="24"/>
                  </a:lnTo>
                  <a:lnTo>
                    <a:pt x="60" y="26"/>
                  </a:lnTo>
                  <a:lnTo>
                    <a:pt x="66" y="30"/>
                  </a:lnTo>
                  <a:lnTo>
                    <a:pt x="72" y="38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66" y="62"/>
                  </a:lnTo>
                  <a:lnTo>
                    <a:pt x="60" y="66"/>
                  </a:lnTo>
                  <a:lnTo>
                    <a:pt x="50" y="68"/>
                  </a:lnTo>
                  <a:lnTo>
                    <a:pt x="42" y="66"/>
                  </a:lnTo>
                  <a:lnTo>
                    <a:pt x="36" y="62"/>
                  </a:lnTo>
                  <a:lnTo>
                    <a:pt x="30" y="54"/>
                  </a:lnTo>
                  <a:lnTo>
                    <a:pt x="28" y="46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3" name="Freeform 126"/>
            <p:cNvSpPr>
              <a:spLocks/>
            </p:cNvSpPr>
            <p:nvPr/>
          </p:nvSpPr>
          <p:spPr bwMode="auto">
            <a:xfrm>
              <a:off x="3143250" y="4203700"/>
              <a:ext cx="73025" cy="69850"/>
            </a:xfrm>
            <a:custGeom>
              <a:avLst/>
              <a:gdLst>
                <a:gd name="T0" fmla="*/ 2147483646 w 46"/>
                <a:gd name="T1" fmla="*/ 0 h 44"/>
                <a:gd name="T2" fmla="*/ 2147483646 w 46"/>
                <a:gd name="T3" fmla="*/ 0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0 w 46"/>
                <a:gd name="T11" fmla="*/ 2147483646 h 44"/>
                <a:gd name="T12" fmla="*/ 0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2147483646 h 44"/>
                <a:gd name="T32" fmla="*/ 2147483646 w 46"/>
                <a:gd name="T33" fmla="*/ 2147483646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0 h 44"/>
                <a:gd name="T42" fmla="*/ 2147483646 w 46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2" y="0"/>
                  </a:move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4" name="Freeform 127"/>
            <p:cNvSpPr>
              <a:spLocks/>
            </p:cNvSpPr>
            <p:nvPr/>
          </p:nvSpPr>
          <p:spPr bwMode="auto">
            <a:xfrm>
              <a:off x="3209925" y="4175125"/>
              <a:ext cx="158750" cy="139700"/>
            </a:xfrm>
            <a:custGeom>
              <a:avLst/>
              <a:gdLst>
                <a:gd name="T0" fmla="*/ 2147483646 w 100"/>
                <a:gd name="T1" fmla="*/ 2147483646 h 88"/>
                <a:gd name="T2" fmla="*/ 2147483646 w 100"/>
                <a:gd name="T3" fmla="*/ 2147483646 h 88"/>
                <a:gd name="T4" fmla="*/ 2147483646 w 100"/>
                <a:gd name="T5" fmla="*/ 2147483646 h 88"/>
                <a:gd name="T6" fmla="*/ 2147483646 w 100"/>
                <a:gd name="T7" fmla="*/ 2147483646 h 88"/>
                <a:gd name="T8" fmla="*/ 2147483646 w 100"/>
                <a:gd name="T9" fmla="*/ 2147483646 h 88"/>
                <a:gd name="T10" fmla="*/ 2147483646 w 100"/>
                <a:gd name="T11" fmla="*/ 2147483646 h 88"/>
                <a:gd name="T12" fmla="*/ 0 w 100"/>
                <a:gd name="T13" fmla="*/ 2147483646 h 88"/>
                <a:gd name="T14" fmla="*/ 0 w 100"/>
                <a:gd name="T15" fmla="*/ 2147483646 h 88"/>
                <a:gd name="T16" fmla="*/ 2147483646 w 100"/>
                <a:gd name="T17" fmla="*/ 2147483646 h 88"/>
                <a:gd name="T18" fmla="*/ 2147483646 w 100"/>
                <a:gd name="T19" fmla="*/ 2147483646 h 88"/>
                <a:gd name="T20" fmla="*/ 2147483646 w 100"/>
                <a:gd name="T21" fmla="*/ 2147483646 h 88"/>
                <a:gd name="T22" fmla="*/ 2147483646 w 100"/>
                <a:gd name="T23" fmla="*/ 2147483646 h 88"/>
                <a:gd name="T24" fmla="*/ 2147483646 w 100"/>
                <a:gd name="T25" fmla="*/ 2147483646 h 88"/>
                <a:gd name="T26" fmla="*/ 2147483646 w 100"/>
                <a:gd name="T27" fmla="*/ 2147483646 h 88"/>
                <a:gd name="T28" fmla="*/ 2147483646 w 100"/>
                <a:gd name="T29" fmla="*/ 2147483646 h 88"/>
                <a:gd name="T30" fmla="*/ 2147483646 w 100"/>
                <a:gd name="T31" fmla="*/ 2147483646 h 88"/>
                <a:gd name="T32" fmla="*/ 2147483646 w 100"/>
                <a:gd name="T33" fmla="*/ 2147483646 h 88"/>
                <a:gd name="T34" fmla="*/ 2147483646 w 100"/>
                <a:gd name="T35" fmla="*/ 2147483646 h 88"/>
                <a:gd name="T36" fmla="*/ 2147483646 w 100"/>
                <a:gd name="T37" fmla="*/ 0 h 88"/>
                <a:gd name="T38" fmla="*/ 2147483646 w 100"/>
                <a:gd name="T39" fmla="*/ 0 h 88"/>
                <a:gd name="T40" fmla="*/ 2147483646 w 100"/>
                <a:gd name="T41" fmla="*/ 2147483646 h 88"/>
                <a:gd name="T42" fmla="*/ 2147483646 w 100"/>
                <a:gd name="T43" fmla="*/ 2147483646 h 88"/>
                <a:gd name="T44" fmla="*/ 2147483646 w 100"/>
                <a:gd name="T45" fmla="*/ 2147483646 h 88"/>
                <a:gd name="T46" fmla="*/ 2147483646 w 100"/>
                <a:gd name="T47" fmla="*/ 2147483646 h 88"/>
                <a:gd name="T48" fmla="*/ 2147483646 w 100"/>
                <a:gd name="T49" fmla="*/ 2147483646 h 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" h="88">
                  <a:moveTo>
                    <a:pt x="32" y="40"/>
                  </a:moveTo>
                  <a:lnTo>
                    <a:pt x="32" y="40"/>
                  </a:lnTo>
                  <a:lnTo>
                    <a:pt x="32" y="48"/>
                  </a:lnTo>
                  <a:lnTo>
                    <a:pt x="30" y="56"/>
                  </a:lnTo>
                  <a:lnTo>
                    <a:pt x="22" y="70"/>
                  </a:lnTo>
                  <a:lnTo>
                    <a:pt x="12" y="80"/>
                  </a:lnTo>
                  <a:lnTo>
                    <a:pt x="0" y="88"/>
                  </a:lnTo>
                  <a:lnTo>
                    <a:pt x="16" y="86"/>
                  </a:lnTo>
                  <a:lnTo>
                    <a:pt x="34" y="82"/>
                  </a:lnTo>
                  <a:lnTo>
                    <a:pt x="64" y="70"/>
                  </a:lnTo>
                  <a:lnTo>
                    <a:pt x="90" y="60"/>
                  </a:lnTo>
                  <a:lnTo>
                    <a:pt x="100" y="52"/>
                  </a:lnTo>
                  <a:lnTo>
                    <a:pt x="94" y="46"/>
                  </a:lnTo>
                  <a:lnTo>
                    <a:pt x="74" y="32"/>
                  </a:lnTo>
                  <a:lnTo>
                    <a:pt x="46" y="14"/>
                  </a:lnTo>
                  <a:lnTo>
                    <a:pt x="30" y="6"/>
                  </a:lnTo>
                  <a:lnTo>
                    <a:pt x="14" y="0"/>
                  </a:lnTo>
                  <a:lnTo>
                    <a:pt x="22" y="8"/>
                  </a:lnTo>
                  <a:lnTo>
                    <a:pt x="28" y="18"/>
                  </a:lnTo>
                  <a:lnTo>
                    <a:pt x="30" y="28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5" name="Freeform 128"/>
            <p:cNvSpPr>
              <a:spLocks/>
            </p:cNvSpPr>
            <p:nvPr/>
          </p:nvSpPr>
          <p:spPr bwMode="auto">
            <a:xfrm>
              <a:off x="2959100" y="4165600"/>
              <a:ext cx="409575" cy="149225"/>
            </a:xfrm>
            <a:custGeom>
              <a:avLst/>
              <a:gdLst>
                <a:gd name="T0" fmla="*/ 2147483646 w 258"/>
                <a:gd name="T1" fmla="*/ 2147483646 h 94"/>
                <a:gd name="T2" fmla="*/ 2147483646 w 258"/>
                <a:gd name="T3" fmla="*/ 2147483646 h 94"/>
                <a:gd name="T4" fmla="*/ 2147483646 w 258"/>
                <a:gd name="T5" fmla="*/ 2147483646 h 94"/>
                <a:gd name="T6" fmla="*/ 2147483646 w 258"/>
                <a:gd name="T7" fmla="*/ 2147483646 h 94"/>
                <a:gd name="T8" fmla="*/ 2147483646 w 258"/>
                <a:gd name="T9" fmla="*/ 2147483646 h 94"/>
                <a:gd name="T10" fmla="*/ 2147483646 w 258"/>
                <a:gd name="T11" fmla="*/ 2147483646 h 94"/>
                <a:gd name="T12" fmla="*/ 2147483646 w 258"/>
                <a:gd name="T13" fmla="*/ 2147483646 h 94"/>
                <a:gd name="T14" fmla="*/ 2147483646 w 258"/>
                <a:gd name="T15" fmla="*/ 2147483646 h 94"/>
                <a:gd name="T16" fmla="*/ 2147483646 w 258"/>
                <a:gd name="T17" fmla="*/ 2147483646 h 94"/>
                <a:gd name="T18" fmla="*/ 2147483646 w 258"/>
                <a:gd name="T19" fmla="*/ 2147483646 h 94"/>
                <a:gd name="T20" fmla="*/ 2147483646 w 258"/>
                <a:gd name="T21" fmla="*/ 2147483646 h 94"/>
                <a:gd name="T22" fmla="*/ 2147483646 w 258"/>
                <a:gd name="T23" fmla="*/ 2147483646 h 94"/>
                <a:gd name="T24" fmla="*/ 2147483646 w 258"/>
                <a:gd name="T25" fmla="*/ 2147483646 h 94"/>
                <a:gd name="T26" fmla="*/ 2147483646 w 258"/>
                <a:gd name="T27" fmla="*/ 2147483646 h 94"/>
                <a:gd name="T28" fmla="*/ 2147483646 w 258"/>
                <a:gd name="T29" fmla="*/ 2147483646 h 94"/>
                <a:gd name="T30" fmla="*/ 2147483646 w 258"/>
                <a:gd name="T31" fmla="*/ 0 h 94"/>
                <a:gd name="T32" fmla="*/ 2147483646 w 258"/>
                <a:gd name="T33" fmla="*/ 0 h 94"/>
                <a:gd name="T34" fmla="*/ 2147483646 w 258"/>
                <a:gd name="T35" fmla="*/ 0 h 94"/>
                <a:gd name="T36" fmla="*/ 2147483646 w 258"/>
                <a:gd name="T37" fmla="*/ 2147483646 h 94"/>
                <a:gd name="T38" fmla="*/ 2147483646 w 258"/>
                <a:gd name="T39" fmla="*/ 2147483646 h 94"/>
                <a:gd name="T40" fmla="*/ 2147483646 w 258"/>
                <a:gd name="T41" fmla="*/ 2147483646 h 94"/>
                <a:gd name="T42" fmla="*/ 2147483646 w 258"/>
                <a:gd name="T43" fmla="*/ 2147483646 h 94"/>
                <a:gd name="T44" fmla="*/ 2147483646 w 258"/>
                <a:gd name="T45" fmla="*/ 2147483646 h 94"/>
                <a:gd name="T46" fmla="*/ 2147483646 w 258"/>
                <a:gd name="T47" fmla="*/ 2147483646 h 94"/>
                <a:gd name="T48" fmla="*/ 2147483646 w 258"/>
                <a:gd name="T49" fmla="*/ 2147483646 h 94"/>
                <a:gd name="T50" fmla="*/ 0 w 258"/>
                <a:gd name="T51" fmla="*/ 2147483646 h 94"/>
                <a:gd name="T52" fmla="*/ 0 w 258"/>
                <a:gd name="T53" fmla="*/ 2147483646 h 94"/>
                <a:gd name="T54" fmla="*/ 0 w 258"/>
                <a:gd name="T55" fmla="*/ 2147483646 h 94"/>
                <a:gd name="T56" fmla="*/ 2147483646 w 258"/>
                <a:gd name="T57" fmla="*/ 2147483646 h 94"/>
                <a:gd name="T58" fmla="*/ 2147483646 w 258"/>
                <a:gd name="T59" fmla="*/ 2147483646 h 94"/>
                <a:gd name="T60" fmla="*/ 2147483646 w 258"/>
                <a:gd name="T61" fmla="*/ 2147483646 h 94"/>
                <a:gd name="T62" fmla="*/ 2147483646 w 258"/>
                <a:gd name="T63" fmla="*/ 2147483646 h 94"/>
                <a:gd name="T64" fmla="*/ 2147483646 w 258"/>
                <a:gd name="T65" fmla="*/ 2147483646 h 94"/>
                <a:gd name="T66" fmla="*/ 2147483646 w 258"/>
                <a:gd name="T67" fmla="*/ 2147483646 h 94"/>
                <a:gd name="T68" fmla="*/ 2147483646 w 258"/>
                <a:gd name="T69" fmla="*/ 2147483646 h 94"/>
                <a:gd name="T70" fmla="*/ 2147483646 w 258"/>
                <a:gd name="T71" fmla="*/ 2147483646 h 94"/>
                <a:gd name="T72" fmla="*/ 2147483646 w 258"/>
                <a:gd name="T73" fmla="*/ 2147483646 h 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8" h="94">
                  <a:moveTo>
                    <a:pt x="158" y="94"/>
                  </a:moveTo>
                  <a:lnTo>
                    <a:pt x="158" y="94"/>
                  </a:lnTo>
                  <a:lnTo>
                    <a:pt x="174" y="92"/>
                  </a:lnTo>
                  <a:lnTo>
                    <a:pt x="192" y="88"/>
                  </a:lnTo>
                  <a:lnTo>
                    <a:pt x="222" y="76"/>
                  </a:lnTo>
                  <a:lnTo>
                    <a:pt x="248" y="66"/>
                  </a:lnTo>
                  <a:lnTo>
                    <a:pt x="258" y="58"/>
                  </a:lnTo>
                  <a:lnTo>
                    <a:pt x="252" y="52"/>
                  </a:lnTo>
                  <a:lnTo>
                    <a:pt x="232" y="38"/>
                  </a:lnTo>
                  <a:lnTo>
                    <a:pt x="204" y="20"/>
                  </a:lnTo>
                  <a:lnTo>
                    <a:pt x="188" y="12"/>
                  </a:lnTo>
                  <a:lnTo>
                    <a:pt x="172" y="6"/>
                  </a:lnTo>
                  <a:lnTo>
                    <a:pt x="154" y="2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10" y="2"/>
                  </a:lnTo>
                  <a:lnTo>
                    <a:pt x="92" y="8"/>
                  </a:lnTo>
                  <a:lnTo>
                    <a:pt x="72" y="16"/>
                  </a:lnTo>
                  <a:lnTo>
                    <a:pt x="54" y="26"/>
                  </a:lnTo>
                  <a:lnTo>
                    <a:pt x="38" y="36"/>
                  </a:lnTo>
                  <a:lnTo>
                    <a:pt x="12" y="52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8" y="70"/>
                  </a:lnTo>
                  <a:lnTo>
                    <a:pt x="38" y="78"/>
                  </a:lnTo>
                  <a:lnTo>
                    <a:pt x="78" y="88"/>
                  </a:lnTo>
                  <a:lnTo>
                    <a:pt x="118" y="94"/>
                  </a:lnTo>
                  <a:lnTo>
                    <a:pt x="148" y="94"/>
                  </a:lnTo>
                  <a:lnTo>
                    <a:pt x="158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6" name="Freeform 129"/>
            <p:cNvSpPr>
              <a:spLocks/>
            </p:cNvSpPr>
            <p:nvPr/>
          </p:nvSpPr>
          <p:spPr bwMode="auto">
            <a:xfrm>
              <a:off x="3209925" y="4175125"/>
              <a:ext cx="50800" cy="139700"/>
            </a:xfrm>
            <a:custGeom>
              <a:avLst/>
              <a:gdLst>
                <a:gd name="T0" fmla="*/ 0 w 32"/>
                <a:gd name="T1" fmla="*/ 2147483646 h 88"/>
                <a:gd name="T2" fmla="*/ 0 w 32"/>
                <a:gd name="T3" fmla="*/ 2147483646 h 88"/>
                <a:gd name="T4" fmla="*/ 0 w 32"/>
                <a:gd name="T5" fmla="*/ 2147483646 h 88"/>
                <a:gd name="T6" fmla="*/ 2147483646 w 32"/>
                <a:gd name="T7" fmla="*/ 2147483646 h 88"/>
                <a:gd name="T8" fmla="*/ 2147483646 w 32"/>
                <a:gd name="T9" fmla="*/ 2147483646 h 88"/>
                <a:gd name="T10" fmla="*/ 2147483646 w 32"/>
                <a:gd name="T11" fmla="*/ 2147483646 h 88"/>
                <a:gd name="T12" fmla="*/ 2147483646 w 32"/>
                <a:gd name="T13" fmla="*/ 2147483646 h 88"/>
                <a:gd name="T14" fmla="*/ 2147483646 w 32"/>
                <a:gd name="T15" fmla="*/ 2147483646 h 88"/>
                <a:gd name="T16" fmla="*/ 2147483646 w 32"/>
                <a:gd name="T17" fmla="*/ 2147483646 h 88"/>
                <a:gd name="T18" fmla="*/ 2147483646 w 32"/>
                <a:gd name="T19" fmla="*/ 2147483646 h 88"/>
                <a:gd name="T20" fmla="*/ 2147483646 w 32"/>
                <a:gd name="T21" fmla="*/ 2147483646 h 88"/>
                <a:gd name="T22" fmla="*/ 2147483646 w 32"/>
                <a:gd name="T23" fmla="*/ 2147483646 h 88"/>
                <a:gd name="T24" fmla="*/ 2147483646 w 32"/>
                <a:gd name="T25" fmla="*/ 0 h 88"/>
                <a:gd name="T26" fmla="*/ 2147483646 w 32"/>
                <a:gd name="T27" fmla="*/ 0 h 88"/>
                <a:gd name="T28" fmla="*/ 2147483646 w 32"/>
                <a:gd name="T29" fmla="*/ 0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88">
                  <a:moveTo>
                    <a:pt x="0" y="88"/>
                  </a:moveTo>
                  <a:lnTo>
                    <a:pt x="0" y="88"/>
                  </a:lnTo>
                  <a:lnTo>
                    <a:pt x="12" y="80"/>
                  </a:lnTo>
                  <a:lnTo>
                    <a:pt x="22" y="70"/>
                  </a:lnTo>
                  <a:lnTo>
                    <a:pt x="30" y="56"/>
                  </a:lnTo>
                  <a:lnTo>
                    <a:pt x="32" y="48"/>
                  </a:lnTo>
                  <a:lnTo>
                    <a:pt x="32" y="40"/>
                  </a:lnTo>
                  <a:lnTo>
                    <a:pt x="30" y="28"/>
                  </a:lnTo>
                  <a:lnTo>
                    <a:pt x="28" y="18"/>
                  </a:lnTo>
                  <a:lnTo>
                    <a:pt x="22" y="8"/>
                  </a:lnTo>
                  <a:lnTo>
                    <a:pt x="14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7" name="Freeform 130"/>
            <p:cNvSpPr>
              <a:spLocks/>
            </p:cNvSpPr>
            <p:nvPr/>
          </p:nvSpPr>
          <p:spPr bwMode="auto">
            <a:xfrm>
              <a:off x="3098800" y="4168775"/>
              <a:ext cx="47625" cy="146050"/>
            </a:xfrm>
            <a:custGeom>
              <a:avLst/>
              <a:gdLst>
                <a:gd name="T0" fmla="*/ 2147483646 w 30"/>
                <a:gd name="T1" fmla="*/ 0 h 92"/>
                <a:gd name="T2" fmla="*/ 2147483646 w 30"/>
                <a:gd name="T3" fmla="*/ 0 h 92"/>
                <a:gd name="T4" fmla="*/ 2147483646 w 30"/>
                <a:gd name="T5" fmla="*/ 2147483646 h 92"/>
                <a:gd name="T6" fmla="*/ 2147483646 w 30"/>
                <a:gd name="T7" fmla="*/ 2147483646 h 92"/>
                <a:gd name="T8" fmla="*/ 2147483646 w 30"/>
                <a:gd name="T9" fmla="*/ 2147483646 h 92"/>
                <a:gd name="T10" fmla="*/ 0 w 30"/>
                <a:gd name="T11" fmla="*/ 2147483646 h 92"/>
                <a:gd name="T12" fmla="*/ 0 w 30"/>
                <a:gd name="T13" fmla="*/ 2147483646 h 92"/>
                <a:gd name="T14" fmla="*/ 2147483646 w 30"/>
                <a:gd name="T15" fmla="*/ 2147483646 h 92"/>
                <a:gd name="T16" fmla="*/ 2147483646 w 30"/>
                <a:gd name="T17" fmla="*/ 2147483646 h 92"/>
                <a:gd name="T18" fmla="*/ 2147483646 w 30"/>
                <a:gd name="T19" fmla="*/ 2147483646 h 92"/>
                <a:gd name="T20" fmla="*/ 2147483646 w 30"/>
                <a:gd name="T21" fmla="*/ 2147483646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92">
                  <a:moveTo>
                    <a:pt x="22" y="0"/>
                  </a:moveTo>
                  <a:lnTo>
                    <a:pt x="22" y="0"/>
                  </a:lnTo>
                  <a:lnTo>
                    <a:pt x="14" y="8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4"/>
                  </a:lnTo>
                  <a:lnTo>
                    <a:pt x="2" y="60"/>
                  </a:lnTo>
                  <a:lnTo>
                    <a:pt x="8" y="72"/>
                  </a:lnTo>
                  <a:lnTo>
                    <a:pt x="18" y="84"/>
                  </a:lnTo>
                  <a:lnTo>
                    <a:pt x="3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8" name="Freeform 131"/>
            <p:cNvSpPr>
              <a:spLocks/>
            </p:cNvSpPr>
            <p:nvPr/>
          </p:nvSpPr>
          <p:spPr bwMode="auto">
            <a:xfrm>
              <a:off x="3143250" y="4203700"/>
              <a:ext cx="73025" cy="69850"/>
            </a:xfrm>
            <a:custGeom>
              <a:avLst/>
              <a:gdLst>
                <a:gd name="T0" fmla="*/ 0 w 46"/>
                <a:gd name="T1" fmla="*/ 2147483646 h 44"/>
                <a:gd name="T2" fmla="*/ 0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0 w 46"/>
                <a:gd name="T41" fmla="*/ 2147483646 h 44"/>
                <a:gd name="T42" fmla="*/ 0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9" name="Freeform 132"/>
            <p:cNvSpPr>
              <a:spLocks/>
            </p:cNvSpPr>
            <p:nvPr/>
          </p:nvSpPr>
          <p:spPr bwMode="auto">
            <a:xfrm>
              <a:off x="3130550" y="4194175"/>
              <a:ext cx="41275" cy="41275"/>
            </a:xfrm>
            <a:custGeom>
              <a:avLst/>
              <a:gdLst>
                <a:gd name="T0" fmla="*/ 0 w 26"/>
                <a:gd name="T1" fmla="*/ 2147483646 h 26"/>
                <a:gd name="T2" fmla="*/ 0 w 26"/>
                <a:gd name="T3" fmla="*/ 2147483646 h 26"/>
                <a:gd name="T4" fmla="*/ 0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2147483646 w 26"/>
                <a:gd name="T19" fmla="*/ 2147483646 h 26"/>
                <a:gd name="T20" fmla="*/ 2147483646 w 26"/>
                <a:gd name="T21" fmla="*/ 2147483646 h 26"/>
                <a:gd name="T22" fmla="*/ 2147483646 w 26"/>
                <a:gd name="T23" fmla="*/ 2147483646 h 26"/>
                <a:gd name="T24" fmla="*/ 2147483646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0 w 26"/>
                <a:gd name="T39" fmla="*/ 2147483646 h 26"/>
                <a:gd name="T40" fmla="*/ 0 w 26"/>
                <a:gd name="T41" fmla="*/ 2147483646 h 26"/>
                <a:gd name="T42" fmla="*/ 0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6">
                  <a:moveTo>
                    <a:pt x="0" y="14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4" y="22"/>
                  </a:lnTo>
                  <a:lnTo>
                    <a:pt x="8" y="26"/>
                  </a:lnTo>
                  <a:lnTo>
                    <a:pt x="12" y="26"/>
                  </a:lnTo>
                  <a:lnTo>
                    <a:pt x="18" y="26"/>
                  </a:lnTo>
                  <a:lnTo>
                    <a:pt x="22" y="22"/>
                  </a:lnTo>
                  <a:lnTo>
                    <a:pt x="24" y="18"/>
                  </a:lnTo>
                  <a:lnTo>
                    <a:pt x="26" y="14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02" name="Group 3174"/>
          <p:cNvGrpSpPr>
            <a:grpSpLocks/>
          </p:cNvGrpSpPr>
          <p:nvPr/>
        </p:nvGrpSpPr>
        <p:grpSpPr bwMode="auto">
          <a:xfrm>
            <a:off x="2943225" y="3362325"/>
            <a:ext cx="838200" cy="127000"/>
            <a:chOff x="892175" y="4165600"/>
            <a:chExt cx="1025525" cy="155575"/>
          </a:xfrm>
        </p:grpSpPr>
        <p:sp>
          <p:nvSpPr>
            <p:cNvPr id="8284" name="Freeform 133"/>
            <p:cNvSpPr>
              <a:spLocks noEditPoints="1"/>
            </p:cNvSpPr>
            <p:nvPr/>
          </p:nvSpPr>
          <p:spPr bwMode="auto">
            <a:xfrm>
              <a:off x="1035050" y="4175125"/>
              <a:ext cx="161925" cy="142875"/>
            </a:xfrm>
            <a:custGeom>
              <a:avLst/>
              <a:gdLst>
                <a:gd name="T0" fmla="*/ 2147483646 w 102"/>
                <a:gd name="T1" fmla="*/ 2147483646 h 90"/>
                <a:gd name="T2" fmla="*/ 2147483646 w 102"/>
                <a:gd name="T3" fmla="*/ 2147483646 h 90"/>
                <a:gd name="T4" fmla="*/ 2147483646 w 102"/>
                <a:gd name="T5" fmla="*/ 2147483646 h 90"/>
                <a:gd name="T6" fmla="*/ 2147483646 w 102"/>
                <a:gd name="T7" fmla="*/ 2147483646 h 90"/>
                <a:gd name="T8" fmla="*/ 2147483646 w 102"/>
                <a:gd name="T9" fmla="*/ 2147483646 h 90"/>
                <a:gd name="T10" fmla="*/ 2147483646 w 102"/>
                <a:gd name="T11" fmla="*/ 2147483646 h 90"/>
                <a:gd name="T12" fmla="*/ 2147483646 w 102"/>
                <a:gd name="T13" fmla="*/ 2147483646 h 90"/>
                <a:gd name="T14" fmla="*/ 2147483646 w 102"/>
                <a:gd name="T15" fmla="*/ 2147483646 h 90"/>
                <a:gd name="T16" fmla="*/ 2147483646 w 102"/>
                <a:gd name="T17" fmla="*/ 2147483646 h 90"/>
                <a:gd name="T18" fmla="*/ 2147483646 w 102"/>
                <a:gd name="T19" fmla="*/ 2147483646 h 90"/>
                <a:gd name="T20" fmla="*/ 2147483646 w 102"/>
                <a:gd name="T21" fmla="*/ 2147483646 h 90"/>
                <a:gd name="T22" fmla="*/ 2147483646 w 102"/>
                <a:gd name="T23" fmla="*/ 2147483646 h 90"/>
                <a:gd name="T24" fmla="*/ 2147483646 w 102"/>
                <a:gd name="T25" fmla="*/ 2147483646 h 90"/>
                <a:gd name="T26" fmla="*/ 2147483646 w 102"/>
                <a:gd name="T27" fmla="*/ 2147483646 h 90"/>
                <a:gd name="T28" fmla="*/ 2147483646 w 102"/>
                <a:gd name="T29" fmla="*/ 2147483646 h 90"/>
                <a:gd name="T30" fmla="*/ 2147483646 w 102"/>
                <a:gd name="T31" fmla="*/ 2147483646 h 90"/>
                <a:gd name="T32" fmla="*/ 2147483646 w 102"/>
                <a:gd name="T33" fmla="*/ 2147483646 h 90"/>
                <a:gd name="T34" fmla="*/ 2147483646 w 102"/>
                <a:gd name="T35" fmla="*/ 2147483646 h 90"/>
                <a:gd name="T36" fmla="*/ 2147483646 w 102"/>
                <a:gd name="T37" fmla="*/ 2147483646 h 90"/>
                <a:gd name="T38" fmla="*/ 2147483646 w 102"/>
                <a:gd name="T39" fmla="*/ 2147483646 h 90"/>
                <a:gd name="T40" fmla="*/ 2147483646 w 102"/>
                <a:gd name="T41" fmla="*/ 2147483646 h 90"/>
                <a:gd name="T42" fmla="*/ 2147483646 w 102"/>
                <a:gd name="T43" fmla="*/ 2147483646 h 90"/>
                <a:gd name="T44" fmla="*/ 2147483646 w 102"/>
                <a:gd name="T45" fmla="*/ 2147483646 h 90"/>
                <a:gd name="T46" fmla="*/ 2147483646 w 102"/>
                <a:gd name="T47" fmla="*/ 2147483646 h 90"/>
                <a:gd name="T48" fmla="*/ 2147483646 w 102"/>
                <a:gd name="T49" fmla="*/ 2147483646 h 90"/>
                <a:gd name="T50" fmla="*/ 0 w 102"/>
                <a:gd name="T51" fmla="*/ 2147483646 h 90"/>
                <a:gd name="T52" fmla="*/ 0 w 102"/>
                <a:gd name="T53" fmla="*/ 2147483646 h 90"/>
                <a:gd name="T54" fmla="*/ 0 w 102"/>
                <a:gd name="T55" fmla="*/ 2147483646 h 90"/>
                <a:gd name="T56" fmla="*/ 2147483646 w 102"/>
                <a:gd name="T57" fmla="*/ 2147483646 h 90"/>
                <a:gd name="T58" fmla="*/ 2147483646 w 102"/>
                <a:gd name="T59" fmla="*/ 2147483646 h 90"/>
                <a:gd name="T60" fmla="*/ 2147483646 w 102"/>
                <a:gd name="T61" fmla="*/ 2147483646 h 90"/>
                <a:gd name="T62" fmla="*/ 2147483646 w 102"/>
                <a:gd name="T63" fmla="*/ 2147483646 h 90"/>
                <a:gd name="T64" fmla="*/ 2147483646 w 102"/>
                <a:gd name="T65" fmla="*/ 2147483646 h 90"/>
                <a:gd name="T66" fmla="*/ 2147483646 w 102"/>
                <a:gd name="T67" fmla="*/ 2147483646 h 90"/>
                <a:gd name="T68" fmla="*/ 2147483646 w 102"/>
                <a:gd name="T69" fmla="*/ 0 h 90"/>
                <a:gd name="T70" fmla="*/ 2147483646 w 102"/>
                <a:gd name="T71" fmla="*/ 0 h 90"/>
                <a:gd name="T72" fmla="*/ 2147483646 w 102"/>
                <a:gd name="T73" fmla="*/ 2147483646 h 90"/>
                <a:gd name="T74" fmla="*/ 2147483646 w 102"/>
                <a:gd name="T75" fmla="*/ 2147483646 h 90"/>
                <a:gd name="T76" fmla="*/ 2147483646 w 102"/>
                <a:gd name="T77" fmla="*/ 2147483646 h 90"/>
                <a:gd name="T78" fmla="*/ 2147483646 w 102"/>
                <a:gd name="T79" fmla="*/ 2147483646 h 90"/>
                <a:gd name="T80" fmla="*/ 2147483646 w 102"/>
                <a:gd name="T81" fmla="*/ 2147483646 h 90"/>
                <a:gd name="T82" fmla="*/ 2147483646 w 102"/>
                <a:gd name="T83" fmla="*/ 2147483646 h 90"/>
                <a:gd name="T84" fmla="*/ 2147483646 w 102"/>
                <a:gd name="T85" fmla="*/ 2147483646 h 90"/>
                <a:gd name="T86" fmla="*/ 2147483646 w 102"/>
                <a:gd name="T87" fmla="*/ 2147483646 h 90"/>
                <a:gd name="T88" fmla="*/ 2147483646 w 102"/>
                <a:gd name="T89" fmla="*/ 2147483646 h 90"/>
                <a:gd name="T90" fmla="*/ 2147483646 w 102"/>
                <a:gd name="T91" fmla="*/ 2147483646 h 90"/>
                <a:gd name="T92" fmla="*/ 2147483646 w 102"/>
                <a:gd name="T93" fmla="*/ 2147483646 h 90"/>
                <a:gd name="T94" fmla="*/ 2147483646 w 102"/>
                <a:gd name="T95" fmla="*/ 2147483646 h 90"/>
                <a:gd name="T96" fmla="*/ 2147483646 w 102"/>
                <a:gd name="T97" fmla="*/ 2147483646 h 90"/>
                <a:gd name="T98" fmla="*/ 2147483646 w 102"/>
                <a:gd name="T99" fmla="*/ 2147483646 h 90"/>
                <a:gd name="T100" fmla="*/ 2147483646 w 102"/>
                <a:gd name="T101" fmla="*/ 2147483646 h 90"/>
                <a:gd name="T102" fmla="*/ 2147483646 w 102"/>
                <a:gd name="T103" fmla="*/ 2147483646 h 90"/>
                <a:gd name="T104" fmla="*/ 2147483646 w 102"/>
                <a:gd name="T105" fmla="*/ 2147483646 h 90"/>
                <a:gd name="T106" fmla="*/ 2147483646 w 102"/>
                <a:gd name="T107" fmla="*/ 2147483646 h 90"/>
                <a:gd name="T108" fmla="*/ 2147483646 w 102"/>
                <a:gd name="T109" fmla="*/ 2147483646 h 90"/>
                <a:gd name="T110" fmla="*/ 2147483646 w 102"/>
                <a:gd name="T111" fmla="*/ 2147483646 h 90"/>
                <a:gd name="T112" fmla="*/ 2147483646 w 102"/>
                <a:gd name="T113" fmla="*/ 2147483646 h 90"/>
                <a:gd name="T114" fmla="*/ 2147483646 w 102"/>
                <a:gd name="T115" fmla="*/ 2147483646 h 90"/>
                <a:gd name="T116" fmla="*/ 2147483646 w 102"/>
                <a:gd name="T117" fmla="*/ 2147483646 h 90"/>
                <a:gd name="T118" fmla="*/ 2147483646 w 102"/>
                <a:gd name="T119" fmla="*/ 2147483646 h 90"/>
                <a:gd name="T120" fmla="*/ 2147483646 w 102"/>
                <a:gd name="T121" fmla="*/ 2147483646 h 9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2" h="90">
                  <a:moveTo>
                    <a:pt x="90" y="8"/>
                  </a:moveTo>
                  <a:lnTo>
                    <a:pt x="90" y="8"/>
                  </a:lnTo>
                  <a:lnTo>
                    <a:pt x="94" y="14"/>
                  </a:lnTo>
                  <a:lnTo>
                    <a:pt x="98" y="22"/>
                  </a:lnTo>
                  <a:lnTo>
                    <a:pt x="100" y="30"/>
                  </a:lnTo>
                  <a:lnTo>
                    <a:pt x="102" y="40"/>
                  </a:lnTo>
                  <a:lnTo>
                    <a:pt x="100" y="50"/>
                  </a:lnTo>
                  <a:lnTo>
                    <a:pt x="98" y="60"/>
                  </a:lnTo>
                  <a:lnTo>
                    <a:pt x="92" y="68"/>
                  </a:lnTo>
                  <a:lnTo>
                    <a:pt x="86" y="76"/>
                  </a:lnTo>
                  <a:lnTo>
                    <a:pt x="78" y="82"/>
                  </a:lnTo>
                  <a:lnTo>
                    <a:pt x="70" y="86"/>
                  </a:lnTo>
                  <a:lnTo>
                    <a:pt x="60" y="90"/>
                  </a:lnTo>
                  <a:lnTo>
                    <a:pt x="50" y="90"/>
                  </a:lnTo>
                  <a:lnTo>
                    <a:pt x="46" y="90"/>
                  </a:lnTo>
                  <a:lnTo>
                    <a:pt x="36" y="88"/>
                  </a:lnTo>
                  <a:lnTo>
                    <a:pt x="28" y="84"/>
                  </a:lnTo>
                  <a:lnTo>
                    <a:pt x="20" y="80"/>
                  </a:lnTo>
                  <a:lnTo>
                    <a:pt x="14" y="74"/>
                  </a:lnTo>
                  <a:lnTo>
                    <a:pt x="8" y="66"/>
                  </a:lnTo>
                  <a:lnTo>
                    <a:pt x="4" y="58"/>
                  </a:lnTo>
                  <a:lnTo>
                    <a:pt x="2" y="50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10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6" y="0"/>
                  </a:lnTo>
                  <a:lnTo>
                    <a:pt x="72" y="2"/>
                  </a:lnTo>
                  <a:lnTo>
                    <a:pt x="90" y="8"/>
                  </a:lnTo>
                  <a:close/>
                  <a:moveTo>
                    <a:pt x="72" y="40"/>
                  </a:moveTo>
                  <a:lnTo>
                    <a:pt x="72" y="40"/>
                  </a:lnTo>
                  <a:lnTo>
                    <a:pt x="72" y="32"/>
                  </a:lnTo>
                  <a:lnTo>
                    <a:pt x="66" y="24"/>
                  </a:lnTo>
                  <a:lnTo>
                    <a:pt x="60" y="20"/>
                  </a:lnTo>
                  <a:lnTo>
                    <a:pt x="50" y="18"/>
                  </a:lnTo>
                  <a:lnTo>
                    <a:pt x="42" y="20"/>
                  </a:lnTo>
                  <a:lnTo>
                    <a:pt x="36" y="24"/>
                  </a:lnTo>
                  <a:lnTo>
                    <a:pt x="30" y="32"/>
                  </a:lnTo>
                  <a:lnTo>
                    <a:pt x="28" y="40"/>
                  </a:lnTo>
                  <a:lnTo>
                    <a:pt x="30" y="48"/>
                  </a:lnTo>
                  <a:lnTo>
                    <a:pt x="36" y="56"/>
                  </a:lnTo>
                  <a:lnTo>
                    <a:pt x="42" y="60"/>
                  </a:lnTo>
                  <a:lnTo>
                    <a:pt x="50" y="62"/>
                  </a:lnTo>
                  <a:lnTo>
                    <a:pt x="60" y="60"/>
                  </a:lnTo>
                  <a:lnTo>
                    <a:pt x="66" y="56"/>
                  </a:lnTo>
                  <a:lnTo>
                    <a:pt x="72" y="48"/>
                  </a:lnTo>
                  <a:lnTo>
                    <a:pt x="72" y="40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5" name="Freeform 134"/>
            <p:cNvSpPr>
              <a:spLocks/>
            </p:cNvSpPr>
            <p:nvPr/>
          </p:nvSpPr>
          <p:spPr bwMode="auto">
            <a:xfrm>
              <a:off x="1079500" y="4203700"/>
              <a:ext cx="69850" cy="69850"/>
            </a:xfrm>
            <a:custGeom>
              <a:avLst/>
              <a:gdLst>
                <a:gd name="T0" fmla="*/ 2147483646 w 44"/>
                <a:gd name="T1" fmla="*/ 0 h 44"/>
                <a:gd name="T2" fmla="*/ 2147483646 w 44"/>
                <a:gd name="T3" fmla="*/ 0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0 w 44"/>
                <a:gd name="T31" fmla="*/ 2147483646 h 44"/>
                <a:gd name="T32" fmla="*/ 0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0 h 44"/>
                <a:gd name="T42" fmla="*/ 2147483646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22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4" y="14"/>
                  </a:lnTo>
                  <a:lnTo>
                    <a:pt x="44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6" name="Freeform 135"/>
            <p:cNvSpPr>
              <a:spLocks/>
            </p:cNvSpPr>
            <p:nvPr/>
          </p:nvSpPr>
          <p:spPr bwMode="auto">
            <a:xfrm>
              <a:off x="1108075" y="4187825"/>
              <a:ext cx="196850" cy="130175"/>
            </a:xfrm>
            <a:custGeom>
              <a:avLst/>
              <a:gdLst>
                <a:gd name="T0" fmla="*/ 2147483646 w 124"/>
                <a:gd name="T1" fmla="*/ 2147483646 h 82"/>
                <a:gd name="T2" fmla="*/ 2147483646 w 124"/>
                <a:gd name="T3" fmla="*/ 2147483646 h 82"/>
                <a:gd name="T4" fmla="*/ 0 w 124"/>
                <a:gd name="T5" fmla="*/ 2147483646 h 82"/>
                <a:gd name="T6" fmla="*/ 0 w 124"/>
                <a:gd name="T7" fmla="*/ 2147483646 h 82"/>
                <a:gd name="T8" fmla="*/ 0 w 124"/>
                <a:gd name="T9" fmla="*/ 2147483646 h 82"/>
                <a:gd name="T10" fmla="*/ 2147483646 w 124"/>
                <a:gd name="T11" fmla="*/ 2147483646 h 82"/>
                <a:gd name="T12" fmla="*/ 2147483646 w 124"/>
                <a:gd name="T13" fmla="*/ 2147483646 h 82"/>
                <a:gd name="T14" fmla="*/ 2147483646 w 124"/>
                <a:gd name="T15" fmla="*/ 2147483646 h 82"/>
                <a:gd name="T16" fmla="*/ 2147483646 w 124"/>
                <a:gd name="T17" fmla="*/ 2147483646 h 82"/>
                <a:gd name="T18" fmla="*/ 2147483646 w 124"/>
                <a:gd name="T19" fmla="*/ 2147483646 h 82"/>
                <a:gd name="T20" fmla="*/ 2147483646 w 124"/>
                <a:gd name="T21" fmla="*/ 2147483646 h 82"/>
                <a:gd name="T22" fmla="*/ 2147483646 w 124"/>
                <a:gd name="T23" fmla="*/ 2147483646 h 82"/>
                <a:gd name="T24" fmla="*/ 2147483646 w 124"/>
                <a:gd name="T25" fmla="*/ 2147483646 h 82"/>
                <a:gd name="T26" fmla="*/ 2147483646 w 124"/>
                <a:gd name="T27" fmla="*/ 2147483646 h 82"/>
                <a:gd name="T28" fmla="*/ 2147483646 w 124"/>
                <a:gd name="T29" fmla="*/ 2147483646 h 82"/>
                <a:gd name="T30" fmla="*/ 2147483646 w 124"/>
                <a:gd name="T31" fmla="*/ 2147483646 h 82"/>
                <a:gd name="T32" fmla="*/ 2147483646 w 124"/>
                <a:gd name="T33" fmla="*/ 2147483646 h 82"/>
                <a:gd name="T34" fmla="*/ 2147483646 w 124"/>
                <a:gd name="T35" fmla="*/ 2147483646 h 82"/>
                <a:gd name="T36" fmla="*/ 2147483646 w 124"/>
                <a:gd name="T37" fmla="*/ 2147483646 h 82"/>
                <a:gd name="T38" fmla="*/ 2147483646 w 124"/>
                <a:gd name="T39" fmla="*/ 0 h 82"/>
                <a:gd name="T40" fmla="*/ 2147483646 w 124"/>
                <a:gd name="T41" fmla="*/ 0 h 82"/>
                <a:gd name="T42" fmla="*/ 2147483646 w 124"/>
                <a:gd name="T43" fmla="*/ 2147483646 h 82"/>
                <a:gd name="T44" fmla="*/ 2147483646 w 124"/>
                <a:gd name="T45" fmla="*/ 2147483646 h 82"/>
                <a:gd name="T46" fmla="*/ 2147483646 w 124"/>
                <a:gd name="T47" fmla="*/ 2147483646 h 82"/>
                <a:gd name="T48" fmla="*/ 2147483646 w 124"/>
                <a:gd name="T49" fmla="*/ 2147483646 h 82"/>
                <a:gd name="T50" fmla="*/ 2147483646 w 124"/>
                <a:gd name="T51" fmla="*/ 2147483646 h 82"/>
                <a:gd name="T52" fmla="*/ 2147483646 w 124"/>
                <a:gd name="T53" fmla="*/ 2147483646 h 82"/>
                <a:gd name="T54" fmla="*/ 2147483646 w 124"/>
                <a:gd name="T55" fmla="*/ 2147483646 h 82"/>
                <a:gd name="T56" fmla="*/ 2147483646 w 124"/>
                <a:gd name="T57" fmla="*/ 2147483646 h 82"/>
                <a:gd name="T58" fmla="*/ 2147483646 w 124"/>
                <a:gd name="T59" fmla="*/ 2147483646 h 82"/>
                <a:gd name="T60" fmla="*/ 2147483646 w 124"/>
                <a:gd name="T61" fmla="*/ 2147483646 h 82"/>
                <a:gd name="T62" fmla="*/ 2147483646 w 124"/>
                <a:gd name="T63" fmla="*/ 2147483646 h 82"/>
                <a:gd name="T64" fmla="*/ 2147483646 w 124"/>
                <a:gd name="T65" fmla="*/ 2147483646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4" h="82">
                  <a:moveTo>
                    <a:pt x="6" y="82"/>
                  </a:moveTo>
                  <a:lnTo>
                    <a:pt x="6" y="82"/>
                  </a:lnTo>
                  <a:lnTo>
                    <a:pt x="0" y="82"/>
                  </a:lnTo>
                  <a:lnTo>
                    <a:pt x="4" y="82"/>
                  </a:lnTo>
                  <a:lnTo>
                    <a:pt x="14" y="82"/>
                  </a:lnTo>
                  <a:lnTo>
                    <a:pt x="24" y="78"/>
                  </a:lnTo>
                  <a:lnTo>
                    <a:pt x="32" y="74"/>
                  </a:lnTo>
                  <a:lnTo>
                    <a:pt x="40" y="68"/>
                  </a:lnTo>
                  <a:lnTo>
                    <a:pt x="46" y="60"/>
                  </a:lnTo>
                  <a:lnTo>
                    <a:pt x="52" y="52"/>
                  </a:lnTo>
                  <a:lnTo>
                    <a:pt x="54" y="42"/>
                  </a:lnTo>
                  <a:lnTo>
                    <a:pt x="56" y="32"/>
                  </a:lnTo>
                  <a:lnTo>
                    <a:pt x="54" y="22"/>
                  </a:lnTo>
                  <a:lnTo>
                    <a:pt x="52" y="14"/>
                  </a:lnTo>
                  <a:lnTo>
                    <a:pt x="48" y="6"/>
                  </a:lnTo>
                  <a:lnTo>
                    <a:pt x="44" y="0"/>
                  </a:lnTo>
                  <a:lnTo>
                    <a:pt x="68" y="10"/>
                  </a:lnTo>
                  <a:lnTo>
                    <a:pt x="92" y="22"/>
                  </a:lnTo>
                  <a:lnTo>
                    <a:pt x="112" y="36"/>
                  </a:lnTo>
                  <a:lnTo>
                    <a:pt x="124" y="46"/>
                  </a:lnTo>
                  <a:lnTo>
                    <a:pt x="114" y="52"/>
                  </a:lnTo>
                  <a:lnTo>
                    <a:pt x="90" y="64"/>
                  </a:lnTo>
                  <a:lnTo>
                    <a:pt x="72" y="72"/>
                  </a:lnTo>
                  <a:lnTo>
                    <a:pt x="52" y="76"/>
                  </a:lnTo>
                  <a:lnTo>
                    <a:pt x="30" y="82"/>
                  </a:lnTo>
                  <a:lnTo>
                    <a:pt x="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7" name="Freeform 136"/>
            <p:cNvSpPr>
              <a:spLocks/>
            </p:cNvSpPr>
            <p:nvPr/>
          </p:nvSpPr>
          <p:spPr bwMode="auto">
            <a:xfrm>
              <a:off x="958850" y="4191000"/>
              <a:ext cx="149225" cy="127000"/>
            </a:xfrm>
            <a:custGeom>
              <a:avLst/>
              <a:gdLst>
                <a:gd name="T0" fmla="*/ 2147483646 w 94"/>
                <a:gd name="T1" fmla="*/ 2147483646 h 80"/>
                <a:gd name="T2" fmla="*/ 2147483646 w 94"/>
                <a:gd name="T3" fmla="*/ 2147483646 h 80"/>
                <a:gd name="T4" fmla="*/ 2147483646 w 94"/>
                <a:gd name="T5" fmla="*/ 2147483646 h 80"/>
                <a:gd name="T6" fmla="*/ 2147483646 w 94"/>
                <a:gd name="T7" fmla="*/ 2147483646 h 80"/>
                <a:gd name="T8" fmla="*/ 2147483646 w 94"/>
                <a:gd name="T9" fmla="*/ 2147483646 h 80"/>
                <a:gd name="T10" fmla="*/ 2147483646 w 94"/>
                <a:gd name="T11" fmla="*/ 2147483646 h 80"/>
                <a:gd name="T12" fmla="*/ 2147483646 w 94"/>
                <a:gd name="T13" fmla="*/ 2147483646 h 80"/>
                <a:gd name="T14" fmla="*/ 2147483646 w 94"/>
                <a:gd name="T15" fmla="*/ 2147483646 h 80"/>
                <a:gd name="T16" fmla="*/ 2147483646 w 94"/>
                <a:gd name="T17" fmla="*/ 2147483646 h 80"/>
                <a:gd name="T18" fmla="*/ 2147483646 w 94"/>
                <a:gd name="T19" fmla="*/ 2147483646 h 80"/>
                <a:gd name="T20" fmla="*/ 0 w 94"/>
                <a:gd name="T21" fmla="*/ 2147483646 h 80"/>
                <a:gd name="T22" fmla="*/ 0 w 94"/>
                <a:gd name="T23" fmla="*/ 2147483646 h 80"/>
                <a:gd name="T24" fmla="*/ 2147483646 w 94"/>
                <a:gd name="T25" fmla="*/ 2147483646 h 80"/>
                <a:gd name="T26" fmla="*/ 2147483646 w 94"/>
                <a:gd name="T27" fmla="*/ 2147483646 h 80"/>
                <a:gd name="T28" fmla="*/ 2147483646 w 94"/>
                <a:gd name="T29" fmla="*/ 0 h 80"/>
                <a:gd name="T30" fmla="*/ 2147483646 w 94"/>
                <a:gd name="T31" fmla="*/ 0 h 80"/>
                <a:gd name="T32" fmla="*/ 2147483646 w 94"/>
                <a:gd name="T33" fmla="*/ 0 h 80"/>
                <a:gd name="T34" fmla="*/ 2147483646 w 94"/>
                <a:gd name="T35" fmla="*/ 2147483646 h 80"/>
                <a:gd name="T36" fmla="*/ 2147483646 w 94"/>
                <a:gd name="T37" fmla="*/ 2147483646 h 80"/>
                <a:gd name="T38" fmla="*/ 2147483646 w 94"/>
                <a:gd name="T39" fmla="*/ 2147483646 h 80"/>
                <a:gd name="T40" fmla="*/ 2147483646 w 94"/>
                <a:gd name="T41" fmla="*/ 2147483646 h 80"/>
                <a:gd name="T42" fmla="*/ 2147483646 w 94"/>
                <a:gd name="T43" fmla="*/ 2147483646 h 80"/>
                <a:gd name="T44" fmla="*/ 2147483646 w 94"/>
                <a:gd name="T45" fmla="*/ 2147483646 h 80"/>
                <a:gd name="T46" fmla="*/ 2147483646 w 94"/>
                <a:gd name="T47" fmla="*/ 2147483646 h 80"/>
                <a:gd name="T48" fmla="*/ 2147483646 w 94"/>
                <a:gd name="T49" fmla="*/ 2147483646 h 80"/>
                <a:gd name="T50" fmla="*/ 2147483646 w 94"/>
                <a:gd name="T51" fmla="*/ 2147483646 h 80"/>
                <a:gd name="T52" fmla="*/ 2147483646 w 94"/>
                <a:gd name="T53" fmla="*/ 2147483646 h 80"/>
                <a:gd name="T54" fmla="*/ 2147483646 w 94"/>
                <a:gd name="T55" fmla="*/ 2147483646 h 80"/>
                <a:gd name="T56" fmla="*/ 2147483646 w 94"/>
                <a:gd name="T57" fmla="*/ 2147483646 h 80"/>
                <a:gd name="T58" fmla="*/ 2147483646 w 94"/>
                <a:gd name="T59" fmla="*/ 2147483646 h 8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4" h="80">
                  <a:moveTo>
                    <a:pt x="94" y="80"/>
                  </a:moveTo>
                  <a:lnTo>
                    <a:pt x="94" y="80"/>
                  </a:lnTo>
                  <a:lnTo>
                    <a:pt x="70" y="76"/>
                  </a:lnTo>
                  <a:lnTo>
                    <a:pt x="56" y="74"/>
                  </a:lnTo>
                  <a:lnTo>
                    <a:pt x="42" y="70"/>
                  </a:lnTo>
                  <a:lnTo>
                    <a:pt x="28" y="62"/>
                  </a:lnTo>
                  <a:lnTo>
                    <a:pt x="14" y="54"/>
                  </a:lnTo>
                  <a:lnTo>
                    <a:pt x="4" y="44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36" y="10"/>
                  </a:lnTo>
                  <a:lnTo>
                    <a:pt x="58" y="0"/>
                  </a:lnTo>
                  <a:lnTo>
                    <a:pt x="50" y="14"/>
                  </a:lnTo>
                  <a:lnTo>
                    <a:pt x="48" y="22"/>
                  </a:lnTo>
                  <a:lnTo>
                    <a:pt x="48" y="30"/>
                  </a:lnTo>
                  <a:lnTo>
                    <a:pt x="50" y="40"/>
                  </a:lnTo>
                  <a:lnTo>
                    <a:pt x="52" y="48"/>
                  </a:lnTo>
                  <a:lnTo>
                    <a:pt x="56" y="56"/>
                  </a:lnTo>
                  <a:lnTo>
                    <a:pt x="62" y="64"/>
                  </a:lnTo>
                  <a:lnTo>
                    <a:pt x="68" y="70"/>
                  </a:lnTo>
                  <a:lnTo>
                    <a:pt x="76" y="74"/>
                  </a:lnTo>
                  <a:lnTo>
                    <a:pt x="84" y="78"/>
                  </a:lnTo>
                  <a:lnTo>
                    <a:pt x="94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8" name="Freeform 137"/>
            <p:cNvSpPr>
              <a:spLocks/>
            </p:cNvSpPr>
            <p:nvPr/>
          </p:nvSpPr>
          <p:spPr bwMode="auto">
            <a:xfrm>
              <a:off x="958850" y="4175125"/>
              <a:ext cx="346075" cy="142875"/>
            </a:xfrm>
            <a:custGeom>
              <a:avLst/>
              <a:gdLst>
                <a:gd name="T0" fmla="*/ 0 w 218"/>
                <a:gd name="T1" fmla="*/ 2147483646 h 90"/>
                <a:gd name="T2" fmla="*/ 0 w 218"/>
                <a:gd name="T3" fmla="*/ 2147483646 h 90"/>
                <a:gd name="T4" fmla="*/ 2147483646 w 218"/>
                <a:gd name="T5" fmla="*/ 2147483646 h 90"/>
                <a:gd name="T6" fmla="*/ 2147483646 w 218"/>
                <a:gd name="T7" fmla="*/ 2147483646 h 90"/>
                <a:gd name="T8" fmla="*/ 2147483646 w 218"/>
                <a:gd name="T9" fmla="*/ 2147483646 h 90"/>
                <a:gd name="T10" fmla="*/ 2147483646 w 218"/>
                <a:gd name="T11" fmla="*/ 2147483646 h 90"/>
                <a:gd name="T12" fmla="*/ 2147483646 w 218"/>
                <a:gd name="T13" fmla="*/ 2147483646 h 90"/>
                <a:gd name="T14" fmla="*/ 2147483646 w 218"/>
                <a:gd name="T15" fmla="*/ 2147483646 h 90"/>
                <a:gd name="T16" fmla="*/ 2147483646 w 218"/>
                <a:gd name="T17" fmla="*/ 0 h 90"/>
                <a:gd name="T18" fmla="*/ 2147483646 w 218"/>
                <a:gd name="T19" fmla="*/ 0 h 90"/>
                <a:gd name="T20" fmla="*/ 2147483646 w 218"/>
                <a:gd name="T21" fmla="*/ 2147483646 h 90"/>
                <a:gd name="T22" fmla="*/ 2147483646 w 218"/>
                <a:gd name="T23" fmla="*/ 2147483646 h 90"/>
                <a:gd name="T24" fmla="*/ 2147483646 w 218"/>
                <a:gd name="T25" fmla="*/ 2147483646 h 90"/>
                <a:gd name="T26" fmla="*/ 2147483646 w 218"/>
                <a:gd name="T27" fmla="*/ 2147483646 h 90"/>
                <a:gd name="T28" fmla="*/ 2147483646 w 218"/>
                <a:gd name="T29" fmla="*/ 2147483646 h 90"/>
                <a:gd name="T30" fmla="*/ 2147483646 w 218"/>
                <a:gd name="T31" fmla="*/ 2147483646 h 90"/>
                <a:gd name="T32" fmla="*/ 2147483646 w 218"/>
                <a:gd name="T33" fmla="*/ 2147483646 h 90"/>
                <a:gd name="T34" fmla="*/ 2147483646 w 218"/>
                <a:gd name="T35" fmla="*/ 2147483646 h 90"/>
                <a:gd name="T36" fmla="*/ 2147483646 w 218"/>
                <a:gd name="T37" fmla="*/ 2147483646 h 90"/>
                <a:gd name="T38" fmla="*/ 2147483646 w 218"/>
                <a:gd name="T39" fmla="*/ 2147483646 h 90"/>
                <a:gd name="T40" fmla="*/ 2147483646 w 218"/>
                <a:gd name="T41" fmla="*/ 2147483646 h 90"/>
                <a:gd name="T42" fmla="*/ 2147483646 w 218"/>
                <a:gd name="T43" fmla="*/ 2147483646 h 90"/>
                <a:gd name="T44" fmla="*/ 2147483646 w 218"/>
                <a:gd name="T45" fmla="*/ 2147483646 h 90"/>
                <a:gd name="T46" fmla="*/ 2147483646 w 218"/>
                <a:gd name="T47" fmla="*/ 2147483646 h 90"/>
                <a:gd name="T48" fmla="*/ 2147483646 w 218"/>
                <a:gd name="T49" fmla="*/ 2147483646 h 90"/>
                <a:gd name="T50" fmla="*/ 2147483646 w 218"/>
                <a:gd name="T51" fmla="*/ 2147483646 h 90"/>
                <a:gd name="T52" fmla="*/ 2147483646 w 218"/>
                <a:gd name="T53" fmla="*/ 2147483646 h 90"/>
                <a:gd name="T54" fmla="*/ 2147483646 w 218"/>
                <a:gd name="T55" fmla="*/ 2147483646 h 90"/>
                <a:gd name="T56" fmla="*/ 2147483646 w 218"/>
                <a:gd name="T57" fmla="*/ 2147483646 h 90"/>
                <a:gd name="T58" fmla="*/ 2147483646 w 218"/>
                <a:gd name="T59" fmla="*/ 2147483646 h 90"/>
                <a:gd name="T60" fmla="*/ 2147483646 w 218"/>
                <a:gd name="T61" fmla="*/ 2147483646 h 90"/>
                <a:gd name="T62" fmla="*/ 2147483646 w 218"/>
                <a:gd name="T63" fmla="*/ 2147483646 h 90"/>
                <a:gd name="T64" fmla="*/ 2147483646 w 218"/>
                <a:gd name="T65" fmla="*/ 2147483646 h 90"/>
                <a:gd name="T66" fmla="*/ 2147483646 w 218"/>
                <a:gd name="T67" fmla="*/ 2147483646 h 90"/>
                <a:gd name="T68" fmla="*/ 0 w 218"/>
                <a:gd name="T69" fmla="*/ 2147483646 h 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18" h="90">
                  <a:moveTo>
                    <a:pt x="0" y="42"/>
                  </a:moveTo>
                  <a:lnTo>
                    <a:pt x="0" y="42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58" y="10"/>
                  </a:lnTo>
                  <a:lnTo>
                    <a:pt x="82" y="4"/>
                  </a:lnTo>
                  <a:lnTo>
                    <a:pt x="92" y="2"/>
                  </a:lnTo>
                  <a:lnTo>
                    <a:pt x="104" y="0"/>
                  </a:lnTo>
                  <a:lnTo>
                    <a:pt x="120" y="2"/>
                  </a:lnTo>
                  <a:lnTo>
                    <a:pt x="138" y="8"/>
                  </a:lnTo>
                  <a:lnTo>
                    <a:pt x="162" y="18"/>
                  </a:lnTo>
                  <a:lnTo>
                    <a:pt x="186" y="30"/>
                  </a:lnTo>
                  <a:lnTo>
                    <a:pt x="206" y="44"/>
                  </a:lnTo>
                  <a:lnTo>
                    <a:pt x="218" y="54"/>
                  </a:lnTo>
                  <a:lnTo>
                    <a:pt x="208" y="60"/>
                  </a:lnTo>
                  <a:lnTo>
                    <a:pt x="184" y="72"/>
                  </a:lnTo>
                  <a:lnTo>
                    <a:pt x="166" y="80"/>
                  </a:lnTo>
                  <a:lnTo>
                    <a:pt x="146" y="84"/>
                  </a:lnTo>
                  <a:lnTo>
                    <a:pt x="124" y="90"/>
                  </a:lnTo>
                  <a:lnTo>
                    <a:pt x="100" y="90"/>
                  </a:lnTo>
                  <a:lnTo>
                    <a:pt x="94" y="90"/>
                  </a:lnTo>
                  <a:lnTo>
                    <a:pt x="70" y="86"/>
                  </a:lnTo>
                  <a:lnTo>
                    <a:pt x="56" y="84"/>
                  </a:lnTo>
                  <a:lnTo>
                    <a:pt x="42" y="80"/>
                  </a:lnTo>
                  <a:lnTo>
                    <a:pt x="28" y="72"/>
                  </a:lnTo>
                  <a:lnTo>
                    <a:pt x="14" y="64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0" y="4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9" name="Freeform 138"/>
            <p:cNvSpPr>
              <a:spLocks/>
            </p:cNvSpPr>
            <p:nvPr/>
          </p:nvSpPr>
          <p:spPr bwMode="auto">
            <a:xfrm>
              <a:off x="892175" y="4165600"/>
              <a:ext cx="447675" cy="92075"/>
            </a:xfrm>
            <a:custGeom>
              <a:avLst/>
              <a:gdLst>
                <a:gd name="T0" fmla="*/ 2147483646 w 282"/>
                <a:gd name="T1" fmla="*/ 2147483646 h 58"/>
                <a:gd name="T2" fmla="*/ 2147483646 w 282"/>
                <a:gd name="T3" fmla="*/ 2147483646 h 58"/>
                <a:gd name="T4" fmla="*/ 2147483646 w 282"/>
                <a:gd name="T5" fmla="*/ 2147483646 h 58"/>
                <a:gd name="T6" fmla="*/ 2147483646 w 282"/>
                <a:gd name="T7" fmla="*/ 2147483646 h 58"/>
                <a:gd name="T8" fmla="*/ 2147483646 w 282"/>
                <a:gd name="T9" fmla="*/ 2147483646 h 58"/>
                <a:gd name="T10" fmla="*/ 2147483646 w 282"/>
                <a:gd name="T11" fmla="*/ 2147483646 h 58"/>
                <a:gd name="T12" fmla="*/ 2147483646 w 282"/>
                <a:gd name="T13" fmla="*/ 2147483646 h 58"/>
                <a:gd name="T14" fmla="*/ 2147483646 w 282"/>
                <a:gd name="T15" fmla="*/ 2147483646 h 58"/>
                <a:gd name="T16" fmla="*/ 2147483646 w 282"/>
                <a:gd name="T17" fmla="*/ 0 h 58"/>
                <a:gd name="T18" fmla="*/ 2147483646 w 282"/>
                <a:gd name="T19" fmla="*/ 0 h 58"/>
                <a:gd name="T20" fmla="*/ 2147483646 w 282"/>
                <a:gd name="T21" fmla="*/ 0 h 58"/>
                <a:gd name="T22" fmla="*/ 2147483646 w 282"/>
                <a:gd name="T23" fmla="*/ 0 h 58"/>
                <a:gd name="T24" fmla="*/ 2147483646 w 282"/>
                <a:gd name="T25" fmla="*/ 0 h 58"/>
                <a:gd name="T26" fmla="*/ 2147483646 w 282"/>
                <a:gd name="T27" fmla="*/ 2147483646 h 58"/>
                <a:gd name="T28" fmla="*/ 2147483646 w 282"/>
                <a:gd name="T29" fmla="*/ 2147483646 h 58"/>
                <a:gd name="T30" fmla="*/ 2147483646 w 282"/>
                <a:gd name="T31" fmla="*/ 2147483646 h 58"/>
                <a:gd name="T32" fmla="*/ 2147483646 w 282"/>
                <a:gd name="T33" fmla="*/ 2147483646 h 58"/>
                <a:gd name="T34" fmla="*/ 2147483646 w 282"/>
                <a:gd name="T35" fmla="*/ 2147483646 h 58"/>
                <a:gd name="T36" fmla="*/ 2147483646 w 282"/>
                <a:gd name="T37" fmla="*/ 2147483646 h 58"/>
                <a:gd name="T38" fmla="*/ 2147483646 w 282"/>
                <a:gd name="T39" fmla="*/ 2147483646 h 58"/>
                <a:gd name="T40" fmla="*/ 0 w 282"/>
                <a:gd name="T41" fmla="*/ 2147483646 h 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82" h="58">
                  <a:moveTo>
                    <a:pt x="282" y="58"/>
                  </a:moveTo>
                  <a:lnTo>
                    <a:pt x="282" y="58"/>
                  </a:lnTo>
                  <a:lnTo>
                    <a:pt x="274" y="48"/>
                  </a:lnTo>
                  <a:lnTo>
                    <a:pt x="266" y="38"/>
                  </a:lnTo>
                  <a:lnTo>
                    <a:pt x="252" y="26"/>
                  </a:lnTo>
                  <a:lnTo>
                    <a:pt x="232" y="16"/>
                  </a:lnTo>
                  <a:lnTo>
                    <a:pt x="208" y="6"/>
                  </a:lnTo>
                  <a:lnTo>
                    <a:pt x="194" y="2"/>
                  </a:lnTo>
                  <a:lnTo>
                    <a:pt x="180" y="0"/>
                  </a:lnTo>
                  <a:lnTo>
                    <a:pt x="162" y="0"/>
                  </a:lnTo>
                  <a:lnTo>
                    <a:pt x="144" y="0"/>
                  </a:lnTo>
                  <a:lnTo>
                    <a:pt x="126" y="0"/>
                  </a:lnTo>
                  <a:lnTo>
                    <a:pt x="108" y="2"/>
                  </a:lnTo>
                  <a:lnTo>
                    <a:pt x="86" y="6"/>
                  </a:lnTo>
                  <a:lnTo>
                    <a:pt x="62" y="12"/>
                  </a:lnTo>
                  <a:lnTo>
                    <a:pt x="38" y="20"/>
                  </a:lnTo>
                  <a:lnTo>
                    <a:pt x="26" y="28"/>
                  </a:lnTo>
                  <a:lnTo>
                    <a:pt x="16" y="34"/>
                  </a:lnTo>
                  <a:lnTo>
                    <a:pt x="8" y="44"/>
                  </a:lnTo>
                  <a:lnTo>
                    <a:pt x="0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0" name="Freeform 139"/>
            <p:cNvSpPr>
              <a:spLocks/>
            </p:cNvSpPr>
            <p:nvPr/>
          </p:nvSpPr>
          <p:spPr bwMode="auto">
            <a:xfrm>
              <a:off x="1035050" y="4187825"/>
              <a:ext cx="161925" cy="130175"/>
            </a:xfrm>
            <a:custGeom>
              <a:avLst/>
              <a:gdLst>
                <a:gd name="T0" fmla="*/ 2147483646 w 102"/>
                <a:gd name="T1" fmla="*/ 0 h 82"/>
                <a:gd name="T2" fmla="*/ 2147483646 w 102"/>
                <a:gd name="T3" fmla="*/ 0 h 82"/>
                <a:gd name="T4" fmla="*/ 2147483646 w 102"/>
                <a:gd name="T5" fmla="*/ 0 h 82"/>
                <a:gd name="T6" fmla="*/ 2147483646 w 102"/>
                <a:gd name="T7" fmla="*/ 2147483646 h 82"/>
                <a:gd name="T8" fmla="*/ 2147483646 w 102"/>
                <a:gd name="T9" fmla="*/ 2147483646 h 82"/>
                <a:gd name="T10" fmla="*/ 2147483646 w 102"/>
                <a:gd name="T11" fmla="*/ 2147483646 h 82"/>
                <a:gd name="T12" fmla="*/ 2147483646 w 102"/>
                <a:gd name="T13" fmla="*/ 2147483646 h 82"/>
                <a:gd name="T14" fmla="*/ 2147483646 w 102"/>
                <a:gd name="T15" fmla="*/ 2147483646 h 82"/>
                <a:gd name="T16" fmla="*/ 2147483646 w 102"/>
                <a:gd name="T17" fmla="*/ 2147483646 h 82"/>
                <a:gd name="T18" fmla="*/ 2147483646 w 102"/>
                <a:gd name="T19" fmla="*/ 2147483646 h 82"/>
                <a:gd name="T20" fmla="*/ 2147483646 w 102"/>
                <a:gd name="T21" fmla="*/ 2147483646 h 82"/>
                <a:gd name="T22" fmla="*/ 2147483646 w 102"/>
                <a:gd name="T23" fmla="*/ 2147483646 h 82"/>
                <a:gd name="T24" fmla="*/ 2147483646 w 102"/>
                <a:gd name="T25" fmla="*/ 2147483646 h 82"/>
                <a:gd name="T26" fmla="*/ 2147483646 w 102"/>
                <a:gd name="T27" fmla="*/ 2147483646 h 82"/>
                <a:gd name="T28" fmla="*/ 2147483646 w 102"/>
                <a:gd name="T29" fmla="*/ 2147483646 h 82"/>
                <a:gd name="T30" fmla="*/ 2147483646 w 102"/>
                <a:gd name="T31" fmla="*/ 2147483646 h 82"/>
                <a:gd name="T32" fmla="*/ 2147483646 w 102"/>
                <a:gd name="T33" fmla="*/ 2147483646 h 82"/>
                <a:gd name="T34" fmla="*/ 2147483646 w 102"/>
                <a:gd name="T35" fmla="*/ 2147483646 h 82"/>
                <a:gd name="T36" fmla="*/ 2147483646 w 102"/>
                <a:gd name="T37" fmla="*/ 2147483646 h 82"/>
                <a:gd name="T38" fmla="*/ 2147483646 w 102"/>
                <a:gd name="T39" fmla="*/ 2147483646 h 82"/>
                <a:gd name="T40" fmla="*/ 2147483646 w 102"/>
                <a:gd name="T41" fmla="*/ 2147483646 h 82"/>
                <a:gd name="T42" fmla="*/ 2147483646 w 102"/>
                <a:gd name="T43" fmla="*/ 2147483646 h 82"/>
                <a:gd name="T44" fmla="*/ 2147483646 w 102"/>
                <a:gd name="T45" fmla="*/ 2147483646 h 82"/>
                <a:gd name="T46" fmla="*/ 2147483646 w 102"/>
                <a:gd name="T47" fmla="*/ 2147483646 h 82"/>
                <a:gd name="T48" fmla="*/ 2147483646 w 102"/>
                <a:gd name="T49" fmla="*/ 2147483646 h 82"/>
                <a:gd name="T50" fmla="*/ 2147483646 w 102"/>
                <a:gd name="T51" fmla="*/ 2147483646 h 82"/>
                <a:gd name="T52" fmla="*/ 0 w 102"/>
                <a:gd name="T53" fmla="*/ 2147483646 h 82"/>
                <a:gd name="T54" fmla="*/ 0 w 102"/>
                <a:gd name="T55" fmla="*/ 2147483646 h 82"/>
                <a:gd name="T56" fmla="*/ 0 w 102"/>
                <a:gd name="T57" fmla="*/ 2147483646 h 82"/>
                <a:gd name="T58" fmla="*/ 2147483646 w 102"/>
                <a:gd name="T59" fmla="*/ 2147483646 h 82"/>
                <a:gd name="T60" fmla="*/ 2147483646 w 102"/>
                <a:gd name="T61" fmla="*/ 2147483646 h 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2" h="82">
                  <a:moveTo>
                    <a:pt x="90" y="0"/>
                  </a:moveTo>
                  <a:lnTo>
                    <a:pt x="90" y="0"/>
                  </a:lnTo>
                  <a:lnTo>
                    <a:pt x="94" y="6"/>
                  </a:lnTo>
                  <a:lnTo>
                    <a:pt x="98" y="14"/>
                  </a:lnTo>
                  <a:lnTo>
                    <a:pt x="100" y="22"/>
                  </a:lnTo>
                  <a:lnTo>
                    <a:pt x="102" y="32"/>
                  </a:lnTo>
                  <a:lnTo>
                    <a:pt x="100" y="42"/>
                  </a:lnTo>
                  <a:lnTo>
                    <a:pt x="98" y="52"/>
                  </a:lnTo>
                  <a:lnTo>
                    <a:pt x="92" y="60"/>
                  </a:lnTo>
                  <a:lnTo>
                    <a:pt x="86" y="68"/>
                  </a:lnTo>
                  <a:lnTo>
                    <a:pt x="78" y="74"/>
                  </a:lnTo>
                  <a:lnTo>
                    <a:pt x="70" y="78"/>
                  </a:lnTo>
                  <a:lnTo>
                    <a:pt x="60" y="82"/>
                  </a:lnTo>
                  <a:lnTo>
                    <a:pt x="50" y="82"/>
                  </a:lnTo>
                  <a:lnTo>
                    <a:pt x="46" y="82"/>
                  </a:lnTo>
                  <a:lnTo>
                    <a:pt x="36" y="80"/>
                  </a:lnTo>
                  <a:lnTo>
                    <a:pt x="28" y="76"/>
                  </a:lnTo>
                  <a:lnTo>
                    <a:pt x="20" y="72"/>
                  </a:lnTo>
                  <a:lnTo>
                    <a:pt x="14" y="66"/>
                  </a:lnTo>
                  <a:lnTo>
                    <a:pt x="8" y="58"/>
                  </a:lnTo>
                  <a:lnTo>
                    <a:pt x="4" y="50"/>
                  </a:lnTo>
                  <a:lnTo>
                    <a:pt x="2" y="42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1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1" name="Freeform 140"/>
            <p:cNvSpPr>
              <a:spLocks/>
            </p:cNvSpPr>
            <p:nvPr/>
          </p:nvSpPr>
          <p:spPr bwMode="auto">
            <a:xfrm>
              <a:off x="1079500" y="4203700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4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2" name="Freeform 141"/>
            <p:cNvSpPr>
              <a:spLocks/>
            </p:cNvSpPr>
            <p:nvPr/>
          </p:nvSpPr>
          <p:spPr bwMode="auto">
            <a:xfrm>
              <a:off x="1073150" y="4194175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2147483646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2">
                  <a:moveTo>
                    <a:pt x="22" y="12"/>
                  </a:moveTo>
                  <a:lnTo>
                    <a:pt x="22" y="12"/>
                  </a:lnTo>
                  <a:lnTo>
                    <a:pt x="22" y="16"/>
                  </a:lnTo>
                  <a:lnTo>
                    <a:pt x="20" y="20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3" name="Freeform 142"/>
            <p:cNvSpPr>
              <a:spLocks noEditPoints="1"/>
            </p:cNvSpPr>
            <p:nvPr/>
          </p:nvSpPr>
          <p:spPr bwMode="auto">
            <a:xfrm>
              <a:off x="1616075" y="4178300"/>
              <a:ext cx="158750" cy="139700"/>
            </a:xfrm>
            <a:custGeom>
              <a:avLst/>
              <a:gdLst>
                <a:gd name="T0" fmla="*/ 2147483646 w 100"/>
                <a:gd name="T1" fmla="*/ 2147483646 h 88"/>
                <a:gd name="T2" fmla="*/ 2147483646 w 100"/>
                <a:gd name="T3" fmla="*/ 2147483646 h 88"/>
                <a:gd name="T4" fmla="*/ 2147483646 w 100"/>
                <a:gd name="T5" fmla="*/ 2147483646 h 88"/>
                <a:gd name="T6" fmla="*/ 2147483646 w 100"/>
                <a:gd name="T7" fmla="*/ 2147483646 h 88"/>
                <a:gd name="T8" fmla="*/ 0 w 100"/>
                <a:gd name="T9" fmla="*/ 2147483646 h 88"/>
                <a:gd name="T10" fmla="*/ 0 w 100"/>
                <a:gd name="T11" fmla="*/ 2147483646 h 88"/>
                <a:gd name="T12" fmla="*/ 0 w 100"/>
                <a:gd name="T13" fmla="*/ 2147483646 h 88"/>
                <a:gd name="T14" fmla="*/ 0 w 100"/>
                <a:gd name="T15" fmla="*/ 2147483646 h 88"/>
                <a:gd name="T16" fmla="*/ 2147483646 w 100"/>
                <a:gd name="T17" fmla="*/ 2147483646 h 88"/>
                <a:gd name="T18" fmla="*/ 2147483646 w 100"/>
                <a:gd name="T19" fmla="*/ 2147483646 h 88"/>
                <a:gd name="T20" fmla="*/ 2147483646 w 100"/>
                <a:gd name="T21" fmla="*/ 2147483646 h 88"/>
                <a:gd name="T22" fmla="*/ 2147483646 w 100"/>
                <a:gd name="T23" fmla="*/ 2147483646 h 88"/>
                <a:gd name="T24" fmla="*/ 2147483646 w 100"/>
                <a:gd name="T25" fmla="*/ 2147483646 h 88"/>
                <a:gd name="T26" fmla="*/ 2147483646 w 100"/>
                <a:gd name="T27" fmla="*/ 2147483646 h 88"/>
                <a:gd name="T28" fmla="*/ 2147483646 w 100"/>
                <a:gd name="T29" fmla="*/ 2147483646 h 88"/>
                <a:gd name="T30" fmla="*/ 2147483646 w 100"/>
                <a:gd name="T31" fmla="*/ 2147483646 h 88"/>
                <a:gd name="T32" fmla="*/ 2147483646 w 100"/>
                <a:gd name="T33" fmla="*/ 2147483646 h 88"/>
                <a:gd name="T34" fmla="*/ 2147483646 w 100"/>
                <a:gd name="T35" fmla="*/ 2147483646 h 88"/>
                <a:gd name="T36" fmla="*/ 2147483646 w 100"/>
                <a:gd name="T37" fmla="*/ 2147483646 h 88"/>
                <a:gd name="T38" fmla="*/ 2147483646 w 100"/>
                <a:gd name="T39" fmla="*/ 2147483646 h 88"/>
                <a:gd name="T40" fmla="*/ 2147483646 w 100"/>
                <a:gd name="T41" fmla="*/ 2147483646 h 88"/>
                <a:gd name="T42" fmla="*/ 2147483646 w 100"/>
                <a:gd name="T43" fmla="*/ 2147483646 h 88"/>
                <a:gd name="T44" fmla="*/ 2147483646 w 100"/>
                <a:gd name="T45" fmla="*/ 2147483646 h 88"/>
                <a:gd name="T46" fmla="*/ 2147483646 w 100"/>
                <a:gd name="T47" fmla="*/ 2147483646 h 88"/>
                <a:gd name="T48" fmla="*/ 2147483646 w 100"/>
                <a:gd name="T49" fmla="*/ 2147483646 h 88"/>
                <a:gd name="T50" fmla="*/ 2147483646 w 100"/>
                <a:gd name="T51" fmla="*/ 2147483646 h 88"/>
                <a:gd name="T52" fmla="*/ 2147483646 w 100"/>
                <a:gd name="T53" fmla="*/ 2147483646 h 88"/>
                <a:gd name="T54" fmla="*/ 2147483646 w 100"/>
                <a:gd name="T55" fmla="*/ 2147483646 h 88"/>
                <a:gd name="T56" fmla="*/ 2147483646 w 100"/>
                <a:gd name="T57" fmla="*/ 2147483646 h 88"/>
                <a:gd name="T58" fmla="*/ 2147483646 w 100"/>
                <a:gd name="T59" fmla="*/ 2147483646 h 88"/>
                <a:gd name="T60" fmla="*/ 2147483646 w 100"/>
                <a:gd name="T61" fmla="*/ 2147483646 h 88"/>
                <a:gd name="T62" fmla="*/ 2147483646 w 100"/>
                <a:gd name="T63" fmla="*/ 2147483646 h 88"/>
                <a:gd name="T64" fmla="*/ 2147483646 w 100"/>
                <a:gd name="T65" fmla="*/ 0 h 88"/>
                <a:gd name="T66" fmla="*/ 2147483646 w 100"/>
                <a:gd name="T67" fmla="*/ 0 h 88"/>
                <a:gd name="T68" fmla="*/ 2147483646 w 100"/>
                <a:gd name="T69" fmla="*/ 0 h 88"/>
                <a:gd name="T70" fmla="*/ 2147483646 w 100"/>
                <a:gd name="T71" fmla="*/ 2147483646 h 88"/>
                <a:gd name="T72" fmla="*/ 2147483646 w 100"/>
                <a:gd name="T73" fmla="*/ 2147483646 h 88"/>
                <a:gd name="T74" fmla="*/ 2147483646 w 100"/>
                <a:gd name="T75" fmla="*/ 2147483646 h 88"/>
                <a:gd name="T76" fmla="*/ 2147483646 w 100"/>
                <a:gd name="T77" fmla="*/ 2147483646 h 88"/>
                <a:gd name="T78" fmla="*/ 2147483646 w 100"/>
                <a:gd name="T79" fmla="*/ 2147483646 h 88"/>
                <a:gd name="T80" fmla="*/ 2147483646 w 100"/>
                <a:gd name="T81" fmla="*/ 2147483646 h 88"/>
                <a:gd name="T82" fmla="*/ 2147483646 w 100"/>
                <a:gd name="T83" fmla="*/ 2147483646 h 88"/>
                <a:gd name="T84" fmla="*/ 2147483646 w 100"/>
                <a:gd name="T85" fmla="*/ 2147483646 h 88"/>
                <a:gd name="T86" fmla="*/ 2147483646 w 100"/>
                <a:gd name="T87" fmla="*/ 2147483646 h 88"/>
                <a:gd name="T88" fmla="*/ 2147483646 w 100"/>
                <a:gd name="T89" fmla="*/ 2147483646 h 88"/>
                <a:gd name="T90" fmla="*/ 2147483646 w 100"/>
                <a:gd name="T91" fmla="*/ 2147483646 h 88"/>
                <a:gd name="T92" fmla="*/ 2147483646 w 100"/>
                <a:gd name="T93" fmla="*/ 2147483646 h 88"/>
                <a:gd name="T94" fmla="*/ 2147483646 w 100"/>
                <a:gd name="T95" fmla="*/ 2147483646 h 88"/>
                <a:gd name="T96" fmla="*/ 2147483646 w 100"/>
                <a:gd name="T97" fmla="*/ 2147483646 h 88"/>
                <a:gd name="T98" fmla="*/ 2147483646 w 100"/>
                <a:gd name="T99" fmla="*/ 2147483646 h 88"/>
                <a:gd name="T100" fmla="*/ 2147483646 w 100"/>
                <a:gd name="T101" fmla="*/ 2147483646 h 88"/>
                <a:gd name="T102" fmla="*/ 2147483646 w 100"/>
                <a:gd name="T103" fmla="*/ 2147483646 h 88"/>
                <a:gd name="T104" fmla="*/ 2147483646 w 100"/>
                <a:gd name="T105" fmla="*/ 2147483646 h 88"/>
                <a:gd name="T106" fmla="*/ 2147483646 w 100"/>
                <a:gd name="T107" fmla="*/ 2147483646 h 88"/>
                <a:gd name="T108" fmla="*/ 2147483646 w 100"/>
                <a:gd name="T109" fmla="*/ 2147483646 h 88"/>
                <a:gd name="T110" fmla="*/ 2147483646 w 100"/>
                <a:gd name="T111" fmla="*/ 2147483646 h 88"/>
                <a:gd name="T112" fmla="*/ 2147483646 w 100"/>
                <a:gd name="T113" fmla="*/ 2147483646 h 88"/>
                <a:gd name="T114" fmla="*/ 2147483646 w 100"/>
                <a:gd name="T115" fmla="*/ 2147483646 h 88"/>
                <a:gd name="T116" fmla="*/ 2147483646 w 100"/>
                <a:gd name="T117" fmla="*/ 2147483646 h 88"/>
                <a:gd name="T118" fmla="*/ 2147483646 w 100"/>
                <a:gd name="T119" fmla="*/ 2147483646 h 8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00" h="88">
                  <a:moveTo>
                    <a:pt x="12" y="6"/>
                  </a:moveTo>
                  <a:lnTo>
                    <a:pt x="12" y="6"/>
                  </a:lnTo>
                  <a:lnTo>
                    <a:pt x="6" y="12"/>
                  </a:lnTo>
                  <a:lnTo>
                    <a:pt x="2" y="20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4" y="58"/>
                  </a:lnTo>
                  <a:lnTo>
                    <a:pt x="8" y="66"/>
                  </a:lnTo>
                  <a:lnTo>
                    <a:pt x="14" y="74"/>
                  </a:lnTo>
                  <a:lnTo>
                    <a:pt x="22" y="80"/>
                  </a:lnTo>
                  <a:lnTo>
                    <a:pt x="30" y="84"/>
                  </a:lnTo>
                  <a:lnTo>
                    <a:pt x="40" y="88"/>
                  </a:lnTo>
                  <a:lnTo>
                    <a:pt x="50" y="88"/>
                  </a:lnTo>
                  <a:lnTo>
                    <a:pt x="54" y="88"/>
                  </a:lnTo>
                  <a:lnTo>
                    <a:pt x="64" y="86"/>
                  </a:lnTo>
                  <a:lnTo>
                    <a:pt x="72" y="84"/>
                  </a:lnTo>
                  <a:lnTo>
                    <a:pt x="80" y="78"/>
                  </a:lnTo>
                  <a:lnTo>
                    <a:pt x="88" y="72"/>
                  </a:lnTo>
                  <a:lnTo>
                    <a:pt x="92" y="64"/>
                  </a:lnTo>
                  <a:lnTo>
                    <a:pt x="96" y="56"/>
                  </a:lnTo>
                  <a:lnTo>
                    <a:pt x="100" y="48"/>
                  </a:lnTo>
                  <a:lnTo>
                    <a:pt x="100" y="38"/>
                  </a:lnTo>
                  <a:lnTo>
                    <a:pt x="100" y="30"/>
                  </a:lnTo>
                  <a:lnTo>
                    <a:pt x="98" y="22"/>
                  </a:lnTo>
                  <a:lnTo>
                    <a:pt x="92" y="10"/>
                  </a:lnTo>
                  <a:lnTo>
                    <a:pt x="68" y="2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28" y="2"/>
                  </a:lnTo>
                  <a:lnTo>
                    <a:pt x="12" y="6"/>
                  </a:lnTo>
                  <a:close/>
                  <a:moveTo>
                    <a:pt x="28" y="38"/>
                  </a:moveTo>
                  <a:lnTo>
                    <a:pt x="28" y="38"/>
                  </a:lnTo>
                  <a:lnTo>
                    <a:pt x="30" y="30"/>
                  </a:lnTo>
                  <a:lnTo>
                    <a:pt x="34" y="22"/>
                  </a:lnTo>
                  <a:lnTo>
                    <a:pt x="42" y="18"/>
                  </a:lnTo>
                  <a:lnTo>
                    <a:pt x="50" y="16"/>
                  </a:lnTo>
                  <a:lnTo>
                    <a:pt x="58" y="18"/>
                  </a:lnTo>
                  <a:lnTo>
                    <a:pt x="66" y="22"/>
                  </a:lnTo>
                  <a:lnTo>
                    <a:pt x="70" y="30"/>
                  </a:lnTo>
                  <a:lnTo>
                    <a:pt x="72" y="38"/>
                  </a:lnTo>
                  <a:lnTo>
                    <a:pt x="70" y="46"/>
                  </a:lnTo>
                  <a:lnTo>
                    <a:pt x="66" y="54"/>
                  </a:lnTo>
                  <a:lnTo>
                    <a:pt x="58" y="58"/>
                  </a:lnTo>
                  <a:lnTo>
                    <a:pt x="50" y="60"/>
                  </a:lnTo>
                  <a:lnTo>
                    <a:pt x="42" y="58"/>
                  </a:lnTo>
                  <a:lnTo>
                    <a:pt x="34" y="54"/>
                  </a:lnTo>
                  <a:lnTo>
                    <a:pt x="30" y="46"/>
                  </a:lnTo>
                  <a:lnTo>
                    <a:pt x="28" y="38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4" name="Freeform 143"/>
            <p:cNvSpPr>
              <a:spLocks/>
            </p:cNvSpPr>
            <p:nvPr/>
          </p:nvSpPr>
          <p:spPr bwMode="auto">
            <a:xfrm>
              <a:off x="1660525" y="4203700"/>
              <a:ext cx="69850" cy="69850"/>
            </a:xfrm>
            <a:custGeom>
              <a:avLst/>
              <a:gdLst>
                <a:gd name="T0" fmla="*/ 2147483646 w 44"/>
                <a:gd name="T1" fmla="*/ 0 h 44"/>
                <a:gd name="T2" fmla="*/ 2147483646 w 44"/>
                <a:gd name="T3" fmla="*/ 0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0 w 44"/>
                <a:gd name="T11" fmla="*/ 2147483646 h 44"/>
                <a:gd name="T12" fmla="*/ 0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2147483646 h 44"/>
                <a:gd name="T32" fmla="*/ 2147483646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0 h 44"/>
                <a:gd name="T42" fmla="*/ 2147483646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5" name="Freeform 144"/>
            <p:cNvSpPr>
              <a:spLocks/>
            </p:cNvSpPr>
            <p:nvPr/>
          </p:nvSpPr>
          <p:spPr bwMode="auto">
            <a:xfrm>
              <a:off x="1508125" y="4187825"/>
              <a:ext cx="193675" cy="133350"/>
            </a:xfrm>
            <a:custGeom>
              <a:avLst/>
              <a:gdLst>
                <a:gd name="T0" fmla="*/ 2147483646 w 122"/>
                <a:gd name="T1" fmla="*/ 2147483646 h 84"/>
                <a:gd name="T2" fmla="*/ 2147483646 w 122"/>
                <a:gd name="T3" fmla="*/ 2147483646 h 84"/>
                <a:gd name="T4" fmla="*/ 2147483646 w 122"/>
                <a:gd name="T5" fmla="*/ 2147483646 h 84"/>
                <a:gd name="T6" fmla="*/ 2147483646 w 122"/>
                <a:gd name="T7" fmla="*/ 2147483646 h 84"/>
                <a:gd name="T8" fmla="*/ 2147483646 w 122"/>
                <a:gd name="T9" fmla="*/ 2147483646 h 84"/>
                <a:gd name="T10" fmla="*/ 2147483646 w 122"/>
                <a:gd name="T11" fmla="*/ 2147483646 h 84"/>
                <a:gd name="T12" fmla="*/ 2147483646 w 122"/>
                <a:gd name="T13" fmla="*/ 2147483646 h 84"/>
                <a:gd name="T14" fmla="*/ 2147483646 w 122"/>
                <a:gd name="T15" fmla="*/ 2147483646 h 84"/>
                <a:gd name="T16" fmla="*/ 2147483646 w 122"/>
                <a:gd name="T17" fmla="*/ 2147483646 h 84"/>
                <a:gd name="T18" fmla="*/ 2147483646 w 122"/>
                <a:gd name="T19" fmla="*/ 2147483646 h 84"/>
                <a:gd name="T20" fmla="*/ 2147483646 w 122"/>
                <a:gd name="T21" fmla="*/ 2147483646 h 84"/>
                <a:gd name="T22" fmla="*/ 2147483646 w 122"/>
                <a:gd name="T23" fmla="*/ 2147483646 h 84"/>
                <a:gd name="T24" fmla="*/ 2147483646 w 122"/>
                <a:gd name="T25" fmla="*/ 2147483646 h 84"/>
                <a:gd name="T26" fmla="*/ 2147483646 w 122"/>
                <a:gd name="T27" fmla="*/ 2147483646 h 84"/>
                <a:gd name="T28" fmla="*/ 2147483646 w 122"/>
                <a:gd name="T29" fmla="*/ 2147483646 h 84"/>
                <a:gd name="T30" fmla="*/ 2147483646 w 122"/>
                <a:gd name="T31" fmla="*/ 2147483646 h 84"/>
                <a:gd name="T32" fmla="*/ 2147483646 w 122"/>
                <a:gd name="T33" fmla="*/ 2147483646 h 84"/>
                <a:gd name="T34" fmla="*/ 2147483646 w 122"/>
                <a:gd name="T35" fmla="*/ 2147483646 h 84"/>
                <a:gd name="T36" fmla="*/ 2147483646 w 122"/>
                <a:gd name="T37" fmla="*/ 2147483646 h 84"/>
                <a:gd name="T38" fmla="*/ 2147483646 w 122"/>
                <a:gd name="T39" fmla="*/ 0 h 84"/>
                <a:gd name="T40" fmla="*/ 2147483646 w 122"/>
                <a:gd name="T41" fmla="*/ 0 h 84"/>
                <a:gd name="T42" fmla="*/ 2147483646 w 122"/>
                <a:gd name="T43" fmla="*/ 2147483646 h 84"/>
                <a:gd name="T44" fmla="*/ 2147483646 w 122"/>
                <a:gd name="T45" fmla="*/ 2147483646 h 84"/>
                <a:gd name="T46" fmla="*/ 2147483646 w 122"/>
                <a:gd name="T47" fmla="*/ 2147483646 h 84"/>
                <a:gd name="T48" fmla="*/ 0 w 122"/>
                <a:gd name="T49" fmla="*/ 2147483646 h 84"/>
                <a:gd name="T50" fmla="*/ 0 w 122"/>
                <a:gd name="T51" fmla="*/ 2147483646 h 84"/>
                <a:gd name="T52" fmla="*/ 2147483646 w 122"/>
                <a:gd name="T53" fmla="*/ 2147483646 h 84"/>
                <a:gd name="T54" fmla="*/ 2147483646 w 122"/>
                <a:gd name="T55" fmla="*/ 2147483646 h 84"/>
                <a:gd name="T56" fmla="*/ 2147483646 w 122"/>
                <a:gd name="T57" fmla="*/ 2147483646 h 84"/>
                <a:gd name="T58" fmla="*/ 2147483646 w 122"/>
                <a:gd name="T59" fmla="*/ 2147483646 h 84"/>
                <a:gd name="T60" fmla="*/ 2147483646 w 122"/>
                <a:gd name="T61" fmla="*/ 2147483646 h 84"/>
                <a:gd name="T62" fmla="*/ 2147483646 w 122"/>
                <a:gd name="T63" fmla="*/ 2147483646 h 84"/>
                <a:gd name="T64" fmla="*/ 2147483646 w 122"/>
                <a:gd name="T65" fmla="*/ 2147483646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2" h="84">
                  <a:moveTo>
                    <a:pt x="116" y="84"/>
                  </a:moveTo>
                  <a:lnTo>
                    <a:pt x="116" y="84"/>
                  </a:lnTo>
                  <a:lnTo>
                    <a:pt x="122" y="82"/>
                  </a:lnTo>
                  <a:lnTo>
                    <a:pt x="118" y="82"/>
                  </a:lnTo>
                  <a:lnTo>
                    <a:pt x="108" y="82"/>
                  </a:lnTo>
                  <a:lnTo>
                    <a:pt x="98" y="78"/>
                  </a:lnTo>
                  <a:lnTo>
                    <a:pt x="90" y="74"/>
                  </a:lnTo>
                  <a:lnTo>
                    <a:pt x="82" y="68"/>
                  </a:lnTo>
                  <a:lnTo>
                    <a:pt x="76" y="60"/>
                  </a:lnTo>
                  <a:lnTo>
                    <a:pt x="72" y="52"/>
                  </a:lnTo>
                  <a:lnTo>
                    <a:pt x="68" y="42"/>
                  </a:lnTo>
                  <a:lnTo>
                    <a:pt x="68" y="32"/>
                  </a:lnTo>
                  <a:lnTo>
                    <a:pt x="68" y="24"/>
                  </a:lnTo>
                  <a:lnTo>
                    <a:pt x="70" y="14"/>
                  </a:lnTo>
                  <a:lnTo>
                    <a:pt x="74" y="6"/>
                  </a:lnTo>
                  <a:lnTo>
                    <a:pt x="80" y="0"/>
                  </a:lnTo>
                  <a:lnTo>
                    <a:pt x="54" y="10"/>
                  </a:lnTo>
                  <a:lnTo>
                    <a:pt x="30" y="22"/>
                  </a:lnTo>
                  <a:lnTo>
                    <a:pt x="12" y="36"/>
                  </a:lnTo>
                  <a:lnTo>
                    <a:pt x="0" y="46"/>
                  </a:lnTo>
                  <a:lnTo>
                    <a:pt x="8" y="52"/>
                  </a:lnTo>
                  <a:lnTo>
                    <a:pt x="34" y="64"/>
                  </a:lnTo>
                  <a:lnTo>
                    <a:pt x="50" y="72"/>
                  </a:lnTo>
                  <a:lnTo>
                    <a:pt x="70" y="78"/>
                  </a:lnTo>
                  <a:lnTo>
                    <a:pt x="92" y="82"/>
                  </a:lnTo>
                  <a:lnTo>
                    <a:pt x="116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6" name="Freeform 145"/>
            <p:cNvSpPr>
              <a:spLocks/>
            </p:cNvSpPr>
            <p:nvPr/>
          </p:nvSpPr>
          <p:spPr bwMode="auto">
            <a:xfrm>
              <a:off x="1701800" y="4194175"/>
              <a:ext cx="152400" cy="123825"/>
            </a:xfrm>
            <a:custGeom>
              <a:avLst/>
              <a:gdLst>
                <a:gd name="T0" fmla="*/ 0 w 96"/>
                <a:gd name="T1" fmla="*/ 2147483646 h 78"/>
                <a:gd name="T2" fmla="*/ 0 w 96"/>
                <a:gd name="T3" fmla="*/ 2147483646 h 78"/>
                <a:gd name="T4" fmla="*/ 0 w 96"/>
                <a:gd name="T5" fmla="*/ 2147483646 h 78"/>
                <a:gd name="T6" fmla="*/ 2147483646 w 96"/>
                <a:gd name="T7" fmla="*/ 2147483646 h 78"/>
                <a:gd name="T8" fmla="*/ 2147483646 w 96"/>
                <a:gd name="T9" fmla="*/ 2147483646 h 78"/>
                <a:gd name="T10" fmla="*/ 2147483646 w 96"/>
                <a:gd name="T11" fmla="*/ 2147483646 h 78"/>
                <a:gd name="T12" fmla="*/ 2147483646 w 96"/>
                <a:gd name="T13" fmla="*/ 2147483646 h 78"/>
                <a:gd name="T14" fmla="*/ 2147483646 w 96"/>
                <a:gd name="T15" fmla="*/ 2147483646 h 78"/>
                <a:gd name="T16" fmla="*/ 2147483646 w 96"/>
                <a:gd name="T17" fmla="*/ 2147483646 h 78"/>
                <a:gd name="T18" fmla="*/ 2147483646 w 96"/>
                <a:gd name="T19" fmla="*/ 2147483646 h 78"/>
                <a:gd name="T20" fmla="*/ 2147483646 w 96"/>
                <a:gd name="T21" fmla="*/ 2147483646 h 78"/>
                <a:gd name="T22" fmla="*/ 2147483646 w 96"/>
                <a:gd name="T23" fmla="*/ 2147483646 h 78"/>
                <a:gd name="T24" fmla="*/ 2147483646 w 96"/>
                <a:gd name="T25" fmla="*/ 2147483646 h 78"/>
                <a:gd name="T26" fmla="*/ 2147483646 w 96"/>
                <a:gd name="T27" fmla="*/ 2147483646 h 78"/>
                <a:gd name="T28" fmla="*/ 2147483646 w 96"/>
                <a:gd name="T29" fmla="*/ 0 h 78"/>
                <a:gd name="T30" fmla="*/ 2147483646 w 96"/>
                <a:gd name="T31" fmla="*/ 0 h 78"/>
                <a:gd name="T32" fmla="*/ 2147483646 w 96"/>
                <a:gd name="T33" fmla="*/ 2147483646 h 78"/>
                <a:gd name="T34" fmla="*/ 2147483646 w 96"/>
                <a:gd name="T35" fmla="*/ 2147483646 h 78"/>
                <a:gd name="T36" fmla="*/ 2147483646 w 96"/>
                <a:gd name="T37" fmla="*/ 2147483646 h 78"/>
                <a:gd name="T38" fmla="*/ 2147483646 w 96"/>
                <a:gd name="T39" fmla="*/ 2147483646 h 78"/>
                <a:gd name="T40" fmla="*/ 2147483646 w 96"/>
                <a:gd name="T41" fmla="*/ 2147483646 h 78"/>
                <a:gd name="T42" fmla="*/ 2147483646 w 96"/>
                <a:gd name="T43" fmla="*/ 2147483646 h 78"/>
                <a:gd name="T44" fmla="*/ 2147483646 w 96"/>
                <a:gd name="T45" fmla="*/ 2147483646 h 78"/>
                <a:gd name="T46" fmla="*/ 2147483646 w 96"/>
                <a:gd name="T47" fmla="*/ 2147483646 h 78"/>
                <a:gd name="T48" fmla="*/ 2147483646 w 96"/>
                <a:gd name="T49" fmla="*/ 2147483646 h 78"/>
                <a:gd name="T50" fmla="*/ 2147483646 w 96"/>
                <a:gd name="T51" fmla="*/ 2147483646 h 78"/>
                <a:gd name="T52" fmla="*/ 2147483646 w 96"/>
                <a:gd name="T53" fmla="*/ 2147483646 h 78"/>
                <a:gd name="T54" fmla="*/ 0 w 96"/>
                <a:gd name="T55" fmla="*/ 2147483646 h 78"/>
                <a:gd name="T56" fmla="*/ 0 w 96"/>
                <a:gd name="T57" fmla="*/ 2147483646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6" h="78">
                  <a:moveTo>
                    <a:pt x="0" y="78"/>
                  </a:moveTo>
                  <a:lnTo>
                    <a:pt x="0" y="78"/>
                  </a:lnTo>
                  <a:lnTo>
                    <a:pt x="24" y="76"/>
                  </a:lnTo>
                  <a:lnTo>
                    <a:pt x="38" y="72"/>
                  </a:lnTo>
                  <a:lnTo>
                    <a:pt x="52" y="68"/>
                  </a:lnTo>
                  <a:lnTo>
                    <a:pt x="68" y="62"/>
                  </a:lnTo>
                  <a:lnTo>
                    <a:pt x="80" y="54"/>
                  </a:lnTo>
                  <a:lnTo>
                    <a:pt x="90" y="44"/>
                  </a:lnTo>
                  <a:lnTo>
                    <a:pt x="92" y="38"/>
                  </a:lnTo>
                  <a:lnTo>
                    <a:pt x="96" y="30"/>
                  </a:lnTo>
                  <a:lnTo>
                    <a:pt x="78" y="20"/>
                  </a:lnTo>
                  <a:lnTo>
                    <a:pt x="60" y="10"/>
                  </a:lnTo>
                  <a:lnTo>
                    <a:pt x="38" y="0"/>
                  </a:lnTo>
                  <a:lnTo>
                    <a:pt x="44" y="12"/>
                  </a:lnTo>
                  <a:lnTo>
                    <a:pt x="46" y="20"/>
                  </a:lnTo>
                  <a:lnTo>
                    <a:pt x="46" y="28"/>
                  </a:lnTo>
                  <a:lnTo>
                    <a:pt x="46" y="38"/>
                  </a:lnTo>
                  <a:lnTo>
                    <a:pt x="42" y="46"/>
                  </a:lnTo>
                  <a:lnTo>
                    <a:pt x="38" y="54"/>
                  </a:lnTo>
                  <a:lnTo>
                    <a:pt x="34" y="62"/>
                  </a:lnTo>
                  <a:lnTo>
                    <a:pt x="26" y="68"/>
                  </a:lnTo>
                  <a:lnTo>
                    <a:pt x="18" y="74"/>
                  </a:lnTo>
                  <a:lnTo>
                    <a:pt x="10" y="76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" name="Freeform 146"/>
            <p:cNvSpPr>
              <a:spLocks/>
            </p:cNvSpPr>
            <p:nvPr/>
          </p:nvSpPr>
          <p:spPr bwMode="auto">
            <a:xfrm>
              <a:off x="1508125" y="4178300"/>
              <a:ext cx="346075" cy="142875"/>
            </a:xfrm>
            <a:custGeom>
              <a:avLst/>
              <a:gdLst>
                <a:gd name="T0" fmla="*/ 2147483646 w 218"/>
                <a:gd name="T1" fmla="*/ 2147483646 h 90"/>
                <a:gd name="T2" fmla="*/ 2147483646 w 218"/>
                <a:gd name="T3" fmla="*/ 2147483646 h 90"/>
                <a:gd name="T4" fmla="*/ 2147483646 w 218"/>
                <a:gd name="T5" fmla="*/ 2147483646 h 90"/>
                <a:gd name="T6" fmla="*/ 2147483646 w 218"/>
                <a:gd name="T7" fmla="*/ 2147483646 h 90"/>
                <a:gd name="T8" fmla="*/ 2147483646 w 218"/>
                <a:gd name="T9" fmla="*/ 2147483646 h 90"/>
                <a:gd name="T10" fmla="*/ 2147483646 w 218"/>
                <a:gd name="T11" fmla="*/ 2147483646 h 90"/>
                <a:gd name="T12" fmla="*/ 2147483646 w 218"/>
                <a:gd name="T13" fmla="*/ 2147483646 h 90"/>
                <a:gd name="T14" fmla="*/ 2147483646 w 218"/>
                <a:gd name="T15" fmla="*/ 0 h 90"/>
                <a:gd name="T16" fmla="*/ 2147483646 w 218"/>
                <a:gd name="T17" fmla="*/ 0 h 90"/>
                <a:gd name="T18" fmla="*/ 2147483646 w 218"/>
                <a:gd name="T19" fmla="*/ 0 h 90"/>
                <a:gd name="T20" fmla="*/ 2147483646 w 218"/>
                <a:gd name="T21" fmla="*/ 2147483646 h 90"/>
                <a:gd name="T22" fmla="*/ 2147483646 w 218"/>
                <a:gd name="T23" fmla="*/ 2147483646 h 90"/>
                <a:gd name="T24" fmla="*/ 2147483646 w 218"/>
                <a:gd name="T25" fmla="*/ 2147483646 h 90"/>
                <a:gd name="T26" fmla="*/ 2147483646 w 218"/>
                <a:gd name="T27" fmla="*/ 2147483646 h 90"/>
                <a:gd name="T28" fmla="*/ 2147483646 w 218"/>
                <a:gd name="T29" fmla="*/ 2147483646 h 90"/>
                <a:gd name="T30" fmla="*/ 2147483646 w 218"/>
                <a:gd name="T31" fmla="*/ 2147483646 h 90"/>
                <a:gd name="T32" fmla="*/ 0 w 218"/>
                <a:gd name="T33" fmla="*/ 2147483646 h 90"/>
                <a:gd name="T34" fmla="*/ 0 w 218"/>
                <a:gd name="T35" fmla="*/ 2147483646 h 90"/>
                <a:gd name="T36" fmla="*/ 2147483646 w 218"/>
                <a:gd name="T37" fmla="*/ 2147483646 h 90"/>
                <a:gd name="T38" fmla="*/ 2147483646 w 218"/>
                <a:gd name="T39" fmla="*/ 2147483646 h 90"/>
                <a:gd name="T40" fmla="*/ 2147483646 w 218"/>
                <a:gd name="T41" fmla="*/ 2147483646 h 90"/>
                <a:gd name="T42" fmla="*/ 2147483646 w 218"/>
                <a:gd name="T43" fmla="*/ 2147483646 h 90"/>
                <a:gd name="T44" fmla="*/ 2147483646 w 218"/>
                <a:gd name="T45" fmla="*/ 2147483646 h 90"/>
                <a:gd name="T46" fmla="*/ 2147483646 w 218"/>
                <a:gd name="T47" fmla="*/ 2147483646 h 90"/>
                <a:gd name="T48" fmla="*/ 2147483646 w 218"/>
                <a:gd name="T49" fmla="*/ 2147483646 h 90"/>
                <a:gd name="T50" fmla="*/ 2147483646 w 218"/>
                <a:gd name="T51" fmla="*/ 2147483646 h 90"/>
                <a:gd name="T52" fmla="*/ 2147483646 w 218"/>
                <a:gd name="T53" fmla="*/ 2147483646 h 90"/>
                <a:gd name="T54" fmla="*/ 2147483646 w 218"/>
                <a:gd name="T55" fmla="*/ 2147483646 h 90"/>
                <a:gd name="T56" fmla="*/ 2147483646 w 218"/>
                <a:gd name="T57" fmla="*/ 2147483646 h 90"/>
                <a:gd name="T58" fmla="*/ 2147483646 w 218"/>
                <a:gd name="T59" fmla="*/ 2147483646 h 90"/>
                <a:gd name="T60" fmla="*/ 2147483646 w 218"/>
                <a:gd name="T61" fmla="*/ 2147483646 h 90"/>
                <a:gd name="T62" fmla="*/ 2147483646 w 218"/>
                <a:gd name="T63" fmla="*/ 2147483646 h 90"/>
                <a:gd name="T64" fmla="*/ 2147483646 w 218"/>
                <a:gd name="T65" fmla="*/ 2147483646 h 90"/>
                <a:gd name="T66" fmla="*/ 2147483646 w 218"/>
                <a:gd name="T67" fmla="*/ 2147483646 h 90"/>
                <a:gd name="T68" fmla="*/ 2147483646 w 218"/>
                <a:gd name="T69" fmla="*/ 2147483646 h 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18" h="90">
                  <a:moveTo>
                    <a:pt x="218" y="40"/>
                  </a:moveTo>
                  <a:lnTo>
                    <a:pt x="218" y="40"/>
                  </a:lnTo>
                  <a:lnTo>
                    <a:pt x="200" y="30"/>
                  </a:lnTo>
                  <a:lnTo>
                    <a:pt x="182" y="20"/>
                  </a:lnTo>
                  <a:lnTo>
                    <a:pt x="160" y="10"/>
                  </a:lnTo>
                  <a:lnTo>
                    <a:pt x="136" y="2"/>
                  </a:lnTo>
                  <a:lnTo>
                    <a:pt x="124" y="0"/>
                  </a:lnTo>
                  <a:lnTo>
                    <a:pt x="112" y="0"/>
                  </a:lnTo>
                  <a:lnTo>
                    <a:pt x="96" y="2"/>
                  </a:lnTo>
                  <a:lnTo>
                    <a:pt x="80" y="6"/>
                  </a:lnTo>
                  <a:lnTo>
                    <a:pt x="54" y="16"/>
                  </a:lnTo>
                  <a:lnTo>
                    <a:pt x="30" y="28"/>
                  </a:lnTo>
                  <a:lnTo>
                    <a:pt x="12" y="42"/>
                  </a:lnTo>
                  <a:lnTo>
                    <a:pt x="0" y="52"/>
                  </a:lnTo>
                  <a:lnTo>
                    <a:pt x="8" y="58"/>
                  </a:lnTo>
                  <a:lnTo>
                    <a:pt x="34" y="70"/>
                  </a:lnTo>
                  <a:lnTo>
                    <a:pt x="50" y="78"/>
                  </a:lnTo>
                  <a:lnTo>
                    <a:pt x="70" y="84"/>
                  </a:lnTo>
                  <a:lnTo>
                    <a:pt x="92" y="88"/>
                  </a:lnTo>
                  <a:lnTo>
                    <a:pt x="116" y="90"/>
                  </a:lnTo>
                  <a:lnTo>
                    <a:pt x="122" y="88"/>
                  </a:lnTo>
                  <a:lnTo>
                    <a:pt x="146" y="86"/>
                  </a:lnTo>
                  <a:lnTo>
                    <a:pt x="160" y="82"/>
                  </a:lnTo>
                  <a:lnTo>
                    <a:pt x="174" y="78"/>
                  </a:lnTo>
                  <a:lnTo>
                    <a:pt x="190" y="72"/>
                  </a:lnTo>
                  <a:lnTo>
                    <a:pt x="202" y="64"/>
                  </a:lnTo>
                  <a:lnTo>
                    <a:pt x="212" y="54"/>
                  </a:lnTo>
                  <a:lnTo>
                    <a:pt x="214" y="48"/>
                  </a:lnTo>
                  <a:lnTo>
                    <a:pt x="218" y="4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8" name="Freeform 147"/>
            <p:cNvSpPr>
              <a:spLocks/>
            </p:cNvSpPr>
            <p:nvPr/>
          </p:nvSpPr>
          <p:spPr bwMode="auto">
            <a:xfrm>
              <a:off x="1470025" y="4165600"/>
              <a:ext cx="447675" cy="92075"/>
            </a:xfrm>
            <a:custGeom>
              <a:avLst/>
              <a:gdLst>
                <a:gd name="T0" fmla="*/ 0 w 282"/>
                <a:gd name="T1" fmla="*/ 2147483646 h 58"/>
                <a:gd name="T2" fmla="*/ 0 w 282"/>
                <a:gd name="T3" fmla="*/ 2147483646 h 58"/>
                <a:gd name="T4" fmla="*/ 2147483646 w 282"/>
                <a:gd name="T5" fmla="*/ 2147483646 h 58"/>
                <a:gd name="T6" fmla="*/ 2147483646 w 282"/>
                <a:gd name="T7" fmla="*/ 2147483646 h 58"/>
                <a:gd name="T8" fmla="*/ 2147483646 w 282"/>
                <a:gd name="T9" fmla="*/ 2147483646 h 58"/>
                <a:gd name="T10" fmla="*/ 2147483646 w 282"/>
                <a:gd name="T11" fmla="*/ 2147483646 h 58"/>
                <a:gd name="T12" fmla="*/ 2147483646 w 282"/>
                <a:gd name="T13" fmla="*/ 2147483646 h 58"/>
                <a:gd name="T14" fmla="*/ 2147483646 w 282"/>
                <a:gd name="T15" fmla="*/ 2147483646 h 58"/>
                <a:gd name="T16" fmla="*/ 2147483646 w 282"/>
                <a:gd name="T17" fmla="*/ 0 h 58"/>
                <a:gd name="T18" fmla="*/ 2147483646 w 282"/>
                <a:gd name="T19" fmla="*/ 0 h 58"/>
                <a:gd name="T20" fmla="*/ 2147483646 w 282"/>
                <a:gd name="T21" fmla="*/ 0 h 58"/>
                <a:gd name="T22" fmla="*/ 2147483646 w 282"/>
                <a:gd name="T23" fmla="*/ 0 h 58"/>
                <a:gd name="T24" fmla="*/ 2147483646 w 282"/>
                <a:gd name="T25" fmla="*/ 0 h 58"/>
                <a:gd name="T26" fmla="*/ 2147483646 w 282"/>
                <a:gd name="T27" fmla="*/ 2147483646 h 58"/>
                <a:gd name="T28" fmla="*/ 2147483646 w 282"/>
                <a:gd name="T29" fmla="*/ 2147483646 h 58"/>
                <a:gd name="T30" fmla="*/ 2147483646 w 282"/>
                <a:gd name="T31" fmla="*/ 2147483646 h 58"/>
                <a:gd name="T32" fmla="*/ 2147483646 w 282"/>
                <a:gd name="T33" fmla="*/ 2147483646 h 58"/>
                <a:gd name="T34" fmla="*/ 2147483646 w 282"/>
                <a:gd name="T35" fmla="*/ 2147483646 h 58"/>
                <a:gd name="T36" fmla="*/ 2147483646 w 282"/>
                <a:gd name="T37" fmla="*/ 2147483646 h 58"/>
                <a:gd name="T38" fmla="*/ 2147483646 w 282"/>
                <a:gd name="T39" fmla="*/ 2147483646 h 58"/>
                <a:gd name="T40" fmla="*/ 2147483646 w 282"/>
                <a:gd name="T41" fmla="*/ 2147483646 h 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82" h="58">
                  <a:moveTo>
                    <a:pt x="0" y="58"/>
                  </a:moveTo>
                  <a:lnTo>
                    <a:pt x="0" y="58"/>
                  </a:lnTo>
                  <a:lnTo>
                    <a:pt x="8" y="48"/>
                  </a:lnTo>
                  <a:lnTo>
                    <a:pt x="18" y="38"/>
                  </a:lnTo>
                  <a:lnTo>
                    <a:pt x="32" y="28"/>
                  </a:lnTo>
                  <a:lnTo>
                    <a:pt x="50" y="16"/>
                  </a:lnTo>
                  <a:lnTo>
                    <a:pt x="74" y="6"/>
                  </a:lnTo>
                  <a:lnTo>
                    <a:pt x="88" y="4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8" y="0"/>
                  </a:lnTo>
                  <a:lnTo>
                    <a:pt x="156" y="0"/>
                  </a:lnTo>
                  <a:lnTo>
                    <a:pt x="174" y="2"/>
                  </a:lnTo>
                  <a:lnTo>
                    <a:pt x="196" y="6"/>
                  </a:lnTo>
                  <a:lnTo>
                    <a:pt x="220" y="12"/>
                  </a:lnTo>
                  <a:lnTo>
                    <a:pt x="244" y="22"/>
                  </a:lnTo>
                  <a:lnTo>
                    <a:pt x="256" y="28"/>
                  </a:lnTo>
                  <a:lnTo>
                    <a:pt x="266" y="36"/>
                  </a:lnTo>
                  <a:lnTo>
                    <a:pt x="274" y="44"/>
                  </a:lnTo>
                  <a:lnTo>
                    <a:pt x="282" y="5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9" name="Freeform 148"/>
            <p:cNvSpPr>
              <a:spLocks/>
            </p:cNvSpPr>
            <p:nvPr/>
          </p:nvSpPr>
          <p:spPr bwMode="auto">
            <a:xfrm>
              <a:off x="1616075" y="4187825"/>
              <a:ext cx="158750" cy="130175"/>
            </a:xfrm>
            <a:custGeom>
              <a:avLst/>
              <a:gdLst>
                <a:gd name="T0" fmla="*/ 2147483646 w 100"/>
                <a:gd name="T1" fmla="*/ 0 h 82"/>
                <a:gd name="T2" fmla="*/ 2147483646 w 100"/>
                <a:gd name="T3" fmla="*/ 0 h 82"/>
                <a:gd name="T4" fmla="*/ 2147483646 w 100"/>
                <a:gd name="T5" fmla="*/ 0 h 82"/>
                <a:gd name="T6" fmla="*/ 2147483646 w 100"/>
                <a:gd name="T7" fmla="*/ 2147483646 h 82"/>
                <a:gd name="T8" fmla="*/ 2147483646 w 100"/>
                <a:gd name="T9" fmla="*/ 2147483646 h 82"/>
                <a:gd name="T10" fmla="*/ 0 w 100"/>
                <a:gd name="T11" fmla="*/ 2147483646 h 82"/>
                <a:gd name="T12" fmla="*/ 0 w 100"/>
                <a:gd name="T13" fmla="*/ 2147483646 h 82"/>
                <a:gd name="T14" fmla="*/ 0 w 100"/>
                <a:gd name="T15" fmla="*/ 2147483646 h 82"/>
                <a:gd name="T16" fmla="*/ 0 w 100"/>
                <a:gd name="T17" fmla="*/ 2147483646 h 82"/>
                <a:gd name="T18" fmla="*/ 2147483646 w 100"/>
                <a:gd name="T19" fmla="*/ 2147483646 h 82"/>
                <a:gd name="T20" fmla="*/ 2147483646 w 100"/>
                <a:gd name="T21" fmla="*/ 2147483646 h 82"/>
                <a:gd name="T22" fmla="*/ 2147483646 w 100"/>
                <a:gd name="T23" fmla="*/ 2147483646 h 82"/>
                <a:gd name="T24" fmla="*/ 2147483646 w 100"/>
                <a:gd name="T25" fmla="*/ 2147483646 h 82"/>
                <a:gd name="T26" fmla="*/ 2147483646 w 100"/>
                <a:gd name="T27" fmla="*/ 2147483646 h 82"/>
                <a:gd name="T28" fmla="*/ 2147483646 w 100"/>
                <a:gd name="T29" fmla="*/ 2147483646 h 82"/>
                <a:gd name="T30" fmla="*/ 2147483646 w 100"/>
                <a:gd name="T31" fmla="*/ 2147483646 h 82"/>
                <a:gd name="T32" fmla="*/ 2147483646 w 100"/>
                <a:gd name="T33" fmla="*/ 2147483646 h 82"/>
                <a:gd name="T34" fmla="*/ 2147483646 w 100"/>
                <a:gd name="T35" fmla="*/ 2147483646 h 82"/>
                <a:gd name="T36" fmla="*/ 2147483646 w 100"/>
                <a:gd name="T37" fmla="*/ 2147483646 h 82"/>
                <a:gd name="T38" fmla="*/ 2147483646 w 100"/>
                <a:gd name="T39" fmla="*/ 2147483646 h 82"/>
                <a:gd name="T40" fmla="*/ 2147483646 w 100"/>
                <a:gd name="T41" fmla="*/ 2147483646 h 82"/>
                <a:gd name="T42" fmla="*/ 2147483646 w 100"/>
                <a:gd name="T43" fmla="*/ 2147483646 h 82"/>
                <a:gd name="T44" fmla="*/ 2147483646 w 100"/>
                <a:gd name="T45" fmla="*/ 2147483646 h 82"/>
                <a:gd name="T46" fmla="*/ 2147483646 w 100"/>
                <a:gd name="T47" fmla="*/ 2147483646 h 82"/>
                <a:gd name="T48" fmla="*/ 2147483646 w 100"/>
                <a:gd name="T49" fmla="*/ 2147483646 h 82"/>
                <a:gd name="T50" fmla="*/ 2147483646 w 100"/>
                <a:gd name="T51" fmla="*/ 2147483646 h 82"/>
                <a:gd name="T52" fmla="*/ 2147483646 w 100"/>
                <a:gd name="T53" fmla="*/ 2147483646 h 82"/>
                <a:gd name="T54" fmla="*/ 2147483646 w 100"/>
                <a:gd name="T55" fmla="*/ 2147483646 h 82"/>
                <a:gd name="T56" fmla="*/ 2147483646 w 100"/>
                <a:gd name="T57" fmla="*/ 2147483646 h 82"/>
                <a:gd name="T58" fmla="*/ 2147483646 w 100"/>
                <a:gd name="T59" fmla="*/ 2147483646 h 82"/>
                <a:gd name="T60" fmla="*/ 2147483646 w 100"/>
                <a:gd name="T61" fmla="*/ 2147483646 h 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82">
                  <a:moveTo>
                    <a:pt x="12" y="0"/>
                  </a:moveTo>
                  <a:lnTo>
                    <a:pt x="12" y="0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4" y="52"/>
                  </a:lnTo>
                  <a:lnTo>
                    <a:pt x="8" y="60"/>
                  </a:lnTo>
                  <a:lnTo>
                    <a:pt x="14" y="68"/>
                  </a:lnTo>
                  <a:lnTo>
                    <a:pt x="22" y="74"/>
                  </a:lnTo>
                  <a:lnTo>
                    <a:pt x="30" y="78"/>
                  </a:lnTo>
                  <a:lnTo>
                    <a:pt x="40" y="82"/>
                  </a:lnTo>
                  <a:lnTo>
                    <a:pt x="50" y="82"/>
                  </a:lnTo>
                  <a:lnTo>
                    <a:pt x="54" y="82"/>
                  </a:lnTo>
                  <a:lnTo>
                    <a:pt x="64" y="80"/>
                  </a:lnTo>
                  <a:lnTo>
                    <a:pt x="72" y="78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2" y="58"/>
                  </a:lnTo>
                  <a:lnTo>
                    <a:pt x="96" y="50"/>
                  </a:lnTo>
                  <a:lnTo>
                    <a:pt x="100" y="42"/>
                  </a:lnTo>
                  <a:lnTo>
                    <a:pt x="100" y="32"/>
                  </a:lnTo>
                  <a:lnTo>
                    <a:pt x="100" y="24"/>
                  </a:lnTo>
                  <a:lnTo>
                    <a:pt x="98" y="16"/>
                  </a:lnTo>
                  <a:lnTo>
                    <a:pt x="92" y="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0" name="Freeform 149"/>
            <p:cNvSpPr>
              <a:spLocks/>
            </p:cNvSpPr>
            <p:nvPr/>
          </p:nvSpPr>
          <p:spPr bwMode="auto">
            <a:xfrm>
              <a:off x="1660525" y="4203700"/>
              <a:ext cx="69850" cy="69850"/>
            </a:xfrm>
            <a:custGeom>
              <a:avLst/>
              <a:gdLst>
                <a:gd name="T0" fmla="*/ 0 w 44"/>
                <a:gd name="T1" fmla="*/ 2147483646 h 44"/>
                <a:gd name="T2" fmla="*/ 0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0 w 44"/>
                <a:gd name="T41" fmla="*/ 2147483646 h 44"/>
                <a:gd name="T42" fmla="*/ 0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1" name="Freeform 150"/>
            <p:cNvSpPr>
              <a:spLocks/>
            </p:cNvSpPr>
            <p:nvPr/>
          </p:nvSpPr>
          <p:spPr bwMode="auto">
            <a:xfrm>
              <a:off x="1654175" y="4197350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2">
                  <a:moveTo>
                    <a:pt x="0" y="10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2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03" name="Text Box 4"/>
          <p:cNvSpPr txBox="1">
            <a:spLocks noChangeArrowheads="1"/>
          </p:cNvSpPr>
          <p:nvPr/>
        </p:nvSpPr>
        <p:spPr bwMode="auto">
          <a:xfrm>
            <a:off x="246063" y="60325"/>
            <a:ext cx="533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u="sng">
                <a:solidFill>
                  <a:schemeClr val="bg2"/>
                </a:solidFill>
              </a:rPr>
              <a:t>Male</a:t>
            </a:r>
            <a:r>
              <a:rPr lang="en-US" altLang="en-US" sz="3600">
                <a:solidFill>
                  <a:schemeClr val="bg2"/>
                </a:solidFill>
              </a:rPr>
              <a:t> - Build your face</a:t>
            </a:r>
          </a:p>
        </p:txBody>
      </p:sp>
      <p:cxnSp>
        <p:nvCxnSpPr>
          <p:cNvPr id="8204" name="Straight Connector 136"/>
          <p:cNvCxnSpPr>
            <a:cxnSpLocks noChangeShapeType="1"/>
          </p:cNvCxnSpPr>
          <p:nvPr/>
        </p:nvCxnSpPr>
        <p:spPr bwMode="auto">
          <a:xfrm>
            <a:off x="6586538" y="714375"/>
            <a:ext cx="6350" cy="557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5" name="Text Box 4"/>
          <p:cNvSpPr txBox="1">
            <a:spLocks noChangeArrowheads="1"/>
          </p:cNvSpPr>
          <p:nvPr/>
        </p:nvSpPr>
        <p:spPr bwMode="auto">
          <a:xfrm>
            <a:off x="7164388" y="514350"/>
            <a:ext cx="1406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Examples</a:t>
            </a:r>
          </a:p>
        </p:txBody>
      </p:sp>
      <p:sp>
        <p:nvSpPr>
          <p:cNvPr id="8206" name="Text Box 4"/>
          <p:cNvSpPr txBox="1">
            <a:spLocks noChangeArrowheads="1"/>
          </p:cNvSpPr>
          <p:nvPr/>
        </p:nvSpPr>
        <p:spPr bwMode="auto">
          <a:xfrm>
            <a:off x="266700" y="1470025"/>
            <a:ext cx="1671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1.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Pick a face</a:t>
            </a:r>
          </a:p>
        </p:txBody>
      </p:sp>
      <p:sp>
        <p:nvSpPr>
          <p:cNvPr id="8207" name="Text Box 4"/>
          <p:cNvSpPr txBox="1">
            <a:spLocks noChangeArrowheads="1"/>
          </p:cNvSpPr>
          <p:nvPr/>
        </p:nvSpPr>
        <p:spPr bwMode="auto">
          <a:xfrm>
            <a:off x="266700" y="2994025"/>
            <a:ext cx="1671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2.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Pick eyes</a:t>
            </a:r>
          </a:p>
        </p:txBody>
      </p:sp>
      <p:sp>
        <p:nvSpPr>
          <p:cNvPr id="8208" name="Text Box 4"/>
          <p:cNvSpPr txBox="1">
            <a:spLocks noChangeArrowheads="1"/>
          </p:cNvSpPr>
          <p:nvPr/>
        </p:nvSpPr>
        <p:spPr bwMode="auto">
          <a:xfrm>
            <a:off x="290513" y="4365625"/>
            <a:ext cx="16732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3.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Pick lips</a:t>
            </a:r>
          </a:p>
        </p:txBody>
      </p:sp>
      <p:sp>
        <p:nvSpPr>
          <p:cNvPr id="8209" name="Text Box 4"/>
          <p:cNvSpPr txBox="1">
            <a:spLocks noChangeArrowheads="1"/>
          </p:cNvSpPr>
          <p:nvPr/>
        </p:nvSpPr>
        <p:spPr bwMode="auto">
          <a:xfrm>
            <a:off x="290513" y="5700713"/>
            <a:ext cx="6235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Just copy and paste the images you need into your presentation, </a:t>
            </a:r>
            <a:br>
              <a:rPr lang="en-US" altLang="en-US" sz="1600" i="1">
                <a:solidFill>
                  <a:schemeClr val="bg2"/>
                </a:solidFill>
              </a:rPr>
            </a:br>
            <a:r>
              <a:rPr lang="en-US" altLang="en-US" sz="1600" i="1">
                <a:solidFill>
                  <a:schemeClr val="bg2"/>
                </a:solidFill>
              </a:rPr>
              <a:t>Re-colour and scale them to suit your needs</a:t>
            </a:r>
          </a:p>
        </p:txBody>
      </p:sp>
      <p:grpSp>
        <p:nvGrpSpPr>
          <p:cNvPr id="8210" name="Group 3090"/>
          <p:cNvGrpSpPr>
            <a:grpSpLocks/>
          </p:cNvGrpSpPr>
          <p:nvPr/>
        </p:nvGrpSpPr>
        <p:grpSpPr bwMode="auto">
          <a:xfrm>
            <a:off x="7388225" y="1162050"/>
            <a:ext cx="958850" cy="1622425"/>
            <a:chOff x="2366963" y="3300751"/>
            <a:chExt cx="1196975" cy="2022475"/>
          </a:xfrm>
        </p:grpSpPr>
        <p:sp>
          <p:nvSpPr>
            <p:cNvPr id="8282" name="Rectangle 28"/>
            <p:cNvSpPr>
              <a:spLocks noChangeArrowheads="1"/>
            </p:cNvSpPr>
            <p:nvPr/>
          </p:nvSpPr>
          <p:spPr bwMode="auto">
            <a:xfrm>
              <a:off x="2611438" y="4332626"/>
              <a:ext cx="701675" cy="9906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8283" name="Freeform 33"/>
            <p:cNvSpPr>
              <a:spLocks/>
            </p:cNvSpPr>
            <p:nvPr/>
          </p:nvSpPr>
          <p:spPr bwMode="auto">
            <a:xfrm>
              <a:off x="2366963" y="3300751"/>
              <a:ext cx="1196975" cy="1711325"/>
            </a:xfrm>
            <a:custGeom>
              <a:avLst/>
              <a:gdLst>
                <a:gd name="T0" fmla="*/ 2147483646 w 754"/>
                <a:gd name="T1" fmla="*/ 0 h 1078"/>
                <a:gd name="T2" fmla="*/ 2147483646 w 754"/>
                <a:gd name="T3" fmla="*/ 0 h 1078"/>
                <a:gd name="T4" fmla="*/ 2147483646 w 754"/>
                <a:gd name="T5" fmla="*/ 0 h 1078"/>
                <a:gd name="T6" fmla="*/ 2147483646 w 754"/>
                <a:gd name="T7" fmla="*/ 2147483646 h 1078"/>
                <a:gd name="T8" fmla="*/ 2147483646 w 754"/>
                <a:gd name="T9" fmla="*/ 2147483646 h 1078"/>
                <a:gd name="T10" fmla="*/ 2147483646 w 754"/>
                <a:gd name="T11" fmla="*/ 2147483646 h 1078"/>
                <a:gd name="T12" fmla="*/ 2147483646 w 754"/>
                <a:gd name="T13" fmla="*/ 2147483646 h 1078"/>
                <a:gd name="T14" fmla="*/ 2147483646 w 754"/>
                <a:gd name="T15" fmla="*/ 2147483646 h 1078"/>
                <a:gd name="T16" fmla="*/ 2147483646 w 754"/>
                <a:gd name="T17" fmla="*/ 2147483646 h 1078"/>
                <a:gd name="T18" fmla="*/ 2147483646 w 754"/>
                <a:gd name="T19" fmla="*/ 2147483646 h 1078"/>
                <a:gd name="T20" fmla="*/ 2147483646 w 754"/>
                <a:gd name="T21" fmla="*/ 2147483646 h 1078"/>
                <a:gd name="T22" fmla="*/ 2147483646 w 754"/>
                <a:gd name="T23" fmla="*/ 2147483646 h 1078"/>
                <a:gd name="T24" fmla="*/ 2147483646 w 754"/>
                <a:gd name="T25" fmla="*/ 2147483646 h 1078"/>
                <a:gd name="T26" fmla="*/ 2147483646 w 754"/>
                <a:gd name="T27" fmla="*/ 2147483646 h 1078"/>
                <a:gd name="T28" fmla="*/ 2147483646 w 754"/>
                <a:gd name="T29" fmla="*/ 2147483646 h 1078"/>
                <a:gd name="T30" fmla="*/ 2147483646 w 754"/>
                <a:gd name="T31" fmla="*/ 2147483646 h 1078"/>
                <a:gd name="T32" fmla="*/ 2147483646 w 754"/>
                <a:gd name="T33" fmla="*/ 2147483646 h 1078"/>
                <a:gd name="T34" fmla="*/ 2147483646 w 754"/>
                <a:gd name="T35" fmla="*/ 2147483646 h 1078"/>
                <a:gd name="T36" fmla="*/ 2147483646 w 754"/>
                <a:gd name="T37" fmla="*/ 2147483646 h 1078"/>
                <a:gd name="T38" fmla="*/ 2147483646 w 754"/>
                <a:gd name="T39" fmla="*/ 2147483646 h 1078"/>
                <a:gd name="T40" fmla="*/ 2147483646 w 754"/>
                <a:gd name="T41" fmla="*/ 2147483646 h 1078"/>
                <a:gd name="T42" fmla="*/ 2147483646 w 754"/>
                <a:gd name="T43" fmla="*/ 2147483646 h 1078"/>
                <a:gd name="T44" fmla="*/ 2147483646 w 754"/>
                <a:gd name="T45" fmla="*/ 2147483646 h 1078"/>
                <a:gd name="T46" fmla="*/ 2147483646 w 754"/>
                <a:gd name="T47" fmla="*/ 2147483646 h 1078"/>
                <a:gd name="T48" fmla="*/ 2147483646 w 754"/>
                <a:gd name="T49" fmla="*/ 2147483646 h 1078"/>
                <a:gd name="T50" fmla="*/ 2147483646 w 754"/>
                <a:gd name="T51" fmla="*/ 2147483646 h 1078"/>
                <a:gd name="T52" fmla="*/ 2147483646 w 754"/>
                <a:gd name="T53" fmla="*/ 2147483646 h 1078"/>
                <a:gd name="T54" fmla="*/ 2147483646 w 754"/>
                <a:gd name="T55" fmla="*/ 2147483646 h 1078"/>
                <a:gd name="T56" fmla="*/ 2147483646 w 754"/>
                <a:gd name="T57" fmla="*/ 2147483646 h 1078"/>
                <a:gd name="T58" fmla="*/ 2147483646 w 754"/>
                <a:gd name="T59" fmla="*/ 2147483646 h 1078"/>
                <a:gd name="T60" fmla="*/ 2147483646 w 754"/>
                <a:gd name="T61" fmla="*/ 2147483646 h 1078"/>
                <a:gd name="T62" fmla="*/ 2147483646 w 754"/>
                <a:gd name="T63" fmla="*/ 2147483646 h 1078"/>
                <a:gd name="T64" fmla="*/ 2147483646 w 754"/>
                <a:gd name="T65" fmla="*/ 2147483646 h 1078"/>
                <a:gd name="T66" fmla="*/ 2147483646 w 754"/>
                <a:gd name="T67" fmla="*/ 2147483646 h 1078"/>
                <a:gd name="T68" fmla="*/ 2147483646 w 754"/>
                <a:gd name="T69" fmla="*/ 2147483646 h 1078"/>
                <a:gd name="T70" fmla="*/ 2147483646 w 754"/>
                <a:gd name="T71" fmla="*/ 2147483646 h 1078"/>
                <a:gd name="T72" fmla="*/ 2147483646 w 754"/>
                <a:gd name="T73" fmla="*/ 2147483646 h 1078"/>
                <a:gd name="T74" fmla="*/ 2147483646 w 754"/>
                <a:gd name="T75" fmla="*/ 2147483646 h 1078"/>
                <a:gd name="T76" fmla="*/ 2147483646 w 754"/>
                <a:gd name="T77" fmla="*/ 2147483646 h 1078"/>
                <a:gd name="T78" fmla="*/ 2147483646 w 754"/>
                <a:gd name="T79" fmla="*/ 2147483646 h 1078"/>
                <a:gd name="T80" fmla="*/ 0 w 754"/>
                <a:gd name="T81" fmla="*/ 2147483646 h 1078"/>
                <a:gd name="T82" fmla="*/ 2147483646 w 754"/>
                <a:gd name="T83" fmla="*/ 2147483646 h 1078"/>
                <a:gd name="T84" fmla="*/ 2147483646 w 754"/>
                <a:gd name="T85" fmla="*/ 2147483646 h 1078"/>
                <a:gd name="T86" fmla="*/ 2147483646 w 754"/>
                <a:gd name="T87" fmla="*/ 2147483646 h 1078"/>
                <a:gd name="T88" fmla="*/ 2147483646 w 754"/>
                <a:gd name="T89" fmla="*/ 2147483646 h 1078"/>
                <a:gd name="T90" fmla="*/ 2147483646 w 754"/>
                <a:gd name="T91" fmla="*/ 2147483646 h 1078"/>
                <a:gd name="T92" fmla="*/ 2147483646 w 754"/>
                <a:gd name="T93" fmla="*/ 2147483646 h 1078"/>
                <a:gd name="T94" fmla="*/ 2147483646 w 754"/>
                <a:gd name="T95" fmla="*/ 2147483646 h 1078"/>
                <a:gd name="T96" fmla="*/ 2147483646 w 754"/>
                <a:gd name="T97" fmla="*/ 2147483646 h 1078"/>
                <a:gd name="T98" fmla="*/ 2147483646 w 754"/>
                <a:gd name="T99" fmla="*/ 2147483646 h 1078"/>
                <a:gd name="T100" fmla="*/ 2147483646 w 754"/>
                <a:gd name="T101" fmla="*/ 0 h 10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4" h="1078">
                  <a:moveTo>
                    <a:pt x="362" y="0"/>
                  </a:moveTo>
                  <a:lnTo>
                    <a:pt x="362" y="0"/>
                  </a:lnTo>
                  <a:lnTo>
                    <a:pt x="36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6" y="2"/>
                  </a:lnTo>
                  <a:lnTo>
                    <a:pt x="446" y="12"/>
                  </a:lnTo>
                  <a:lnTo>
                    <a:pt x="472" y="18"/>
                  </a:lnTo>
                  <a:lnTo>
                    <a:pt x="500" y="28"/>
                  </a:lnTo>
                  <a:lnTo>
                    <a:pt x="532" y="42"/>
                  </a:lnTo>
                  <a:lnTo>
                    <a:pt x="564" y="56"/>
                  </a:lnTo>
                  <a:lnTo>
                    <a:pt x="596" y="76"/>
                  </a:lnTo>
                  <a:lnTo>
                    <a:pt x="628" y="98"/>
                  </a:lnTo>
                  <a:lnTo>
                    <a:pt x="658" y="124"/>
                  </a:lnTo>
                  <a:lnTo>
                    <a:pt x="674" y="138"/>
                  </a:lnTo>
                  <a:lnTo>
                    <a:pt x="686" y="154"/>
                  </a:lnTo>
                  <a:lnTo>
                    <a:pt x="700" y="170"/>
                  </a:lnTo>
                  <a:lnTo>
                    <a:pt x="712" y="188"/>
                  </a:lnTo>
                  <a:lnTo>
                    <a:pt x="722" y="208"/>
                  </a:lnTo>
                  <a:lnTo>
                    <a:pt x="732" y="228"/>
                  </a:lnTo>
                  <a:lnTo>
                    <a:pt x="738" y="250"/>
                  </a:lnTo>
                  <a:lnTo>
                    <a:pt x="746" y="272"/>
                  </a:lnTo>
                  <a:lnTo>
                    <a:pt x="750" y="296"/>
                  </a:lnTo>
                  <a:lnTo>
                    <a:pt x="754" y="322"/>
                  </a:lnTo>
                  <a:lnTo>
                    <a:pt x="736" y="472"/>
                  </a:lnTo>
                  <a:lnTo>
                    <a:pt x="720" y="586"/>
                  </a:lnTo>
                  <a:lnTo>
                    <a:pt x="712" y="630"/>
                  </a:lnTo>
                  <a:lnTo>
                    <a:pt x="704" y="658"/>
                  </a:lnTo>
                  <a:lnTo>
                    <a:pt x="700" y="676"/>
                  </a:lnTo>
                  <a:lnTo>
                    <a:pt x="698" y="694"/>
                  </a:lnTo>
                  <a:lnTo>
                    <a:pt x="700" y="728"/>
                  </a:lnTo>
                  <a:lnTo>
                    <a:pt x="702" y="746"/>
                  </a:lnTo>
                  <a:lnTo>
                    <a:pt x="700" y="766"/>
                  </a:lnTo>
                  <a:lnTo>
                    <a:pt x="696" y="786"/>
                  </a:lnTo>
                  <a:lnTo>
                    <a:pt x="686" y="808"/>
                  </a:lnTo>
                  <a:lnTo>
                    <a:pt x="670" y="834"/>
                  </a:lnTo>
                  <a:lnTo>
                    <a:pt x="648" y="864"/>
                  </a:lnTo>
                  <a:lnTo>
                    <a:pt x="620" y="898"/>
                  </a:lnTo>
                  <a:lnTo>
                    <a:pt x="592" y="930"/>
                  </a:lnTo>
                  <a:lnTo>
                    <a:pt x="538" y="986"/>
                  </a:lnTo>
                  <a:lnTo>
                    <a:pt x="508" y="1018"/>
                  </a:lnTo>
                  <a:lnTo>
                    <a:pt x="492" y="1032"/>
                  </a:lnTo>
                  <a:lnTo>
                    <a:pt x="470" y="1050"/>
                  </a:lnTo>
                  <a:lnTo>
                    <a:pt x="446" y="1064"/>
                  </a:lnTo>
                  <a:lnTo>
                    <a:pt x="434" y="1070"/>
                  </a:lnTo>
                  <a:lnTo>
                    <a:pt x="422" y="1074"/>
                  </a:lnTo>
                  <a:lnTo>
                    <a:pt x="398" y="1078"/>
                  </a:lnTo>
                  <a:lnTo>
                    <a:pt x="352" y="1078"/>
                  </a:lnTo>
                  <a:lnTo>
                    <a:pt x="334" y="1076"/>
                  </a:lnTo>
                  <a:lnTo>
                    <a:pt x="322" y="1072"/>
                  </a:lnTo>
                  <a:lnTo>
                    <a:pt x="310" y="1066"/>
                  </a:lnTo>
                  <a:lnTo>
                    <a:pt x="284" y="1050"/>
                  </a:lnTo>
                  <a:lnTo>
                    <a:pt x="262" y="1032"/>
                  </a:lnTo>
                  <a:lnTo>
                    <a:pt x="246" y="1018"/>
                  </a:lnTo>
                  <a:lnTo>
                    <a:pt x="216" y="986"/>
                  </a:lnTo>
                  <a:lnTo>
                    <a:pt x="162" y="930"/>
                  </a:lnTo>
                  <a:lnTo>
                    <a:pt x="134" y="898"/>
                  </a:lnTo>
                  <a:lnTo>
                    <a:pt x="106" y="866"/>
                  </a:lnTo>
                  <a:lnTo>
                    <a:pt x="84" y="834"/>
                  </a:lnTo>
                  <a:lnTo>
                    <a:pt x="68" y="808"/>
                  </a:lnTo>
                  <a:lnTo>
                    <a:pt x="58" y="786"/>
                  </a:lnTo>
                  <a:lnTo>
                    <a:pt x="54" y="766"/>
                  </a:lnTo>
                  <a:lnTo>
                    <a:pt x="52" y="746"/>
                  </a:lnTo>
                  <a:lnTo>
                    <a:pt x="54" y="728"/>
                  </a:lnTo>
                  <a:lnTo>
                    <a:pt x="56" y="694"/>
                  </a:lnTo>
                  <a:lnTo>
                    <a:pt x="54" y="676"/>
                  </a:lnTo>
                  <a:lnTo>
                    <a:pt x="50" y="658"/>
                  </a:lnTo>
                  <a:lnTo>
                    <a:pt x="42" y="630"/>
                  </a:lnTo>
                  <a:lnTo>
                    <a:pt x="34" y="586"/>
                  </a:lnTo>
                  <a:lnTo>
                    <a:pt x="18" y="472"/>
                  </a:lnTo>
                  <a:lnTo>
                    <a:pt x="0" y="322"/>
                  </a:lnTo>
                  <a:lnTo>
                    <a:pt x="4" y="296"/>
                  </a:lnTo>
                  <a:lnTo>
                    <a:pt x="8" y="272"/>
                  </a:lnTo>
                  <a:lnTo>
                    <a:pt x="14" y="250"/>
                  </a:lnTo>
                  <a:lnTo>
                    <a:pt x="22" y="228"/>
                  </a:lnTo>
                  <a:lnTo>
                    <a:pt x="32" y="208"/>
                  </a:lnTo>
                  <a:lnTo>
                    <a:pt x="42" y="188"/>
                  </a:lnTo>
                  <a:lnTo>
                    <a:pt x="54" y="170"/>
                  </a:lnTo>
                  <a:lnTo>
                    <a:pt x="68" y="154"/>
                  </a:lnTo>
                  <a:lnTo>
                    <a:pt x="80" y="138"/>
                  </a:lnTo>
                  <a:lnTo>
                    <a:pt x="94" y="124"/>
                  </a:lnTo>
                  <a:lnTo>
                    <a:pt x="126" y="98"/>
                  </a:lnTo>
                  <a:lnTo>
                    <a:pt x="158" y="76"/>
                  </a:lnTo>
                  <a:lnTo>
                    <a:pt x="190" y="56"/>
                  </a:lnTo>
                  <a:lnTo>
                    <a:pt x="222" y="42"/>
                  </a:lnTo>
                  <a:lnTo>
                    <a:pt x="254" y="28"/>
                  </a:lnTo>
                  <a:lnTo>
                    <a:pt x="282" y="20"/>
                  </a:lnTo>
                  <a:lnTo>
                    <a:pt x="308" y="12"/>
                  </a:lnTo>
                  <a:lnTo>
                    <a:pt x="348" y="2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11" name="Group 3178"/>
          <p:cNvGrpSpPr>
            <a:grpSpLocks/>
          </p:cNvGrpSpPr>
          <p:nvPr/>
        </p:nvGrpSpPr>
        <p:grpSpPr bwMode="auto">
          <a:xfrm>
            <a:off x="7427913" y="1628775"/>
            <a:ext cx="879475" cy="157163"/>
            <a:chOff x="1584325" y="3527425"/>
            <a:chExt cx="1066800" cy="190500"/>
          </a:xfrm>
        </p:grpSpPr>
        <p:sp>
          <p:nvSpPr>
            <p:cNvPr id="8262" name="Freeform 72"/>
            <p:cNvSpPr>
              <a:spLocks/>
            </p:cNvSpPr>
            <p:nvPr/>
          </p:nvSpPr>
          <p:spPr bwMode="auto">
            <a:xfrm>
              <a:off x="1905000" y="3597275"/>
              <a:ext cx="98425" cy="111125"/>
            </a:xfrm>
            <a:custGeom>
              <a:avLst/>
              <a:gdLst>
                <a:gd name="T0" fmla="*/ 2147483646 w 62"/>
                <a:gd name="T1" fmla="*/ 2147483646 h 70"/>
                <a:gd name="T2" fmla="*/ 2147483646 w 62"/>
                <a:gd name="T3" fmla="*/ 2147483646 h 70"/>
                <a:gd name="T4" fmla="*/ 2147483646 w 62"/>
                <a:gd name="T5" fmla="*/ 2147483646 h 70"/>
                <a:gd name="T6" fmla="*/ 2147483646 w 62"/>
                <a:gd name="T7" fmla="*/ 2147483646 h 70"/>
                <a:gd name="T8" fmla="*/ 2147483646 w 62"/>
                <a:gd name="T9" fmla="*/ 2147483646 h 70"/>
                <a:gd name="T10" fmla="*/ 2147483646 w 62"/>
                <a:gd name="T11" fmla="*/ 2147483646 h 70"/>
                <a:gd name="T12" fmla="*/ 2147483646 w 62"/>
                <a:gd name="T13" fmla="*/ 2147483646 h 70"/>
                <a:gd name="T14" fmla="*/ 2147483646 w 62"/>
                <a:gd name="T15" fmla="*/ 2147483646 h 70"/>
                <a:gd name="T16" fmla="*/ 2147483646 w 62"/>
                <a:gd name="T17" fmla="*/ 2147483646 h 70"/>
                <a:gd name="T18" fmla="*/ 2147483646 w 62"/>
                <a:gd name="T19" fmla="*/ 2147483646 h 70"/>
                <a:gd name="T20" fmla="*/ 2147483646 w 62"/>
                <a:gd name="T21" fmla="*/ 2147483646 h 70"/>
                <a:gd name="T22" fmla="*/ 2147483646 w 62"/>
                <a:gd name="T23" fmla="*/ 2147483646 h 70"/>
                <a:gd name="T24" fmla="*/ 0 w 62"/>
                <a:gd name="T25" fmla="*/ 0 h 70"/>
                <a:gd name="T26" fmla="*/ 0 w 62"/>
                <a:gd name="T27" fmla="*/ 0 h 70"/>
                <a:gd name="T28" fmla="*/ 2147483646 w 62"/>
                <a:gd name="T29" fmla="*/ 2147483646 h 70"/>
                <a:gd name="T30" fmla="*/ 2147483646 w 62"/>
                <a:gd name="T31" fmla="*/ 2147483646 h 70"/>
                <a:gd name="T32" fmla="*/ 2147483646 w 62"/>
                <a:gd name="T33" fmla="*/ 2147483646 h 70"/>
                <a:gd name="T34" fmla="*/ 2147483646 w 62"/>
                <a:gd name="T35" fmla="*/ 2147483646 h 70"/>
                <a:gd name="T36" fmla="*/ 2147483646 w 62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70">
                  <a:moveTo>
                    <a:pt x="62" y="50"/>
                  </a:moveTo>
                  <a:lnTo>
                    <a:pt x="62" y="50"/>
                  </a:lnTo>
                  <a:lnTo>
                    <a:pt x="46" y="56"/>
                  </a:lnTo>
                  <a:lnTo>
                    <a:pt x="26" y="64"/>
                  </a:lnTo>
                  <a:lnTo>
                    <a:pt x="4" y="70"/>
                  </a:lnTo>
                  <a:lnTo>
                    <a:pt x="12" y="58"/>
                  </a:lnTo>
                  <a:lnTo>
                    <a:pt x="14" y="44"/>
                  </a:lnTo>
                  <a:lnTo>
                    <a:pt x="14" y="32"/>
                  </a:lnTo>
                  <a:lnTo>
                    <a:pt x="12" y="20"/>
                  </a:lnTo>
                  <a:lnTo>
                    <a:pt x="8" y="8"/>
                  </a:lnTo>
                  <a:lnTo>
                    <a:pt x="0" y="0"/>
                  </a:lnTo>
                  <a:lnTo>
                    <a:pt x="16" y="6"/>
                  </a:lnTo>
                  <a:lnTo>
                    <a:pt x="32" y="18"/>
                  </a:lnTo>
                  <a:lnTo>
                    <a:pt x="48" y="32"/>
                  </a:lnTo>
                  <a:lnTo>
                    <a:pt x="6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3" name="Freeform 73"/>
            <p:cNvSpPr>
              <a:spLocks noEditPoints="1"/>
            </p:cNvSpPr>
            <p:nvPr/>
          </p:nvSpPr>
          <p:spPr bwMode="auto">
            <a:xfrm>
              <a:off x="1755775" y="3584575"/>
              <a:ext cx="171450" cy="133350"/>
            </a:xfrm>
            <a:custGeom>
              <a:avLst/>
              <a:gdLst>
                <a:gd name="T0" fmla="*/ 2147483646 w 108"/>
                <a:gd name="T1" fmla="*/ 2147483646 h 84"/>
                <a:gd name="T2" fmla="*/ 2147483646 w 108"/>
                <a:gd name="T3" fmla="*/ 2147483646 h 84"/>
                <a:gd name="T4" fmla="*/ 2147483646 w 108"/>
                <a:gd name="T5" fmla="*/ 2147483646 h 84"/>
                <a:gd name="T6" fmla="*/ 2147483646 w 108"/>
                <a:gd name="T7" fmla="*/ 2147483646 h 84"/>
                <a:gd name="T8" fmla="*/ 2147483646 w 108"/>
                <a:gd name="T9" fmla="*/ 2147483646 h 84"/>
                <a:gd name="T10" fmla="*/ 2147483646 w 108"/>
                <a:gd name="T11" fmla="*/ 2147483646 h 84"/>
                <a:gd name="T12" fmla="*/ 2147483646 w 108"/>
                <a:gd name="T13" fmla="*/ 2147483646 h 84"/>
                <a:gd name="T14" fmla="*/ 2147483646 w 108"/>
                <a:gd name="T15" fmla="*/ 2147483646 h 84"/>
                <a:gd name="T16" fmla="*/ 2147483646 w 108"/>
                <a:gd name="T17" fmla="*/ 2147483646 h 84"/>
                <a:gd name="T18" fmla="*/ 2147483646 w 108"/>
                <a:gd name="T19" fmla="*/ 2147483646 h 84"/>
                <a:gd name="T20" fmla="*/ 2147483646 w 108"/>
                <a:gd name="T21" fmla="*/ 2147483646 h 84"/>
                <a:gd name="T22" fmla="*/ 2147483646 w 108"/>
                <a:gd name="T23" fmla="*/ 2147483646 h 84"/>
                <a:gd name="T24" fmla="*/ 2147483646 w 108"/>
                <a:gd name="T25" fmla="*/ 2147483646 h 84"/>
                <a:gd name="T26" fmla="*/ 0 w 108"/>
                <a:gd name="T27" fmla="*/ 2147483646 h 84"/>
                <a:gd name="T28" fmla="*/ 0 w 108"/>
                <a:gd name="T29" fmla="*/ 2147483646 h 84"/>
                <a:gd name="T30" fmla="*/ 0 w 108"/>
                <a:gd name="T31" fmla="*/ 2147483646 h 84"/>
                <a:gd name="T32" fmla="*/ 2147483646 w 108"/>
                <a:gd name="T33" fmla="*/ 2147483646 h 84"/>
                <a:gd name="T34" fmla="*/ 2147483646 w 108"/>
                <a:gd name="T35" fmla="*/ 2147483646 h 84"/>
                <a:gd name="T36" fmla="*/ 2147483646 w 108"/>
                <a:gd name="T37" fmla="*/ 2147483646 h 84"/>
                <a:gd name="T38" fmla="*/ 2147483646 w 108"/>
                <a:gd name="T39" fmla="*/ 2147483646 h 84"/>
                <a:gd name="T40" fmla="*/ 2147483646 w 108"/>
                <a:gd name="T41" fmla="*/ 2147483646 h 84"/>
                <a:gd name="T42" fmla="*/ 2147483646 w 108"/>
                <a:gd name="T43" fmla="*/ 0 h 84"/>
                <a:gd name="T44" fmla="*/ 2147483646 w 108"/>
                <a:gd name="T45" fmla="*/ 0 h 84"/>
                <a:gd name="T46" fmla="*/ 2147483646 w 108"/>
                <a:gd name="T47" fmla="*/ 2147483646 h 84"/>
                <a:gd name="T48" fmla="*/ 2147483646 w 108"/>
                <a:gd name="T49" fmla="*/ 2147483646 h 84"/>
                <a:gd name="T50" fmla="*/ 2147483646 w 108"/>
                <a:gd name="T51" fmla="*/ 2147483646 h 84"/>
                <a:gd name="T52" fmla="*/ 2147483646 w 108"/>
                <a:gd name="T53" fmla="*/ 2147483646 h 84"/>
                <a:gd name="T54" fmla="*/ 2147483646 w 108"/>
                <a:gd name="T55" fmla="*/ 2147483646 h 84"/>
                <a:gd name="T56" fmla="*/ 2147483646 w 108"/>
                <a:gd name="T57" fmla="*/ 2147483646 h 84"/>
                <a:gd name="T58" fmla="*/ 2147483646 w 108"/>
                <a:gd name="T59" fmla="*/ 2147483646 h 84"/>
                <a:gd name="T60" fmla="*/ 2147483646 w 108"/>
                <a:gd name="T61" fmla="*/ 2147483646 h 84"/>
                <a:gd name="T62" fmla="*/ 2147483646 w 108"/>
                <a:gd name="T63" fmla="*/ 2147483646 h 84"/>
                <a:gd name="T64" fmla="*/ 2147483646 w 108"/>
                <a:gd name="T65" fmla="*/ 2147483646 h 84"/>
                <a:gd name="T66" fmla="*/ 2147483646 w 108"/>
                <a:gd name="T67" fmla="*/ 2147483646 h 84"/>
                <a:gd name="T68" fmla="*/ 2147483646 w 108"/>
                <a:gd name="T69" fmla="*/ 2147483646 h 84"/>
                <a:gd name="T70" fmla="*/ 2147483646 w 108"/>
                <a:gd name="T71" fmla="*/ 2147483646 h 84"/>
                <a:gd name="T72" fmla="*/ 2147483646 w 108"/>
                <a:gd name="T73" fmla="*/ 2147483646 h 84"/>
                <a:gd name="T74" fmla="*/ 2147483646 w 108"/>
                <a:gd name="T75" fmla="*/ 2147483646 h 84"/>
                <a:gd name="T76" fmla="*/ 2147483646 w 108"/>
                <a:gd name="T77" fmla="*/ 2147483646 h 84"/>
                <a:gd name="T78" fmla="*/ 2147483646 w 108"/>
                <a:gd name="T79" fmla="*/ 2147483646 h 84"/>
                <a:gd name="T80" fmla="*/ 2147483646 w 108"/>
                <a:gd name="T81" fmla="*/ 2147483646 h 84"/>
                <a:gd name="T82" fmla="*/ 2147483646 w 108"/>
                <a:gd name="T83" fmla="*/ 2147483646 h 84"/>
                <a:gd name="T84" fmla="*/ 2147483646 w 108"/>
                <a:gd name="T85" fmla="*/ 2147483646 h 84"/>
                <a:gd name="T86" fmla="*/ 2147483646 w 108"/>
                <a:gd name="T87" fmla="*/ 2147483646 h 84"/>
                <a:gd name="T88" fmla="*/ 2147483646 w 108"/>
                <a:gd name="T89" fmla="*/ 2147483646 h 84"/>
                <a:gd name="T90" fmla="*/ 2147483646 w 108"/>
                <a:gd name="T91" fmla="*/ 2147483646 h 84"/>
                <a:gd name="T92" fmla="*/ 2147483646 w 108"/>
                <a:gd name="T93" fmla="*/ 2147483646 h 84"/>
                <a:gd name="T94" fmla="*/ 2147483646 w 108"/>
                <a:gd name="T95" fmla="*/ 2147483646 h 84"/>
                <a:gd name="T96" fmla="*/ 2147483646 w 108"/>
                <a:gd name="T97" fmla="*/ 2147483646 h 84"/>
                <a:gd name="T98" fmla="*/ 2147483646 w 108"/>
                <a:gd name="T99" fmla="*/ 2147483646 h 84"/>
                <a:gd name="T100" fmla="*/ 2147483646 w 108"/>
                <a:gd name="T101" fmla="*/ 2147483646 h 84"/>
                <a:gd name="T102" fmla="*/ 2147483646 w 108"/>
                <a:gd name="T103" fmla="*/ 2147483646 h 84"/>
                <a:gd name="T104" fmla="*/ 2147483646 w 108"/>
                <a:gd name="T105" fmla="*/ 2147483646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" h="84">
                  <a:moveTo>
                    <a:pt x="108" y="52"/>
                  </a:moveTo>
                  <a:lnTo>
                    <a:pt x="108" y="52"/>
                  </a:lnTo>
                  <a:lnTo>
                    <a:pt x="106" y="66"/>
                  </a:lnTo>
                  <a:lnTo>
                    <a:pt x="98" y="78"/>
                  </a:lnTo>
                  <a:lnTo>
                    <a:pt x="70" y="84"/>
                  </a:lnTo>
                  <a:lnTo>
                    <a:pt x="56" y="84"/>
                  </a:lnTo>
                  <a:lnTo>
                    <a:pt x="44" y="84"/>
                  </a:lnTo>
                  <a:lnTo>
                    <a:pt x="10" y="78"/>
                  </a:lnTo>
                  <a:lnTo>
                    <a:pt x="6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10"/>
                  </a:lnTo>
                  <a:lnTo>
                    <a:pt x="18" y="4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4" y="2"/>
                  </a:lnTo>
                  <a:lnTo>
                    <a:pt x="94" y="8"/>
                  </a:lnTo>
                  <a:lnTo>
                    <a:pt x="102" y="16"/>
                  </a:lnTo>
                  <a:lnTo>
                    <a:pt x="106" y="28"/>
                  </a:lnTo>
                  <a:lnTo>
                    <a:pt x="108" y="40"/>
                  </a:lnTo>
                  <a:lnTo>
                    <a:pt x="108" y="52"/>
                  </a:lnTo>
                  <a:close/>
                  <a:moveTo>
                    <a:pt x="78" y="48"/>
                  </a:moveTo>
                  <a:lnTo>
                    <a:pt x="78" y="48"/>
                  </a:lnTo>
                  <a:lnTo>
                    <a:pt x="78" y="38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8" y="22"/>
                  </a:lnTo>
                  <a:lnTo>
                    <a:pt x="48" y="22"/>
                  </a:lnTo>
                  <a:lnTo>
                    <a:pt x="40" y="26"/>
                  </a:lnTo>
                  <a:lnTo>
                    <a:pt x="34" y="34"/>
                  </a:lnTo>
                  <a:lnTo>
                    <a:pt x="30" y="42"/>
                  </a:lnTo>
                  <a:lnTo>
                    <a:pt x="32" y="52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8"/>
                  </a:lnTo>
                  <a:lnTo>
                    <a:pt x="70" y="64"/>
                  </a:lnTo>
                  <a:lnTo>
                    <a:pt x="76" y="56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4" name="Freeform 74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0 h 46"/>
                <a:gd name="T2" fmla="*/ 2147483646 w 48"/>
                <a:gd name="T3" fmla="*/ 0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0 w 48"/>
                <a:gd name="T31" fmla="*/ 2147483646 h 46"/>
                <a:gd name="T32" fmla="*/ 0 w 48"/>
                <a:gd name="T33" fmla="*/ 2147483646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0 h 46"/>
                <a:gd name="T40" fmla="*/ 2147483646 w 48"/>
                <a:gd name="T41" fmla="*/ 0 h 46"/>
                <a:gd name="T42" fmla="*/ 2147483646 w 48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28" y="0"/>
                  </a:move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5" name="Freeform 75"/>
            <p:cNvSpPr>
              <a:spLocks/>
            </p:cNvSpPr>
            <p:nvPr/>
          </p:nvSpPr>
          <p:spPr bwMode="auto">
            <a:xfrm>
              <a:off x="1647825" y="3590925"/>
              <a:ext cx="136525" cy="117475"/>
            </a:xfrm>
            <a:custGeom>
              <a:avLst/>
              <a:gdLst>
                <a:gd name="T0" fmla="*/ 2147483646 w 86"/>
                <a:gd name="T1" fmla="*/ 2147483646 h 74"/>
                <a:gd name="T2" fmla="*/ 2147483646 w 86"/>
                <a:gd name="T3" fmla="*/ 2147483646 h 74"/>
                <a:gd name="T4" fmla="*/ 2147483646 w 86"/>
                <a:gd name="T5" fmla="*/ 2147483646 h 74"/>
                <a:gd name="T6" fmla="*/ 2147483646 w 86"/>
                <a:gd name="T7" fmla="*/ 2147483646 h 74"/>
                <a:gd name="T8" fmla="*/ 2147483646 w 86"/>
                <a:gd name="T9" fmla="*/ 2147483646 h 74"/>
                <a:gd name="T10" fmla="*/ 2147483646 w 86"/>
                <a:gd name="T11" fmla="*/ 2147483646 h 74"/>
                <a:gd name="T12" fmla="*/ 2147483646 w 86"/>
                <a:gd name="T13" fmla="*/ 2147483646 h 74"/>
                <a:gd name="T14" fmla="*/ 2147483646 w 86"/>
                <a:gd name="T15" fmla="*/ 2147483646 h 74"/>
                <a:gd name="T16" fmla="*/ 0 w 86"/>
                <a:gd name="T17" fmla="*/ 2147483646 h 74"/>
                <a:gd name="T18" fmla="*/ 0 w 86"/>
                <a:gd name="T19" fmla="*/ 2147483646 h 74"/>
                <a:gd name="T20" fmla="*/ 2147483646 w 86"/>
                <a:gd name="T21" fmla="*/ 2147483646 h 74"/>
                <a:gd name="T22" fmla="*/ 2147483646 w 86"/>
                <a:gd name="T23" fmla="*/ 2147483646 h 74"/>
                <a:gd name="T24" fmla="*/ 2147483646 w 86"/>
                <a:gd name="T25" fmla="*/ 2147483646 h 74"/>
                <a:gd name="T26" fmla="*/ 2147483646 w 86"/>
                <a:gd name="T27" fmla="*/ 2147483646 h 74"/>
                <a:gd name="T28" fmla="*/ 2147483646 w 86"/>
                <a:gd name="T29" fmla="*/ 2147483646 h 74"/>
                <a:gd name="T30" fmla="*/ 2147483646 w 86"/>
                <a:gd name="T31" fmla="*/ 2147483646 h 74"/>
                <a:gd name="T32" fmla="*/ 2147483646 w 86"/>
                <a:gd name="T33" fmla="*/ 2147483646 h 74"/>
                <a:gd name="T34" fmla="*/ 2147483646 w 86"/>
                <a:gd name="T35" fmla="*/ 2147483646 h 74"/>
                <a:gd name="T36" fmla="*/ 2147483646 w 86"/>
                <a:gd name="T37" fmla="*/ 2147483646 h 74"/>
                <a:gd name="T38" fmla="*/ 2147483646 w 86"/>
                <a:gd name="T39" fmla="*/ 0 h 74"/>
                <a:gd name="T40" fmla="*/ 2147483646 w 86"/>
                <a:gd name="T41" fmla="*/ 0 h 74"/>
                <a:gd name="T42" fmla="*/ 2147483646 w 86"/>
                <a:gd name="T43" fmla="*/ 2147483646 h 74"/>
                <a:gd name="T44" fmla="*/ 2147483646 w 86"/>
                <a:gd name="T45" fmla="*/ 2147483646 h 74"/>
                <a:gd name="T46" fmla="*/ 2147483646 w 86"/>
                <a:gd name="T47" fmla="*/ 2147483646 h 74"/>
                <a:gd name="T48" fmla="*/ 2147483646 w 86"/>
                <a:gd name="T49" fmla="*/ 2147483646 h 74"/>
                <a:gd name="T50" fmla="*/ 2147483646 w 86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74">
                  <a:moveTo>
                    <a:pt x="68" y="34"/>
                  </a:moveTo>
                  <a:lnTo>
                    <a:pt x="68" y="34"/>
                  </a:lnTo>
                  <a:lnTo>
                    <a:pt x="68" y="46"/>
                  </a:lnTo>
                  <a:lnTo>
                    <a:pt x="70" y="56"/>
                  </a:lnTo>
                  <a:lnTo>
                    <a:pt x="74" y="66"/>
                  </a:lnTo>
                  <a:lnTo>
                    <a:pt x="78" y="74"/>
                  </a:lnTo>
                  <a:lnTo>
                    <a:pt x="24" y="60"/>
                  </a:lnTo>
                  <a:lnTo>
                    <a:pt x="0" y="52"/>
                  </a:lnTo>
                  <a:lnTo>
                    <a:pt x="4" y="52"/>
                  </a:lnTo>
                  <a:lnTo>
                    <a:pt x="12" y="48"/>
                  </a:lnTo>
                  <a:lnTo>
                    <a:pt x="24" y="40"/>
                  </a:lnTo>
                  <a:lnTo>
                    <a:pt x="28" y="34"/>
                  </a:lnTo>
                  <a:lnTo>
                    <a:pt x="34" y="26"/>
                  </a:lnTo>
                  <a:lnTo>
                    <a:pt x="40" y="20"/>
                  </a:lnTo>
                  <a:lnTo>
                    <a:pt x="52" y="12"/>
                  </a:lnTo>
                  <a:lnTo>
                    <a:pt x="68" y="6"/>
                  </a:lnTo>
                  <a:lnTo>
                    <a:pt x="86" y="0"/>
                  </a:lnTo>
                  <a:lnTo>
                    <a:pt x="80" y="6"/>
                  </a:lnTo>
                  <a:lnTo>
                    <a:pt x="74" y="14"/>
                  </a:lnTo>
                  <a:lnTo>
                    <a:pt x="70" y="2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6" name="Freeform 76"/>
            <p:cNvSpPr>
              <a:spLocks/>
            </p:cNvSpPr>
            <p:nvPr/>
          </p:nvSpPr>
          <p:spPr bwMode="auto">
            <a:xfrm>
              <a:off x="1647825" y="358457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0 w 224"/>
                <a:gd name="T7" fmla="*/ 2147483646 h 84"/>
                <a:gd name="T8" fmla="*/ 0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2147483646 w 224"/>
                <a:gd name="T49" fmla="*/ 2147483646 h 84"/>
                <a:gd name="T50" fmla="*/ 2147483646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2147483646 w 224"/>
                <a:gd name="T71" fmla="*/ 2147483646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84">
                  <a:moveTo>
                    <a:pt x="78" y="78"/>
                  </a:moveTo>
                  <a:lnTo>
                    <a:pt x="78" y="78"/>
                  </a:lnTo>
                  <a:lnTo>
                    <a:pt x="24" y="6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12" y="52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86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62" y="8"/>
                  </a:lnTo>
                  <a:lnTo>
                    <a:pt x="178" y="14"/>
                  </a:lnTo>
                  <a:lnTo>
                    <a:pt x="194" y="26"/>
                  </a:lnTo>
                  <a:lnTo>
                    <a:pt x="210" y="40"/>
                  </a:lnTo>
                  <a:lnTo>
                    <a:pt x="224" y="58"/>
                  </a:lnTo>
                  <a:lnTo>
                    <a:pt x="208" y="64"/>
                  </a:lnTo>
                  <a:lnTo>
                    <a:pt x="188" y="72"/>
                  </a:lnTo>
                  <a:lnTo>
                    <a:pt x="166" y="78"/>
                  </a:lnTo>
                  <a:lnTo>
                    <a:pt x="138" y="84"/>
                  </a:lnTo>
                  <a:lnTo>
                    <a:pt x="124" y="84"/>
                  </a:lnTo>
                  <a:lnTo>
                    <a:pt x="112" y="84"/>
                  </a:lnTo>
                  <a:lnTo>
                    <a:pt x="78" y="7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7" name="Freeform 77"/>
            <p:cNvSpPr>
              <a:spLocks/>
            </p:cNvSpPr>
            <p:nvPr/>
          </p:nvSpPr>
          <p:spPr bwMode="auto">
            <a:xfrm>
              <a:off x="1584325" y="3533775"/>
              <a:ext cx="241300" cy="161925"/>
            </a:xfrm>
            <a:custGeom>
              <a:avLst/>
              <a:gdLst>
                <a:gd name="T0" fmla="*/ 0 w 152"/>
                <a:gd name="T1" fmla="*/ 2147483646 h 102"/>
                <a:gd name="T2" fmla="*/ 0 w 152"/>
                <a:gd name="T3" fmla="*/ 2147483646 h 102"/>
                <a:gd name="T4" fmla="*/ 2147483646 w 152"/>
                <a:gd name="T5" fmla="*/ 2147483646 h 102"/>
                <a:gd name="T6" fmla="*/ 2147483646 w 152"/>
                <a:gd name="T7" fmla="*/ 2147483646 h 102"/>
                <a:gd name="T8" fmla="*/ 2147483646 w 152"/>
                <a:gd name="T9" fmla="*/ 2147483646 h 102"/>
                <a:gd name="T10" fmla="*/ 2147483646 w 152"/>
                <a:gd name="T11" fmla="*/ 2147483646 h 102"/>
                <a:gd name="T12" fmla="*/ 2147483646 w 152"/>
                <a:gd name="T13" fmla="*/ 2147483646 h 102"/>
                <a:gd name="T14" fmla="*/ 2147483646 w 152"/>
                <a:gd name="T15" fmla="*/ 2147483646 h 102"/>
                <a:gd name="T16" fmla="*/ 2147483646 w 152"/>
                <a:gd name="T17" fmla="*/ 2147483646 h 102"/>
                <a:gd name="T18" fmla="*/ 2147483646 w 152"/>
                <a:gd name="T19" fmla="*/ 2147483646 h 102"/>
                <a:gd name="T20" fmla="*/ 2147483646 w 152"/>
                <a:gd name="T21" fmla="*/ 2147483646 h 102"/>
                <a:gd name="T22" fmla="*/ 2147483646 w 152"/>
                <a:gd name="T23" fmla="*/ 2147483646 h 102"/>
                <a:gd name="T24" fmla="*/ 2147483646 w 152"/>
                <a:gd name="T25" fmla="*/ 0 h 102"/>
                <a:gd name="T26" fmla="*/ 2147483646 w 152"/>
                <a:gd name="T27" fmla="*/ 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" h="102">
                  <a:moveTo>
                    <a:pt x="0" y="102"/>
                  </a:moveTo>
                  <a:lnTo>
                    <a:pt x="0" y="102"/>
                  </a:lnTo>
                  <a:lnTo>
                    <a:pt x="20" y="80"/>
                  </a:lnTo>
                  <a:lnTo>
                    <a:pt x="38" y="56"/>
                  </a:lnTo>
                  <a:lnTo>
                    <a:pt x="58" y="32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8" name="Freeform 78"/>
            <p:cNvSpPr>
              <a:spLocks/>
            </p:cNvSpPr>
            <p:nvPr/>
          </p:nvSpPr>
          <p:spPr bwMode="auto">
            <a:xfrm>
              <a:off x="1755775" y="3590925"/>
              <a:ext cx="28575" cy="117475"/>
            </a:xfrm>
            <a:custGeom>
              <a:avLst/>
              <a:gdLst>
                <a:gd name="T0" fmla="*/ 2147483646 w 18"/>
                <a:gd name="T1" fmla="*/ 2147483646 h 74"/>
                <a:gd name="T2" fmla="*/ 2147483646 w 18"/>
                <a:gd name="T3" fmla="*/ 2147483646 h 74"/>
                <a:gd name="T4" fmla="*/ 2147483646 w 18"/>
                <a:gd name="T5" fmla="*/ 2147483646 h 74"/>
                <a:gd name="T6" fmla="*/ 2147483646 w 18"/>
                <a:gd name="T7" fmla="*/ 2147483646 h 74"/>
                <a:gd name="T8" fmla="*/ 0 w 18"/>
                <a:gd name="T9" fmla="*/ 2147483646 h 74"/>
                <a:gd name="T10" fmla="*/ 0 w 18"/>
                <a:gd name="T11" fmla="*/ 2147483646 h 74"/>
                <a:gd name="T12" fmla="*/ 0 w 18"/>
                <a:gd name="T13" fmla="*/ 2147483646 h 74"/>
                <a:gd name="T14" fmla="*/ 2147483646 w 18"/>
                <a:gd name="T15" fmla="*/ 2147483646 h 74"/>
                <a:gd name="T16" fmla="*/ 2147483646 w 18"/>
                <a:gd name="T17" fmla="*/ 2147483646 h 74"/>
                <a:gd name="T18" fmla="*/ 2147483646 w 18"/>
                <a:gd name="T19" fmla="*/ 2147483646 h 74"/>
                <a:gd name="T20" fmla="*/ 2147483646 w 18"/>
                <a:gd name="T21" fmla="*/ 0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74">
                  <a:moveTo>
                    <a:pt x="10" y="74"/>
                  </a:moveTo>
                  <a:lnTo>
                    <a:pt x="10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9" name="Freeform 79"/>
            <p:cNvSpPr>
              <a:spLocks/>
            </p:cNvSpPr>
            <p:nvPr/>
          </p:nvSpPr>
          <p:spPr bwMode="auto">
            <a:xfrm>
              <a:off x="1905000" y="3597275"/>
              <a:ext cx="22225" cy="111125"/>
            </a:xfrm>
            <a:custGeom>
              <a:avLst/>
              <a:gdLst>
                <a:gd name="T0" fmla="*/ 0 w 14"/>
                <a:gd name="T1" fmla="*/ 0 h 70"/>
                <a:gd name="T2" fmla="*/ 0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2147483646 w 14"/>
                <a:gd name="T9" fmla="*/ 2147483646 h 70"/>
                <a:gd name="T10" fmla="*/ 2147483646 w 14"/>
                <a:gd name="T11" fmla="*/ 2147483646 h 70"/>
                <a:gd name="T12" fmla="*/ 2147483646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0" y="0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2" y="20"/>
                  </a:lnTo>
                  <a:lnTo>
                    <a:pt x="14" y="32"/>
                  </a:lnTo>
                  <a:lnTo>
                    <a:pt x="14" y="44"/>
                  </a:lnTo>
                  <a:lnTo>
                    <a:pt x="12" y="58"/>
                  </a:lnTo>
                  <a:lnTo>
                    <a:pt x="4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0" name="Freeform 80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0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48" y="26"/>
                  </a:move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1" name="Freeform 81"/>
            <p:cNvSpPr>
              <a:spLocks/>
            </p:cNvSpPr>
            <p:nvPr/>
          </p:nvSpPr>
          <p:spPr bwMode="auto">
            <a:xfrm>
              <a:off x="1803400" y="36131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0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0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2" name="Freeform 82"/>
            <p:cNvSpPr>
              <a:spLocks/>
            </p:cNvSpPr>
            <p:nvPr/>
          </p:nvSpPr>
          <p:spPr bwMode="auto">
            <a:xfrm>
              <a:off x="2232025" y="3594100"/>
              <a:ext cx="95250" cy="111125"/>
            </a:xfrm>
            <a:custGeom>
              <a:avLst/>
              <a:gdLst>
                <a:gd name="T0" fmla="*/ 0 w 60"/>
                <a:gd name="T1" fmla="*/ 2147483646 h 70"/>
                <a:gd name="T2" fmla="*/ 0 w 60"/>
                <a:gd name="T3" fmla="*/ 2147483646 h 70"/>
                <a:gd name="T4" fmla="*/ 2147483646 w 60"/>
                <a:gd name="T5" fmla="*/ 2147483646 h 70"/>
                <a:gd name="T6" fmla="*/ 2147483646 w 60"/>
                <a:gd name="T7" fmla="*/ 2147483646 h 70"/>
                <a:gd name="T8" fmla="*/ 2147483646 w 60"/>
                <a:gd name="T9" fmla="*/ 2147483646 h 70"/>
                <a:gd name="T10" fmla="*/ 2147483646 w 60"/>
                <a:gd name="T11" fmla="*/ 2147483646 h 70"/>
                <a:gd name="T12" fmla="*/ 2147483646 w 60"/>
                <a:gd name="T13" fmla="*/ 2147483646 h 70"/>
                <a:gd name="T14" fmla="*/ 2147483646 w 60"/>
                <a:gd name="T15" fmla="*/ 2147483646 h 70"/>
                <a:gd name="T16" fmla="*/ 2147483646 w 60"/>
                <a:gd name="T17" fmla="*/ 2147483646 h 70"/>
                <a:gd name="T18" fmla="*/ 2147483646 w 60"/>
                <a:gd name="T19" fmla="*/ 2147483646 h 70"/>
                <a:gd name="T20" fmla="*/ 2147483646 w 60"/>
                <a:gd name="T21" fmla="*/ 2147483646 h 70"/>
                <a:gd name="T22" fmla="*/ 2147483646 w 60"/>
                <a:gd name="T23" fmla="*/ 2147483646 h 70"/>
                <a:gd name="T24" fmla="*/ 2147483646 w 60"/>
                <a:gd name="T25" fmla="*/ 0 h 70"/>
                <a:gd name="T26" fmla="*/ 2147483646 w 60"/>
                <a:gd name="T27" fmla="*/ 0 h 70"/>
                <a:gd name="T28" fmla="*/ 2147483646 w 60"/>
                <a:gd name="T29" fmla="*/ 2147483646 h 70"/>
                <a:gd name="T30" fmla="*/ 2147483646 w 60"/>
                <a:gd name="T31" fmla="*/ 2147483646 h 70"/>
                <a:gd name="T32" fmla="*/ 2147483646 w 60"/>
                <a:gd name="T33" fmla="*/ 2147483646 h 70"/>
                <a:gd name="T34" fmla="*/ 0 w 60"/>
                <a:gd name="T35" fmla="*/ 2147483646 h 70"/>
                <a:gd name="T36" fmla="*/ 0 w 60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70">
                  <a:moveTo>
                    <a:pt x="0" y="54"/>
                  </a:moveTo>
                  <a:lnTo>
                    <a:pt x="0" y="54"/>
                  </a:lnTo>
                  <a:lnTo>
                    <a:pt x="16" y="60"/>
                  </a:lnTo>
                  <a:lnTo>
                    <a:pt x="36" y="66"/>
                  </a:lnTo>
                  <a:lnTo>
                    <a:pt x="58" y="70"/>
                  </a:lnTo>
                  <a:lnTo>
                    <a:pt x="50" y="58"/>
                  </a:lnTo>
                  <a:lnTo>
                    <a:pt x="46" y="44"/>
                  </a:lnTo>
                  <a:lnTo>
                    <a:pt x="46" y="32"/>
                  </a:lnTo>
                  <a:lnTo>
                    <a:pt x="48" y="20"/>
                  </a:lnTo>
                  <a:lnTo>
                    <a:pt x="52" y="10"/>
                  </a:lnTo>
                  <a:lnTo>
                    <a:pt x="60" y="0"/>
                  </a:lnTo>
                  <a:lnTo>
                    <a:pt x="42" y="8"/>
                  </a:lnTo>
                  <a:lnTo>
                    <a:pt x="28" y="20"/>
                  </a:lnTo>
                  <a:lnTo>
                    <a:pt x="12" y="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3" name="Freeform 83"/>
            <p:cNvSpPr>
              <a:spLocks noEditPoints="1"/>
            </p:cNvSpPr>
            <p:nvPr/>
          </p:nvSpPr>
          <p:spPr bwMode="auto">
            <a:xfrm>
              <a:off x="2305050" y="3578225"/>
              <a:ext cx="174625" cy="133350"/>
            </a:xfrm>
            <a:custGeom>
              <a:avLst/>
              <a:gdLst>
                <a:gd name="T0" fmla="*/ 0 w 110"/>
                <a:gd name="T1" fmla="*/ 2147483646 h 84"/>
                <a:gd name="T2" fmla="*/ 0 w 110"/>
                <a:gd name="T3" fmla="*/ 2147483646 h 84"/>
                <a:gd name="T4" fmla="*/ 2147483646 w 110"/>
                <a:gd name="T5" fmla="*/ 2147483646 h 84"/>
                <a:gd name="T6" fmla="*/ 2147483646 w 110"/>
                <a:gd name="T7" fmla="*/ 2147483646 h 84"/>
                <a:gd name="T8" fmla="*/ 2147483646 w 110"/>
                <a:gd name="T9" fmla="*/ 2147483646 h 84"/>
                <a:gd name="T10" fmla="*/ 2147483646 w 110"/>
                <a:gd name="T11" fmla="*/ 2147483646 h 84"/>
                <a:gd name="T12" fmla="*/ 2147483646 w 110"/>
                <a:gd name="T13" fmla="*/ 2147483646 h 84"/>
                <a:gd name="T14" fmla="*/ 2147483646 w 110"/>
                <a:gd name="T15" fmla="*/ 2147483646 h 84"/>
                <a:gd name="T16" fmla="*/ 2147483646 w 110"/>
                <a:gd name="T17" fmla="*/ 2147483646 h 84"/>
                <a:gd name="T18" fmla="*/ 2147483646 w 110"/>
                <a:gd name="T19" fmla="*/ 2147483646 h 84"/>
                <a:gd name="T20" fmla="*/ 2147483646 w 110"/>
                <a:gd name="T21" fmla="*/ 2147483646 h 84"/>
                <a:gd name="T22" fmla="*/ 2147483646 w 110"/>
                <a:gd name="T23" fmla="*/ 2147483646 h 84"/>
                <a:gd name="T24" fmla="*/ 2147483646 w 110"/>
                <a:gd name="T25" fmla="*/ 2147483646 h 84"/>
                <a:gd name="T26" fmla="*/ 2147483646 w 110"/>
                <a:gd name="T27" fmla="*/ 2147483646 h 84"/>
                <a:gd name="T28" fmla="*/ 2147483646 w 110"/>
                <a:gd name="T29" fmla="*/ 2147483646 h 84"/>
                <a:gd name="T30" fmla="*/ 2147483646 w 110"/>
                <a:gd name="T31" fmla="*/ 2147483646 h 84"/>
                <a:gd name="T32" fmla="*/ 2147483646 w 110"/>
                <a:gd name="T33" fmla="*/ 2147483646 h 84"/>
                <a:gd name="T34" fmla="*/ 2147483646 w 110"/>
                <a:gd name="T35" fmla="*/ 2147483646 h 84"/>
                <a:gd name="T36" fmla="*/ 2147483646 w 110"/>
                <a:gd name="T37" fmla="*/ 2147483646 h 84"/>
                <a:gd name="T38" fmla="*/ 2147483646 w 110"/>
                <a:gd name="T39" fmla="*/ 2147483646 h 84"/>
                <a:gd name="T40" fmla="*/ 2147483646 w 110"/>
                <a:gd name="T41" fmla="*/ 2147483646 h 84"/>
                <a:gd name="T42" fmla="*/ 2147483646 w 110"/>
                <a:gd name="T43" fmla="*/ 2147483646 h 84"/>
                <a:gd name="T44" fmla="*/ 2147483646 w 110"/>
                <a:gd name="T45" fmla="*/ 0 h 84"/>
                <a:gd name="T46" fmla="*/ 2147483646 w 110"/>
                <a:gd name="T47" fmla="*/ 0 h 84"/>
                <a:gd name="T48" fmla="*/ 2147483646 w 110"/>
                <a:gd name="T49" fmla="*/ 2147483646 h 84"/>
                <a:gd name="T50" fmla="*/ 2147483646 w 110"/>
                <a:gd name="T51" fmla="*/ 2147483646 h 84"/>
                <a:gd name="T52" fmla="*/ 2147483646 w 110"/>
                <a:gd name="T53" fmla="*/ 2147483646 h 84"/>
                <a:gd name="T54" fmla="*/ 2147483646 w 110"/>
                <a:gd name="T55" fmla="*/ 2147483646 h 84"/>
                <a:gd name="T56" fmla="*/ 2147483646 w 110"/>
                <a:gd name="T57" fmla="*/ 2147483646 h 84"/>
                <a:gd name="T58" fmla="*/ 0 w 110"/>
                <a:gd name="T59" fmla="*/ 2147483646 h 84"/>
                <a:gd name="T60" fmla="*/ 0 w 110"/>
                <a:gd name="T61" fmla="*/ 2147483646 h 84"/>
                <a:gd name="T62" fmla="*/ 0 w 110"/>
                <a:gd name="T63" fmla="*/ 2147483646 h 84"/>
                <a:gd name="T64" fmla="*/ 2147483646 w 110"/>
                <a:gd name="T65" fmla="*/ 2147483646 h 84"/>
                <a:gd name="T66" fmla="*/ 2147483646 w 110"/>
                <a:gd name="T67" fmla="*/ 2147483646 h 84"/>
                <a:gd name="T68" fmla="*/ 2147483646 w 110"/>
                <a:gd name="T69" fmla="*/ 2147483646 h 84"/>
                <a:gd name="T70" fmla="*/ 2147483646 w 110"/>
                <a:gd name="T71" fmla="*/ 2147483646 h 84"/>
                <a:gd name="T72" fmla="*/ 2147483646 w 110"/>
                <a:gd name="T73" fmla="*/ 2147483646 h 84"/>
                <a:gd name="T74" fmla="*/ 2147483646 w 110"/>
                <a:gd name="T75" fmla="*/ 2147483646 h 84"/>
                <a:gd name="T76" fmla="*/ 2147483646 w 110"/>
                <a:gd name="T77" fmla="*/ 2147483646 h 84"/>
                <a:gd name="T78" fmla="*/ 2147483646 w 110"/>
                <a:gd name="T79" fmla="*/ 2147483646 h 84"/>
                <a:gd name="T80" fmla="*/ 2147483646 w 110"/>
                <a:gd name="T81" fmla="*/ 2147483646 h 84"/>
                <a:gd name="T82" fmla="*/ 2147483646 w 110"/>
                <a:gd name="T83" fmla="*/ 2147483646 h 84"/>
                <a:gd name="T84" fmla="*/ 2147483646 w 110"/>
                <a:gd name="T85" fmla="*/ 2147483646 h 84"/>
                <a:gd name="T86" fmla="*/ 2147483646 w 110"/>
                <a:gd name="T87" fmla="*/ 2147483646 h 84"/>
                <a:gd name="T88" fmla="*/ 2147483646 w 110"/>
                <a:gd name="T89" fmla="*/ 2147483646 h 84"/>
                <a:gd name="T90" fmla="*/ 2147483646 w 110"/>
                <a:gd name="T91" fmla="*/ 2147483646 h 84"/>
                <a:gd name="T92" fmla="*/ 2147483646 w 110"/>
                <a:gd name="T93" fmla="*/ 2147483646 h 84"/>
                <a:gd name="T94" fmla="*/ 2147483646 w 110"/>
                <a:gd name="T95" fmla="*/ 2147483646 h 84"/>
                <a:gd name="T96" fmla="*/ 2147483646 w 110"/>
                <a:gd name="T97" fmla="*/ 2147483646 h 84"/>
                <a:gd name="T98" fmla="*/ 2147483646 w 110"/>
                <a:gd name="T99" fmla="*/ 2147483646 h 84"/>
                <a:gd name="T100" fmla="*/ 2147483646 w 110"/>
                <a:gd name="T101" fmla="*/ 2147483646 h 84"/>
                <a:gd name="T102" fmla="*/ 2147483646 w 110"/>
                <a:gd name="T103" fmla="*/ 2147483646 h 84"/>
                <a:gd name="T104" fmla="*/ 2147483646 w 110"/>
                <a:gd name="T105" fmla="*/ 2147483646 h 84"/>
                <a:gd name="T106" fmla="*/ 2147483646 w 110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" h="84">
                  <a:moveTo>
                    <a:pt x="0" y="54"/>
                  </a:moveTo>
                  <a:lnTo>
                    <a:pt x="0" y="54"/>
                  </a:lnTo>
                  <a:lnTo>
                    <a:pt x="4" y="68"/>
                  </a:lnTo>
                  <a:lnTo>
                    <a:pt x="12" y="80"/>
                  </a:lnTo>
                  <a:lnTo>
                    <a:pt x="40" y="84"/>
                  </a:lnTo>
                  <a:lnTo>
                    <a:pt x="54" y="84"/>
                  </a:lnTo>
                  <a:lnTo>
                    <a:pt x="68" y="84"/>
                  </a:lnTo>
                  <a:lnTo>
                    <a:pt x="100" y="76"/>
                  </a:lnTo>
                  <a:lnTo>
                    <a:pt x="104" y="68"/>
                  </a:lnTo>
                  <a:lnTo>
                    <a:pt x="108" y="58"/>
                  </a:lnTo>
                  <a:lnTo>
                    <a:pt x="110" y="48"/>
                  </a:lnTo>
                  <a:lnTo>
                    <a:pt x="108" y="36"/>
                  </a:lnTo>
                  <a:lnTo>
                    <a:pt x="106" y="26"/>
                  </a:lnTo>
                  <a:lnTo>
                    <a:pt x="102" y="18"/>
                  </a:lnTo>
                  <a:lnTo>
                    <a:pt x="96" y="8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32" y="4"/>
                  </a:lnTo>
                  <a:lnTo>
                    <a:pt x="14" y="10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4"/>
                  </a:lnTo>
                  <a:close/>
                  <a:moveTo>
                    <a:pt x="32" y="50"/>
                  </a:moveTo>
                  <a:lnTo>
                    <a:pt x="32" y="50"/>
                  </a:lnTo>
                  <a:lnTo>
                    <a:pt x="32" y="40"/>
                  </a:lnTo>
                  <a:lnTo>
                    <a:pt x="36" y="32"/>
                  </a:lnTo>
                  <a:lnTo>
                    <a:pt x="42" y="26"/>
                  </a:lnTo>
                  <a:lnTo>
                    <a:pt x="50" y="22"/>
                  </a:lnTo>
                  <a:lnTo>
                    <a:pt x="60" y="22"/>
                  </a:lnTo>
                  <a:lnTo>
                    <a:pt x="68" y="26"/>
                  </a:lnTo>
                  <a:lnTo>
                    <a:pt x="74" y="32"/>
                  </a:lnTo>
                  <a:lnTo>
                    <a:pt x="78" y="42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50" y="68"/>
                  </a:lnTo>
                  <a:lnTo>
                    <a:pt x="40" y="66"/>
                  </a:lnTo>
                  <a:lnTo>
                    <a:pt x="34" y="58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4" name="Freeform 84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2147483646 w 46"/>
                <a:gd name="T1" fmla="*/ 0 h 48"/>
                <a:gd name="T2" fmla="*/ 2147483646 w 46"/>
                <a:gd name="T3" fmla="*/ 0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0 w 46"/>
                <a:gd name="T9" fmla="*/ 2147483646 h 48"/>
                <a:gd name="T10" fmla="*/ 0 w 46"/>
                <a:gd name="T11" fmla="*/ 2147483646 h 48"/>
                <a:gd name="T12" fmla="*/ 0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2147483646 h 48"/>
                <a:gd name="T32" fmla="*/ 2147483646 w 46"/>
                <a:gd name="T33" fmla="*/ 2147483646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0 h 48"/>
                <a:gd name="T40" fmla="*/ 2147483646 w 46"/>
                <a:gd name="T41" fmla="*/ 0 h 48"/>
                <a:gd name="T42" fmla="*/ 2147483646 w 46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18" y="0"/>
                  </a:move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5" name="Freeform 85"/>
            <p:cNvSpPr>
              <a:spLocks/>
            </p:cNvSpPr>
            <p:nvPr/>
          </p:nvSpPr>
          <p:spPr bwMode="auto">
            <a:xfrm>
              <a:off x="2444750" y="3581400"/>
              <a:ext cx="142875" cy="117475"/>
            </a:xfrm>
            <a:custGeom>
              <a:avLst/>
              <a:gdLst>
                <a:gd name="T0" fmla="*/ 2147483646 w 90"/>
                <a:gd name="T1" fmla="*/ 2147483646 h 74"/>
                <a:gd name="T2" fmla="*/ 2147483646 w 90"/>
                <a:gd name="T3" fmla="*/ 2147483646 h 74"/>
                <a:gd name="T4" fmla="*/ 2147483646 w 90"/>
                <a:gd name="T5" fmla="*/ 2147483646 h 74"/>
                <a:gd name="T6" fmla="*/ 2147483646 w 90"/>
                <a:gd name="T7" fmla="*/ 2147483646 h 74"/>
                <a:gd name="T8" fmla="*/ 2147483646 w 90"/>
                <a:gd name="T9" fmla="*/ 2147483646 h 74"/>
                <a:gd name="T10" fmla="*/ 2147483646 w 90"/>
                <a:gd name="T11" fmla="*/ 2147483646 h 74"/>
                <a:gd name="T12" fmla="*/ 2147483646 w 90"/>
                <a:gd name="T13" fmla="*/ 2147483646 h 74"/>
                <a:gd name="T14" fmla="*/ 2147483646 w 90"/>
                <a:gd name="T15" fmla="*/ 2147483646 h 74"/>
                <a:gd name="T16" fmla="*/ 2147483646 w 90"/>
                <a:gd name="T17" fmla="*/ 2147483646 h 74"/>
                <a:gd name="T18" fmla="*/ 2147483646 w 90"/>
                <a:gd name="T19" fmla="*/ 2147483646 h 74"/>
                <a:gd name="T20" fmla="*/ 2147483646 w 90"/>
                <a:gd name="T21" fmla="*/ 2147483646 h 74"/>
                <a:gd name="T22" fmla="*/ 2147483646 w 90"/>
                <a:gd name="T23" fmla="*/ 2147483646 h 74"/>
                <a:gd name="T24" fmla="*/ 2147483646 w 90"/>
                <a:gd name="T25" fmla="*/ 2147483646 h 74"/>
                <a:gd name="T26" fmla="*/ 2147483646 w 90"/>
                <a:gd name="T27" fmla="*/ 2147483646 h 74"/>
                <a:gd name="T28" fmla="*/ 2147483646 w 90"/>
                <a:gd name="T29" fmla="*/ 2147483646 h 74"/>
                <a:gd name="T30" fmla="*/ 2147483646 w 90"/>
                <a:gd name="T31" fmla="*/ 2147483646 h 74"/>
                <a:gd name="T32" fmla="*/ 2147483646 w 90"/>
                <a:gd name="T33" fmla="*/ 2147483646 h 74"/>
                <a:gd name="T34" fmla="*/ 2147483646 w 90"/>
                <a:gd name="T35" fmla="*/ 2147483646 h 74"/>
                <a:gd name="T36" fmla="*/ 2147483646 w 90"/>
                <a:gd name="T37" fmla="*/ 2147483646 h 74"/>
                <a:gd name="T38" fmla="*/ 0 w 90"/>
                <a:gd name="T39" fmla="*/ 0 h 74"/>
                <a:gd name="T40" fmla="*/ 0 w 90"/>
                <a:gd name="T41" fmla="*/ 0 h 74"/>
                <a:gd name="T42" fmla="*/ 2147483646 w 90"/>
                <a:gd name="T43" fmla="*/ 2147483646 h 74"/>
                <a:gd name="T44" fmla="*/ 2147483646 w 90"/>
                <a:gd name="T45" fmla="*/ 2147483646 h 74"/>
                <a:gd name="T46" fmla="*/ 2147483646 w 90"/>
                <a:gd name="T47" fmla="*/ 2147483646 h 74"/>
                <a:gd name="T48" fmla="*/ 2147483646 w 90"/>
                <a:gd name="T49" fmla="*/ 2147483646 h 74"/>
                <a:gd name="T50" fmla="*/ 2147483646 w 90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74">
                  <a:moveTo>
                    <a:pt x="20" y="34"/>
                  </a:moveTo>
                  <a:lnTo>
                    <a:pt x="20" y="34"/>
                  </a:lnTo>
                  <a:lnTo>
                    <a:pt x="22" y="46"/>
                  </a:lnTo>
                  <a:lnTo>
                    <a:pt x="20" y="56"/>
                  </a:lnTo>
                  <a:lnTo>
                    <a:pt x="16" y="66"/>
                  </a:lnTo>
                  <a:lnTo>
                    <a:pt x="12" y="74"/>
                  </a:lnTo>
                  <a:lnTo>
                    <a:pt x="66" y="58"/>
                  </a:lnTo>
                  <a:lnTo>
                    <a:pt x="90" y="48"/>
                  </a:lnTo>
                  <a:lnTo>
                    <a:pt x="86" y="48"/>
                  </a:lnTo>
                  <a:lnTo>
                    <a:pt x="76" y="44"/>
                  </a:lnTo>
                  <a:lnTo>
                    <a:pt x="66" y="36"/>
                  </a:lnTo>
                  <a:lnTo>
                    <a:pt x="60" y="32"/>
                  </a:lnTo>
                  <a:lnTo>
                    <a:pt x="54" y="24"/>
                  </a:lnTo>
                  <a:lnTo>
                    <a:pt x="48" y="18"/>
                  </a:lnTo>
                  <a:lnTo>
                    <a:pt x="36" y="12"/>
                  </a:lnTo>
                  <a:lnTo>
                    <a:pt x="20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14" y="16"/>
                  </a:lnTo>
                  <a:lnTo>
                    <a:pt x="18" y="24"/>
                  </a:lnTo>
                  <a:lnTo>
                    <a:pt x="2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6" name="Freeform 86"/>
            <p:cNvSpPr>
              <a:spLocks/>
            </p:cNvSpPr>
            <p:nvPr/>
          </p:nvSpPr>
          <p:spPr bwMode="auto">
            <a:xfrm>
              <a:off x="2232025" y="357822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2147483646 w 224"/>
                <a:gd name="T7" fmla="*/ 2147483646 h 84"/>
                <a:gd name="T8" fmla="*/ 2147483646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0 w 224"/>
                <a:gd name="T49" fmla="*/ 2147483646 h 84"/>
                <a:gd name="T50" fmla="*/ 0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84">
                  <a:moveTo>
                    <a:pt x="146" y="76"/>
                  </a:moveTo>
                  <a:lnTo>
                    <a:pt x="146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20" y="50"/>
                  </a:lnTo>
                  <a:lnTo>
                    <a:pt x="210" y="46"/>
                  </a:lnTo>
                  <a:lnTo>
                    <a:pt x="200" y="38"/>
                  </a:lnTo>
                  <a:lnTo>
                    <a:pt x="194" y="34"/>
                  </a:lnTo>
                  <a:lnTo>
                    <a:pt x="188" y="26"/>
                  </a:lnTo>
                  <a:lnTo>
                    <a:pt x="182" y="20"/>
                  </a:lnTo>
                  <a:lnTo>
                    <a:pt x="170" y="14"/>
                  </a:lnTo>
                  <a:lnTo>
                    <a:pt x="154" y="6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12" y="44"/>
                  </a:lnTo>
                  <a:lnTo>
                    <a:pt x="0" y="64"/>
                  </a:lnTo>
                  <a:lnTo>
                    <a:pt x="16" y="70"/>
                  </a:lnTo>
                  <a:lnTo>
                    <a:pt x="36" y="76"/>
                  </a:lnTo>
                  <a:lnTo>
                    <a:pt x="58" y="80"/>
                  </a:lnTo>
                  <a:lnTo>
                    <a:pt x="86" y="84"/>
                  </a:lnTo>
                  <a:lnTo>
                    <a:pt x="100" y="84"/>
                  </a:lnTo>
                  <a:lnTo>
                    <a:pt x="114" y="84"/>
                  </a:lnTo>
                  <a:lnTo>
                    <a:pt x="14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7" name="Freeform 87"/>
            <p:cNvSpPr>
              <a:spLocks/>
            </p:cNvSpPr>
            <p:nvPr/>
          </p:nvSpPr>
          <p:spPr bwMode="auto">
            <a:xfrm>
              <a:off x="2390775" y="3527425"/>
              <a:ext cx="260350" cy="149225"/>
            </a:xfrm>
            <a:custGeom>
              <a:avLst/>
              <a:gdLst>
                <a:gd name="T0" fmla="*/ 2147483646 w 164"/>
                <a:gd name="T1" fmla="*/ 2147483646 h 94"/>
                <a:gd name="T2" fmla="*/ 2147483646 w 164"/>
                <a:gd name="T3" fmla="*/ 2147483646 h 94"/>
                <a:gd name="T4" fmla="*/ 2147483646 w 164"/>
                <a:gd name="T5" fmla="*/ 2147483646 h 94"/>
                <a:gd name="T6" fmla="*/ 2147483646 w 164"/>
                <a:gd name="T7" fmla="*/ 2147483646 h 94"/>
                <a:gd name="T8" fmla="*/ 2147483646 w 164"/>
                <a:gd name="T9" fmla="*/ 2147483646 h 94"/>
                <a:gd name="T10" fmla="*/ 2147483646 w 164"/>
                <a:gd name="T11" fmla="*/ 2147483646 h 94"/>
                <a:gd name="T12" fmla="*/ 2147483646 w 164"/>
                <a:gd name="T13" fmla="*/ 2147483646 h 94"/>
                <a:gd name="T14" fmla="*/ 2147483646 w 164"/>
                <a:gd name="T15" fmla="*/ 2147483646 h 94"/>
                <a:gd name="T16" fmla="*/ 2147483646 w 164"/>
                <a:gd name="T17" fmla="*/ 2147483646 h 94"/>
                <a:gd name="T18" fmla="*/ 2147483646 w 164"/>
                <a:gd name="T19" fmla="*/ 2147483646 h 94"/>
                <a:gd name="T20" fmla="*/ 2147483646 w 164"/>
                <a:gd name="T21" fmla="*/ 2147483646 h 94"/>
                <a:gd name="T22" fmla="*/ 2147483646 w 164"/>
                <a:gd name="T23" fmla="*/ 0 h 94"/>
                <a:gd name="T24" fmla="*/ 2147483646 w 164"/>
                <a:gd name="T25" fmla="*/ 0 h 94"/>
                <a:gd name="T26" fmla="*/ 0 w 164"/>
                <a:gd name="T27" fmla="*/ 2147483646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94">
                  <a:moveTo>
                    <a:pt x="164" y="94"/>
                  </a:moveTo>
                  <a:lnTo>
                    <a:pt x="164" y="94"/>
                  </a:lnTo>
                  <a:lnTo>
                    <a:pt x="142" y="72"/>
                  </a:lnTo>
                  <a:lnTo>
                    <a:pt x="122" y="50"/>
                  </a:lnTo>
                  <a:lnTo>
                    <a:pt x="104" y="26"/>
                  </a:lnTo>
                  <a:lnTo>
                    <a:pt x="98" y="20"/>
                  </a:lnTo>
                  <a:lnTo>
                    <a:pt x="90" y="14"/>
                  </a:lnTo>
                  <a:lnTo>
                    <a:pt x="78" y="10"/>
                  </a:lnTo>
                  <a:lnTo>
                    <a:pt x="66" y="4"/>
                  </a:lnTo>
                  <a:lnTo>
                    <a:pt x="52" y="2"/>
                  </a:lnTo>
                  <a:lnTo>
                    <a:pt x="36" y="0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8" name="Freeform 88"/>
            <p:cNvSpPr>
              <a:spLocks/>
            </p:cNvSpPr>
            <p:nvPr/>
          </p:nvSpPr>
          <p:spPr bwMode="auto">
            <a:xfrm>
              <a:off x="2444750" y="3581400"/>
              <a:ext cx="34925" cy="117475"/>
            </a:xfrm>
            <a:custGeom>
              <a:avLst/>
              <a:gdLst>
                <a:gd name="T0" fmla="*/ 2147483646 w 22"/>
                <a:gd name="T1" fmla="*/ 2147483646 h 74"/>
                <a:gd name="T2" fmla="*/ 2147483646 w 22"/>
                <a:gd name="T3" fmla="*/ 2147483646 h 74"/>
                <a:gd name="T4" fmla="*/ 2147483646 w 22"/>
                <a:gd name="T5" fmla="*/ 2147483646 h 74"/>
                <a:gd name="T6" fmla="*/ 2147483646 w 22"/>
                <a:gd name="T7" fmla="*/ 2147483646 h 74"/>
                <a:gd name="T8" fmla="*/ 2147483646 w 22"/>
                <a:gd name="T9" fmla="*/ 2147483646 h 74"/>
                <a:gd name="T10" fmla="*/ 2147483646 w 22"/>
                <a:gd name="T11" fmla="*/ 2147483646 h 74"/>
                <a:gd name="T12" fmla="*/ 2147483646 w 22"/>
                <a:gd name="T13" fmla="*/ 2147483646 h 74"/>
                <a:gd name="T14" fmla="*/ 2147483646 w 22"/>
                <a:gd name="T15" fmla="*/ 2147483646 h 74"/>
                <a:gd name="T16" fmla="*/ 2147483646 w 22"/>
                <a:gd name="T17" fmla="*/ 2147483646 h 74"/>
                <a:gd name="T18" fmla="*/ 2147483646 w 22"/>
                <a:gd name="T19" fmla="*/ 2147483646 h 74"/>
                <a:gd name="T20" fmla="*/ 2147483646 w 22"/>
                <a:gd name="T21" fmla="*/ 2147483646 h 74"/>
                <a:gd name="T22" fmla="*/ 0 w 22"/>
                <a:gd name="T23" fmla="*/ 0 h 74"/>
                <a:gd name="T24" fmla="*/ 0 w 22"/>
                <a:gd name="T25" fmla="*/ 0 h 74"/>
                <a:gd name="T26" fmla="*/ 0 w 22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74">
                  <a:moveTo>
                    <a:pt x="12" y="74"/>
                  </a:moveTo>
                  <a:lnTo>
                    <a:pt x="12" y="74"/>
                  </a:lnTo>
                  <a:lnTo>
                    <a:pt x="16" y="66"/>
                  </a:lnTo>
                  <a:lnTo>
                    <a:pt x="20" y="56"/>
                  </a:lnTo>
                  <a:lnTo>
                    <a:pt x="22" y="46"/>
                  </a:lnTo>
                  <a:lnTo>
                    <a:pt x="20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9" name="Freeform 89"/>
            <p:cNvSpPr>
              <a:spLocks/>
            </p:cNvSpPr>
            <p:nvPr/>
          </p:nvSpPr>
          <p:spPr bwMode="auto">
            <a:xfrm>
              <a:off x="2305050" y="3594100"/>
              <a:ext cx="22225" cy="111125"/>
            </a:xfrm>
            <a:custGeom>
              <a:avLst/>
              <a:gdLst>
                <a:gd name="T0" fmla="*/ 2147483646 w 14"/>
                <a:gd name="T1" fmla="*/ 0 h 70"/>
                <a:gd name="T2" fmla="*/ 2147483646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0 w 14"/>
                <a:gd name="T9" fmla="*/ 2147483646 h 70"/>
                <a:gd name="T10" fmla="*/ 0 w 14"/>
                <a:gd name="T11" fmla="*/ 2147483646 h 70"/>
                <a:gd name="T12" fmla="*/ 0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" y="58"/>
                  </a:lnTo>
                  <a:lnTo>
                    <a:pt x="12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0" name="Freeform 90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0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0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0" y="28"/>
                  </a:move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1" name="Freeform 91"/>
            <p:cNvSpPr>
              <a:spLocks/>
            </p:cNvSpPr>
            <p:nvPr/>
          </p:nvSpPr>
          <p:spPr bwMode="auto">
            <a:xfrm>
              <a:off x="2359025" y="3609975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2147483646 h 20"/>
                <a:gd name="T36" fmla="*/ 0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8" y="16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9" name="Group 3088"/>
          <p:cNvGrpSpPr>
            <a:grpSpLocks/>
          </p:cNvGrpSpPr>
          <p:nvPr/>
        </p:nvGrpSpPr>
        <p:grpSpPr bwMode="auto">
          <a:xfrm>
            <a:off x="7404614" y="3004301"/>
            <a:ext cx="921042" cy="1604807"/>
            <a:chOff x="3257550" y="435519"/>
            <a:chExt cx="1146175" cy="1997075"/>
          </a:xfrm>
          <a:solidFill>
            <a:srgbClr val="CE9542"/>
          </a:solidFill>
        </p:grpSpPr>
        <p:sp>
          <p:nvSpPr>
            <p:cNvPr id="180" name="Rectangle 7"/>
            <p:cNvSpPr>
              <a:spLocks noChangeArrowheads="1"/>
            </p:cNvSpPr>
            <p:nvPr/>
          </p:nvSpPr>
          <p:spPr bwMode="auto">
            <a:xfrm>
              <a:off x="3457575" y="1441994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81" name="Freeform 11"/>
            <p:cNvSpPr>
              <a:spLocks/>
            </p:cNvSpPr>
            <p:nvPr/>
          </p:nvSpPr>
          <p:spPr bwMode="auto">
            <a:xfrm>
              <a:off x="3257550" y="435519"/>
              <a:ext cx="1146175" cy="1711325"/>
            </a:xfrm>
            <a:custGeom>
              <a:avLst/>
              <a:gdLst>
                <a:gd name="T0" fmla="*/ 1360884375 w 722"/>
                <a:gd name="T1" fmla="*/ 45362813 h 1078"/>
                <a:gd name="T2" fmla="*/ 1476811563 w 722"/>
                <a:gd name="T3" fmla="*/ 105846563 h 1078"/>
                <a:gd name="T4" fmla="*/ 1572577500 w 722"/>
                <a:gd name="T5" fmla="*/ 201612500 h 1078"/>
                <a:gd name="T6" fmla="*/ 1653222500 w 722"/>
                <a:gd name="T7" fmla="*/ 317539688 h 1078"/>
                <a:gd name="T8" fmla="*/ 1718746563 w 722"/>
                <a:gd name="T9" fmla="*/ 443547500 h 1078"/>
                <a:gd name="T10" fmla="*/ 1764109375 w 722"/>
                <a:gd name="T11" fmla="*/ 579635938 h 1078"/>
                <a:gd name="T12" fmla="*/ 1794351250 w 722"/>
                <a:gd name="T13" fmla="*/ 715724375 h 1078"/>
                <a:gd name="T14" fmla="*/ 1804431875 w 722"/>
                <a:gd name="T15" fmla="*/ 846772500 h 1078"/>
                <a:gd name="T16" fmla="*/ 1804431875 w 722"/>
                <a:gd name="T17" fmla="*/ 967740000 h 1078"/>
                <a:gd name="T18" fmla="*/ 1794351250 w 722"/>
                <a:gd name="T19" fmla="*/ 1073586563 h 1078"/>
                <a:gd name="T20" fmla="*/ 1814512500 w 722"/>
                <a:gd name="T21" fmla="*/ 1290320000 h 1078"/>
                <a:gd name="T22" fmla="*/ 1814512500 w 722"/>
                <a:gd name="T23" fmla="*/ 1416327813 h 1078"/>
                <a:gd name="T24" fmla="*/ 1794351250 w 722"/>
                <a:gd name="T25" fmla="*/ 1496972813 h 1078"/>
                <a:gd name="T26" fmla="*/ 1754028750 w 722"/>
                <a:gd name="T27" fmla="*/ 1592738750 h 1078"/>
                <a:gd name="T28" fmla="*/ 1748988438 w 722"/>
                <a:gd name="T29" fmla="*/ 1617940313 h 1078"/>
                <a:gd name="T30" fmla="*/ 1723786875 w 722"/>
                <a:gd name="T31" fmla="*/ 1824593125 h 1078"/>
                <a:gd name="T32" fmla="*/ 1678424063 w 722"/>
                <a:gd name="T33" fmla="*/ 2111890938 h 1078"/>
                <a:gd name="T34" fmla="*/ 1658262813 w 722"/>
                <a:gd name="T35" fmla="*/ 2147483647 h 1078"/>
                <a:gd name="T36" fmla="*/ 1607859688 w 722"/>
                <a:gd name="T37" fmla="*/ 2147483647 h 1078"/>
                <a:gd name="T38" fmla="*/ 1527214688 w 722"/>
                <a:gd name="T39" fmla="*/ 2147483647 h 1078"/>
                <a:gd name="T40" fmla="*/ 1421368125 w 722"/>
                <a:gd name="T41" fmla="*/ 2147483647 h 1078"/>
                <a:gd name="T42" fmla="*/ 1305440938 w 722"/>
                <a:gd name="T43" fmla="*/ 2147483647 h 1078"/>
                <a:gd name="T44" fmla="*/ 1073586563 w 722"/>
                <a:gd name="T45" fmla="*/ 2147483647 h 1078"/>
                <a:gd name="T46" fmla="*/ 917336875 w 722"/>
                <a:gd name="T47" fmla="*/ 2147483647 h 1078"/>
                <a:gd name="T48" fmla="*/ 856853125 w 722"/>
                <a:gd name="T49" fmla="*/ 2147483647 h 1078"/>
                <a:gd name="T50" fmla="*/ 655240625 w 722"/>
                <a:gd name="T51" fmla="*/ 2147483647 h 1078"/>
                <a:gd name="T52" fmla="*/ 468749063 w 722"/>
                <a:gd name="T53" fmla="*/ 2147483647 h 1078"/>
                <a:gd name="T54" fmla="*/ 352821875 w 722"/>
                <a:gd name="T55" fmla="*/ 2147483647 h 1078"/>
                <a:gd name="T56" fmla="*/ 252015625 w 722"/>
                <a:gd name="T57" fmla="*/ 2147483647 h 1078"/>
                <a:gd name="T58" fmla="*/ 181451250 w 722"/>
                <a:gd name="T59" fmla="*/ 2147483647 h 1078"/>
                <a:gd name="T60" fmla="*/ 161290000 w 722"/>
                <a:gd name="T61" fmla="*/ 2147483647 h 1078"/>
                <a:gd name="T62" fmla="*/ 126007813 w 722"/>
                <a:gd name="T63" fmla="*/ 2011084688 h 1078"/>
                <a:gd name="T64" fmla="*/ 80645000 w 722"/>
                <a:gd name="T65" fmla="*/ 1668343438 h 1078"/>
                <a:gd name="T66" fmla="*/ 65524063 w 722"/>
                <a:gd name="T67" fmla="*/ 1592738750 h 1078"/>
                <a:gd name="T68" fmla="*/ 45362813 w 722"/>
                <a:gd name="T69" fmla="*/ 1537295313 h 1078"/>
                <a:gd name="T70" fmla="*/ 15120938 w 722"/>
                <a:gd name="T71" fmla="*/ 1451610000 h 1078"/>
                <a:gd name="T72" fmla="*/ 0 w 722"/>
                <a:gd name="T73" fmla="*/ 1345763438 h 1078"/>
                <a:gd name="T74" fmla="*/ 20161250 w 722"/>
                <a:gd name="T75" fmla="*/ 1154231563 h 1078"/>
                <a:gd name="T76" fmla="*/ 15120938 w 722"/>
                <a:gd name="T77" fmla="*/ 962699688 h 1078"/>
                <a:gd name="T78" fmla="*/ 15120938 w 722"/>
                <a:gd name="T79" fmla="*/ 902215938 h 1078"/>
                <a:gd name="T80" fmla="*/ 20161250 w 722"/>
                <a:gd name="T81" fmla="*/ 771167813 h 1078"/>
                <a:gd name="T82" fmla="*/ 40322500 w 722"/>
                <a:gd name="T83" fmla="*/ 630039063 h 1078"/>
                <a:gd name="T84" fmla="*/ 85685313 w 722"/>
                <a:gd name="T85" fmla="*/ 488910313 h 1078"/>
                <a:gd name="T86" fmla="*/ 141128750 w 722"/>
                <a:gd name="T87" fmla="*/ 352821875 h 1078"/>
                <a:gd name="T88" fmla="*/ 221773750 w 722"/>
                <a:gd name="T89" fmla="*/ 226814063 h 1078"/>
                <a:gd name="T90" fmla="*/ 317539688 w 722"/>
                <a:gd name="T91" fmla="*/ 126007813 h 1078"/>
                <a:gd name="T92" fmla="*/ 433466875 w 722"/>
                <a:gd name="T93" fmla="*/ 50403125 h 1078"/>
                <a:gd name="T94" fmla="*/ 493950625 w 722"/>
                <a:gd name="T95" fmla="*/ 25201563 h 1078"/>
                <a:gd name="T96" fmla="*/ 604837500 w 722"/>
                <a:gd name="T97" fmla="*/ 10080625 h 1078"/>
                <a:gd name="T98" fmla="*/ 730845313 w 722"/>
                <a:gd name="T99" fmla="*/ 0 h 1078"/>
                <a:gd name="T100" fmla="*/ 1058465625 w 722"/>
                <a:gd name="T101" fmla="*/ 0 h 1078"/>
                <a:gd name="T102" fmla="*/ 1204634688 w 722"/>
                <a:gd name="T103" fmla="*/ 10080625 h 1078"/>
                <a:gd name="T104" fmla="*/ 1290320000 w 722"/>
                <a:gd name="T105" fmla="*/ 25201563 h 1078"/>
                <a:gd name="T106" fmla="*/ 1360884375 w 722"/>
                <a:gd name="T107" fmla="*/ 45362813 h 107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22" h="1078">
                  <a:moveTo>
                    <a:pt x="540" y="18"/>
                  </a:moveTo>
                  <a:lnTo>
                    <a:pt x="540" y="18"/>
                  </a:lnTo>
                  <a:lnTo>
                    <a:pt x="564" y="28"/>
                  </a:lnTo>
                  <a:lnTo>
                    <a:pt x="586" y="42"/>
                  </a:lnTo>
                  <a:lnTo>
                    <a:pt x="606" y="60"/>
                  </a:lnTo>
                  <a:lnTo>
                    <a:pt x="624" y="80"/>
                  </a:lnTo>
                  <a:lnTo>
                    <a:pt x="640" y="102"/>
                  </a:lnTo>
                  <a:lnTo>
                    <a:pt x="656" y="126"/>
                  </a:lnTo>
                  <a:lnTo>
                    <a:pt x="670" y="150"/>
                  </a:lnTo>
                  <a:lnTo>
                    <a:pt x="682" y="176"/>
                  </a:lnTo>
                  <a:lnTo>
                    <a:pt x="692" y="202"/>
                  </a:lnTo>
                  <a:lnTo>
                    <a:pt x="700" y="230"/>
                  </a:lnTo>
                  <a:lnTo>
                    <a:pt x="706" y="258"/>
                  </a:lnTo>
                  <a:lnTo>
                    <a:pt x="712" y="284"/>
                  </a:lnTo>
                  <a:lnTo>
                    <a:pt x="714" y="312"/>
                  </a:lnTo>
                  <a:lnTo>
                    <a:pt x="716" y="336"/>
                  </a:lnTo>
                  <a:lnTo>
                    <a:pt x="716" y="362"/>
                  </a:lnTo>
                  <a:lnTo>
                    <a:pt x="716" y="384"/>
                  </a:lnTo>
                  <a:lnTo>
                    <a:pt x="712" y="426"/>
                  </a:lnTo>
                  <a:lnTo>
                    <a:pt x="714" y="458"/>
                  </a:lnTo>
                  <a:lnTo>
                    <a:pt x="720" y="512"/>
                  </a:lnTo>
                  <a:lnTo>
                    <a:pt x="722" y="536"/>
                  </a:lnTo>
                  <a:lnTo>
                    <a:pt x="720" y="562"/>
                  </a:lnTo>
                  <a:lnTo>
                    <a:pt x="716" y="578"/>
                  </a:lnTo>
                  <a:lnTo>
                    <a:pt x="712" y="594"/>
                  </a:lnTo>
                  <a:lnTo>
                    <a:pt x="704" y="612"/>
                  </a:lnTo>
                  <a:lnTo>
                    <a:pt x="696" y="632"/>
                  </a:lnTo>
                  <a:lnTo>
                    <a:pt x="694" y="642"/>
                  </a:lnTo>
                  <a:lnTo>
                    <a:pt x="690" y="662"/>
                  </a:lnTo>
                  <a:lnTo>
                    <a:pt x="684" y="724"/>
                  </a:lnTo>
                  <a:lnTo>
                    <a:pt x="672" y="800"/>
                  </a:lnTo>
                  <a:lnTo>
                    <a:pt x="666" y="838"/>
                  </a:lnTo>
                  <a:lnTo>
                    <a:pt x="658" y="874"/>
                  </a:lnTo>
                  <a:lnTo>
                    <a:pt x="650" y="898"/>
                  </a:lnTo>
                  <a:lnTo>
                    <a:pt x="638" y="920"/>
                  </a:lnTo>
                  <a:lnTo>
                    <a:pt x="624" y="940"/>
                  </a:lnTo>
                  <a:lnTo>
                    <a:pt x="606" y="960"/>
                  </a:lnTo>
                  <a:lnTo>
                    <a:pt x="586" y="978"/>
                  </a:lnTo>
                  <a:lnTo>
                    <a:pt x="564" y="992"/>
                  </a:lnTo>
                  <a:lnTo>
                    <a:pt x="542" y="1008"/>
                  </a:lnTo>
                  <a:lnTo>
                    <a:pt x="518" y="1020"/>
                  </a:lnTo>
                  <a:lnTo>
                    <a:pt x="470" y="1042"/>
                  </a:lnTo>
                  <a:lnTo>
                    <a:pt x="426" y="1060"/>
                  </a:lnTo>
                  <a:lnTo>
                    <a:pt x="390" y="1072"/>
                  </a:lnTo>
                  <a:lnTo>
                    <a:pt x="364" y="1078"/>
                  </a:lnTo>
                  <a:lnTo>
                    <a:pt x="340" y="1072"/>
                  </a:lnTo>
                  <a:lnTo>
                    <a:pt x="306" y="1062"/>
                  </a:lnTo>
                  <a:lnTo>
                    <a:pt x="260" y="1046"/>
                  </a:lnTo>
                  <a:lnTo>
                    <a:pt x="212" y="1024"/>
                  </a:lnTo>
                  <a:lnTo>
                    <a:pt x="186" y="1010"/>
                  </a:lnTo>
                  <a:lnTo>
                    <a:pt x="162" y="996"/>
                  </a:lnTo>
                  <a:lnTo>
                    <a:pt x="140" y="980"/>
                  </a:lnTo>
                  <a:lnTo>
                    <a:pt x="118" y="962"/>
                  </a:lnTo>
                  <a:lnTo>
                    <a:pt x="100" y="942"/>
                  </a:lnTo>
                  <a:lnTo>
                    <a:pt x="84" y="920"/>
                  </a:lnTo>
                  <a:lnTo>
                    <a:pt x="72" y="898"/>
                  </a:lnTo>
                  <a:lnTo>
                    <a:pt x="64" y="874"/>
                  </a:lnTo>
                  <a:lnTo>
                    <a:pt x="56" y="836"/>
                  </a:lnTo>
                  <a:lnTo>
                    <a:pt x="50" y="798"/>
                  </a:lnTo>
                  <a:lnTo>
                    <a:pt x="38" y="722"/>
                  </a:lnTo>
                  <a:lnTo>
                    <a:pt x="32" y="662"/>
                  </a:lnTo>
                  <a:lnTo>
                    <a:pt x="28" y="642"/>
                  </a:lnTo>
                  <a:lnTo>
                    <a:pt x="26" y="632"/>
                  </a:lnTo>
                  <a:lnTo>
                    <a:pt x="18" y="610"/>
                  </a:lnTo>
                  <a:lnTo>
                    <a:pt x="10" y="592"/>
                  </a:lnTo>
                  <a:lnTo>
                    <a:pt x="6" y="576"/>
                  </a:lnTo>
                  <a:lnTo>
                    <a:pt x="2" y="560"/>
                  </a:lnTo>
                  <a:lnTo>
                    <a:pt x="0" y="534"/>
                  </a:lnTo>
                  <a:lnTo>
                    <a:pt x="2" y="510"/>
                  </a:lnTo>
                  <a:lnTo>
                    <a:pt x="8" y="458"/>
                  </a:lnTo>
                  <a:lnTo>
                    <a:pt x="10" y="424"/>
                  </a:lnTo>
                  <a:lnTo>
                    <a:pt x="6" y="382"/>
                  </a:lnTo>
                  <a:lnTo>
                    <a:pt x="6" y="358"/>
                  </a:lnTo>
                  <a:lnTo>
                    <a:pt x="6" y="334"/>
                  </a:lnTo>
                  <a:lnTo>
                    <a:pt x="8" y="306"/>
                  </a:lnTo>
                  <a:lnTo>
                    <a:pt x="10" y="278"/>
                  </a:lnTo>
                  <a:lnTo>
                    <a:pt x="16" y="250"/>
                  </a:lnTo>
                  <a:lnTo>
                    <a:pt x="24" y="222"/>
                  </a:lnTo>
                  <a:lnTo>
                    <a:pt x="34" y="194"/>
                  </a:lnTo>
                  <a:lnTo>
                    <a:pt x="44" y="166"/>
                  </a:lnTo>
                  <a:lnTo>
                    <a:pt x="56" y="140"/>
                  </a:lnTo>
                  <a:lnTo>
                    <a:pt x="72" y="114"/>
                  </a:lnTo>
                  <a:lnTo>
                    <a:pt x="88" y="90"/>
                  </a:lnTo>
                  <a:lnTo>
                    <a:pt x="106" y="68"/>
                  </a:lnTo>
                  <a:lnTo>
                    <a:pt x="126" y="50"/>
                  </a:lnTo>
                  <a:lnTo>
                    <a:pt x="148" y="34"/>
                  </a:lnTo>
                  <a:lnTo>
                    <a:pt x="172" y="20"/>
                  </a:lnTo>
                  <a:lnTo>
                    <a:pt x="196" y="10"/>
                  </a:lnTo>
                  <a:lnTo>
                    <a:pt x="218" y="6"/>
                  </a:lnTo>
                  <a:lnTo>
                    <a:pt x="240" y="4"/>
                  </a:lnTo>
                  <a:lnTo>
                    <a:pt x="266" y="2"/>
                  </a:lnTo>
                  <a:lnTo>
                    <a:pt x="290" y="0"/>
                  </a:lnTo>
                  <a:lnTo>
                    <a:pt x="420" y="0"/>
                  </a:lnTo>
                  <a:lnTo>
                    <a:pt x="450" y="2"/>
                  </a:lnTo>
                  <a:lnTo>
                    <a:pt x="478" y="4"/>
                  </a:lnTo>
                  <a:lnTo>
                    <a:pt x="512" y="10"/>
                  </a:lnTo>
                  <a:lnTo>
                    <a:pt x="540" y="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82" name="Group 3089"/>
          <p:cNvGrpSpPr>
            <a:grpSpLocks/>
          </p:cNvGrpSpPr>
          <p:nvPr/>
        </p:nvGrpSpPr>
        <p:grpSpPr bwMode="auto">
          <a:xfrm>
            <a:off x="7471071" y="4885944"/>
            <a:ext cx="921042" cy="1630528"/>
            <a:chOff x="827584" y="5013176"/>
            <a:chExt cx="1133475" cy="2006600"/>
          </a:xfrm>
          <a:solidFill>
            <a:srgbClr val="CF9149"/>
          </a:solidFill>
        </p:grpSpPr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1043484" y="6029176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84" name="Freeform 23"/>
            <p:cNvSpPr>
              <a:spLocks/>
            </p:cNvSpPr>
            <p:nvPr/>
          </p:nvSpPr>
          <p:spPr bwMode="auto">
            <a:xfrm>
              <a:off x="827584" y="5013176"/>
              <a:ext cx="1133475" cy="1708150"/>
            </a:xfrm>
            <a:custGeom>
              <a:avLst/>
              <a:gdLst>
                <a:gd name="T0" fmla="*/ 922377188 w 714"/>
                <a:gd name="T1" fmla="*/ 0 h 1076"/>
                <a:gd name="T2" fmla="*/ 1063505938 w 714"/>
                <a:gd name="T3" fmla="*/ 45362813 h 1076"/>
                <a:gd name="T4" fmla="*/ 1199594375 w 714"/>
                <a:gd name="T5" fmla="*/ 100806250 h 1076"/>
                <a:gd name="T6" fmla="*/ 1360884375 w 714"/>
                <a:gd name="T7" fmla="*/ 191531875 h 1076"/>
                <a:gd name="T8" fmla="*/ 1522174375 w 714"/>
                <a:gd name="T9" fmla="*/ 312499375 h 1076"/>
                <a:gd name="T10" fmla="*/ 1633061250 w 714"/>
                <a:gd name="T11" fmla="*/ 428426563 h 1076"/>
                <a:gd name="T12" fmla="*/ 1693545000 w 714"/>
                <a:gd name="T13" fmla="*/ 514111875 h 1076"/>
                <a:gd name="T14" fmla="*/ 1743948125 w 714"/>
                <a:gd name="T15" fmla="*/ 614918125 h 1076"/>
                <a:gd name="T16" fmla="*/ 1779230313 w 714"/>
                <a:gd name="T17" fmla="*/ 725805000 h 1076"/>
                <a:gd name="T18" fmla="*/ 1799391563 w 714"/>
                <a:gd name="T19" fmla="*/ 841732188 h 1076"/>
                <a:gd name="T20" fmla="*/ 1799391563 w 714"/>
                <a:gd name="T21" fmla="*/ 907256250 h 1076"/>
                <a:gd name="T22" fmla="*/ 1703625625 w 714"/>
                <a:gd name="T23" fmla="*/ 1658262813 h 1076"/>
                <a:gd name="T24" fmla="*/ 1688504688 w 714"/>
                <a:gd name="T25" fmla="*/ 1748988438 h 1076"/>
                <a:gd name="T26" fmla="*/ 1653222500 w 714"/>
                <a:gd name="T27" fmla="*/ 1915318750 h 1076"/>
                <a:gd name="T28" fmla="*/ 1607859688 w 714"/>
                <a:gd name="T29" fmla="*/ 2061487813 h 1076"/>
                <a:gd name="T30" fmla="*/ 1547375938 w 714"/>
                <a:gd name="T31" fmla="*/ 2147483647 h 1076"/>
                <a:gd name="T32" fmla="*/ 1512093750 w 714"/>
                <a:gd name="T33" fmla="*/ 2147483647 h 1076"/>
                <a:gd name="T34" fmla="*/ 1370965000 w 714"/>
                <a:gd name="T35" fmla="*/ 2147483647 h 1076"/>
                <a:gd name="T36" fmla="*/ 1199594375 w 714"/>
                <a:gd name="T37" fmla="*/ 2147483647 h 1076"/>
                <a:gd name="T38" fmla="*/ 1103828438 w 714"/>
                <a:gd name="T39" fmla="*/ 2147483647 h 1076"/>
                <a:gd name="T40" fmla="*/ 1013102813 w 714"/>
                <a:gd name="T41" fmla="*/ 2147483647 h 1076"/>
                <a:gd name="T42" fmla="*/ 922377188 w 714"/>
                <a:gd name="T43" fmla="*/ 2147483647 h 1076"/>
                <a:gd name="T44" fmla="*/ 871974063 w 714"/>
                <a:gd name="T45" fmla="*/ 2147483647 h 1076"/>
                <a:gd name="T46" fmla="*/ 856853125 w 714"/>
                <a:gd name="T47" fmla="*/ 2147483647 h 1076"/>
                <a:gd name="T48" fmla="*/ 856853125 w 714"/>
                <a:gd name="T49" fmla="*/ 2147483647 h 1076"/>
                <a:gd name="T50" fmla="*/ 766127500 w 714"/>
                <a:gd name="T51" fmla="*/ 2147483647 h 1076"/>
                <a:gd name="T52" fmla="*/ 675401875 w 714"/>
                <a:gd name="T53" fmla="*/ 2147483647 h 1076"/>
                <a:gd name="T54" fmla="*/ 584676250 w 714"/>
                <a:gd name="T55" fmla="*/ 2147483647 h 1076"/>
                <a:gd name="T56" fmla="*/ 423386250 w 714"/>
                <a:gd name="T57" fmla="*/ 2147483647 h 1076"/>
                <a:gd name="T58" fmla="*/ 287297813 w 714"/>
                <a:gd name="T59" fmla="*/ 2147483647 h 1076"/>
                <a:gd name="T60" fmla="*/ 252015625 w 714"/>
                <a:gd name="T61" fmla="*/ 2147483647 h 1076"/>
                <a:gd name="T62" fmla="*/ 191531875 w 714"/>
                <a:gd name="T63" fmla="*/ 2066528125 h 1076"/>
                <a:gd name="T64" fmla="*/ 146169063 w 714"/>
                <a:gd name="T65" fmla="*/ 1920359063 h 1076"/>
                <a:gd name="T66" fmla="*/ 110886875 w 714"/>
                <a:gd name="T67" fmla="*/ 1754028750 h 1076"/>
                <a:gd name="T68" fmla="*/ 95765938 w 714"/>
                <a:gd name="T69" fmla="*/ 1663303125 h 1076"/>
                <a:gd name="T70" fmla="*/ 0 w 714"/>
                <a:gd name="T71" fmla="*/ 912296563 h 1076"/>
                <a:gd name="T72" fmla="*/ 5040313 w 714"/>
                <a:gd name="T73" fmla="*/ 846772500 h 1076"/>
                <a:gd name="T74" fmla="*/ 20161250 w 714"/>
                <a:gd name="T75" fmla="*/ 725805000 h 1076"/>
                <a:gd name="T76" fmla="*/ 55443438 w 714"/>
                <a:gd name="T77" fmla="*/ 614918125 h 1076"/>
                <a:gd name="T78" fmla="*/ 105846563 w 714"/>
                <a:gd name="T79" fmla="*/ 519152188 h 1076"/>
                <a:gd name="T80" fmla="*/ 171370625 w 714"/>
                <a:gd name="T81" fmla="*/ 428426563 h 1076"/>
                <a:gd name="T82" fmla="*/ 277217188 w 714"/>
                <a:gd name="T83" fmla="*/ 312499375 h 1076"/>
                <a:gd name="T84" fmla="*/ 438507188 w 714"/>
                <a:gd name="T85" fmla="*/ 191531875 h 1076"/>
                <a:gd name="T86" fmla="*/ 599797188 w 714"/>
                <a:gd name="T87" fmla="*/ 105846563 h 1076"/>
                <a:gd name="T88" fmla="*/ 740925938 w 714"/>
                <a:gd name="T89" fmla="*/ 45362813 h 1076"/>
                <a:gd name="T90" fmla="*/ 877014375 w 714"/>
                <a:gd name="T91" fmla="*/ 5040313 h 1076"/>
                <a:gd name="T92" fmla="*/ 922377188 w 714"/>
                <a:gd name="T93" fmla="*/ 0 h 107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14" h="1076">
                  <a:moveTo>
                    <a:pt x="366" y="0"/>
                  </a:moveTo>
                  <a:lnTo>
                    <a:pt x="366" y="0"/>
                  </a:lnTo>
                  <a:lnTo>
                    <a:pt x="382" y="4"/>
                  </a:lnTo>
                  <a:lnTo>
                    <a:pt x="422" y="18"/>
                  </a:lnTo>
                  <a:lnTo>
                    <a:pt x="448" y="28"/>
                  </a:lnTo>
                  <a:lnTo>
                    <a:pt x="476" y="40"/>
                  </a:lnTo>
                  <a:lnTo>
                    <a:pt x="508" y="56"/>
                  </a:lnTo>
                  <a:lnTo>
                    <a:pt x="540" y="76"/>
                  </a:lnTo>
                  <a:lnTo>
                    <a:pt x="572" y="98"/>
                  </a:lnTo>
                  <a:lnTo>
                    <a:pt x="604" y="124"/>
                  </a:lnTo>
                  <a:lnTo>
                    <a:pt x="634" y="152"/>
                  </a:lnTo>
                  <a:lnTo>
                    <a:pt x="648" y="170"/>
                  </a:lnTo>
                  <a:lnTo>
                    <a:pt x="660" y="186"/>
                  </a:lnTo>
                  <a:lnTo>
                    <a:pt x="672" y="204"/>
                  </a:lnTo>
                  <a:lnTo>
                    <a:pt x="682" y="224"/>
                  </a:lnTo>
                  <a:lnTo>
                    <a:pt x="692" y="244"/>
                  </a:lnTo>
                  <a:lnTo>
                    <a:pt x="700" y="264"/>
                  </a:lnTo>
                  <a:lnTo>
                    <a:pt x="706" y="288"/>
                  </a:lnTo>
                  <a:lnTo>
                    <a:pt x="710" y="310"/>
                  </a:lnTo>
                  <a:lnTo>
                    <a:pt x="714" y="334"/>
                  </a:lnTo>
                  <a:lnTo>
                    <a:pt x="714" y="360"/>
                  </a:lnTo>
                  <a:lnTo>
                    <a:pt x="700" y="478"/>
                  </a:lnTo>
                  <a:lnTo>
                    <a:pt x="676" y="658"/>
                  </a:lnTo>
                  <a:lnTo>
                    <a:pt x="670" y="694"/>
                  </a:lnTo>
                  <a:lnTo>
                    <a:pt x="664" y="728"/>
                  </a:lnTo>
                  <a:lnTo>
                    <a:pt x="656" y="760"/>
                  </a:lnTo>
                  <a:lnTo>
                    <a:pt x="648" y="790"/>
                  </a:lnTo>
                  <a:lnTo>
                    <a:pt x="638" y="818"/>
                  </a:lnTo>
                  <a:lnTo>
                    <a:pt x="626" y="842"/>
                  </a:lnTo>
                  <a:lnTo>
                    <a:pt x="614" y="864"/>
                  </a:lnTo>
                  <a:lnTo>
                    <a:pt x="600" y="880"/>
                  </a:lnTo>
                  <a:lnTo>
                    <a:pt x="570" y="916"/>
                  </a:lnTo>
                  <a:lnTo>
                    <a:pt x="544" y="948"/>
                  </a:lnTo>
                  <a:lnTo>
                    <a:pt x="512" y="982"/>
                  </a:lnTo>
                  <a:lnTo>
                    <a:pt x="476" y="1018"/>
                  </a:lnTo>
                  <a:lnTo>
                    <a:pt x="458" y="1032"/>
                  </a:lnTo>
                  <a:lnTo>
                    <a:pt x="438" y="1046"/>
                  </a:lnTo>
                  <a:lnTo>
                    <a:pt x="420" y="1058"/>
                  </a:lnTo>
                  <a:lnTo>
                    <a:pt x="402" y="1068"/>
                  </a:lnTo>
                  <a:lnTo>
                    <a:pt x="384" y="1072"/>
                  </a:lnTo>
                  <a:lnTo>
                    <a:pt x="366" y="1074"/>
                  </a:lnTo>
                  <a:lnTo>
                    <a:pt x="346" y="1074"/>
                  </a:lnTo>
                  <a:lnTo>
                    <a:pt x="340" y="1076"/>
                  </a:lnTo>
                  <a:lnTo>
                    <a:pt x="322" y="1072"/>
                  </a:lnTo>
                  <a:lnTo>
                    <a:pt x="304" y="1066"/>
                  </a:lnTo>
                  <a:lnTo>
                    <a:pt x="286" y="1056"/>
                  </a:lnTo>
                  <a:lnTo>
                    <a:pt x="268" y="1044"/>
                  </a:lnTo>
                  <a:lnTo>
                    <a:pt x="250" y="1030"/>
                  </a:lnTo>
                  <a:lnTo>
                    <a:pt x="232" y="1014"/>
                  </a:lnTo>
                  <a:lnTo>
                    <a:pt x="198" y="980"/>
                  </a:lnTo>
                  <a:lnTo>
                    <a:pt x="168" y="946"/>
                  </a:lnTo>
                  <a:lnTo>
                    <a:pt x="142" y="916"/>
                  </a:lnTo>
                  <a:lnTo>
                    <a:pt x="114" y="882"/>
                  </a:lnTo>
                  <a:lnTo>
                    <a:pt x="100" y="864"/>
                  </a:lnTo>
                  <a:lnTo>
                    <a:pt x="88" y="844"/>
                  </a:lnTo>
                  <a:lnTo>
                    <a:pt x="76" y="820"/>
                  </a:lnTo>
                  <a:lnTo>
                    <a:pt x="66" y="792"/>
                  </a:lnTo>
                  <a:lnTo>
                    <a:pt x="58" y="762"/>
                  </a:lnTo>
                  <a:lnTo>
                    <a:pt x="50" y="730"/>
                  </a:lnTo>
                  <a:lnTo>
                    <a:pt x="44" y="696"/>
                  </a:lnTo>
                  <a:lnTo>
                    <a:pt x="38" y="660"/>
                  </a:lnTo>
                  <a:lnTo>
                    <a:pt x="14" y="480"/>
                  </a:lnTo>
                  <a:lnTo>
                    <a:pt x="0" y="362"/>
                  </a:lnTo>
                  <a:lnTo>
                    <a:pt x="2" y="336"/>
                  </a:lnTo>
                  <a:lnTo>
                    <a:pt x="4" y="312"/>
                  </a:lnTo>
                  <a:lnTo>
                    <a:pt x="8" y="288"/>
                  </a:lnTo>
                  <a:lnTo>
                    <a:pt x="16" y="266"/>
                  </a:lnTo>
                  <a:lnTo>
                    <a:pt x="22" y="244"/>
                  </a:lnTo>
                  <a:lnTo>
                    <a:pt x="32" y="224"/>
                  </a:lnTo>
                  <a:lnTo>
                    <a:pt x="42" y="206"/>
                  </a:lnTo>
                  <a:lnTo>
                    <a:pt x="54" y="188"/>
                  </a:lnTo>
                  <a:lnTo>
                    <a:pt x="68" y="170"/>
                  </a:lnTo>
                  <a:lnTo>
                    <a:pt x="80" y="154"/>
                  </a:lnTo>
                  <a:lnTo>
                    <a:pt x="110" y="124"/>
                  </a:lnTo>
                  <a:lnTo>
                    <a:pt x="142" y="100"/>
                  </a:lnTo>
                  <a:lnTo>
                    <a:pt x="174" y="76"/>
                  </a:lnTo>
                  <a:lnTo>
                    <a:pt x="206" y="58"/>
                  </a:lnTo>
                  <a:lnTo>
                    <a:pt x="238" y="42"/>
                  </a:lnTo>
                  <a:lnTo>
                    <a:pt x="266" y="28"/>
                  </a:lnTo>
                  <a:lnTo>
                    <a:pt x="294" y="18"/>
                  </a:lnTo>
                  <a:lnTo>
                    <a:pt x="332" y="6"/>
                  </a:lnTo>
                  <a:lnTo>
                    <a:pt x="348" y="2"/>
                  </a:lnTo>
                  <a:lnTo>
                    <a:pt x="348" y="0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8214" name="Group 3175"/>
          <p:cNvGrpSpPr>
            <a:grpSpLocks/>
          </p:cNvGrpSpPr>
          <p:nvPr/>
        </p:nvGrpSpPr>
        <p:grpSpPr bwMode="auto">
          <a:xfrm>
            <a:off x="7458075" y="3448050"/>
            <a:ext cx="796925" cy="123825"/>
            <a:chOff x="2384425" y="4162425"/>
            <a:chExt cx="984250" cy="152400"/>
          </a:xfrm>
        </p:grpSpPr>
        <p:sp>
          <p:nvSpPr>
            <p:cNvPr id="8244" name="Freeform 115"/>
            <p:cNvSpPr>
              <a:spLocks/>
            </p:cNvSpPr>
            <p:nvPr/>
          </p:nvSpPr>
          <p:spPr bwMode="auto">
            <a:xfrm>
              <a:off x="2606675" y="4165600"/>
              <a:ext cx="187325" cy="142875"/>
            </a:xfrm>
            <a:custGeom>
              <a:avLst/>
              <a:gdLst>
                <a:gd name="T0" fmla="*/ 2147483646 w 118"/>
                <a:gd name="T1" fmla="*/ 2147483646 h 90"/>
                <a:gd name="T2" fmla="*/ 2147483646 w 118"/>
                <a:gd name="T3" fmla="*/ 2147483646 h 90"/>
                <a:gd name="T4" fmla="*/ 2147483646 w 118"/>
                <a:gd name="T5" fmla="*/ 2147483646 h 90"/>
                <a:gd name="T6" fmla="*/ 2147483646 w 118"/>
                <a:gd name="T7" fmla="*/ 2147483646 h 90"/>
                <a:gd name="T8" fmla="*/ 2147483646 w 118"/>
                <a:gd name="T9" fmla="*/ 2147483646 h 90"/>
                <a:gd name="T10" fmla="*/ 2147483646 w 118"/>
                <a:gd name="T11" fmla="*/ 2147483646 h 90"/>
                <a:gd name="T12" fmla="*/ 2147483646 w 118"/>
                <a:gd name="T13" fmla="*/ 2147483646 h 90"/>
                <a:gd name="T14" fmla="*/ 0 w 118"/>
                <a:gd name="T15" fmla="*/ 2147483646 h 90"/>
                <a:gd name="T16" fmla="*/ 0 w 118"/>
                <a:gd name="T17" fmla="*/ 2147483646 h 90"/>
                <a:gd name="T18" fmla="*/ 0 w 118"/>
                <a:gd name="T19" fmla="*/ 2147483646 h 90"/>
                <a:gd name="T20" fmla="*/ 2147483646 w 118"/>
                <a:gd name="T21" fmla="*/ 2147483646 h 90"/>
                <a:gd name="T22" fmla="*/ 2147483646 w 118"/>
                <a:gd name="T23" fmla="*/ 2147483646 h 90"/>
                <a:gd name="T24" fmla="*/ 2147483646 w 118"/>
                <a:gd name="T25" fmla="*/ 2147483646 h 90"/>
                <a:gd name="T26" fmla="*/ 2147483646 w 118"/>
                <a:gd name="T27" fmla="*/ 2147483646 h 90"/>
                <a:gd name="T28" fmla="*/ 2147483646 w 118"/>
                <a:gd name="T29" fmla="*/ 2147483646 h 90"/>
                <a:gd name="T30" fmla="*/ 2147483646 w 118"/>
                <a:gd name="T31" fmla="*/ 2147483646 h 90"/>
                <a:gd name="T32" fmla="*/ 2147483646 w 118"/>
                <a:gd name="T33" fmla="*/ 2147483646 h 90"/>
                <a:gd name="T34" fmla="*/ 2147483646 w 118"/>
                <a:gd name="T35" fmla="*/ 2147483646 h 90"/>
                <a:gd name="T36" fmla="*/ 2147483646 w 118"/>
                <a:gd name="T37" fmla="*/ 0 h 90"/>
                <a:gd name="T38" fmla="*/ 2147483646 w 118"/>
                <a:gd name="T39" fmla="*/ 0 h 90"/>
                <a:gd name="T40" fmla="*/ 2147483646 w 118"/>
                <a:gd name="T41" fmla="*/ 2147483646 h 90"/>
                <a:gd name="T42" fmla="*/ 2147483646 w 118"/>
                <a:gd name="T43" fmla="*/ 2147483646 h 90"/>
                <a:gd name="T44" fmla="*/ 2147483646 w 118"/>
                <a:gd name="T45" fmla="*/ 2147483646 h 90"/>
                <a:gd name="T46" fmla="*/ 2147483646 w 118"/>
                <a:gd name="T47" fmla="*/ 2147483646 h 90"/>
                <a:gd name="T48" fmla="*/ 2147483646 w 118"/>
                <a:gd name="T49" fmla="*/ 2147483646 h 90"/>
                <a:gd name="T50" fmla="*/ 2147483646 w 118"/>
                <a:gd name="T51" fmla="*/ 2147483646 h 90"/>
                <a:gd name="T52" fmla="*/ 2147483646 w 118"/>
                <a:gd name="T53" fmla="*/ 2147483646 h 9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90">
                  <a:moveTo>
                    <a:pt x="118" y="60"/>
                  </a:moveTo>
                  <a:lnTo>
                    <a:pt x="118" y="60"/>
                  </a:lnTo>
                  <a:lnTo>
                    <a:pt x="118" y="62"/>
                  </a:lnTo>
                  <a:lnTo>
                    <a:pt x="118" y="64"/>
                  </a:lnTo>
                  <a:lnTo>
                    <a:pt x="110" y="68"/>
                  </a:lnTo>
                  <a:lnTo>
                    <a:pt x="80" y="76"/>
                  </a:lnTo>
                  <a:lnTo>
                    <a:pt x="40" y="84"/>
                  </a:lnTo>
                  <a:lnTo>
                    <a:pt x="0" y="90"/>
                  </a:lnTo>
                  <a:lnTo>
                    <a:pt x="12" y="84"/>
                  </a:lnTo>
                  <a:lnTo>
                    <a:pt x="22" y="72"/>
                  </a:lnTo>
                  <a:lnTo>
                    <a:pt x="28" y="58"/>
                  </a:lnTo>
                  <a:lnTo>
                    <a:pt x="30" y="44"/>
                  </a:lnTo>
                  <a:lnTo>
                    <a:pt x="30" y="30"/>
                  </a:lnTo>
                  <a:lnTo>
                    <a:pt x="24" y="18"/>
                  </a:lnTo>
                  <a:lnTo>
                    <a:pt x="18" y="8"/>
                  </a:lnTo>
                  <a:lnTo>
                    <a:pt x="8" y="0"/>
                  </a:lnTo>
                  <a:lnTo>
                    <a:pt x="28" y="6"/>
                  </a:lnTo>
                  <a:lnTo>
                    <a:pt x="46" y="14"/>
                  </a:lnTo>
                  <a:lnTo>
                    <a:pt x="64" y="24"/>
                  </a:lnTo>
                  <a:lnTo>
                    <a:pt x="80" y="32"/>
                  </a:lnTo>
                  <a:lnTo>
                    <a:pt x="106" y="50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5" name="Freeform 116"/>
            <p:cNvSpPr>
              <a:spLocks noEditPoints="1"/>
            </p:cNvSpPr>
            <p:nvPr/>
          </p:nvSpPr>
          <p:spPr bwMode="auto">
            <a:xfrm>
              <a:off x="2492375" y="4162425"/>
              <a:ext cx="161925" cy="149225"/>
            </a:xfrm>
            <a:custGeom>
              <a:avLst/>
              <a:gdLst>
                <a:gd name="T0" fmla="*/ 2147483646 w 102"/>
                <a:gd name="T1" fmla="*/ 2147483646 h 94"/>
                <a:gd name="T2" fmla="*/ 2147483646 w 102"/>
                <a:gd name="T3" fmla="*/ 2147483646 h 94"/>
                <a:gd name="T4" fmla="*/ 2147483646 w 102"/>
                <a:gd name="T5" fmla="*/ 2147483646 h 94"/>
                <a:gd name="T6" fmla="*/ 2147483646 w 102"/>
                <a:gd name="T7" fmla="*/ 2147483646 h 94"/>
                <a:gd name="T8" fmla="*/ 2147483646 w 102"/>
                <a:gd name="T9" fmla="*/ 2147483646 h 94"/>
                <a:gd name="T10" fmla="*/ 2147483646 w 102"/>
                <a:gd name="T11" fmla="*/ 2147483646 h 94"/>
                <a:gd name="T12" fmla="*/ 2147483646 w 102"/>
                <a:gd name="T13" fmla="*/ 2147483646 h 94"/>
                <a:gd name="T14" fmla="*/ 2147483646 w 102"/>
                <a:gd name="T15" fmla="*/ 2147483646 h 94"/>
                <a:gd name="T16" fmla="*/ 2147483646 w 102"/>
                <a:gd name="T17" fmla="*/ 2147483646 h 94"/>
                <a:gd name="T18" fmla="*/ 2147483646 w 102"/>
                <a:gd name="T19" fmla="*/ 2147483646 h 94"/>
                <a:gd name="T20" fmla="*/ 2147483646 w 102"/>
                <a:gd name="T21" fmla="*/ 2147483646 h 94"/>
                <a:gd name="T22" fmla="*/ 2147483646 w 102"/>
                <a:gd name="T23" fmla="*/ 2147483646 h 94"/>
                <a:gd name="T24" fmla="*/ 2147483646 w 102"/>
                <a:gd name="T25" fmla="*/ 2147483646 h 94"/>
                <a:gd name="T26" fmla="*/ 2147483646 w 102"/>
                <a:gd name="T27" fmla="*/ 2147483646 h 94"/>
                <a:gd name="T28" fmla="*/ 2147483646 w 102"/>
                <a:gd name="T29" fmla="*/ 2147483646 h 94"/>
                <a:gd name="T30" fmla="*/ 2147483646 w 102"/>
                <a:gd name="T31" fmla="*/ 2147483646 h 94"/>
                <a:gd name="T32" fmla="*/ 2147483646 w 102"/>
                <a:gd name="T33" fmla="*/ 2147483646 h 94"/>
                <a:gd name="T34" fmla="*/ 2147483646 w 102"/>
                <a:gd name="T35" fmla="*/ 2147483646 h 94"/>
                <a:gd name="T36" fmla="*/ 2147483646 w 102"/>
                <a:gd name="T37" fmla="*/ 2147483646 h 94"/>
                <a:gd name="T38" fmla="*/ 2147483646 w 102"/>
                <a:gd name="T39" fmla="*/ 2147483646 h 94"/>
                <a:gd name="T40" fmla="*/ 2147483646 w 102"/>
                <a:gd name="T41" fmla="*/ 2147483646 h 94"/>
                <a:gd name="T42" fmla="*/ 0 w 102"/>
                <a:gd name="T43" fmla="*/ 2147483646 h 94"/>
                <a:gd name="T44" fmla="*/ 0 w 102"/>
                <a:gd name="T45" fmla="*/ 2147483646 h 94"/>
                <a:gd name="T46" fmla="*/ 0 w 102"/>
                <a:gd name="T47" fmla="*/ 2147483646 h 94"/>
                <a:gd name="T48" fmla="*/ 2147483646 w 102"/>
                <a:gd name="T49" fmla="*/ 2147483646 h 94"/>
                <a:gd name="T50" fmla="*/ 2147483646 w 102"/>
                <a:gd name="T51" fmla="*/ 2147483646 h 94"/>
                <a:gd name="T52" fmla="*/ 2147483646 w 102"/>
                <a:gd name="T53" fmla="*/ 2147483646 h 94"/>
                <a:gd name="T54" fmla="*/ 2147483646 w 102"/>
                <a:gd name="T55" fmla="*/ 2147483646 h 94"/>
                <a:gd name="T56" fmla="*/ 2147483646 w 102"/>
                <a:gd name="T57" fmla="*/ 2147483646 h 94"/>
                <a:gd name="T58" fmla="*/ 2147483646 w 102"/>
                <a:gd name="T59" fmla="*/ 2147483646 h 94"/>
                <a:gd name="T60" fmla="*/ 2147483646 w 102"/>
                <a:gd name="T61" fmla="*/ 0 h 94"/>
                <a:gd name="T62" fmla="*/ 2147483646 w 102"/>
                <a:gd name="T63" fmla="*/ 0 h 94"/>
                <a:gd name="T64" fmla="*/ 2147483646 w 102"/>
                <a:gd name="T65" fmla="*/ 0 h 94"/>
                <a:gd name="T66" fmla="*/ 2147483646 w 102"/>
                <a:gd name="T67" fmla="*/ 2147483646 h 94"/>
                <a:gd name="T68" fmla="*/ 2147483646 w 102"/>
                <a:gd name="T69" fmla="*/ 2147483646 h 94"/>
                <a:gd name="T70" fmla="*/ 2147483646 w 102"/>
                <a:gd name="T71" fmla="*/ 2147483646 h 94"/>
                <a:gd name="T72" fmla="*/ 2147483646 w 102"/>
                <a:gd name="T73" fmla="*/ 2147483646 h 94"/>
                <a:gd name="T74" fmla="*/ 2147483646 w 102"/>
                <a:gd name="T75" fmla="*/ 2147483646 h 94"/>
                <a:gd name="T76" fmla="*/ 2147483646 w 102"/>
                <a:gd name="T77" fmla="*/ 2147483646 h 94"/>
                <a:gd name="T78" fmla="*/ 2147483646 w 102"/>
                <a:gd name="T79" fmla="*/ 2147483646 h 94"/>
                <a:gd name="T80" fmla="*/ 2147483646 w 102"/>
                <a:gd name="T81" fmla="*/ 2147483646 h 94"/>
                <a:gd name="T82" fmla="*/ 2147483646 w 102"/>
                <a:gd name="T83" fmla="*/ 2147483646 h 94"/>
                <a:gd name="T84" fmla="*/ 2147483646 w 102"/>
                <a:gd name="T85" fmla="*/ 2147483646 h 94"/>
                <a:gd name="T86" fmla="*/ 2147483646 w 102"/>
                <a:gd name="T87" fmla="*/ 2147483646 h 94"/>
                <a:gd name="T88" fmla="*/ 2147483646 w 102"/>
                <a:gd name="T89" fmla="*/ 2147483646 h 94"/>
                <a:gd name="T90" fmla="*/ 2147483646 w 102"/>
                <a:gd name="T91" fmla="*/ 2147483646 h 94"/>
                <a:gd name="T92" fmla="*/ 2147483646 w 102"/>
                <a:gd name="T93" fmla="*/ 2147483646 h 94"/>
                <a:gd name="T94" fmla="*/ 2147483646 w 102"/>
                <a:gd name="T95" fmla="*/ 2147483646 h 94"/>
                <a:gd name="T96" fmla="*/ 2147483646 w 102"/>
                <a:gd name="T97" fmla="*/ 2147483646 h 94"/>
                <a:gd name="T98" fmla="*/ 2147483646 w 102"/>
                <a:gd name="T99" fmla="*/ 2147483646 h 94"/>
                <a:gd name="T100" fmla="*/ 2147483646 w 102"/>
                <a:gd name="T101" fmla="*/ 2147483646 h 94"/>
                <a:gd name="T102" fmla="*/ 2147483646 w 102"/>
                <a:gd name="T103" fmla="*/ 2147483646 h 94"/>
                <a:gd name="T104" fmla="*/ 2147483646 w 102"/>
                <a:gd name="T105" fmla="*/ 2147483646 h 94"/>
                <a:gd name="T106" fmla="*/ 2147483646 w 102"/>
                <a:gd name="T107" fmla="*/ 2147483646 h 94"/>
                <a:gd name="T108" fmla="*/ 2147483646 w 102"/>
                <a:gd name="T109" fmla="*/ 2147483646 h 94"/>
                <a:gd name="T110" fmla="*/ 2147483646 w 102"/>
                <a:gd name="T111" fmla="*/ 2147483646 h 94"/>
                <a:gd name="T112" fmla="*/ 2147483646 w 102"/>
                <a:gd name="T113" fmla="*/ 2147483646 h 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" h="94">
                  <a:moveTo>
                    <a:pt x="80" y="2"/>
                  </a:moveTo>
                  <a:lnTo>
                    <a:pt x="80" y="2"/>
                  </a:lnTo>
                  <a:lnTo>
                    <a:pt x="90" y="10"/>
                  </a:lnTo>
                  <a:lnTo>
                    <a:pt x="96" y="20"/>
                  </a:lnTo>
                  <a:lnTo>
                    <a:pt x="102" y="32"/>
                  </a:lnTo>
                  <a:lnTo>
                    <a:pt x="102" y="46"/>
                  </a:lnTo>
                  <a:lnTo>
                    <a:pt x="100" y="60"/>
                  </a:lnTo>
                  <a:lnTo>
                    <a:pt x="94" y="74"/>
                  </a:lnTo>
                  <a:lnTo>
                    <a:pt x="84" y="86"/>
                  </a:lnTo>
                  <a:lnTo>
                    <a:pt x="72" y="92"/>
                  </a:lnTo>
                  <a:lnTo>
                    <a:pt x="42" y="94"/>
                  </a:lnTo>
                  <a:lnTo>
                    <a:pt x="34" y="94"/>
                  </a:lnTo>
                  <a:lnTo>
                    <a:pt x="20" y="86"/>
                  </a:lnTo>
                  <a:lnTo>
                    <a:pt x="10" y="76"/>
                  </a:lnTo>
                  <a:lnTo>
                    <a:pt x="2" y="62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4"/>
                  </a:lnTo>
                  <a:lnTo>
                    <a:pt x="6" y="24"/>
                  </a:lnTo>
                  <a:lnTo>
                    <a:pt x="12" y="14"/>
                  </a:lnTo>
                  <a:lnTo>
                    <a:pt x="18" y="6"/>
                  </a:lnTo>
                  <a:lnTo>
                    <a:pt x="36" y="2"/>
                  </a:lnTo>
                  <a:lnTo>
                    <a:pt x="54" y="0"/>
                  </a:lnTo>
                  <a:lnTo>
                    <a:pt x="68" y="0"/>
                  </a:lnTo>
                  <a:lnTo>
                    <a:pt x="80" y="2"/>
                  </a:lnTo>
                  <a:close/>
                  <a:moveTo>
                    <a:pt x="74" y="46"/>
                  </a:moveTo>
                  <a:lnTo>
                    <a:pt x="74" y="46"/>
                  </a:lnTo>
                  <a:lnTo>
                    <a:pt x="72" y="36"/>
                  </a:lnTo>
                  <a:lnTo>
                    <a:pt x="68" y="30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2" y="24"/>
                  </a:lnTo>
                  <a:lnTo>
                    <a:pt x="36" y="30"/>
                  </a:lnTo>
                  <a:lnTo>
                    <a:pt x="30" y="36"/>
                  </a:lnTo>
                  <a:lnTo>
                    <a:pt x="28" y="46"/>
                  </a:lnTo>
                  <a:lnTo>
                    <a:pt x="30" y="54"/>
                  </a:lnTo>
                  <a:lnTo>
                    <a:pt x="36" y="62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6"/>
                  </a:lnTo>
                  <a:lnTo>
                    <a:pt x="68" y="62"/>
                  </a:lnTo>
                  <a:lnTo>
                    <a:pt x="72" y="54"/>
                  </a:lnTo>
                  <a:lnTo>
                    <a:pt x="74" y="46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6" name="Freeform 117"/>
            <p:cNvSpPr>
              <a:spLocks/>
            </p:cNvSpPr>
            <p:nvPr/>
          </p:nvSpPr>
          <p:spPr bwMode="auto">
            <a:xfrm>
              <a:off x="2536825" y="4200525"/>
              <a:ext cx="73025" cy="69850"/>
            </a:xfrm>
            <a:custGeom>
              <a:avLst/>
              <a:gdLst>
                <a:gd name="T0" fmla="*/ 2147483646 w 46"/>
                <a:gd name="T1" fmla="*/ 0 h 44"/>
                <a:gd name="T2" fmla="*/ 2147483646 w 46"/>
                <a:gd name="T3" fmla="*/ 0 h 44"/>
                <a:gd name="T4" fmla="*/ 2147483646 w 46"/>
                <a:gd name="T5" fmla="*/ 0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0 w 46"/>
                <a:gd name="T31" fmla="*/ 2147483646 h 44"/>
                <a:gd name="T32" fmla="*/ 0 w 46"/>
                <a:gd name="T33" fmla="*/ 2147483646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0 h 44"/>
                <a:gd name="T40" fmla="*/ 2147483646 w 46"/>
                <a:gd name="T41" fmla="*/ 0 h 44"/>
                <a:gd name="T42" fmla="*/ 2147483646 w 46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4" y="0"/>
                  </a:moveTo>
                  <a:lnTo>
                    <a:pt x="24" y="0"/>
                  </a:lnTo>
                  <a:lnTo>
                    <a:pt x="32" y="0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7" name="Freeform 118"/>
            <p:cNvSpPr>
              <a:spLocks/>
            </p:cNvSpPr>
            <p:nvPr/>
          </p:nvSpPr>
          <p:spPr bwMode="auto">
            <a:xfrm>
              <a:off x="2384425" y="4171950"/>
              <a:ext cx="161925" cy="139700"/>
            </a:xfrm>
            <a:custGeom>
              <a:avLst/>
              <a:gdLst>
                <a:gd name="T0" fmla="*/ 2147483646 w 102"/>
                <a:gd name="T1" fmla="*/ 2147483646 h 88"/>
                <a:gd name="T2" fmla="*/ 2147483646 w 102"/>
                <a:gd name="T3" fmla="*/ 2147483646 h 88"/>
                <a:gd name="T4" fmla="*/ 2147483646 w 102"/>
                <a:gd name="T5" fmla="*/ 2147483646 h 88"/>
                <a:gd name="T6" fmla="*/ 2147483646 w 102"/>
                <a:gd name="T7" fmla="*/ 2147483646 h 88"/>
                <a:gd name="T8" fmla="*/ 2147483646 w 102"/>
                <a:gd name="T9" fmla="*/ 2147483646 h 88"/>
                <a:gd name="T10" fmla="*/ 2147483646 w 102"/>
                <a:gd name="T11" fmla="*/ 2147483646 h 88"/>
                <a:gd name="T12" fmla="*/ 2147483646 w 102"/>
                <a:gd name="T13" fmla="*/ 2147483646 h 88"/>
                <a:gd name="T14" fmla="*/ 0 w 102"/>
                <a:gd name="T15" fmla="*/ 2147483646 h 88"/>
                <a:gd name="T16" fmla="*/ 0 w 102"/>
                <a:gd name="T17" fmla="*/ 2147483646 h 88"/>
                <a:gd name="T18" fmla="*/ 2147483646 w 102"/>
                <a:gd name="T19" fmla="*/ 2147483646 h 88"/>
                <a:gd name="T20" fmla="*/ 2147483646 w 102"/>
                <a:gd name="T21" fmla="*/ 2147483646 h 88"/>
                <a:gd name="T22" fmla="*/ 2147483646 w 102"/>
                <a:gd name="T23" fmla="*/ 2147483646 h 88"/>
                <a:gd name="T24" fmla="*/ 2147483646 w 102"/>
                <a:gd name="T25" fmla="*/ 2147483646 h 88"/>
                <a:gd name="T26" fmla="*/ 2147483646 w 102"/>
                <a:gd name="T27" fmla="*/ 0 h 88"/>
                <a:gd name="T28" fmla="*/ 2147483646 w 102"/>
                <a:gd name="T29" fmla="*/ 0 h 88"/>
                <a:gd name="T30" fmla="*/ 2147483646 w 102"/>
                <a:gd name="T31" fmla="*/ 2147483646 h 88"/>
                <a:gd name="T32" fmla="*/ 2147483646 w 102"/>
                <a:gd name="T33" fmla="*/ 2147483646 h 88"/>
                <a:gd name="T34" fmla="*/ 2147483646 w 102"/>
                <a:gd name="T35" fmla="*/ 2147483646 h 88"/>
                <a:gd name="T36" fmla="*/ 2147483646 w 102"/>
                <a:gd name="T37" fmla="*/ 2147483646 h 88"/>
                <a:gd name="T38" fmla="*/ 2147483646 w 102"/>
                <a:gd name="T39" fmla="*/ 2147483646 h 88"/>
                <a:gd name="T40" fmla="*/ 2147483646 w 102"/>
                <a:gd name="T41" fmla="*/ 2147483646 h 88"/>
                <a:gd name="T42" fmla="*/ 2147483646 w 102"/>
                <a:gd name="T43" fmla="*/ 2147483646 h 88"/>
                <a:gd name="T44" fmla="*/ 2147483646 w 102"/>
                <a:gd name="T45" fmla="*/ 2147483646 h 88"/>
                <a:gd name="T46" fmla="*/ 2147483646 w 102"/>
                <a:gd name="T47" fmla="*/ 2147483646 h 88"/>
                <a:gd name="T48" fmla="*/ 2147483646 w 102"/>
                <a:gd name="T49" fmla="*/ 2147483646 h 88"/>
                <a:gd name="T50" fmla="*/ 2147483646 w 102"/>
                <a:gd name="T51" fmla="*/ 2147483646 h 8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2" h="88">
                  <a:moveTo>
                    <a:pt x="102" y="88"/>
                  </a:moveTo>
                  <a:lnTo>
                    <a:pt x="102" y="88"/>
                  </a:lnTo>
                  <a:lnTo>
                    <a:pt x="84" y="84"/>
                  </a:lnTo>
                  <a:lnTo>
                    <a:pt x="68" y="80"/>
                  </a:lnTo>
                  <a:lnTo>
                    <a:pt x="36" y="70"/>
                  </a:lnTo>
                  <a:lnTo>
                    <a:pt x="12" y="60"/>
                  </a:lnTo>
                  <a:lnTo>
                    <a:pt x="0" y="52"/>
                  </a:lnTo>
                  <a:lnTo>
                    <a:pt x="6" y="46"/>
                  </a:lnTo>
                  <a:lnTo>
                    <a:pt x="26" y="32"/>
                  </a:lnTo>
                  <a:lnTo>
                    <a:pt x="54" y="14"/>
                  </a:lnTo>
                  <a:lnTo>
                    <a:pt x="70" y="6"/>
                  </a:lnTo>
                  <a:lnTo>
                    <a:pt x="86" y="0"/>
                  </a:lnTo>
                  <a:lnTo>
                    <a:pt x="80" y="8"/>
                  </a:lnTo>
                  <a:lnTo>
                    <a:pt x="74" y="18"/>
                  </a:lnTo>
                  <a:lnTo>
                    <a:pt x="70" y="28"/>
                  </a:lnTo>
                  <a:lnTo>
                    <a:pt x="68" y="40"/>
                  </a:lnTo>
                  <a:lnTo>
                    <a:pt x="68" y="48"/>
                  </a:lnTo>
                  <a:lnTo>
                    <a:pt x="70" y="56"/>
                  </a:lnTo>
                  <a:lnTo>
                    <a:pt x="78" y="70"/>
                  </a:lnTo>
                  <a:lnTo>
                    <a:pt x="88" y="80"/>
                  </a:lnTo>
                  <a:lnTo>
                    <a:pt x="102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8" name="Freeform 119"/>
            <p:cNvSpPr>
              <a:spLocks/>
            </p:cNvSpPr>
            <p:nvPr/>
          </p:nvSpPr>
          <p:spPr bwMode="auto">
            <a:xfrm>
              <a:off x="2384425" y="4162425"/>
              <a:ext cx="409575" cy="149225"/>
            </a:xfrm>
            <a:custGeom>
              <a:avLst/>
              <a:gdLst>
                <a:gd name="T0" fmla="*/ 2147483646 w 258"/>
                <a:gd name="T1" fmla="*/ 2147483646 h 94"/>
                <a:gd name="T2" fmla="*/ 2147483646 w 258"/>
                <a:gd name="T3" fmla="*/ 2147483646 h 94"/>
                <a:gd name="T4" fmla="*/ 2147483646 w 258"/>
                <a:gd name="T5" fmla="*/ 2147483646 h 94"/>
                <a:gd name="T6" fmla="*/ 2147483646 w 258"/>
                <a:gd name="T7" fmla="*/ 2147483646 h 94"/>
                <a:gd name="T8" fmla="*/ 2147483646 w 258"/>
                <a:gd name="T9" fmla="*/ 2147483646 h 94"/>
                <a:gd name="T10" fmla="*/ 2147483646 w 258"/>
                <a:gd name="T11" fmla="*/ 2147483646 h 94"/>
                <a:gd name="T12" fmla="*/ 0 w 258"/>
                <a:gd name="T13" fmla="*/ 2147483646 h 94"/>
                <a:gd name="T14" fmla="*/ 0 w 258"/>
                <a:gd name="T15" fmla="*/ 2147483646 h 94"/>
                <a:gd name="T16" fmla="*/ 2147483646 w 258"/>
                <a:gd name="T17" fmla="*/ 2147483646 h 94"/>
                <a:gd name="T18" fmla="*/ 2147483646 w 258"/>
                <a:gd name="T19" fmla="*/ 2147483646 h 94"/>
                <a:gd name="T20" fmla="*/ 2147483646 w 258"/>
                <a:gd name="T21" fmla="*/ 2147483646 h 94"/>
                <a:gd name="T22" fmla="*/ 2147483646 w 258"/>
                <a:gd name="T23" fmla="*/ 2147483646 h 94"/>
                <a:gd name="T24" fmla="*/ 2147483646 w 258"/>
                <a:gd name="T25" fmla="*/ 2147483646 h 94"/>
                <a:gd name="T26" fmla="*/ 2147483646 w 258"/>
                <a:gd name="T27" fmla="*/ 2147483646 h 94"/>
                <a:gd name="T28" fmla="*/ 2147483646 w 258"/>
                <a:gd name="T29" fmla="*/ 2147483646 h 94"/>
                <a:gd name="T30" fmla="*/ 2147483646 w 258"/>
                <a:gd name="T31" fmla="*/ 0 h 94"/>
                <a:gd name="T32" fmla="*/ 2147483646 w 258"/>
                <a:gd name="T33" fmla="*/ 0 h 94"/>
                <a:gd name="T34" fmla="*/ 2147483646 w 258"/>
                <a:gd name="T35" fmla="*/ 0 h 94"/>
                <a:gd name="T36" fmla="*/ 2147483646 w 258"/>
                <a:gd name="T37" fmla="*/ 2147483646 h 94"/>
                <a:gd name="T38" fmla="*/ 2147483646 w 258"/>
                <a:gd name="T39" fmla="*/ 2147483646 h 94"/>
                <a:gd name="T40" fmla="*/ 2147483646 w 258"/>
                <a:gd name="T41" fmla="*/ 2147483646 h 94"/>
                <a:gd name="T42" fmla="*/ 2147483646 w 258"/>
                <a:gd name="T43" fmla="*/ 2147483646 h 94"/>
                <a:gd name="T44" fmla="*/ 2147483646 w 258"/>
                <a:gd name="T45" fmla="*/ 2147483646 h 94"/>
                <a:gd name="T46" fmla="*/ 2147483646 w 258"/>
                <a:gd name="T47" fmla="*/ 2147483646 h 94"/>
                <a:gd name="T48" fmla="*/ 2147483646 w 258"/>
                <a:gd name="T49" fmla="*/ 2147483646 h 94"/>
                <a:gd name="T50" fmla="*/ 2147483646 w 258"/>
                <a:gd name="T51" fmla="*/ 2147483646 h 94"/>
                <a:gd name="T52" fmla="*/ 2147483646 w 258"/>
                <a:gd name="T53" fmla="*/ 2147483646 h 94"/>
                <a:gd name="T54" fmla="*/ 2147483646 w 258"/>
                <a:gd name="T55" fmla="*/ 2147483646 h 94"/>
                <a:gd name="T56" fmla="*/ 2147483646 w 258"/>
                <a:gd name="T57" fmla="*/ 2147483646 h 94"/>
                <a:gd name="T58" fmla="*/ 2147483646 w 258"/>
                <a:gd name="T59" fmla="*/ 2147483646 h 94"/>
                <a:gd name="T60" fmla="*/ 2147483646 w 258"/>
                <a:gd name="T61" fmla="*/ 2147483646 h 94"/>
                <a:gd name="T62" fmla="*/ 2147483646 w 258"/>
                <a:gd name="T63" fmla="*/ 2147483646 h 94"/>
                <a:gd name="T64" fmla="*/ 2147483646 w 258"/>
                <a:gd name="T65" fmla="*/ 2147483646 h 94"/>
                <a:gd name="T66" fmla="*/ 2147483646 w 258"/>
                <a:gd name="T67" fmla="*/ 2147483646 h 94"/>
                <a:gd name="T68" fmla="*/ 2147483646 w 258"/>
                <a:gd name="T69" fmla="*/ 2147483646 h 94"/>
                <a:gd name="T70" fmla="*/ 2147483646 w 258"/>
                <a:gd name="T71" fmla="*/ 2147483646 h 94"/>
                <a:gd name="T72" fmla="*/ 2147483646 w 258"/>
                <a:gd name="T73" fmla="*/ 2147483646 h 94"/>
                <a:gd name="T74" fmla="*/ 2147483646 w 258"/>
                <a:gd name="T75" fmla="*/ 2147483646 h 9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8" h="94">
                  <a:moveTo>
                    <a:pt x="102" y="94"/>
                  </a:moveTo>
                  <a:lnTo>
                    <a:pt x="102" y="94"/>
                  </a:lnTo>
                  <a:lnTo>
                    <a:pt x="84" y="90"/>
                  </a:lnTo>
                  <a:lnTo>
                    <a:pt x="68" y="86"/>
                  </a:lnTo>
                  <a:lnTo>
                    <a:pt x="36" y="76"/>
                  </a:lnTo>
                  <a:lnTo>
                    <a:pt x="12" y="66"/>
                  </a:lnTo>
                  <a:lnTo>
                    <a:pt x="0" y="58"/>
                  </a:lnTo>
                  <a:lnTo>
                    <a:pt x="6" y="52"/>
                  </a:lnTo>
                  <a:lnTo>
                    <a:pt x="26" y="38"/>
                  </a:lnTo>
                  <a:lnTo>
                    <a:pt x="54" y="20"/>
                  </a:lnTo>
                  <a:lnTo>
                    <a:pt x="70" y="12"/>
                  </a:lnTo>
                  <a:lnTo>
                    <a:pt x="86" y="6"/>
                  </a:lnTo>
                  <a:lnTo>
                    <a:pt x="104" y="2"/>
                  </a:lnTo>
                  <a:lnTo>
                    <a:pt x="122" y="0"/>
                  </a:lnTo>
                  <a:lnTo>
                    <a:pt x="136" y="0"/>
                  </a:lnTo>
                  <a:lnTo>
                    <a:pt x="148" y="2"/>
                  </a:lnTo>
                  <a:lnTo>
                    <a:pt x="168" y="8"/>
                  </a:lnTo>
                  <a:lnTo>
                    <a:pt x="186" y="16"/>
                  </a:lnTo>
                  <a:lnTo>
                    <a:pt x="204" y="26"/>
                  </a:lnTo>
                  <a:lnTo>
                    <a:pt x="220" y="34"/>
                  </a:lnTo>
                  <a:lnTo>
                    <a:pt x="246" y="52"/>
                  </a:lnTo>
                  <a:lnTo>
                    <a:pt x="258" y="62"/>
                  </a:lnTo>
                  <a:lnTo>
                    <a:pt x="258" y="64"/>
                  </a:lnTo>
                  <a:lnTo>
                    <a:pt x="258" y="66"/>
                  </a:lnTo>
                  <a:lnTo>
                    <a:pt x="250" y="70"/>
                  </a:lnTo>
                  <a:lnTo>
                    <a:pt x="220" y="78"/>
                  </a:lnTo>
                  <a:lnTo>
                    <a:pt x="180" y="86"/>
                  </a:lnTo>
                  <a:lnTo>
                    <a:pt x="140" y="92"/>
                  </a:lnTo>
                  <a:lnTo>
                    <a:pt x="110" y="94"/>
                  </a:lnTo>
                  <a:lnTo>
                    <a:pt x="102" y="9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9" name="Freeform 120"/>
            <p:cNvSpPr>
              <a:spLocks/>
            </p:cNvSpPr>
            <p:nvPr/>
          </p:nvSpPr>
          <p:spPr bwMode="auto">
            <a:xfrm>
              <a:off x="2492375" y="4171950"/>
              <a:ext cx="53975" cy="139700"/>
            </a:xfrm>
            <a:custGeom>
              <a:avLst/>
              <a:gdLst>
                <a:gd name="T0" fmla="*/ 2147483646 w 34"/>
                <a:gd name="T1" fmla="*/ 2147483646 h 88"/>
                <a:gd name="T2" fmla="*/ 2147483646 w 34"/>
                <a:gd name="T3" fmla="*/ 2147483646 h 88"/>
                <a:gd name="T4" fmla="*/ 2147483646 w 34"/>
                <a:gd name="T5" fmla="*/ 2147483646 h 88"/>
                <a:gd name="T6" fmla="*/ 2147483646 w 34"/>
                <a:gd name="T7" fmla="*/ 2147483646 h 88"/>
                <a:gd name="T8" fmla="*/ 2147483646 w 34"/>
                <a:gd name="T9" fmla="*/ 2147483646 h 88"/>
                <a:gd name="T10" fmla="*/ 0 w 34"/>
                <a:gd name="T11" fmla="*/ 2147483646 h 88"/>
                <a:gd name="T12" fmla="*/ 0 w 34"/>
                <a:gd name="T13" fmla="*/ 2147483646 h 88"/>
                <a:gd name="T14" fmla="*/ 0 w 34"/>
                <a:gd name="T15" fmla="*/ 2147483646 h 88"/>
                <a:gd name="T16" fmla="*/ 2147483646 w 34"/>
                <a:gd name="T17" fmla="*/ 2147483646 h 88"/>
                <a:gd name="T18" fmla="*/ 2147483646 w 34"/>
                <a:gd name="T19" fmla="*/ 2147483646 h 88"/>
                <a:gd name="T20" fmla="*/ 2147483646 w 34"/>
                <a:gd name="T21" fmla="*/ 2147483646 h 88"/>
                <a:gd name="T22" fmla="*/ 2147483646 w 34"/>
                <a:gd name="T23" fmla="*/ 0 h 88"/>
                <a:gd name="T24" fmla="*/ 2147483646 w 34"/>
                <a:gd name="T25" fmla="*/ 0 h 88"/>
                <a:gd name="T26" fmla="*/ 2147483646 w 34"/>
                <a:gd name="T27" fmla="*/ 0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88">
                  <a:moveTo>
                    <a:pt x="34" y="88"/>
                  </a:moveTo>
                  <a:lnTo>
                    <a:pt x="34" y="88"/>
                  </a:lnTo>
                  <a:lnTo>
                    <a:pt x="20" y="80"/>
                  </a:lnTo>
                  <a:lnTo>
                    <a:pt x="10" y="70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8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0" name="Freeform 121"/>
            <p:cNvSpPr>
              <a:spLocks/>
            </p:cNvSpPr>
            <p:nvPr/>
          </p:nvSpPr>
          <p:spPr bwMode="auto">
            <a:xfrm>
              <a:off x="2606675" y="4165600"/>
              <a:ext cx="47625" cy="142875"/>
            </a:xfrm>
            <a:custGeom>
              <a:avLst/>
              <a:gdLst>
                <a:gd name="T0" fmla="*/ 2147483646 w 30"/>
                <a:gd name="T1" fmla="*/ 0 h 90"/>
                <a:gd name="T2" fmla="*/ 2147483646 w 30"/>
                <a:gd name="T3" fmla="*/ 0 h 90"/>
                <a:gd name="T4" fmla="*/ 2147483646 w 30"/>
                <a:gd name="T5" fmla="*/ 0 h 90"/>
                <a:gd name="T6" fmla="*/ 2147483646 w 30"/>
                <a:gd name="T7" fmla="*/ 0 h 90"/>
                <a:gd name="T8" fmla="*/ 2147483646 w 30"/>
                <a:gd name="T9" fmla="*/ 2147483646 h 90"/>
                <a:gd name="T10" fmla="*/ 2147483646 w 30"/>
                <a:gd name="T11" fmla="*/ 2147483646 h 90"/>
                <a:gd name="T12" fmla="*/ 2147483646 w 30"/>
                <a:gd name="T13" fmla="*/ 2147483646 h 90"/>
                <a:gd name="T14" fmla="*/ 2147483646 w 30"/>
                <a:gd name="T15" fmla="*/ 2147483646 h 90"/>
                <a:gd name="T16" fmla="*/ 2147483646 w 30"/>
                <a:gd name="T17" fmla="*/ 2147483646 h 90"/>
                <a:gd name="T18" fmla="*/ 2147483646 w 30"/>
                <a:gd name="T19" fmla="*/ 2147483646 h 90"/>
                <a:gd name="T20" fmla="*/ 2147483646 w 30"/>
                <a:gd name="T21" fmla="*/ 2147483646 h 90"/>
                <a:gd name="T22" fmla="*/ 2147483646 w 30"/>
                <a:gd name="T23" fmla="*/ 2147483646 h 90"/>
                <a:gd name="T24" fmla="*/ 0 w 30"/>
                <a:gd name="T25" fmla="*/ 2147483646 h 9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" h="90">
                  <a:moveTo>
                    <a:pt x="8" y="0"/>
                  </a:moveTo>
                  <a:lnTo>
                    <a:pt x="8" y="0"/>
                  </a:lnTo>
                  <a:lnTo>
                    <a:pt x="18" y="8"/>
                  </a:lnTo>
                  <a:lnTo>
                    <a:pt x="24" y="18"/>
                  </a:lnTo>
                  <a:lnTo>
                    <a:pt x="30" y="30"/>
                  </a:lnTo>
                  <a:lnTo>
                    <a:pt x="30" y="44"/>
                  </a:lnTo>
                  <a:lnTo>
                    <a:pt x="28" y="58"/>
                  </a:lnTo>
                  <a:lnTo>
                    <a:pt x="22" y="72"/>
                  </a:lnTo>
                  <a:lnTo>
                    <a:pt x="12" y="84"/>
                  </a:lnTo>
                  <a:lnTo>
                    <a:pt x="0" y="9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1" name="Freeform 122"/>
            <p:cNvSpPr>
              <a:spLocks/>
            </p:cNvSpPr>
            <p:nvPr/>
          </p:nvSpPr>
          <p:spPr bwMode="auto">
            <a:xfrm>
              <a:off x="2536825" y="4200525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0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0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2" name="Freeform 123"/>
            <p:cNvSpPr>
              <a:spLocks/>
            </p:cNvSpPr>
            <p:nvPr/>
          </p:nvSpPr>
          <p:spPr bwMode="auto">
            <a:xfrm>
              <a:off x="2533650" y="4191000"/>
              <a:ext cx="41275" cy="41275"/>
            </a:xfrm>
            <a:custGeom>
              <a:avLst/>
              <a:gdLst>
                <a:gd name="T0" fmla="*/ 2147483646 w 26"/>
                <a:gd name="T1" fmla="*/ 2147483646 h 26"/>
                <a:gd name="T2" fmla="*/ 2147483646 w 26"/>
                <a:gd name="T3" fmla="*/ 2147483646 h 26"/>
                <a:gd name="T4" fmla="*/ 2147483646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0 w 26"/>
                <a:gd name="T19" fmla="*/ 2147483646 h 26"/>
                <a:gd name="T20" fmla="*/ 0 w 26"/>
                <a:gd name="T21" fmla="*/ 2147483646 h 26"/>
                <a:gd name="T22" fmla="*/ 0 w 26"/>
                <a:gd name="T23" fmla="*/ 2147483646 h 26"/>
                <a:gd name="T24" fmla="*/ 0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2147483646 w 26"/>
                <a:gd name="T39" fmla="*/ 2147483646 h 26"/>
                <a:gd name="T40" fmla="*/ 2147483646 w 26"/>
                <a:gd name="T41" fmla="*/ 2147483646 h 26"/>
                <a:gd name="T42" fmla="*/ 2147483646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6">
                  <a:moveTo>
                    <a:pt x="26" y="14"/>
                  </a:moveTo>
                  <a:lnTo>
                    <a:pt x="26" y="14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4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3" name="Freeform 124"/>
            <p:cNvSpPr>
              <a:spLocks/>
            </p:cNvSpPr>
            <p:nvPr/>
          </p:nvSpPr>
          <p:spPr bwMode="auto">
            <a:xfrm>
              <a:off x="2959100" y="4168775"/>
              <a:ext cx="187325" cy="146050"/>
            </a:xfrm>
            <a:custGeom>
              <a:avLst/>
              <a:gdLst>
                <a:gd name="T0" fmla="*/ 0 w 118"/>
                <a:gd name="T1" fmla="*/ 2147483646 h 92"/>
                <a:gd name="T2" fmla="*/ 0 w 118"/>
                <a:gd name="T3" fmla="*/ 2147483646 h 92"/>
                <a:gd name="T4" fmla="*/ 0 w 118"/>
                <a:gd name="T5" fmla="*/ 2147483646 h 92"/>
                <a:gd name="T6" fmla="*/ 2147483646 w 118"/>
                <a:gd name="T7" fmla="*/ 2147483646 h 92"/>
                <a:gd name="T8" fmla="*/ 2147483646 w 118"/>
                <a:gd name="T9" fmla="*/ 2147483646 h 92"/>
                <a:gd name="T10" fmla="*/ 2147483646 w 118"/>
                <a:gd name="T11" fmla="*/ 2147483646 h 92"/>
                <a:gd name="T12" fmla="*/ 2147483646 w 118"/>
                <a:gd name="T13" fmla="*/ 2147483646 h 92"/>
                <a:gd name="T14" fmla="*/ 2147483646 w 118"/>
                <a:gd name="T15" fmla="*/ 2147483646 h 92"/>
                <a:gd name="T16" fmla="*/ 2147483646 w 118"/>
                <a:gd name="T17" fmla="*/ 2147483646 h 92"/>
                <a:gd name="T18" fmla="*/ 2147483646 w 118"/>
                <a:gd name="T19" fmla="*/ 2147483646 h 92"/>
                <a:gd name="T20" fmla="*/ 2147483646 w 118"/>
                <a:gd name="T21" fmla="*/ 2147483646 h 92"/>
                <a:gd name="T22" fmla="*/ 2147483646 w 118"/>
                <a:gd name="T23" fmla="*/ 2147483646 h 92"/>
                <a:gd name="T24" fmla="*/ 2147483646 w 118"/>
                <a:gd name="T25" fmla="*/ 2147483646 h 92"/>
                <a:gd name="T26" fmla="*/ 2147483646 w 118"/>
                <a:gd name="T27" fmla="*/ 2147483646 h 92"/>
                <a:gd name="T28" fmla="*/ 2147483646 w 118"/>
                <a:gd name="T29" fmla="*/ 2147483646 h 92"/>
                <a:gd name="T30" fmla="*/ 2147483646 w 118"/>
                <a:gd name="T31" fmla="*/ 2147483646 h 92"/>
                <a:gd name="T32" fmla="*/ 2147483646 w 118"/>
                <a:gd name="T33" fmla="*/ 2147483646 h 92"/>
                <a:gd name="T34" fmla="*/ 2147483646 w 118"/>
                <a:gd name="T35" fmla="*/ 2147483646 h 92"/>
                <a:gd name="T36" fmla="*/ 2147483646 w 118"/>
                <a:gd name="T37" fmla="*/ 0 h 92"/>
                <a:gd name="T38" fmla="*/ 2147483646 w 118"/>
                <a:gd name="T39" fmla="*/ 0 h 92"/>
                <a:gd name="T40" fmla="*/ 2147483646 w 118"/>
                <a:gd name="T41" fmla="*/ 2147483646 h 92"/>
                <a:gd name="T42" fmla="*/ 2147483646 w 118"/>
                <a:gd name="T43" fmla="*/ 2147483646 h 92"/>
                <a:gd name="T44" fmla="*/ 2147483646 w 118"/>
                <a:gd name="T45" fmla="*/ 2147483646 h 92"/>
                <a:gd name="T46" fmla="*/ 2147483646 w 118"/>
                <a:gd name="T47" fmla="*/ 2147483646 h 92"/>
                <a:gd name="T48" fmla="*/ 2147483646 w 118"/>
                <a:gd name="T49" fmla="*/ 2147483646 h 92"/>
                <a:gd name="T50" fmla="*/ 0 w 118"/>
                <a:gd name="T51" fmla="*/ 2147483646 h 92"/>
                <a:gd name="T52" fmla="*/ 0 w 118"/>
                <a:gd name="T53" fmla="*/ 2147483646 h 9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92">
                  <a:moveTo>
                    <a:pt x="0" y="62"/>
                  </a:moveTo>
                  <a:lnTo>
                    <a:pt x="0" y="62"/>
                  </a:lnTo>
                  <a:lnTo>
                    <a:pt x="2" y="64"/>
                  </a:lnTo>
                  <a:lnTo>
                    <a:pt x="8" y="68"/>
                  </a:lnTo>
                  <a:lnTo>
                    <a:pt x="38" y="76"/>
                  </a:lnTo>
                  <a:lnTo>
                    <a:pt x="78" y="86"/>
                  </a:lnTo>
                  <a:lnTo>
                    <a:pt x="118" y="92"/>
                  </a:lnTo>
                  <a:lnTo>
                    <a:pt x="106" y="84"/>
                  </a:lnTo>
                  <a:lnTo>
                    <a:pt x="96" y="72"/>
                  </a:lnTo>
                  <a:lnTo>
                    <a:pt x="90" y="60"/>
                  </a:lnTo>
                  <a:lnTo>
                    <a:pt x="88" y="44"/>
                  </a:lnTo>
                  <a:lnTo>
                    <a:pt x="90" y="30"/>
                  </a:lnTo>
                  <a:lnTo>
                    <a:pt x="94" y="20"/>
                  </a:lnTo>
                  <a:lnTo>
                    <a:pt x="102" y="8"/>
                  </a:lnTo>
                  <a:lnTo>
                    <a:pt x="110" y="0"/>
                  </a:lnTo>
                  <a:lnTo>
                    <a:pt x="92" y="6"/>
                  </a:lnTo>
                  <a:lnTo>
                    <a:pt x="72" y="14"/>
                  </a:lnTo>
                  <a:lnTo>
                    <a:pt x="54" y="24"/>
                  </a:lnTo>
                  <a:lnTo>
                    <a:pt x="38" y="34"/>
                  </a:lnTo>
                  <a:lnTo>
                    <a:pt x="12" y="5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4" name="Freeform 125"/>
            <p:cNvSpPr>
              <a:spLocks noEditPoints="1"/>
            </p:cNvSpPr>
            <p:nvPr/>
          </p:nvSpPr>
          <p:spPr bwMode="auto">
            <a:xfrm>
              <a:off x="3098800" y="4165600"/>
              <a:ext cx="161925" cy="149225"/>
            </a:xfrm>
            <a:custGeom>
              <a:avLst/>
              <a:gdLst>
                <a:gd name="T0" fmla="*/ 2147483646 w 102"/>
                <a:gd name="T1" fmla="*/ 0 h 94"/>
                <a:gd name="T2" fmla="*/ 2147483646 w 102"/>
                <a:gd name="T3" fmla="*/ 0 h 94"/>
                <a:gd name="T4" fmla="*/ 2147483646 w 102"/>
                <a:gd name="T5" fmla="*/ 0 h 94"/>
                <a:gd name="T6" fmla="*/ 2147483646 w 102"/>
                <a:gd name="T7" fmla="*/ 2147483646 h 94"/>
                <a:gd name="T8" fmla="*/ 2147483646 w 102"/>
                <a:gd name="T9" fmla="*/ 2147483646 h 94"/>
                <a:gd name="T10" fmla="*/ 2147483646 w 102"/>
                <a:gd name="T11" fmla="*/ 2147483646 h 94"/>
                <a:gd name="T12" fmla="*/ 2147483646 w 102"/>
                <a:gd name="T13" fmla="*/ 2147483646 h 94"/>
                <a:gd name="T14" fmla="*/ 2147483646 w 102"/>
                <a:gd name="T15" fmla="*/ 2147483646 h 94"/>
                <a:gd name="T16" fmla="*/ 0 w 102"/>
                <a:gd name="T17" fmla="*/ 2147483646 h 94"/>
                <a:gd name="T18" fmla="*/ 0 w 102"/>
                <a:gd name="T19" fmla="*/ 2147483646 h 94"/>
                <a:gd name="T20" fmla="*/ 2147483646 w 102"/>
                <a:gd name="T21" fmla="*/ 2147483646 h 94"/>
                <a:gd name="T22" fmla="*/ 2147483646 w 102"/>
                <a:gd name="T23" fmla="*/ 2147483646 h 94"/>
                <a:gd name="T24" fmla="*/ 2147483646 w 102"/>
                <a:gd name="T25" fmla="*/ 2147483646 h 94"/>
                <a:gd name="T26" fmla="*/ 2147483646 w 102"/>
                <a:gd name="T27" fmla="*/ 2147483646 h 94"/>
                <a:gd name="T28" fmla="*/ 2147483646 w 102"/>
                <a:gd name="T29" fmla="*/ 2147483646 h 94"/>
                <a:gd name="T30" fmla="*/ 2147483646 w 102"/>
                <a:gd name="T31" fmla="*/ 2147483646 h 94"/>
                <a:gd name="T32" fmla="*/ 2147483646 w 102"/>
                <a:gd name="T33" fmla="*/ 2147483646 h 94"/>
                <a:gd name="T34" fmla="*/ 2147483646 w 102"/>
                <a:gd name="T35" fmla="*/ 2147483646 h 94"/>
                <a:gd name="T36" fmla="*/ 2147483646 w 102"/>
                <a:gd name="T37" fmla="*/ 2147483646 h 94"/>
                <a:gd name="T38" fmla="*/ 2147483646 w 102"/>
                <a:gd name="T39" fmla="*/ 2147483646 h 94"/>
                <a:gd name="T40" fmla="*/ 2147483646 w 102"/>
                <a:gd name="T41" fmla="*/ 2147483646 h 94"/>
                <a:gd name="T42" fmla="*/ 2147483646 w 102"/>
                <a:gd name="T43" fmla="*/ 2147483646 h 94"/>
                <a:gd name="T44" fmla="*/ 2147483646 w 102"/>
                <a:gd name="T45" fmla="*/ 2147483646 h 94"/>
                <a:gd name="T46" fmla="*/ 2147483646 w 102"/>
                <a:gd name="T47" fmla="*/ 2147483646 h 94"/>
                <a:gd name="T48" fmla="*/ 2147483646 w 102"/>
                <a:gd name="T49" fmla="*/ 2147483646 h 94"/>
                <a:gd name="T50" fmla="*/ 2147483646 w 102"/>
                <a:gd name="T51" fmla="*/ 2147483646 h 94"/>
                <a:gd name="T52" fmla="*/ 2147483646 w 102"/>
                <a:gd name="T53" fmla="*/ 2147483646 h 94"/>
                <a:gd name="T54" fmla="*/ 2147483646 w 102"/>
                <a:gd name="T55" fmla="*/ 2147483646 h 94"/>
                <a:gd name="T56" fmla="*/ 2147483646 w 102"/>
                <a:gd name="T57" fmla="*/ 2147483646 h 94"/>
                <a:gd name="T58" fmla="*/ 2147483646 w 102"/>
                <a:gd name="T59" fmla="*/ 2147483646 h 94"/>
                <a:gd name="T60" fmla="*/ 2147483646 w 102"/>
                <a:gd name="T61" fmla="*/ 2147483646 h 94"/>
                <a:gd name="T62" fmla="*/ 2147483646 w 102"/>
                <a:gd name="T63" fmla="*/ 2147483646 h 94"/>
                <a:gd name="T64" fmla="*/ 2147483646 w 102"/>
                <a:gd name="T65" fmla="*/ 2147483646 h 94"/>
                <a:gd name="T66" fmla="*/ 2147483646 w 102"/>
                <a:gd name="T67" fmla="*/ 0 h 94"/>
                <a:gd name="T68" fmla="*/ 2147483646 w 102"/>
                <a:gd name="T69" fmla="*/ 0 h 94"/>
                <a:gd name="T70" fmla="*/ 2147483646 w 102"/>
                <a:gd name="T71" fmla="*/ 2147483646 h 94"/>
                <a:gd name="T72" fmla="*/ 2147483646 w 102"/>
                <a:gd name="T73" fmla="*/ 2147483646 h 94"/>
                <a:gd name="T74" fmla="*/ 2147483646 w 102"/>
                <a:gd name="T75" fmla="*/ 2147483646 h 94"/>
                <a:gd name="T76" fmla="*/ 2147483646 w 102"/>
                <a:gd name="T77" fmla="*/ 2147483646 h 94"/>
                <a:gd name="T78" fmla="*/ 2147483646 w 102"/>
                <a:gd name="T79" fmla="*/ 2147483646 h 94"/>
                <a:gd name="T80" fmla="*/ 2147483646 w 102"/>
                <a:gd name="T81" fmla="*/ 2147483646 h 94"/>
                <a:gd name="T82" fmla="*/ 2147483646 w 102"/>
                <a:gd name="T83" fmla="*/ 2147483646 h 94"/>
                <a:gd name="T84" fmla="*/ 2147483646 w 102"/>
                <a:gd name="T85" fmla="*/ 2147483646 h 94"/>
                <a:gd name="T86" fmla="*/ 2147483646 w 102"/>
                <a:gd name="T87" fmla="*/ 2147483646 h 94"/>
                <a:gd name="T88" fmla="*/ 2147483646 w 102"/>
                <a:gd name="T89" fmla="*/ 2147483646 h 94"/>
                <a:gd name="T90" fmla="*/ 2147483646 w 102"/>
                <a:gd name="T91" fmla="*/ 2147483646 h 94"/>
                <a:gd name="T92" fmla="*/ 2147483646 w 102"/>
                <a:gd name="T93" fmla="*/ 2147483646 h 94"/>
                <a:gd name="T94" fmla="*/ 2147483646 w 102"/>
                <a:gd name="T95" fmla="*/ 2147483646 h 94"/>
                <a:gd name="T96" fmla="*/ 2147483646 w 102"/>
                <a:gd name="T97" fmla="*/ 2147483646 h 94"/>
                <a:gd name="T98" fmla="*/ 2147483646 w 102"/>
                <a:gd name="T99" fmla="*/ 2147483646 h 94"/>
                <a:gd name="T100" fmla="*/ 2147483646 w 102"/>
                <a:gd name="T101" fmla="*/ 2147483646 h 94"/>
                <a:gd name="T102" fmla="*/ 2147483646 w 102"/>
                <a:gd name="T103" fmla="*/ 2147483646 h 94"/>
                <a:gd name="T104" fmla="*/ 2147483646 w 102"/>
                <a:gd name="T105" fmla="*/ 2147483646 h 94"/>
                <a:gd name="T106" fmla="*/ 2147483646 w 102"/>
                <a:gd name="T107" fmla="*/ 2147483646 h 94"/>
                <a:gd name="T108" fmla="*/ 2147483646 w 102"/>
                <a:gd name="T109" fmla="*/ 2147483646 h 94"/>
                <a:gd name="T110" fmla="*/ 2147483646 w 102"/>
                <a:gd name="T111" fmla="*/ 2147483646 h 94"/>
                <a:gd name="T112" fmla="*/ 2147483646 w 102"/>
                <a:gd name="T113" fmla="*/ 2147483646 h 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" h="94">
                  <a:moveTo>
                    <a:pt x="48" y="0"/>
                  </a:moveTo>
                  <a:lnTo>
                    <a:pt x="48" y="0"/>
                  </a:lnTo>
                  <a:lnTo>
                    <a:pt x="36" y="0"/>
                  </a:lnTo>
                  <a:lnTo>
                    <a:pt x="22" y="2"/>
                  </a:lnTo>
                  <a:lnTo>
                    <a:pt x="14" y="10"/>
                  </a:lnTo>
                  <a:lnTo>
                    <a:pt x="6" y="22"/>
                  </a:lnTo>
                  <a:lnTo>
                    <a:pt x="2" y="32"/>
                  </a:lnTo>
                  <a:lnTo>
                    <a:pt x="0" y="46"/>
                  </a:lnTo>
                  <a:lnTo>
                    <a:pt x="2" y="62"/>
                  </a:lnTo>
                  <a:lnTo>
                    <a:pt x="8" y="74"/>
                  </a:lnTo>
                  <a:lnTo>
                    <a:pt x="18" y="86"/>
                  </a:lnTo>
                  <a:lnTo>
                    <a:pt x="30" y="94"/>
                  </a:lnTo>
                  <a:lnTo>
                    <a:pt x="60" y="94"/>
                  </a:lnTo>
                  <a:lnTo>
                    <a:pt x="70" y="94"/>
                  </a:lnTo>
                  <a:lnTo>
                    <a:pt x="82" y="86"/>
                  </a:lnTo>
                  <a:lnTo>
                    <a:pt x="92" y="76"/>
                  </a:lnTo>
                  <a:lnTo>
                    <a:pt x="100" y="62"/>
                  </a:lnTo>
                  <a:lnTo>
                    <a:pt x="102" y="54"/>
                  </a:lnTo>
                  <a:lnTo>
                    <a:pt x="102" y="46"/>
                  </a:lnTo>
                  <a:lnTo>
                    <a:pt x="100" y="34"/>
                  </a:lnTo>
                  <a:lnTo>
                    <a:pt x="98" y="24"/>
                  </a:lnTo>
                  <a:lnTo>
                    <a:pt x="92" y="14"/>
                  </a:lnTo>
                  <a:lnTo>
                    <a:pt x="84" y="6"/>
                  </a:lnTo>
                  <a:lnTo>
                    <a:pt x="66" y="2"/>
                  </a:lnTo>
                  <a:lnTo>
                    <a:pt x="48" y="0"/>
                  </a:lnTo>
                  <a:close/>
                  <a:moveTo>
                    <a:pt x="28" y="46"/>
                  </a:moveTo>
                  <a:lnTo>
                    <a:pt x="28" y="46"/>
                  </a:lnTo>
                  <a:lnTo>
                    <a:pt x="30" y="38"/>
                  </a:lnTo>
                  <a:lnTo>
                    <a:pt x="36" y="30"/>
                  </a:lnTo>
                  <a:lnTo>
                    <a:pt x="42" y="26"/>
                  </a:lnTo>
                  <a:lnTo>
                    <a:pt x="50" y="24"/>
                  </a:lnTo>
                  <a:lnTo>
                    <a:pt x="60" y="26"/>
                  </a:lnTo>
                  <a:lnTo>
                    <a:pt x="66" y="30"/>
                  </a:lnTo>
                  <a:lnTo>
                    <a:pt x="72" y="38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66" y="62"/>
                  </a:lnTo>
                  <a:lnTo>
                    <a:pt x="60" y="66"/>
                  </a:lnTo>
                  <a:lnTo>
                    <a:pt x="50" y="68"/>
                  </a:lnTo>
                  <a:lnTo>
                    <a:pt x="42" y="66"/>
                  </a:lnTo>
                  <a:lnTo>
                    <a:pt x="36" y="62"/>
                  </a:lnTo>
                  <a:lnTo>
                    <a:pt x="30" y="54"/>
                  </a:lnTo>
                  <a:lnTo>
                    <a:pt x="28" y="46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5" name="Freeform 126"/>
            <p:cNvSpPr>
              <a:spLocks/>
            </p:cNvSpPr>
            <p:nvPr/>
          </p:nvSpPr>
          <p:spPr bwMode="auto">
            <a:xfrm>
              <a:off x="3143250" y="4203700"/>
              <a:ext cx="73025" cy="69850"/>
            </a:xfrm>
            <a:custGeom>
              <a:avLst/>
              <a:gdLst>
                <a:gd name="T0" fmla="*/ 2147483646 w 46"/>
                <a:gd name="T1" fmla="*/ 0 h 44"/>
                <a:gd name="T2" fmla="*/ 2147483646 w 46"/>
                <a:gd name="T3" fmla="*/ 0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0 w 46"/>
                <a:gd name="T11" fmla="*/ 2147483646 h 44"/>
                <a:gd name="T12" fmla="*/ 0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2147483646 h 44"/>
                <a:gd name="T32" fmla="*/ 2147483646 w 46"/>
                <a:gd name="T33" fmla="*/ 2147483646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0 h 44"/>
                <a:gd name="T42" fmla="*/ 2147483646 w 46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2" y="0"/>
                  </a:move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6" name="Freeform 127"/>
            <p:cNvSpPr>
              <a:spLocks/>
            </p:cNvSpPr>
            <p:nvPr/>
          </p:nvSpPr>
          <p:spPr bwMode="auto">
            <a:xfrm>
              <a:off x="3209925" y="4175125"/>
              <a:ext cx="158750" cy="139700"/>
            </a:xfrm>
            <a:custGeom>
              <a:avLst/>
              <a:gdLst>
                <a:gd name="T0" fmla="*/ 2147483646 w 100"/>
                <a:gd name="T1" fmla="*/ 2147483646 h 88"/>
                <a:gd name="T2" fmla="*/ 2147483646 w 100"/>
                <a:gd name="T3" fmla="*/ 2147483646 h 88"/>
                <a:gd name="T4" fmla="*/ 2147483646 w 100"/>
                <a:gd name="T5" fmla="*/ 2147483646 h 88"/>
                <a:gd name="T6" fmla="*/ 2147483646 w 100"/>
                <a:gd name="T7" fmla="*/ 2147483646 h 88"/>
                <a:gd name="T8" fmla="*/ 2147483646 w 100"/>
                <a:gd name="T9" fmla="*/ 2147483646 h 88"/>
                <a:gd name="T10" fmla="*/ 2147483646 w 100"/>
                <a:gd name="T11" fmla="*/ 2147483646 h 88"/>
                <a:gd name="T12" fmla="*/ 0 w 100"/>
                <a:gd name="T13" fmla="*/ 2147483646 h 88"/>
                <a:gd name="T14" fmla="*/ 0 w 100"/>
                <a:gd name="T15" fmla="*/ 2147483646 h 88"/>
                <a:gd name="T16" fmla="*/ 2147483646 w 100"/>
                <a:gd name="T17" fmla="*/ 2147483646 h 88"/>
                <a:gd name="T18" fmla="*/ 2147483646 w 100"/>
                <a:gd name="T19" fmla="*/ 2147483646 h 88"/>
                <a:gd name="T20" fmla="*/ 2147483646 w 100"/>
                <a:gd name="T21" fmla="*/ 2147483646 h 88"/>
                <a:gd name="T22" fmla="*/ 2147483646 w 100"/>
                <a:gd name="T23" fmla="*/ 2147483646 h 88"/>
                <a:gd name="T24" fmla="*/ 2147483646 w 100"/>
                <a:gd name="T25" fmla="*/ 2147483646 h 88"/>
                <a:gd name="T26" fmla="*/ 2147483646 w 100"/>
                <a:gd name="T27" fmla="*/ 2147483646 h 88"/>
                <a:gd name="T28" fmla="*/ 2147483646 w 100"/>
                <a:gd name="T29" fmla="*/ 2147483646 h 88"/>
                <a:gd name="T30" fmla="*/ 2147483646 w 100"/>
                <a:gd name="T31" fmla="*/ 2147483646 h 88"/>
                <a:gd name="T32" fmla="*/ 2147483646 w 100"/>
                <a:gd name="T33" fmla="*/ 2147483646 h 88"/>
                <a:gd name="T34" fmla="*/ 2147483646 w 100"/>
                <a:gd name="T35" fmla="*/ 2147483646 h 88"/>
                <a:gd name="T36" fmla="*/ 2147483646 w 100"/>
                <a:gd name="T37" fmla="*/ 0 h 88"/>
                <a:gd name="T38" fmla="*/ 2147483646 w 100"/>
                <a:gd name="T39" fmla="*/ 0 h 88"/>
                <a:gd name="T40" fmla="*/ 2147483646 w 100"/>
                <a:gd name="T41" fmla="*/ 2147483646 h 88"/>
                <a:gd name="T42" fmla="*/ 2147483646 w 100"/>
                <a:gd name="T43" fmla="*/ 2147483646 h 88"/>
                <a:gd name="T44" fmla="*/ 2147483646 w 100"/>
                <a:gd name="T45" fmla="*/ 2147483646 h 88"/>
                <a:gd name="T46" fmla="*/ 2147483646 w 100"/>
                <a:gd name="T47" fmla="*/ 2147483646 h 88"/>
                <a:gd name="T48" fmla="*/ 2147483646 w 100"/>
                <a:gd name="T49" fmla="*/ 2147483646 h 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" h="88">
                  <a:moveTo>
                    <a:pt x="32" y="40"/>
                  </a:moveTo>
                  <a:lnTo>
                    <a:pt x="32" y="40"/>
                  </a:lnTo>
                  <a:lnTo>
                    <a:pt x="32" y="48"/>
                  </a:lnTo>
                  <a:lnTo>
                    <a:pt x="30" y="56"/>
                  </a:lnTo>
                  <a:lnTo>
                    <a:pt x="22" y="70"/>
                  </a:lnTo>
                  <a:lnTo>
                    <a:pt x="12" y="80"/>
                  </a:lnTo>
                  <a:lnTo>
                    <a:pt x="0" y="88"/>
                  </a:lnTo>
                  <a:lnTo>
                    <a:pt x="16" y="86"/>
                  </a:lnTo>
                  <a:lnTo>
                    <a:pt x="34" y="82"/>
                  </a:lnTo>
                  <a:lnTo>
                    <a:pt x="64" y="70"/>
                  </a:lnTo>
                  <a:lnTo>
                    <a:pt x="90" y="60"/>
                  </a:lnTo>
                  <a:lnTo>
                    <a:pt x="100" y="52"/>
                  </a:lnTo>
                  <a:lnTo>
                    <a:pt x="94" y="46"/>
                  </a:lnTo>
                  <a:lnTo>
                    <a:pt x="74" y="32"/>
                  </a:lnTo>
                  <a:lnTo>
                    <a:pt x="46" y="14"/>
                  </a:lnTo>
                  <a:lnTo>
                    <a:pt x="30" y="6"/>
                  </a:lnTo>
                  <a:lnTo>
                    <a:pt x="14" y="0"/>
                  </a:lnTo>
                  <a:lnTo>
                    <a:pt x="22" y="8"/>
                  </a:lnTo>
                  <a:lnTo>
                    <a:pt x="28" y="18"/>
                  </a:lnTo>
                  <a:lnTo>
                    <a:pt x="30" y="28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7" name="Freeform 128"/>
            <p:cNvSpPr>
              <a:spLocks/>
            </p:cNvSpPr>
            <p:nvPr/>
          </p:nvSpPr>
          <p:spPr bwMode="auto">
            <a:xfrm>
              <a:off x="2959100" y="4165600"/>
              <a:ext cx="409575" cy="149225"/>
            </a:xfrm>
            <a:custGeom>
              <a:avLst/>
              <a:gdLst>
                <a:gd name="T0" fmla="*/ 2147483646 w 258"/>
                <a:gd name="T1" fmla="*/ 2147483646 h 94"/>
                <a:gd name="T2" fmla="*/ 2147483646 w 258"/>
                <a:gd name="T3" fmla="*/ 2147483646 h 94"/>
                <a:gd name="T4" fmla="*/ 2147483646 w 258"/>
                <a:gd name="T5" fmla="*/ 2147483646 h 94"/>
                <a:gd name="T6" fmla="*/ 2147483646 w 258"/>
                <a:gd name="T7" fmla="*/ 2147483646 h 94"/>
                <a:gd name="T8" fmla="*/ 2147483646 w 258"/>
                <a:gd name="T9" fmla="*/ 2147483646 h 94"/>
                <a:gd name="T10" fmla="*/ 2147483646 w 258"/>
                <a:gd name="T11" fmla="*/ 2147483646 h 94"/>
                <a:gd name="T12" fmla="*/ 2147483646 w 258"/>
                <a:gd name="T13" fmla="*/ 2147483646 h 94"/>
                <a:gd name="T14" fmla="*/ 2147483646 w 258"/>
                <a:gd name="T15" fmla="*/ 2147483646 h 94"/>
                <a:gd name="T16" fmla="*/ 2147483646 w 258"/>
                <a:gd name="T17" fmla="*/ 2147483646 h 94"/>
                <a:gd name="T18" fmla="*/ 2147483646 w 258"/>
                <a:gd name="T19" fmla="*/ 2147483646 h 94"/>
                <a:gd name="T20" fmla="*/ 2147483646 w 258"/>
                <a:gd name="T21" fmla="*/ 2147483646 h 94"/>
                <a:gd name="T22" fmla="*/ 2147483646 w 258"/>
                <a:gd name="T23" fmla="*/ 2147483646 h 94"/>
                <a:gd name="T24" fmla="*/ 2147483646 w 258"/>
                <a:gd name="T25" fmla="*/ 2147483646 h 94"/>
                <a:gd name="T26" fmla="*/ 2147483646 w 258"/>
                <a:gd name="T27" fmla="*/ 2147483646 h 94"/>
                <a:gd name="T28" fmla="*/ 2147483646 w 258"/>
                <a:gd name="T29" fmla="*/ 2147483646 h 94"/>
                <a:gd name="T30" fmla="*/ 2147483646 w 258"/>
                <a:gd name="T31" fmla="*/ 0 h 94"/>
                <a:gd name="T32" fmla="*/ 2147483646 w 258"/>
                <a:gd name="T33" fmla="*/ 0 h 94"/>
                <a:gd name="T34" fmla="*/ 2147483646 w 258"/>
                <a:gd name="T35" fmla="*/ 0 h 94"/>
                <a:gd name="T36" fmla="*/ 2147483646 w 258"/>
                <a:gd name="T37" fmla="*/ 2147483646 h 94"/>
                <a:gd name="T38" fmla="*/ 2147483646 w 258"/>
                <a:gd name="T39" fmla="*/ 2147483646 h 94"/>
                <a:gd name="T40" fmla="*/ 2147483646 w 258"/>
                <a:gd name="T41" fmla="*/ 2147483646 h 94"/>
                <a:gd name="T42" fmla="*/ 2147483646 w 258"/>
                <a:gd name="T43" fmla="*/ 2147483646 h 94"/>
                <a:gd name="T44" fmla="*/ 2147483646 w 258"/>
                <a:gd name="T45" fmla="*/ 2147483646 h 94"/>
                <a:gd name="T46" fmla="*/ 2147483646 w 258"/>
                <a:gd name="T47" fmla="*/ 2147483646 h 94"/>
                <a:gd name="T48" fmla="*/ 2147483646 w 258"/>
                <a:gd name="T49" fmla="*/ 2147483646 h 94"/>
                <a:gd name="T50" fmla="*/ 0 w 258"/>
                <a:gd name="T51" fmla="*/ 2147483646 h 94"/>
                <a:gd name="T52" fmla="*/ 0 w 258"/>
                <a:gd name="T53" fmla="*/ 2147483646 h 94"/>
                <a:gd name="T54" fmla="*/ 0 w 258"/>
                <a:gd name="T55" fmla="*/ 2147483646 h 94"/>
                <a:gd name="T56" fmla="*/ 2147483646 w 258"/>
                <a:gd name="T57" fmla="*/ 2147483646 h 94"/>
                <a:gd name="T58" fmla="*/ 2147483646 w 258"/>
                <a:gd name="T59" fmla="*/ 2147483646 h 94"/>
                <a:gd name="T60" fmla="*/ 2147483646 w 258"/>
                <a:gd name="T61" fmla="*/ 2147483646 h 94"/>
                <a:gd name="T62" fmla="*/ 2147483646 w 258"/>
                <a:gd name="T63" fmla="*/ 2147483646 h 94"/>
                <a:gd name="T64" fmla="*/ 2147483646 w 258"/>
                <a:gd name="T65" fmla="*/ 2147483646 h 94"/>
                <a:gd name="T66" fmla="*/ 2147483646 w 258"/>
                <a:gd name="T67" fmla="*/ 2147483646 h 94"/>
                <a:gd name="T68" fmla="*/ 2147483646 w 258"/>
                <a:gd name="T69" fmla="*/ 2147483646 h 94"/>
                <a:gd name="T70" fmla="*/ 2147483646 w 258"/>
                <a:gd name="T71" fmla="*/ 2147483646 h 94"/>
                <a:gd name="T72" fmla="*/ 2147483646 w 258"/>
                <a:gd name="T73" fmla="*/ 2147483646 h 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8" h="94">
                  <a:moveTo>
                    <a:pt x="158" y="94"/>
                  </a:moveTo>
                  <a:lnTo>
                    <a:pt x="158" y="94"/>
                  </a:lnTo>
                  <a:lnTo>
                    <a:pt x="174" y="92"/>
                  </a:lnTo>
                  <a:lnTo>
                    <a:pt x="192" y="88"/>
                  </a:lnTo>
                  <a:lnTo>
                    <a:pt x="222" y="76"/>
                  </a:lnTo>
                  <a:lnTo>
                    <a:pt x="248" y="66"/>
                  </a:lnTo>
                  <a:lnTo>
                    <a:pt x="258" y="58"/>
                  </a:lnTo>
                  <a:lnTo>
                    <a:pt x="252" y="52"/>
                  </a:lnTo>
                  <a:lnTo>
                    <a:pt x="232" y="38"/>
                  </a:lnTo>
                  <a:lnTo>
                    <a:pt x="204" y="20"/>
                  </a:lnTo>
                  <a:lnTo>
                    <a:pt x="188" y="12"/>
                  </a:lnTo>
                  <a:lnTo>
                    <a:pt x="172" y="6"/>
                  </a:lnTo>
                  <a:lnTo>
                    <a:pt x="154" y="2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10" y="2"/>
                  </a:lnTo>
                  <a:lnTo>
                    <a:pt x="92" y="8"/>
                  </a:lnTo>
                  <a:lnTo>
                    <a:pt x="72" y="16"/>
                  </a:lnTo>
                  <a:lnTo>
                    <a:pt x="54" y="26"/>
                  </a:lnTo>
                  <a:lnTo>
                    <a:pt x="38" y="36"/>
                  </a:lnTo>
                  <a:lnTo>
                    <a:pt x="12" y="52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8" y="70"/>
                  </a:lnTo>
                  <a:lnTo>
                    <a:pt x="38" y="78"/>
                  </a:lnTo>
                  <a:lnTo>
                    <a:pt x="78" y="88"/>
                  </a:lnTo>
                  <a:lnTo>
                    <a:pt x="118" y="94"/>
                  </a:lnTo>
                  <a:lnTo>
                    <a:pt x="148" y="94"/>
                  </a:lnTo>
                  <a:lnTo>
                    <a:pt x="158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8" name="Freeform 129"/>
            <p:cNvSpPr>
              <a:spLocks/>
            </p:cNvSpPr>
            <p:nvPr/>
          </p:nvSpPr>
          <p:spPr bwMode="auto">
            <a:xfrm>
              <a:off x="3209925" y="4175125"/>
              <a:ext cx="50800" cy="139700"/>
            </a:xfrm>
            <a:custGeom>
              <a:avLst/>
              <a:gdLst>
                <a:gd name="T0" fmla="*/ 0 w 32"/>
                <a:gd name="T1" fmla="*/ 2147483646 h 88"/>
                <a:gd name="T2" fmla="*/ 0 w 32"/>
                <a:gd name="T3" fmla="*/ 2147483646 h 88"/>
                <a:gd name="T4" fmla="*/ 0 w 32"/>
                <a:gd name="T5" fmla="*/ 2147483646 h 88"/>
                <a:gd name="T6" fmla="*/ 2147483646 w 32"/>
                <a:gd name="T7" fmla="*/ 2147483646 h 88"/>
                <a:gd name="T8" fmla="*/ 2147483646 w 32"/>
                <a:gd name="T9" fmla="*/ 2147483646 h 88"/>
                <a:gd name="T10" fmla="*/ 2147483646 w 32"/>
                <a:gd name="T11" fmla="*/ 2147483646 h 88"/>
                <a:gd name="T12" fmla="*/ 2147483646 w 32"/>
                <a:gd name="T13" fmla="*/ 2147483646 h 88"/>
                <a:gd name="T14" fmla="*/ 2147483646 w 32"/>
                <a:gd name="T15" fmla="*/ 2147483646 h 88"/>
                <a:gd name="T16" fmla="*/ 2147483646 w 32"/>
                <a:gd name="T17" fmla="*/ 2147483646 h 88"/>
                <a:gd name="T18" fmla="*/ 2147483646 w 32"/>
                <a:gd name="T19" fmla="*/ 2147483646 h 88"/>
                <a:gd name="T20" fmla="*/ 2147483646 w 32"/>
                <a:gd name="T21" fmla="*/ 2147483646 h 88"/>
                <a:gd name="T22" fmla="*/ 2147483646 w 32"/>
                <a:gd name="T23" fmla="*/ 2147483646 h 88"/>
                <a:gd name="T24" fmla="*/ 2147483646 w 32"/>
                <a:gd name="T25" fmla="*/ 0 h 88"/>
                <a:gd name="T26" fmla="*/ 2147483646 w 32"/>
                <a:gd name="T27" fmla="*/ 0 h 88"/>
                <a:gd name="T28" fmla="*/ 2147483646 w 32"/>
                <a:gd name="T29" fmla="*/ 0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88">
                  <a:moveTo>
                    <a:pt x="0" y="88"/>
                  </a:moveTo>
                  <a:lnTo>
                    <a:pt x="0" y="88"/>
                  </a:lnTo>
                  <a:lnTo>
                    <a:pt x="12" y="80"/>
                  </a:lnTo>
                  <a:lnTo>
                    <a:pt x="22" y="70"/>
                  </a:lnTo>
                  <a:lnTo>
                    <a:pt x="30" y="56"/>
                  </a:lnTo>
                  <a:lnTo>
                    <a:pt x="32" y="48"/>
                  </a:lnTo>
                  <a:lnTo>
                    <a:pt x="32" y="40"/>
                  </a:lnTo>
                  <a:lnTo>
                    <a:pt x="30" y="28"/>
                  </a:lnTo>
                  <a:lnTo>
                    <a:pt x="28" y="18"/>
                  </a:lnTo>
                  <a:lnTo>
                    <a:pt x="22" y="8"/>
                  </a:lnTo>
                  <a:lnTo>
                    <a:pt x="14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9" name="Freeform 130"/>
            <p:cNvSpPr>
              <a:spLocks/>
            </p:cNvSpPr>
            <p:nvPr/>
          </p:nvSpPr>
          <p:spPr bwMode="auto">
            <a:xfrm>
              <a:off x="3098800" y="4168775"/>
              <a:ext cx="47625" cy="146050"/>
            </a:xfrm>
            <a:custGeom>
              <a:avLst/>
              <a:gdLst>
                <a:gd name="T0" fmla="*/ 2147483646 w 30"/>
                <a:gd name="T1" fmla="*/ 0 h 92"/>
                <a:gd name="T2" fmla="*/ 2147483646 w 30"/>
                <a:gd name="T3" fmla="*/ 0 h 92"/>
                <a:gd name="T4" fmla="*/ 2147483646 w 30"/>
                <a:gd name="T5" fmla="*/ 2147483646 h 92"/>
                <a:gd name="T6" fmla="*/ 2147483646 w 30"/>
                <a:gd name="T7" fmla="*/ 2147483646 h 92"/>
                <a:gd name="T8" fmla="*/ 2147483646 w 30"/>
                <a:gd name="T9" fmla="*/ 2147483646 h 92"/>
                <a:gd name="T10" fmla="*/ 0 w 30"/>
                <a:gd name="T11" fmla="*/ 2147483646 h 92"/>
                <a:gd name="T12" fmla="*/ 0 w 30"/>
                <a:gd name="T13" fmla="*/ 2147483646 h 92"/>
                <a:gd name="T14" fmla="*/ 2147483646 w 30"/>
                <a:gd name="T15" fmla="*/ 2147483646 h 92"/>
                <a:gd name="T16" fmla="*/ 2147483646 w 30"/>
                <a:gd name="T17" fmla="*/ 2147483646 h 92"/>
                <a:gd name="T18" fmla="*/ 2147483646 w 30"/>
                <a:gd name="T19" fmla="*/ 2147483646 h 92"/>
                <a:gd name="T20" fmla="*/ 2147483646 w 30"/>
                <a:gd name="T21" fmla="*/ 2147483646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92">
                  <a:moveTo>
                    <a:pt x="22" y="0"/>
                  </a:moveTo>
                  <a:lnTo>
                    <a:pt x="22" y="0"/>
                  </a:lnTo>
                  <a:lnTo>
                    <a:pt x="14" y="8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4"/>
                  </a:lnTo>
                  <a:lnTo>
                    <a:pt x="2" y="60"/>
                  </a:lnTo>
                  <a:lnTo>
                    <a:pt x="8" y="72"/>
                  </a:lnTo>
                  <a:lnTo>
                    <a:pt x="18" y="84"/>
                  </a:lnTo>
                  <a:lnTo>
                    <a:pt x="3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0" name="Freeform 131"/>
            <p:cNvSpPr>
              <a:spLocks/>
            </p:cNvSpPr>
            <p:nvPr/>
          </p:nvSpPr>
          <p:spPr bwMode="auto">
            <a:xfrm>
              <a:off x="3143250" y="4203700"/>
              <a:ext cx="73025" cy="69850"/>
            </a:xfrm>
            <a:custGeom>
              <a:avLst/>
              <a:gdLst>
                <a:gd name="T0" fmla="*/ 0 w 46"/>
                <a:gd name="T1" fmla="*/ 2147483646 h 44"/>
                <a:gd name="T2" fmla="*/ 0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0 w 46"/>
                <a:gd name="T41" fmla="*/ 2147483646 h 44"/>
                <a:gd name="T42" fmla="*/ 0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1" name="Freeform 132"/>
            <p:cNvSpPr>
              <a:spLocks/>
            </p:cNvSpPr>
            <p:nvPr/>
          </p:nvSpPr>
          <p:spPr bwMode="auto">
            <a:xfrm>
              <a:off x="3130550" y="4194175"/>
              <a:ext cx="41275" cy="41275"/>
            </a:xfrm>
            <a:custGeom>
              <a:avLst/>
              <a:gdLst>
                <a:gd name="T0" fmla="*/ 0 w 26"/>
                <a:gd name="T1" fmla="*/ 2147483646 h 26"/>
                <a:gd name="T2" fmla="*/ 0 w 26"/>
                <a:gd name="T3" fmla="*/ 2147483646 h 26"/>
                <a:gd name="T4" fmla="*/ 0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2147483646 w 26"/>
                <a:gd name="T19" fmla="*/ 2147483646 h 26"/>
                <a:gd name="T20" fmla="*/ 2147483646 w 26"/>
                <a:gd name="T21" fmla="*/ 2147483646 h 26"/>
                <a:gd name="T22" fmla="*/ 2147483646 w 26"/>
                <a:gd name="T23" fmla="*/ 2147483646 h 26"/>
                <a:gd name="T24" fmla="*/ 2147483646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0 w 26"/>
                <a:gd name="T39" fmla="*/ 2147483646 h 26"/>
                <a:gd name="T40" fmla="*/ 0 w 26"/>
                <a:gd name="T41" fmla="*/ 2147483646 h 26"/>
                <a:gd name="T42" fmla="*/ 0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6">
                  <a:moveTo>
                    <a:pt x="0" y="14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4" y="22"/>
                  </a:lnTo>
                  <a:lnTo>
                    <a:pt x="8" y="26"/>
                  </a:lnTo>
                  <a:lnTo>
                    <a:pt x="12" y="26"/>
                  </a:lnTo>
                  <a:lnTo>
                    <a:pt x="18" y="26"/>
                  </a:lnTo>
                  <a:lnTo>
                    <a:pt x="22" y="22"/>
                  </a:lnTo>
                  <a:lnTo>
                    <a:pt x="24" y="18"/>
                  </a:lnTo>
                  <a:lnTo>
                    <a:pt x="26" y="14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15" name="Group 3177"/>
          <p:cNvGrpSpPr>
            <a:grpSpLocks/>
          </p:cNvGrpSpPr>
          <p:nvPr/>
        </p:nvGrpSpPr>
        <p:grpSpPr bwMode="auto">
          <a:xfrm>
            <a:off x="7559675" y="5300663"/>
            <a:ext cx="727075" cy="169862"/>
            <a:chOff x="3165475" y="3517900"/>
            <a:chExt cx="898525" cy="209550"/>
          </a:xfrm>
        </p:grpSpPr>
        <p:sp>
          <p:nvSpPr>
            <p:cNvPr id="8222" name="Freeform 50"/>
            <p:cNvSpPr>
              <a:spLocks/>
            </p:cNvSpPr>
            <p:nvPr/>
          </p:nvSpPr>
          <p:spPr bwMode="auto">
            <a:xfrm>
              <a:off x="3940175" y="3594100"/>
              <a:ext cx="107950" cy="127000"/>
            </a:xfrm>
            <a:custGeom>
              <a:avLst/>
              <a:gdLst>
                <a:gd name="T0" fmla="*/ 2147483646 w 68"/>
                <a:gd name="T1" fmla="*/ 2147483646 h 80"/>
                <a:gd name="T2" fmla="*/ 2147483646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0 w 68"/>
                <a:gd name="T15" fmla="*/ 2147483646 h 80"/>
                <a:gd name="T16" fmla="*/ 0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2147483646 w 68"/>
                <a:gd name="T25" fmla="*/ 2147483646 h 80"/>
                <a:gd name="T26" fmla="*/ 2147483646 w 68"/>
                <a:gd name="T27" fmla="*/ 2147483646 h 80"/>
                <a:gd name="T28" fmla="*/ 2147483646 w 68"/>
                <a:gd name="T29" fmla="*/ 2147483646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0 h 80"/>
                <a:gd name="T36" fmla="*/ 2147483646 w 68"/>
                <a:gd name="T37" fmla="*/ 0 h 80"/>
                <a:gd name="T38" fmla="*/ 2147483646 w 68"/>
                <a:gd name="T39" fmla="*/ 2147483646 h 80"/>
                <a:gd name="T40" fmla="*/ 2147483646 w 68"/>
                <a:gd name="T41" fmla="*/ 2147483646 h 80"/>
                <a:gd name="T42" fmla="*/ 2147483646 w 68"/>
                <a:gd name="T43" fmla="*/ 2147483646 h 80"/>
                <a:gd name="T44" fmla="*/ 2147483646 w 68"/>
                <a:gd name="T45" fmla="*/ 2147483646 h 80"/>
                <a:gd name="T46" fmla="*/ 2147483646 w 68"/>
                <a:gd name="T47" fmla="*/ 2147483646 h 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8" h="80">
                  <a:moveTo>
                    <a:pt x="68" y="44"/>
                  </a:moveTo>
                  <a:lnTo>
                    <a:pt x="68" y="44"/>
                  </a:lnTo>
                  <a:lnTo>
                    <a:pt x="68" y="50"/>
                  </a:lnTo>
                  <a:lnTo>
                    <a:pt x="66" y="56"/>
                  </a:lnTo>
                  <a:lnTo>
                    <a:pt x="58" y="60"/>
                  </a:lnTo>
                  <a:lnTo>
                    <a:pt x="48" y="66"/>
                  </a:lnTo>
                  <a:lnTo>
                    <a:pt x="24" y="74"/>
                  </a:lnTo>
                  <a:lnTo>
                    <a:pt x="0" y="80"/>
                  </a:lnTo>
                  <a:lnTo>
                    <a:pt x="10" y="72"/>
                  </a:lnTo>
                  <a:lnTo>
                    <a:pt x="16" y="62"/>
                  </a:lnTo>
                  <a:lnTo>
                    <a:pt x="22" y="50"/>
                  </a:lnTo>
                  <a:lnTo>
                    <a:pt x="24" y="38"/>
                  </a:lnTo>
                  <a:lnTo>
                    <a:pt x="22" y="26"/>
                  </a:lnTo>
                  <a:lnTo>
                    <a:pt x="18" y="16"/>
                  </a:lnTo>
                  <a:lnTo>
                    <a:pt x="12" y="8"/>
                  </a:lnTo>
                  <a:lnTo>
                    <a:pt x="4" y="0"/>
                  </a:lnTo>
                  <a:lnTo>
                    <a:pt x="28" y="8"/>
                  </a:lnTo>
                  <a:lnTo>
                    <a:pt x="46" y="18"/>
                  </a:lnTo>
                  <a:lnTo>
                    <a:pt x="60" y="30"/>
                  </a:lnTo>
                  <a:lnTo>
                    <a:pt x="68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3" name="Freeform 51"/>
            <p:cNvSpPr>
              <a:spLocks noEditPoints="1"/>
            </p:cNvSpPr>
            <p:nvPr/>
          </p:nvSpPr>
          <p:spPr bwMode="auto">
            <a:xfrm>
              <a:off x="3822700" y="3584575"/>
              <a:ext cx="155575" cy="139700"/>
            </a:xfrm>
            <a:custGeom>
              <a:avLst/>
              <a:gdLst>
                <a:gd name="T0" fmla="*/ 2147483646 w 98"/>
                <a:gd name="T1" fmla="*/ 2147483646 h 88"/>
                <a:gd name="T2" fmla="*/ 2147483646 w 98"/>
                <a:gd name="T3" fmla="*/ 2147483646 h 88"/>
                <a:gd name="T4" fmla="*/ 2147483646 w 98"/>
                <a:gd name="T5" fmla="*/ 2147483646 h 88"/>
                <a:gd name="T6" fmla="*/ 2147483646 w 98"/>
                <a:gd name="T7" fmla="*/ 2147483646 h 88"/>
                <a:gd name="T8" fmla="*/ 2147483646 w 98"/>
                <a:gd name="T9" fmla="*/ 2147483646 h 88"/>
                <a:gd name="T10" fmla="*/ 2147483646 w 98"/>
                <a:gd name="T11" fmla="*/ 2147483646 h 88"/>
                <a:gd name="T12" fmla="*/ 2147483646 w 98"/>
                <a:gd name="T13" fmla="*/ 2147483646 h 88"/>
                <a:gd name="T14" fmla="*/ 2147483646 w 98"/>
                <a:gd name="T15" fmla="*/ 2147483646 h 88"/>
                <a:gd name="T16" fmla="*/ 2147483646 w 98"/>
                <a:gd name="T17" fmla="*/ 2147483646 h 88"/>
                <a:gd name="T18" fmla="*/ 2147483646 w 98"/>
                <a:gd name="T19" fmla="*/ 2147483646 h 88"/>
                <a:gd name="T20" fmla="*/ 2147483646 w 98"/>
                <a:gd name="T21" fmla="*/ 2147483646 h 88"/>
                <a:gd name="T22" fmla="*/ 2147483646 w 98"/>
                <a:gd name="T23" fmla="*/ 2147483646 h 88"/>
                <a:gd name="T24" fmla="*/ 2147483646 w 98"/>
                <a:gd name="T25" fmla="*/ 2147483646 h 88"/>
                <a:gd name="T26" fmla="*/ 2147483646 w 98"/>
                <a:gd name="T27" fmla="*/ 2147483646 h 88"/>
                <a:gd name="T28" fmla="*/ 2147483646 w 98"/>
                <a:gd name="T29" fmla="*/ 2147483646 h 88"/>
                <a:gd name="T30" fmla="*/ 2147483646 w 98"/>
                <a:gd name="T31" fmla="*/ 2147483646 h 88"/>
                <a:gd name="T32" fmla="*/ 2147483646 w 98"/>
                <a:gd name="T33" fmla="*/ 2147483646 h 88"/>
                <a:gd name="T34" fmla="*/ 2147483646 w 98"/>
                <a:gd name="T35" fmla="*/ 2147483646 h 88"/>
                <a:gd name="T36" fmla="*/ 2147483646 w 98"/>
                <a:gd name="T37" fmla="*/ 2147483646 h 88"/>
                <a:gd name="T38" fmla="*/ 0 w 98"/>
                <a:gd name="T39" fmla="*/ 2147483646 h 88"/>
                <a:gd name="T40" fmla="*/ 0 w 98"/>
                <a:gd name="T41" fmla="*/ 2147483646 h 88"/>
                <a:gd name="T42" fmla="*/ 0 w 98"/>
                <a:gd name="T43" fmla="*/ 2147483646 h 88"/>
                <a:gd name="T44" fmla="*/ 2147483646 w 98"/>
                <a:gd name="T45" fmla="*/ 2147483646 h 88"/>
                <a:gd name="T46" fmla="*/ 2147483646 w 98"/>
                <a:gd name="T47" fmla="*/ 2147483646 h 88"/>
                <a:gd name="T48" fmla="*/ 2147483646 w 98"/>
                <a:gd name="T49" fmla="*/ 2147483646 h 88"/>
                <a:gd name="T50" fmla="*/ 2147483646 w 98"/>
                <a:gd name="T51" fmla="*/ 0 h 88"/>
                <a:gd name="T52" fmla="*/ 2147483646 w 98"/>
                <a:gd name="T53" fmla="*/ 0 h 88"/>
                <a:gd name="T54" fmla="*/ 2147483646 w 98"/>
                <a:gd name="T55" fmla="*/ 0 h 88"/>
                <a:gd name="T56" fmla="*/ 2147483646 w 98"/>
                <a:gd name="T57" fmla="*/ 0 h 88"/>
                <a:gd name="T58" fmla="*/ 2147483646 w 98"/>
                <a:gd name="T59" fmla="*/ 0 h 88"/>
                <a:gd name="T60" fmla="*/ 2147483646 w 98"/>
                <a:gd name="T61" fmla="*/ 2147483646 h 88"/>
                <a:gd name="T62" fmla="*/ 2147483646 w 98"/>
                <a:gd name="T63" fmla="*/ 2147483646 h 88"/>
                <a:gd name="T64" fmla="*/ 2147483646 w 98"/>
                <a:gd name="T65" fmla="*/ 2147483646 h 88"/>
                <a:gd name="T66" fmla="*/ 2147483646 w 98"/>
                <a:gd name="T67" fmla="*/ 2147483646 h 88"/>
                <a:gd name="T68" fmla="*/ 2147483646 w 98"/>
                <a:gd name="T69" fmla="*/ 2147483646 h 88"/>
                <a:gd name="T70" fmla="*/ 2147483646 w 98"/>
                <a:gd name="T71" fmla="*/ 2147483646 h 88"/>
                <a:gd name="T72" fmla="*/ 2147483646 w 98"/>
                <a:gd name="T73" fmla="*/ 2147483646 h 88"/>
                <a:gd name="T74" fmla="*/ 2147483646 w 98"/>
                <a:gd name="T75" fmla="*/ 2147483646 h 88"/>
                <a:gd name="T76" fmla="*/ 2147483646 w 98"/>
                <a:gd name="T77" fmla="*/ 2147483646 h 88"/>
                <a:gd name="T78" fmla="*/ 2147483646 w 98"/>
                <a:gd name="T79" fmla="*/ 2147483646 h 88"/>
                <a:gd name="T80" fmla="*/ 2147483646 w 98"/>
                <a:gd name="T81" fmla="*/ 2147483646 h 88"/>
                <a:gd name="T82" fmla="*/ 2147483646 w 98"/>
                <a:gd name="T83" fmla="*/ 2147483646 h 88"/>
                <a:gd name="T84" fmla="*/ 2147483646 w 98"/>
                <a:gd name="T85" fmla="*/ 2147483646 h 88"/>
                <a:gd name="T86" fmla="*/ 2147483646 w 98"/>
                <a:gd name="T87" fmla="*/ 2147483646 h 88"/>
                <a:gd name="T88" fmla="*/ 2147483646 w 98"/>
                <a:gd name="T89" fmla="*/ 2147483646 h 88"/>
                <a:gd name="T90" fmla="*/ 2147483646 w 98"/>
                <a:gd name="T91" fmla="*/ 2147483646 h 88"/>
                <a:gd name="T92" fmla="*/ 2147483646 w 98"/>
                <a:gd name="T93" fmla="*/ 2147483646 h 88"/>
                <a:gd name="T94" fmla="*/ 2147483646 w 98"/>
                <a:gd name="T95" fmla="*/ 2147483646 h 88"/>
                <a:gd name="T96" fmla="*/ 2147483646 w 98"/>
                <a:gd name="T97" fmla="*/ 2147483646 h 88"/>
                <a:gd name="T98" fmla="*/ 2147483646 w 98"/>
                <a:gd name="T99" fmla="*/ 2147483646 h 88"/>
                <a:gd name="T100" fmla="*/ 2147483646 w 98"/>
                <a:gd name="T101" fmla="*/ 2147483646 h 88"/>
                <a:gd name="T102" fmla="*/ 2147483646 w 98"/>
                <a:gd name="T103" fmla="*/ 2147483646 h 88"/>
                <a:gd name="T104" fmla="*/ 2147483646 w 98"/>
                <a:gd name="T105" fmla="*/ 2147483646 h 88"/>
                <a:gd name="T106" fmla="*/ 2147483646 w 98"/>
                <a:gd name="T107" fmla="*/ 2147483646 h 88"/>
                <a:gd name="T108" fmla="*/ 2147483646 w 98"/>
                <a:gd name="T109" fmla="*/ 2147483646 h 8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" h="88">
                  <a:moveTo>
                    <a:pt x="78" y="6"/>
                  </a:moveTo>
                  <a:lnTo>
                    <a:pt x="78" y="6"/>
                  </a:lnTo>
                  <a:lnTo>
                    <a:pt x="86" y="14"/>
                  </a:lnTo>
                  <a:lnTo>
                    <a:pt x="92" y="22"/>
                  </a:lnTo>
                  <a:lnTo>
                    <a:pt x="96" y="32"/>
                  </a:lnTo>
                  <a:lnTo>
                    <a:pt x="98" y="44"/>
                  </a:lnTo>
                  <a:lnTo>
                    <a:pt x="96" y="56"/>
                  </a:lnTo>
                  <a:lnTo>
                    <a:pt x="90" y="68"/>
                  </a:lnTo>
                  <a:lnTo>
                    <a:pt x="84" y="78"/>
                  </a:lnTo>
                  <a:lnTo>
                    <a:pt x="74" y="86"/>
                  </a:lnTo>
                  <a:lnTo>
                    <a:pt x="54" y="88"/>
                  </a:lnTo>
                  <a:lnTo>
                    <a:pt x="36" y="86"/>
                  </a:lnTo>
                  <a:lnTo>
                    <a:pt x="22" y="84"/>
                  </a:lnTo>
                  <a:lnTo>
                    <a:pt x="12" y="78"/>
                  </a:lnTo>
                  <a:lnTo>
                    <a:pt x="6" y="68"/>
                  </a:lnTo>
                  <a:lnTo>
                    <a:pt x="0" y="56"/>
                  </a:lnTo>
                  <a:lnTo>
                    <a:pt x="0" y="44"/>
                  </a:lnTo>
                  <a:lnTo>
                    <a:pt x="2" y="30"/>
                  </a:lnTo>
                  <a:lnTo>
                    <a:pt x="6" y="18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42" y="0"/>
                  </a:lnTo>
                  <a:lnTo>
                    <a:pt x="62" y="2"/>
                  </a:lnTo>
                  <a:lnTo>
                    <a:pt x="78" y="6"/>
                  </a:lnTo>
                  <a:close/>
                  <a:moveTo>
                    <a:pt x="70" y="44"/>
                  </a:moveTo>
                  <a:lnTo>
                    <a:pt x="70" y="44"/>
                  </a:lnTo>
                  <a:lnTo>
                    <a:pt x="68" y="36"/>
                  </a:lnTo>
                  <a:lnTo>
                    <a:pt x="64" y="28"/>
                  </a:lnTo>
                  <a:lnTo>
                    <a:pt x="56" y="24"/>
                  </a:lnTo>
                  <a:lnTo>
                    <a:pt x="48" y="22"/>
                  </a:lnTo>
                  <a:lnTo>
                    <a:pt x="40" y="24"/>
                  </a:lnTo>
                  <a:lnTo>
                    <a:pt x="32" y="28"/>
                  </a:lnTo>
                  <a:lnTo>
                    <a:pt x="28" y="36"/>
                  </a:lnTo>
                  <a:lnTo>
                    <a:pt x="26" y="44"/>
                  </a:lnTo>
                  <a:lnTo>
                    <a:pt x="28" y="52"/>
                  </a:lnTo>
                  <a:lnTo>
                    <a:pt x="32" y="60"/>
                  </a:lnTo>
                  <a:lnTo>
                    <a:pt x="40" y="64"/>
                  </a:lnTo>
                  <a:lnTo>
                    <a:pt x="48" y="66"/>
                  </a:lnTo>
                  <a:lnTo>
                    <a:pt x="56" y="64"/>
                  </a:lnTo>
                  <a:lnTo>
                    <a:pt x="64" y="60"/>
                  </a:lnTo>
                  <a:lnTo>
                    <a:pt x="68" y="52"/>
                  </a:lnTo>
                  <a:lnTo>
                    <a:pt x="70" y="4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4" name="Freeform 52"/>
            <p:cNvSpPr>
              <a:spLocks/>
            </p:cNvSpPr>
            <p:nvPr/>
          </p:nvSpPr>
          <p:spPr bwMode="auto">
            <a:xfrm>
              <a:off x="3863975" y="3619500"/>
              <a:ext cx="69850" cy="69850"/>
            </a:xfrm>
            <a:custGeom>
              <a:avLst/>
              <a:gdLst>
                <a:gd name="T0" fmla="*/ 2147483646 w 44"/>
                <a:gd name="T1" fmla="*/ 0 h 44"/>
                <a:gd name="T2" fmla="*/ 2147483646 w 44"/>
                <a:gd name="T3" fmla="*/ 0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0 w 44"/>
                <a:gd name="T31" fmla="*/ 2147483646 h 44"/>
                <a:gd name="T32" fmla="*/ 0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0 h 44"/>
                <a:gd name="T42" fmla="*/ 2147483646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Freeform 53"/>
            <p:cNvSpPr>
              <a:spLocks/>
            </p:cNvSpPr>
            <p:nvPr/>
          </p:nvSpPr>
          <p:spPr bwMode="auto">
            <a:xfrm>
              <a:off x="3743325" y="3584575"/>
              <a:ext cx="120650" cy="133350"/>
            </a:xfrm>
            <a:custGeom>
              <a:avLst/>
              <a:gdLst>
                <a:gd name="T0" fmla="*/ 2147483646 w 76"/>
                <a:gd name="T1" fmla="*/ 2147483646 h 84"/>
                <a:gd name="T2" fmla="*/ 2147483646 w 76"/>
                <a:gd name="T3" fmla="*/ 2147483646 h 84"/>
                <a:gd name="T4" fmla="*/ 2147483646 w 76"/>
                <a:gd name="T5" fmla="*/ 2147483646 h 84"/>
                <a:gd name="T6" fmla="*/ 2147483646 w 76"/>
                <a:gd name="T7" fmla="*/ 2147483646 h 84"/>
                <a:gd name="T8" fmla="*/ 2147483646 w 76"/>
                <a:gd name="T9" fmla="*/ 2147483646 h 84"/>
                <a:gd name="T10" fmla="*/ 2147483646 w 76"/>
                <a:gd name="T11" fmla="*/ 2147483646 h 84"/>
                <a:gd name="T12" fmla="*/ 2147483646 w 76"/>
                <a:gd name="T13" fmla="*/ 2147483646 h 84"/>
                <a:gd name="T14" fmla="*/ 2147483646 w 76"/>
                <a:gd name="T15" fmla="*/ 2147483646 h 84"/>
                <a:gd name="T16" fmla="*/ 2147483646 w 76"/>
                <a:gd name="T17" fmla="*/ 2147483646 h 84"/>
                <a:gd name="T18" fmla="*/ 2147483646 w 76"/>
                <a:gd name="T19" fmla="*/ 2147483646 h 84"/>
                <a:gd name="T20" fmla="*/ 0 w 76"/>
                <a:gd name="T21" fmla="*/ 2147483646 h 84"/>
                <a:gd name="T22" fmla="*/ 0 w 76"/>
                <a:gd name="T23" fmla="*/ 2147483646 h 84"/>
                <a:gd name="T24" fmla="*/ 0 w 76"/>
                <a:gd name="T25" fmla="*/ 2147483646 h 84"/>
                <a:gd name="T26" fmla="*/ 0 w 76"/>
                <a:gd name="T27" fmla="*/ 2147483646 h 84"/>
                <a:gd name="T28" fmla="*/ 0 w 76"/>
                <a:gd name="T29" fmla="*/ 2147483646 h 84"/>
                <a:gd name="T30" fmla="*/ 2147483646 w 76"/>
                <a:gd name="T31" fmla="*/ 2147483646 h 84"/>
                <a:gd name="T32" fmla="*/ 2147483646 w 76"/>
                <a:gd name="T33" fmla="*/ 2147483646 h 84"/>
                <a:gd name="T34" fmla="*/ 2147483646 w 76"/>
                <a:gd name="T35" fmla="*/ 2147483646 h 84"/>
                <a:gd name="T36" fmla="*/ 2147483646 w 76"/>
                <a:gd name="T37" fmla="*/ 2147483646 h 84"/>
                <a:gd name="T38" fmla="*/ 2147483646 w 76"/>
                <a:gd name="T39" fmla="*/ 2147483646 h 84"/>
                <a:gd name="T40" fmla="*/ 2147483646 w 76"/>
                <a:gd name="T41" fmla="*/ 0 h 84"/>
                <a:gd name="T42" fmla="*/ 2147483646 w 76"/>
                <a:gd name="T43" fmla="*/ 0 h 84"/>
                <a:gd name="T44" fmla="*/ 2147483646 w 76"/>
                <a:gd name="T45" fmla="*/ 2147483646 h 84"/>
                <a:gd name="T46" fmla="*/ 2147483646 w 76"/>
                <a:gd name="T47" fmla="*/ 2147483646 h 84"/>
                <a:gd name="T48" fmla="*/ 2147483646 w 76"/>
                <a:gd name="T49" fmla="*/ 2147483646 h 84"/>
                <a:gd name="T50" fmla="*/ 2147483646 w 76"/>
                <a:gd name="T51" fmla="*/ 2147483646 h 84"/>
                <a:gd name="T52" fmla="*/ 2147483646 w 76"/>
                <a:gd name="T53" fmla="*/ 2147483646 h 84"/>
                <a:gd name="T54" fmla="*/ 2147483646 w 76"/>
                <a:gd name="T55" fmla="*/ 2147483646 h 84"/>
                <a:gd name="T56" fmla="*/ 2147483646 w 76"/>
                <a:gd name="T57" fmla="*/ 2147483646 h 84"/>
                <a:gd name="T58" fmla="*/ 2147483646 w 76"/>
                <a:gd name="T59" fmla="*/ 2147483646 h 84"/>
                <a:gd name="T60" fmla="*/ 2147483646 w 76"/>
                <a:gd name="T61" fmla="*/ 2147483646 h 84"/>
                <a:gd name="T62" fmla="*/ 2147483646 w 76"/>
                <a:gd name="T63" fmla="*/ 2147483646 h 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6" h="84">
                  <a:moveTo>
                    <a:pt x="72" y="84"/>
                  </a:moveTo>
                  <a:lnTo>
                    <a:pt x="72" y="84"/>
                  </a:lnTo>
                  <a:lnTo>
                    <a:pt x="52" y="80"/>
                  </a:lnTo>
                  <a:lnTo>
                    <a:pt x="40" y="78"/>
                  </a:lnTo>
                  <a:lnTo>
                    <a:pt x="28" y="74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4"/>
                  </a:lnTo>
                  <a:lnTo>
                    <a:pt x="0" y="56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10" y="36"/>
                  </a:lnTo>
                  <a:lnTo>
                    <a:pt x="26" y="22"/>
                  </a:lnTo>
                  <a:lnTo>
                    <a:pt x="36" y="16"/>
                  </a:lnTo>
                  <a:lnTo>
                    <a:pt x="48" y="8"/>
                  </a:lnTo>
                  <a:lnTo>
                    <a:pt x="62" y="4"/>
                  </a:lnTo>
                  <a:lnTo>
                    <a:pt x="76" y="0"/>
                  </a:lnTo>
                  <a:lnTo>
                    <a:pt x="66" y="8"/>
                  </a:lnTo>
                  <a:lnTo>
                    <a:pt x="56" y="18"/>
                  </a:lnTo>
                  <a:lnTo>
                    <a:pt x="52" y="30"/>
                  </a:lnTo>
                  <a:lnTo>
                    <a:pt x="50" y="44"/>
                  </a:lnTo>
                  <a:lnTo>
                    <a:pt x="50" y="56"/>
                  </a:lnTo>
                  <a:lnTo>
                    <a:pt x="56" y="68"/>
                  </a:lnTo>
                  <a:lnTo>
                    <a:pt x="62" y="78"/>
                  </a:lnTo>
                  <a:lnTo>
                    <a:pt x="72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6" name="Freeform 54"/>
            <p:cNvSpPr>
              <a:spLocks/>
            </p:cNvSpPr>
            <p:nvPr/>
          </p:nvSpPr>
          <p:spPr bwMode="auto">
            <a:xfrm>
              <a:off x="3717925" y="3584575"/>
              <a:ext cx="330200" cy="139700"/>
            </a:xfrm>
            <a:custGeom>
              <a:avLst/>
              <a:gdLst>
                <a:gd name="T0" fmla="*/ 2147483646 w 208"/>
                <a:gd name="T1" fmla="*/ 0 h 88"/>
                <a:gd name="T2" fmla="*/ 2147483646 w 208"/>
                <a:gd name="T3" fmla="*/ 0 h 88"/>
                <a:gd name="T4" fmla="*/ 2147483646 w 208"/>
                <a:gd name="T5" fmla="*/ 0 h 88"/>
                <a:gd name="T6" fmla="*/ 2147483646 w 208"/>
                <a:gd name="T7" fmla="*/ 0 h 88"/>
                <a:gd name="T8" fmla="*/ 2147483646 w 208"/>
                <a:gd name="T9" fmla="*/ 2147483646 h 88"/>
                <a:gd name="T10" fmla="*/ 2147483646 w 208"/>
                <a:gd name="T11" fmla="*/ 2147483646 h 88"/>
                <a:gd name="T12" fmla="*/ 2147483646 w 208"/>
                <a:gd name="T13" fmla="*/ 2147483646 h 88"/>
                <a:gd name="T14" fmla="*/ 2147483646 w 208"/>
                <a:gd name="T15" fmla="*/ 2147483646 h 88"/>
                <a:gd name="T16" fmla="*/ 2147483646 w 208"/>
                <a:gd name="T17" fmla="*/ 2147483646 h 88"/>
                <a:gd name="T18" fmla="*/ 2147483646 w 208"/>
                <a:gd name="T19" fmla="*/ 2147483646 h 88"/>
                <a:gd name="T20" fmla="*/ 2147483646 w 208"/>
                <a:gd name="T21" fmla="*/ 2147483646 h 88"/>
                <a:gd name="T22" fmla="*/ 2147483646 w 208"/>
                <a:gd name="T23" fmla="*/ 2147483646 h 88"/>
                <a:gd name="T24" fmla="*/ 2147483646 w 208"/>
                <a:gd name="T25" fmla="*/ 2147483646 h 88"/>
                <a:gd name="T26" fmla="*/ 2147483646 w 208"/>
                <a:gd name="T27" fmla="*/ 2147483646 h 88"/>
                <a:gd name="T28" fmla="*/ 2147483646 w 208"/>
                <a:gd name="T29" fmla="*/ 2147483646 h 88"/>
                <a:gd name="T30" fmla="*/ 2147483646 w 208"/>
                <a:gd name="T31" fmla="*/ 2147483646 h 88"/>
                <a:gd name="T32" fmla="*/ 2147483646 w 208"/>
                <a:gd name="T33" fmla="*/ 2147483646 h 88"/>
                <a:gd name="T34" fmla="*/ 2147483646 w 208"/>
                <a:gd name="T35" fmla="*/ 2147483646 h 88"/>
                <a:gd name="T36" fmla="*/ 2147483646 w 208"/>
                <a:gd name="T37" fmla="*/ 2147483646 h 88"/>
                <a:gd name="T38" fmla="*/ 2147483646 w 208"/>
                <a:gd name="T39" fmla="*/ 2147483646 h 88"/>
                <a:gd name="T40" fmla="*/ 2147483646 w 208"/>
                <a:gd name="T41" fmla="*/ 2147483646 h 88"/>
                <a:gd name="T42" fmla="*/ 2147483646 w 208"/>
                <a:gd name="T43" fmla="*/ 2147483646 h 88"/>
                <a:gd name="T44" fmla="*/ 2147483646 w 208"/>
                <a:gd name="T45" fmla="*/ 2147483646 h 88"/>
                <a:gd name="T46" fmla="*/ 2147483646 w 208"/>
                <a:gd name="T47" fmla="*/ 2147483646 h 88"/>
                <a:gd name="T48" fmla="*/ 2147483646 w 208"/>
                <a:gd name="T49" fmla="*/ 2147483646 h 88"/>
                <a:gd name="T50" fmla="*/ 2147483646 w 208"/>
                <a:gd name="T51" fmla="*/ 2147483646 h 88"/>
                <a:gd name="T52" fmla="*/ 2147483646 w 208"/>
                <a:gd name="T53" fmla="*/ 2147483646 h 88"/>
                <a:gd name="T54" fmla="*/ 2147483646 w 208"/>
                <a:gd name="T55" fmla="*/ 2147483646 h 88"/>
                <a:gd name="T56" fmla="*/ 2147483646 w 208"/>
                <a:gd name="T57" fmla="*/ 2147483646 h 88"/>
                <a:gd name="T58" fmla="*/ 2147483646 w 208"/>
                <a:gd name="T59" fmla="*/ 2147483646 h 88"/>
                <a:gd name="T60" fmla="*/ 2147483646 w 208"/>
                <a:gd name="T61" fmla="*/ 2147483646 h 88"/>
                <a:gd name="T62" fmla="*/ 2147483646 w 208"/>
                <a:gd name="T63" fmla="*/ 2147483646 h 88"/>
                <a:gd name="T64" fmla="*/ 2147483646 w 208"/>
                <a:gd name="T65" fmla="*/ 2147483646 h 88"/>
                <a:gd name="T66" fmla="*/ 2147483646 w 208"/>
                <a:gd name="T67" fmla="*/ 2147483646 h 88"/>
                <a:gd name="T68" fmla="*/ 2147483646 w 208"/>
                <a:gd name="T69" fmla="*/ 2147483646 h 88"/>
                <a:gd name="T70" fmla="*/ 0 w 208"/>
                <a:gd name="T71" fmla="*/ 2147483646 h 88"/>
                <a:gd name="T72" fmla="*/ 0 w 208"/>
                <a:gd name="T73" fmla="*/ 2147483646 h 88"/>
                <a:gd name="T74" fmla="*/ 2147483646 w 208"/>
                <a:gd name="T75" fmla="*/ 2147483646 h 88"/>
                <a:gd name="T76" fmla="*/ 2147483646 w 208"/>
                <a:gd name="T77" fmla="*/ 2147483646 h 88"/>
                <a:gd name="T78" fmla="*/ 2147483646 w 208"/>
                <a:gd name="T79" fmla="*/ 2147483646 h 88"/>
                <a:gd name="T80" fmla="*/ 2147483646 w 208"/>
                <a:gd name="T81" fmla="*/ 2147483646 h 88"/>
                <a:gd name="T82" fmla="*/ 2147483646 w 208"/>
                <a:gd name="T83" fmla="*/ 2147483646 h 88"/>
                <a:gd name="T84" fmla="*/ 2147483646 w 208"/>
                <a:gd name="T85" fmla="*/ 2147483646 h 88"/>
                <a:gd name="T86" fmla="*/ 2147483646 w 208"/>
                <a:gd name="T87" fmla="*/ 2147483646 h 88"/>
                <a:gd name="T88" fmla="*/ 2147483646 w 208"/>
                <a:gd name="T89" fmla="*/ 2147483646 h 88"/>
                <a:gd name="T90" fmla="*/ 2147483646 w 208"/>
                <a:gd name="T91" fmla="*/ 2147483646 h 88"/>
                <a:gd name="T92" fmla="*/ 2147483646 w 208"/>
                <a:gd name="T93" fmla="*/ 2147483646 h 88"/>
                <a:gd name="T94" fmla="*/ 2147483646 w 208"/>
                <a:gd name="T95" fmla="*/ 0 h 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8" h="88">
                  <a:moveTo>
                    <a:pt x="92" y="0"/>
                  </a:moveTo>
                  <a:lnTo>
                    <a:pt x="92" y="0"/>
                  </a:ln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8" y="14"/>
                  </a:lnTo>
                  <a:lnTo>
                    <a:pt x="186" y="24"/>
                  </a:lnTo>
                  <a:lnTo>
                    <a:pt x="200" y="36"/>
                  </a:lnTo>
                  <a:lnTo>
                    <a:pt x="208" y="50"/>
                  </a:lnTo>
                  <a:lnTo>
                    <a:pt x="208" y="56"/>
                  </a:lnTo>
                  <a:lnTo>
                    <a:pt x="206" y="62"/>
                  </a:lnTo>
                  <a:lnTo>
                    <a:pt x="198" y="66"/>
                  </a:lnTo>
                  <a:lnTo>
                    <a:pt x="188" y="72"/>
                  </a:lnTo>
                  <a:lnTo>
                    <a:pt x="164" y="80"/>
                  </a:lnTo>
                  <a:lnTo>
                    <a:pt x="140" y="86"/>
                  </a:lnTo>
                  <a:lnTo>
                    <a:pt x="120" y="88"/>
                  </a:lnTo>
                  <a:lnTo>
                    <a:pt x="102" y="86"/>
                  </a:lnTo>
                  <a:lnTo>
                    <a:pt x="88" y="84"/>
                  </a:lnTo>
                  <a:lnTo>
                    <a:pt x="68" y="80"/>
                  </a:lnTo>
                  <a:lnTo>
                    <a:pt x="56" y="78"/>
                  </a:lnTo>
                  <a:lnTo>
                    <a:pt x="44" y="74"/>
                  </a:lnTo>
                  <a:lnTo>
                    <a:pt x="30" y="74"/>
                  </a:lnTo>
                  <a:lnTo>
                    <a:pt x="24" y="74"/>
                  </a:lnTo>
                  <a:lnTo>
                    <a:pt x="16" y="74"/>
                  </a:lnTo>
                  <a:lnTo>
                    <a:pt x="10" y="74"/>
                  </a:lnTo>
                  <a:lnTo>
                    <a:pt x="4" y="72"/>
                  </a:lnTo>
                  <a:lnTo>
                    <a:pt x="0" y="70"/>
                  </a:lnTo>
                  <a:lnTo>
                    <a:pt x="0" y="64"/>
                  </a:lnTo>
                  <a:lnTo>
                    <a:pt x="4" y="58"/>
                  </a:lnTo>
                  <a:lnTo>
                    <a:pt x="14" y="48"/>
                  </a:lnTo>
                  <a:lnTo>
                    <a:pt x="16" y="46"/>
                  </a:lnTo>
                  <a:lnTo>
                    <a:pt x="26" y="36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4" y="8"/>
                  </a:lnTo>
                  <a:lnTo>
                    <a:pt x="78" y="4"/>
                  </a:lnTo>
                  <a:lnTo>
                    <a:pt x="9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7" name="Freeform 55"/>
            <p:cNvSpPr>
              <a:spLocks/>
            </p:cNvSpPr>
            <p:nvPr/>
          </p:nvSpPr>
          <p:spPr bwMode="auto">
            <a:xfrm>
              <a:off x="3727450" y="3517900"/>
              <a:ext cx="336550" cy="76200"/>
            </a:xfrm>
            <a:custGeom>
              <a:avLst/>
              <a:gdLst>
                <a:gd name="T0" fmla="*/ 0 w 212"/>
                <a:gd name="T1" fmla="*/ 2147483646 h 48"/>
                <a:gd name="T2" fmla="*/ 0 w 212"/>
                <a:gd name="T3" fmla="*/ 2147483646 h 48"/>
                <a:gd name="T4" fmla="*/ 2147483646 w 212"/>
                <a:gd name="T5" fmla="*/ 2147483646 h 48"/>
                <a:gd name="T6" fmla="*/ 2147483646 w 212"/>
                <a:gd name="T7" fmla="*/ 2147483646 h 48"/>
                <a:gd name="T8" fmla="*/ 2147483646 w 212"/>
                <a:gd name="T9" fmla="*/ 2147483646 h 48"/>
                <a:gd name="T10" fmla="*/ 2147483646 w 212"/>
                <a:gd name="T11" fmla="*/ 2147483646 h 48"/>
                <a:gd name="T12" fmla="*/ 2147483646 w 212"/>
                <a:gd name="T13" fmla="*/ 2147483646 h 48"/>
                <a:gd name="T14" fmla="*/ 2147483646 w 212"/>
                <a:gd name="T15" fmla="*/ 0 h 48"/>
                <a:gd name="T16" fmla="*/ 2147483646 w 212"/>
                <a:gd name="T17" fmla="*/ 0 h 48"/>
                <a:gd name="T18" fmla="*/ 2147483646 w 212"/>
                <a:gd name="T19" fmla="*/ 0 h 48"/>
                <a:gd name="T20" fmla="*/ 2147483646 w 212"/>
                <a:gd name="T21" fmla="*/ 0 h 48"/>
                <a:gd name="T22" fmla="*/ 2147483646 w 212"/>
                <a:gd name="T23" fmla="*/ 2147483646 h 48"/>
                <a:gd name="T24" fmla="*/ 2147483646 w 212"/>
                <a:gd name="T25" fmla="*/ 2147483646 h 48"/>
                <a:gd name="T26" fmla="*/ 2147483646 w 212"/>
                <a:gd name="T27" fmla="*/ 2147483646 h 48"/>
                <a:gd name="T28" fmla="*/ 2147483646 w 212"/>
                <a:gd name="T29" fmla="*/ 2147483646 h 48"/>
                <a:gd name="T30" fmla="*/ 2147483646 w 212"/>
                <a:gd name="T31" fmla="*/ 2147483646 h 48"/>
                <a:gd name="T32" fmla="*/ 2147483646 w 212"/>
                <a:gd name="T33" fmla="*/ 2147483646 h 48"/>
                <a:gd name="T34" fmla="*/ 2147483646 w 212"/>
                <a:gd name="T35" fmla="*/ 2147483646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2" h="48">
                  <a:moveTo>
                    <a:pt x="0" y="46"/>
                  </a:moveTo>
                  <a:lnTo>
                    <a:pt x="0" y="46"/>
                  </a:lnTo>
                  <a:lnTo>
                    <a:pt x="4" y="38"/>
                  </a:lnTo>
                  <a:lnTo>
                    <a:pt x="12" y="30"/>
                  </a:lnTo>
                  <a:lnTo>
                    <a:pt x="24" y="22"/>
                  </a:lnTo>
                  <a:lnTo>
                    <a:pt x="38" y="12"/>
                  </a:lnTo>
                  <a:lnTo>
                    <a:pt x="58" y="6"/>
                  </a:lnTo>
                  <a:lnTo>
                    <a:pt x="82" y="0"/>
                  </a:lnTo>
                  <a:lnTo>
                    <a:pt x="96" y="0"/>
                  </a:lnTo>
                  <a:lnTo>
                    <a:pt x="110" y="0"/>
                  </a:lnTo>
                  <a:lnTo>
                    <a:pt x="138" y="4"/>
                  </a:lnTo>
                  <a:lnTo>
                    <a:pt x="160" y="10"/>
                  </a:lnTo>
                  <a:lnTo>
                    <a:pt x="178" y="18"/>
                  </a:lnTo>
                  <a:lnTo>
                    <a:pt x="192" y="26"/>
                  </a:lnTo>
                  <a:lnTo>
                    <a:pt x="202" y="34"/>
                  </a:lnTo>
                  <a:lnTo>
                    <a:pt x="208" y="40"/>
                  </a:lnTo>
                  <a:lnTo>
                    <a:pt x="212" y="4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8" name="Freeform 56"/>
            <p:cNvSpPr>
              <a:spLocks/>
            </p:cNvSpPr>
            <p:nvPr/>
          </p:nvSpPr>
          <p:spPr bwMode="auto">
            <a:xfrm>
              <a:off x="3743325" y="3657600"/>
              <a:ext cx="22225" cy="44450"/>
            </a:xfrm>
            <a:custGeom>
              <a:avLst/>
              <a:gdLst>
                <a:gd name="T0" fmla="*/ 0 w 14"/>
                <a:gd name="T1" fmla="*/ 0 h 28"/>
                <a:gd name="T2" fmla="*/ 0 w 14"/>
                <a:gd name="T3" fmla="*/ 0 h 28"/>
                <a:gd name="T4" fmla="*/ 0 w 14"/>
                <a:gd name="T5" fmla="*/ 2147483646 h 28"/>
                <a:gd name="T6" fmla="*/ 0 w 14"/>
                <a:gd name="T7" fmla="*/ 2147483646 h 28"/>
                <a:gd name="T8" fmla="*/ 2147483646 w 14"/>
                <a:gd name="T9" fmla="*/ 2147483646 h 28"/>
                <a:gd name="T10" fmla="*/ 2147483646 w 14"/>
                <a:gd name="T11" fmla="*/ 2147483646 h 28"/>
                <a:gd name="T12" fmla="*/ 2147483646 w 14"/>
                <a:gd name="T13" fmla="*/ 2147483646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28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4" y="2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9" name="Freeform 57"/>
            <p:cNvSpPr>
              <a:spLocks/>
            </p:cNvSpPr>
            <p:nvPr/>
          </p:nvSpPr>
          <p:spPr bwMode="auto">
            <a:xfrm>
              <a:off x="3822700" y="3584575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0 w 26"/>
                <a:gd name="T13" fmla="*/ 2147483646 h 84"/>
                <a:gd name="T14" fmla="*/ 0 w 26"/>
                <a:gd name="T15" fmla="*/ 2147483646 h 84"/>
                <a:gd name="T16" fmla="*/ 0 w 26"/>
                <a:gd name="T17" fmla="*/ 2147483646 h 84"/>
                <a:gd name="T18" fmla="*/ 2147483646 w 26"/>
                <a:gd name="T19" fmla="*/ 2147483646 h 84"/>
                <a:gd name="T20" fmla="*/ 2147483646 w 26"/>
                <a:gd name="T21" fmla="*/ 2147483646 h 84"/>
                <a:gd name="T22" fmla="*/ 2147483646 w 26"/>
                <a:gd name="T23" fmla="*/ 2147483646 h 84"/>
                <a:gd name="T24" fmla="*/ 2147483646 w 26"/>
                <a:gd name="T25" fmla="*/ 0 h 84"/>
                <a:gd name="T26" fmla="*/ 2147483646 w 26"/>
                <a:gd name="T27" fmla="*/ 0 h 84"/>
                <a:gd name="T28" fmla="*/ 2147483646 w 26"/>
                <a:gd name="T29" fmla="*/ 0 h 84"/>
                <a:gd name="T30" fmla="*/ 2147483646 w 26"/>
                <a:gd name="T31" fmla="*/ 0 h 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6" h="84">
                  <a:moveTo>
                    <a:pt x="22" y="84"/>
                  </a:moveTo>
                  <a:lnTo>
                    <a:pt x="22" y="84"/>
                  </a:lnTo>
                  <a:lnTo>
                    <a:pt x="12" y="78"/>
                  </a:lnTo>
                  <a:lnTo>
                    <a:pt x="6" y="68"/>
                  </a:lnTo>
                  <a:lnTo>
                    <a:pt x="0" y="56"/>
                  </a:lnTo>
                  <a:lnTo>
                    <a:pt x="0" y="44"/>
                  </a:lnTo>
                  <a:lnTo>
                    <a:pt x="2" y="30"/>
                  </a:lnTo>
                  <a:lnTo>
                    <a:pt x="6" y="18"/>
                  </a:lnTo>
                  <a:lnTo>
                    <a:pt x="16" y="8"/>
                  </a:lnTo>
                  <a:lnTo>
                    <a:pt x="26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0" name="Freeform 58"/>
            <p:cNvSpPr>
              <a:spLocks/>
            </p:cNvSpPr>
            <p:nvPr/>
          </p:nvSpPr>
          <p:spPr bwMode="auto">
            <a:xfrm>
              <a:off x="3940175" y="3594100"/>
              <a:ext cx="38100" cy="127000"/>
            </a:xfrm>
            <a:custGeom>
              <a:avLst/>
              <a:gdLst>
                <a:gd name="T0" fmla="*/ 2147483646 w 24"/>
                <a:gd name="T1" fmla="*/ 0 h 80"/>
                <a:gd name="T2" fmla="*/ 2147483646 w 24"/>
                <a:gd name="T3" fmla="*/ 0 h 80"/>
                <a:gd name="T4" fmla="*/ 2147483646 w 24"/>
                <a:gd name="T5" fmla="*/ 2147483646 h 80"/>
                <a:gd name="T6" fmla="*/ 2147483646 w 24"/>
                <a:gd name="T7" fmla="*/ 2147483646 h 80"/>
                <a:gd name="T8" fmla="*/ 2147483646 w 24"/>
                <a:gd name="T9" fmla="*/ 2147483646 h 80"/>
                <a:gd name="T10" fmla="*/ 2147483646 w 24"/>
                <a:gd name="T11" fmla="*/ 2147483646 h 80"/>
                <a:gd name="T12" fmla="*/ 2147483646 w 24"/>
                <a:gd name="T13" fmla="*/ 2147483646 h 80"/>
                <a:gd name="T14" fmla="*/ 2147483646 w 24"/>
                <a:gd name="T15" fmla="*/ 2147483646 h 80"/>
                <a:gd name="T16" fmla="*/ 2147483646 w 24"/>
                <a:gd name="T17" fmla="*/ 2147483646 h 80"/>
                <a:gd name="T18" fmla="*/ 2147483646 w 24"/>
                <a:gd name="T19" fmla="*/ 2147483646 h 80"/>
                <a:gd name="T20" fmla="*/ 0 w 24"/>
                <a:gd name="T21" fmla="*/ 2147483646 h 80"/>
                <a:gd name="T22" fmla="*/ 0 w 24"/>
                <a:gd name="T23" fmla="*/ 2147483646 h 80"/>
                <a:gd name="T24" fmla="*/ 0 w 24"/>
                <a:gd name="T25" fmla="*/ 2147483646 h 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" h="80">
                  <a:moveTo>
                    <a:pt x="4" y="0"/>
                  </a:moveTo>
                  <a:lnTo>
                    <a:pt x="4" y="0"/>
                  </a:lnTo>
                  <a:lnTo>
                    <a:pt x="12" y="8"/>
                  </a:lnTo>
                  <a:lnTo>
                    <a:pt x="18" y="16"/>
                  </a:lnTo>
                  <a:lnTo>
                    <a:pt x="22" y="26"/>
                  </a:lnTo>
                  <a:lnTo>
                    <a:pt x="24" y="38"/>
                  </a:lnTo>
                  <a:lnTo>
                    <a:pt x="22" y="50"/>
                  </a:lnTo>
                  <a:lnTo>
                    <a:pt x="16" y="62"/>
                  </a:lnTo>
                  <a:lnTo>
                    <a:pt x="10" y="72"/>
                  </a:lnTo>
                  <a:lnTo>
                    <a:pt x="0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1" name="Freeform 59"/>
            <p:cNvSpPr>
              <a:spLocks/>
            </p:cNvSpPr>
            <p:nvPr/>
          </p:nvSpPr>
          <p:spPr bwMode="auto">
            <a:xfrm>
              <a:off x="3863975" y="3619500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2" name="Freeform 60"/>
            <p:cNvSpPr>
              <a:spLocks/>
            </p:cNvSpPr>
            <p:nvPr/>
          </p:nvSpPr>
          <p:spPr bwMode="auto">
            <a:xfrm>
              <a:off x="3181350" y="3597275"/>
              <a:ext cx="107950" cy="123825"/>
            </a:xfrm>
            <a:custGeom>
              <a:avLst/>
              <a:gdLst>
                <a:gd name="T0" fmla="*/ 0 w 68"/>
                <a:gd name="T1" fmla="*/ 2147483646 h 78"/>
                <a:gd name="T2" fmla="*/ 0 w 68"/>
                <a:gd name="T3" fmla="*/ 2147483646 h 78"/>
                <a:gd name="T4" fmla="*/ 0 w 68"/>
                <a:gd name="T5" fmla="*/ 2147483646 h 78"/>
                <a:gd name="T6" fmla="*/ 2147483646 w 68"/>
                <a:gd name="T7" fmla="*/ 2147483646 h 78"/>
                <a:gd name="T8" fmla="*/ 2147483646 w 68"/>
                <a:gd name="T9" fmla="*/ 2147483646 h 78"/>
                <a:gd name="T10" fmla="*/ 2147483646 w 68"/>
                <a:gd name="T11" fmla="*/ 2147483646 h 78"/>
                <a:gd name="T12" fmla="*/ 2147483646 w 68"/>
                <a:gd name="T13" fmla="*/ 2147483646 h 78"/>
                <a:gd name="T14" fmla="*/ 2147483646 w 68"/>
                <a:gd name="T15" fmla="*/ 2147483646 h 78"/>
                <a:gd name="T16" fmla="*/ 2147483646 w 68"/>
                <a:gd name="T17" fmla="*/ 2147483646 h 78"/>
                <a:gd name="T18" fmla="*/ 2147483646 w 68"/>
                <a:gd name="T19" fmla="*/ 2147483646 h 78"/>
                <a:gd name="T20" fmla="*/ 2147483646 w 68"/>
                <a:gd name="T21" fmla="*/ 2147483646 h 78"/>
                <a:gd name="T22" fmla="*/ 2147483646 w 68"/>
                <a:gd name="T23" fmla="*/ 2147483646 h 78"/>
                <a:gd name="T24" fmla="*/ 2147483646 w 68"/>
                <a:gd name="T25" fmla="*/ 2147483646 h 78"/>
                <a:gd name="T26" fmla="*/ 2147483646 w 68"/>
                <a:gd name="T27" fmla="*/ 2147483646 h 78"/>
                <a:gd name="T28" fmla="*/ 2147483646 w 68"/>
                <a:gd name="T29" fmla="*/ 2147483646 h 78"/>
                <a:gd name="T30" fmla="*/ 2147483646 w 68"/>
                <a:gd name="T31" fmla="*/ 2147483646 h 78"/>
                <a:gd name="T32" fmla="*/ 2147483646 w 68"/>
                <a:gd name="T33" fmla="*/ 2147483646 h 78"/>
                <a:gd name="T34" fmla="*/ 2147483646 w 68"/>
                <a:gd name="T35" fmla="*/ 2147483646 h 78"/>
                <a:gd name="T36" fmla="*/ 2147483646 w 68"/>
                <a:gd name="T37" fmla="*/ 0 h 78"/>
                <a:gd name="T38" fmla="*/ 2147483646 w 68"/>
                <a:gd name="T39" fmla="*/ 0 h 78"/>
                <a:gd name="T40" fmla="*/ 2147483646 w 68"/>
                <a:gd name="T41" fmla="*/ 2147483646 h 78"/>
                <a:gd name="T42" fmla="*/ 2147483646 w 68"/>
                <a:gd name="T43" fmla="*/ 2147483646 h 78"/>
                <a:gd name="T44" fmla="*/ 2147483646 w 68"/>
                <a:gd name="T45" fmla="*/ 2147483646 h 78"/>
                <a:gd name="T46" fmla="*/ 0 w 68"/>
                <a:gd name="T47" fmla="*/ 2147483646 h 78"/>
                <a:gd name="T48" fmla="*/ 0 w 68"/>
                <a:gd name="T49" fmla="*/ 2147483646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8" h="78">
                  <a:moveTo>
                    <a:pt x="0" y="44"/>
                  </a:moveTo>
                  <a:lnTo>
                    <a:pt x="0" y="44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2" y="60"/>
                  </a:lnTo>
                  <a:lnTo>
                    <a:pt x="20" y="66"/>
                  </a:lnTo>
                  <a:lnTo>
                    <a:pt x="44" y="74"/>
                  </a:lnTo>
                  <a:lnTo>
                    <a:pt x="68" y="78"/>
                  </a:lnTo>
                  <a:lnTo>
                    <a:pt x="60" y="70"/>
                  </a:lnTo>
                  <a:lnTo>
                    <a:pt x="52" y="62"/>
                  </a:lnTo>
                  <a:lnTo>
                    <a:pt x="48" y="50"/>
                  </a:lnTo>
                  <a:lnTo>
                    <a:pt x="46" y="38"/>
                  </a:lnTo>
                  <a:lnTo>
                    <a:pt x="48" y="26"/>
                  </a:lnTo>
                  <a:lnTo>
                    <a:pt x="50" y="16"/>
                  </a:lnTo>
                  <a:lnTo>
                    <a:pt x="56" y="8"/>
                  </a:lnTo>
                  <a:lnTo>
                    <a:pt x="64" y="0"/>
                  </a:lnTo>
                  <a:lnTo>
                    <a:pt x="42" y="8"/>
                  </a:lnTo>
                  <a:lnTo>
                    <a:pt x="22" y="18"/>
                  </a:lnTo>
                  <a:lnTo>
                    <a:pt x="10" y="3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3" name="Freeform 61"/>
            <p:cNvSpPr>
              <a:spLocks noEditPoints="1"/>
            </p:cNvSpPr>
            <p:nvPr/>
          </p:nvSpPr>
          <p:spPr bwMode="auto">
            <a:xfrm>
              <a:off x="3254375" y="3587750"/>
              <a:ext cx="155575" cy="139700"/>
            </a:xfrm>
            <a:custGeom>
              <a:avLst/>
              <a:gdLst>
                <a:gd name="T0" fmla="*/ 2147483646 w 98"/>
                <a:gd name="T1" fmla="*/ 2147483646 h 88"/>
                <a:gd name="T2" fmla="*/ 2147483646 w 98"/>
                <a:gd name="T3" fmla="*/ 2147483646 h 88"/>
                <a:gd name="T4" fmla="*/ 2147483646 w 98"/>
                <a:gd name="T5" fmla="*/ 2147483646 h 88"/>
                <a:gd name="T6" fmla="*/ 2147483646 w 98"/>
                <a:gd name="T7" fmla="*/ 2147483646 h 88"/>
                <a:gd name="T8" fmla="*/ 2147483646 w 98"/>
                <a:gd name="T9" fmla="*/ 2147483646 h 88"/>
                <a:gd name="T10" fmla="*/ 0 w 98"/>
                <a:gd name="T11" fmla="*/ 2147483646 h 88"/>
                <a:gd name="T12" fmla="*/ 0 w 98"/>
                <a:gd name="T13" fmla="*/ 2147483646 h 88"/>
                <a:gd name="T14" fmla="*/ 2147483646 w 98"/>
                <a:gd name="T15" fmla="*/ 2147483646 h 88"/>
                <a:gd name="T16" fmla="*/ 2147483646 w 98"/>
                <a:gd name="T17" fmla="*/ 2147483646 h 88"/>
                <a:gd name="T18" fmla="*/ 2147483646 w 98"/>
                <a:gd name="T19" fmla="*/ 2147483646 h 88"/>
                <a:gd name="T20" fmla="*/ 2147483646 w 98"/>
                <a:gd name="T21" fmla="*/ 2147483646 h 88"/>
                <a:gd name="T22" fmla="*/ 2147483646 w 98"/>
                <a:gd name="T23" fmla="*/ 2147483646 h 88"/>
                <a:gd name="T24" fmla="*/ 2147483646 w 98"/>
                <a:gd name="T25" fmla="*/ 2147483646 h 88"/>
                <a:gd name="T26" fmla="*/ 2147483646 w 98"/>
                <a:gd name="T27" fmla="*/ 2147483646 h 88"/>
                <a:gd name="T28" fmla="*/ 2147483646 w 98"/>
                <a:gd name="T29" fmla="*/ 2147483646 h 88"/>
                <a:gd name="T30" fmla="*/ 2147483646 w 98"/>
                <a:gd name="T31" fmla="*/ 2147483646 h 88"/>
                <a:gd name="T32" fmla="*/ 2147483646 w 98"/>
                <a:gd name="T33" fmla="*/ 2147483646 h 88"/>
                <a:gd name="T34" fmla="*/ 2147483646 w 98"/>
                <a:gd name="T35" fmla="*/ 2147483646 h 88"/>
                <a:gd name="T36" fmla="*/ 2147483646 w 98"/>
                <a:gd name="T37" fmla="*/ 2147483646 h 88"/>
                <a:gd name="T38" fmla="*/ 2147483646 w 98"/>
                <a:gd name="T39" fmla="*/ 2147483646 h 88"/>
                <a:gd name="T40" fmla="*/ 2147483646 w 98"/>
                <a:gd name="T41" fmla="*/ 2147483646 h 88"/>
                <a:gd name="T42" fmla="*/ 2147483646 w 98"/>
                <a:gd name="T43" fmla="*/ 2147483646 h 88"/>
                <a:gd name="T44" fmla="*/ 2147483646 w 98"/>
                <a:gd name="T45" fmla="*/ 2147483646 h 88"/>
                <a:gd name="T46" fmla="*/ 2147483646 w 98"/>
                <a:gd name="T47" fmla="*/ 2147483646 h 88"/>
                <a:gd name="T48" fmla="*/ 2147483646 w 98"/>
                <a:gd name="T49" fmla="*/ 2147483646 h 88"/>
                <a:gd name="T50" fmla="*/ 2147483646 w 98"/>
                <a:gd name="T51" fmla="*/ 2147483646 h 88"/>
                <a:gd name="T52" fmla="*/ 2147483646 w 98"/>
                <a:gd name="T53" fmla="*/ 2147483646 h 88"/>
                <a:gd name="T54" fmla="*/ 2147483646 w 98"/>
                <a:gd name="T55" fmla="*/ 0 h 88"/>
                <a:gd name="T56" fmla="*/ 2147483646 w 98"/>
                <a:gd name="T57" fmla="*/ 0 h 88"/>
                <a:gd name="T58" fmla="*/ 2147483646 w 98"/>
                <a:gd name="T59" fmla="*/ 0 h 88"/>
                <a:gd name="T60" fmla="*/ 2147483646 w 98"/>
                <a:gd name="T61" fmla="*/ 0 h 88"/>
                <a:gd name="T62" fmla="*/ 2147483646 w 98"/>
                <a:gd name="T63" fmla="*/ 2147483646 h 88"/>
                <a:gd name="T64" fmla="*/ 2147483646 w 98"/>
                <a:gd name="T65" fmla="*/ 2147483646 h 88"/>
                <a:gd name="T66" fmla="*/ 2147483646 w 98"/>
                <a:gd name="T67" fmla="*/ 2147483646 h 88"/>
                <a:gd name="T68" fmla="*/ 2147483646 w 98"/>
                <a:gd name="T69" fmla="*/ 2147483646 h 88"/>
                <a:gd name="T70" fmla="*/ 2147483646 w 98"/>
                <a:gd name="T71" fmla="*/ 2147483646 h 88"/>
                <a:gd name="T72" fmla="*/ 2147483646 w 98"/>
                <a:gd name="T73" fmla="*/ 2147483646 h 88"/>
                <a:gd name="T74" fmla="*/ 2147483646 w 98"/>
                <a:gd name="T75" fmla="*/ 2147483646 h 88"/>
                <a:gd name="T76" fmla="*/ 2147483646 w 98"/>
                <a:gd name="T77" fmla="*/ 2147483646 h 88"/>
                <a:gd name="T78" fmla="*/ 2147483646 w 98"/>
                <a:gd name="T79" fmla="*/ 2147483646 h 88"/>
                <a:gd name="T80" fmla="*/ 2147483646 w 98"/>
                <a:gd name="T81" fmla="*/ 2147483646 h 88"/>
                <a:gd name="T82" fmla="*/ 2147483646 w 98"/>
                <a:gd name="T83" fmla="*/ 2147483646 h 88"/>
                <a:gd name="T84" fmla="*/ 2147483646 w 98"/>
                <a:gd name="T85" fmla="*/ 2147483646 h 88"/>
                <a:gd name="T86" fmla="*/ 2147483646 w 98"/>
                <a:gd name="T87" fmla="*/ 2147483646 h 88"/>
                <a:gd name="T88" fmla="*/ 2147483646 w 98"/>
                <a:gd name="T89" fmla="*/ 2147483646 h 88"/>
                <a:gd name="T90" fmla="*/ 2147483646 w 98"/>
                <a:gd name="T91" fmla="*/ 2147483646 h 88"/>
                <a:gd name="T92" fmla="*/ 2147483646 w 98"/>
                <a:gd name="T93" fmla="*/ 2147483646 h 88"/>
                <a:gd name="T94" fmla="*/ 2147483646 w 98"/>
                <a:gd name="T95" fmla="*/ 2147483646 h 88"/>
                <a:gd name="T96" fmla="*/ 2147483646 w 98"/>
                <a:gd name="T97" fmla="*/ 2147483646 h 88"/>
                <a:gd name="T98" fmla="*/ 2147483646 w 98"/>
                <a:gd name="T99" fmla="*/ 2147483646 h 88"/>
                <a:gd name="T100" fmla="*/ 2147483646 w 98"/>
                <a:gd name="T101" fmla="*/ 2147483646 h 88"/>
                <a:gd name="T102" fmla="*/ 2147483646 w 98"/>
                <a:gd name="T103" fmla="*/ 2147483646 h 88"/>
                <a:gd name="T104" fmla="*/ 2147483646 w 98"/>
                <a:gd name="T105" fmla="*/ 2147483646 h 88"/>
                <a:gd name="T106" fmla="*/ 2147483646 w 98"/>
                <a:gd name="T107" fmla="*/ 2147483646 h 88"/>
                <a:gd name="T108" fmla="*/ 2147483646 w 98"/>
                <a:gd name="T109" fmla="*/ 2147483646 h 88"/>
                <a:gd name="T110" fmla="*/ 2147483646 w 98"/>
                <a:gd name="T111" fmla="*/ 2147483646 h 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8" h="88">
                  <a:moveTo>
                    <a:pt x="18" y="6"/>
                  </a:moveTo>
                  <a:lnTo>
                    <a:pt x="18" y="6"/>
                  </a:lnTo>
                  <a:lnTo>
                    <a:pt x="10" y="14"/>
                  </a:lnTo>
                  <a:lnTo>
                    <a:pt x="4" y="22"/>
                  </a:lnTo>
                  <a:lnTo>
                    <a:pt x="2" y="32"/>
                  </a:lnTo>
                  <a:lnTo>
                    <a:pt x="0" y="44"/>
                  </a:lnTo>
                  <a:lnTo>
                    <a:pt x="2" y="56"/>
                  </a:lnTo>
                  <a:lnTo>
                    <a:pt x="6" y="68"/>
                  </a:lnTo>
                  <a:lnTo>
                    <a:pt x="14" y="76"/>
                  </a:lnTo>
                  <a:lnTo>
                    <a:pt x="22" y="84"/>
                  </a:lnTo>
                  <a:lnTo>
                    <a:pt x="42" y="88"/>
                  </a:lnTo>
                  <a:lnTo>
                    <a:pt x="60" y="86"/>
                  </a:lnTo>
                  <a:lnTo>
                    <a:pt x="76" y="84"/>
                  </a:lnTo>
                  <a:lnTo>
                    <a:pt x="84" y="76"/>
                  </a:lnTo>
                  <a:lnTo>
                    <a:pt x="92" y="68"/>
                  </a:lnTo>
                  <a:lnTo>
                    <a:pt x="96" y="56"/>
                  </a:lnTo>
                  <a:lnTo>
                    <a:pt x="98" y="44"/>
                  </a:lnTo>
                  <a:lnTo>
                    <a:pt x="96" y="30"/>
                  </a:lnTo>
                  <a:lnTo>
                    <a:pt x="90" y="18"/>
                  </a:lnTo>
                  <a:lnTo>
                    <a:pt x="82" y="8"/>
                  </a:lnTo>
                  <a:lnTo>
                    <a:pt x="72" y="0"/>
                  </a:lnTo>
                  <a:lnTo>
                    <a:pt x="54" y="0"/>
                  </a:lnTo>
                  <a:lnTo>
                    <a:pt x="36" y="2"/>
                  </a:lnTo>
                  <a:lnTo>
                    <a:pt x="18" y="6"/>
                  </a:lnTo>
                  <a:close/>
                  <a:moveTo>
                    <a:pt x="28" y="44"/>
                  </a:moveTo>
                  <a:lnTo>
                    <a:pt x="28" y="44"/>
                  </a:lnTo>
                  <a:lnTo>
                    <a:pt x="30" y="36"/>
                  </a:lnTo>
                  <a:lnTo>
                    <a:pt x="34" y="28"/>
                  </a:lnTo>
                  <a:lnTo>
                    <a:pt x="40" y="24"/>
                  </a:lnTo>
                  <a:lnTo>
                    <a:pt x="48" y="22"/>
                  </a:lnTo>
                  <a:lnTo>
                    <a:pt x="58" y="24"/>
                  </a:lnTo>
                  <a:lnTo>
                    <a:pt x="64" y="28"/>
                  </a:lnTo>
                  <a:lnTo>
                    <a:pt x="68" y="36"/>
                  </a:lnTo>
                  <a:lnTo>
                    <a:pt x="70" y="44"/>
                  </a:lnTo>
                  <a:lnTo>
                    <a:pt x="68" y="52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48" y="66"/>
                  </a:lnTo>
                  <a:lnTo>
                    <a:pt x="40" y="64"/>
                  </a:lnTo>
                  <a:lnTo>
                    <a:pt x="34" y="58"/>
                  </a:lnTo>
                  <a:lnTo>
                    <a:pt x="30" y="52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Freeform 62"/>
            <p:cNvSpPr>
              <a:spLocks/>
            </p:cNvSpPr>
            <p:nvPr/>
          </p:nvSpPr>
          <p:spPr bwMode="auto">
            <a:xfrm>
              <a:off x="3298825" y="3622675"/>
              <a:ext cx="66675" cy="69850"/>
            </a:xfrm>
            <a:custGeom>
              <a:avLst/>
              <a:gdLst>
                <a:gd name="T0" fmla="*/ 2147483646 w 42"/>
                <a:gd name="T1" fmla="*/ 0 h 44"/>
                <a:gd name="T2" fmla="*/ 2147483646 w 42"/>
                <a:gd name="T3" fmla="*/ 0 h 44"/>
                <a:gd name="T4" fmla="*/ 2147483646 w 42"/>
                <a:gd name="T5" fmla="*/ 2147483646 h 44"/>
                <a:gd name="T6" fmla="*/ 2147483646 w 42"/>
                <a:gd name="T7" fmla="*/ 2147483646 h 44"/>
                <a:gd name="T8" fmla="*/ 2147483646 w 42"/>
                <a:gd name="T9" fmla="*/ 2147483646 h 44"/>
                <a:gd name="T10" fmla="*/ 0 w 42"/>
                <a:gd name="T11" fmla="*/ 2147483646 h 44"/>
                <a:gd name="T12" fmla="*/ 0 w 42"/>
                <a:gd name="T13" fmla="*/ 2147483646 h 44"/>
                <a:gd name="T14" fmla="*/ 2147483646 w 42"/>
                <a:gd name="T15" fmla="*/ 2147483646 h 44"/>
                <a:gd name="T16" fmla="*/ 2147483646 w 42"/>
                <a:gd name="T17" fmla="*/ 2147483646 h 44"/>
                <a:gd name="T18" fmla="*/ 2147483646 w 42"/>
                <a:gd name="T19" fmla="*/ 2147483646 h 44"/>
                <a:gd name="T20" fmla="*/ 2147483646 w 42"/>
                <a:gd name="T21" fmla="*/ 2147483646 h 44"/>
                <a:gd name="T22" fmla="*/ 2147483646 w 42"/>
                <a:gd name="T23" fmla="*/ 2147483646 h 44"/>
                <a:gd name="T24" fmla="*/ 2147483646 w 42"/>
                <a:gd name="T25" fmla="*/ 2147483646 h 44"/>
                <a:gd name="T26" fmla="*/ 2147483646 w 42"/>
                <a:gd name="T27" fmla="*/ 2147483646 h 44"/>
                <a:gd name="T28" fmla="*/ 2147483646 w 42"/>
                <a:gd name="T29" fmla="*/ 2147483646 h 44"/>
                <a:gd name="T30" fmla="*/ 2147483646 w 42"/>
                <a:gd name="T31" fmla="*/ 2147483646 h 44"/>
                <a:gd name="T32" fmla="*/ 2147483646 w 42"/>
                <a:gd name="T33" fmla="*/ 2147483646 h 44"/>
                <a:gd name="T34" fmla="*/ 2147483646 w 42"/>
                <a:gd name="T35" fmla="*/ 2147483646 h 44"/>
                <a:gd name="T36" fmla="*/ 2147483646 w 42"/>
                <a:gd name="T37" fmla="*/ 2147483646 h 44"/>
                <a:gd name="T38" fmla="*/ 2147483646 w 42"/>
                <a:gd name="T39" fmla="*/ 2147483646 h 44"/>
                <a:gd name="T40" fmla="*/ 2147483646 w 42"/>
                <a:gd name="T41" fmla="*/ 0 h 44"/>
                <a:gd name="T42" fmla="*/ 2147483646 w 42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4">
                  <a:moveTo>
                    <a:pt x="20" y="0"/>
                  </a:move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2"/>
                  </a:lnTo>
                  <a:lnTo>
                    <a:pt x="36" y="36"/>
                  </a:lnTo>
                  <a:lnTo>
                    <a:pt x="40" y="30"/>
                  </a:lnTo>
                  <a:lnTo>
                    <a:pt x="42" y="22"/>
                  </a:lnTo>
                  <a:lnTo>
                    <a:pt x="40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5" name="Freeform 63"/>
            <p:cNvSpPr>
              <a:spLocks/>
            </p:cNvSpPr>
            <p:nvPr/>
          </p:nvSpPr>
          <p:spPr bwMode="auto">
            <a:xfrm>
              <a:off x="3368675" y="3587750"/>
              <a:ext cx="117475" cy="133350"/>
            </a:xfrm>
            <a:custGeom>
              <a:avLst/>
              <a:gdLst>
                <a:gd name="T0" fmla="*/ 2147483646 w 74"/>
                <a:gd name="T1" fmla="*/ 2147483646 h 84"/>
                <a:gd name="T2" fmla="*/ 2147483646 w 74"/>
                <a:gd name="T3" fmla="*/ 2147483646 h 84"/>
                <a:gd name="T4" fmla="*/ 2147483646 w 74"/>
                <a:gd name="T5" fmla="*/ 2147483646 h 84"/>
                <a:gd name="T6" fmla="*/ 2147483646 w 74"/>
                <a:gd name="T7" fmla="*/ 2147483646 h 84"/>
                <a:gd name="T8" fmla="*/ 2147483646 w 74"/>
                <a:gd name="T9" fmla="*/ 2147483646 h 84"/>
                <a:gd name="T10" fmla="*/ 2147483646 w 74"/>
                <a:gd name="T11" fmla="*/ 2147483646 h 84"/>
                <a:gd name="T12" fmla="*/ 2147483646 w 74"/>
                <a:gd name="T13" fmla="*/ 2147483646 h 84"/>
                <a:gd name="T14" fmla="*/ 2147483646 w 74"/>
                <a:gd name="T15" fmla="*/ 2147483646 h 84"/>
                <a:gd name="T16" fmla="*/ 2147483646 w 74"/>
                <a:gd name="T17" fmla="*/ 2147483646 h 84"/>
                <a:gd name="T18" fmla="*/ 2147483646 w 74"/>
                <a:gd name="T19" fmla="*/ 2147483646 h 84"/>
                <a:gd name="T20" fmla="*/ 2147483646 w 74"/>
                <a:gd name="T21" fmla="*/ 2147483646 h 84"/>
                <a:gd name="T22" fmla="*/ 2147483646 w 74"/>
                <a:gd name="T23" fmla="*/ 2147483646 h 84"/>
                <a:gd name="T24" fmla="*/ 2147483646 w 74"/>
                <a:gd name="T25" fmla="*/ 2147483646 h 84"/>
                <a:gd name="T26" fmla="*/ 2147483646 w 74"/>
                <a:gd name="T27" fmla="*/ 2147483646 h 84"/>
                <a:gd name="T28" fmla="*/ 2147483646 w 74"/>
                <a:gd name="T29" fmla="*/ 2147483646 h 84"/>
                <a:gd name="T30" fmla="*/ 2147483646 w 74"/>
                <a:gd name="T31" fmla="*/ 2147483646 h 84"/>
                <a:gd name="T32" fmla="*/ 2147483646 w 74"/>
                <a:gd name="T33" fmla="*/ 2147483646 h 84"/>
                <a:gd name="T34" fmla="*/ 2147483646 w 74"/>
                <a:gd name="T35" fmla="*/ 2147483646 h 84"/>
                <a:gd name="T36" fmla="*/ 2147483646 w 74"/>
                <a:gd name="T37" fmla="*/ 2147483646 h 84"/>
                <a:gd name="T38" fmla="*/ 0 w 74"/>
                <a:gd name="T39" fmla="*/ 0 h 84"/>
                <a:gd name="T40" fmla="*/ 0 w 74"/>
                <a:gd name="T41" fmla="*/ 0 h 84"/>
                <a:gd name="T42" fmla="*/ 2147483646 w 74"/>
                <a:gd name="T43" fmla="*/ 2147483646 h 84"/>
                <a:gd name="T44" fmla="*/ 2147483646 w 74"/>
                <a:gd name="T45" fmla="*/ 2147483646 h 84"/>
                <a:gd name="T46" fmla="*/ 2147483646 w 74"/>
                <a:gd name="T47" fmla="*/ 2147483646 h 84"/>
                <a:gd name="T48" fmla="*/ 2147483646 w 74"/>
                <a:gd name="T49" fmla="*/ 2147483646 h 84"/>
                <a:gd name="T50" fmla="*/ 2147483646 w 74"/>
                <a:gd name="T51" fmla="*/ 2147483646 h 84"/>
                <a:gd name="T52" fmla="*/ 2147483646 w 74"/>
                <a:gd name="T53" fmla="*/ 2147483646 h 84"/>
                <a:gd name="T54" fmla="*/ 2147483646 w 74"/>
                <a:gd name="T55" fmla="*/ 2147483646 h 84"/>
                <a:gd name="T56" fmla="*/ 2147483646 w 74"/>
                <a:gd name="T57" fmla="*/ 2147483646 h 84"/>
                <a:gd name="T58" fmla="*/ 2147483646 w 74"/>
                <a:gd name="T59" fmla="*/ 2147483646 h 84"/>
                <a:gd name="T60" fmla="*/ 2147483646 w 74"/>
                <a:gd name="T61" fmla="*/ 2147483646 h 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" h="84">
                  <a:moveTo>
                    <a:pt x="4" y="84"/>
                  </a:moveTo>
                  <a:lnTo>
                    <a:pt x="4" y="84"/>
                  </a:lnTo>
                  <a:lnTo>
                    <a:pt x="22" y="80"/>
                  </a:lnTo>
                  <a:lnTo>
                    <a:pt x="34" y="76"/>
                  </a:lnTo>
                  <a:lnTo>
                    <a:pt x="48" y="74"/>
                  </a:lnTo>
                  <a:lnTo>
                    <a:pt x="60" y="74"/>
                  </a:lnTo>
                  <a:lnTo>
                    <a:pt x="66" y="68"/>
                  </a:lnTo>
                  <a:lnTo>
                    <a:pt x="70" y="64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4" y="46"/>
                  </a:lnTo>
                  <a:lnTo>
                    <a:pt x="66" y="36"/>
                  </a:lnTo>
                  <a:lnTo>
                    <a:pt x="48" y="22"/>
                  </a:lnTo>
                  <a:lnTo>
                    <a:pt x="38" y="14"/>
                  </a:lnTo>
                  <a:lnTo>
                    <a:pt x="26" y="8"/>
                  </a:lnTo>
                  <a:lnTo>
                    <a:pt x="1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26" y="44"/>
                  </a:lnTo>
                  <a:lnTo>
                    <a:pt x="24" y="56"/>
                  </a:lnTo>
                  <a:lnTo>
                    <a:pt x="20" y="68"/>
                  </a:lnTo>
                  <a:lnTo>
                    <a:pt x="12" y="76"/>
                  </a:lnTo>
                  <a:lnTo>
                    <a:pt x="4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6" name="Freeform 64"/>
            <p:cNvSpPr>
              <a:spLocks/>
            </p:cNvSpPr>
            <p:nvPr/>
          </p:nvSpPr>
          <p:spPr bwMode="auto">
            <a:xfrm>
              <a:off x="3181350" y="3587750"/>
              <a:ext cx="333375" cy="139700"/>
            </a:xfrm>
            <a:custGeom>
              <a:avLst/>
              <a:gdLst>
                <a:gd name="T0" fmla="*/ 2147483646 w 210"/>
                <a:gd name="T1" fmla="*/ 2147483646 h 88"/>
                <a:gd name="T2" fmla="*/ 2147483646 w 210"/>
                <a:gd name="T3" fmla="*/ 2147483646 h 88"/>
                <a:gd name="T4" fmla="*/ 2147483646 w 210"/>
                <a:gd name="T5" fmla="*/ 2147483646 h 88"/>
                <a:gd name="T6" fmla="*/ 2147483646 w 210"/>
                <a:gd name="T7" fmla="*/ 2147483646 h 88"/>
                <a:gd name="T8" fmla="*/ 2147483646 w 210"/>
                <a:gd name="T9" fmla="*/ 2147483646 h 88"/>
                <a:gd name="T10" fmla="*/ 2147483646 w 210"/>
                <a:gd name="T11" fmla="*/ 2147483646 h 88"/>
                <a:gd name="T12" fmla="*/ 2147483646 w 210"/>
                <a:gd name="T13" fmla="*/ 2147483646 h 88"/>
                <a:gd name="T14" fmla="*/ 2147483646 w 210"/>
                <a:gd name="T15" fmla="*/ 2147483646 h 88"/>
                <a:gd name="T16" fmla="*/ 2147483646 w 210"/>
                <a:gd name="T17" fmla="*/ 2147483646 h 88"/>
                <a:gd name="T18" fmla="*/ 2147483646 w 210"/>
                <a:gd name="T19" fmla="*/ 2147483646 h 88"/>
                <a:gd name="T20" fmla="*/ 2147483646 w 210"/>
                <a:gd name="T21" fmla="*/ 2147483646 h 88"/>
                <a:gd name="T22" fmla="*/ 2147483646 w 210"/>
                <a:gd name="T23" fmla="*/ 2147483646 h 88"/>
                <a:gd name="T24" fmla="*/ 2147483646 w 210"/>
                <a:gd name="T25" fmla="*/ 2147483646 h 88"/>
                <a:gd name="T26" fmla="*/ 2147483646 w 210"/>
                <a:gd name="T27" fmla="*/ 2147483646 h 88"/>
                <a:gd name="T28" fmla="*/ 2147483646 w 210"/>
                <a:gd name="T29" fmla="*/ 2147483646 h 88"/>
                <a:gd name="T30" fmla="*/ 2147483646 w 210"/>
                <a:gd name="T31" fmla="*/ 2147483646 h 88"/>
                <a:gd name="T32" fmla="*/ 2147483646 w 210"/>
                <a:gd name="T33" fmla="*/ 2147483646 h 88"/>
                <a:gd name="T34" fmla="*/ 2147483646 w 210"/>
                <a:gd name="T35" fmla="*/ 2147483646 h 88"/>
                <a:gd name="T36" fmla="*/ 2147483646 w 210"/>
                <a:gd name="T37" fmla="*/ 2147483646 h 88"/>
                <a:gd name="T38" fmla="*/ 2147483646 w 210"/>
                <a:gd name="T39" fmla="*/ 0 h 88"/>
                <a:gd name="T40" fmla="*/ 2147483646 w 210"/>
                <a:gd name="T41" fmla="*/ 0 h 88"/>
                <a:gd name="T42" fmla="*/ 2147483646 w 210"/>
                <a:gd name="T43" fmla="*/ 0 h 88"/>
                <a:gd name="T44" fmla="*/ 2147483646 w 210"/>
                <a:gd name="T45" fmla="*/ 0 h 88"/>
                <a:gd name="T46" fmla="*/ 2147483646 w 210"/>
                <a:gd name="T47" fmla="*/ 2147483646 h 88"/>
                <a:gd name="T48" fmla="*/ 2147483646 w 210"/>
                <a:gd name="T49" fmla="*/ 2147483646 h 88"/>
                <a:gd name="T50" fmla="*/ 2147483646 w 210"/>
                <a:gd name="T51" fmla="*/ 2147483646 h 88"/>
                <a:gd name="T52" fmla="*/ 2147483646 w 210"/>
                <a:gd name="T53" fmla="*/ 2147483646 h 88"/>
                <a:gd name="T54" fmla="*/ 2147483646 w 210"/>
                <a:gd name="T55" fmla="*/ 2147483646 h 88"/>
                <a:gd name="T56" fmla="*/ 2147483646 w 210"/>
                <a:gd name="T57" fmla="*/ 2147483646 h 88"/>
                <a:gd name="T58" fmla="*/ 0 w 210"/>
                <a:gd name="T59" fmla="*/ 2147483646 h 88"/>
                <a:gd name="T60" fmla="*/ 0 w 210"/>
                <a:gd name="T61" fmla="*/ 2147483646 h 88"/>
                <a:gd name="T62" fmla="*/ 0 w 210"/>
                <a:gd name="T63" fmla="*/ 2147483646 h 88"/>
                <a:gd name="T64" fmla="*/ 2147483646 w 210"/>
                <a:gd name="T65" fmla="*/ 2147483646 h 88"/>
                <a:gd name="T66" fmla="*/ 2147483646 w 210"/>
                <a:gd name="T67" fmla="*/ 2147483646 h 88"/>
                <a:gd name="T68" fmla="*/ 2147483646 w 210"/>
                <a:gd name="T69" fmla="*/ 2147483646 h 88"/>
                <a:gd name="T70" fmla="*/ 2147483646 w 210"/>
                <a:gd name="T71" fmla="*/ 2147483646 h 88"/>
                <a:gd name="T72" fmla="*/ 2147483646 w 210"/>
                <a:gd name="T73" fmla="*/ 2147483646 h 88"/>
                <a:gd name="T74" fmla="*/ 2147483646 w 210"/>
                <a:gd name="T75" fmla="*/ 2147483646 h 88"/>
                <a:gd name="T76" fmla="*/ 2147483646 w 210"/>
                <a:gd name="T77" fmla="*/ 2147483646 h 88"/>
                <a:gd name="T78" fmla="*/ 2147483646 w 210"/>
                <a:gd name="T79" fmla="*/ 2147483646 h 88"/>
                <a:gd name="T80" fmla="*/ 2147483646 w 210"/>
                <a:gd name="T81" fmla="*/ 2147483646 h 88"/>
                <a:gd name="T82" fmla="*/ 2147483646 w 210"/>
                <a:gd name="T83" fmla="*/ 2147483646 h 88"/>
                <a:gd name="T84" fmla="*/ 2147483646 w 210"/>
                <a:gd name="T85" fmla="*/ 2147483646 h 88"/>
                <a:gd name="T86" fmla="*/ 2147483646 w 210"/>
                <a:gd name="T87" fmla="*/ 2147483646 h 88"/>
                <a:gd name="T88" fmla="*/ 2147483646 w 210"/>
                <a:gd name="T89" fmla="*/ 2147483646 h 88"/>
                <a:gd name="T90" fmla="*/ 2147483646 w 210"/>
                <a:gd name="T91" fmla="*/ 2147483646 h 88"/>
                <a:gd name="T92" fmla="*/ 2147483646 w 210"/>
                <a:gd name="T93" fmla="*/ 2147483646 h 88"/>
                <a:gd name="T94" fmla="*/ 2147483646 w 210"/>
                <a:gd name="T95" fmla="*/ 2147483646 h 88"/>
                <a:gd name="T96" fmla="*/ 2147483646 w 210"/>
                <a:gd name="T97" fmla="*/ 2147483646 h 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0" h="88">
                  <a:moveTo>
                    <a:pt x="178" y="74"/>
                  </a:moveTo>
                  <a:lnTo>
                    <a:pt x="178" y="74"/>
                  </a:lnTo>
                  <a:lnTo>
                    <a:pt x="186" y="74"/>
                  </a:lnTo>
                  <a:lnTo>
                    <a:pt x="194" y="74"/>
                  </a:lnTo>
                  <a:lnTo>
                    <a:pt x="200" y="74"/>
                  </a:lnTo>
                  <a:lnTo>
                    <a:pt x="206" y="72"/>
                  </a:lnTo>
                  <a:lnTo>
                    <a:pt x="208" y="68"/>
                  </a:lnTo>
                  <a:lnTo>
                    <a:pt x="210" y="64"/>
                  </a:lnTo>
                  <a:lnTo>
                    <a:pt x="204" y="58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84" y="36"/>
                  </a:lnTo>
                  <a:lnTo>
                    <a:pt x="166" y="22"/>
                  </a:lnTo>
                  <a:lnTo>
                    <a:pt x="156" y="14"/>
                  </a:lnTo>
                  <a:lnTo>
                    <a:pt x="144" y="8"/>
                  </a:lnTo>
                  <a:lnTo>
                    <a:pt x="132" y="4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82" y="2"/>
                  </a:lnTo>
                  <a:lnTo>
                    <a:pt x="64" y="6"/>
                  </a:lnTo>
                  <a:lnTo>
                    <a:pt x="42" y="14"/>
                  </a:lnTo>
                  <a:lnTo>
                    <a:pt x="22" y="24"/>
                  </a:lnTo>
                  <a:lnTo>
                    <a:pt x="10" y="36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4" y="62"/>
                  </a:lnTo>
                  <a:lnTo>
                    <a:pt x="12" y="66"/>
                  </a:lnTo>
                  <a:lnTo>
                    <a:pt x="20" y="72"/>
                  </a:lnTo>
                  <a:lnTo>
                    <a:pt x="44" y="80"/>
                  </a:lnTo>
                  <a:lnTo>
                    <a:pt x="68" y="84"/>
                  </a:lnTo>
                  <a:lnTo>
                    <a:pt x="88" y="88"/>
                  </a:lnTo>
                  <a:lnTo>
                    <a:pt x="106" y="86"/>
                  </a:lnTo>
                  <a:lnTo>
                    <a:pt x="122" y="84"/>
                  </a:lnTo>
                  <a:lnTo>
                    <a:pt x="140" y="80"/>
                  </a:lnTo>
                  <a:lnTo>
                    <a:pt x="152" y="76"/>
                  </a:lnTo>
                  <a:lnTo>
                    <a:pt x="166" y="74"/>
                  </a:lnTo>
                  <a:lnTo>
                    <a:pt x="178" y="7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Freeform 65"/>
            <p:cNvSpPr>
              <a:spLocks/>
            </p:cNvSpPr>
            <p:nvPr/>
          </p:nvSpPr>
          <p:spPr bwMode="auto">
            <a:xfrm>
              <a:off x="3165475" y="3521075"/>
              <a:ext cx="339725" cy="73025"/>
            </a:xfrm>
            <a:custGeom>
              <a:avLst/>
              <a:gdLst>
                <a:gd name="T0" fmla="*/ 2147483646 w 214"/>
                <a:gd name="T1" fmla="*/ 2147483646 h 46"/>
                <a:gd name="T2" fmla="*/ 2147483646 w 214"/>
                <a:gd name="T3" fmla="*/ 2147483646 h 46"/>
                <a:gd name="T4" fmla="*/ 2147483646 w 214"/>
                <a:gd name="T5" fmla="*/ 2147483646 h 46"/>
                <a:gd name="T6" fmla="*/ 2147483646 w 214"/>
                <a:gd name="T7" fmla="*/ 2147483646 h 46"/>
                <a:gd name="T8" fmla="*/ 2147483646 w 214"/>
                <a:gd name="T9" fmla="*/ 2147483646 h 46"/>
                <a:gd name="T10" fmla="*/ 2147483646 w 214"/>
                <a:gd name="T11" fmla="*/ 2147483646 h 46"/>
                <a:gd name="T12" fmla="*/ 2147483646 w 214"/>
                <a:gd name="T13" fmla="*/ 2147483646 h 46"/>
                <a:gd name="T14" fmla="*/ 2147483646 w 214"/>
                <a:gd name="T15" fmla="*/ 0 h 46"/>
                <a:gd name="T16" fmla="*/ 2147483646 w 214"/>
                <a:gd name="T17" fmla="*/ 0 h 46"/>
                <a:gd name="T18" fmla="*/ 2147483646 w 214"/>
                <a:gd name="T19" fmla="*/ 0 h 46"/>
                <a:gd name="T20" fmla="*/ 2147483646 w 214"/>
                <a:gd name="T21" fmla="*/ 0 h 46"/>
                <a:gd name="T22" fmla="*/ 2147483646 w 214"/>
                <a:gd name="T23" fmla="*/ 2147483646 h 46"/>
                <a:gd name="T24" fmla="*/ 2147483646 w 214"/>
                <a:gd name="T25" fmla="*/ 2147483646 h 46"/>
                <a:gd name="T26" fmla="*/ 2147483646 w 214"/>
                <a:gd name="T27" fmla="*/ 2147483646 h 46"/>
                <a:gd name="T28" fmla="*/ 2147483646 w 214"/>
                <a:gd name="T29" fmla="*/ 2147483646 h 46"/>
                <a:gd name="T30" fmla="*/ 2147483646 w 214"/>
                <a:gd name="T31" fmla="*/ 2147483646 h 46"/>
                <a:gd name="T32" fmla="*/ 2147483646 w 214"/>
                <a:gd name="T33" fmla="*/ 2147483646 h 46"/>
                <a:gd name="T34" fmla="*/ 0 w 214"/>
                <a:gd name="T35" fmla="*/ 2147483646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4" h="46">
                  <a:moveTo>
                    <a:pt x="214" y="46"/>
                  </a:moveTo>
                  <a:lnTo>
                    <a:pt x="214" y="46"/>
                  </a:lnTo>
                  <a:lnTo>
                    <a:pt x="208" y="38"/>
                  </a:lnTo>
                  <a:lnTo>
                    <a:pt x="200" y="30"/>
                  </a:lnTo>
                  <a:lnTo>
                    <a:pt x="190" y="22"/>
                  </a:lnTo>
                  <a:lnTo>
                    <a:pt x="174" y="12"/>
                  </a:lnTo>
                  <a:lnTo>
                    <a:pt x="154" y="6"/>
                  </a:lnTo>
                  <a:lnTo>
                    <a:pt x="132" y="0"/>
                  </a:lnTo>
                  <a:lnTo>
                    <a:pt x="118" y="0"/>
                  </a:lnTo>
                  <a:lnTo>
                    <a:pt x="102" y="0"/>
                  </a:lnTo>
                  <a:lnTo>
                    <a:pt x="74" y="4"/>
                  </a:lnTo>
                  <a:lnTo>
                    <a:pt x="52" y="10"/>
                  </a:lnTo>
                  <a:lnTo>
                    <a:pt x="34" y="16"/>
                  </a:lnTo>
                  <a:lnTo>
                    <a:pt x="20" y="24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0" y="4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8" name="Freeform 66"/>
            <p:cNvSpPr>
              <a:spLocks/>
            </p:cNvSpPr>
            <p:nvPr/>
          </p:nvSpPr>
          <p:spPr bwMode="auto">
            <a:xfrm>
              <a:off x="3463925" y="3660775"/>
              <a:ext cx="22225" cy="44450"/>
            </a:xfrm>
            <a:custGeom>
              <a:avLst/>
              <a:gdLst>
                <a:gd name="T0" fmla="*/ 2147483646 w 14"/>
                <a:gd name="T1" fmla="*/ 0 h 28"/>
                <a:gd name="T2" fmla="*/ 2147483646 w 14"/>
                <a:gd name="T3" fmla="*/ 0 h 28"/>
                <a:gd name="T4" fmla="*/ 2147483646 w 14"/>
                <a:gd name="T5" fmla="*/ 0 h 28"/>
                <a:gd name="T6" fmla="*/ 2147483646 w 14"/>
                <a:gd name="T7" fmla="*/ 0 h 28"/>
                <a:gd name="T8" fmla="*/ 2147483646 w 14"/>
                <a:gd name="T9" fmla="*/ 2147483646 h 28"/>
                <a:gd name="T10" fmla="*/ 2147483646 w 14"/>
                <a:gd name="T11" fmla="*/ 2147483646 h 28"/>
                <a:gd name="T12" fmla="*/ 2147483646 w 14"/>
                <a:gd name="T13" fmla="*/ 2147483646 h 28"/>
                <a:gd name="T14" fmla="*/ 2147483646 w 14"/>
                <a:gd name="T15" fmla="*/ 2147483646 h 28"/>
                <a:gd name="T16" fmla="*/ 0 w 14"/>
                <a:gd name="T17" fmla="*/ 2147483646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8">
                  <a:moveTo>
                    <a:pt x="14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14" y="10"/>
                  </a:lnTo>
                  <a:lnTo>
                    <a:pt x="10" y="18"/>
                  </a:lnTo>
                  <a:lnTo>
                    <a:pt x="6" y="22"/>
                  </a:lnTo>
                  <a:lnTo>
                    <a:pt x="0" y="2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9" name="Freeform 67"/>
            <p:cNvSpPr>
              <a:spLocks/>
            </p:cNvSpPr>
            <p:nvPr/>
          </p:nvSpPr>
          <p:spPr bwMode="auto">
            <a:xfrm>
              <a:off x="3368675" y="3587750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2147483646 w 26"/>
                <a:gd name="T13" fmla="*/ 2147483646 h 84"/>
                <a:gd name="T14" fmla="*/ 2147483646 w 26"/>
                <a:gd name="T15" fmla="*/ 2147483646 h 84"/>
                <a:gd name="T16" fmla="*/ 2147483646 w 26"/>
                <a:gd name="T17" fmla="*/ 2147483646 h 84"/>
                <a:gd name="T18" fmla="*/ 2147483646 w 26"/>
                <a:gd name="T19" fmla="*/ 2147483646 h 84"/>
                <a:gd name="T20" fmla="*/ 0 w 26"/>
                <a:gd name="T21" fmla="*/ 0 h 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" h="84">
                  <a:moveTo>
                    <a:pt x="4" y="84"/>
                  </a:moveTo>
                  <a:lnTo>
                    <a:pt x="4" y="84"/>
                  </a:lnTo>
                  <a:lnTo>
                    <a:pt x="12" y="76"/>
                  </a:lnTo>
                  <a:lnTo>
                    <a:pt x="20" y="68"/>
                  </a:lnTo>
                  <a:lnTo>
                    <a:pt x="24" y="56"/>
                  </a:lnTo>
                  <a:lnTo>
                    <a:pt x="26" y="44"/>
                  </a:lnTo>
                  <a:lnTo>
                    <a:pt x="24" y="30"/>
                  </a:lnTo>
                  <a:lnTo>
                    <a:pt x="18" y="18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0" name="Freeform 68"/>
            <p:cNvSpPr>
              <a:spLocks/>
            </p:cNvSpPr>
            <p:nvPr/>
          </p:nvSpPr>
          <p:spPr bwMode="auto">
            <a:xfrm>
              <a:off x="3254375" y="3597275"/>
              <a:ext cx="34925" cy="123825"/>
            </a:xfrm>
            <a:custGeom>
              <a:avLst/>
              <a:gdLst>
                <a:gd name="T0" fmla="*/ 2147483646 w 22"/>
                <a:gd name="T1" fmla="*/ 0 h 78"/>
                <a:gd name="T2" fmla="*/ 2147483646 w 22"/>
                <a:gd name="T3" fmla="*/ 0 h 78"/>
                <a:gd name="T4" fmla="*/ 2147483646 w 22"/>
                <a:gd name="T5" fmla="*/ 0 h 78"/>
                <a:gd name="T6" fmla="*/ 2147483646 w 22"/>
                <a:gd name="T7" fmla="*/ 0 h 78"/>
                <a:gd name="T8" fmla="*/ 2147483646 w 22"/>
                <a:gd name="T9" fmla="*/ 2147483646 h 78"/>
                <a:gd name="T10" fmla="*/ 2147483646 w 22"/>
                <a:gd name="T11" fmla="*/ 2147483646 h 78"/>
                <a:gd name="T12" fmla="*/ 2147483646 w 22"/>
                <a:gd name="T13" fmla="*/ 2147483646 h 78"/>
                <a:gd name="T14" fmla="*/ 0 w 22"/>
                <a:gd name="T15" fmla="*/ 2147483646 h 78"/>
                <a:gd name="T16" fmla="*/ 0 w 22"/>
                <a:gd name="T17" fmla="*/ 2147483646 h 78"/>
                <a:gd name="T18" fmla="*/ 2147483646 w 22"/>
                <a:gd name="T19" fmla="*/ 2147483646 h 78"/>
                <a:gd name="T20" fmla="*/ 2147483646 w 22"/>
                <a:gd name="T21" fmla="*/ 2147483646 h 78"/>
                <a:gd name="T22" fmla="*/ 2147483646 w 22"/>
                <a:gd name="T23" fmla="*/ 2147483646 h 78"/>
                <a:gd name="T24" fmla="*/ 2147483646 w 22"/>
                <a:gd name="T25" fmla="*/ 2147483646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78">
                  <a:moveTo>
                    <a:pt x="18" y="0"/>
                  </a:moveTo>
                  <a:lnTo>
                    <a:pt x="18" y="0"/>
                  </a:lnTo>
                  <a:lnTo>
                    <a:pt x="10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0"/>
                  </a:lnTo>
                  <a:lnTo>
                    <a:pt x="6" y="62"/>
                  </a:lnTo>
                  <a:lnTo>
                    <a:pt x="14" y="70"/>
                  </a:lnTo>
                  <a:lnTo>
                    <a:pt x="22" y="7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1" name="Freeform 69"/>
            <p:cNvSpPr>
              <a:spLocks/>
            </p:cNvSpPr>
            <p:nvPr/>
          </p:nvSpPr>
          <p:spPr bwMode="auto">
            <a:xfrm>
              <a:off x="3298825" y="3622675"/>
              <a:ext cx="66675" cy="69850"/>
            </a:xfrm>
            <a:custGeom>
              <a:avLst/>
              <a:gdLst>
                <a:gd name="T0" fmla="*/ 0 w 42"/>
                <a:gd name="T1" fmla="*/ 2147483646 h 44"/>
                <a:gd name="T2" fmla="*/ 0 w 42"/>
                <a:gd name="T3" fmla="*/ 2147483646 h 44"/>
                <a:gd name="T4" fmla="*/ 2147483646 w 42"/>
                <a:gd name="T5" fmla="*/ 2147483646 h 44"/>
                <a:gd name="T6" fmla="*/ 2147483646 w 42"/>
                <a:gd name="T7" fmla="*/ 2147483646 h 44"/>
                <a:gd name="T8" fmla="*/ 2147483646 w 42"/>
                <a:gd name="T9" fmla="*/ 2147483646 h 44"/>
                <a:gd name="T10" fmla="*/ 2147483646 w 42"/>
                <a:gd name="T11" fmla="*/ 2147483646 h 44"/>
                <a:gd name="T12" fmla="*/ 2147483646 w 42"/>
                <a:gd name="T13" fmla="*/ 2147483646 h 44"/>
                <a:gd name="T14" fmla="*/ 2147483646 w 42"/>
                <a:gd name="T15" fmla="*/ 2147483646 h 44"/>
                <a:gd name="T16" fmla="*/ 2147483646 w 42"/>
                <a:gd name="T17" fmla="*/ 2147483646 h 44"/>
                <a:gd name="T18" fmla="*/ 2147483646 w 42"/>
                <a:gd name="T19" fmla="*/ 2147483646 h 44"/>
                <a:gd name="T20" fmla="*/ 2147483646 w 42"/>
                <a:gd name="T21" fmla="*/ 2147483646 h 44"/>
                <a:gd name="T22" fmla="*/ 2147483646 w 42"/>
                <a:gd name="T23" fmla="*/ 2147483646 h 44"/>
                <a:gd name="T24" fmla="*/ 2147483646 w 42"/>
                <a:gd name="T25" fmla="*/ 2147483646 h 44"/>
                <a:gd name="T26" fmla="*/ 2147483646 w 42"/>
                <a:gd name="T27" fmla="*/ 2147483646 h 44"/>
                <a:gd name="T28" fmla="*/ 2147483646 w 42"/>
                <a:gd name="T29" fmla="*/ 2147483646 h 44"/>
                <a:gd name="T30" fmla="*/ 2147483646 w 42"/>
                <a:gd name="T31" fmla="*/ 0 h 44"/>
                <a:gd name="T32" fmla="*/ 2147483646 w 42"/>
                <a:gd name="T33" fmla="*/ 0 h 44"/>
                <a:gd name="T34" fmla="*/ 2147483646 w 42"/>
                <a:gd name="T35" fmla="*/ 2147483646 h 44"/>
                <a:gd name="T36" fmla="*/ 2147483646 w 42"/>
                <a:gd name="T37" fmla="*/ 2147483646 h 44"/>
                <a:gd name="T38" fmla="*/ 2147483646 w 42"/>
                <a:gd name="T39" fmla="*/ 2147483646 h 44"/>
                <a:gd name="T40" fmla="*/ 0 w 42"/>
                <a:gd name="T41" fmla="*/ 2147483646 h 44"/>
                <a:gd name="T42" fmla="*/ 0 w 42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2"/>
                  </a:lnTo>
                  <a:lnTo>
                    <a:pt x="36" y="36"/>
                  </a:lnTo>
                  <a:lnTo>
                    <a:pt x="40" y="30"/>
                  </a:lnTo>
                  <a:lnTo>
                    <a:pt x="42" y="22"/>
                  </a:lnTo>
                  <a:lnTo>
                    <a:pt x="40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2" name="Freeform 70"/>
            <p:cNvSpPr>
              <a:spLocks/>
            </p:cNvSpPr>
            <p:nvPr/>
          </p:nvSpPr>
          <p:spPr bwMode="auto">
            <a:xfrm>
              <a:off x="3295650" y="3619500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0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0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0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0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3" name="Freeform 71"/>
            <p:cNvSpPr>
              <a:spLocks/>
            </p:cNvSpPr>
            <p:nvPr/>
          </p:nvSpPr>
          <p:spPr bwMode="auto">
            <a:xfrm>
              <a:off x="3860800" y="3616325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2147483646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2147483646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2147483646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2147483646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16" name="Freeform 167"/>
          <p:cNvSpPr>
            <a:spLocks/>
          </p:cNvSpPr>
          <p:nvPr/>
        </p:nvSpPr>
        <p:spPr bwMode="auto">
          <a:xfrm>
            <a:off x="3292475" y="5013325"/>
            <a:ext cx="320675" cy="84138"/>
          </a:xfrm>
          <a:custGeom>
            <a:avLst/>
            <a:gdLst>
              <a:gd name="T0" fmla="*/ 0 w 272"/>
              <a:gd name="T1" fmla="*/ 2147483646 h 72"/>
              <a:gd name="T2" fmla="*/ 0 w 272"/>
              <a:gd name="T3" fmla="*/ 2147483646 h 72"/>
              <a:gd name="T4" fmla="*/ 2147483646 w 272"/>
              <a:gd name="T5" fmla="*/ 2147483646 h 72"/>
              <a:gd name="T6" fmla="*/ 2147483646 w 272"/>
              <a:gd name="T7" fmla="*/ 2147483646 h 72"/>
              <a:gd name="T8" fmla="*/ 2147483646 w 272"/>
              <a:gd name="T9" fmla="*/ 2147483646 h 72"/>
              <a:gd name="T10" fmla="*/ 2147483646 w 272"/>
              <a:gd name="T11" fmla="*/ 2147483646 h 72"/>
              <a:gd name="T12" fmla="*/ 2147483646 w 272"/>
              <a:gd name="T13" fmla="*/ 2147483646 h 72"/>
              <a:gd name="T14" fmla="*/ 2147483646 w 272"/>
              <a:gd name="T15" fmla="*/ 2147483646 h 72"/>
              <a:gd name="T16" fmla="*/ 2147483646 w 272"/>
              <a:gd name="T17" fmla="*/ 2147483646 h 72"/>
              <a:gd name="T18" fmla="*/ 2147483646 w 272"/>
              <a:gd name="T19" fmla="*/ 2147483646 h 72"/>
              <a:gd name="T20" fmla="*/ 2147483646 w 272"/>
              <a:gd name="T21" fmla="*/ 2147483646 h 72"/>
              <a:gd name="T22" fmla="*/ 2147483646 w 272"/>
              <a:gd name="T23" fmla="*/ 2147483646 h 72"/>
              <a:gd name="T24" fmla="*/ 2147483646 w 272"/>
              <a:gd name="T25" fmla="*/ 2147483646 h 72"/>
              <a:gd name="T26" fmla="*/ 2147483646 w 272"/>
              <a:gd name="T27" fmla="*/ 2147483646 h 72"/>
              <a:gd name="T28" fmla="*/ 2147483646 w 272"/>
              <a:gd name="T29" fmla="*/ 2147483646 h 72"/>
              <a:gd name="T30" fmla="*/ 2147483646 w 272"/>
              <a:gd name="T31" fmla="*/ 2147483646 h 72"/>
              <a:gd name="T32" fmla="*/ 2147483646 w 272"/>
              <a:gd name="T33" fmla="*/ 2147483646 h 72"/>
              <a:gd name="T34" fmla="*/ 0 w 272"/>
              <a:gd name="T35" fmla="*/ 2147483646 h 72"/>
              <a:gd name="T36" fmla="*/ 2147483646 w 272"/>
              <a:gd name="T37" fmla="*/ 2147483646 h 72"/>
              <a:gd name="T38" fmla="*/ 2147483646 w 272"/>
              <a:gd name="T39" fmla="*/ 2147483646 h 72"/>
              <a:gd name="T40" fmla="*/ 2147483646 w 272"/>
              <a:gd name="T41" fmla="*/ 2147483646 h 72"/>
              <a:gd name="T42" fmla="*/ 2147483646 w 272"/>
              <a:gd name="T43" fmla="*/ 2147483646 h 72"/>
              <a:gd name="T44" fmla="*/ 2147483646 w 272"/>
              <a:gd name="T45" fmla="*/ 2147483646 h 72"/>
              <a:gd name="T46" fmla="*/ 2147483646 w 272"/>
              <a:gd name="T47" fmla="*/ 2147483646 h 72"/>
              <a:gd name="T48" fmla="*/ 2147483646 w 272"/>
              <a:gd name="T49" fmla="*/ 2147483646 h 72"/>
              <a:gd name="T50" fmla="*/ 2147483646 w 272"/>
              <a:gd name="T51" fmla="*/ 2147483646 h 72"/>
              <a:gd name="T52" fmla="*/ 2147483646 w 272"/>
              <a:gd name="T53" fmla="*/ 2147483646 h 72"/>
              <a:gd name="T54" fmla="*/ 2147483646 w 272"/>
              <a:gd name="T55" fmla="*/ 2147483646 h 72"/>
              <a:gd name="T56" fmla="*/ 2147483646 w 272"/>
              <a:gd name="T57" fmla="*/ 2147483646 h 72"/>
              <a:gd name="T58" fmla="*/ 2147483646 w 272"/>
              <a:gd name="T59" fmla="*/ 2147483646 h 72"/>
              <a:gd name="T60" fmla="*/ 2147483646 w 272"/>
              <a:gd name="T61" fmla="*/ 2147483646 h 72"/>
              <a:gd name="T62" fmla="*/ 2147483646 w 272"/>
              <a:gd name="T63" fmla="*/ 2147483646 h 72"/>
              <a:gd name="T64" fmla="*/ 2147483646 w 27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7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0" y="22"/>
                </a:lnTo>
                <a:lnTo>
                  <a:pt x="82" y="28"/>
                </a:lnTo>
                <a:lnTo>
                  <a:pt x="108" y="30"/>
                </a:lnTo>
                <a:lnTo>
                  <a:pt x="136" y="30"/>
                </a:lnTo>
                <a:lnTo>
                  <a:pt x="164" y="30"/>
                </a:lnTo>
                <a:lnTo>
                  <a:pt x="190" y="28"/>
                </a:lnTo>
                <a:lnTo>
                  <a:pt x="234" y="22"/>
                </a:lnTo>
                <a:lnTo>
                  <a:pt x="262" y="16"/>
                </a:lnTo>
                <a:lnTo>
                  <a:pt x="272" y="14"/>
                </a:lnTo>
                <a:lnTo>
                  <a:pt x="268" y="24"/>
                </a:lnTo>
                <a:lnTo>
                  <a:pt x="262" y="32"/>
                </a:lnTo>
                <a:lnTo>
                  <a:pt x="250" y="44"/>
                </a:lnTo>
                <a:lnTo>
                  <a:pt x="234" y="54"/>
                </a:lnTo>
                <a:lnTo>
                  <a:pt x="224" y="60"/>
                </a:lnTo>
                <a:lnTo>
                  <a:pt x="212" y="64"/>
                </a:lnTo>
                <a:lnTo>
                  <a:pt x="196" y="68"/>
                </a:lnTo>
                <a:lnTo>
                  <a:pt x="180" y="70"/>
                </a:lnTo>
                <a:lnTo>
                  <a:pt x="162" y="72"/>
                </a:lnTo>
                <a:lnTo>
                  <a:pt x="142" y="72"/>
                </a:lnTo>
                <a:lnTo>
                  <a:pt x="130" y="72"/>
                </a:lnTo>
                <a:lnTo>
                  <a:pt x="94" y="70"/>
                </a:lnTo>
                <a:lnTo>
                  <a:pt x="66" y="64"/>
                </a:lnTo>
                <a:lnTo>
                  <a:pt x="44" y="56"/>
                </a:lnTo>
                <a:lnTo>
                  <a:pt x="26" y="48"/>
                </a:lnTo>
                <a:lnTo>
                  <a:pt x="14" y="38"/>
                </a:lnTo>
                <a:lnTo>
                  <a:pt x="6" y="28"/>
                </a:lnTo>
                <a:lnTo>
                  <a:pt x="2" y="20"/>
                </a:lnTo>
                <a:lnTo>
                  <a:pt x="0" y="16"/>
                </a:lnTo>
                <a:lnTo>
                  <a:pt x="0" y="14"/>
                </a:lnTo>
                <a:lnTo>
                  <a:pt x="4" y="14"/>
                </a:lnTo>
                <a:lnTo>
                  <a:pt x="36" y="8"/>
                </a:lnTo>
                <a:lnTo>
                  <a:pt x="76" y="2"/>
                </a:lnTo>
                <a:lnTo>
                  <a:pt x="96" y="0"/>
                </a:lnTo>
                <a:lnTo>
                  <a:pt x="112" y="2"/>
                </a:lnTo>
                <a:lnTo>
                  <a:pt x="136" y="4"/>
                </a:lnTo>
                <a:lnTo>
                  <a:pt x="160" y="2"/>
                </a:lnTo>
                <a:lnTo>
                  <a:pt x="176" y="0"/>
                </a:lnTo>
                <a:lnTo>
                  <a:pt x="194" y="2"/>
                </a:lnTo>
                <a:lnTo>
                  <a:pt x="218" y="4"/>
                </a:lnTo>
                <a:lnTo>
                  <a:pt x="244" y="8"/>
                </a:lnTo>
                <a:lnTo>
                  <a:pt x="272" y="14"/>
                </a:lnTo>
                <a:lnTo>
                  <a:pt x="262" y="16"/>
                </a:lnTo>
                <a:lnTo>
                  <a:pt x="234" y="22"/>
                </a:lnTo>
                <a:lnTo>
                  <a:pt x="190" y="28"/>
                </a:lnTo>
                <a:lnTo>
                  <a:pt x="164" y="30"/>
                </a:lnTo>
                <a:lnTo>
                  <a:pt x="136" y="30"/>
                </a:lnTo>
                <a:lnTo>
                  <a:pt x="108" y="30"/>
                </a:lnTo>
                <a:lnTo>
                  <a:pt x="82" y="28"/>
                </a:lnTo>
                <a:lnTo>
                  <a:pt x="40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38233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216" name="Group 3215"/>
          <p:cNvGrpSpPr/>
          <p:nvPr/>
        </p:nvGrpSpPr>
        <p:grpSpPr>
          <a:xfrm>
            <a:off x="7758396" y="5950498"/>
            <a:ext cx="351250" cy="87207"/>
            <a:chOff x="3473925" y="3842932"/>
            <a:chExt cx="460375" cy="114300"/>
          </a:xfrm>
          <a:solidFill>
            <a:srgbClr val="B97B31"/>
          </a:solidFill>
        </p:grpSpPr>
        <p:sp>
          <p:nvSpPr>
            <p:cNvPr id="3208" name="Freeform 179"/>
            <p:cNvSpPr>
              <a:spLocks/>
            </p:cNvSpPr>
            <p:nvPr/>
          </p:nvSpPr>
          <p:spPr bwMode="auto">
            <a:xfrm>
              <a:off x="3473925" y="3842932"/>
              <a:ext cx="460375" cy="50800"/>
            </a:xfrm>
            <a:custGeom>
              <a:avLst/>
              <a:gdLst>
                <a:gd name="T0" fmla="*/ 196 w 290"/>
                <a:gd name="T1" fmla="*/ 0 h 32"/>
                <a:gd name="T2" fmla="*/ 196 w 290"/>
                <a:gd name="T3" fmla="*/ 0 h 32"/>
                <a:gd name="T4" fmla="*/ 240 w 290"/>
                <a:gd name="T5" fmla="*/ 2 h 32"/>
                <a:gd name="T6" fmla="*/ 268 w 290"/>
                <a:gd name="T7" fmla="*/ 2 h 32"/>
                <a:gd name="T8" fmla="*/ 290 w 290"/>
                <a:gd name="T9" fmla="*/ 0 h 32"/>
                <a:gd name="T10" fmla="*/ 290 w 290"/>
                <a:gd name="T11" fmla="*/ 0 h 32"/>
                <a:gd name="T12" fmla="*/ 276 w 290"/>
                <a:gd name="T13" fmla="*/ 6 h 32"/>
                <a:gd name="T14" fmla="*/ 238 w 290"/>
                <a:gd name="T15" fmla="*/ 16 h 32"/>
                <a:gd name="T16" fmla="*/ 192 w 290"/>
                <a:gd name="T17" fmla="*/ 26 h 32"/>
                <a:gd name="T18" fmla="*/ 168 w 290"/>
                <a:gd name="T19" fmla="*/ 30 h 32"/>
                <a:gd name="T20" fmla="*/ 146 w 290"/>
                <a:gd name="T21" fmla="*/ 32 h 32"/>
                <a:gd name="T22" fmla="*/ 146 w 290"/>
                <a:gd name="T23" fmla="*/ 32 h 32"/>
                <a:gd name="T24" fmla="*/ 122 w 290"/>
                <a:gd name="T25" fmla="*/ 30 h 32"/>
                <a:gd name="T26" fmla="*/ 100 w 290"/>
                <a:gd name="T27" fmla="*/ 26 h 32"/>
                <a:gd name="T28" fmla="*/ 52 w 290"/>
                <a:gd name="T29" fmla="*/ 16 h 32"/>
                <a:gd name="T30" fmla="*/ 16 w 290"/>
                <a:gd name="T31" fmla="*/ 6 h 32"/>
                <a:gd name="T32" fmla="*/ 0 w 290"/>
                <a:gd name="T33" fmla="*/ 0 h 32"/>
                <a:gd name="T34" fmla="*/ 0 w 290"/>
                <a:gd name="T35" fmla="*/ 0 h 32"/>
                <a:gd name="T36" fmla="*/ 4 w 290"/>
                <a:gd name="T37" fmla="*/ 2 h 32"/>
                <a:gd name="T38" fmla="*/ 16 w 290"/>
                <a:gd name="T39" fmla="*/ 2 h 32"/>
                <a:gd name="T40" fmla="*/ 42 w 290"/>
                <a:gd name="T41" fmla="*/ 2 h 32"/>
                <a:gd name="T42" fmla="*/ 80 w 290"/>
                <a:gd name="T43" fmla="*/ 0 h 32"/>
                <a:gd name="T44" fmla="*/ 80 w 290"/>
                <a:gd name="T45" fmla="*/ 0 h 32"/>
                <a:gd name="T46" fmla="*/ 100 w 290"/>
                <a:gd name="T47" fmla="*/ 0 h 32"/>
                <a:gd name="T48" fmla="*/ 118 w 290"/>
                <a:gd name="T49" fmla="*/ 2 h 32"/>
                <a:gd name="T50" fmla="*/ 128 w 290"/>
                <a:gd name="T51" fmla="*/ 4 h 32"/>
                <a:gd name="T52" fmla="*/ 136 w 290"/>
                <a:gd name="T53" fmla="*/ 6 h 32"/>
                <a:gd name="T54" fmla="*/ 142 w 290"/>
                <a:gd name="T55" fmla="*/ 6 h 32"/>
                <a:gd name="T56" fmla="*/ 142 w 290"/>
                <a:gd name="T57" fmla="*/ 6 h 32"/>
                <a:gd name="T58" fmla="*/ 150 w 290"/>
                <a:gd name="T59" fmla="*/ 4 h 32"/>
                <a:gd name="T60" fmla="*/ 158 w 290"/>
                <a:gd name="T61" fmla="*/ 2 h 32"/>
                <a:gd name="T62" fmla="*/ 176 w 290"/>
                <a:gd name="T63" fmla="*/ 0 h 32"/>
                <a:gd name="T64" fmla="*/ 196 w 290"/>
                <a:gd name="T65" fmla="*/ 0 h 32"/>
                <a:gd name="T66" fmla="*/ 196 w 290"/>
                <a:gd name="T6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0" h="32">
                  <a:moveTo>
                    <a:pt x="196" y="0"/>
                  </a:moveTo>
                  <a:lnTo>
                    <a:pt x="196" y="0"/>
                  </a:lnTo>
                  <a:lnTo>
                    <a:pt x="240" y="2"/>
                  </a:lnTo>
                  <a:lnTo>
                    <a:pt x="268" y="2"/>
                  </a:lnTo>
                  <a:lnTo>
                    <a:pt x="290" y="0"/>
                  </a:lnTo>
                  <a:lnTo>
                    <a:pt x="290" y="0"/>
                  </a:lnTo>
                  <a:lnTo>
                    <a:pt x="276" y="6"/>
                  </a:lnTo>
                  <a:lnTo>
                    <a:pt x="238" y="16"/>
                  </a:lnTo>
                  <a:lnTo>
                    <a:pt x="192" y="26"/>
                  </a:lnTo>
                  <a:lnTo>
                    <a:pt x="168" y="30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22" y="30"/>
                  </a:lnTo>
                  <a:lnTo>
                    <a:pt x="100" y="26"/>
                  </a:lnTo>
                  <a:lnTo>
                    <a:pt x="52" y="16"/>
                  </a:lnTo>
                  <a:lnTo>
                    <a:pt x="1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6" y="2"/>
                  </a:lnTo>
                  <a:lnTo>
                    <a:pt x="42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100" y="0"/>
                  </a:lnTo>
                  <a:lnTo>
                    <a:pt x="118" y="2"/>
                  </a:lnTo>
                  <a:lnTo>
                    <a:pt x="128" y="4"/>
                  </a:lnTo>
                  <a:lnTo>
                    <a:pt x="136" y="6"/>
                  </a:lnTo>
                  <a:lnTo>
                    <a:pt x="142" y="6"/>
                  </a:lnTo>
                  <a:lnTo>
                    <a:pt x="142" y="6"/>
                  </a:lnTo>
                  <a:lnTo>
                    <a:pt x="150" y="4"/>
                  </a:lnTo>
                  <a:lnTo>
                    <a:pt x="158" y="2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210" name="Freeform 181"/>
            <p:cNvSpPr>
              <a:spLocks/>
            </p:cNvSpPr>
            <p:nvPr/>
          </p:nvSpPr>
          <p:spPr bwMode="auto">
            <a:xfrm>
              <a:off x="3473925" y="3842932"/>
              <a:ext cx="460375" cy="114300"/>
            </a:xfrm>
            <a:custGeom>
              <a:avLst/>
              <a:gdLst>
                <a:gd name="T0" fmla="*/ 290 w 290"/>
                <a:gd name="T1" fmla="*/ 0 h 72"/>
                <a:gd name="T2" fmla="*/ 290 w 290"/>
                <a:gd name="T3" fmla="*/ 0 h 72"/>
                <a:gd name="T4" fmla="*/ 282 w 290"/>
                <a:gd name="T5" fmla="*/ 10 h 72"/>
                <a:gd name="T6" fmla="*/ 274 w 290"/>
                <a:gd name="T7" fmla="*/ 22 h 72"/>
                <a:gd name="T8" fmla="*/ 260 w 290"/>
                <a:gd name="T9" fmla="*/ 34 h 72"/>
                <a:gd name="T10" fmla="*/ 240 w 290"/>
                <a:gd name="T11" fmla="*/ 46 h 72"/>
                <a:gd name="T12" fmla="*/ 216 w 290"/>
                <a:gd name="T13" fmla="*/ 58 h 72"/>
                <a:gd name="T14" fmla="*/ 200 w 290"/>
                <a:gd name="T15" fmla="*/ 64 h 72"/>
                <a:gd name="T16" fmla="*/ 184 w 290"/>
                <a:gd name="T17" fmla="*/ 68 h 72"/>
                <a:gd name="T18" fmla="*/ 166 w 290"/>
                <a:gd name="T19" fmla="*/ 70 h 72"/>
                <a:gd name="T20" fmla="*/ 146 w 290"/>
                <a:gd name="T21" fmla="*/ 72 h 72"/>
                <a:gd name="T22" fmla="*/ 142 w 290"/>
                <a:gd name="T23" fmla="*/ 72 h 72"/>
                <a:gd name="T24" fmla="*/ 142 w 290"/>
                <a:gd name="T25" fmla="*/ 72 h 72"/>
                <a:gd name="T26" fmla="*/ 122 w 290"/>
                <a:gd name="T27" fmla="*/ 70 h 72"/>
                <a:gd name="T28" fmla="*/ 104 w 290"/>
                <a:gd name="T29" fmla="*/ 68 h 72"/>
                <a:gd name="T30" fmla="*/ 88 w 290"/>
                <a:gd name="T31" fmla="*/ 64 h 72"/>
                <a:gd name="T32" fmla="*/ 74 w 290"/>
                <a:gd name="T33" fmla="*/ 58 h 72"/>
                <a:gd name="T34" fmla="*/ 50 w 290"/>
                <a:gd name="T35" fmla="*/ 46 h 72"/>
                <a:gd name="T36" fmla="*/ 30 w 290"/>
                <a:gd name="T37" fmla="*/ 34 h 72"/>
                <a:gd name="T38" fmla="*/ 16 w 290"/>
                <a:gd name="T39" fmla="*/ 22 h 72"/>
                <a:gd name="T40" fmla="*/ 8 w 290"/>
                <a:gd name="T41" fmla="*/ 10 h 72"/>
                <a:gd name="T42" fmla="*/ 0 w 290"/>
                <a:gd name="T43" fmla="*/ 0 h 72"/>
                <a:gd name="T44" fmla="*/ 0 w 290"/>
                <a:gd name="T45" fmla="*/ 0 h 72"/>
                <a:gd name="T46" fmla="*/ 0 w 290"/>
                <a:gd name="T47" fmla="*/ 0 h 72"/>
                <a:gd name="T48" fmla="*/ 0 w 290"/>
                <a:gd name="T49" fmla="*/ 0 h 72"/>
                <a:gd name="T50" fmla="*/ 16 w 290"/>
                <a:gd name="T51" fmla="*/ 6 h 72"/>
                <a:gd name="T52" fmla="*/ 52 w 290"/>
                <a:gd name="T53" fmla="*/ 16 h 72"/>
                <a:gd name="T54" fmla="*/ 100 w 290"/>
                <a:gd name="T55" fmla="*/ 26 h 72"/>
                <a:gd name="T56" fmla="*/ 122 w 290"/>
                <a:gd name="T57" fmla="*/ 30 h 72"/>
                <a:gd name="T58" fmla="*/ 146 w 290"/>
                <a:gd name="T59" fmla="*/ 32 h 72"/>
                <a:gd name="T60" fmla="*/ 146 w 290"/>
                <a:gd name="T61" fmla="*/ 32 h 72"/>
                <a:gd name="T62" fmla="*/ 168 w 290"/>
                <a:gd name="T63" fmla="*/ 30 h 72"/>
                <a:gd name="T64" fmla="*/ 192 w 290"/>
                <a:gd name="T65" fmla="*/ 26 h 72"/>
                <a:gd name="T66" fmla="*/ 238 w 290"/>
                <a:gd name="T67" fmla="*/ 16 h 72"/>
                <a:gd name="T68" fmla="*/ 276 w 290"/>
                <a:gd name="T69" fmla="*/ 6 h 72"/>
                <a:gd name="T70" fmla="*/ 290 w 290"/>
                <a:gd name="T71" fmla="*/ 0 h 72"/>
                <a:gd name="T72" fmla="*/ 290 w 290"/>
                <a:gd name="T7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0" h="72">
                  <a:moveTo>
                    <a:pt x="290" y="0"/>
                  </a:moveTo>
                  <a:lnTo>
                    <a:pt x="290" y="0"/>
                  </a:lnTo>
                  <a:lnTo>
                    <a:pt x="282" y="10"/>
                  </a:lnTo>
                  <a:lnTo>
                    <a:pt x="274" y="22"/>
                  </a:lnTo>
                  <a:lnTo>
                    <a:pt x="260" y="34"/>
                  </a:lnTo>
                  <a:lnTo>
                    <a:pt x="240" y="46"/>
                  </a:lnTo>
                  <a:lnTo>
                    <a:pt x="216" y="58"/>
                  </a:lnTo>
                  <a:lnTo>
                    <a:pt x="200" y="64"/>
                  </a:lnTo>
                  <a:lnTo>
                    <a:pt x="184" y="68"/>
                  </a:lnTo>
                  <a:lnTo>
                    <a:pt x="166" y="70"/>
                  </a:lnTo>
                  <a:lnTo>
                    <a:pt x="146" y="72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22" y="70"/>
                  </a:lnTo>
                  <a:lnTo>
                    <a:pt x="104" y="68"/>
                  </a:lnTo>
                  <a:lnTo>
                    <a:pt x="88" y="64"/>
                  </a:lnTo>
                  <a:lnTo>
                    <a:pt x="74" y="58"/>
                  </a:lnTo>
                  <a:lnTo>
                    <a:pt x="50" y="46"/>
                  </a:lnTo>
                  <a:lnTo>
                    <a:pt x="30" y="34"/>
                  </a:lnTo>
                  <a:lnTo>
                    <a:pt x="16" y="22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6" y="6"/>
                  </a:lnTo>
                  <a:lnTo>
                    <a:pt x="52" y="16"/>
                  </a:lnTo>
                  <a:lnTo>
                    <a:pt x="100" y="26"/>
                  </a:lnTo>
                  <a:lnTo>
                    <a:pt x="122" y="30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68" y="30"/>
                  </a:lnTo>
                  <a:lnTo>
                    <a:pt x="192" y="26"/>
                  </a:lnTo>
                  <a:lnTo>
                    <a:pt x="238" y="16"/>
                  </a:lnTo>
                  <a:lnTo>
                    <a:pt x="276" y="6"/>
                  </a:lnTo>
                  <a:lnTo>
                    <a:pt x="290" y="0"/>
                  </a:lnTo>
                  <a:lnTo>
                    <a:pt x="290" y="0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8218" name="Freeform 184"/>
          <p:cNvSpPr>
            <a:spLocks/>
          </p:cNvSpPr>
          <p:nvPr/>
        </p:nvSpPr>
        <p:spPr bwMode="auto">
          <a:xfrm>
            <a:off x="7713663" y="2205038"/>
            <a:ext cx="285750" cy="80962"/>
          </a:xfrm>
          <a:custGeom>
            <a:avLst/>
            <a:gdLst>
              <a:gd name="T0" fmla="*/ 0 w 282"/>
              <a:gd name="T1" fmla="*/ 2147483646 h 72"/>
              <a:gd name="T2" fmla="*/ 0 w 282"/>
              <a:gd name="T3" fmla="*/ 2147483646 h 72"/>
              <a:gd name="T4" fmla="*/ 2147483646 w 282"/>
              <a:gd name="T5" fmla="*/ 2147483646 h 72"/>
              <a:gd name="T6" fmla="*/ 2147483646 w 282"/>
              <a:gd name="T7" fmla="*/ 2147483646 h 72"/>
              <a:gd name="T8" fmla="*/ 2147483646 w 282"/>
              <a:gd name="T9" fmla="*/ 2147483646 h 72"/>
              <a:gd name="T10" fmla="*/ 2147483646 w 282"/>
              <a:gd name="T11" fmla="*/ 2147483646 h 72"/>
              <a:gd name="T12" fmla="*/ 2147483646 w 282"/>
              <a:gd name="T13" fmla="*/ 2147483646 h 72"/>
              <a:gd name="T14" fmla="*/ 2147483646 w 282"/>
              <a:gd name="T15" fmla="*/ 2147483646 h 72"/>
              <a:gd name="T16" fmla="*/ 2147483646 w 282"/>
              <a:gd name="T17" fmla="*/ 2147483646 h 72"/>
              <a:gd name="T18" fmla="*/ 2147483646 w 282"/>
              <a:gd name="T19" fmla="*/ 2147483646 h 72"/>
              <a:gd name="T20" fmla="*/ 2147483646 w 282"/>
              <a:gd name="T21" fmla="*/ 2147483646 h 72"/>
              <a:gd name="T22" fmla="*/ 2147483646 w 282"/>
              <a:gd name="T23" fmla="*/ 2147483646 h 72"/>
              <a:gd name="T24" fmla="*/ 2147483646 w 282"/>
              <a:gd name="T25" fmla="*/ 2147483646 h 72"/>
              <a:gd name="T26" fmla="*/ 2147483646 w 282"/>
              <a:gd name="T27" fmla="*/ 2147483646 h 72"/>
              <a:gd name="T28" fmla="*/ 2147483646 w 282"/>
              <a:gd name="T29" fmla="*/ 2147483646 h 72"/>
              <a:gd name="T30" fmla="*/ 2147483646 w 282"/>
              <a:gd name="T31" fmla="*/ 2147483646 h 72"/>
              <a:gd name="T32" fmla="*/ 2147483646 w 282"/>
              <a:gd name="T33" fmla="*/ 2147483646 h 72"/>
              <a:gd name="T34" fmla="*/ 0 w 282"/>
              <a:gd name="T35" fmla="*/ 2147483646 h 72"/>
              <a:gd name="T36" fmla="*/ 2147483646 w 282"/>
              <a:gd name="T37" fmla="*/ 2147483646 h 72"/>
              <a:gd name="T38" fmla="*/ 2147483646 w 282"/>
              <a:gd name="T39" fmla="*/ 2147483646 h 72"/>
              <a:gd name="T40" fmla="*/ 2147483646 w 282"/>
              <a:gd name="T41" fmla="*/ 0 h 72"/>
              <a:gd name="T42" fmla="*/ 2147483646 w 282"/>
              <a:gd name="T43" fmla="*/ 0 h 72"/>
              <a:gd name="T44" fmla="*/ 2147483646 w 282"/>
              <a:gd name="T45" fmla="*/ 2147483646 h 72"/>
              <a:gd name="T46" fmla="*/ 2147483646 w 282"/>
              <a:gd name="T47" fmla="*/ 0 h 72"/>
              <a:gd name="T48" fmla="*/ 2147483646 w 282"/>
              <a:gd name="T49" fmla="*/ 0 h 72"/>
              <a:gd name="T50" fmla="*/ 2147483646 w 282"/>
              <a:gd name="T51" fmla="*/ 2147483646 h 72"/>
              <a:gd name="T52" fmla="*/ 2147483646 w 282"/>
              <a:gd name="T53" fmla="*/ 2147483646 h 72"/>
              <a:gd name="T54" fmla="*/ 2147483646 w 282"/>
              <a:gd name="T55" fmla="*/ 2147483646 h 72"/>
              <a:gd name="T56" fmla="*/ 2147483646 w 282"/>
              <a:gd name="T57" fmla="*/ 2147483646 h 72"/>
              <a:gd name="T58" fmla="*/ 2147483646 w 282"/>
              <a:gd name="T59" fmla="*/ 2147483646 h 72"/>
              <a:gd name="T60" fmla="*/ 2147483646 w 282"/>
              <a:gd name="T61" fmla="*/ 2147483646 h 72"/>
              <a:gd name="T62" fmla="*/ 2147483646 w 282"/>
              <a:gd name="T63" fmla="*/ 2147483646 h 72"/>
              <a:gd name="T64" fmla="*/ 2147483646 w 28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8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2" y="22"/>
                </a:lnTo>
                <a:lnTo>
                  <a:pt x="86" y="26"/>
                </a:lnTo>
                <a:lnTo>
                  <a:pt x="112" y="28"/>
                </a:lnTo>
                <a:lnTo>
                  <a:pt x="140" y="30"/>
                </a:lnTo>
                <a:lnTo>
                  <a:pt x="170" y="28"/>
                </a:lnTo>
                <a:lnTo>
                  <a:pt x="198" y="26"/>
                </a:lnTo>
                <a:lnTo>
                  <a:pt x="242" y="22"/>
                </a:lnTo>
                <a:lnTo>
                  <a:pt x="272" y="16"/>
                </a:lnTo>
                <a:lnTo>
                  <a:pt x="282" y="14"/>
                </a:lnTo>
                <a:lnTo>
                  <a:pt x="278" y="22"/>
                </a:lnTo>
                <a:lnTo>
                  <a:pt x="272" y="32"/>
                </a:lnTo>
                <a:lnTo>
                  <a:pt x="260" y="42"/>
                </a:lnTo>
                <a:lnTo>
                  <a:pt x="244" y="54"/>
                </a:lnTo>
                <a:lnTo>
                  <a:pt x="232" y="58"/>
                </a:lnTo>
                <a:lnTo>
                  <a:pt x="220" y="62"/>
                </a:lnTo>
                <a:lnTo>
                  <a:pt x="204" y="66"/>
                </a:lnTo>
                <a:lnTo>
                  <a:pt x="188" y="70"/>
                </a:lnTo>
                <a:lnTo>
                  <a:pt x="170" y="72"/>
                </a:lnTo>
                <a:lnTo>
                  <a:pt x="148" y="72"/>
                </a:lnTo>
                <a:lnTo>
                  <a:pt x="134" y="72"/>
                </a:lnTo>
                <a:lnTo>
                  <a:pt x="98" y="70"/>
                </a:lnTo>
                <a:lnTo>
                  <a:pt x="68" y="64"/>
                </a:lnTo>
                <a:lnTo>
                  <a:pt x="44" y="56"/>
                </a:lnTo>
                <a:lnTo>
                  <a:pt x="28" y="46"/>
                </a:lnTo>
                <a:lnTo>
                  <a:pt x="16" y="36"/>
                </a:lnTo>
                <a:lnTo>
                  <a:pt x="8" y="28"/>
                </a:lnTo>
                <a:lnTo>
                  <a:pt x="2" y="20"/>
                </a:lnTo>
                <a:lnTo>
                  <a:pt x="0" y="14"/>
                </a:lnTo>
                <a:lnTo>
                  <a:pt x="4" y="12"/>
                </a:lnTo>
                <a:lnTo>
                  <a:pt x="38" y="6"/>
                </a:lnTo>
                <a:lnTo>
                  <a:pt x="80" y="0"/>
                </a:lnTo>
                <a:lnTo>
                  <a:pt x="100" y="0"/>
                </a:lnTo>
                <a:lnTo>
                  <a:pt x="118" y="0"/>
                </a:lnTo>
                <a:lnTo>
                  <a:pt x="142" y="4"/>
                </a:lnTo>
                <a:lnTo>
                  <a:pt x="166" y="0"/>
                </a:lnTo>
                <a:lnTo>
                  <a:pt x="184" y="0"/>
                </a:lnTo>
                <a:lnTo>
                  <a:pt x="202" y="0"/>
                </a:lnTo>
                <a:lnTo>
                  <a:pt x="226" y="4"/>
                </a:lnTo>
                <a:lnTo>
                  <a:pt x="254" y="8"/>
                </a:lnTo>
                <a:lnTo>
                  <a:pt x="282" y="14"/>
                </a:lnTo>
                <a:lnTo>
                  <a:pt x="272" y="16"/>
                </a:lnTo>
                <a:lnTo>
                  <a:pt x="242" y="22"/>
                </a:lnTo>
                <a:lnTo>
                  <a:pt x="198" y="26"/>
                </a:lnTo>
                <a:lnTo>
                  <a:pt x="170" y="28"/>
                </a:lnTo>
                <a:lnTo>
                  <a:pt x="140" y="30"/>
                </a:lnTo>
                <a:lnTo>
                  <a:pt x="112" y="28"/>
                </a:lnTo>
                <a:lnTo>
                  <a:pt x="86" y="26"/>
                </a:lnTo>
                <a:lnTo>
                  <a:pt x="42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F9149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19" name="Freeform 167"/>
          <p:cNvSpPr>
            <a:spLocks/>
          </p:cNvSpPr>
          <p:nvPr/>
        </p:nvSpPr>
        <p:spPr bwMode="auto">
          <a:xfrm>
            <a:off x="7700963" y="4014788"/>
            <a:ext cx="322262" cy="85725"/>
          </a:xfrm>
          <a:custGeom>
            <a:avLst/>
            <a:gdLst>
              <a:gd name="T0" fmla="*/ 0 w 272"/>
              <a:gd name="T1" fmla="*/ 2147483646 h 72"/>
              <a:gd name="T2" fmla="*/ 0 w 272"/>
              <a:gd name="T3" fmla="*/ 2147483646 h 72"/>
              <a:gd name="T4" fmla="*/ 2147483646 w 272"/>
              <a:gd name="T5" fmla="*/ 2147483646 h 72"/>
              <a:gd name="T6" fmla="*/ 2147483646 w 272"/>
              <a:gd name="T7" fmla="*/ 2147483646 h 72"/>
              <a:gd name="T8" fmla="*/ 2147483646 w 272"/>
              <a:gd name="T9" fmla="*/ 2147483646 h 72"/>
              <a:gd name="T10" fmla="*/ 2147483646 w 272"/>
              <a:gd name="T11" fmla="*/ 2147483646 h 72"/>
              <a:gd name="T12" fmla="*/ 2147483646 w 272"/>
              <a:gd name="T13" fmla="*/ 2147483646 h 72"/>
              <a:gd name="T14" fmla="*/ 2147483646 w 272"/>
              <a:gd name="T15" fmla="*/ 2147483646 h 72"/>
              <a:gd name="T16" fmla="*/ 2147483646 w 272"/>
              <a:gd name="T17" fmla="*/ 2147483646 h 72"/>
              <a:gd name="T18" fmla="*/ 2147483646 w 272"/>
              <a:gd name="T19" fmla="*/ 2147483646 h 72"/>
              <a:gd name="T20" fmla="*/ 2147483646 w 272"/>
              <a:gd name="T21" fmla="*/ 2147483646 h 72"/>
              <a:gd name="T22" fmla="*/ 2147483646 w 272"/>
              <a:gd name="T23" fmla="*/ 2147483646 h 72"/>
              <a:gd name="T24" fmla="*/ 2147483646 w 272"/>
              <a:gd name="T25" fmla="*/ 2147483646 h 72"/>
              <a:gd name="T26" fmla="*/ 2147483646 w 272"/>
              <a:gd name="T27" fmla="*/ 2147483646 h 72"/>
              <a:gd name="T28" fmla="*/ 2147483646 w 272"/>
              <a:gd name="T29" fmla="*/ 2147483646 h 72"/>
              <a:gd name="T30" fmla="*/ 2147483646 w 272"/>
              <a:gd name="T31" fmla="*/ 2147483646 h 72"/>
              <a:gd name="T32" fmla="*/ 2147483646 w 272"/>
              <a:gd name="T33" fmla="*/ 2147483646 h 72"/>
              <a:gd name="T34" fmla="*/ 0 w 272"/>
              <a:gd name="T35" fmla="*/ 2147483646 h 72"/>
              <a:gd name="T36" fmla="*/ 2147483646 w 272"/>
              <a:gd name="T37" fmla="*/ 2147483646 h 72"/>
              <a:gd name="T38" fmla="*/ 2147483646 w 272"/>
              <a:gd name="T39" fmla="*/ 2147483646 h 72"/>
              <a:gd name="T40" fmla="*/ 2147483646 w 272"/>
              <a:gd name="T41" fmla="*/ 2147483646 h 72"/>
              <a:gd name="T42" fmla="*/ 2147483646 w 272"/>
              <a:gd name="T43" fmla="*/ 2147483646 h 72"/>
              <a:gd name="T44" fmla="*/ 2147483646 w 272"/>
              <a:gd name="T45" fmla="*/ 2147483646 h 72"/>
              <a:gd name="T46" fmla="*/ 2147483646 w 272"/>
              <a:gd name="T47" fmla="*/ 2147483646 h 72"/>
              <a:gd name="T48" fmla="*/ 2147483646 w 272"/>
              <a:gd name="T49" fmla="*/ 2147483646 h 72"/>
              <a:gd name="T50" fmla="*/ 2147483646 w 272"/>
              <a:gd name="T51" fmla="*/ 2147483646 h 72"/>
              <a:gd name="T52" fmla="*/ 2147483646 w 272"/>
              <a:gd name="T53" fmla="*/ 2147483646 h 72"/>
              <a:gd name="T54" fmla="*/ 2147483646 w 272"/>
              <a:gd name="T55" fmla="*/ 2147483646 h 72"/>
              <a:gd name="T56" fmla="*/ 2147483646 w 272"/>
              <a:gd name="T57" fmla="*/ 2147483646 h 72"/>
              <a:gd name="T58" fmla="*/ 2147483646 w 272"/>
              <a:gd name="T59" fmla="*/ 2147483646 h 72"/>
              <a:gd name="T60" fmla="*/ 2147483646 w 272"/>
              <a:gd name="T61" fmla="*/ 2147483646 h 72"/>
              <a:gd name="T62" fmla="*/ 2147483646 w 272"/>
              <a:gd name="T63" fmla="*/ 2147483646 h 72"/>
              <a:gd name="T64" fmla="*/ 2147483646 w 27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7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0" y="22"/>
                </a:lnTo>
                <a:lnTo>
                  <a:pt x="82" y="28"/>
                </a:lnTo>
                <a:lnTo>
                  <a:pt x="108" y="30"/>
                </a:lnTo>
                <a:lnTo>
                  <a:pt x="136" y="30"/>
                </a:lnTo>
                <a:lnTo>
                  <a:pt x="164" y="30"/>
                </a:lnTo>
                <a:lnTo>
                  <a:pt x="190" y="28"/>
                </a:lnTo>
                <a:lnTo>
                  <a:pt x="234" y="22"/>
                </a:lnTo>
                <a:lnTo>
                  <a:pt x="262" y="16"/>
                </a:lnTo>
                <a:lnTo>
                  <a:pt x="272" y="14"/>
                </a:lnTo>
                <a:lnTo>
                  <a:pt x="268" y="24"/>
                </a:lnTo>
                <a:lnTo>
                  <a:pt x="262" y="32"/>
                </a:lnTo>
                <a:lnTo>
                  <a:pt x="250" y="44"/>
                </a:lnTo>
                <a:lnTo>
                  <a:pt x="234" y="54"/>
                </a:lnTo>
                <a:lnTo>
                  <a:pt x="224" y="60"/>
                </a:lnTo>
                <a:lnTo>
                  <a:pt x="212" y="64"/>
                </a:lnTo>
                <a:lnTo>
                  <a:pt x="196" y="68"/>
                </a:lnTo>
                <a:lnTo>
                  <a:pt x="180" y="70"/>
                </a:lnTo>
                <a:lnTo>
                  <a:pt x="162" y="72"/>
                </a:lnTo>
                <a:lnTo>
                  <a:pt x="142" y="72"/>
                </a:lnTo>
                <a:lnTo>
                  <a:pt x="130" y="72"/>
                </a:lnTo>
                <a:lnTo>
                  <a:pt x="94" y="70"/>
                </a:lnTo>
                <a:lnTo>
                  <a:pt x="66" y="64"/>
                </a:lnTo>
                <a:lnTo>
                  <a:pt x="44" y="56"/>
                </a:lnTo>
                <a:lnTo>
                  <a:pt x="26" y="48"/>
                </a:lnTo>
                <a:lnTo>
                  <a:pt x="14" y="38"/>
                </a:lnTo>
                <a:lnTo>
                  <a:pt x="6" y="28"/>
                </a:lnTo>
                <a:lnTo>
                  <a:pt x="2" y="20"/>
                </a:lnTo>
                <a:lnTo>
                  <a:pt x="0" y="16"/>
                </a:lnTo>
                <a:lnTo>
                  <a:pt x="0" y="14"/>
                </a:lnTo>
                <a:lnTo>
                  <a:pt x="4" y="14"/>
                </a:lnTo>
                <a:lnTo>
                  <a:pt x="36" y="8"/>
                </a:lnTo>
                <a:lnTo>
                  <a:pt x="76" y="2"/>
                </a:lnTo>
                <a:lnTo>
                  <a:pt x="96" y="0"/>
                </a:lnTo>
                <a:lnTo>
                  <a:pt x="112" y="2"/>
                </a:lnTo>
                <a:lnTo>
                  <a:pt x="136" y="4"/>
                </a:lnTo>
                <a:lnTo>
                  <a:pt x="160" y="2"/>
                </a:lnTo>
                <a:lnTo>
                  <a:pt x="176" y="0"/>
                </a:lnTo>
                <a:lnTo>
                  <a:pt x="194" y="2"/>
                </a:lnTo>
                <a:lnTo>
                  <a:pt x="218" y="4"/>
                </a:lnTo>
                <a:lnTo>
                  <a:pt x="244" y="8"/>
                </a:lnTo>
                <a:lnTo>
                  <a:pt x="272" y="14"/>
                </a:lnTo>
                <a:lnTo>
                  <a:pt x="262" y="16"/>
                </a:lnTo>
                <a:lnTo>
                  <a:pt x="234" y="22"/>
                </a:lnTo>
                <a:lnTo>
                  <a:pt x="190" y="28"/>
                </a:lnTo>
                <a:lnTo>
                  <a:pt x="164" y="30"/>
                </a:lnTo>
                <a:lnTo>
                  <a:pt x="136" y="30"/>
                </a:lnTo>
                <a:lnTo>
                  <a:pt x="108" y="30"/>
                </a:lnTo>
                <a:lnTo>
                  <a:pt x="82" y="28"/>
                </a:lnTo>
                <a:lnTo>
                  <a:pt x="40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38233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20" name="Freeform 184"/>
          <p:cNvSpPr>
            <a:spLocks/>
          </p:cNvSpPr>
          <p:nvPr/>
        </p:nvSpPr>
        <p:spPr bwMode="auto">
          <a:xfrm>
            <a:off x="2112963" y="4997450"/>
            <a:ext cx="285750" cy="82550"/>
          </a:xfrm>
          <a:custGeom>
            <a:avLst/>
            <a:gdLst>
              <a:gd name="T0" fmla="*/ 0 w 282"/>
              <a:gd name="T1" fmla="*/ 2147483646 h 72"/>
              <a:gd name="T2" fmla="*/ 0 w 282"/>
              <a:gd name="T3" fmla="*/ 2147483646 h 72"/>
              <a:gd name="T4" fmla="*/ 2147483646 w 282"/>
              <a:gd name="T5" fmla="*/ 2147483646 h 72"/>
              <a:gd name="T6" fmla="*/ 2147483646 w 282"/>
              <a:gd name="T7" fmla="*/ 2147483646 h 72"/>
              <a:gd name="T8" fmla="*/ 2147483646 w 282"/>
              <a:gd name="T9" fmla="*/ 2147483646 h 72"/>
              <a:gd name="T10" fmla="*/ 2147483646 w 282"/>
              <a:gd name="T11" fmla="*/ 2147483646 h 72"/>
              <a:gd name="T12" fmla="*/ 2147483646 w 282"/>
              <a:gd name="T13" fmla="*/ 2147483646 h 72"/>
              <a:gd name="T14" fmla="*/ 2147483646 w 282"/>
              <a:gd name="T15" fmla="*/ 2147483646 h 72"/>
              <a:gd name="T16" fmla="*/ 2147483646 w 282"/>
              <a:gd name="T17" fmla="*/ 2147483646 h 72"/>
              <a:gd name="T18" fmla="*/ 2147483646 w 282"/>
              <a:gd name="T19" fmla="*/ 2147483646 h 72"/>
              <a:gd name="T20" fmla="*/ 2147483646 w 282"/>
              <a:gd name="T21" fmla="*/ 2147483646 h 72"/>
              <a:gd name="T22" fmla="*/ 2147483646 w 282"/>
              <a:gd name="T23" fmla="*/ 2147483646 h 72"/>
              <a:gd name="T24" fmla="*/ 2147483646 w 282"/>
              <a:gd name="T25" fmla="*/ 2147483646 h 72"/>
              <a:gd name="T26" fmla="*/ 2147483646 w 282"/>
              <a:gd name="T27" fmla="*/ 2147483646 h 72"/>
              <a:gd name="T28" fmla="*/ 2147483646 w 282"/>
              <a:gd name="T29" fmla="*/ 2147483646 h 72"/>
              <a:gd name="T30" fmla="*/ 2147483646 w 282"/>
              <a:gd name="T31" fmla="*/ 2147483646 h 72"/>
              <a:gd name="T32" fmla="*/ 2147483646 w 282"/>
              <a:gd name="T33" fmla="*/ 2147483646 h 72"/>
              <a:gd name="T34" fmla="*/ 0 w 282"/>
              <a:gd name="T35" fmla="*/ 2147483646 h 72"/>
              <a:gd name="T36" fmla="*/ 2147483646 w 282"/>
              <a:gd name="T37" fmla="*/ 2147483646 h 72"/>
              <a:gd name="T38" fmla="*/ 2147483646 w 282"/>
              <a:gd name="T39" fmla="*/ 2147483646 h 72"/>
              <a:gd name="T40" fmla="*/ 2147483646 w 282"/>
              <a:gd name="T41" fmla="*/ 0 h 72"/>
              <a:gd name="T42" fmla="*/ 2147483646 w 282"/>
              <a:gd name="T43" fmla="*/ 0 h 72"/>
              <a:gd name="T44" fmla="*/ 2147483646 w 282"/>
              <a:gd name="T45" fmla="*/ 2147483646 h 72"/>
              <a:gd name="T46" fmla="*/ 2147483646 w 282"/>
              <a:gd name="T47" fmla="*/ 0 h 72"/>
              <a:gd name="T48" fmla="*/ 2147483646 w 282"/>
              <a:gd name="T49" fmla="*/ 0 h 72"/>
              <a:gd name="T50" fmla="*/ 2147483646 w 282"/>
              <a:gd name="T51" fmla="*/ 2147483646 h 72"/>
              <a:gd name="T52" fmla="*/ 2147483646 w 282"/>
              <a:gd name="T53" fmla="*/ 2147483646 h 72"/>
              <a:gd name="T54" fmla="*/ 2147483646 w 282"/>
              <a:gd name="T55" fmla="*/ 2147483646 h 72"/>
              <a:gd name="T56" fmla="*/ 2147483646 w 282"/>
              <a:gd name="T57" fmla="*/ 2147483646 h 72"/>
              <a:gd name="T58" fmla="*/ 2147483646 w 282"/>
              <a:gd name="T59" fmla="*/ 2147483646 h 72"/>
              <a:gd name="T60" fmla="*/ 2147483646 w 282"/>
              <a:gd name="T61" fmla="*/ 2147483646 h 72"/>
              <a:gd name="T62" fmla="*/ 2147483646 w 282"/>
              <a:gd name="T63" fmla="*/ 2147483646 h 72"/>
              <a:gd name="T64" fmla="*/ 2147483646 w 28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8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2" y="22"/>
                </a:lnTo>
                <a:lnTo>
                  <a:pt x="86" y="26"/>
                </a:lnTo>
                <a:lnTo>
                  <a:pt x="112" y="28"/>
                </a:lnTo>
                <a:lnTo>
                  <a:pt x="140" y="30"/>
                </a:lnTo>
                <a:lnTo>
                  <a:pt x="170" y="28"/>
                </a:lnTo>
                <a:lnTo>
                  <a:pt x="198" y="26"/>
                </a:lnTo>
                <a:lnTo>
                  <a:pt x="242" y="22"/>
                </a:lnTo>
                <a:lnTo>
                  <a:pt x="272" y="16"/>
                </a:lnTo>
                <a:lnTo>
                  <a:pt x="282" y="14"/>
                </a:lnTo>
                <a:lnTo>
                  <a:pt x="278" y="22"/>
                </a:lnTo>
                <a:lnTo>
                  <a:pt x="272" y="32"/>
                </a:lnTo>
                <a:lnTo>
                  <a:pt x="260" y="42"/>
                </a:lnTo>
                <a:lnTo>
                  <a:pt x="244" y="54"/>
                </a:lnTo>
                <a:lnTo>
                  <a:pt x="232" y="58"/>
                </a:lnTo>
                <a:lnTo>
                  <a:pt x="220" y="62"/>
                </a:lnTo>
                <a:lnTo>
                  <a:pt x="204" y="66"/>
                </a:lnTo>
                <a:lnTo>
                  <a:pt x="188" y="70"/>
                </a:lnTo>
                <a:lnTo>
                  <a:pt x="170" y="72"/>
                </a:lnTo>
                <a:lnTo>
                  <a:pt x="148" y="72"/>
                </a:lnTo>
                <a:lnTo>
                  <a:pt x="134" y="72"/>
                </a:lnTo>
                <a:lnTo>
                  <a:pt x="98" y="70"/>
                </a:lnTo>
                <a:lnTo>
                  <a:pt x="68" y="64"/>
                </a:lnTo>
                <a:lnTo>
                  <a:pt x="44" y="56"/>
                </a:lnTo>
                <a:lnTo>
                  <a:pt x="28" y="46"/>
                </a:lnTo>
                <a:lnTo>
                  <a:pt x="16" y="36"/>
                </a:lnTo>
                <a:lnTo>
                  <a:pt x="8" y="28"/>
                </a:lnTo>
                <a:lnTo>
                  <a:pt x="2" y="20"/>
                </a:lnTo>
                <a:lnTo>
                  <a:pt x="0" y="14"/>
                </a:lnTo>
                <a:lnTo>
                  <a:pt x="4" y="12"/>
                </a:lnTo>
                <a:lnTo>
                  <a:pt x="38" y="6"/>
                </a:lnTo>
                <a:lnTo>
                  <a:pt x="80" y="0"/>
                </a:lnTo>
                <a:lnTo>
                  <a:pt x="100" y="0"/>
                </a:lnTo>
                <a:lnTo>
                  <a:pt x="118" y="0"/>
                </a:lnTo>
                <a:lnTo>
                  <a:pt x="142" y="4"/>
                </a:lnTo>
                <a:lnTo>
                  <a:pt x="166" y="0"/>
                </a:lnTo>
                <a:lnTo>
                  <a:pt x="184" y="0"/>
                </a:lnTo>
                <a:lnTo>
                  <a:pt x="202" y="0"/>
                </a:lnTo>
                <a:lnTo>
                  <a:pt x="226" y="4"/>
                </a:lnTo>
                <a:lnTo>
                  <a:pt x="254" y="8"/>
                </a:lnTo>
                <a:lnTo>
                  <a:pt x="282" y="14"/>
                </a:lnTo>
                <a:lnTo>
                  <a:pt x="272" y="16"/>
                </a:lnTo>
                <a:lnTo>
                  <a:pt x="242" y="22"/>
                </a:lnTo>
                <a:lnTo>
                  <a:pt x="198" y="26"/>
                </a:lnTo>
                <a:lnTo>
                  <a:pt x="170" y="28"/>
                </a:lnTo>
                <a:lnTo>
                  <a:pt x="140" y="30"/>
                </a:lnTo>
                <a:lnTo>
                  <a:pt x="112" y="28"/>
                </a:lnTo>
                <a:lnTo>
                  <a:pt x="86" y="26"/>
                </a:lnTo>
                <a:lnTo>
                  <a:pt x="42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F9149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30" name="Group 229"/>
          <p:cNvGrpSpPr/>
          <p:nvPr/>
        </p:nvGrpSpPr>
        <p:grpSpPr>
          <a:xfrm>
            <a:off x="4197393" y="5036279"/>
            <a:ext cx="351250" cy="87207"/>
            <a:chOff x="3473925" y="3842932"/>
            <a:chExt cx="460375" cy="114300"/>
          </a:xfrm>
          <a:solidFill>
            <a:srgbClr val="B97B31"/>
          </a:solidFill>
        </p:grpSpPr>
        <p:sp>
          <p:nvSpPr>
            <p:cNvPr id="231" name="Freeform 179"/>
            <p:cNvSpPr>
              <a:spLocks/>
            </p:cNvSpPr>
            <p:nvPr/>
          </p:nvSpPr>
          <p:spPr bwMode="auto">
            <a:xfrm>
              <a:off x="3473925" y="3842932"/>
              <a:ext cx="460375" cy="50800"/>
            </a:xfrm>
            <a:custGeom>
              <a:avLst/>
              <a:gdLst>
                <a:gd name="T0" fmla="*/ 196 w 290"/>
                <a:gd name="T1" fmla="*/ 0 h 32"/>
                <a:gd name="T2" fmla="*/ 196 w 290"/>
                <a:gd name="T3" fmla="*/ 0 h 32"/>
                <a:gd name="T4" fmla="*/ 240 w 290"/>
                <a:gd name="T5" fmla="*/ 2 h 32"/>
                <a:gd name="T6" fmla="*/ 268 w 290"/>
                <a:gd name="T7" fmla="*/ 2 h 32"/>
                <a:gd name="T8" fmla="*/ 290 w 290"/>
                <a:gd name="T9" fmla="*/ 0 h 32"/>
                <a:gd name="T10" fmla="*/ 290 w 290"/>
                <a:gd name="T11" fmla="*/ 0 h 32"/>
                <a:gd name="T12" fmla="*/ 276 w 290"/>
                <a:gd name="T13" fmla="*/ 6 h 32"/>
                <a:gd name="T14" fmla="*/ 238 w 290"/>
                <a:gd name="T15" fmla="*/ 16 h 32"/>
                <a:gd name="T16" fmla="*/ 192 w 290"/>
                <a:gd name="T17" fmla="*/ 26 h 32"/>
                <a:gd name="T18" fmla="*/ 168 w 290"/>
                <a:gd name="T19" fmla="*/ 30 h 32"/>
                <a:gd name="T20" fmla="*/ 146 w 290"/>
                <a:gd name="T21" fmla="*/ 32 h 32"/>
                <a:gd name="T22" fmla="*/ 146 w 290"/>
                <a:gd name="T23" fmla="*/ 32 h 32"/>
                <a:gd name="T24" fmla="*/ 122 w 290"/>
                <a:gd name="T25" fmla="*/ 30 h 32"/>
                <a:gd name="T26" fmla="*/ 100 w 290"/>
                <a:gd name="T27" fmla="*/ 26 h 32"/>
                <a:gd name="T28" fmla="*/ 52 w 290"/>
                <a:gd name="T29" fmla="*/ 16 h 32"/>
                <a:gd name="T30" fmla="*/ 16 w 290"/>
                <a:gd name="T31" fmla="*/ 6 h 32"/>
                <a:gd name="T32" fmla="*/ 0 w 290"/>
                <a:gd name="T33" fmla="*/ 0 h 32"/>
                <a:gd name="T34" fmla="*/ 0 w 290"/>
                <a:gd name="T35" fmla="*/ 0 h 32"/>
                <a:gd name="T36" fmla="*/ 4 w 290"/>
                <a:gd name="T37" fmla="*/ 2 h 32"/>
                <a:gd name="T38" fmla="*/ 16 w 290"/>
                <a:gd name="T39" fmla="*/ 2 h 32"/>
                <a:gd name="T40" fmla="*/ 42 w 290"/>
                <a:gd name="T41" fmla="*/ 2 h 32"/>
                <a:gd name="T42" fmla="*/ 80 w 290"/>
                <a:gd name="T43" fmla="*/ 0 h 32"/>
                <a:gd name="T44" fmla="*/ 80 w 290"/>
                <a:gd name="T45" fmla="*/ 0 h 32"/>
                <a:gd name="T46" fmla="*/ 100 w 290"/>
                <a:gd name="T47" fmla="*/ 0 h 32"/>
                <a:gd name="T48" fmla="*/ 118 w 290"/>
                <a:gd name="T49" fmla="*/ 2 h 32"/>
                <a:gd name="T50" fmla="*/ 128 w 290"/>
                <a:gd name="T51" fmla="*/ 4 h 32"/>
                <a:gd name="T52" fmla="*/ 136 w 290"/>
                <a:gd name="T53" fmla="*/ 6 h 32"/>
                <a:gd name="T54" fmla="*/ 142 w 290"/>
                <a:gd name="T55" fmla="*/ 6 h 32"/>
                <a:gd name="T56" fmla="*/ 142 w 290"/>
                <a:gd name="T57" fmla="*/ 6 h 32"/>
                <a:gd name="T58" fmla="*/ 150 w 290"/>
                <a:gd name="T59" fmla="*/ 4 h 32"/>
                <a:gd name="T60" fmla="*/ 158 w 290"/>
                <a:gd name="T61" fmla="*/ 2 h 32"/>
                <a:gd name="T62" fmla="*/ 176 w 290"/>
                <a:gd name="T63" fmla="*/ 0 h 32"/>
                <a:gd name="T64" fmla="*/ 196 w 290"/>
                <a:gd name="T65" fmla="*/ 0 h 32"/>
                <a:gd name="T66" fmla="*/ 196 w 290"/>
                <a:gd name="T6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0" h="32">
                  <a:moveTo>
                    <a:pt x="196" y="0"/>
                  </a:moveTo>
                  <a:lnTo>
                    <a:pt x="196" y="0"/>
                  </a:lnTo>
                  <a:lnTo>
                    <a:pt x="240" y="2"/>
                  </a:lnTo>
                  <a:lnTo>
                    <a:pt x="268" y="2"/>
                  </a:lnTo>
                  <a:lnTo>
                    <a:pt x="290" y="0"/>
                  </a:lnTo>
                  <a:lnTo>
                    <a:pt x="290" y="0"/>
                  </a:lnTo>
                  <a:lnTo>
                    <a:pt x="276" y="6"/>
                  </a:lnTo>
                  <a:lnTo>
                    <a:pt x="238" y="16"/>
                  </a:lnTo>
                  <a:lnTo>
                    <a:pt x="192" y="26"/>
                  </a:lnTo>
                  <a:lnTo>
                    <a:pt x="168" y="30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22" y="30"/>
                  </a:lnTo>
                  <a:lnTo>
                    <a:pt x="100" y="26"/>
                  </a:lnTo>
                  <a:lnTo>
                    <a:pt x="52" y="16"/>
                  </a:lnTo>
                  <a:lnTo>
                    <a:pt x="1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6" y="2"/>
                  </a:lnTo>
                  <a:lnTo>
                    <a:pt x="42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100" y="0"/>
                  </a:lnTo>
                  <a:lnTo>
                    <a:pt x="118" y="2"/>
                  </a:lnTo>
                  <a:lnTo>
                    <a:pt x="128" y="4"/>
                  </a:lnTo>
                  <a:lnTo>
                    <a:pt x="136" y="6"/>
                  </a:lnTo>
                  <a:lnTo>
                    <a:pt x="142" y="6"/>
                  </a:lnTo>
                  <a:lnTo>
                    <a:pt x="142" y="6"/>
                  </a:lnTo>
                  <a:lnTo>
                    <a:pt x="150" y="4"/>
                  </a:lnTo>
                  <a:lnTo>
                    <a:pt x="158" y="2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2" name="Freeform 181"/>
            <p:cNvSpPr>
              <a:spLocks/>
            </p:cNvSpPr>
            <p:nvPr/>
          </p:nvSpPr>
          <p:spPr bwMode="auto">
            <a:xfrm>
              <a:off x="3473925" y="3842932"/>
              <a:ext cx="460375" cy="114300"/>
            </a:xfrm>
            <a:custGeom>
              <a:avLst/>
              <a:gdLst>
                <a:gd name="T0" fmla="*/ 290 w 290"/>
                <a:gd name="T1" fmla="*/ 0 h 72"/>
                <a:gd name="T2" fmla="*/ 290 w 290"/>
                <a:gd name="T3" fmla="*/ 0 h 72"/>
                <a:gd name="T4" fmla="*/ 282 w 290"/>
                <a:gd name="T5" fmla="*/ 10 h 72"/>
                <a:gd name="T6" fmla="*/ 274 w 290"/>
                <a:gd name="T7" fmla="*/ 22 h 72"/>
                <a:gd name="T8" fmla="*/ 260 w 290"/>
                <a:gd name="T9" fmla="*/ 34 h 72"/>
                <a:gd name="T10" fmla="*/ 240 w 290"/>
                <a:gd name="T11" fmla="*/ 46 h 72"/>
                <a:gd name="T12" fmla="*/ 216 w 290"/>
                <a:gd name="T13" fmla="*/ 58 h 72"/>
                <a:gd name="T14" fmla="*/ 200 w 290"/>
                <a:gd name="T15" fmla="*/ 64 h 72"/>
                <a:gd name="T16" fmla="*/ 184 w 290"/>
                <a:gd name="T17" fmla="*/ 68 h 72"/>
                <a:gd name="T18" fmla="*/ 166 w 290"/>
                <a:gd name="T19" fmla="*/ 70 h 72"/>
                <a:gd name="T20" fmla="*/ 146 w 290"/>
                <a:gd name="T21" fmla="*/ 72 h 72"/>
                <a:gd name="T22" fmla="*/ 142 w 290"/>
                <a:gd name="T23" fmla="*/ 72 h 72"/>
                <a:gd name="T24" fmla="*/ 142 w 290"/>
                <a:gd name="T25" fmla="*/ 72 h 72"/>
                <a:gd name="T26" fmla="*/ 122 w 290"/>
                <a:gd name="T27" fmla="*/ 70 h 72"/>
                <a:gd name="T28" fmla="*/ 104 w 290"/>
                <a:gd name="T29" fmla="*/ 68 h 72"/>
                <a:gd name="T30" fmla="*/ 88 w 290"/>
                <a:gd name="T31" fmla="*/ 64 h 72"/>
                <a:gd name="T32" fmla="*/ 74 w 290"/>
                <a:gd name="T33" fmla="*/ 58 h 72"/>
                <a:gd name="T34" fmla="*/ 50 w 290"/>
                <a:gd name="T35" fmla="*/ 46 h 72"/>
                <a:gd name="T36" fmla="*/ 30 w 290"/>
                <a:gd name="T37" fmla="*/ 34 h 72"/>
                <a:gd name="T38" fmla="*/ 16 w 290"/>
                <a:gd name="T39" fmla="*/ 22 h 72"/>
                <a:gd name="T40" fmla="*/ 8 w 290"/>
                <a:gd name="T41" fmla="*/ 10 h 72"/>
                <a:gd name="T42" fmla="*/ 0 w 290"/>
                <a:gd name="T43" fmla="*/ 0 h 72"/>
                <a:gd name="T44" fmla="*/ 0 w 290"/>
                <a:gd name="T45" fmla="*/ 0 h 72"/>
                <a:gd name="T46" fmla="*/ 0 w 290"/>
                <a:gd name="T47" fmla="*/ 0 h 72"/>
                <a:gd name="T48" fmla="*/ 0 w 290"/>
                <a:gd name="T49" fmla="*/ 0 h 72"/>
                <a:gd name="T50" fmla="*/ 16 w 290"/>
                <a:gd name="T51" fmla="*/ 6 h 72"/>
                <a:gd name="T52" fmla="*/ 52 w 290"/>
                <a:gd name="T53" fmla="*/ 16 h 72"/>
                <a:gd name="T54" fmla="*/ 100 w 290"/>
                <a:gd name="T55" fmla="*/ 26 h 72"/>
                <a:gd name="T56" fmla="*/ 122 w 290"/>
                <a:gd name="T57" fmla="*/ 30 h 72"/>
                <a:gd name="T58" fmla="*/ 146 w 290"/>
                <a:gd name="T59" fmla="*/ 32 h 72"/>
                <a:gd name="T60" fmla="*/ 146 w 290"/>
                <a:gd name="T61" fmla="*/ 32 h 72"/>
                <a:gd name="T62" fmla="*/ 168 w 290"/>
                <a:gd name="T63" fmla="*/ 30 h 72"/>
                <a:gd name="T64" fmla="*/ 192 w 290"/>
                <a:gd name="T65" fmla="*/ 26 h 72"/>
                <a:gd name="T66" fmla="*/ 238 w 290"/>
                <a:gd name="T67" fmla="*/ 16 h 72"/>
                <a:gd name="T68" fmla="*/ 276 w 290"/>
                <a:gd name="T69" fmla="*/ 6 h 72"/>
                <a:gd name="T70" fmla="*/ 290 w 290"/>
                <a:gd name="T71" fmla="*/ 0 h 72"/>
                <a:gd name="T72" fmla="*/ 290 w 290"/>
                <a:gd name="T7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0" h="72">
                  <a:moveTo>
                    <a:pt x="290" y="0"/>
                  </a:moveTo>
                  <a:lnTo>
                    <a:pt x="290" y="0"/>
                  </a:lnTo>
                  <a:lnTo>
                    <a:pt x="282" y="10"/>
                  </a:lnTo>
                  <a:lnTo>
                    <a:pt x="274" y="22"/>
                  </a:lnTo>
                  <a:lnTo>
                    <a:pt x="260" y="34"/>
                  </a:lnTo>
                  <a:lnTo>
                    <a:pt x="240" y="46"/>
                  </a:lnTo>
                  <a:lnTo>
                    <a:pt x="216" y="58"/>
                  </a:lnTo>
                  <a:lnTo>
                    <a:pt x="200" y="64"/>
                  </a:lnTo>
                  <a:lnTo>
                    <a:pt x="184" y="68"/>
                  </a:lnTo>
                  <a:lnTo>
                    <a:pt x="166" y="70"/>
                  </a:lnTo>
                  <a:lnTo>
                    <a:pt x="146" y="72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22" y="70"/>
                  </a:lnTo>
                  <a:lnTo>
                    <a:pt x="104" y="68"/>
                  </a:lnTo>
                  <a:lnTo>
                    <a:pt x="88" y="64"/>
                  </a:lnTo>
                  <a:lnTo>
                    <a:pt x="74" y="58"/>
                  </a:lnTo>
                  <a:lnTo>
                    <a:pt x="50" y="46"/>
                  </a:lnTo>
                  <a:lnTo>
                    <a:pt x="30" y="34"/>
                  </a:lnTo>
                  <a:lnTo>
                    <a:pt x="16" y="22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6" y="6"/>
                  </a:lnTo>
                  <a:lnTo>
                    <a:pt x="52" y="16"/>
                  </a:lnTo>
                  <a:lnTo>
                    <a:pt x="100" y="26"/>
                  </a:lnTo>
                  <a:lnTo>
                    <a:pt x="122" y="30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68" y="30"/>
                  </a:lnTo>
                  <a:lnTo>
                    <a:pt x="192" y="26"/>
                  </a:lnTo>
                  <a:lnTo>
                    <a:pt x="238" y="16"/>
                  </a:lnTo>
                  <a:lnTo>
                    <a:pt x="276" y="6"/>
                  </a:lnTo>
                  <a:lnTo>
                    <a:pt x="290" y="0"/>
                  </a:lnTo>
                  <a:lnTo>
                    <a:pt x="290" y="0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92100" y="1076325"/>
            <a:ext cx="128428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Side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parting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23838" y="104775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Hair Styles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92100" y="5156200"/>
            <a:ext cx="928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long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6732588" y="2781300"/>
            <a:ext cx="2444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Cant find your hair style?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Why not create your own with the freeform shape tool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Insert &gt; shapes &gt; freeform</a:t>
            </a:r>
          </a:p>
        </p:txBody>
      </p:sp>
      <p:grpSp>
        <p:nvGrpSpPr>
          <p:cNvPr id="9222" name="Group 3090"/>
          <p:cNvGrpSpPr>
            <a:grpSpLocks/>
          </p:cNvGrpSpPr>
          <p:nvPr/>
        </p:nvGrpSpPr>
        <p:grpSpPr bwMode="auto">
          <a:xfrm>
            <a:off x="7388225" y="981075"/>
            <a:ext cx="958850" cy="1622425"/>
            <a:chOff x="2366963" y="3300751"/>
            <a:chExt cx="1196975" cy="2022475"/>
          </a:xfrm>
        </p:grpSpPr>
        <p:sp>
          <p:nvSpPr>
            <p:cNvPr id="9292" name="Rectangle 28"/>
            <p:cNvSpPr>
              <a:spLocks noChangeArrowheads="1"/>
            </p:cNvSpPr>
            <p:nvPr/>
          </p:nvSpPr>
          <p:spPr bwMode="auto">
            <a:xfrm>
              <a:off x="2611438" y="4332626"/>
              <a:ext cx="701675" cy="9906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9293" name="Freeform 33"/>
            <p:cNvSpPr>
              <a:spLocks/>
            </p:cNvSpPr>
            <p:nvPr/>
          </p:nvSpPr>
          <p:spPr bwMode="auto">
            <a:xfrm>
              <a:off x="2366963" y="3300751"/>
              <a:ext cx="1196975" cy="1711325"/>
            </a:xfrm>
            <a:custGeom>
              <a:avLst/>
              <a:gdLst>
                <a:gd name="T0" fmla="*/ 2147483646 w 754"/>
                <a:gd name="T1" fmla="*/ 0 h 1078"/>
                <a:gd name="T2" fmla="*/ 2147483646 w 754"/>
                <a:gd name="T3" fmla="*/ 0 h 1078"/>
                <a:gd name="T4" fmla="*/ 2147483646 w 754"/>
                <a:gd name="T5" fmla="*/ 0 h 1078"/>
                <a:gd name="T6" fmla="*/ 2147483646 w 754"/>
                <a:gd name="T7" fmla="*/ 2147483646 h 1078"/>
                <a:gd name="T8" fmla="*/ 2147483646 w 754"/>
                <a:gd name="T9" fmla="*/ 2147483646 h 1078"/>
                <a:gd name="T10" fmla="*/ 2147483646 w 754"/>
                <a:gd name="T11" fmla="*/ 2147483646 h 1078"/>
                <a:gd name="T12" fmla="*/ 2147483646 w 754"/>
                <a:gd name="T13" fmla="*/ 2147483646 h 1078"/>
                <a:gd name="T14" fmla="*/ 2147483646 w 754"/>
                <a:gd name="T15" fmla="*/ 2147483646 h 1078"/>
                <a:gd name="T16" fmla="*/ 2147483646 w 754"/>
                <a:gd name="T17" fmla="*/ 2147483646 h 1078"/>
                <a:gd name="T18" fmla="*/ 2147483646 w 754"/>
                <a:gd name="T19" fmla="*/ 2147483646 h 1078"/>
                <a:gd name="T20" fmla="*/ 2147483646 w 754"/>
                <a:gd name="T21" fmla="*/ 2147483646 h 1078"/>
                <a:gd name="T22" fmla="*/ 2147483646 w 754"/>
                <a:gd name="T23" fmla="*/ 2147483646 h 1078"/>
                <a:gd name="T24" fmla="*/ 2147483646 w 754"/>
                <a:gd name="T25" fmla="*/ 2147483646 h 1078"/>
                <a:gd name="T26" fmla="*/ 2147483646 w 754"/>
                <a:gd name="T27" fmla="*/ 2147483646 h 1078"/>
                <a:gd name="T28" fmla="*/ 2147483646 w 754"/>
                <a:gd name="T29" fmla="*/ 2147483646 h 1078"/>
                <a:gd name="T30" fmla="*/ 2147483646 w 754"/>
                <a:gd name="T31" fmla="*/ 2147483646 h 1078"/>
                <a:gd name="T32" fmla="*/ 2147483646 w 754"/>
                <a:gd name="T33" fmla="*/ 2147483646 h 1078"/>
                <a:gd name="T34" fmla="*/ 2147483646 w 754"/>
                <a:gd name="T35" fmla="*/ 2147483646 h 1078"/>
                <a:gd name="T36" fmla="*/ 2147483646 w 754"/>
                <a:gd name="T37" fmla="*/ 2147483646 h 1078"/>
                <a:gd name="T38" fmla="*/ 2147483646 w 754"/>
                <a:gd name="T39" fmla="*/ 2147483646 h 1078"/>
                <a:gd name="T40" fmla="*/ 2147483646 w 754"/>
                <a:gd name="T41" fmla="*/ 2147483646 h 1078"/>
                <a:gd name="T42" fmla="*/ 2147483646 w 754"/>
                <a:gd name="T43" fmla="*/ 2147483646 h 1078"/>
                <a:gd name="T44" fmla="*/ 2147483646 w 754"/>
                <a:gd name="T45" fmla="*/ 2147483646 h 1078"/>
                <a:gd name="T46" fmla="*/ 2147483646 w 754"/>
                <a:gd name="T47" fmla="*/ 2147483646 h 1078"/>
                <a:gd name="T48" fmla="*/ 2147483646 w 754"/>
                <a:gd name="T49" fmla="*/ 2147483646 h 1078"/>
                <a:gd name="T50" fmla="*/ 2147483646 w 754"/>
                <a:gd name="T51" fmla="*/ 2147483646 h 1078"/>
                <a:gd name="T52" fmla="*/ 2147483646 w 754"/>
                <a:gd name="T53" fmla="*/ 2147483646 h 1078"/>
                <a:gd name="T54" fmla="*/ 2147483646 w 754"/>
                <a:gd name="T55" fmla="*/ 2147483646 h 1078"/>
                <a:gd name="T56" fmla="*/ 2147483646 w 754"/>
                <a:gd name="T57" fmla="*/ 2147483646 h 1078"/>
                <a:gd name="T58" fmla="*/ 2147483646 w 754"/>
                <a:gd name="T59" fmla="*/ 2147483646 h 1078"/>
                <a:gd name="T60" fmla="*/ 2147483646 w 754"/>
                <a:gd name="T61" fmla="*/ 2147483646 h 1078"/>
                <a:gd name="T62" fmla="*/ 2147483646 w 754"/>
                <a:gd name="T63" fmla="*/ 2147483646 h 1078"/>
                <a:gd name="T64" fmla="*/ 2147483646 w 754"/>
                <a:gd name="T65" fmla="*/ 2147483646 h 1078"/>
                <a:gd name="T66" fmla="*/ 2147483646 w 754"/>
                <a:gd name="T67" fmla="*/ 2147483646 h 1078"/>
                <a:gd name="T68" fmla="*/ 2147483646 w 754"/>
                <a:gd name="T69" fmla="*/ 2147483646 h 1078"/>
                <a:gd name="T70" fmla="*/ 2147483646 w 754"/>
                <a:gd name="T71" fmla="*/ 2147483646 h 1078"/>
                <a:gd name="T72" fmla="*/ 2147483646 w 754"/>
                <a:gd name="T73" fmla="*/ 2147483646 h 1078"/>
                <a:gd name="T74" fmla="*/ 2147483646 w 754"/>
                <a:gd name="T75" fmla="*/ 2147483646 h 1078"/>
                <a:gd name="T76" fmla="*/ 2147483646 w 754"/>
                <a:gd name="T77" fmla="*/ 2147483646 h 1078"/>
                <a:gd name="T78" fmla="*/ 2147483646 w 754"/>
                <a:gd name="T79" fmla="*/ 2147483646 h 1078"/>
                <a:gd name="T80" fmla="*/ 0 w 754"/>
                <a:gd name="T81" fmla="*/ 2147483646 h 1078"/>
                <a:gd name="T82" fmla="*/ 2147483646 w 754"/>
                <a:gd name="T83" fmla="*/ 2147483646 h 1078"/>
                <a:gd name="T84" fmla="*/ 2147483646 w 754"/>
                <a:gd name="T85" fmla="*/ 2147483646 h 1078"/>
                <a:gd name="T86" fmla="*/ 2147483646 w 754"/>
                <a:gd name="T87" fmla="*/ 2147483646 h 1078"/>
                <a:gd name="T88" fmla="*/ 2147483646 w 754"/>
                <a:gd name="T89" fmla="*/ 2147483646 h 1078"/>
                <a:gd name="T90" fmla="*/ 2147483646 w 754"/>
                <a:gd name="T91" fmla="*/ 2147483646 h 1078"/>
                <a:gd name="T92" fmla="*/ 2147483646 w 754"/>
                <a:gd name="T93" fmla="*/ 2147483646 h 1078"/>
                <a:gd name="T94" fmla="*/ 2147483646 w 754"/>
                <a:gd name="T95" fmla="*/ 2147483646 h 1078"/>
                <a:gd name="T96" fmla="*/ 2147483646 w 754"/>
                <a:gd name="T97" fmla="*/ 2147483646 h 1078"/>
                <a:gd name="T98" fmla="*/ 2147483646 w 754"/>
                <a:gd name="T99" fmla="*/ 2147483646 h 1078"/>
                <a:gd name="T100" fmla="*/ 2147483646 w 754"/>
                <a:gd name="T101" fmla="*/ 0 h 10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4" h="1078">
                  <a:moveTo>
                    <a:pt x="362" y="0"/>
                  </a:moveTo>
                  <a:lnTo>
                    <a:pt x="362" y="0"/>
                  </a:lnTo>
                  <a:lnTo>
                    <a:pt x="36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6" y="2"/>
                  </a:lnTo>
                  <a:lnTo>
                    <a:pt x="446" y="12"/>
                  </a:lnTo>
                  <a:lnTo>
                    <a:pt x="472" y="18"/>
                  </a:lnTo>
                  <a:lnTo>
                    <a:pt x="500" y="28"/>
                  </a:lnTo>
                  <a:lnTo>
                    <a:pt x="532" y="42"/>
                  </a:lnTo>
                  <a:lnTo>
                    <a:pt x="564" y="56"/>
                  </a:lnTo>
                  <a:lnTo>
                    <a:pt x="596" y="76"/>
                  </a:lnTo>
                  <a:lnTo>
                    <a:pt x="628" y="98"/>
                  </a:lnTo>
                  <a:lnTo>
                    <a:pt x="658" y="124"/>
                  </a:lnTo>
                  <a:lnTo>
                    <a:pt x="674" y="138"/>
                  </a:lnTo>
                  <a:lnTo>
                    <a:pt x="686" y="154"/>
                  </a:lnTo>
                  <a:lnTo>
                    <a:pt x="700" y="170"/>
                  </a:lnTo>
                  <a:lnTo>
                    <a:pt x="712" y="188"/>
                  </a:lnTo>
                  <a:lnTo>
                    <a:pt x="722" y="208"/>
                  </a:lnTo>
                  <a:lnTo>
                    <a:pt x="732" y="228"/>
                  </a:lnTo>
                  <a:lnTo>
                    <a:pt x="738" y="250"/>
                  </a:lnTo>
                  <a:lnTo>
                    <a:pt x="746" y="272"/>
                  </a:lnTo>
                  <a:lnTo>
                    <a:pt x="750" y="296"/>
                  </a:lnTo>
                  <a:lnTo>
                    <a:pt x="754" y="322"/>
                  </a:lnTo>
                  <a:lnTo>
                    <a:pt x="736" y="472"/>
                  </a:lnTo>
                  <a:lnTo>
                    <a:pt x="720" y="586"/>
                  </a:lnTo>
                  <a:lnTo>
                    <a:pt x="712" y="630"/>
                  </a:lnTo>
                  <a:lnTo>
                    <a:pt x="704" y="658"/>
                  </a:lnTo>
                  <a:lnTo>
                    <a:pt x="700" y="676"/>
                  </a:lnTo>
                  <a:lnTo>
                    <a:pt x="698" y="694"/>
                  </a:lnTo>
                  <a:lnTo>
                    <a:pt x="700" y="728"/>
                  </a:lnTo>
                  <a:lnTo>
                    <a:pt x="702" y="746"/>
                  </a:lnTo>
                  <a:lnTo>
                    <a:pt x="700" y="766"/>
                  </a:lnTo>
                  <a:lnTo>
                    <a:pt x="696" y="786"/>
                  </a:lnTo>
                  <a:lnTo>
                    <a:pt x="686" y="808"/>
                  </a:lnTo>
                  <a:lnTo>
                    <a:pt x="670" y="834"/>
                  </a:lnTo>
                  <a:lnTo>
                    <a:pt x="648" y="864"/>
                  </a:lnTo>
                  <a:lnTo>
                    <a:pt x="620" y="898"/>
                  </a:lnTo>
                  <a:lnTo>
                    <a:pt x="592" y="930"/>
                  </a:lnTo>
                  <a:lnTo>
                    <a:pt x="538" y="986"/>
                  </a:lnTo>
                  <a:lnTo>
                    <a:pt x="508" y="1018"/>
                  </a:lnTo>
                  <a:lnTo>
                    <a:pt x="492" y="1032"/>
                  </a:lnTo>
                  <a:lnTo>
                    <a:pt x="470" y="1050"/>
                  </a:lnTo>
                  <a:lnTo>
                    <a:pt x="446" y="1064"/>
                  </a:lnTo>
                  <a:lnTo>
                    <a:pt x="434" y="1070"/>
                  </a:lnTo>
                  <a:lnTo>
                    <a:pt x="422" y="1074"/>
                  </a:lnTo>
                  <a:lnTo>
                    <a:pt x="398" y="1078"/>
                  </a:lnTo>
                  <a:lnTo>
                    <a:pt x="352" y="1078"/>
                  </a:lnTo>
                  <a:lnTo>
                    <a:pt x="334" y="1076"/>
                  </a:lnTo>
                  <a:lnTo>
                    <a:pt x="322" y="1072"/>
                  </a:lnTo>
                  <a:lnTo>
                    <a:pt x="310" y="1066"/>
                  </a:lnTo>
                  <a:lnTo>
                    <a:pt x="284" y="1050"/>
                  </a:lnTo>
                  <a:lnTo>
                    <a:pt x="262" y="1032"/>
                  </a:lnTo>
                  <a:lnTo>
                    <a:pt x="246" y="1018"/>
                  </a:lnTo>
                  <a:lnTo>
                    <a:pt x="216" y="986"/>
                  </a:lnTo>
                  <a:lnTo>
                    <a:pt x="162" y="930"/>
                  </a:lnTo>
                  <a:lnTo>
                    <a:pt x="134" y="898"/>
                  </a:lnTo>
                  <a:lnTo>
                    <a:pt x="106" y="866"/>
                  </a:lnTo>
                  <a:lnTo>
                    <a:pt x="84" y="834"/>
                  </a:lnTo>
                  <a:lnTo>
                    <a:pt x="68" y="808"/>
                  </a:lnTo>
                  <a:lnTo>
                    <a:pt x="58" y="786"/>
                  </a:lnTo>
                  <a:lnTo>
                    <a:pt x="54" y="766"/>
                  </a:lnTo>
                  <a:lnTo>
                    <a:pt x="52" y="746"/>
                  </a:lnTo>
                  <a:lnTo>
                    <a:pt x="54" y="728"/>
                  </a:lnTo>
                  <a:lnTo>
                    <a:pt x="56" y="694"/>
                  </a:lnTo>
                  <a:lnTo>
                    <a:pt x="54" y="676"/>
                  </a:lnTo>
                  <a:lnTo>
                    <a:pt x="50" y="658"/>
                  </a:lnTo>
                  <a:lnTo>
                    <a:pt x="42" y="630"/>
                  </a:lnTo>
                  <a:lnTo>
                    <a:pt x="34" y="586"/>
                  </a:lnTo>
                  <a:lnTo>
                    <a:pt x="18" y="472"/>
                  </a:lnTo>
                  <a:lnTo>
                    <a:pt x="0" y="322"/>
                  </a:lnTo>
                  <a:lnTo>
                    <a:pt x="4" y="296"/>
                  </a:lnTo>
                  <a:lnTo>
                    <a:pt x="8" y="272"/>
                  </a:lnTo>
                  <a:lnTo>
                    <a:pt x="14" y="250"/>
                  </a:lnTo>
                  <a:lnTo>
                    <a:pt x="22" y="228"/>
                  </a:lnTo>
                  <a:lnTo>
                    <a:pt x="32" y="208"/>
                  </a:lnTo>
                  <a:lnTo>
                    <a:pt x="42" y="188"/>
                  </a:lnTo>
                  <a:lnTo>
                    <a:pt x="54" y="170"/>
                  </a:lnTo>
                  <a:lnTo>
                    <a:pt x="68" y="154"/>
                  </a:lnTo>
                  <a:lnTo>
                    <a:pt x="80" y="138"/>
                  </a:lnTo>
                  <a:lnTo>
                    <a:pt x="94" y="124"/>
                  </a:lnTo>
                  <a:lnTo>
                    <a:pt x="126" y="98"/>
                  </a:lnTo>
                  <a:lnTo>
                    <a:pt x="158" y="76"/>
                  </a:lnTo>
                  <a:lnTo>
                    <a:pt x="190" y="56"/>
                  </a:lnTo>
                  <a:lnTo>
                    <a:pt x="222" y="42"/>
                  </a:lnTo>
                  <a:lnTo>
                    <a:pt x="254" y="28"/>
                  </a:lnTo>
                  <a:lnTo>
                    <a:pt x="282" y="20"/>
                  </a:lnTo>
                  <a:lnTo>
                    <a:pt x="308" y="12"/>
                  </a:lnTo>
                  <a:lnTo>
                    <a:pt x="348" y="2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3" name="Group 3178"/>
          <p:cNvGrpSpPr>
            <a:grpSpLocks/>
          </p:cNvGrpSpPr>
          <p:nvPr/>
        </p:nvGrpSpPr>
        <p:grpSpPr bwMode="auto">
          <a:xfrm>
            <a:off x="7427913" y="1446213"/>
            <a:ext cx="879475" cy="157162"/>
            <a:chOff x="1584325" y="3527425"/>
            <a:chExt cx="1066800" cy="190500"/>
          </a:xfrm>
        </p:grpSpPr>
        <p:sp>
          <p:nvSpPr>
            <p:cNvPr id="9272" name="Freeform 72"/>
            <p:cNvSpPr>
              <a:spLocks/>
            </p:cNvSpPr>
            <p:nvPr/>
          </p:nvSpPr>
          <p:spPr bwMode="auto">
            <a:xfrm>
              <a:off x="1905000" y="3597275"/>
              <a:ext cx="98425" cy="111125"/>
            </a:xfrm>
            <a:custGeom>
              <a:avLst/>
              <a:gdLst>
                <a:gd name="T0" fmla="*/ 2147483646 w 62"/>
                <a:gd name="T1" fmla="*/ 2147483646 h 70"/>
                <a:gd name="T2" fmla="*/ 2147483646 w 62"/>
                <a:gd name="T3" fmla="*/ 2147483646 h 70"/>
                <a:gd name="T4" fmla="*/ 2147483646 w 62"/>
                <a:gd name="T5" fmla="*/ 2147483646 h 70"/>
                <a:gd name="T6" fmla="*/ 2147483646 w 62"/>
                <a:gd name="T7" fmla="*/ 2147483646 h 70"/>
                <a:gd name="T8" fmla="*/ 2147483646 w 62"/>
                <a:gd name="T9" fmla="*/ 2147483646 h 70"/>
                <a:gd name="T10" fmla="*/ 2147483646 w 62"/>
                <a:gd name="T11" fmla="*/ 2147483646 h 70"/>
                <a:gd name="T12" fmla="*/ 2147483646 w 62"/>
                <a:gd name="T13" fmla="*/ 2147483646 h 70"/>
                <a:gd name="T14" fmla="*/ 2147483646 w 62"/>
                <a:gd name="T15" fmla="*/ 2147483646 h 70"/>
                <a:gd name="T16" fmla="*/ 2147483646 w 62"/>
                <a:gd name="T17" fmla="*/ 2147483646 h 70"/>
                <a:gd name="T18" fmla="*/ 2147483646 w 62"/>
                <a:gd name="T19" fmla="*/ 2147483646 h 70"/>
                <a:gd name="T20" fmla="*/ 2147483646 w 62"/>
                <a:gd name="T21" fmla="*/ 2147483646 h 70"/>
                <a:gd name="T22" fmla="*/ 2147483646 w 62"/>
                <a:gd name="T23" fmla="*/ 2147483646 h 70"/>
                <a:gd name="T24" fmla="*/ 0 w 62"/>
                <a:gd name="T25" fmla="*/ 0 h 70"/>
                <a:gd name="T26" fmla="*/ 0 w 62"/>
                <a:gd name="T27" fmla="*/ 0 h 70"/>
                <a:gd name="T28" fmla="*/ 2147483646 w 62"/>
                <a:gd name="T29" fmla="*/ 2147483646 h 70"/>
                <a:gd name="T30" fmla="*/ 2147483646 w 62"/>
                <a:gd name="T31" fmla="*/ 2147483646 h 70"/>
                <a:gd name="T32" fmla="*/ 2147483646 w 62"/>
                <a:gd name="T33" fmla="*/ 2147483646 h 70"/>
                <a:gd name="T34" fmla="*/ 2147483646 w 62"/>
                <a:gd name="T35" fmla="*/ 2147483646 h 70"/>
                <a:gd name="T36" fmla="*/ 2147483646 w 62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70">
                  <a:moveTo>
                    <a:pt x="62" y="50"/>
                  </a:moveTo>
                  <a:lnTo>
                    <a:pt x="62" y="50"/>
                  </a:lnTo>
                  <a:lnTo>
                    <a:pt x="46" y="56"/>
                  </a:lnTo>
                  <a:lnTo>
                    <a:pt x="26" y="64"/>
                  </a:lnTo>
                  <a:lnTo>
                    <a:pt x="4" y="70"/>
                  </a:lnTo>
                  <a:lnTo>
                    <a:pt x="12" y="58"/>
                  </a:lnTo>
                  <a:lnTo>
                    <a:pt x="14" y="44"/>
                  </a:lnTo>
                  <a:lnTo>
                    <a:pt x="14" y="32"/>
                  </a:lnTo>
                  <a:lnTo>
                    <a:pt x="12" y="20"/>
                  </a:lnTo>
                  <a:lnTo>
                    <a:pt x="8" y="8"/>
                  </a:lnTo>
                  <a:lnTo>
                    <a:pt x="0" y="0"/>
                  </a:lnTo>
                  <a:lnTo>
                    <a:pt x="16" y="6"/>
                  </a:lnTo>
                  <a:lnTo>
                    <a:pt x="32" y="18"/>
                  </a:lnTo>
                  <a:lnTo>
                    <a:pt x="48" y="32"/>
                  </a:lnTo>
                  <a:lnTo>
                    <a:pt x="6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73"/>
            <p:cNvSpPr>
              <a:spLocks noEditPoints="1"/>
            </p:cNvSpPr>
            <p:nvPr/>
          </p:nvSpPr>
          <p:spPr bwMode="auto">
            <a:xfrm>
              <a:off x="1755775" y="3584575"/>
              <a:ext cx="171450" cy="133350"/>
            </a:xfrm>
            <a:custGeom>
              <a:avLst/>
              <a:gdLst>
                <a:gd name="T0" fmla="*/ 2147483646 w 108"/>
                <a:gd name="T1" fmla="*/ 2147483646 h 84"/>
                <a:gd name="T2" fmla="*/ 2147483646 w 108"/>
                <a:gd name="T3" fmla="*/ 2147483646 h 84"/>
                <a:gd name="T4" fmla="*/ 2147483646 w 108"/>
                <a:gd name="T5" fmla="*/ 2147483646 h 84"/>
                <a:gd name="T6" fmla="*/ 2147483646 w 108"/>
                <a:gd name="T7" fmla="*/ 2147483646 h 84"/>
                <a:gd name="T8" fmla="*/ 2147483646 w 108"/>
                <a:gd name="T9" fmla="*/ 2147483646 h 84"/>
                <a:gd name="T10" fmla="*/ 2147483646 w 108"/>
                <a:gd name="T11" fmla="*/ 2147483646 h 84"/>
                <a:gd name="T12" fmla="*/ 2147483646 w 108"/>
                <a:gd name="T13" fmla="*/ 2147483646 h 84"/>
                <a:gd name="T14" fmla="*/ 2147483646 w 108"/>
                <a:gd name="T15" fmla="*/ 2147483646 h 84"/>
                <a:gd name="T16" fmla="*/ 2147483646 w 108"/>
                <a:gd name="T17" fmla="*/ 2147483646 h 84"/>
                <a:gd name="T18" fmla="*/ 2147483646 w 108"/>
                <a:gd name="T19" fmla="*/ 2147483646 h 84"/>
                <a:gd name="T20" fmla="*/ 2147483646 w 108"/>
                <a:gd name="T21" fmla="*/ 2147483646 h 84"/>
                <a:gd name="T22" fmla="*/ 2147483646 w 108"/>
                <a:gd name="T23" fmla="*/ 2147483646 h 84"/>
                <a:gd name="T24" fmla="*/ 2147483646 w 108"/>
                <a:gd name="T25" fmla="*/ 2147483646 h 84"/>
                <a:gd name="T26" fmla="*/ 0 w 108"/>
                <a:gd name="T27" fmla="*/ 2147483646 h 84"/>
                <a:gd name="T28" fmla="*/ 0 w 108"/>
                <a:gd name="T29" fmla="*/ 2147483646 h 84"/>
                <a:gd name="T30" fmla="*/ 0 w 108"/>
                <a:gd name="T31" fmla="*/ 2147483646 h 84"/>
                <a:gd name="T32" fmla="*/ 2147483646 w 108"/>
                <a:gd name="T33" fmla="*/ 2147483646 h 84"/>
                <a:gd name="T34" fmla="*/ 2147483646 w 108"/>
                <a:gd name="T35" fmla="*/ 2147483646 h 84"/>
                <a:gd name="T36" fmla="*/ 2147483646 w 108"/>
                <a:gd name="T37" fmla="*/ 2147483646 h 84"/>
                <a:gd name="T38" fmla="*/ 2147483646 w 108"/>
                <a:gd name="T39" fmla="*/ 2147483646 h 84"/>
                <a:gd name="T40" fmla="*/ 2147483646 w 108"/>
                <a:gd name="T41" fmla="*/ 2147483646 h 84"/>
                <a:gd name="T42" fmla="*/ 2147483646 w 108"/>
                <a:gd name="T43" fmla="*/ 0 h 84"/>
                <a:gd name="T44" fmla="*/ 2147483646 w 108"/>
                <a:gd name="T45" fmla="*/ 0 h 84"/>
                <a:gd name="T46" fmla="*/ 2147483646 w 108"/>
                <a:gd name="T47" fmla="*/ 2147483646 h 84"/>
                <a:gd name="T48" fmla="*/ 2147483646 w 108"/>
                <a:gd name="T49" fmla="*/ 2147483646 h 84"/>
                <a:gd name="T50" fmla="*/ 2147483646 w 108"/>
                <a:gd name="T51" fmla="*/ 2147483646 h 84"/>
                <a:gd name="T52" fmla="*/ 2147483646 w 108"/>
                <a:gd name="T53" fmla="*/ 2147483646 h 84"/>
                <a:gd name="T54" fmla="*/ 2147483646 w 108"/>
                <a:gd name="T55" fmla="*/ 2147483646 h 84"/>
                <a:gd name="T56" fmla="*/ 2147483646 w 108"/>
                <a:gd name="T57" fmla="*/ 2147483646 h 84"/>
                <a:gd name="T58" fmla="*/ 2147483646 w 108"/>
                <a:gd name="T59" fmla="*/ 2147483646 h 84"/>
                <a:gd name="T60" fmla="*/ 2147483646 w 108"/>
                <a:gd name="T61" fmla="*/ 2147483646 h 84"/>
                <a:gd name="T62" fmla="*/ 2147483646 w 108"/>
                <a:gd name="T63" fmla="*/ 2147483646 h 84"/>
                <a:gd name="T64" fmla="*/ 2147483646 w 108"/>
                <a:gd name="T65" fmla="*/ 2147483646 h 84"/>
                <a:gd name="T66" fmla="*/ 2147483646 w 108"/>
                <a:gd name="T67" fmla="*/ 2147483646 h 84"/>
                <a:gd name="T68" fmla="*/ 2147483646 w 108"/>
                <a:gd name="T69" fmla="*/ 2147483646 h 84"/>
                <a:gd name="T70" fmla="*/ 2147483646 w 108"/>
                <a:gd name="T71" fmla="*/ 2147483646 h 84"/>
                <a:gd name="T72" fmla="*/ 2147483646 w 108"/>
                <a:gd name="T73" fmla="*/ 2147483646 h 84"/>
                <a:gd name="T74" fmla="*/ 2147483646 w 108"/>
                <a:gd name="T75" fmla="*/ 2147483646 h 84"/>
                <a:gd name="T76" fmla="*/ 2147483646 w 108"/>
                <a:gd name="T77" fmla="*/ 2147483646 h 84"/>
                <a:gd name="T78" fmla="*/ 2147483646 w 108"/>
                <a:gd name="T79" fmla="*/ 2147483646 h 84"/>
                <a:gd name="T80" fmla="*/ 2147483646 w 108"/>
                <a:gd name="T81" fmla="*/ 2147483646 h 84"/>
                <a:gd name="T82" fmla="*/ 2147483646 w 108"/>
                <a:gd name="T83" fmla="*/ 2147483646 h 84"/>
                <a:gd name="T84" fmla="*/ 2147483646 w 108"/>
                <a:gd name="T85" fmla="*/ 2147483646 h 84"/>
                <a:gd name="T86" fmla="*/ 2147483646 w 108"/>
                <a:gd name="T87" fmla="*/ 2147483646 h 84"/>
                <a:gd name="T88" fmla="*/ 2147483646 w 108"/>
                <a:gd name="T89" fmla="*/ 2147483646 h 84"/>
                <a:gd name="T90" fmla="*/ 2147483646 w 108"/>
                <a:gd name="T91" fmla="*/ 2147483646 h 84"/>
                <a:gd name="T92" fmla="*/ 2147483646 w 108"/>
                <a:gd name="T93" fmla="*/ 2147483646 h 84"/>
                <a:gd name="T94" fmla="*/ 2147483646 w 108"/>
                <a:gd name="T95" fmla="*/ 2147483646 h 84"/>
                <a:gd name="T96" fmla="*/ 2147483646 w 108"/>
                <a:gd name="T97" fmla="*/ 2147483646 h 84"/>
                <a:gd name="T98" fmla="*/ 2147483646 w 108"/>
                <a:gd name="T99" fmla="*/ 2147483646 h 84"/>
                <a:gd name="T100" fmla="*/ 2147483646 w 108"/>
                <a:gd name="T101" fmla="*/ 2147483646 h 84"/>
                <a:gd name="T102" fmla="*/ 2147483646 w 108"/>
                <a:gd name="T103" fmla="*/ 2147483646 h 84"/>
                <a:gd name="T104" fmla="*/ 2147483646 w 108"/>
                <a:gd name="T105" fmla="*/ 2147483646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" h="84">
                  <a:moveTo>
                    <a:pt x="108" y="52"/>
                  </a:moveTo>
                  <a:lnTo>
                    <a:pt x="108" y="52"/>
                  </a:lnTo>
                  <a:lnTo>
                    <a:pt x="106" y="66"/>
                  </a:lnTo>
                  <a:lnTo>
                    <a:pt x="98" y="78"/>
                  </a:lnTo>
                  <a:lnTo>
                    <a:pt x="70" y="84"/>
                  </a:lnTo>
                  <a:lnTo>
                    <a:pt x="56" y="84"/>
                  </a:lnTo>
                  <a:lnTo>
                    <a:pt x="44" y="84"/>
                  </a:lnTo>
                  <a:lnTo>
                    <a:pt x="10" y="78"/>
                  </a:lnTo>
                  <a:lnTo>
                    <a:pt x="6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10"/>
                  </a:lnTo>
                  <a:lnTo>
                    <a:pt x="18" y="4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4" y="2"/>
                  </a:lnTo>
                  <a:lnTo>
                    <a:pt x="94" y="8"/>
                  </a:lnTo>
                  <a:lnTo>
                    <a:pt x="102" y="16"/>
                  </a:lnTo>
                  <a:lnTo>
                    <a:pt x="106" y="28"/>
                  </a:lnTo>
                  <a:lnTo>
                    <a:pt x="108" y="40"/>
                  </a:lnTo>
                  <a:lnTo>
                    <a:pt x="108" y="52"/>
                  </a:lnTo>
                  <a:close/>
                  <a:moveTo>
                    <a:pt x="78" y="48"/>
                  </a:moveTo>
                  <a:lnTo>
                    <a:pt x="78" y="48"/>
                  </a:lnTo>
                  <a:lnTo>
                    <a:pt x="78" y="38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8" y="22"/>
                  </a:lnTo>
                  <a:lnTo>
                    <a:pt x="48" y="22"/>
                  </a:lnTo>
                  <a:lnTo>
                    <a:pt x="40" y="26"/>
                  </a:lnTo>
                  <a:lnTo>
                    <a:pt x="34" y="34"/>
                  </a:lnTo>
                  <a:lnTo>
                    <a:pt x="30" y="42"/>
                  </a:lnTo>
                  <a:lnTo>
                    <a:pt x="32" y="52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8"/>
                  </a:lnTo>
                  <a:lnTo>
                    <a:pt x="70" y="64"/>
                  </a:lnTo>
                  <a:lnTo>
                    <a:pt x="76" y="56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Freeform 74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0 h 46"/>
                <a:gd name="T2" fmla="*/ 2147483646 w 48"/>
                <a:gd name="T3" fmla="*/ 0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0 w 48"/>
                <a:gd name="T31" fmla="*/ 2147483646 h 46"/>
                <a:gd name="T32" fmla="*/ 0 w 48"/>
                <a:gd name="T33" fmla="*/ 2147483646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0 h 46"/>
                <a:gd name="T40" fmla="*/ 2147483646 w 48"/>
                <a:gd name="T41" fmla="*/ 0 h 46"/>
                <a:gd name="T42" fmla="*/ 2147483646 w 48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28" y="0"/>
                  </a:move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75"/>
            <p:cNvSpPr>
              <a:spLocks/>
            </p:cNvSpPr>
            <p:nvPr/>
          </p:nvSpPr>
          <p:spPr bwMode="auto">
            <a:xfrm>
              <a:off x="1647825" y="3590925"/>
              <a:ext cx="136525" cy="117475"/>
            </a:xfrm>
            <a:custGeom>
              <a:avLst/>
              <a:gdLst>
                <a:gd name="T0" fmla="*/ 2147483646 w 86"/>
                <a:gd name="T1" fmla="*/ 2147483646 h 74"/>
                <a:gd name="T2" fmla="*/ 2147483646 w 86"/>
                <a:gd name="T3" fmla="*/ 2147483646 h 74"/>
                <a:gd name="T4" fmla="*/ 2147483646 w 86"/>
                <a:gd name="T5" fmla="*/ 2147483646 h 74"/>
                <a:gd name="T6" fmla="*/ 2147483646 w 86"/>
                <a:gd name="T7" fmla="*/ 2147483646 h 74"/>
                <a:gd name="T8" fmla="*/ 2147483646 w 86"/>
                <a:gd name="T9" fmla="*/ 2147483646 h 74"/>
                <a:gd name="T10" fmla="*/ 2147483646 w 86"/>
                <a:gd name="T11" fmla="*/ 2147483646 h 74"/>
                <a:gd name="T12" fmla="*/ 2147483646 w 86"/>
                <a:gd name="T13" fmla="*/ 2147483646 h 74"/>
                <a:gd name="T14" fmla="*/ 2147483646 w 86"/>
                <a:gd name="T15" fmla="*/ 2147483646 h 74"/>
                <a:gd name="T16" fmla="*/ 0 w 86"/>
                <a:gd name="T17" fmla="*/ 2147483646 h 74"/>
                <a:gd name="T18" fmla="*/ 0 w 86"/>
                <a:gd name="T19" fmla="*/ 2147483646 h 74"/>
                <a:gd name="T20" fmla="*/ 2147483646 w 86"/>
                <a:gd name="T21" fmla="*/ 2147483646 h 74"/>
                <a:gd name="T22" fmla="*/ 2147483646 w 86"/>
                <a:gd name="T23" fmla="*/ 2147483646 h 74"/>
                <a:gd name="T24" fmla="*/ 2147483646 w 86"/>
                <a:gd name="T25" fmla="*/ 2147483646 h 74"/>
                <a:gd name="T26" fmla="*/ 2147483646 w 86"/>
                <a:gd name="T27" fmla="*/ 2147483646 h 74"/>
                <a:gd name="T28" fmla="*/ 2147483646 w 86"/>
                <a:gd name="T29" fmla="*/ 2147483646 h 74"/>
                <a:gd name="T30" fmla="*/ 2147483646 w 86"/>
                <a:gd name="T31" fmla="*/ 2147483646 h 74"/>
                <a:gd name="T32" fmla="*/ 2147483646 w 86"/>
                <a:gd name="T33" fmla="*/ 2147483646 h 74"/>
                <a:gd name="T34" fmla="*/ 2147483646 w 86"/>
                <a:gd name="T35" fmla="*/ 2147483646 h 74"/>
                <a:gd name="T36" fmla="*/ 2147483646 w 86"/>
                <a:gd name="T37" fmla="*/ 2147483646 h 74"/>
                <a:gd name="T38" fmla="*/ 2147483646 w 86"/>
                <a:gd name="T39" fmla="*/ 0 h 74"/>
                <a:gd name="T40" fmla="*/ 2147483646 w 86"/>
                <a:gd name="T41" fmla="*/ 0 h 74"/>
                <a:gd name="T42" fmla="*/ 2147483646 w 86"/>
                <a:gd name="T43" fmla="*/ 2147483646 h 74"/>
                <a:gd name="T44" fmla="*/ 2147483646 w 86"/>
                <a:gd name="T45" fmla="*/ 2147483646 h 74"/>
                <a:gd name="T46" fmla="*/ 2147483646 w 86"/>
                <a:gd name="T47" fmla="*/ 2147483646 h 74"/>
                <a:gd name="T48" fmla="*/ 2147483646 w 86"/>
                <a:gd name="T49" fmla="*/ 2147483646 h 74"/>
                <a:gd name="T50" fmla="*/ 2147483646 w 86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74">
                  <a:moveTo>
                    <a:pt x="68" y="34"/>
                  </a:moveTo>
                  <a:lnTo>
                    <a:pt x="68" y="34"/>
                  </a:lnTo>
                  <a:lnTo>
                    <a:pt x="68" y="46"/>
                  </a:lnTo>
                  <a:lnTo>
                    <a:pt x="70" y="56"/>
                  </a:lnTo>
                  <a:lnTo>
                    <a:pt x="74" y="66"/>
                  </a:lnTo>
                  <a:lnTo>
                    <a:pt x="78" y="74"/>
                  </a:lnTo>
                  <a:lnTo>
                    <a:pt x="24" y="60"/>
                  </a:lnTo>
                  <a:lnTo>
                    <a:pt x="0" y="52"/>
                  </a:lnTo>
                  <a:lnTo>
                    <a:pt x="4" y="52"/>
                  </a:lnTo>
                  <a:lnTo>
                    <a:pt x="12" y="48"/>
                  </a:lnTo>
                  <a:lnTo>
                    <a:pt x="24" y="40"/>
                  </a:lnTo>
                  <a:lnTo>
                    <a:pt x="28" y="34"/>
                  </a:lnTo>
                  <a:lnTo>
                    <a:pt x="34" y="26"/>
                  </a:lnTo>
                  <a:lnTo>
                    <a:pt x="40" y="20"/>
                  </a:lnTo>
                  <a:lnTo>
                    <a:pt x="52" y="12"/>
                  </a:lnTo>
                  <a:lnTo>
                    <a:pt x="68" y="6"/>
                  </a:lnTo>
                  <a:lnTo>
                    <a:pt x="86" y="0"/>
                  </a:lnTo>
                  <a:lnTo>
                    <a:pt x="80" y="6"/>
                  </a:lnTo>
                  <a:lnTo>
                    <a:pt x="74" y="14"/>
                  </a:lnTo>
                  <a:lnTo>
                    <a:pt x="70" y="2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Freeform 76"/>
            <p:cNvSpPr>
              <a:spLocks/>
            </p:cNvSpPr>
            <p:nvPr/>
          </p:nvSpPr>
          <p:spPr bwMode="auto">
            <a:xfrm>
              <a:off x="1647825" y="358457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0 w 224"/>
                <a:gd name="T7" fmla="*/ 2147483646 h 84"/>
                <a:gd name="T8" fmla="*/ 0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2147483646 w 224"/>
                <a:gd name="T49" fmla="*/ 2147483646 h 84"/>
                <a:gd name="T50" fmla="*/ 2147483646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2147483646 w 224"/>
                <a:gd name="T71" fmla="*/ 2147483646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84">
                  <a:moveTo>
                    <a:pt x="78" y="78"/>
                  </a:moveTo>
                  <a:lnTo>
                    <a:pt x="78" y="78"/>
                  </a:lnTo>
                  <a:lnTo>
                    <a:pt x="24" y="6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12" y="52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86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62" y="8"/>
                  </a:lnTo>
                  <a:lnTo>
                    <a:pt x="178" y="14"/>
                  </a:lnTo>
                  <a:lnTo>
                    <a:pt x="194" y="26"/>
                  </a:lnTo>
                  <a:lnTo>
                    <a:pt x="210" y="40"/>
                  </a:lnTo>
                  <a:lnTo>
                    <a:pt x="224" y="58"/>
                  </a:lnTo>
                  <a:lnTo>
                    <a:pt x="208" y="64"/>
                  </a:lnTo>
                  <a:lnTo>
                    <a:pt x="188" y="72"/>
                  </a:lnTo>
                  <a:lnTo>
                    <a:pt x="166" y="78"/>
                  </a:lnTo>
                  <a:lnTo>
                    <a:pt x="138" y="84"/>
                  </a:lnTo>
                  <a:lnTo>
                    <a:pt x="124" y="84"/>
                  </a:lnTo>
                  <a:lnTo>
                    <a:pt x="112" y="84"/>
                  </a:lnTo>
                  <a:lnTo>
                    <a:pt x="78" y="7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77"/>
            <p:cNvSpPr>
              <a:spLocks/>
            </p:cNvSpPr>
            <p:nvPr/>
          </p:nvSpPr>
          <p:spPr bwMode="auto">
            <a:xfrm>
              <a:off x="1584325" y="3533775"/>
              <a:ext cx="241300" cy="161925"/>
            </a:xfrm>
            <a:custGeom>
              <a:avLst/>
              <a:gdLst>
                <a:gd name="T0" fmla="*/ 0 w 152"/>
                <a:gd name="T1" fmla="*/ 2147483646 h 102"/>
                <a:gd name="T2" fmla="*/ 0 w 152"/>
                <a:gd name="T3" fmla="*/ 2147483646 h 102"/>
                <a:gd name="T4" fmla="*/ 2147483646 w 152"/>
                <a:gd name="T5" fmla="*/ 2147483646 h 102"/>
                <a:gd name="T6" fmla="*/ 2147483646 w 152"/>
                <a:gd name="T7" fmla="*/ 2147483646 h 102"/>
                <a:gd name="T8" fmla="*/ 2147483646 w 152"/>
                <a:gd name="T9" fmla="*/ 2147483646 h 102"/>
                <a:gd name="T10" fmla="*/ 2147483646 w 152"/>
                <a:gd name="T11" fmla="*/ 2147483646 h 102"/>
                <a:gd name="T12" fmla="*/ 2147483646 w 152"/>
                <a:gd name="T13" fmla="*/ 2147483646 h 102"/>
                <a:gd name="T14" fmla="*/ 2147483646 w 152"/>
                <a:gd name="T15" fmla="*/ 2147483646 h 102"/>
                <a:gd name="T16" fmla="*/ 2147483646 w 152"/>
                <a:gd name="T17" fmla="*/ 2147483646 h 102"/>
                <a:gd name="T18" fmla="*/ 2147483646 w 152"/>
                <a:gd name="T19" fmla="*/ 2147483646 h 102"/>
                <a:gd name="T20" fmla="*/ 2147483646 w 152"/>
                <a:gd name="T21" fmla="*/ 2147483646 h 102"/>
                <a:gd name="T22" fmla="*/ 2147483646 w 152"/>
                <a:gd name="T23" fmla="*/ 2147483646 h 102"/>
                <a:gd name="T24" fmla="*/ 2147483646 w 152"/>
                <a:gd name="T25" fmla="*/ 0 h 102"/>
                <a:gd name="T26" fmla="*/ 2147483646 w 152"/>
                <a:gd name="T27" fmla="*/ 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" h="102">
                  <a:moveTo>
                    <a:pt x="0" y="102"/>
                  </a:moveTo>
                  <a:lnTo>
                    <a:pt x="0" y="102"/>
                  </a:lnTo>
                  <a:lnTo>
                    <a:pt x="20" y="80"/>
                  </a:lnTo>
                  <a:lnTo>
                    <a:pt x="38" y="56"/>
                  </a:lnTo>
                  <a:lnTo>
                    <a:pt x="58" y="32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78"/>
            <p:cNvSpPr>
              <a:spLocks/>
            </p:cNvSpPr>
            <p:nvPr/>
          </p:nvSpPr>
          <p:spPr bwMode="auto">
            <a:xfrm>
              <a:off x="1755775" y="3590925"/>
              <a:ext cx="28575" cy="117475"/>
            </a:xfrm>
            <a:custGeom>
              <a:avLst/>
              <a:gdLst>
                <a:gd name="T0" fmla="*/ 2147483646 w 18"/>
                <a:gd name="T1" fmla="*/ 2147483646 h 74"/>
                <a:gd name="T2" fmla="*/ 2147483646 w 18"/>
                <a:gd name="T3" fmla="*/ 2147483646 h 74"/>
                <a:gd name="T4" fmla="*/ 2147483646 w 18"/>
                <a:gd name="T5" fmla="*/ 2147483646 h 74"/>
                <a:gd name="T6" fmla="*/ 2147483646 w 18"/>
                <a:gd name="T7" fmla="*/ 2147483646 h 74"/>
                <a:gd name="T8" fmla="*/ 0 w 18"/>
                <a:gd name="T9" fmla="*/ 2147483646 h 74"/>
                <a:gd name="T10" fmla="*/ 0 w 18"/>
                <a:gd name="T11" fmla="*/ 2147483646 h 74"/>
                <a:gd name="T12" fmla="*/ 0 w 18"/>
                <a:gd name="T13" fmla="*/ 2147483646 h 74"/>
                <a:gd name="T14" fmla="*/ 2147483646 w 18"/>
                <a:gd name="T15" fmla="*/ 2147483646 h 74"/>
                <a:gd name="T16" fmla="*/ 2147483646 w 18"/>
                <a:gd name="T17" fmla="*/ 2147483646 h 74"/>
                <a:gd name="T18" fmla="*/ 2147483646 w 18"/>
                <a:gd name="T19" fmla="*/ 2147483646 h 74"/>
                <a:gd name="T20" fmla="*/ 2147483646 w 18"/>
                <a:gd name="T21" fmla="*/ 0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74">
                  <a:moveTo>
                    <a:pt x="10" y="74"/>
                  </a:moveTo>
                  <a:lnTo>
                    <a:pt x="10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79"/>
            <p:cNvSpPr>
              <a:spLocks/>
            </p:cNvSpPr>
            <p:nvPr/>
          </p:nvSpPr>
          <p:spPr bwMode="auto">
            <a:xfrm>
              <a:off x="1905000" y="3597275"/>
              <a:ext cx="22225" cy="111125"/>
            </a:xfrm>
            <a:custGeom>
              <a:avLst/>
              <a:gdLst>
                <a:gd name="T0" fmla="*/ 0 w 14"/>
                <a:gd name="T1" fmla="*/ 0 h 70"/>
                <a:gd name="T2" fmla="*/ 0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2147483646 w 14"/>
                <a:gd name="T9" fmla="*/ 2147483646 h 70"/>
                <a:gd name="T10" fmla="*/ 2147483646 w 14"/>
                <a:gd name="T11" fmla="*/ 2147483646 h 70"/>
                <a:gd name="T12" fmla="*/ 2147483646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0" y="0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2" y="20"/>
                  </a:lnTo>
                  <a:lnTo>
                    <a:pt x="14" y="32"/>
                  </a:lnTo>
                  <a:lnTo>
                    <a:pt x="14" y="44"/>
                  </a:lnTo>
                  <a:lnTo>
                    <a:pt x="12" y="58"/>
                  </a:lnTo>
                  <a:lnTo>
                    <a:pt x="4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80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0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48" y="26"/>
                  </a:move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81"/>
            <p:cNvSpPr>
              <a:spLocks/>
            </p:cNvSpPr>
            <p:nvPr/>
          </p:nvSpPr>
          <p:spPr bwMode="auto">
            <a:xfrm>
              <a:off x="1803400" y="36131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0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0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82"/>
            <p:cNvSpPr>
              <a:spLocks/>
            </p:cNvSpPr>
            <p:nvPr/>
          </p:nvSpPr>
          <p:spPr bwMode="auto">
            <a:xfrm>
              <a:off x="2232025" y="3594100"/>
              <a:ext cx="95250" cy="111125"/>
            </a:xfrm>
            <a:custGeom>
              <a:avLst/>
              <a:gdLst>
                <a:gd name="T0" fmla="*/ 0 w 60"/>
                <a:gd name="T1" fmla="*/ 2147483646 h 70"/>
                <a:gd name="T2" fmla="*/ 0 w 60"/>
                <a:gd name="T3" fmla="*/ 2147483646 h 70"/>
                <a:gd name="T4" fmla="*/ 2147483646 w 60"/>
                <a:gd name="T5" fmla="*/ 2147483646 h 70"/>
                <a:gd name="T6" fmla="*/ 2147483646 w 60"/>
                <a:gd name="T7" fmla="*/ 2147483646 h 70"/>
                <a:gd name="T8" fmla="*/ 2147483646 w 60"/>
                <a:gd name="T9" fmla="*/ 2147483646 h 70"/>
                <a:gd name="T10" fmla="*/ 2147483646 w 60"/>
                <a:gd name="T11" fmla="*/ 2147483646 h 70"/>
                <a:gd name="T12" fmla="*/ 2147483646 w 60"/>
                <a:gd name="T13" fmla="*/ 2147483646 h 70"/>
                <a:gd name="T14" fmla="*/ 2147483646 w 60"/>
                <a:gd name="T15" fmla="*/ 2147483646 h 70"/>
                <a:gd name="T16" fmla="*/ 2147483646 w 60"/>
                <a:gd name="T17" fmla="*/ 2147483646 h 70"/>
                <a:gd name="T18" fmla="*/ 2147483646 w 60"/>
                <a:gd name="T19" fmla="*/ 2147483646 h 70"/>
                <a:gd name="T20" fmla="*/ 2147483646 w 60"/>
                <a:gd name="T21" fmla="*/ 2147483646 h 70"/>
                <a:gd name="T22" fmla="*/ 2147483646 w 60"/>
                <a:gd name="T23" fmla="*/ 2147483646 h 70"/>
                <a:gd name="T24" fmla="*/ 2147483646 w 60"/>
                <a:gd name="T25" fmla="*/ 0 h 70"/>
                <a:gd name="T26" fmla="*/ 2147483646 w 60"/>
                <a:gd name="T27" fmla="*/ 0 h 70"/>
                <a:gd name="T28" fmla="*/ 2147483646 w 60"/>
                <a:gd name="T29" fmla="*/ 2147483646 h 70"/>
                <a:gd name="T30" fmla="*/ 2147483646 w 60"/>
                <a:gd name="T31" fmla="*/ 2147483646 h 70"/>
                <a:gd name="T32" fmla="*/ 2147483646 w 60"/>
                <a:gd name="T33" fmla="*/ 2147483646 h 70"/>
                <a:gd name="T34" fmla="*/ 0 w 60"/>
                <a:gd name="T35" fmla="*/ 2147483646 h 70"/>
                <a:gd name="T36" fmla="*/ 0 w 60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70">
                  <a:moveTo>
                    <a:pt x="0" y="54"/>
                  </a:moveTo>
                  <a:lnTo>
                    <a:pt x="0" y="54"/>
                  </a:lnTo>
                  <a:lnTo>
                    <a:pt x="16" y="60"/>
                  </a:lnTo>
                  <a:lnTo>
                    <a:pt x="36" y="66"/>
                  </a:lnTo>
                  <a:lnTo>
                    <a:pt x="58" y="70"/>
                  </a:lnTo>
                  <a:lnTo>
                    <a:pt x="50" y="58"/>
                  </a:lnTo>
                  <a:lnTo>
                    <a:pt x="46" y="44"/>
                  </a:lnTo>
                  <a:lnTo>
                    <a:pt x="46" y="32"/>
                  </a:lnTo>
                  <a:lnTo>
                    <a:pt x="48" y="20"/>
                  </a:lnTo>
                  <a:lnTo>
                    <a:pt x="52" y="10"/>
                  </a:lnTo>
                  <a:lnTo>
                    <a:pt x="60" y="0"/>
                  </a:lnTo>
                  <a:lnTo>
                    <a:pt x="42" y="8"/>
                  </a:lnTo>
                  <a:lnTo>
                    <a:pt x="28" y="20"/>
                  </a:lnTo>
                  <a:lnTo>
                    <a:pt x="12" y="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83"/>
            <p:cNvSpPr>
              <a:spLocks noEditPoints="1"/>
            </p:cNvSpPr>
            <p:nvPr/>
          </p:nvSpPr>
          <p:spPr bwMode="auto">
            <a:xfrm>
              <a:off x="2305050" y="3578225"/>
              <a:ext cx="174625" cy="133350"/>
            </a:xfrm>
            <a:custGeom>
              <a:avLst/>
              <a:gdLst>
                <a:gd name="T0" fmla="*/ 0 w 110"/>
                <a:gd name="T1" fmla="*/ 2147483646 h 84"/>
                <a:gd name="T2" fmla="*/ 0 w 110"/>
                <a:gd name="T3" fmla="*/ 2147483646 h 84"/>
                <a:gd name="T4" fmla="*/ 2147483646 w 110"/>
                <a:gd name="T5" fmla="*/ 2147483646 h 84"/>
                <a:gd name="T6" fmla="*/ 2147483646 w 110"/>
                <a:gd name="T7" fmla="*/ 2147483646 h 84"/>
                <a:gd name="T8" fmla="*/ 2147483646 w 110"/>
                <a:gd name="T9" fmla="*/ 2147483646 h 84"/>
                <a:gd name="T10" fmla="*/ 2147483646 w 110"/>
                <a:gd name="T11" fmla="*/ 2147483646 h 84"/>
                <a:gd name="T12" fmla="*/ 2147483646 w 110"/>
                <a:gd name="T13" fmla="*/ 2147483646 h 84"/>
                <a:gd name="T14" fmla="*/ 2147483646 w 110"/>
                <a:gd name="T15" fmla="*/ 2147483646 h 84"/>
                <a:gd name="T16" fmla="*/ 2147483646 w 110"/>
                <a:gd name="T17" fmla="*/ 2147483646 h 84"/>
                <a:gd name="T18" fmla="*/ 2147483646 w 110"/>
                <a:gd name="T19" fmla="*/ 2147483646 h 84"/>
                <a:gd name="T20" fmla="*/ 2147483646 w 110"/>
                <a:gd name="T21" fmla="*/ 2147483646 h 84"/>
                <a:gd name="T22" fmla="*/ 2147483646 w 110"/>
                <a:gd name="T23" fmla="*/ 2147483646 h 84"/>
                <a:gd name="T24" fmla="*/ 2147483646 w 110"/>
                <a:gd name="T25" fmla="*/ 2147483646 h 84"/>
                <a:gd name="T26" fmla="*/ 2147483646 w 110"/>
                <a:gd name="T27" fmla="*/ 2147483646 h 84"/>
                <a:gd name="T28" fmla="*/ 2147483646 w 110"/>
                <a:gd name="T29" fmla="*/ 2147483646 h 84"/>
                <a:gd name="T30" fmla="*/ 2147483646 w 110"/>
                <a:gd name="T31" fmla="*/ 2147483646 h 84"/>
                <a:gd name="T32" fmla="*/ 2147483646 w 110"/>
                <a:gd name="T33" fmla="*/ 2147483646 h 84"/>
                <a:gd name="T34" fmla="*/ 2147483646 w 110"/>
                <a:gd name="T35" fmla="*/ 2147483646 h 84"/>
                <a:gd name="T36" fmla="*/ 2147483646 w 110"/>
                <a:gd name="T37" fmla="*/ 2147483646 h 84"/>
                <a:gd name="T38" fmla="*/ 2147483646 w 110"/>
                <a:gd name="T39" fmla="*/ 2147483646 h 84"/>
                <a:gd name="T40" fmla="*/ 2147483646 w 110"/>
                <a:gd name="T41" fmla="*/ 2147483646 h 84"/>
                <a:gd name="T42" fmla="*/ 2147483646 w 110"/>
                <a:gd name="T43" fmla="*/ 2147483646 h 84"/>
                <a:gd name="T44" fmla="*/ 2147483646 w 110"/>
                <a:gd name="T45" fmla="*/ 0 h 84"/>
                <a:gd name="T46" fmla="*/ 2147483646 w 110"/>
                <a:gd name="T47" fmla="*/ 0 h 84"/>
                <a:gd name="T48" fmla="*/ 2147483646 w 110"/>
                <a:gd name="T49" fmla="*/ 2147483646 h 84"/>
                <a:gd name="T50" fmla="*/ 2147483646 w 110"/>
                <a:gd name="T51" fmla="*/ 2147483646 h 84"/>
                <a:gd name="T52" fmla="*/ 2147483646 w 110"/>
                <a:gd name="T53" fmla="*/ 2147483646 h 84"/>
                <a:gd name="T54" fmla="*/ 2147483646 w 110"/>
                <a:gd name="T55" fmla="*/ 2147483646 h 84"/>
                <a:gd name="T56" fmla="*/ 2147483646 w 110"/>
                <a:gd name="T57" fmla="*/ 2147483646 h 84"/>
                <a:gd name="T58" fmla="*/ 0 w 110"/>
                <a:gd name="T59" fmla="*/ 2147483646 h 84"/>
                <a:gd name="T60" fmla="*/ 0 w 110"/>
                <a:gd name="T61" fmla="*/ 2147483646 h 84"/>
                <a:gd name="T62" fmla="*/ 0 w 110"/>
                <a:gd name="T63" fmla="*/ 2147483646 h 84"/>
                <a:gd name="T64" fmla="*/ 2147483646 w 110"/>
                <a:gd name="T65" fmla="*/ 2147483646 h 84"/>
                <a:gd name="T66" fmla="*/ 2147483646 w 110"/>
                <a:gd name="T67" fmla="*/ 2147483646 h 84"/>
                <a:gd name="T68" fmla="*/ 2147483646 w 110"/>
                <a:gd name="T69" fmla="*/ 2147483646 h 84"/>
                <a:gd name="T70" fmla="*/ 2147483646 w 110"/>
                <a:gd name="T71" fmla="*/ 2147483646 h 84"/>
                <a:gd name="T72" fmla="*/ 2147483646 w 110"/>
                <a:gd name="T73" fmla="*/ 2147483646 h 84"/>
                <a:gd name="T74" fmla="*/ 2147483646 w 110"/>
                <a:gd name="T75" fmla="*/ 2147483646 h 84"/>
                <a:gd name="T76" fmla="*/ 2147483646 w 110"/>
                <a:gd name="T77" fmla="*/ 2147483646 h 84"/>
                <a:gd name="T78" fmla="*/ 2147483646 w 110"/>
                <a:gd name="T79" fmla="*/ 2147483646 h 84"/>
                <a:gd name="T80" fmla="*/ 2147483646 w 110"/>
                <a:gd name="T81" fmla="*/ 2147483646 h 84"/>
                <a:gd name="T82" fmla="*/ 2147483646 w 110"/>
                <a:gd name="T83" fmla="*/ 2147483646 h 84"/>
                <a:gd name="T84" fmla="*/ 2147483646 w 110"/>
                <a:gd name="T85" fmla="*/ 2147483646 h 84"/>
                <a:gd name="T86" fmla="*/ 2147483646 w 110"/>
                <a:gd name="T87" fmla="*/ 2147483646 h 84"/>
                <a:gd name="T88" fmla="*/ 2147483646 w 110"/>
                <a:gd name="T89" fmla="*/ 2147483646 h 84"/>
                <a:gd name="T90" fmla="*/ 2147483646 w 110"/>
                <a:gd name="T91" fmla="*/ 2147483646 h 84"/>
                <a:gd name="T92" fmla="*/ 2147483646 w 110"/>
                <a:gd name="T93" fmla="*/ 2147483646 h 84"/>
                <a:gd name="T94" fmla="*/ 2147483646 w 110"/>
                <a:gd name="T95" fmla="*/ 2147483646 h 84"/>
                <a:gd name="T96" fmla="*/ 2147483646 w 110"/>
                <a:gd name="T97" fmla="*/ 2147483646 h 84"/>
                <a:gd name="T98" fmla="*/ 2147483646 w 110"/>
                <a:gd name="T99" fmla="*/ 2147483646 h 84"/>
                <a:gd name="T100" fmla="*/ 2147483646 w 110"/>
                <a:gd name="T101" fmla="*/ 2147483646 h 84"/>
                <a:gd name="T102" fmla="*/ 2147483646 w 110"/>
                <a:gd name="T103" fmla="*/ 2147483646 h 84"/>
                <a:gd name="T104" fmla="*/ 2147483646 w 110"/>
                <a:gd name="T105" fmla="*/ 2147483646 h 84"/>
                <a:gd name="T106" fmla="*/ 2147483646 w 110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" h="84">
                  <a:moveTo>
                    <a:pt x="0" y="54"/>
                  </a:moveTo>
                  <a:lnTo>
                    <a:pt x="0" y="54"/>
                  </a:lnTo>
                  <a:lnTo>
                    <a:pt x="4" y="68"/>
                  </a:lnTo>
                  <a:lnTo>
                    <a:pt x="12" y="80"/>
                  </a:lnTo>
                  <a:lnTo>
                    <a:pt x="40" y="84"/>
                  </a:lnTo>
                  <a:lnTo>
                    <a:pt x="54" y="84"/>
                  </a:lnTo>
                  <a:lnTo>
                    <a:pt x="68" y="84"/>
                  </a:lnTo>
                  <a:lnTo>
                    <a:pt x="100" y="76"/>
                  </a:lnTo>
                  <a:lnTo>
                    <a:pt x="104" y="68"/>
                  </a:lnTo>
                  <a:lnTo>
                    <a:pt x="108" y="58"/>
                  </a:lnTo>
                  <a:lnTo>
                    <a:pt x="110" y="48"/>
                  </a:lnTo>
                  <a:lnTo>
                    <a:pt x="108" y="36"/>
                  </a:lnTo>
                  <a:lnTo>
                    <a:pt x="106" y="26"/>
                  </a:lnTo>
                  <a:lnTo>
                    <a:pt x="102" y="18"/>
                  </a:lnTo>
                  <a:lnTo>
                    <a:pt x="96" y="8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32" y="4"/>
                  </a:lnTo>
                  <a:lnTo>
                    <a:pt x="14" y="10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4"/>
                  </a:lnTo>
                  <a:close/>
                  <a:moveTo>
                    <a:pt x="32" y="50"/>
                  </a:moveTo>
                  <a:lnTo>
                    <a:pt x="32" y="50"/>
                  </a:lnTo>
                  <a:lnTo>
                    <a:pt x="32" y="40"/>
                  </a:lnTo>
                  <a:lnTo>
                    <a:pt x="36" y="32"/>
                  </a:lnTo>
                  <a:lnTo>
                    <a:pt x="42" y="26"/>
                  </a:lnTo>
                  <a:lnTo>
                    <a:pt x="50" y="22"/>
                  </a:lnTo>
                  <a:lnTo>
                    <a:pt x="60" y="22"/>
                  </a:lnTo>
                  <a:lnTo>
                    <a:pt x="68" y="26"/>
                  </a:lnTo>
                  <a:lnTo>
                    <a:pt x="74" y="32"/>
                  </a:lnTo>
                  <a:lnTo>
                    <a:pt x="78" y="42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50" y="68"/>
                  </a:lnTo>
                  <a:lnTo>
                    <a:pt x="40" y="66"/>
                  </a:lnTo>
                  <a:lnTo>
                    <a:pt x="34" y="58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84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2147483646 w 46"/>
                <a:gd name="T1" fmla="*/ 0 h 48"/>
                <a:gd name="T2" fmla="*/ 2147483646 w 46"/>
                <a:gd name="T3" fmla="*/ 0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0 w 46"/>
                <a:gd name="T9" fmla="*/ 2147483646 h 48"/>
                <a:gd name="T10" fmla="*/ 0 w 46"/>
                <a:gd name="T11" fmla="*/ 2147483646 h 48"/>
                <a:gd name="T12" fmla="*/ 0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2147483646 h 48"/>
                <a:gd name="T32" fmla="*/ 2147483646 w 46"/>
                <a:gd name="T33" fmla="*/ 2147483646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0 h 48"/>
                <a:gd name="T40" fmla="*/ 2147483646 w 46"/>
                <a:gd name="T41" fmla="*/ 0 h 48"/>
                <a:gd name="T42" fmla="*/ 2147483646 w 46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18" y="0"/>
                  </a:move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Freeform 85"/>
            <p:cNvSpPr>
              <a:spLocks/>
            </p:cNvSpPr>
            <p:nvPr/>
          </p:nvSpPr>
          <p:spPr bwMode="auto">
            <a:xfrm>
              <a:off x="2444750" y="3581400"/>
              <a:ext cx="142875" cy="117475"/>
            </a:xfrm>
            <a:custGeom>
              <a:avLst/>
              <a:gdLst>
                <a:gd name="T0" fmla="*/ 2147483646 w 90"/>
                <a:gd name="T1" fmla="*/ 2147483646 h 74"/>
                <a:gd name="T2" fmla="*/ 2147483646 w 90"/>
                <a:gd name="T3" fmla="*/ 2147483646 h 74"/>
                <a:gd name="T4" fmla="*/ 2147483646 w 90"/>
                <a:gd name="T5" fmla="*/ 2147483646 h 74"/>
                <a:gd name="T6" fmla="*/ 2147483646 w 90"/>
                <a:gd name="T7" fmla="*/ 2147483646 h 74"/>
                <a:gd name="T8" fmla="*/ 2147483646 w 90"/>
                <a:gd name="T9" fmla="*/ 2147483646 h 74"/>
                <a:gd name="T10" fmla="*/ 2147483646 w 90"/>
                <a:gd name="T11" fmla="*/ 2147483646 h 74"/>
                <a:gd name="T12" fmla="*/ 2147483646 w 90"/>
                <a:gd name="T13" fmla="*/ 2147483646 h 74"/>
                <a:gd name="T14" fmla="*/ 2147483646 w 90"/>
                <a:gd name="T15" fmla="*/ 2147483646 h 74"/>
                <a:gd name="T16" fmla="*/ 2147483646 w 90"/>
                <a:gd name="T17" fmla="*/ 2147483646 h 74"/>
                <a:gd name="T18" fmla="*/ 2147483646 w 90"/>
                <a:gd name="T19" fmla="*/ 2147483646 h 74"/>
                <a:gd name="T20" fmla="*/ 2147483646 w 90"/>
                <a:gd name="T21" fmla="*/ 2147483646 h 74"/>
                <a:gd name="T22" fmla="*/ 2147483646 w 90"/>
                <a:gd name="T23" fmla="*/ 2147483646 h 74"/>
                <a:gd name="T24" fmla="*/ 2147483646 w 90"/>
                <a:gd name="T25" fmla="*/ 2147483646 h 74"/>
                <a:gd name="T26" fmla="*/ 2147483646 w 90"/>
                <a:gd name="T27" fmla="*/ 2147483646 h 74"/>
                <a:gd name="T28" fmla="*/ 2147483646 w 90"/>
                <a:gd name="T29" fmla="*/ 2147483646 h 74"/>
                <a:gd name="T30" fmla="*/ 2147483646 w 90"/>
                <a:gd name="T31" fmla="*/ 2147483646 h 74"/>
                <a:gd name="T32" fmla="*/ 2147483646 w 90"/>
                <a:gd name="T33" fmla="*/ 2147483646 h 74"/>
                <a:gd name="T34" fmla="*/ 2147483646 w 90"/>
                <a:gd name="T35" fmla="*/ 2147483646 h 74"/>
                <a:gd name="T36" fmla="*/ 2147483646 w 90"/>
                <a:gd name="T37" fmla="*/ 2147483646 h 74"/>
                <a:gd name="T38" fmla="*/ 0 w 90"/>
                <a:gd name="T39" fmla="*/ 0 h 74"/>
                <a:gd name="T40" fmla="*/ 0 w 90"/>
                <a:gd name="T41" fmla="*/ 0 h 74"/>
                <a:gd name="T42" fmla="*/ 2147483646 w 90"/>
                <a:gd name="T43" fmla="*/ 2147483646 h 74"/>
                <a:gd name="T44" fmla="*/ 2147483646 w 90"/>
                <a:gd name="T45" fmla="*/ 2147483646 h 74"/>
                <a:gd name="T46" fmla="*/ 2147483646 w 90"/>
                <a:gd name="T47" fmla="*/ 2147483646 h 74"/>
                <a:gd name="T48" fmla="*/ 2147483646 w 90"/>
                <a:gd name="T49" fmla="*/ 2147483646 h 74"/>
                <a:gd name="T50" fmla="*/ 2147483646 w 90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74">
                  <a:moveTo>
                    <a:pt x="20" y="34"/>
                  </a:moveTo>
                  <a:lnTo>
                    <a:pt x="20" y="34"/>
                  </a:lnTo>
                  <a:lnTo>
                    <a:pt x="22" y="46"/>
                  </a:lnTo>
                  <a:lnTo>
                    <a:pt x="20" y="56"/>
                  </a:lnTo>
                  <a:lnTo>
                    <a:pt x="16" y="66"/>
                  </a:lnTo>
                  <a:lnTo>
                    <a:pt x="12" y="74"/>
                  </a:lnTo>
                  <a:lnTo>
                    <a:pt x="66" y="58"/>
                  </a:lnTo>
                  <a:lnTo>
                    <a:pt x="90" y="48"/>
                  </a:lnTo>
                  <a:lnTo>
                    <a:pt x="86" y="48"/>
                  </a:lnTo>
                  <a:lnTo>
                    <a:pt x="76" y="44"/>
                  </a:lnTo>
                  <a:lnTo>
                    <a:pt x="66" y="36"/>
                  </a:lnTo>
                  <a:lnTo>
                    <a:pt x="60" y="32"/>
                  </a:lnTo>
                  <a:lnTo>
                    <a:pt x="54" y="24"/>
                  </a:lnTo>
                  <a:lnTo>
                    <a:pt x="48" y="18"/>
                  </a:lnTo>
                  <a:lnTo>
                    <a:pt x="36" y="12"/>
                  </a:lnTo>
                  <a:lnTo>
                    <a:pt x="20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14" y="16"/>
                  </a:lnTo>
                  <a:lnTo>
                    <a:pt x="18" y="24"/>
                  </a:lnTo>
                  <a:lnTo>
                    <a:pt x="2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86"/>
            <p:cNvSpPr>
              <a:spLocks/>
            </p:cNvSpPr>
            <p:nvPr/>
          </p:nvSpPr>
          <p:spPr bwMode="auto">
            <a:xfrm>
              <a:off x="2232025" y="357822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2147483646 w 224"/>
                <a:gd name="T7" fmla="*/ 2147483646 h 84"/>
                <a:gd name="T8" fmla="*/ 2147483646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0 w 224"/>
                <a:gd name="T49" fmla="*/ 2147483646 h 84"/>
                <a:gd name="T50" fmla="*/ 0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84">
                  <a:moveTo>
                    <a:pt x="146" y="76"/>
                  </a:moveTo>
                  <a:lnTo>
                    <a:pt x="146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20" y="50"/>
                  </a:lnTo>
                  <a:lnTo>
                    <a:pt x="210" y="46"/>
                  </a:lnTo>
                  <a:lnTo>
                    <a:pt x="200" y="38"/>
                  </a:lnTo>
                  <a:lnTo>
                    <a:pt x="194" y="34"/>
                  </a:lnTo>
                  <a:lnTo>
                    <a:pt x="188" y="26"/>
                  </a:lnTo>
                  <a:lnTo>
                    <a:pt x="182" y="20"/>
                  </a:lnTo>
                  <a:lnTo>
                    <a:pt x="170" y="14"/>
                  </a:lnTo>
                  <a:lnTo>
                    <a:pt x="154" y="6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12" y="44"/>
                  </a:lnTo>
                  <a:lnTo>
                    <a:pt x="0" y="64"/>
                  </a:lnTo>
                  <a:lnTo>
                    <a:pt x="16" y="70"/>
                  </a:lnTo>
                  <a:lnTo>
                    <a:pt x="36" y="76"/>
                  </a:lnTo>
                  <a:lnTo>
                    <a:pt x="58" y="80"/>
                  </a:lnTo>
                  <a:lnTo>
                    <a:pt x="86" y="84"/>
                  </a:lnTo>
                  <a:lnTo>
                    <a:pt x="100" y="84"/>
                  </a:lnTo>
                  <a:lnTo>
                    <a:pt x="114" y="84"/>
                  </a:lnTo>
                  <a:lnTo>
                    <a:pt x="14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87"/>
            <p:cNvSpPr>
              <a:spLocks/>
            </p:cNvSpPr>
            <p:nvPr/>
          </p:nvSpPr>
          <p:spPr bwMode="auto">
            <a:xfrm>
              <a:off x="2390775" y="3527425"/>
              <a:ext cx="260350" cy="149225"/>
            </a:xfrm>
            <a:custGeom>
              <a:avLst/>
              <a:gdLst>
                <a:gd name="T0" fmla="*/ 2147483646 w 164"/>
                <a:gd name="T1" fmla="*/ 2147483646 h 94"/>
                <a:gd name="T2" fmla="*/ 2147483646 w 164"/>
                <a:gd name="T3" fmla="*/ 2147483646 h 94"/>
                <a:gd name="T4" fmla="*/ 2147483646 w 164"/>
                <a:gd name="T5" fmla="*/ 2147483646 h 94"/>
                <a:gd name="T6" fmla="*/ 2147483646 w 164"/>
                <a:gd name="T7" fmla="*/ 2147483646 h 94"/>
                <a:gd name="T8" fmla="*/ 2147483646 w 164"/>
                <a:gd name="T9" fmla="*/ 2147483646 h 94"/>
                <a:gd name="T10" fmla="*/ 2147483646 w 164"/>
                <a:gd name="T11" fmla="*/ 2147483646 h 94"/>
                <a:gd name="T12" fmla="*/ 2147483646 w 164"/>
                <a:gd name="T13" fmla="*/ 2147483646 h 94"/>
                <a:gd name="T14" fmla="*/ 2147483646 w 164"/>
                <a:gd name="T15" fmla="*/ 2147483646 h 94"/>
                <a:gd name="T16" fmla="*/ 2147483646 w 164"/>
                <a:gd name="T17" fmla="*/ 2147483646 h 94"/>
                <a:gd name="T18" fmla="*/ 2147483646 w 164"/>
                <a:gd name="T19" fmla="*/ 2147483646 h 94"/>
                <a:gd name="T20" fmla="*/ 2147483646 w 164"/>
                <a:gd name="T21" fmla="*/ 2147483646 h 94"/>
                <a:gd name="T22" fmla="*/ 2147483646 w 164"/>
                <a:gd name="T23" fmla="*/ 0 h 94"/>
                <a:gd name="T24" fmla="*/ 2147483646 w 164"/>
                <a:gd name="T25" fmla="*/ 0 h 94"/>
                <a:gd name="T26" fmla="*/ 0 w 164"/>
                <a:gd name="T27" fmla="*/ 2147483646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94">
                  <a:moveTo>
                    <a:pt x="164" y="94"/>
                  </a:moveTo>
                  <a:lnTo>
                    <a:pt x="164" y="94"/>
                  </a:lnTo>
                  <a:lnTo>
                    <a:pt x="142" y="72"/>
                  </a:lnTo>
                  <a:lnTo>
                    <a:pt x="122" y="50"/>
                  </a:lnTo>
                  <a:lnTo>
                    <a:pt x="104" y="26"/>
                  </a:lnTo>
                  <a:lnTo>
                    <a:pt x="98" y="20"/>
                  </a:lnTo>
                  <a:lnTo>
                    <a:pt x="90" y="14"/>
                  </a:lnTo>
                  <a:lnTo>
                    <a:pt x="78" y="10"/>
                  </a:lnTo>
                  <a:lnTo>
                    <a:pt x="66" y="4"/>
                  </a:lnTo>
                  <a:lnTo>
                    <a:pt x="52" y="2"/>
                  </a:lnTo>
                  <a:lnTo>
                    <a:pt x="36" y="0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88"/>
            <p:cNvSpPr>
              <a:spLocks/>
            </p:cNvSpPr>
            <p:nvPr/>
          </p:nvSpPr>
          <p:spPr bwMode="auto">
            <a:xfrm>
              <a:off x="2444750" y="3581400"/>
              <a:ext cx="34925" cy="117475"/>
            </a:xfrm>
            <a:custGeom>
              <a:avLst/>
              <a:gdLst>
                <a:gd name="T0" fmla="*/ 2147483646 w 22"/>
                <a:gd name="T1" fmla="*/ 2147483646 h 74"/>
                <a:gd name="T2" fmla="*/ 2147483646 w 22"/>
                <a:gd name="T3" fmla="*/ 2147483646 h 74"/>
                <a:gd name="T4" fmla="*/ 2147483646 w 22"/>
                <a:gd name="T5" fmla="*/ 2147483646 h 74"/>
                <a:gd name="T6" fmla="*/ 2147483646 w 22"/>
                <a:gd name="T7" fmla="*/ 2147483646 h 74"/>
                <a:gd name="T8" fmla="*/ 2147483646 w 22"/>
                <a:gd name="T9" fmla="*/ 2147483646 h 74"/>
                <a:gd name="T10" fmla="*/ 2147483646 w 22"/>
                <a:gd name="T11" fmla="*/ 2147483646 h 74"/>
                <a:gd name="T12" fmla="*/ 2147483646 w 22"/>
                <a:gd name="T13" fmla="*/ 2147483646 h 74"/>
                <a:gd name="T14" fmla="*/ 2147483646 w 22"/>
                <a:gd name="T15" fmla="*/ 2147483646 h 74"/>
                <a:gd name="T16" fmla="*/ 2147483646 w 22"/>
                <a:gd name="T17" fmla="*/ 2147483646 h 74"/>
                <a:gd name="T18" fmla="*/ 2147483646 w 22"/>
                <a:gd name="T19" fmla="*/ 2147483646 h 74"/>
                <a:gd name="T20" fmla="*/ 2147483646 w 22"/>
                <a:gd name="T21" fmla="*/ 2147483646 h 74"/>
                <a:gd name="T22" fmla="*/ 0 w 22"/>
                <a:gd name="T23" fmla="*/ 0 h 74"/>
                <a:gd name="T24" fmla="*/ 0 w 22"/>
                <a:gd name="T25" fmla="*/ 0 h 74"/>
                <a:gd name="T26" fmla="*/ 0 w 22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74">
                  <a:moveTo>
                    <a:pt x="12" y="74"/>
                  </a:moveTo>
                  <a:lnTo>
                    <a:pt x="12" y="74"/>
                  </a:lnTo>
                  <a:lnTo>
                    <a:pt x="16" y="66"/>
                  </a:lnTo>
                  <a:lnTo>
                    <a:pt x="20" y="56"/>
                  </a:lnTo>
                  <a:lnTo>
                    <a:pt x="22" y="46"/>
                  </a:lnTo>
                  <a:lnTo>
                    <a:pt x="20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Freeform 89"/>
            <p:cNvSpPr>
              <a:spLocks/>
            </p:cNvSpPr>
            <p:nvPr/>
          </p:nvSpPr>
          <p:spPr bwMode="auto">
            <a:xfrm>
              <a:off x="2305050" y="3594100"/>
              <a:ext cx="22225" cy="111125"/>
            </a:xfrm>
            <a:custGeom>
              <a:avLst/>
              <a:gdLst>
                <a:gd name="T0" fmla="*/ 2147483646 w 14"/>
                <a:gd name="T1" fmla="*/ 0 h 70"/>
                <a:gd name="T2" fmla="*/ 2147483646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0 w 14"/>
                <a:gd name="T9" fmla="*/ 2147483646 h 70"/>
                <a:gd name="T10" fmla="*/ 0 w 14"/>
                <a:gd name="T11" fmla="*/ 2147483646 h 70"/>
                <a:gd name="T12" fmla="*/ 0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" y="58"/>
                  </a:lnTo>
                  <a:lnTo>
                    <a:pt x="12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Freeform 90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0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0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0" y="28"/>
                  </a:move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91"/>
            <p:cNvSpPr>
              <a:spLocks/>
            </p:cNvSpPr>
            <p:nvPr/>
          </p:nvSpPr>
          <p:spPr bwMode="auto">
            <a:xfrm>
              <a:off x="2359025" y="3609975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2147483646 h 20"/>
                <a:gd name="T36" fmla="*/ 0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8" y="16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4" name="Freeform 184"/>
          <p:cNvSpPr>
            <a:spLocks/>
          </p:cNvSpPr>
          <p:nvPr/>
        </p:nvSpPr>
        <p:spPr bwMode="auto">
          <a:xfrm>
            <a:off x="7713663" y="2022475"/>
            <a:ext cx="285750" cy="82550"/>
          </a:xfrm>
          <a:custGeom>
            <a:avLst/>
            <a:gdLst>
              <a:gd name="T0" fmla="*/ 0 w 282"/>
              <a:gd name="T1" fmla="*/ 2147483646 h 72"/>
              <a:gd name="T2" fmla="*/ 0 w 282"/>
              <a:gd name="T3" fmla="*/ 2147483646 h 72"/>
              <a:gd name="T4" fmla="*/ 2147483646 w 282"/>
              <a:gd name="T5" fmla="*/ 2147483646 h 72"/>
              <a:gd name="T6" fmla="*/ 2147483646 w 282"/>
              <a:gd name="T7" fmla="*/ 2147483646 h 72"/>
              <a:gd name="T8" fmla="*/ 2147483646 w 282"/>
              <a:gd name="T9" fmla="*/ 2147483646 h 72"/>
              <a:gd name="T10" fmla="*/ 2147483646 w 282"/>
              <a:gd name="T11" fmla="*/ 2147483646 h 72"/>
              <a:gd name="T12" fmla="*/ 2147483646 w 282"/>
              <a:gd name="T13" fmla="*/ 2147483646 h 72"/>
              <a:gd name="T14" fmla="*/ 2147483646 w 282"/>
              <a:gd name="T15" fmla="*/ 2147483646 h 72"/>
              <a:gd name="T16" fmla="*/ 2147483646 w 282"/>
              <a:gd name="T17" fmla="*/ 2147483646 h 72"/>
              <a:gd name="T18" fmla="*/ 2147483646 w 282"/>
              <a:gd name="T19" fmla="*/ 2147483646 h 72"/>
              <a:gd name="T20" fmla="*/ 2147483646 w 282"/>
              <a:gd name="T21" fmla="*/ 2147483646 h 72"/>
              <a:gd name="T22" fmla="*/ 2147483646 w 282"/>
              <a:gd name="T23" fmla="*/ 2147483646 h 72"/>
              <a:gd name="T24" fmla="*/ 2147483646 w 282"/>
              <a:gd name="T25" fmla="*/ 2147483646 h 72"/>
              <a:gd name="T26" fmla="*/ 2147483646 w 282"/>
              <a:gd name="T27" fmla="*/ 2147483646 h 72"/>
              <a:gd name="T28" fmla="*/ 2147483646 w 282"/>
              <a:gd name="T29" fmla="*/ 2147483646 h 72"/>
              <a:gd name="T30" fmla="*/ 2147483646 w 282"/>
              <a:gd name="T31" fmla="*/ 2147483646 h 72"/>
              <a:gd name="T32" fmla="*/ 2147483646 w 282"/>
              <a:gd name="T33" fmla="*/ 2147483646 h 72"/>
              <a:gd name="T34" fmla="*/ 0 w 282"/>
              <a:gd name="T35" fmla="*/ 2147483646 h 72"/>
              <a:gd name="T36" fmla="*/ 2147483646 w 282"/>
              <a:gd name="T37" fmla="*/ 2147483646 h 72"/>
              <a:gd name="T38" fmla="*/ 2147483646 w 282"/>
              <a:gd name="T39" fmla="*/ 2147483646 h 72"/>
              <a:gd name="T40" fmla="*/ 2147483646 w 282"/>
              <a:gd name="T41" fmla="*/ 0 h 72"/>
              <a:gd name="T42" fmla="*/ 2147483646 w 282"/>
              <a:gd name="T43" fmla="*/ 0 h 72"/>
              <a:gd name="T44" fmla="*/ 2147483646 w 282"/>
              <a:gd name="T45" fmla="*/ 2147483646 h 72"/>
              <a:gd name="T46" fmla="*/ 2147483646 w 282"/>
              <a:gd name="T47" fmla="*/ 0 h 72"/>
              <a:gd name="T48" fmla="*/ 2147483646 w 282"/>
              <a:gd name="T49" fmla="*/ 0 h 72"/>
              <a:gd name="T50" fmla="*/ 2147483646 w 282"/>
              <a:gd name="T51" fmla="*/ 2147483646 h 72"/>
              <a:gd name="T52" fmla="*/ 2147483646 w 282"/>
              <a:gd name="T53" fmla="*/ 2147483646 h 72"/>
              <a:gd name="T54" fmla="*/ 2147483646 w 282"/>
              <a:gd name="T55" fmla="*/ 2147483646 h 72"/>
              <a:gd name="T56" fmla="*/ 2147483646 w 282"/>
              <a:gd name="T57" fmla="*/ 2147483646 h 72"/>
              <a:gd name="T58" fmla="*/ 2147483646 w 282"/>
              <a:gd name="T59" fmla="*/ 2147483646 h 72"/>
              <a:gd name="T60" fmla="*/ 2147483646 w 282"/>
              <a:gd name="T61" fmla="*/ 2147483646 h 72"/>
              <a:gd name="T62" fmla="*/ 2147483646 w 282"/>
              <a:gd name="T63" fmla="*/ 2147483646 h 72"/>
              <a:gd name="T64" fmla="*/ 2147483646 w 28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8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2" y="22"/>
                </a:lnTo>
                <a:lnTo>
                  <a:pt x="86" y="26"/>
                </a:lnTo>
                <a:lnTo>
                  <a:pt x="112" y="28"/>
                </a:lnTo>
                <a:lnTo>
                  <a:pt x="140" y="30"/>
                </a:lnTo>
                <a:lnTo>
                  <a:pt x="170" y="28"/>
                </a:lnTo>
                <a:lnTo>
                  <a:pt x="198" y="26"/>
                </a:lnTo>
                <a:lnTo>
                  <a:pt x="242" y="22"/>
                </a:lnTo>
                <a:lnTo>
                  <a:pt x="272" y="16"/>
                </a:lnTo>
                <a:lnTo>
                  <a:pt x="282" y="14"/>
                </a:lnTo>
                <a:lnTo>
                  <a:pt x="278" y="22"/>
                </a:lnTo>
                <a:lnTo>
                  <a:pt x="272" y="32"/>
                </a:lnTo>
                <a:lnTo>
                  <a:pt x="260" y="42"/>
                </a:lnTo>
                <a:lnTo>
                  <a:pt x="244" y="54"/>
                </a:lnTo>
                <a:lnTo>
                  <a:pt x="232" y="58"/>
                </a:lnTo>
                <a:lnTo>
                  <a:pt x="220" y="62"/>
                </a:lnTo>
                <a:lnTo>
                  <a:pt x="204" y="66"/>
                </a:lnTo>
                <a:lnTo>
                  <a:pt x="188" y="70"/>
                </a:lnTo>
                <a:lnTo>
                  <a:pt x="170" y="72"/>
                </a:lnTo>
                <a:lnTo>
                  <a:pt x="148" y="72"/>
                </a:lnTo>
                <a:lnTo>
                  <a:pt x="134" y="72"/>
                </a:lnTo>
                <a:lnTo>
                  <a:pt x="98" y="70"/>
                </a:lnTo>
                <a:lnTo>
                  <a:pt x="68" y="64"/>
                </a:lnTo>
                <a:lnTo>
                  <a:pt x="44" y="56"/>
                </a:lnTo>
                <a:lnTo>
                  <a:pt x="28" y="46"/>
                </a:lnTo>
                <a:lnTo>
                  <a:pt x="16" y="36"/>
                </a:lnTo>
                <a:lnTo>
                  <a:pt x="8" y="28"/>
                </a:lnTo>
                <a:lnTo>
                  <a:pt x="2" y="20"/>
                </a:lnTo>
                <a:lnTo>
                  <a:pt x="0" y="14"/>
                </a:lnTo>
                <a:lnTo>
                  <a:pt x="4" y="12"/>
                </a:lnTo>
                <a:lnTo>
                  <a:pt x="38" y="6"/>
                </a:lnTo>
                <a:lnTo>
                  <a:pt x="80" y="0"/>
                </a:lnTo>
                <a:lnTo>
                  <a:pt x="100" y="0"/>
                </a:lnTo>
                <a:lnTo>
                  <a:pt x="118" y="0"/>
                </a:lnTo>
                <a:lnTo>
                  <a:pt x="142" y="4"/>
                </a:lnTo>
                <a:lnTo>
                  <a:pt x="166" y="0"/>
                </a:lnTo>
                <a:lnTo>
                  <a:pt x="184" y="0"/>
                </a:lnTo>
                <a:lnTo>
                  <a:pt x="202" y="0"/>
                </a:lnTo>
                <a:lnTo>
                  <a:pt x="226" y="4"/>
                </a:lnTo>
                <a:lnTo>
                  <a:pt x="254" y="8"/>
                </a:lnTo>
                <a:lnTo>
                  <a:pt x="282" y="14"/>
                </a:lnTo>
                <a:lnTo>
                  <a:pt x="272" y="16"/>
                </a:lnTo>
                <a:lnTo>
                  <a:pt x="242" y="22"/>
                </a:lnTo>
                <a:lnTo>
                  <a:pt x="198" y="26"/>
                </a:lnTo>
                <a:lnTo>
                  <a:pt x="170" y="28"/>
                </a:lnTo>
                <a:lnTo>
                  <a:pt x="140" y="30"/>
                </a:lnTo>
                <a:lnTo>
                  <a:pt x="112" y="28"/>
                </a:lnTo>
                <a:lnTo>
                  <a:pt x="86" y="26"/>
                </a:lnTo>
                <a:lnTo>
                  <a:pt x="42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F9149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9225" name="Group 3090"/>
          <p:cNvGrpSpPr>
            <a:grpSpLocks/>
          </p:cNvGrpSpPr>
          <p:nvPr/>
        </p:nvGrpSpPr>
        <p:grpSpPr bwMode="auto">
          <a:xfrm>
            <a:off x="7427913" y="4903788"/>
            <a:ext cx="960437" cy="1620837"/>
            <a:chOff x="2366963" y="3300751"/>
            <a:chExt cx="1196975" cy="2022475"/>
          </a:xfrm>
        </p:grpSpPr>
        <p:sp>
          <p:nvSpPr>
            <p:cNvPr id="9270" name="Rectangle 28"/>
            <p:cNvSpPr>
              <a:spLocks noChangeArrowheads="1"/>
            </p:cNvSpPr>
            <p:nvPr/>
          </p:nvSpPr>
          <p:spPr bwMode="auto">
            <a:xfrm>
              <a:off x="2611438" y="4332626"/>
              <a:ext cx="701675" cy="9906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9271" name="Freeform 33"/>
            <p:cNvSpPr>
              <a:spLocks/>
            </p:cNvSpPr>
            <p:nvPr/>
          </p:nvSpPr>
          <p:spPr bwMode="auto">
            <a:xfrm>
              <a:off x="2366963" y="3300751"/>
              <a:ext cx="1196975" cy="1711325"/>
            </a:xfrm>
            <a:custGeom>
              <a:avLst/>
              <a:gdLst>
                <a:gd name="T0" fmla="*/ 2147483646 w 754"/>
                <a:gd name="T1" fmla="*/ 0 h 1078"/>
                <a:gd name="T2" fmla="*/ 2147483646 w 754"/>
                <a:gd name="T3" fmla="*/ 0 h 1078"/>
                <a:gd name="T4" fmla="*/ 2147483646 w 754"/>
                <a:gd name="T5" fmla="*/ 0 h 1078"/>
                <a:gd name="T6" fmla="*/ 2147483646 w 754"/>
                <a:gd name="T7" fmla="*/ 2147483646 h 1078"/>
                <a:gd name="T8" fmla="*/ 2147483646 w 754"/>
                <a:gd name="T9" fmla="*/ 2147483646 h 1078"/>
                <a:gd name="T10" fmla="*/ 2147483646 w 754"/>
                <a:gd name="T11" fmla="*/ 2147483646 h 1078"/>
                <a:gd name="T12" fmla="*/ 2147483646 w 754"/>
                <a:gd name="T13" fmla="*/ 2147483646 h 1078"/>
                <a:gd name="T14" fmla="*/ 2147483646 w 754"/>
                <a:gd name="T15" fmla="*/ 2147483646 h 1078"/>
                <a:gd name="T16" fmla="*/ 2147483646 w 754"/>
                <a:gd name="T17" fmla="*/ 2147483646 h 1078"/>
                <a:gd name="T18" fmla="*/ 2147483646 w 754"/>
                <a:gd name="T19" fmla="*/ 2147483646 h 1078"/>
                <a:gd name="T20" fmla="*/ 2147483646 w 754"/>
                <a:gd name="T21" fmla="*/ 2147483646 h 1078"/>
                <a:gd name="T22" fmla="*/ 2147483646 w 754"/>
                <a:gd name="T23" fmla="*/ 2147483646 h 1078"/>
                <a:gd name="T24" fmla="*/ 2147483646 w 754"/>
                <a:gd name="T25" fmla="*/ 2147483646 h 1078"/>
                <a:gd name="T26" fmla="*/ 2147483646 w 754"/>
                <a:gd name="T27" fmla="*/ 2147483646 h 1078"/>
                <a:gd name="T28" fmla="*/ 2147483646 w 754"/>
                <a:gd name="T29" fmla="*/ 2147483646 h 1078"/>
                <a:gd name="T30" fmla="*/ 2147483646 w 754"/>
                <a:gd name="T31" fmla="*/ 2147483646 h 1078"/>
                <a:gd name="T32" fmla="*/ 2147483646 w 754"/>
                <a:gd name="T33" fmla="*/ 2147483646 h 1078"/>
                <a:gd name="T34" fmla="*/ 2147483646 w 754"/>
                <a:gd name="T35" fmla="*/ 2147483646 h 1078"/>
                <a:gd name="T36" fmla="*/ 2147483646 w 754"/>
                <a:gd name="T37" fmla="*/ 2147483646 h 1078"/>
                <a:gd name="T38" fmla="*/ 2147483646 w 754"/>
                <a:gd name="T39" fmla="*/ 2147483646 h 1078"/>
                <a:gd name="T40" fmla="*/ 2147483646 w 754"/>
                <a:gd name="T41" fmla="*/ 2147483646 h 1078"/>
                <a:gd name="T42" fmla="*/ 2147483646 w 754"/>
                <a:gd name="T43" fmla="*/ 2147483646 h 1078"/>
                <a:gd name="T44" fmla="*/ 2147483646 w 754"/>
                <a:gd name="T45" fmla="*/ 2147483646 h 1078"/>
                <a:gd name="T46" fmla="*/ 2147483646 w 754"/>
                <a:gd name="T47" fmla="*/ 2147483646 h 1078"/>
                <a:gd name="T48" fmla="*/ 2147483646 w 754"/>
                <a:gd name="T49" fmla="*/ 2147483646 h 1078"/>
                <a:gd name="T50" fmla="*/ 2147483646 w 754"/>
                <a:gd name="T51" fmla="*/ 2147483646 h 1078"/>
                <a:gd name="T52" fmla="*/ 2147483646 w 754"/>
                <a:gd name="T53" fmla="*/ 2147483646 h 1078"/>
                <a:gd name="T54" fmla="*/ 2147483646 w 754"/>
                <a:gd name="T55" fmla="*/ 2147483646 h 1078"/>
                <a:gd name="T56" fmla="*/ 2147483646 w 754"/>
                <a:gd name="T57" fmla="*/ 2147483646 h 1078"/>
                <a:gd name="T58" fmla="*/ 2147483646 w 754"/>
                <a:gd name="T59" fmla="*/ 2147483646 h 1078"/>
                <a:gd name="T60" fmla="*/ 2147483646 w 754"/>
                <a:gd name="T61" fmla="*/ 2147483646 h 1078"/>
                <a:gd name="T62" fmla="*/ 2147483646 w 754"/>
                <a:gd name="T63" fmla="*/ 2147483646 h 1078"/>
                <a:gd name="T64" fmla="*/ 2147483646 w 754"/>
                <a:gd name="T65" fmla="*/ 2147483646 h 1078"/>
                <a:gd name="T66" fmla="*/ 2147483646 w 754"/>
                <a:gd name="T67" fmla="*/ 2147483646 h 1078"/>
                <a:gd name="T68" fmla="*/ 2147483646 w 754"/>
                <a:gd name="T69" fmla="*/ 2147483646 h 1078"/>
                <a:gd name="T70" fmla="*/ 2147483646 w 754"/>
                <a:gd name="T71" fmla="*/ 2147483646 h 1078"/>
                <a:gd name="T72" fmla="*/ 2147483646 w 754"/>
                <a:gd name="T73" fmla="*/ 2147483646 h 1078"/>
                <a:gd name="T74" fmla="*/ 2147483646 w 754"/>
                <a:gd name="T75" fmla="*/ 2147483646 h 1078"/>
                <a:gd name="T76" fmla="*/ 2147483646 w 754"/>
                <a:gd name="T77" fmla="*/ 2147483646 h 1078"/>
                <a:gd name="T78" fmla="*/ 2147483646 w 754"/>
                <a:gd name="T79" fmla="*/ 2147483646 h 1078"/>
                <a:gd name="T80" fmla="*/ 0 w 754"/>
                <a:gd name="T81" fmla="*/ 2147483646 h 1078"/>
                <a:gd name="T82" fmla="*/ 2147483646 w 754"/>
                <a:gd name="T83" fmla="*/ 2147483646 h 1078"/>
                <a:gd name="T84" fmla="*/ 2147483646 w 754"/>
                <a:gd name="T85" fmla="*/ 2147483646 h 1078"/>
                <a:gd name="T86" fmla="*/ 2147483646 w 754"/>
                <a:gd name="T87" fmla="*/ 2147483646 h 1078"/>
                <a:gd name="T88" fmla="*/ 2147483646 w 754"/>
                <a:gd name="T89" fmla="*/ 2147483646 h 1078"/>
                <a:gd name="T90" fmla="*/ 2147483646 w 754"/>
                <a:gd name="T91" fmla="*/ 2147483646 h 1078"/>
                <a:gd name="T92" fmla="*/ 2147483646 w 754"/>
                <a:gd name="T93" fmla="*/ 2147483646 h 1078"/>
                <a:gd name="T94" fmla="*/ 2147483646 w 754"/>
                <a:gd name="T95" fmla="*/ 2147483646 h 1078"/>
                <a:gd name="T96" fmla="*/ 2147483646 w 754"/>
                <a:gd name="T97" fmla="*/ 2147483646 h 1078"/>
                <a:gd name="T98" fmla="*/ 2147483646 w 754"/>
                <a:gd name="T99" fmla="*/ 2147483646 h 1078"/>
                <a:gd name="T100" fmla="*/ 2147483646 w 754"/>
                <a:gd name="T101" fmla="*/ 0 h 10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4" h="1078">
                  <a:moveTo>
                    <a:pt x="362" y="0"/>
                  </a:moveTo>
                  <a:lnTo>
                    <a:pt x="362" y="0"/>
                  </a:lnTo>
                  <a:lnTo>
                    <a:pt x="36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6" y="2"/>
                  </a:lnTo>
                  <a:lnTo>
                    <a:pt x="446" y="12"/>
                  </a:lnTo>
                  <a:lnTo>
                    <a:pt x="472" y="18"/>
                  </a:lnTo>
                  <a:lnTo>
                    <a:pt x="500" y="28"/>
                  </a:lnTo>
                  <a:lnTo>
                    <a:pt x="532" y="42"/>
                  </a:lnTo>
                  <a:lnTo>
                    <a:pt x="564" y="56"/>
                  </a:lnTo>
                  <a:lnTo>
                    <a:pt x="596" y="76"/>
                  </a:lnTo>
                  <a:lnTo>
                    <a:pt x="628" y="98"/>
                  </a:lnTo>
                  <a:lnTo>
                    <a:pt x="658" y="124"/>
                  </a:lnTo>
                  <a:lnTo>
                    <a:pt x="674" y="138"/>
                  </a:lnTo>
                  <a:lnTo>
                    <a:pt x="686" y="154"/>
                  </a:lnTo>
                  <a:lnTo>
                    <a:pt x="700" y="170"/>
                  </a:lnTo>
                  <a:lnTo>
                    <a:pt x="712" y="188"/>
                  </a:lnTo>
                  <a:lnTo>
                    <a:pt x="722" y="208"/>
                  </a:lnTo>
                  <a:lnTo>
                    <a:pt x="732" y="228"/>
                  </a:lnTo>
                  <a:lnTo>
                    <a:pt x="738" y="250"/>
                  </a:lnTo>
                  <a:lnTo>
                    <a:pt x="746" y="272"/>
                  </a:lnTo>
                  <a:lnTo>
                    <a:pt x="750" y="296"/>
                  </a:lnTo>
                  <a:lnTo>
                    <a:pt x="754" y="322"/>
                  </a:lnTo>
                  <a:lnTo>
                    <a:pt x="736" y="472"/>
                  </a:lnTo>
                  <a:lnTo>
                    <a:pt x="720" y="586"/>
                  </a:lnTo>
                  <a:lnTo>
                    <a:pt x="712" y="630"/>
                  </a:lnTo>
                  <a:lnTo>
                    <a:pt x="704" y="658"/>
                  </a:lnTo>
                  <a:lnTo>
                    <a:pt x="700" y="676"/>
                  </a:lnTo>
                  <a:lnTo>
                    <a:pt x="698" y="694"/>
                  </a:lnTo>
                  <a:lnTo>
                    <a:pt x="700" y="728"/>
                  </a:lnTo>
                  <a:lnTo>
                    <a:pt x="702" y="746"/>
                  </a:lnTo>
                  <a:lnTo>
                    <a:pt x="700" y="766"/>
                  </a:lnTo>
                  <a:lnTo>
                    <a:pt x="696" y="786"/>
                  </a:lnTo>
                  <a:lnTo>
                    <a:pt x="686" y="808"/>
                  </a:lnTo>
                  <a:lnTo>
                    <a:pt x="670" y="834"/>
                  </a:lnTo>
                  <a:lnTo>
                    <a:pt x="648" y="864"/>
                  </a:lnTo>
                  <a:lnTo>
                    <a:pt x="620" y="898"/>
                  </a:lnTo>
                  <a:lnTo>
                    <a:pt x="592" y="930"/>
                  </a:lnTo>
                  <a:lnTo>
                    <a:pt x="538" y="986"/>
                  </a:lnTo>
                  <a:lnTo>
                    <a:pt x="508" y="1018"/>
                  </a:lnTo>
                  <a:lnTo>
                    <a:pt x="492" y="1032"/>
                  </a:lnTo>
                  <a:lnTo>
                    <a:pt x="470" y="1050"/>
                  </a:lnTo>
                  <a:lnTo>
                    <a:pt x="446" y="1064"/>
                  </a:lnTo>
                  <a:lnTo>
                    <a:pt x="434" y="1070"/>
                  </a:lnTo>
                  <a:lnTo>
                    <a:pt x="422" y="1074"/>
                  </a:lnTo>
                  <a:lnTo>
                    <a:pt x="398" y="1078"/>
                  </a:lnTo>
                  <a:lnTo>
                    <a:pt x="352" y="1078"/>
                  </a:lnTo>
                  <a:lnTo>
                    <a:pt x="334" y="1076"/>
                  </a:lnTo>
                  <a:lnTo>
                    <a:pt x="322" y="1072"/>
                  </a:lnTo>
                  <a:lnTo>
                    <a:pt x="310" y="1066"/>
                  </a:lnTo>
                  <a:lnTo>
                    <a:pt x="284" y="1050"/>
                  </a:lnTo>
                  <a:lnTo>
                    <a:pt x="262" y="1032"/>
                  </a:lnTo>
                  <a:lnTo>
                    <a:pt x="246" y="1018"/>
                  </a:lnTo>
                  <a:lnTo>
                    <a:pt x="216" y="986"/>
                  </a:lnTo>
                  <a:lnTo>
                    <a:pt x="162" y="930"/>
                  </a:lnTo>
                  <a:lnTo>
                    <a:pt x="134" y="898"/>
                  </a:lnTo>
                  <a:lnTo>
                    <a:pt x="106" y="866"/>
                  </a:lnTo>
                  <a:lnTo>
                    <a:pt x="84" y="834"/>
                  </a:lnTo>
                  <a:lnTo>
                    <a:pt x="68" y="808"/>
                  </a:lnTo>
                  <a:lnTo>
                    <a:pt x="58" y="786"/>
                  </a:lnTo>
                  <a:lnTo>
                    <a:pt x="54" y="766"/>
                  </a:lnTo>
                  <a:lnTo>
                    <a:pt x="52" y="746"/>
                  </a:lnTo>
                  <a:lnTo>
                    <a:pt x="54" y="728"/>
                  </a:lnTo>
                  <a:lnTo>
                    <a:pt x="56" y="694"/>
                  </a:lnTo>
                  <a:lnTo>
                    <a:pt x="54" y="676"/>
                  </a:lnTo>
                  <a:lnTo>
                    <a:pt x="50" y="658"/>
                  </a:lnTo>
                  <a:lnTo>
                    <a:pt x="42" y="630"/>
                  </a:lnTo>
                  <a:lnTo>
                    <a:pt x="34" y="586"/>
                  </a:lnTo>
                  <a:lnTo>
                    <a:pt x="18" y="472"/>
                  </a:lnTo>
                  <a:lnTo>
                    <a:pt x="0" y="322"/>
                  </a:lnTo>
                  <a:lnTo>
                    <a:pt x="4" y="296"/>
                  </a:lnTo>
                  <a:lnTo>
                    <a:pt x="8" y="272"/>
                  </a:lnTo>
                  <a:lnTo>
                    <a:pt x="14" y="250"/>
                  </a:lnTo>
                  <a:lnTo>
                    <a:pt x="22" y="228"/>
                  </a:lnTo>
                  <a:lnTo>
                    <a:pt x="32" y="208"/>
                  </a:lnTo>
                  <a:lnTo>
                    <a:pt x="42" y="188"/>
                  </a:lnTo>
                  <a:lnTo>
                    <a:pt x="54" y="170"/>
                  </a:lnTo>
                  <a:lnTo>
                    <a:pt x="68" y="154"/>
                  </a:lnTo>
                  <a:lnTo>
                    <a:pt x="80" y="138"/>
                  </a:lnTo>
                  <a:lnTo>
                    <a:pt x="94" y="124"/>
                  </a:lnTo>
                  <a:lnTo>
                    <a:pt x="126" y="98"/>
                  </a:lnTo>
                  <a:lnTo>
                    <a:pt x="158" y="76"/>
                  </a:lnTo>
                  <a:lnTo>
                    <a:pt x="190" y="56"/>
                  </a:lnTo>
                  <a:lnTo>
                    <a:pt x="222" y="42"/>
                  </a:lnTo>
                  <a:lnTo>
                    <a:pt x="254" y="28"/>
                  </a:lnTo>
                  <a:lnTo>
                    <a:pt x="282" y="20"/>
                  </a:lnTo>
                  <a:lnTo>
                    <a:pt x="308" y="12"/>
                  </a:lnTo>
                  <a:lnTo>
                    <a:pt x="348" y="2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6" name="Group 3178"/>
          <p:cNvGrpSpPr>
            <a:grpSpLocks/>
          </p:cNvGrpSpPr>
          <p:nvPr/>
        </p:nvGrpSpPr>
        <p:grpSpPr bwMode="auto">
          <a:xfrm>
            <a:off x="7469188" y="5368925"/>
            <a:ext cx="879475" cy="157163"/>
            <a:chOff x="1584325" y="3527425"/>
            <a:chExt cx="1066800" cy="190500"/>
          </a:xfrm>
        </p:grpSpPr>
        <p:sp>
          <p:nvSpPr>
            <p:cNvPr id="9250" name="Freeform 72"/>
            <p:cNvSpPr>
              <a:spLocks/>
            </p:cNvSpPr>
            <p:nvPr/>
          </p:nvSpPr>
          <p:spPr bwMode="auto">
            <a:xfrm>
              <a:off x="1905000" y="3597275"/>
              <a:ext cx="98425" cy="111125"/>
            </a:xfrm>
            <a:custGeom>
              <a:avLst/>
              <a:gdLst>
                <a:gd name="T0" fmla="*/ 2147483646 w 62"/>
                <a:gd name="T1" fmla="*/ 2147483646 h 70"/>
                <a:gd name="T2" fmla="*/ 2147483646 w 62"/>
                <a:gd name="T3" fmla="*/ 2147483646 h 70"/>
                <a:gd name="T4" fmla="*/ 2147483646 w 62"/>
                <a:gd name="T5" fmla="*/ 2147483646 h 70"/>
                <a:gd name="T6" fmla="*/ 2147483646 w 62"/>
                <a:gd name="T7" fmla="*/ 2147483646 h 70"/>
                <a:gd name="T8" fmla="*/ 2147483646 w 62"/>
                <a:gd name="T9" fmla="*/ 2147483646 h 70"/>
                <a:gd name="T10" fmla="*/ 2147483646 w 62"/>
                <a:gd name="T11" fmla="*/ 2147483646 h 70"/>
                <a:gd name="T12" fmla="*/ 2147483646 w 62"/>
                <a:gd name="T13" fmla="*/ 2147483646 h 70"/>
                <a:gd name="T14" fmla="*/ 2147483646 w 62"/>
                <a:gd name="T15" fmla="*/ 2147483646 h 70"/>
                <a:gd name="T16" fmla="*/ 2147483646 w 62"/>
                <a:gd name="T17" fmla="*/ 2147483646 h 70"/>
                <a:gd name="T18" fmla="*/ 2147483646 w 62"/>
                <a:gd name="T19" fmla="*/ 2147483646 h 70"/>
                <a:gd name="T20" fmla="*/ 2147483646 w 62"/>
                <a:gd name="T21" fmla="*/ 2147483646 h 70"/>
                <a:gd name="T22" fmla="*/ 2147483646 w 62"/>
                <a:gd name="T23" fmla="*/ 2147483646 h 70"/>
                <a:gd name="T24" fmla="*/ 0 w 62"/>
                <a:gd name="T25" fmla="*/ 0 h 70"/>
                <a:gd name="T26" fmla="*/ 0 w 62"/>
                <a:gd name="T27" fmla="*/ 0 h 70"/>
                <a:gd name="T28" fmla="*/ 2147483646 w 62"/>
                <a:gd name="T29" fmla="*/ 2147483646 h 70"/>
                <a:gd name="T30" fmla="*/ 2147483646 w 62"/>
                <a:gd name="T31" fmla="*/ 2147483646 h 70"/>
                <a:gd name="T32" fmla="*/ 2147483646 w 62"/>
                <a:gd name="T33" fmla="*/ 2147483646 h 70"/>
                <a:gd name="T34" fmla="*/ 2147483646 w 62"/>
                <a:gd name="T35" fmla="*/ 2147483646 h 70"/>
                <a:gd name="T36" fmla="*/ 2147483646 w 62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70">
                  <a:moveTo>
                    <a:pt x="62" y="50"/>
                  </a:moveTo>
                  <a:lnTo>
                    <a:pt x="62" y="50"/>
                  </a:lnTo>
                  <a:lnTo>
                    <a:pt x="46" y="56"/>
                  </a:lnTo>
                  <a:lnTo>
                    <a:pt x="26" y="64"/>
                  </a:lnTo>
                  <a:lnTo>
                    <a:pt x="4" y="70"/>
                  </a:lnTo>
                  <a:lnTo>
                    <a:pt x="12" y="58"/>
                  </a:lnTo>
                  <a:lnTo>
                    <a:pt x="14" y="44"/>
                  </a:lnTo>
                  <a:lnTo>
                    <a:pt x="14" y="32"/>
                  </a:lnTo>
                  <a:lnTo>
                    <a:pt x="12" y="20"/>
                  </a:lnTo>
                  <a:lnTo>
                    <a:pt x="8" y="8"/>
                  </a:lnTo>
                  <a:lnTo>
                    <a:pt x="0" y="0"/>
                  </a:lnTo>
                  <a:lnTo>
                    <a:pt x="16" y="6"/>
                  </a:lnTo>
                  <a:lnTo>
                    <a:pt x="32" y="18"/>
                  </a:lnTo>
                  <a:lnTo>
                    <a:pt x="48" y="32"/>
                  </a:lnTo>
                  <a:lnTo>
                    <a:pt x="6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73"/>
            <p:cNvSpPr>
              <a:spLocks noEditPoints="1"/>
            </p:cNvSpPr>
            <p:nvPr/>
          </p:nvSpPr>
          <p:spPr bwMode="auto">
            <a:xfrm>
              <a:off x="1755775" y="3584575"/>
              <a:ext cx="171450" cy="133350"/>
            </a:xfrm>
            <a:custGeom>
              <a:avLst/>
              <a:gdLst>
                <a:gd name="T0" fmla="*/ 2147483646 w 108"/>
                <a:gd name="T1" fmla="*/ 2147483646 h 84"/>
                <a:gd name="T2" fmla="*/ 2147483646 w 108"/>
                <a:gd name="T3" fmla="*/ 2147483646 h 84"/>
                <a:gd name="T4" fmla="*/ 2147483646 w 108"/>
                <a:gd name="T5" fmla="*/ 2147483646 h 84"/>
                <a:gd name="T6" fmla="*/ 2147483646 w 108"/>
                <a:gd name="T7" fmla="*/ 2147483646 h 84"/>
                <a:gd name="T8" fmla="*/ 2147483646 w 108"/>
                <a:gd name="T9" fmla="*/ 2147483646 h 84"/>
                <a:gd name="T10" fmla="*/ 2147483646 w 108"/>
                <a:gd name="T11" fmla="*/ 2147483646 h 84"/>
                <a:gd name="T12" fmla="*/ 2147483646 w 108"/>
                <a:gd name="T13" fmla="*/ 2147483646 h 84"/>
                <a:gd name="T14" fmla="*/ 2147483646 w 108"/>
                <a:gd name="T15" fmla="*/ 2147483646 h 84"/>
                <a:gd name="T16" fmla="*/ 2147483646 w 108"/>
                <a:gd name="T17" fmla="*/ 2147483646 h 84"/>
                <a:gd name="T18" fmla="*/ 2147483646 w 108"/>
                <a:gd name="T19" fmla="*/ 2147483646 h 84"/>
                <a:gd name="T20" fmla="*/ 2147483646 w 108"/>
                <a:gd name="T21" fmla="*/ 2147483646 h 84"/>
                <a:gd name="T22" fmla="*/ 2147483646 w 108"/>
                <a:gd name="T23" fmla="*/ 2147483646 h 84"/>
                <a:gd name="T24" fmla="*/ 2147483646 w 108"/>
                <a:gd name="T25" fmla="*/ 2147483646 h 84"/>
                <a:gd name="T26" fmla="*/ 0 w 108"/>
                <a:gd name="T27" fmla="*/ 2147483646 h 84"/>
                <a:gd name="T28" fmla="*/ 0 w 108"/>
                <a:gd name="T29" fmla="*/ 2147483646 h 84"/>
                <a:gd name="T30" fmla="*/ 0 w 108"/>
                <a:gd name="T31" fmla="*/ 2147483646 h 84"/>
                <a:gd name="T32" fmla="*/ 2147483646 w 108"/>
                <a:gd name="T33" fmla="*/ 2147483646 h 84"/>
                <a:gd name="T34" fmla="*/ 2147483646 w 108"/>
                <a:gd name="T35" fmla="*/ 2147483646 h 84"/>
                <a:gd name="T36" fmla="*/ 2147483646 w 108"/>
                <a:gd name="T37" fmla="*/ 2147483646 h 84"/>
                <a:gd name="T38" fmla="*/ 2147483646 w 108"/>
                <a:gd name="T39" fmla="*/ 2147483646 h 84"/>
                <a:gd name="T40" fmla="*/ 2147483646 w 108"/>
                <a:gd name="T41" fmla="*/ 2147483646 h 84"/>
                <a:gd name="T42" fmla="*/ 2147483646 w 108"/>
                <a:gd name="T43" fmla="*/ 0 h 84"/>
                <a:gd name="T44" fmla="*/ 2147483646 w 108"/>
                <a:gd name="T45" fmla="*/ 0 h 84"/>
                <a:gd name="T46" fmla="*/ 2147483646 w 108"/>
                <a:gd name="T47" fmla="*/ 2147483646 h 84"/>
                <a:gd name="T48" fmla="*/ 2147483646 w 108"/>
                <a:gd name="T49" fmla="*/ 2147483646 h 84"/>
                <a:gd name="T50" fmla="*/ 2147483646 w 108"/>
                <a:gd name="T51" fmla="*/ 2147483646 h 84"/>
                <a:gd name="T52" fmla="*/ 2147483646 w 108"/>
                <a:gd name="T53" fmla="*/ 2147483646 h 84"/>
                <a:gd name="T54" fmla="*/ 2147483646 w 108"/>
                <a:gd name="T55" fmla="*/ 2147483646 h 84"/>
                <a:gd name="T56" fmla="*/ 2147483646 w 108"/>
                <a:gd name="T57" fmla="*/ 2147483646 h 84"/>
                <a:gd name="T58" fmla="*/ 2147483646 w 108"/>
                <a:gd name="T59" fmla="*/ 2147483646 h 84"/>
                <a:gd name="T60" fmla="*/ 2147483646 w 108"/>
                <a:gd name="T61" fmla="*/ 2147483646 h 84"/>
                <a:gd name="T62" fmla="*/ 2147483646 w 108"/>
                <a:gd name="T63" fmla="*/ 2147483646 h 84"/>
                <a:gd name="T64" fmla="*/ 2147483646 w 108"/>
                <a:gd name="T65" fmla="*/ 2147483646 h 84"/>
                <a:gd name="T66" fmla="*/ 2147483646 w 108"/>
                <a:gd name="T67" fmla="*/ 2147483646 h 84"/>
                <a:gd name="T68" fmla="*/ 2147483646 w 108"/>
                <a:gd name="T69" fmla="*/ 2147483646 h 84"/>
                <a:gd name="T70" fmla="*/ 2147483646 w 108"/>
                <a:gd name="T71" fmla="*/ 2147483646 h 84"/>
                <a:gd name="T72" fmla="*/ 2147483646 w 108"/>
                <a:gd name="T73" fmla="*/ 2147483646 h 84"/>
                <a:gd name="T74" fmla="*/ 2147483646 w 108"/>
                <a:gd name="T75" fmla="*/ 2147483646 h 84"/>
                <a:gd name="T76" fmla="*/ 2147483646 w 108"/>
                <a:gd name="T77" fmla="*/ 2147483646 h 84"/>
                <a:gd name="T78" fmla="*/ 2147483646 w 108"/>
                <a:gd name="T79" fmla="*/ 2147483646 h 84"/>
                <a:gd name="T80" fmla="*/ 2147483646 w 108"/>
                <a:gd name="T81" fmla="*/ 2147483646 h 84"/>
                <a:gd name="T82" fmla="*/ 2147483646 w 108"/>
                <a:gd name="T83" fmla="*/ 2147483646 h 84"/>
                <a:gd name="T84" fmla="*/ 2147483646 w 108"/>
                <a:gd name="T85" fmla="*/ 2147483646 h 84"/>
                <a:gd name="T86" fmla="*/ 2147483646 w 108"/>
                <a:gd name="T87" fmla="*/ 2147483646 h 84"/>
                <a:gd name="T88" fmla="*/ 2147483646 w 108"/>
                <a:gd name="T89" fmla="*/ 2147483646 h 84"/>
                <a:gd name="T90" fmla="*/ 2147483646 w 108"/>
                <a:gd name="T91" fmla="*/ 2147483646 h 84"/>
                <a:gd name="T92" fmla="*/ 2147483646 w 108"/>
                <a:gd name="T93" fmla="*/ 2147483646 h 84"/>
                <a:gd name="T94" fmla="*/ 2147483646 w 108"/>
                <a:gd name="T95" fmla="*/ 2147483646 h 84"/>
                <a:gd name="T96" fmla="*/ 2147483646 w 108"/>
                <a:gd name="T97" fmla="*/ 2147483646 h 84"/>
                <a:gd name="T98" fmla="*/ 2147483646 w 108"/>
                <a:gd name="T99" fmla="*/ 2147483646 h 84"/>
                <a:gd name="T100" fmla="*/ 2147483646 w 108"/>
                <a:gd name="T101" fmla="*/ 2147483646 h 84"/>
                <a:gd name="T102" fmla="*/ 2147483646 w 108"/>
                <a:gd name="T103" fmla="*/ 2147483646 h 84"/>
                <a:gd name="T104" fmla="*/ 2147483646 w 108"/>
                <a:gd name="T105" fmla="*/ 2147483646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" h="84">
                  <a:moveTo>
                    <a:pt x="108" y="52"/>
                  </a:moveTo>
                  <a:lnTo>
                    <a:pt x="108" y="52"/>
                  </a:lnTo>
                  <a:lnTo>
                    <a:pt x="106" y="66"/>
                  </a:lnTo>
                  <a:lnTo>
                    <a:pt x="98" y="78"/>
                  </a:lnTo>
                  <a:lnTo>
                    <a:pt x="70" y="84"/>
                  </a:lnTo>
                  <a:lnTo>
                    <a:pt x="56" y="84"/>
                  </a:lnTo>
                  <a:lnTo>
                    <a:pt x="44" y="84"/>
                  </a:lnTo>
                  <a:lnTo>
                    <a:pt x="10" y="78"/>
                  </a:lnTo>
                  <a:lnTo>
                    <a:pt x="6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10"/>
                  </a:lnTo>
                  <a:lnTo>
                    <a:pt x="18" y="4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4" y="2"/>
                  </a:lnTo>
                  <a:lnTo>
                    <a:pt x="94" y="8"/>
                  </a:lnTo>
                  <a:lnTo>
                    <a:pt x="102" y="16"/>
                  </a:lnTo>
                  <a:lnTo>
                    <a:pt x="106" y="28"/>
                  </a:lnTo>
                  <a:lnTo>
                    <a:pt x="108" y="40"/>
                  </a:lnTo>
                  <a:lnTo>
                    <a:pt x="108" y="52"/>
                  </a:lnTo>
                  <a:close/>
                  <a:moveTo>
                    <a:pt x="78" y="48"/>
                  </a:moveTo>
                  <a:lnTo>
                    <a:pt x="78" y="48"/>
                  </a:lnTo>
                  <a:lnTo>
                    <a:pt x="78" y="38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8" y="22"/>
                  </a:lnTo>
                  <a:lnTo>
                    <a:pt x="48" y="22"/>
                  </a:lnTo>
                  <a:lnTo>
                    <a:pt x="40" y="26"/>
                  </a:lnTo>
                  <a:lnTo>
                    <a:pt x="34" y="34"/>
                  </a:lnTo>
                  <a:lnTo>
                    <a:pt x="30" y="42"/>
                  </a:lnTo>
                  <a:lnTo>
                    <a:pt x="32" y="52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8"/>
                  </a:lnTo>
                  <a:lnTo>
                    <a:pt x="70" y="64"/>
                  </a:lnTo>
                  <a:lnTo>
                    <a:pt x="76" y="56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74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0 h 46"/>
                <a:gd name="T2" fmla="*/ 2147483646 w 48"/>
                <a:gd name="T3" fmla="*/ 0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0 w 48"/>
                <a:gd name="T31" fmla="*/ 2147483646 h 46"/>
                <a:gd name="T32" fmla="*/ 0 w 48"/>
                <a:gd name="T33" fmla="*/ 2147483646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0 h 46"/>
                <a:gd name="T40" fmla="*/ 2147483646 w 48"/>
                <a:gd name="T41" fmla="*/ 0 h 46"/>
                <a:gd name="T42" fmla="*/ 2147483646 w 48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28" y="0"/>
                  </a:move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75"/>
            <p:cNvSpPr>
              <a:spLocks/>
            </p:cNvSpPr>
            <p:nvPr/>
          </p:nvSpPr>
          <p:spPr bwMode="auto">
            <a:xfrm>
              <a:off x="1647825" y="3590925"/>
              <a:ext cx="136525" cy="117475"/>
            </a:xfrm>
            <a:custGeom>
              <a:avLst/>
              <a:gdLst>
                <a:gd name="T0" fmla="*/ 2147483646 w 86"/>
                <a:gd name="T1" fmla="*/ 2147483646 h 74"/>
                <a:gd name="T2" fmla="*/ 2147483646 w 86"/>
                <a:gd name="T3" fmla="*/ 2147483646 h 74"/>
                <a:gd name="T4" fmla="*/ 2147483646 w 86"/>
                <a:gd name="T5" fmla="*/ 2147483646 h 74"/>
                <a:gd name="T6" fmla="*/ 2147483646 w 86"/>
                <a:gd name="T7" fmla="*/ 2147483646 h 74"/>
                <a:gd name="T8" fmla="*/ 2147483646 w 86"/>
                <a:gd name="T9" fmla="*/ 2147483646 h 74"/>
                <a:gd name="T10" fmla="*/ 2147483646 w 86"/>
                <a:gd name="T11" fmla="*/ 2147483646 h 74"/>
                <a:gd name="T12" fmla="*/ 2147483646 w 86"/>
                <a:gd name="T13" fmla="*/ 2147483646 h 74"/>
                <a:gd name="T14" fmla="*/ 2147483646 w 86"/>
                <a:gd name="T15" fmla="*/ 2147483646 h 74"/>
                <a:gd name="T16" fmla="*/ 0 w 86"/>
                <a:gd name="T17" fmla="*/ 2147483646 h 74"/>
                <a:gd name="T18" fmla="*/ 0 w 86"/>
                <a:gd name="T19" fmla="*/ 2147483646 h 74"/>
                <a:gd name="T20" fmla="*/ 2147483646 w 86"/>
                <a:gd name="T21" fmla="*/ 2147483646 h 74"/>
                <a:gd name="T22" fmla="*/ 2147483646 w 86"/>
                <a:gd name="T23" fmla="*/ 2147483646 h 74"/>
                <a:gd name="T24" fmla="*/ 2147483646 w 86"/>
                <a:gd name="T25" fmla="*/ 2147483646 h 74"/>
                <a:gd name="T26" fmla="*/ 2147483646 w 86"/>
                <a:gd name="T27" fmla="*/ 2147483646 h 74"/>
                <a:gd name="T28" fmla="*/ 2147483646 w 86"/>
                <a:gd name="T29" fmla="*/ 2147483646 h 74"/>
                <a:gd name="T30" fmla="*/ 2147483646 w 86"/>
                <a:gd name="T31" fmla="*/ 2147483646 h 74"/>
                <a:gd name="T32" fmla="*/ 2147483646 w 86"/>
                <a:gd name="T33" fmla="*/ 2147483646 h 74"/>
                <a:gd name="T34" fmla="*/ 2147483646 w 86"/>
                <a:gd name="T35" fmla="*/ 2147483646 h 74"/>
                <a:gd name="T36" fmla="*/ 2147483646 w 86"/>
                <a:gd name="T37" fmla="*/ 2147483646 h 74"/>
                <a:gd name="T38" fmla="*/ 2147483646 w 86"/>
                <a:gd name="T39" fmla="*/ 0 h 74"/>
                <a:gd name="T40" fmla="*/ 2147483646 w 86"/>
                <a:gd name="T41" fmla="*/ 0 h 74"/>
                <a:gd name="T42" fmla="*/ 2147483646 w 86"/>
                <a:gd name="T43" fmla="*/ 2147483646 h 74"/>
                <a:gd name="T44" fmla="*/ 2147483646 w 86"/>
                <a:gd name="T45" fmla="*/ 2147483646 h 74"/>
                <a:gd name="T46" fmla="*/ 2147483646 w 86"/>
                <a:gd name="T47" fmla="*/ 2147483646 h 74"/>
                <a:gd name="T48" fmla="*/ 2147483646 w 86"/>
                <a:gd name="T49" fmla="*/ 2147483646 h 74"/>
                <a:gd name="T50" fmla="*/ 2147483646 w 86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74">
                  <a:moveTo>
                    <a:pt x="68" y="34"/>
                  </a:moveTo>
                  <a:lnTo>
                    <a:pt x="68" y="34"/>
                  </a:lnTo>
                  <a:lnTo>
                    <a:pt x="68" y="46"/>
                  </a:lnTo>
                  <a:lnTo>
                    <a:pt x="70" y="56"/>
                  </a:lnTo>
                  <a:lnTo>
                    <a:pt x="74" y="66"/>
                  </a:lnTo>
                  <a:lnTo>
                    <a:pt x="78" y="74"/>
                  </a:lnTo>
                  <a:lnTo>
                    <a:pt x="24" y="60"/>
                  </a:lnTo>
                  <a:lnTo>
                    <a:pt x="0" y="52"/>
                  </a:lnTo>
                  <a:lnTo>
                    <a:pt x="4" y="52"/>
                  </a:lnTo>
                  <a:lnTo>
                    <a:pt x="12" y="48"/>
                  </a:lnTo>
                  <a:lnTo>
                    <a:pt x="24" y="40"/>
                  </a:lnTo>
                  <a:lnTo>
                    <a:pt x="28" y="34"/>
                  </a:lnTo>
                  <a:lnTo>
                    <a:pt x="34" y="26"/>
                  </a:lnTo>
                  <a:lnTo>
                    <a:pt x="40" y="20"/>
                  </a:lnTo>
                  <a:lnTo>
                    <a:pt x="52" y="12"/>
                  </a:lnTo>
                  <a:lnTo>
                    <a:pt x="68" y="6"/>
                  </a:lnTo>
                  <a:lnTo>
                    <a:pt x="86" y="0"/>
                  </a:lnTo>
                  <a:lnTo>
                    <a:pt x="80" y="6"/>
                  </a:lnTo>
                  <a:lnTo>
                    <a:pt x="74" y="14"/>
                  </a:lnTo>
                  <a:lnTo>
                    <a:pt x="70" y="2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76"/>
            <p:cNvSpPr>
              <a:spLocks/>
            </p:cNvSpPr>
            <p:nvPr/>
          </p:nvSpPr>
          <p:spPr bwMode="auto">
            <a:xfrm>
              <a:off x="1647825" y="358457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0 w 224"/>
                <a:gd name="T7" fmla="*/ 2147483646 h 84"/>
                <a:gd name="T8" fmla="*/ 0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2147483646 w 224"/>
                <a:gd name="T49" fmla="*/ 2147483646 h 84"/>
                <a:gd name="T50" fmla="*/ 2147483646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2147483646 w 224"/>
                <a:gd name="T71" fmla="*/ 2147483646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84">
                  <a:moveTo>
                    <a:pt x="78" y="78"/>
                  </a:moveTo>
                  <a:lnTo>
                    <a:pt x="78" y="78"/>
                  </a:lnTo>
                  <a:lnTo>
                    <a:pt x="24" y="6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12" y="52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86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62" y="8"/>
                  </a:lnTo>
                  <a:lnTo>
                    <a:pt x="178" y="14"/>
                  </a:lnTo>
                  <a:lnTo>
                    <a:pt x="194" y="26"/>
                  </a:lnTo>
                  <a:lnTo>
                    <a:pt x="210" y="40"/>
                  </a:lnTo>
                  <a:lnTo>
                    <a:pt x="224" y="58"/>
                  </a:lnTo>
                  <a:lnTo>
                    <a:pt x="208" y="64"/>
                  </a:lnTo>
                  <a:lnTo>
                    <a:pt x="188" y="72"/>
                  </a:lnTo>
                  <a:lnTo>
                    <a:pt x="166" y="78"/>
                  </a:lnTo>
                  <a:lnTo>
                    <a:pt x="138" y="84"/>
                  </a:lnTo>
                  <a:lnTo>
                    <a:pt x="124" y="84"/>
                  </a:lnTo>
                  <a:lnTo>
                    <a:pt x="112" y="84"/>
                  </a:lnTo>
                  <a:lnTo>
                    <a:pt x="78" y="7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77"/>
            <p:cNvSpPr>
              <a:spLocks/>
            </p:cNvSpPr>
            <p:nvPr/>
          </p:nvSpPr>
          <p:spPr bwMode="auto">
            <a:xfrm>
              <a:off x="1584325" y="3533775"/>
              <a:ext cx="241300" cy="161925"/>
            </a:xfrm>
            <a:custGeom>
              <a:avLst/>
              <a:gdLst>
                <a:gd name="T0" fmla="*/ 0 w 152"/>
                <a:gd name="T1" fmla="*/ 2147483646 h 102"/>
                <a:gd name="T2" fmla="*/ 0 w 152"/>
                <a:gd name="T3" fmla="*/ 2147483646 h 102"/>
                <a:gd name="T4" fmla="*/ 2147483646 w 152"/>
                <a:gd name="T5" fmla="*/ 2147483646 h 102"/>
                <a:gd name="T6" fmla="*/ 2147483646 w 152"/>
                <a:gd name="T7" fmla="*/ 2147483646 h 102"/>
                <a:gd name="T8" fmla="*/ 2147483646 w 152"/>
                <a:gd name="T9" fmla="*/ 2147483646 h 102"/>
                <a:gd name="T10" fmla="*/ 2147483646 w 152"/>
                <a:gd name="T11" fmla="*/ 2147483646 h 102"/>
                <a:gd name="T12" fmla="*/ 2147483646 w 152"/>
                <a:gd name="T13" fmla="*/ 2147483646 h 102"/>
                <a:gd name="T14" fmla="*/ 2147483646 w 152"/>
                <a:gd name="T15" fmla="*/ 2147483646 h 102"/>
                <a:gd name="T16" fmla="*/ 2147483646 w 152"/>
                <a:gd name="T17" fmla="*/ 2147483646 h 102"/>
                <a:gd name="T18" fmla="*/ 2147483646 w 152"/>
                <a:gd name="T19" fmla="*/ 2147483646 h 102"/>
                <a:gd name="T20" fmla="*/ 2147483646 w 152"/>
                <a:gd name="T21" fmla="*/ 2147483646 h 102"/>
                <a:gd name="T22" fmla="*/ 2147483646 w 152"/>
                <a:gd name="T23" fmla="*/ 2147483646 h 102"/>
                <a:gd name="T24" fmla="*/ 2147483646 w 152"/>
                <a:gd name="T25" fmla="*/ 0 h 102"/>
                <a:gd name="T26" fmla="*/ 2147483646 w 152"/>
                <a:gd name="T27" fmla="*/ 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" h="102">
                  <a:moveTo>
                    <a:pt x="0" y="102"/>
                  </a:moveTo>
                  <a:lnTo>
                    <a:pt x="0" y="102"/>
                  </a:lnTo>
                  <a:lnTo>
                    <a:pt x="20" y="80"/>
                  </a:lnTo>
                  <a:lnTo>
                    <a:pt x="38" y="56"/>
                  </a:lnTo>
                  <a:lnTo>
                    <a:pt x="58" y="32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78"/>
            <p:cNvSpPr>
              <a:spLocks/>
            </p:cNvSpPr>
            <p:nvPr/>
          </p:nvSpPr>
          <p:spPr bwMode="auto">
            <a:xfrm>
              <a:off x="1755775" y="3590925"/>
              <a:ext cx="28575" cy="117475"/>
            </a:xfrm>
            <a:custGeom>
              <a:avLst/>
              <a:gdLst>
                <a:gd name="T0" fmla="*/ 2147483646 w 18"/>
                <a:gd name="T1" fmla="*/ 2147483646 h 74"/>
                <a:gd name="T2" fmla="*/ 2147483646 w 18"/>
                <a:gd name="T3" fmla="*/ 2147483646 h 74"/>
                <a:gd name="T4" fmla="*/ 2147483646 w 18"/>
                <a:gd name="T5" fmla="*/ 2147483646 h 74"/>
                <a:gd name="T6" fmla="*/ 2147483646 w 18"/>
                <a:gd name="T7" fmla="*/ 2147483646 h 74"/>
                <a:gd name="T8" fmla="*/ 0 w 18"/>
                <a:gd name="T9" fmla="*/ 2147483646 h 74"/>
                <a:gd name="T10" fmla="*/ 0 w 18"/>
                <a:gd name="T11" fmla="*/ 2147483646 h 74"/>
                <a:gd name="T12" fmla="*/ 0 w 18"/>
                <a:gd name="T13" fmla="*/ 2147483646 h 74"/>
                <a:gd name="T14" fmla="*/ 2147483646 w 18"/>
                <a:gd name="T15" fmla="*/ 2147483646 h 74"/>
                <a:gd name="T16" fmla="*/ 2147483646 w 18"/>
                <a:gd name="T17" fmla="*/ 2147483646 h 74"/>
                <a:gd name="T18" fmla="*/ 2147483646 w 18"/>
                <a:gd name="T19" fmla="*/ 2147483646 h 74"/>
                <a:gd name="T20" fmla="*/ 2147483646 w 18"/>
                <a:gd name="T21" fmla="*/ 0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74">
                  <a:moveTo>
                    <a:pt x="10" y="74"/>
                  </a:moveTo>
                  <a:lnTo>
                    <a:pt x="10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79"/>
            <p:cNvSpPr>
              <a:spLocks/>
            </p:cNvSpPr>
            <p:nvPr/>
          </p:nvSpPr>
          <p:spPr bwMode="auto">
            <a:xfrm>
              <a:off x="1905000" y="3597275"/>
              <a:ext cx="22225" cy="111125"/>
            </a:xfrm>
            <a:custGeom>
              <a:avLst/>
              <a:gdLst>
                <a:gd name="T0" fmla="*/ 0 w 14"/>
                <a:gd name="T1" fmla="*/ 0 h 70"/>
                <a:gd name="T2" fmla="*/ 0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2147483646 w 14"/>
                <a:gd name="T9" fmla="*/ 2147483646 h 70"/>
                <a:gd name="T10" fmla="*/ 2147483646 w 14"/>
                <a:gd name="T11" fmla="*/ 2147483646 h 70"/>
                <a:gd name="T12" fmla="*/ 2147483646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0" y="0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2" y="20"/>
                  </a:lnTo>
                  <a:lnTo>
                    <a:pt x="14" y="32"/>
                  </a:lnTo>
                  <a:lnTo>
                    <a:pt x="14" y="44"/>
                  </a:lnTo>
                  <a:lnTo>
                    <a:pt x="12" y="58"/>
                  </a:lnTo>
                  <a:lnTo>
                    <a:pt x="4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80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0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48" y="26"/>
                  </a:move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81"/>
            <p:cNvSpPr>
              <a:spLocks/>
            </p:cNvSpPr>
            <p:nvPr/>
          </p:nvSpPr>
          <p:spPr bwMode="auto">
            <a:xfrm>
              <a:off x="1803400" y="36131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0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0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Freeform 82"/>
            <p:cNvSpPr>
              <a:spLocks/>
            </p:cNvSpPr>
            <p:nvPr/>
          </p:nvSpPr>
          <p:spPr bwMode="auto">
            <a:xfrm>
              <a:off x="2232025" y="3594100"/>
              <a:ext cx="95250" cy="111125"/>
            </a:xfrm>
            <a:custGeom>
              <a:avLst/>
              <a:gdLst>
                <a:gd name="T0" fmla="*/ 0 w 60"/>
                <a:gd name="T1" fmla="*/ 2147483646 h 70"/>
                <a:gd name="T2" fmla="*/ 0 w 60"/>
                <a:gd name="T3" fmla="*/ 2147483646 h 70"/>
                <a:gd name="T4" fmla="*/ 2147483646 w 60"/>
                <a:gd name="T5" fmla="*/ 2147483646 h 70"/>
                <a:gd name="T6" fmla="*/ 2147483646 w 60"/>
                <a:gd name="T7" fmla="*/ 2147483646 h 70"/>
                <a:gd name="T8" fmla="*/ 2147483646 w 60"/>
                <a:gd name="T9" fmla="*/ 2147483646 h 70"/>
                <a:gd name="T10" fmla="*/ 2147483646 w 60"/>
                <a:gd name="T11" fmla="*/ 2147483646 h 70"/>
                <a:gd name="T12" fmla="*/ 2147483646 w 60"/>
                <a:gd name="T13" fmla="*/ 2147483646 h 70"/>
                <a:gd name="T14" fmla="*/ 2147483646 w 60"/>
                <a:gd name="T15" fmla="*/ 2147483646 h 70"/>
                <a:gd name="T16" fmla="*/ 2147483646 w 60"/>
                <a:gd name="T17" fmla="*/ 2147483646 h 70"/>
                <a:gd name="T18" fmla="*/ 2147483646 w 60"/>
                <a:gd name="T19" fmla="*/ 2147483646 h 70"/>
                <a:gd name="T20" fmla="*/ 2147483646 w 60"/>
                <a:gd name="T21" fmla="*/ 2147483646 h 70"/>
                <a:gd name="T22" fmla="*/ 2147483646 w 60"/>
                <a:gd name="T23" fmla="*/ 2147483646 h 70"/>
                <a:gd name="T24" fmla="*/ 2147483646 w 60"/>
                <a:gd name="T25" fmla="*/ 0 h 70"/>
                <a:gd name="T26" fmla="*/ 2147483646 w 60"/>
                <a:gd name="T27" fmla="*/ 0 h 70"/>
                <a:gd name="T28" fmla="*/ 2147483646 w 60"/>
                <a:gd name="T29" fmla="*/ 2147483646 h 70"/>
                <a:gd name="T30" fmla="*/ 2147483646 w 60"/>
                <a:gd name="T31" fmla="*/ 2147483646 h 70"/>
                <a:gd name="T32" fmla="*/ 2147483646 w 60"/>
                <a:gd name="T33" fmla="*/ 2147483646 h 70"/>
                <a:gd name="T34" fmla="*/ 0 w 60"/>
                <a:gd name="T35" fmla="*/ 2147483646 h 70"/>
                <a:gd name="T36" fmla="*/ 0 w 60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70">
                  <a:moveTo>
                    <a:pt x="0" y="54"/>
                  </a:moveTo>
                  <a:lnTo>
                    <a:pt x="0" y="54"/>
                  </a:lnTo>
                  <a:lnTo>
                    <a:pt x="16" y="60"/>
                  </a:lnTo>
                  <a:lnTo>
                    <a:pt x="36" y="66"/>
                  </a:lnTo>
                  <a:lnTo>
                    <a:pt x="58" y="70"/>
                  </a:lnTo>
                  <a:lnTo>
                    <a:pt x="50" y="58"/>
                  </a:lnTo>
                  <a:lnTo>
                    <a:pt x="46" y="44"/>
                  </a:lnTo>
                  <a:lnTo>
                    <a:pt x="46" y="32"/>
                  </a:lnTo>
                  <a:lnTo>
                    <a:pt x="48" y="20"/>
                  </a:lnTo>
                  <a:lnTo>
                    <a:pt x="52" y="10"/>
                  </a:lnTo>
                  <a:lnTo>
                    <a:pt x="60" y="0"/>
                  </a:lnTo>
                  <a:lnTo>
                    <a:pt x="42" y="8"/>
                  </a:lnTo>
                  <a:lnTo>
                    <a:pt x="28" y="20"/>
                  </a:lnTo>
                  <a:lnTo>
                    <a:pt x="12" y="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83"/>
            <p:cNvSpPr>
              <a:spLocks noEditPoints="1"/>
            </p:cNvSpPr>
            <p:nvPr/>
          </p:nvSpPr>
          <p:spPr bwMode="auto">
            <a:xfrm>
              <a:off x="2305050" y="3578225"/>
              <a:ext cx="174625" cy="133350"/>
            </a:xfrm>
            <a:custGeom>
              <a:avLst/>
              <a:gdLst>
                <a:gd name="T0" fmla="*/ 0 w 110"/>
                <a:gd name="T1" fmla="*/ 2147483646 h 84"/>
                <a:gd name="T2" fmla="*/ 0 w 110"/>
                <a:gd name="T3" fmla="*/ 2147483646 h 84"/>
                <a:gd name="T4" fmla="*/ 2147483646 w 110"/>
                <a:gd name="T5" fmla="*/ 2147483646 h 84"/>
                <a:gd name="T6" fmla="*/ 2147483646 w 110"/>
                <a:gd name="T7" fmla="*/ 2147483646 h 84"/>
                <a:gd name="T8" fmla="*/ 2147483646 w 110"/>
                <a:gd name="T9" fmla="*/ 2147483646 h 84"/>
                <a:gd name="T10" fmla="*/ 2147483646 w 110"/>
                <a:gd name="T11" fmla="*/ 2147483646 h 84"/>
                <a:gd name="T12" fmla="*/ 2147483646 w 110"/>
                <a:gd name="T13" fmla="*/ 2147483646 h 84"/>
                <a:gd name="T14" fmla="*/ 2147483646 w 110"/>
                <a:gd name="T15" fmla="*/ 2147483646 h 84"/>
                <a:gd name="T16" fmla="*/ 2147483646 w 110"/>
                <a:gd name="T17" fmla="*/ 2147483646 h 84"/>
                <a:gd name="T18" fmla="*/ 2147483646 w 110"/>
                <a:gd name="T19" fmla="*/ 2147483646 h 84"/>
                <a:gd name="T20" fmla="*/ 2147483646 w 110"/>
                <a:gd name="T21" fmla="*/ 2147483646 h 84"/>
                <a:gd name="T22" fmla="*/ 2147483646 w 110"/>
                <a:gd name="T23" fmla="*/ 2147483646 h 84"/>
                <a:gd name="T24" fmla="*/ 2147483646 w 110"/>
                <a:gd name="T25" fmla="*/ 2147483646 h 84"/>
                <a:gd name="T26" fmla="*/ 2147483646 w 110"/>
                <a:gd name="T27" fmla="*/ 2147483646 h 84"/>
                <a:gd name="T28" fmla="*/ 2147483646 w 110"/>
                <a:gd name="T29" fmla="*/ 2147483646 h 84"/>
                <a:gd name="T30" fmla="*/ 2147483646 w 110"/>
                <a:gd name="T31" fmla="*/ 2147483646 h 84"/>
                <a:gd name="T32" fmla="*/ 2147483646 w 110"/>
                <a:gd name="T33" fmla="*/ 2147483646 h 84"/>
                <a:gd name="T34" fmla="*/ 2147483646 w 110"/>
                <a:gd name="T35" fmla="*/ 2147483646 h 84"/>
                <a:gd name="T36" fmla="*/ 2147483646 w 110"/>
                <a:gd name="T37" fmla="*/ 2147483646 h 84"/>
                <a:gd name="T38" fmla="*/ 2147483646 w 110"/>
                <a:gd name="T39" fmla="*/ 2147483646 h 84"/>
                <a:gd name="T40" fmla="*/ 2147483646 w 110"/>
                <a:gd name="T41" fmla="*/ 2147483646 h 84"/>
                <a:gd name="T42" fmla="*/ 2147483646 w 110"/>
                <a:gd name="T43" fmla="*/ 2147483646 h 84"/>
                <a:gd name="T44" fmla="*/ 2147483646 w 110"/>
                <a:gd name="T45" fmla="*/ 0 h 84"/>
                <a:gd name="T46" fmla="*/ 2147483646 w 110"/>
                <a:gd name="T47" fmla="*/ 0 h 84"/>
                <a:gd name="T48" fmla="*/ 2147483646 w 110"/>
                <a:gd name="T49" fmla="*/ 2147483646 h 84"/>
                <a:gd name="T50" fmla="*/ 2147483646 w 110"/>
                <a:gd name="T51" fmla="*/ 2147483646 h 84"/>
                <a:gd name="T52" fmla="*/ 2147483646 w 110"/>
                <a:gd name="T53" fmla="*/ 2147483646 h 84"/>
                <a:gd name="T54" fmla="*/ 2147483646 w 110"/>
                <a:gd name="T55" fmla="*/ 2147483646 h 84"/>
                <a:gd name="T56" fmla="*/ 2147483646 w 110"/>
                <a:gd name="T57" fmla="*/ 2147483646 h 84"/>
                <a:gd name="T58" fmla="*/ 0 w 110"/>
                <a:gd name="T59" fmla="*/ 2147483646 h 84"/>
                <a:gd name="T60" fmla="*/ 0 w 110"/>
                <a:gd name="T61" fmla="*/ 2147483646 h 84"/>
                <a:gd name="T62" fmla="*/ 0 w 110"/>
                <a:gd name="T63" fmla="*/ 2147483646 h 84"/>
                <a:gd name="T64" fmla="*/ 2147483646 w 110"/>
                <a:gd name="T65" fmla="*/ 2147483646 h 84"/>
                <a:gd name="T66" fmla="*/ 2147483646 w 110"/>
                <a:gd name="T67" fmla="*/ 2147483646 h 84"/>
                <a:gd name="T68" fmla="*/ 2147483646 w 110"/>
                <a:gd name="T69" fmla="*/ 2147483646 h 84"/>
                <a:gd name="T70" fmla="*/ 2147483646 w 110"/>
                <a:gd name="T71" fmla="*/ 2147483646 h 84"/>
                <a:gd name="T72" fmla="*/ 2147483646 w 110"/>
                <a:gd name="T73" fmla="*/ 2147483646 h 84"/>
                <a:gd name="T74" fmla="*/ 2147483646 w 110"/>
                <a:gd name="T75" fmla="*/ 2147483646 h 84"/>
                <a:gd name="T76" fmla="*/ 2147483646 w 110"/>
                <a:gd name="T77" fmla="*/ 2147483646 h 84"/>
                <a:gd name="T78" fmla="*/ 2147483646 w 110"/>
                <a:gd name="T79" fmla="*/ 2147483646 h 84"/>
                <a:gd name="T80" fmla="*/ 2147483646 w 110"/>
                <a:gd name="T81" fmla="*/ 2147483646 h 84"/>
                <a:gd name="T82" fmla="*/ 2147483646 w 110"/>
                <a:gd name="T83" fmla="*/ 2147483646 h 84"/>
                <a:gd name="T84" fmla="*/ 2147483646 w 110"/>
                <a:gd name="T85" fmla="*/ 2147483646 h 84"/>
                <a:gd name="T86" fmla="*/ 2147483646 w 110"/>
                <a:gd name="T87" fmla="*/ 2147483646 h 84"/>
                <a:gd name="T88" fmla="*/ 2147483646 w 110"/>
                <a:gd name="T89" fmla="*/ 2147483646 h 84"/>
                <a:gd name="T90" fmla="*/ 2147483646 w 110"/>
                <a:gd name="T91" fmla="*/ 2147483646 h 84"/>
                <a:gd name="T92" fmla="*/ 2147483646 w 110"/>
                <a:gd name="T93" fmla="*/ 2147483646 h 84"/>
                <a:gd name="T94" fmla="*/ 2147483646 w 110"/>
                <a:gd name="T95" fmla="*/ 2147483646 h 84"/>
                <a:gd name="T96" fmla="*/ 2147483646 w 110"/>
                <a:gd name="T97" fmla="*/ 2147483646 h 84"/>
                <a:gd name="T98" fmla="*/ 2147483646 w 110"/>
                <a:gd name="T99" fmla="*/ 2147483646 h 84"/>
                <a:gd name="T100" fmla="*/ 2147483646 w 110"/>
                <a:gd name="T101" fmla="*/ 2147483646 h 84"/>
                <a:gd name="T102" fmla="*/ 2147483646 w 110"/>
                <a:gd name="T103" fmla="*/ 2147483646 h 84"/>
                <a:gd name="T104" fmla="*/ 2147483646 w 110"/>
                <a:gd name="T105" fmla="*/ 2147483646 h 84"/>
                <a:gd name="T106" fmla="*/ 2147483646 w 110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" h="84">
                  <a:moveTo>
                    <a:pt x="0" y="54"/>
                  </a:moveTo>
                  <a:lnTo>
                    <a:pt x="0" y="54"/>
                  </a:lnTo>
                  <a:lnTo>
                    <a:pt x="4" y="68"/>
                  </a:lnTo>
                  <a:lnTo>
                    <a:pt x="12" y="80"/>
                  </a:lnTo>
                  <a:lnTo>
                    <a:pt x="40" y="84"/>
                  </a:lnTo>
                  <a:lnTo>
                    <a:pt x="54" y="84"/>
                  </a:lnTo>
                  <a:lnTo>
                    <a:pt x="68" y="84"/>
                  </a:lnTo>
                  <a:lnTo>
                    <a:pt x="100" y="76"/>
                  </a:lnTo>
                  <a:lnTo>
                    <a:pt x="104" y="68"/>
                  </a:lnTo>
                  <a:lnTo>
                    <a:pt x="108" y="58"/>
                  </a:lnTo>
                  <a:lnTo>
                    <a:pt x="110" y="48"/>
                  </a:lnTo>
                  <a:lnTo>
                    <a:pt x="108" y="36"/>
                  </a:lnTo>
                  <a:lnTo>
                    <a:pt x="106" y="26"/>
                  </a:lnTo>
                  <a:lnTo>
                    <a:pt x="102" y="18"/>
                  </a:lnTo>
                  <a:lnTo>
                    <a:pt x="96" y="8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32" y="4"/>
                  </a:lnTo>
                  <a:lnTo>
                    <a:pt x="14" y="10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4"/>
                  </a:lnTo>
                  <a:close/>
                  <a:moveTo>
                    <a:pt x="32" y="50"/>
                  </a:moveTo>
                  <a:lnTo>
                    <a:pt x="32" y="50"/>
                  </a:lnTo>
                  <a:lnTo>
                    <a:pt x="32" y="40"/>
                  </a:lnTo>
                  <a:lnTo>
                    <a:pt x="36" y="32"/>
                  </a:lnTo>
                  <a:lnTo>
                    <a:pt x="42" y="26"/>
                  </a:lnTo>
                  <a:lnTo>
                    <a:pt x="50" y="22"/>
                  </a:lnTo>
                  <a:lnTo>
                    <a:pt x="60" y="22"/>
                  </a:lnTo>
                  <a:lnTo>
                    <a:pt x="68" y="26"/>
                  </a:lnTo>
                  <a:lnTo>
                    <a:pt x="74" y="32"/>
                  </a:lnTo>
                  <a:lnTo>
                    <a:pt x="78" y="42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50" y="68"/>
                  </a:lnTo>
                  <a:lnTo>
                    <a:pt x="40" y="66"/>
                  </a:lnTo>
                  <a:lnTo>
                    <a:pt x="34" y="58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Freeform 84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2147483646 w 46"/>
                <a:gd name="T1" fmla="*/ 0 h 48"/>
                <a:gd name="T2" fmla="*/ 2147483646 w 46"/>
                <a:gd name="T3" fmla="*/ 0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0 w 46"/>
                <a:gd name="T9" fmla="*/ 2147483646 h 48"/>
                <a:gd name="T10" fmla="*/ 0 w 46"/>
                <a:gd name="T11" fmla="*/ 2147483646 h 48"/>
                <a:gd name="T12" fmla="*/ 0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2147483646 h 48"/>
                <a:gd name="T32" fmla="*/ 2147483646 w 46"/>
                <a:gd name="T33" fmla="*/ 2147483646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0 h 48"/>
                <a:gd name="T40" fmla="*/ 2147483646 w 46"/>
                <a:gd name="T41" fmla="*/ 0 h 48"/>
                <a:gd name="T42" fmla="*/ 2147483646 w 46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18" y="0"/>
                  </a:move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85"/>
            <p:cNvSpPr>
              <a:spLocks/>
            </p:cNvSpPr>
            <p:nvPr/>
          </p:nvSpPr>
          <p:spPr bwMode="auto">
            <a:xfrm>
              <a:off x="2444750" y="3581400"/>
              <a:ext cx="142875" cy="117475"/>
            </a:xfrm>
            <a:custGeom>
              <a:avLst/>
              <a:gdLst>
                <a:gd name="T0" fmla="*/ 2147483646 w 90"/>
                <a:gd name="T1" fmla="*/ 2147483646 h 74"/>
                <a:gd name="T2" fmla="*/ 2147483646 w 90"/>
                <a:gd name="T3" fmla="*/ 2147483646 h 74"/>
                <a:gd name="T4" fmla="*/ 2147483646 w 90"/>
                <a:gd name="T5" fmla="*/ 2147483646 h 74"/>
                <a:gd name="T6" fmla="*/ 2147483646 w 90"/>
                <a:gd name="T7" fmla="*/ 2147483646 h 74"/>
                <a:gd name="T8" fmla="*/ 2147483646 w 90"/>
                <a:gd name="T9" fmla="*/ 2147483646 h 74"/>
                <a:gd name="T10" fmla="*/ 2147483646 w 90"/>
                <a:gd name="T11" fmla="*/ 2147483646 h 74"/>
                <a:gd name="T12" fmla="*/ 2147483646 w 90"/>
                <a:gd name="T13" fmla="*/ 2147483646 h 74"/>
                <a:gd name="T14" fmla="*/ 2147483646 w 90"/>
                <a:gd name="T15" fmla="*/ 2147483646 h 74"/>
                <a:gd name="T16" fmla="*/ 2147483646 w 90"/>
                <a:gd name="T17" fmla="*/ 2147483646 h 74"/>
                <a:gd name="T18" fmla="*/ 2147483646 w 90"/>
                <a:gd name="T19" fmla="*/ 2147483646 h 74"/>
                <a:gd name="T20" fmla="*/ 2147483646 w 90"/>
                <a:gd name="T21" fmla="*/ 2147483646 h 74"/>
                <a:gd name="T22" fmla="*/ 2147483646 w 90"/>
                <a:gd name="T23" fmla="*/ 2147483646 h 74"/>
                <a:gd name="T24" fmla="*/ 2147483646 w 90"/>
                <a:gd name="T25" fmla="*/ 2147483646 h 74"/>
                <a:gd name="T26" fmla="*/ 2147483646 w 90"/>
                <a:gd name="T27" fmla="*/ 2147483646 h 74"/>
                <a:gd name="T28" fmla="*/ 2147483646 w 90"/>
                <a:gd name="T29" fmla="*/ 2147483646 h 74"/>
                <a:gd name="T30" fmla="*/ 2147483646 w 90"/>
                <a:gd name="T31" fmla="*/ 2147483646 h 74"/>
                <a:gd name="T32" fmla="*/ 2147483646 w 90"/>
                <a:gd name="T33" fmla="*/ 2147483646 h 74"/>
                <a:gd name="T34" fmla="*/ 2147483646 w 90"/>
                <a:gd name="T35" fmla="*/ 2147483646 h 74"/>
                <a:gd name="T36" fmla="*/ 2147483646 w 90"/>
                <a:gd name="T37" fmla="*/ 2147483646 h 74"/>
                <a:gd name="T38" fmla="*/ 0 w 90"/>
                <a:gd name="T39" fmla="*/ 0 h 74"/>
                <a:gd name="T40" fmla="*/ 0 w 90"/>
                <a:gd name="T41" fmla="*/ 0 h 74"/>
                <a:gd name="T42" fmla="*/ 2147483646 w 90"/>
                <a:gd name="T43" fmla="*/ 2147483646 h 74"/>
                <a:gd name="T44" fmla="*/ 2147483646 w 90"/>
                <a:gd name="T45" fmla="*/ 2147483646 h 74"/>
                <a:gd name="T46" fmla="*/ 2147483646 w 90"/>
                <a:gd name="T47" fmla="*/ 2147483646 h 74"/>
                <a:gd name="T48" fmla="*/ 2147483646 w 90"/>
                <a:gd name="T49" fmla="*/ 2147483646 h 74"/>
                <a:gd name="T50" fmla="*/ 2147483646 w 90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74">
                  <a:moveTo>
                    <a:pt x="20" y="34"/>
                  </a:moveTo>
                  <a:lnTo>
                    <a:pt x="20" y="34"/>
                  </a:lnTo>
                  <a:lnTo>
                    <a:pt x="22" y="46"/>
                  </a:lnTo>
                  <a:lnTo>
                    <a:pt x="20" y="56"/>
                  </a:lnTo>
                  <a:lnTo>
                    <a:pt x="16" y="66"/>
                  </a:lnTo>
                  <a:lnTo>
                    <a:pt x="12" y="74"/>
                  </a:lnTo>
                  <a:lnTo>
                    <a:pt x="66" y="58"/>
                  </a:lnTo>
                  <a:lnTo>
                    <a:pt x="90" y="48"/>
                  </a:lnTo>
                  <a:lnTo>
                    <a:pt x="86" y="48"/>
                  </a:lnTo>
                  <a:lnTo>
                    <a:pt x="76" y="44"/>
                  </a:lnTo>
                  <a:lnTo>
                    <a:pt x="66" y="36"/>
                  </a:lnTo>
                  <a:lnTo>
                    <a:pt x="60" y="32"/>
                  </a:lnTo>
                  <a:lnTo>
                    <a:pt x="54" y="24"/>
                  </a:lnTo>
                  <a:lnTo>
                    <a:pt x="48" y="18"/>
                  </a:lnTo>
                  <a:lnTo>
                    <a:pt x="36" y="12"/>
                  </a:lnTo>
                  <a:lnTo>
                    <a:pt x="20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14" y="16"/>
                  </a:lnTo>
                  <a:lnTo>
                    <a:pt x="18" y="24"/>
                  </a:lnTo>
                  <a:lnTo>
                    <a:pt x="2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86"/>
            <p:cNvSpPr>
              <a:spLocks/>
            </p:cNvSpPr>
            <p:nvPr/>
          </p:nvSpPr>
          <p:spPr bwMode="auto">
            <a:xfrm>
              <a:off x="2232025" y="357822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2147483646 w 224"/>
                <a:gd name="T7" fmla="*/ 2147483646 h 84"/>
                <a:gd name="T8" fmla="*/ 2147483646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0 w 224"/>
                <a:gd name="T49" fmla="*/ 2147483646 h 84"/>
                <a:gd name="T50" fmla="*/ 0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84">
                  <a:moveTo>
                    <a:pt x="146" y="76"/>
                  </a:moveTo>
                  <a:lnTo>
                    <a:pt x="146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20" y="50"/>
                  </a:lnTo>
                  <a:lnTo>
                    <a:pt x="210" y="46"/>
                  </a:lnTo>
                  <a:lnTo>
                    <a:pt x="200" y="38"/>
                  </a:lnTo>
                  <a:lnTo>
                    <a:pt x="194" y="34"/>
                  </a:lnTo>
                  <a:lnTo>
                    <a:pt x="188" y="26"/>
                  </a:lnTo>
                  <a:lnTo>
                    <a:pt x="182" y="20"/>
                  </a:lnTo>
                  <a:lnTo>
                    <a:pt x="170" y="14"/>
                  </a:lnTo>
                  <a:lnTo>
                    <a:pt x="154" y="6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12" y="44"/>
                  </a:lnTo>
                  <a:lnTo>
                    <a:pt x="0" y="64"/>
                  </a:lnTo>
                  <a:lnTo>
                    <a:pt x="16" y="70"/>
                  </a:lnTo>
                  <a:lnTo>
                    <a:pt x="36" y="76"/>
                  </a:lnTo>
                  <a:lnTo>
                    <a:pt x="58" y="80"/>
                  </a:lnTo>
                  <a:lnTo>
                    <a:pt x="86" y="84"/>
                  </a:lnTo>
                  <a:lnTo>
                    <a:pt x="100" y="84"/>
                  </a:lnTo>
                  <a:lnTo>
                    <a:pt x="114" y="84"/>
                  </a:lnTo>
                  <a:lnTo>
                    <a:pt x="14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87"/>
            <p:cNvSpPr>
              <a:spLocks/>
            </p:cNvSpPr>
            <p:nvPr/>
          </p:nvSpPr>
          <p:spPr bwMode="auto">
            <a:xfrm>
              <a:off x="2390775" y="3527425"/>
              <a:ext cx="260350" cy="149225"/>
            </a:xfrm>
            <a:custGeom>
              <a:avLst/>
              <a:gdLst>
                <a:gd name="T0" fmla="*/ 2147483646 w 164"/>
                <a:gd name="T1" fmla="*/ 2147483646 h 94"/>
                <a:gd name="T2" fmla="*/ 2147483646 w 164"/>
                <a:gd name="T3" fmla="*/ 2147483646 h 94"/>
                <a:gd name="T4" fmla="*/ 2147483646 w 164"/>
                <a:gd name="T5" fmla="*/ 2147483646 h 94"/>
                <a:gd name="T6" fmla="*/ 2147483646 w 164"/>
                <a:gd name="T7" fmla="*/ 2147483646 h 94"/>
                <a:gd name="T8" fmla="*/ 2147483646 w 164"/>
                <a:gd name="T9" fmla="*/ 2147483646 h 94"/>
                <a:gd name="T10" fmla="*/ 2147483646 w 164"/>
                <a:gd name="T11" fmla="*/ 2147483646 h 94"/>
                <a:gd name="T12" fmla="*/ 2147483646 w 164"/>
                <a:gd name="T13" fmla="*/ 2147483646 h 94"/>
                <a:gd name="T14" fmla="*/ 2147483646 w 164"/>
                <a:gd name="T15" fmla="*/ 2147483646 h 94"/>
                <a:gd name="T16" fmla="*/ 2147483646 w 164"/>
                <a:gd name="T17" fmla="*/ 2147483646 h 94"/>
                <a:gd name="T18" fmla="*/ 2147483646 w 164"/>
                <a:gd name="T19" fmla="*/ 2147483646 h 94"/>
                <a:gd name="T20" fmla="*/ 2147483646 w 164"/>
                <a:gd name="T21" fmla="*/ 2147483646 h 94"/>
                <a:gd name="T22" fmla="*/ 2147483646 w 164"/>
                <a:gd name="T23" fmla="*/ 0 h 94"/>
                <a:gd name="T24" fmla="*/ 2147483646 w 164"/>
                <a:gd name="T25" fmla="*/ 0 h 94"/>
                <a:gd name="T26" fmla="*/ 0 w 164"/>
                <a:gd name="T27" fmla="*/ 2147483646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94">
                  <a:moveTo>
                    <a:pt x="164" y="94"/>
                  </a:moveTo>
                  <a:lnTo>
                    <a:pt x="164" y="94"/>
                  </a:lnTo>
                  <a:lnTo>
                    <a:pt x="142" y="72"/>
                  </a:lnTo>
                  <a:lnTo>
                    <a:pt x="122" y="50"/>
                  </a:lnTo>
                  <a:lnTo>
                    <a:pt x="104" y="26"/>
                  </a:lnTo>
                  <a:lnTo>
                    <a:pt x="98" y="20"/>
                  </a:lnTo>
                  <a:lnTo>
                    <a:pt x="90" y="14"/>
                  </a:lnTo>
                  <a:lnTo>
                    <a:pt x="78" y="10"/>
                  </a:lnTo>
                  <a:lnTo>
                    <a:pt x="66" y="4"/>
                  </a:lnTo>
                  <a:lnTo>
                    <a:pt x="52" y="2"/>
                  </a:lnTo>
                  <a:lnTo>
                    <a:pt x="36" y="0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88"/>
            <p:cNvSpPr>
              <a:spLocks/>
            </p:cNvSpPr>
            <p:nvPr/>
          </p:nvSpPr>
          <p:spPr bwMode="auto">
            <a:xfrm>
              <a:off x="2444750" y="3581400"/>
              <a:ext cx="34925" cy="117475"/>
            </a:xfrm>
            <a:custGeom>
              <a:avLst/>
              <a:gdLst>
                <a:gd name="T0" fmla="*/ 2147483646 w 22"/>
                <a:gd name="T1" fmla="*/ 2147483646 h 74"/>
                <a:gd name="T2" fmla="*/ 2147483646 w 22"/>
                <a:gd name="T3" fmla="*/ 2147483646 h 74"/>
                <a:gd name="T4" fmla="*/ 2147483646 w 22"/>
                <a:gd name="T5" fmla="*/ 2147483646 h 74"/>
                <a:gd name="T6" fmla="*/ 2147483646 w 22"/>
                <a:gd name="T7" fmla="*/ 2147483646 h 74"/>
                <a:gd name="T8" fmla="*/ 2147483646 w 22"/>
                <a:gd name="T9" fmla="*/ 2147483646 h 74"/>
                <a:gd name="T10" fmla="*/ 2147483646 w 22"/>
                <a:gd name="T11" fmla="*/ 2147483646 h 74"/>
                <a:gd name="T12" fmla="*/ 2147483646 w 22"/>
                <a:gd name="T13" fmla="*/ 2147483646 h 74"/>
                <a:gd name="T14" fmla="*/ 2147483646 w 22"/>
                <a:gd name="T15" fmla="*/ 2147483646 h 74"/>
                <a:gd name="T16" fmla="*/ 2147483646 w 22"/>
                <a:gd name="T17" fmla="*/ 2147483646 h 74"/>
                <a:gd name="T18" fmla="*/ 2147483646 w 22"/>
                <a:gd name="T19" fmla="*/ 2147483646 h 74"/>
                <a:gd name="T20" fmla="*/ 2147483646 w 22"/>
                <a:gd name="T21" fmla="*/ 2147483646 h 74"/>
                <a:gd name="T22" fmla="*/ 0 w 22"/>
                <a:gd name="T23" fmla="*/ 0 h 74"/>
                <a:gd name="T24" fmla="*/ 0 w 22"/>
                <a:gd name="T25" fmla="*/ 0 h 74"/>
                <a:gd name="T26" fmla="*/ 0 w 22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74">
                  <a:moveTo>
                    <a:pt x="12" y="74"/>
                  </a:moveTo>
                  <a:lnTo>
                    <a:pt x="12" y="74"/>
                  </a:lnTo>
                  <a:lnTo>
                    <a:pt x="16" y="66"/>
                  </a:lnTo>
                  <a:lnTo>
                    <a:pt x="20" y="56"/>
                  </a:lnTo>
                  <a:lnTo>
                    <a:pt x="22" y="46"/>
                  </a:lnTo>
                  <a:lnTo>
                    <a:pt x="20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89"/>
            <p:cNvSpPr>
              <a:spLocks/>
            </p:cNvSpPr>
            <p:nvPr/>
          </p:nvSpPr>
          <p:spPr bwMode="auto">
            <a:xfrm>
              <a:off x="2305050" y="3594100"/>
              <a:ext cx="22225" cy="111125"/>
            </a:xfrm>
            <a:custGeom>
              <a:avLst/>
              <a:gdLst>
                <a:gd name="T0" fmla="*/ 2147483646 w 14"/>
                <a:gd name="T1" fmla="*/ 0 h 70"/>
                <a:gd name="T2" fmla="*/ 2147483646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0 w 14"/>
                <a:gd name="T9" fmla="*/ 2147483646 h 70"/>
                <a:gd name="T10" fmla="*/ 0 w 14"/>
                <a:gd name="T11" fmla="*/ 2147483646 h 70"/>
                <a:gd name="T12" fmla="*/ 0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" y="58"/>
                  </a:lnTo>
                  <a:lnTo>
                    <a:pt x="12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90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0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0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0" y="28"/>
                  </a:move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91"/>
            <p:cNvSpPr>
              <a:spLocks/>
            </p:cNvSpPr>
            <p:nvPr/>
          </p:nvSpPr>
          <p:spPr bwMode="auto">
            <a:xfrm>
              <a:off x="2359025" y="3609975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2147483646 h 20"/>
                <a:gd name="T36" fmla="*/ 0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8" y="16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7" name="Freeform 184"/>
          <p:cNvSpPr>
            <a:spLocks/>
          </p:cNvSpPr>
          <p:nvPr/>
        </p:nvSpPr>
        <p:spPr bwMode="auto">
          <a:xfrm>
            <a:off x="7754938" y="5945188"/>
            <a:ext cx="285750" cy="80962"/>
          </a:xfrm>
          <a:custGeom>
            <a:avLst/>
            <a:gdLst>
              <a:gd name="T0" fmla="*/ 0 w 282"/>
              <a:gd name="T1" fmla="*/ 2147483646 h 72"/>
              <a:gd name="T2" fmla="*/ 0 w 282"/>
              <a:gd name="T3" fmla="*/ 2147483646 h 72"/>
              <a:gd name="T4" fmla="*/ 2147483646 w 282"/>
              <a:gd name="T5" fmla="*/ 2147483646 h 72"/>
              <a:gd name="T6" fmla="*/ 2147483646 w 282"/>
              <a:gd name="T7" fmla="*/ 2147483646 h 72"/>
              <a:gd name="T8" fmla="*/ 2147483646 w 282"/>
              <a:gd name="T9" fmla="*/ 2147483646 h 72"/>
              <a:gd name="T10" fmla="*/ 2147483646 w 282"/>
              <a:gd name="T11" fmla="*/ 2147483646 h 72"/>
              <a:gd name="T12" fmla="*/ 2147483646 w 282"/>
              <a:gd name="T13" fmla="*/ 2147483646 h 72"/>
              <a:gd name="T14" fmla="*/ 2147483646 w 282"/>
              <a:gd name="T15" fmla="*/ 2147483646 h 72"/>
              <a:gd name="T16" fmla="*/ 2147483646 w 282"/>
              <a:gd name="T17" fmla="*/ 2147483646 h 72"/>
              <a:gd name="T18" fmla="*/ 2147483646 w 282"/>
              <a:gd name="T19" fmla="*/ 2147483646 h 72"/>
              <a:gd name="T20" fmla="*/ 2147483646 w 282"/>
              <a:gd name="T21" fmla="*/ 2147483646 h 72"/>
              <a:gd name="T22" fmla="*/ 2147483646 w 282"/>
              <a:gd name="T23" fmla="*/ 2147483646 h 72"/>
              <a:gd name="T24" fmla="*/ 2147483646 w 282"/>
              <a:gd name="T25" fmla="*/ 2147483646 h 72"/>
              <a:gd name="T26" fmla="*/ 2147483646 w 282"/>
              <a:gd name="T27" fmla="*/ 2147483646 h 72"/>
              <a:gd name="T28" fmla="*/ 2147483646 w 282"/>
              <a:gd name="T29" fmla="*/ 2147483646 h 72"/>
              <a:gd name="T30" fmla="*/ 2147483646 w 282"/>
              <a:gd name="T31" fmla="*/ 2147483646 h 72"/>
              <a:gd name="T32" fmla="*/ 2147483646 w 282"/>
              <a:gd name="T33" fmla="*/ 2147483646 h 72"/>
              <a:gd name="T34" fmla="*/ 0 w 282"/>
              <a:gd name="T35" fmla="*/ 2147483646 h 72"/>
              <a:gd name="T36" fmla="*/ 2147483646 w 282"/>
              <a:gd name="T37" fmla="*/ 2147483646 h 72"/>
              <a:gd name="T38" fmla="*/ 2147483646 w 282"/>
              <a:gd name="T39" fmla="*/ 2147483646 h 72"/>
              <a:gd name="T40" fmla="*/ 2147483646 w 282"/>
              <a:gd name="T41" fmla="*/ 0 h 72"/>
              <a:gd name="T42" fmla="*/ 2147483646 w 282"/>
              <a:gd name="T43" fmla="*/ 0 h 72"/>
              <a:gd name="T44" fmla="*/ 2147483646 w 282"/>
              <a:gd name="T45" fmla="*/ 2147483646 h 72"/>
              <a:gd name="T46" fmla="*/ 2147483646 w 282"/>
              <a:gd name="T47" fmla="*/ 0 h 72"/>
              <a:gd name="T48" fmla="*/ 2147483646 w 282"/>
              <a:gd name="T49" fmla="*/ 0 h 72"/>
              <a:gd name="T50" fmla="*/ 2147483646 w 282"/>
              <a:gd name="T51" fmla="*/ 2147483646 h 72"/>
              <a:gd name="T52" fmla="*/ 2147483646 w 282"/>
              <a:gd name="T53" fmla="*/ 2147483646 h 72"/>
              <a:gd name="T54" fmla="*/ 2147483646 w 282"/>
              <a:gd name="T55" fmla="*/ 2147483646 h 72"/>
              <a:gd name="T56" fmla="*/ 2147483646 w 282"/>
              <a:gd name="T57" fmla="*/ 2147483646 h 72"/>
              <a:gd name="T58" fmla="*/ 2147483646 w 282"/>
              <a:gd name="T59" fmla="*/ 2147483646 h 72"/>
              <a:gd name="T60" fmla="*/ 2147483646 w 282"/>
              <a:gd name="T61" fmla="*/ 2147483646 h 72"/>
              <a:gd name="T62" fmla="*/ 2147483646 w 282"/>
              <a:gd name="T63" fmla="*/ 2147483646 h 72"/>
              <a:gd name="T64" fmla="*/ 2147483646 w 28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8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2" y="22"/>
                </a:lnTo>
                <a:lnTo>
                  <a:pt x="86" y="26"/>
                </a:lnTo>
                <a:lnTo>
                  <a:pt x="112" y="28"/>
                </a:lnTo>
                <a:lnTo>
                  <a:pt x="140" y="30"/>
                </a:lnTo>
                <a:lnTo>
                  <a:pt x="170" y="28"/>
                </a:lnTo>
                <a:lnTo>
                  <a:pt x="198" y="26"/>
                </a:lnTo>
                <a:lnTo>
                  <a:pt x="242" y="22"/>
                </a:lnTo>
                <a:lnTo>
                  <a:pt x="272" y="16"/>
                </a:lnTo>
                <a:lnTo>
                  <a:pt x="282" y="14"/>
                </a:lnTo>
                <a:lnTo>
                  <a:pt x="278" y="22"/>
                </a:lnTo>
                <a:lnTo>
                  <a:pt x="272" y="32"/>
                </a:lnTo>
                <a:lnTo>
                  <a:pt x="260" y="42"/>
                </a:lnTo>
                <a:lnTo>
                  <a:pt x="244" y="54"/>
                </a:lnTo>
                <a:lnTo>
                  <a:pt x="232" y="58"/>
                </a:lnTo>
                <a:lnTo>
                  <a:pt x="220" y="62"/>
                </a:lnTo>
                <a:lnTo>
                  <a:pt x="204" y="66"/>
                </a:lnTo>
                <a:lnTo>
                  <a:pt x="188" y="70"/>
                </a:lnTo>
                <a:lnTo>
                  <a:pt x="170" y="72"/>
                </a:lnTo>
                <a:lnTo>
                  <a:pt x="148" y="72"/>
                </a:lnTo>
                <a:lnTo>
                  <a:pt x="134" y="72"/>
                </a:lnTo>
                <a:lnTo>
                  <a:pt x="98" y="70"/>
                </a:lnTo>
                <a:lnTo>
                  <a:pt x="68" y="64"/>
                </a:lnTo>
                <a:lnTo>
                  <a:pt x="44" y="56"/>
                </a:lnTo>
                <a:lnTo>
                  <a:pt x="28" y="46"/>
                </a:lnTo>
                <a:lnTo>
                  <a:pt x="16" y="36"/>
                </a:lnTo>
                <a:lnTo>
                  <a:pt x="8" y="28"/>
                </a:lnTo>
                <a:lnTo>
                  <a:pt x="2" y="20"/>
                </a:lnTo>
                <a:lnTo>
                  <a:pt x="0" y="14"/>
                </a:lnTo>
                <a:lnTo>
                  <a:pt x="4" y="12"/>
                </a:lnTo>
                <a:lnTo>
                  <a:pt x="38" y="6"/>
                </a:lnTo>
                <a:lnTo>
                  <a:pt x="80" y="0"/>
                </a:lnTo>
                <a:lnTo>
                  <a:pt x="100" y="0"/>
                </a:lnTo>
                <a:lnTo>
                  <a:pt x="118" y="0"/>
                </a:lnTo>
                <a:lnTo>
                  <a:pt x="142" y="4"/>
                </a:lnTo>
                <a:lnTo>
                  <a:pt x="166" y="0"/>
                </a:lnTo>
                <a:lnTo>
                  <a:pt x="184" y="0"/>
                </a:lnTo>
                <a:lnTo>
                  <a:pt x="202" y="0"/>
                </a:lnTo>
                <a:lnTo>
                  <a:pt x="226" y="4"/>
                </a:lnTo>
                <a:lnTo>
                  <a:pt x="254" y="8"/>
                </a:lnTo>
                <a:lnTo>
                  <a:pt x="282" y="14"/>
                </a:lnTo>
                <a:lnTo>
                  <a:pt x="272" y="16"/>
                </a:lnTo>
                <a:lnTo>
                  <a:pt x="242" y="22"/>
                </a:lnTo>
                <a:lnTo>
                  <a:pt x="198" y="26"/>
                </a:lnTo>
                <a:lnTo>
                  <a:pt x="170" y="28"/>
                </a:lnTo>
                <a:lnTo>
                  <a:pt x="140" y="30"/>
                </a:lnTo>
                <a:lnTo>
                  <a:pt x="112" y="28"/>
                </a:lnTo>
                <a:lnTo>
                  <a:pt x="86" y="26"/>
                </a:lnTo>
                <a:lnTo>
                  <a:pt x="42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F9149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8" name="Freeform 1"/>
          <p:cNvSpPr>
            <a:spLocks/>
          </p:cNvSpPr>
          <p:nvPr/>
        </p:nvSpPr>
        <p:spPr bwMode="auto">
          <a:xfrm>
            <a:off x="6867525" y="4449763"/>
            <a:ext cx="2105025" cy="1228725"/>
          </a:xfrm>
          <a:custGeom>
            <a:avLst/>
            <a:gdLst>
              <a:gd name="T0" fmla="*/ 590550 w 2105025"/>
              <a:gd name="T1" fmla="*/ 1171575 h 1228725"/>
              <a:gd name="T2" fmla="*/ 152400 w 2105025"/>
              <a:gd name="T3" fmla="*/ 1219200 h 1228725"/>
              <a:gd name="T4" fmla="*/ 19050 w 2105025"/>
              <a:gd name="T5" fmla="*/ 1200150 h 1228725"/>
              <a:gd name="T6" fmla="*/ 85725 w 2105025"/>
              <a:gd name="T7" fmla="*/ 1152525 h 1228725"/>
              <a:gd name="T8" fmla="*/ 219075 w 2105025"/>
              <a:gd name="T9" fmla="*/ 1076325 h 1228725"/>
              <a:gd name="T10" fmla="*/ 342900 w 2105025"/>
              <a:gd name="T11" fmla="*/ 1019175 h 1228725"/>
              <a:gd name="T12" fmla="*/ 419100 w 2105025"/>
              <a:gd name="T13" fmla="*/ 942975 h 1228725"/>
              <a:gd name="T14" fmla="*/ 504825 w 2105025"/>
              <a:gd name="T15" fmla="*/ 885825 h 1228725"/>
              <a:gd name="T16" fmla="*/ 523875 w 2105025"/>
              <a:gd name="T17" fmla="*/ 723900 h 1228725"/>
              <a:gd name="T18" fmla="*/ 495300 w 2105025"/>
              <a:gd name="T19" fmla="*/ 657225 h 1228725"/>
              <a:gd name="T20" fmla="*/ 447675 w 2105025"/>
              <a:gd name="T21" fmla="*/ 561975 h 1228725"/>
              <a:gd name="T22" fmla="*/ 390525 w 2105025"/>
              <a:gd name="T23" fmla="*/ 428625 h 1228725"/>
              <a:gd name="T24" fmla="*/ 342900 w 2105025"/>
              <a:gd name="T25" fmla="*/ 333375 h 1228725"/>
              <a:gd name="T26" fmla="*/ 276225 w 2105025"/>
              <a:gd name="T27" fmla="*/ 247650 h 1228725"/>
              <a:gd name="T28" fmla="*/ 238125 w 2105025"/>
              <a:gd name="T29" fmla="*/ 180975 h 1228725"/>
              <a:gd name="T30" fmla="*/ 352425 w 2105025"/>
              <a:gd name="T31" fmla="*/ 257175 h 1228725"/>
              <a:gd name="T32" fmla="*/ 447675 w 2105025"/>
              <a:gd name="T33" fmla="*/ 304800 h 1228725"/>
              <a:gd name="T34" fmla="*/ 533400 w 2105025"/>
              <a:gd name="T35" fmla="*/ 361950 h 1228725"/>
              <a:gd name="T36" fmla="*/ 581025 w 2105025"/>
              <a:gd name="T37" fmla="*/ 409575 h 1228725"/>
              <a:gd name="T38" fmla="*/ 704850 w 2105025"/>
              <a:gd name="T39" fmla="*/ 514350 h 1228725"/>
              <a:gd name="T40" fmla="*/ 790575 w 2105025"/>
              <a:gd name="T41" fmla="*/ 542925 h 1228725"/>
              <a:gd name="T42" fmla="*/ 847725 w 2105025"/>
              <a:gd name="T43" fmla="*/ 419100 h 1228725"/>
              <a:gd name="T44" fmla="*/ 904875 w 2105025"/>
              <a:gd name="T45" fmla="*/ 323850 h 1228725"/>
              <a:gd name="T46" fmla="*/ 981075 w 2105025"/>
              <a:gd name="T47" fmla="*/ 200025 h 1228725"/>
              <a:gd name="T48" fmla="*/ 1028700 w 2105025"/>
              <a:gd name="T49" fmla="*/ 123825 h 1228725"/>
              <a:gd name="T50" fmla="*/ 1133475 w 2105025"/>
              <a:gd name="T51" fmla="*/ 0 h 1228725"/>
              <a:gd name="T52" fmla="*/ 1181100 w 2105025"/>
              <a:gd name="T53" fmla="*/ 161925 h 1228725"/>
              <a:gd name="T54" fmla="*/ 1276350 w 2105025"/>
              <a:gd name="T55" fmla="*/ 361950 h 1228725"/>
              <a:gd name="T56" fmla="*/ 1352550 w 2105025"/>
              <a:gd name="T57" fmla="*/ 523875 h 1228725"/>
              <a:gd name="T58" fmla="*/ 1381125 w 2105025"/>
              <a:gd name="T59" fmla="*/ 619125 h 1228725"/>
              <a:gd name="T60" fmla="*/ 1485900 w 2105025"/>
              <a:gd name="T61" fmla="*/ 581025 h 1228725"/>
              <a:gd name="T62" fmla="*/ 1609725 w 2105025"/>
              <a:gd name="T63" fmla="*/ 495300 h 1228725"/>
              <a:gd name="T64" fmla="*/ 1743075 w 2105025"/>
              <a:gd name="T65" fmla="*/ 438150 h 1228725"/>
              <a:gd name="T66" fmla="*/ 1905000 w 2105025"/>
              <a:gd name="T67" fmla="*/ 342900 h 1228725"/>
              <a:gd name="T68" fmla="*/ 1990725 w 2105025"/>
              <a:gd name="T69" fmla="*/ 285750 h 1228725"/>
              <a:gd name="T70" fmla="*/ 1933575 w 2105025"/>
              <a:gd name="T71" fmla="*/ 381000 h 1228725"/>
              <a:gd name="T72" fmla="*/ 1847850 w 2105025"/>
              <a:gd name="T73" fmla="*/ 457200 h 1228725"/>
              <a:gd name="T74" fmla="*/ 1790700 w 2105025"/>
              <a:gd name="T75" fmla="*/ 514350 h 1228725"/>
              <a:gd name="T76" fmla="*/ 1743075 w 2105025"/>
              <a:gd name="T77" fmla="*/ 619125 h 1228725"/>
              <a:gd name="T78" fmla="*/ 1695450 w 2105025"/>
              <a:gd name="T79" fmla="*/ 685800 h 1228725"/>
              <a:gd name="T80" fmla="*/ 1647825 w 2105025"/>
              <a:gd name="T81" fmla="*/ 752475 h 1228725"/>
              <a:gd name="T82" fmla="*/ 1600200 w 2105025"/>
              <a:gd name="T83" fmla="*/ 838200 h 1228725"/>
              <a:gd name="T84" fmla="*/ 1647825 w 2105025"/>
              <a:gd name="T85" fmla="*/ 923925 h 1228725"/>
              <a:gd name="T86" fmla="*/ 1714500 w 2105025"/>
              <a:gd name="T87" fmla="*/ 942975 h 1228725"/>
              <a:gd name="T88" fmla="*/ 1800225 w 2105025"/>
              <a:gd name="T89" fmla="*/ 962025 h 1228725"/>
              <a:gd name="T90" fmla="*/ 1943100 w 2105025"/>
              <a:gd name="T91" fmla="*/ 1000125 h 1228725"/>
              <a:gd name="T92" fmla="*/ 2105025 w 2105025"/>
              <a:gd name="T93" fmla="*/ 1066800 h 1228725"/>
              <a:gd name="T94" fmla="*/ 2038350 w 2105025"/>
              <a:gd name="T95" fmla="*/ 1085850 h 1228725"/>
              <a:gd name="T96" fmla="*/ 1933575 w 2105025"/>
              <a:gd name="T97" fmla="*/ 1104900 h 1228725"/>
              <a:gd name="T98" fmla="*/ 1724025 w 2105025"/>
              <a:gd name="T99" fmla="*/ 1133475 h 1228725"/>
              <a:gd name="T100" fmla="*/ 1657350 w 2105025"/>
              <a:gd name="T101" fmla="*/ 1162050 h 1228725"/>
              <a:gd name="T102" fmla="*/ 1533525 w 2105025"/>
              <a:gd name="T103" fmla="*/ 1200150 h 1228725"/>
              <a:gd name="T104" fmla="*/ 1495425 w 2105025"/>
              <a:gd name="T105" fmla="*/ 895350 h 1228725"/>
              <a:gd name="T106" fmla="*/ 1447800 w 2105025"/>
              <a:gd name="T107" fmla="*/ 800100 h 1228725"/>
              <a:gd name="T108" fmla="*/ 1400175 w 2105025"/>
              <a:gd name="T109" fmla="*/ 723900 h 1228725"/>
              <a:gd name="T110" fmla="*/ 1247775 w 2105025"/>
              <a:gd name="T111" fmla="*/ 638175 h 1228725"/>
              <a:gd name="T112" fmla="*/ 1047750 w 2105025"/>
              <a:gd name="T113" fmla="*/ 609600 h 1228725"/>
              <a:gd name="T114" fmla="*/ 781050 w 2105025"/>
              <a:gd name="T115" fmla="*/ 619125 h 1228725"/>
              <a:gd name="T116" fmla="*/ 695325 w 2105025"/>
              <a:gd name="T117" fmla="*/ 676275 h 1228725"/>
              <a:gd name="T118" fmla="*/ 666750 w 2105025"/>
              <a:gd name="T119" fmla="*/ 762000 h 1228725"/>
              <a:gd name="T120" fmla="*/ 638175 w 2105025"/>
              <a:gd name="T121" fmla="*/ 828675 h 1228725"/>
              <a:gd name="T122" fmla="*/ 619125 w 2105025"/>
              <a:gd name="T123" fmla="*/ 1104900 h 1228725"/>
              <a:gd name="T124" fmla="*/ 590550 w 2105025"/>
              <a:gd name="T125" fmla="*/ 1171575 h 122872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105025" h="1228725">
                <a:moveTo>
                  <a:pt x="590550" y="1171575"/>
                </a:moveTo>
                <a:lnTo>
                  <a:pt x="590550" y="1171575"/>
                </a:lnTo>
                <a:cubicBezTo>
                  <a:pt x="373622" y="1225807"/>
                  <a:pt x="552480" y="1189503"/>
                  <a:pt x="209550" y="1209675"/>
                </a:cubicBezTo>
                <a:cubicBezTo>
                  <a:pt x="190271" y="1210809"/>
                  <a:pt x="171633" y="1217452"/>
                  <a:pt x="152400" y="1219200"/>
                </a:cubicBezTo>
                <a:cubicBezTo>
                  <a:pt x="101710" y="1223808"/>
                  <a:pt x="50800" y="1225550"/>
                  <a:pt x="0" y="1228725"/>
                </a:cubicBezTo>
                <a:cubicBezTo>
                  <a:pt x="6350" y="1219200"/>
                  <a:pt x="10955" y="1208245"/>
                  <a:pt x="19050" y="1200150"/>
                </a:cubicBezTo>
                <a:cubicBezTo>
                  <a:pt x="27145" y="1192055"/>
                  <a:pt x="38310" y="1187754"/>
                  <a:pt x="47625" y="1181100"/>
                </a:cubicBezTo>
                <a:cubicBezTo>
                  <a:pt x="60543" y="1171873"/>
                  <a:pt x="72720" y="1161629"/>
                  <a:pt x="85725" y="1152525"/>
                </a:cubicBezTo>
                <a:cubicBezTo>
                  <a:pt x="104482" y="1139395"/>
                  <a:pt x="122397" y="1124664"/>
                  <a:pt x="142875" y="1114425"/>
                </a:cubicBezTo>
                <a:cubicBezTo>
                  <a:pt x="168275" y="1101725"/>
                  <a:pt x="191525" y="1083213"/>
                  <a:pt x="219075" y="1076325"/>
                </a:cubicBezTo>
                <a:cubicBezTo>
                  <a:pt x="228043" y="1074083"/>
                  <a:pt x="274570" y="1063486"/>
                  <a:pt x="285750" y="1057275"/>
                </a:cubicBezTo>
                <a:cubicBezTo>
                  <a:pt x="305764" y="1046156"/>
                  <a:pt x="342900" y="1019175"/>
                  <a:pt x="342900" y="1019175"/>
                </a:cubicBezTo>
                <a:cubicBezTo>
                  <a:pt x="377825" y="966788"/>
                  <a:pt x="342900" y="1011237"/>
                  <a:pt x="390525" y="971550"/>
                </a:cubicBezTo>
                <a:cubicBezTo>
                  <a:pt x="400873" y="962926"/>
                  <a:pt x="408467" y="951245"/>
                  <a:pt x="419100" y="942975"/>
                </a:cubicBezTo>
                <a:cubicBezTo>
                  <a:pt x="437172" y="928919"/>
                  <a:pt x="457200" y="917575"/>
                  <a:pt x="476250" y="904875"/>
                </a:cubicBezTo>
                <a:cubicBezTo>
                  <a:pt x="485775" y="898525"/>
                  <a:pt x="496730" y="893920"/>
                  <a:pt x="504825" y="885825"/>
                </a:cubicBezTo>
                <a:cubicBezTo>
                  <a:pt x="541495" y="849155"/>
                  <a:pt x="525928" y="868458"/>
                  <a:pt x="552450" y="828675"/>
                </a:cubicBezTo>
                <a:cubicBezTo>
                  <a:pt x="533841" y="698410"/>
                  <a:pt x="557441" y="813408"/>
                  <a:pt x="523875" y="723900"/>
                </a:cubicBezTo>
                <a:cubicBezTo>
                  <a:pt x="519278" y="711643"/>
                  <a:pt x="519507" y="697832"/>
                  <a:pt x="514350" y="685800"/>
                </a:cubicBezTo>
                <a:cubicBezTo>
                  <a:pt x="509841" y="675278"/>
                  <a:pt x="500420" y="667464"/>
                  <a:pt x="495300" y="657225"/>
                </a:cubicBezTo>
                <a:cubicBezTo>
                  <a:pt x="490810" y="648245"/>
                  <a:pt x="489730" y="637878"/>
                  <a:pt x="485775" y="628650"/>
                </a:cubicBezTo>
                <a:cubicBezTo>
                  <a:pt x="435678" y="511758"/>
                  <a:pt x="495504" y="657634"/>
                  <a:pt x="447675" y="561975"/>
                </a:cubicBezTo>
                <a:cubicBezTo>
                  <a:pt x="411312" y="489249"/>
                  <a:pt x="478671" y="587428"/>
                  <a:pt x="409575" y="495300"/>
                </a:cubicBezTo>
                <a:cubicBezTo>
                  <a:pt x="406523" y="483093"/>
                  <a:pt x="397357" y="442290"/>
                  <a:pt x="390525" y="428625"/>
                </a:cubicBezTo>
                <a:cubicBezTo>
                  <a:pt x="385405" y="418386"/>
                  <a:pt x="376595" y="410289"/>
                  <a:pt x="371475" y="400050"/>
                </a:cubicBezTo>
                <a:cubicBezTo>
                  <a:pt x="350747" y="358593"/>
                  <a:pt x="375934" y="379623"/>
                  <a:pt x="342900" y="333375"/>
                </a:cubicBezTo>
                <a:cubicBezTo>
                  <a:pt x="335070" y="322414"/>
                  <a:pt x="322595" y="315433"/>
                  <a:pt x="314325" y="304800"/>
                </a:cubicBezTo>
                <a:cubicBezTo>
                  <a:pt x="300269" y="286728"/>
                  <a:pt x="283465" y="269370"/>
                  <a:pt x="276225" y="247650"/>
                </a:cubicBezTo>
                <a:cubicBezTo>
                  <a:pt x="273050" y="238125"/>
                  <a:pt x="271681" y="227792"/>
                  <a:pt x="266700" y="219075"/>
                </a:cubicBezTo>
                <a:cubicBezTo>
                  <a:pt x="258824" y="205292"/>
                  <a:pt x="223065" y="175955"/>
                  <a:pt x="238125" y="180975"/>
                </a:cubicBezTo>
                <a:cubicBezTo>
                  <a:pt x="270706" y="191835"/>
                  <a:pt x="295275" y="219075"/>
                  <a:pt x="323850" y="238125"/>
                </a:cubicBezTo>
                <a:cubicBezTo>
                  <a:pt x="333375" y="244475"/>
                  <a:pt x="341903" y="252666"/>
                  <a:pt x="352425" y="257175"/>
                </a:cubicBezTo>
                <a:cubicBezTo>
                  <a:pt x="374650" y="266700"/>
                  <a:pt x="397473" y="274936"/>
                  <a:pt x="419100" y="285750"/>
                </a:cubicBezTo>
                <a:cubicBezTo>
                  <a:pt x="429339" y="290870"/>
                  <a:pt x="437436" y="299680"/>
                  <a:pt x="447675" y="304800"/>
                </a:cubicBezTo>
                <a:cubicBezTo>
                  <a:pt x="456655" y="309290"/>
                  <a:pt x="467270" y="309835"/>
                  <a:pt x="476250" y="314325"/>
                </a:cubicBezTo>
                <a:cubicBezTo>
                  <a:pt x="511723" y="332062"/>
                  <a:pt x="501802" y="335618"/>
                  <a:pt x="533400" y="361950"/>
                </a:cubicBezTo>
                <a:cubicBezTo>
                  <a:pt x="542194" y="369279"/>
                  <a:pt x="552450" y="374650"/>
                  <a:pt x="561975" y="381000"/>
                </a:cubicBezTo>
                <a:cubicBezTo>
                  <a:pt x="568325" y="390525"/>
                  <a:pt x="573420" y="401019"/>
                  <a:pt x="581025" y="409575"/>
                </a:cubicBezTo>
                <a:cubicBezTo>
                  <a:pt x="598923" y="429711"/>
                  <a:pt x="616622" y="450561"/>
                  <a:pt x="638175" y="466725"/>
                </a:cubicBezTo>
                <a:cubicBezTo>
                  <a:pt x="685433" y="502169"/>
                  <a:pt x="663066" y="486494"/>
                  <a:pt x="704850" y="514350"/>
                </a:cubicBezTo>
                <a:cubicBezTo>
                  <a:pt x="718785" y="535253"/>
                  <a:pt x="729774" y="561975"/>
                  <a:pt x="762000" y="561975"/>
                </a:cubicBezTo>
                <a:cubicBezTo>
                  <a:pt x="773448" y="561975"/>
                  <a:pt x="781050" y="549275"/>
                  <a:pt x="790575" y="542925"/>
                </a:cubicBezTo>
                <a:cubicBezTo>
                  <a:pt x="806187" y="496089"/>
                  <a:pt x="806251" y="486917"/>
                  <a:pt x="828675" y="447675"/>
                </a:cubicBezTo>
                <a:cubicBezTo>
                  <a:pt x="834355" y="437736"/>
                  <a:pt x="842605" y="429339"/>
                  <a:pt x="847725" y="419100"/>
                </a:cubicBezTo>
                <a:cubicBezTo>
                  <a:pt x="852215" y="410120"/>
                  <a:pt x="852760" y="399505"/>
                  <a:pt x="857250" y="390525"/>
                </a:cubicBezTo>
                <a:cubicBezTo>
                  <a:pt x="864214" y="376597"/>
                  <a:pt x="898403" y="332479"/>
                  <a:pt x="904875" y="323850"/>
                </a:cubicBezTo>
                <a:cubicBezTo>
                  <a:pt x="922389" y="253792"/>
                  <a:pt x="900158" y="314946"/>
                  <a:pt x="952500" y="247650"/>
                </a:cubicBezTo>
                <a:cubicBezTo>
                  <a:pt x="963866" y="233037"/>
                  <a:pt x="971263" y="215724"/>
                  <a:pt x="981075" y="200025"/>
                </a:cubicBezTo>
                <a:cubicBezTo>
                  <a:pt x="987142" y="190317"/>
                  <a:pt x="994058" y="181158"/>
                  <a:pt x="1000125" y="171450"/>
                </a:cubicBezTo>
                <a:cubicBezTo>
                  <a:pt x="1009937" y="155751"/>
                  <a:pt x="1018162" y="139046"/>
                  <a:pt x="1028700" y="123825"/>
                </a:cubicBezTo>
                <a:cubicBezTo>
                  <a:pt x="1046772" y="97720"/>
                  <a:pt x="1068238" y="74043"/>
                  <a:pt x="1085850" y="47625"/>
                </a:cubicBezTo>
                <a:cubicBezTo>
                  <a:pt x="1111250" y="9525"/>
                  <a:pt x="1095375" y="25400"/>
                  <a:pt x="1133475" y="0"/>
                </a:cubicBezTo>
                <a:cubicBezTo>
                  <a:pt x="1136650" y="19050"/>
                  <a:pt x="1138316" y="38414"/>
                  <a:pt x="1143000" y="57150"/>
                </a:cubicBezTo>
                <a:cubicBezTo>
                  <a:pt x="1158566" y="119413"/>
                  <a:pt x="1162163" y="105113"/>
                  <a:pt x="1181100" y="161925"/>
                </a:cubicBezTo>
                <a:cubicBezTo>
                  <a:pt x="1188409" y="183853"/>
                  <a:pt x="1191349" y="207227"/>
                  <a:pt x="1200150" y="228600"/>
                </a:cubicBezTo>
                <a:cubicBezTo>
                  <a:pt x="1233461" y="309497"/>
                  <a:pt x="1236053" y="308221"/>
                  <a:pt x="1276350" y="361950"/>
                </a:cubicBezTo>
                <a:cubicBezTo>
                  <a:pt x="1283017" y="381952"/>
                  <a:pt x="1303090" y="445898"/>
                  <a:pt x="1314450" y="466725"/>
                </a:cubicBezTo>
                <a:cubicBezTo>
                  <a:pt x="1325413" y="486825"/>
                  <a:pt x="1345310" y="502155"/>
                  <a:pt x="1352550" y="523875"/>
                </a:cubicBezTo>
                <a:cubicBezTo>
                  <a:pt x="1375388" y="592388"/>
                  <a:pt x="1347680" y="506829"/>
                  <a:pt x="1371600" y="590550"/>
                </a:cubicBezTo>
                <a:cubicBezTo>
                  <a:pt x="1374358" y="600204"/>
                  <a:pt x="1374025" y="612025"/>
                  <a:pt x="1381125" y="619125"/>
                </a:cubicBezTo>
                <a:cubicBezTo>
                  <a:pt x="1388225" y="626225"/>
                  <a:pt x="1400175" y="625475"/>
                  <a:pt x="1409700" y="628650"/>
                </a:cubicBezTo>
                <a:cubicBezTo>
                  <a:pt x="1514191" y="524159"/>
                  <a:pt x="1388733" y="636549"/>
                  <a:pt x="1485900" y="581025"/>
                </a:cubicBezTo>
                <a:cubicBezTo>
                  <a:pt x="1497596" y="574342"/>
                  <a:pt x="1503400" y="560117"/>
                  <a:pt x="1514475" y="552450"/>
                </a:cubicBezTo>
                <a:cubicBezTo>
                  <a:pt x="1544918" y="531374"/>
                  <a:pt x="1577975" y="514350"/>
                  <a:pt x="1609725" y="495300"/>
                </a:cubicBezTo>
                <a:cubicBezTo>
                  <a:pt x="1624984" y="486145"/>
                  <a:pt x="1674953" y="454507"/>
                  <a:pt x="1695450" y="447675"/>
                </a:cubicBezTo>
                <a:cubicBezTo>
                  <a:pt x="1710809" y="442555"/>
                  <a:pt x="1727200" y="441325"/>
                  <a:pt x="1743075" y="438150"/>
                </a:cubicBezTo>
                <a:cubicBezTo>
                  <a:pt x="1771650" y="419100"/>
                  <a:pt x="1798083" y="396359"/>
                  <a:pt x="1828800" y="381000"/>
                </a:cubicBezTo>
                <a:cubicBezTo>
                  <a:pt x="1854200" y="368300"/>
                  <a:pt x="1881371" y="358652"/>
                  <a:pt x="1905000" y="342900"/>
                </a:cubicBezTo>
                <a:lnTo>
                  <a:pt x="1962150" y="304800"/>
                </a:lnTo>
                <a:lnTo>
                  <a:pt x="1990725" y="285750"/>
                </a:lnTo>
                <a:cubicBezTo>
                  <a:pt x="1975268" y="332121"/>
                  <a:pt x="1988666" y="301968"/>
                  <a:pt x="1952625" y="352425"/>
                </a:cubicBezTo>
                <a:cubicBezTo>
                  <a:pt x="1945971" y="361740"/>
                  <a:pt x="1941670" y="372905"/>
                  <a:pt x="1933575" y="381000"/>
                </a:cubicBezTo>
                <a:cubicBezTo>
                  <a:pt x="1922350" y="392225"/>
                  <a:pt x="1906700" y="398350"/>
                  <a:pt x="1895475" y="409575"/>
                </a:cubicBezTo>
                <a:cubicBezTo>
                  <a:pt x="1831975" y="473075"/>
                  <a:pt x="1924050" y="406400"/>
                  <a:pt x="1847850" y="457200"/>
                </a:cubicBezTo>
                <a:cubicBezTo>
                  <a:pt x="1841500" y="466725"/>
                  <a:pt x="1836895" y="477680"/>
                  <a:pt x="1828800" y="485775"/>
                </a:cubicBezTo>
                <a:cubicBezTo>
                  <a:pt x="1817575" y="497000"/>
                  <a:pt x="1800863" y="502154"/>
                  <a:pt x="1790700" y="514350"/>
                </a:cubicBezTo>
                <a:cubicBezTo>
                  <a:pt x="1784272" y="522063"/>
                  <a:pt x="1785330" y="533785"/>
                  <a:pt x="1781175" y="542925"/>
                </a:cubicBezTo>
                <a:cubicBezTo>
                  <a:pt x="1769424" y="568778"/>
                  <a:pt x="1755775" y="593725"/>
                  <a:pt x="1743075" y="619125"/>
                </a:cubicBezTo>
                <a:cubicBezTo>
                  <a:pt x="1736725" y="631825"/>
                  <a:pt x="1734065" y="647185"/>
                  <a:pt x="1724025" y="657225"/>
                </a:cubicBezTo>
                <a:cubicBezTo>
                  <a:pt x="1714500" y="666750"/>
                  <a:pt x="1704074" y="675452"/>
                  <a:pt x="1695450" y="685800"/>
                </a:cubicBezTo>
                <a:cubicBezTo>
                  <a:pt x="1688121" y="694594"/>
                  <a:pt x="1683054" y="705060"/>
                  <a:pt x="1676400" y="714375"/>
                </a:cubicBezTo>
                <a:cubicBezTo>
                  <a:pt x="1667173" y="727293"/>
                  <a:pt x="1656929" y="739470"/>
                  <a:pt x="1647825" y="752475"/>
                </a:cubicBezTo>
                <a:cubicBezTo>
                  <a:pt x="1634695" y="771232"/>
                  <a:pt x="1616965" y="787905"/>
                  <a:pt x="1609725" y="809625"/>
                </a:cubicBezTo>
                <a:cubicBezTo>
                  <a:pt x="1606550" y="819150"/>
                  <a:pt x="1605076" y="829423"/>
                  <a:pt x="1600200" y="838200"/>
                </a:cubicBezTo>
                <a:cubicBezTo>
                  <a:pt x="1589081" y="858214"/>
                  <a:pt x="1562100" y="895350"/>
                  <a:pt x="1562100" y="895350"/>
                </a:cubicBezTo>
                <a:cubicBezTo>
                  <a:pt x="1611815" y="928494"/>
                  <a:pt x="1570828" y="906815"/>
                  <a:pt x="1647825" y="923925"/>
                </a:cubicBezTo>
                <a:cubicBezTo>
                  <a:pt x="1657626" y="926103"/>
                  <a:pt x="1666746" y="930692"/>
                  <a:pt x="1676400" y="933450"/>
                </a:cubicBezTo>
                <a:cubicBezTo>
                  <a:pt x="1688987" y="937046"/>
                  <a:pt x="1701913" y="939379"/>
                  <a:pt x="1714500" y="942975"/>
                </a:cubicBezTo>
                <a:cubicBezTo>
                  <a:pt x="1724154" y="945733"/>
                  <a:pt x="1733274" y="950322"/>
                  <a:pt x="1743075" y="952500"/>
                </a:cubicBezTo>
                <a:cubicBezTo>
                  <a:pt x="1761928" y="956690"/>
                  <a:pt x="1781489" y="957341"/>
                  <a:pt x="1800225" y="962025"/>
                </a:cubicBezTo>
                <a:cubicBezTo>
                  <a:pt x="1819706" y="966895"/>
                  <a:pt x="1837894" y="976205"/>
                  <a:pt x="1857375" y="981075"/>
                </a:cubicBezTo>
                <a:cubicBezTo>
                  <a:pt x="1911181" y="994527"/>
                  <a:pt x="1882638" y="988033"/>
                  <a:pt x="1943100" y="1000125"/>
                </a:cubicBezTo>
                <a:cubicBezTo>
                  <a:pt x="1968875" y="1017308"/>
                  <a:pt x="1979563" y="1026140"/>
                  <a:pt x="2009775" y="1038225"/>
                </a:cubicBezTo>
                <a:cubicBezTo>
                  <a:pt x="2048424" y="1053685"/>
                  <a:pt x="2067601" y="1057444"/>
                  <a:pt x="2105025" y="1066800"/>
                </a:cubicBezTo>
                <a:cubicBezTo>
                  <a:pt x="2092325" y="1069975"/>
                  <a:pt x="2079512" y="1072729"/>
                  <a:pt x="2066925" y="1076325"/>
                </a:cubicBezTo>
                <a:cubicBezTo>
                  <a:pt x="2057271" y="1079083"/>
                  <a:pt x="2048195" y="1083881"/>
                  <a:pt x="2038350" y="1085850"/>
                </a:cubicBezTo>
                <a:cubicBezTo>
                  <a:pt x="2016335" y="1090253"/>
                  <a:pt x="1993764" y="1091359"/>
                  <a:pt x="1971675" y="1095375"/>
                </a:cubicBezTo>
                <a:cubicBezTo>
                  <a:pt x="1958795" y="1097717"/>
                  <a:pt x="1946455" y="1102558"/>
                  <a:pt x="1933575" y="1104900"/>
                </a:cubicBezTo>
                <a:cubicBezTo>
                  <a:pt x="1870402" y="1116386"/>
                  <a:pt x="1818857" y="1118429"/>
                  <a:pt x="1752600" y="1123950"/>
                </a:cubicBezTo>
                <a:cubicBezTo>
                  <a:pt x="1743075" y="1127125"/>
                  <a:pt x="1733679" y="1130717"/>
                  <a:pt x="1724025" y="1133475"/>
                </a:cubicBezTo>
                <a:cubicBezTo>
                  <a:pt x="1711438" y="1137071"/>
                  <a:pt x="1697957" y="1137843"/>
                  <a:pt x="1685925" y="1143000"/>
                </a:cubicBezTo>
                <a:cubicBezTo>
                  <a:pt x="1675403" y="1147509"/>
                  <a:pt x="1667811" y="1157401"/>
                  <a:pt x="1657350" y="1162050"/>
                </a:cubicBezTo>
                <a:cubicBezTo>
                  <a:pt x="1639000" y="1170205"/>
                  <a:pt x="1619250" y="1174750"/>
                  <a:pt x="1600200" y="1181100"/>
                </a:cubicBezTo>
                <a:cubicBezTo>
                  <a:pt x="1559206" y="1194765"/>
                  <a:pt x="1581365" y="1188190"/>
                  <a:pt x="1533525" y="1200150"/>
                </a:cubicBezTo>
                <a:cubicBezTo>
                  <a:pt x="1468774" y="1183962"/>
                  <a:pt x="1504950" y="1206457"/>
                  <a:pt x="1504950" y="1133475"/>
                </a:cubicBezTo>
                <a:cubicBezTo>
                  <a:pt x="1504950" y="1054037"/>
                  <a:pt x="1500709" y="974613"/>
                  <a:pt x="1495425" y="895350"/>
                </a:cubicBezTo>
                <a:cubicBezTo>
                  <a:pt x="1495296" y="893409"/>
                  <a:pt x="1483971" y="828646"/>
                  <a:pt x="1476375" y="819150"/>
                </a:cubicBezTo>
                <a:cubicBezTo>
                  <a:pt x="1469224" y="810211"/>
                  <a:pt x="1457325" y="806450"/>
                  <a:pt x="1447800" y="800100"/>
                </a:cubicBezTo>
                <a:cubicBezTo>
                  <a:pt x="1423859" y="728276"/>
                  <a:pt x="1458939" y="814023"/>
                  <a:pt x="1409700" y="752475"/>
                </a:cubicBezTo>
                <a:cubicBezTo>
                  <a:pt x="1403428" y="744635"/>
                  <a:pt x="1407275" y="731000"/>
                  <a:pt x="1400175" y="723900"/>
                </a:cubicBezTo>
                <a:cubicBezTo>
                  <a:pt x="1367423" y="691148"/>
                  <a:pt x="1350383" y="688253"/>
                  <a:pt x="1314450" y="676275"/>
                </a:cubicBezTo>
                <a:cubicBezTo>
                  <a:pt x="1222322" y="607179"/>
                  <a:pt x="1320501" y="674538"/>
                  <a:pt x="1247775" y="638175"/>
                </a:cubicBezTo>
                <a:cubicBezTo>
                  <a:pt x="1237536" y="633055"/>
                  <a:pt x="1230533" y="620744"/>
                  <a:pt x="1219200" y="619125"/>
                </a:cubicBezTo>
                <a:cubicBezTo>
                  <a:pt x="1162537" y="611030"/>
                  <a:pt x="1104900" y="612775"/>
                  <a:pt x="1047750" y="609600"/>
                </a:cubicBezTo>
                <a:cubicBezTo>
                  <a:pt x="1035050" y="606425"/>
                  <a:pt x="1022741" y="600075"/>
                  <a:pt x="1009650" y="600075"/>
                </a:cubicBezTo>
                <a:cubicBezTo>
                  <a:pt x="882495" y="600075"/>
                  <a:pt x="873208" y="603765"/>
                  <a:pt x="781050" y="619125"/>
                </a:cubicBezTo>
                <a:lnTo>
                  <a:pt x="723900" y="657225"/>
                </a:lnTo>
                <a:lnTo>
                  <a:pt x="695325" y="676275"/>
                </a:lnTo>
                <a:lnTo>
                  <a:pt x="676275" y="733425"/>
                </a:lnTo>
                <a:cubicBezTo>
                  <a:pt x="673100" y="742950"/>
                  <a:pt x="672319" y="753646"/>
                  <a:pt x="666750" y="762000"/>
                </a:cubicBezTo>
                <a:lnTo>
                  <a:pt x="647700" y="790575"/>
                </a:lnTo>
                <a:cubicBezTo>
                  <a:pt x="644525" y="803275"/>
                  <a:pt x="641771" y="816088"/>
                  <a:pt x="638175" y="828675"/>
                </a:cubicBezTo>
                <a:cubicBezTo>
                  <a:pt x="635417" y="838329"/>
                  <a:pt x="629341" y="847234"/>
                  <a:pt x="628650" y="857250"/>
                </a:cubicBezTo>
                <a:cubicBezTo>
                  <a:pt x="622966" y="939665"/>
                  <a:pt x="624809" y="1022485"/>
                  <a:pt x="619125" y="1104900"/>
                </a:cubicBezTo>
                <a:cubicBezTo>
                  <a:pt x="618434" y="1114916"/>
                  <a:pt x="614090" y="1124495"/>
                  <a:pt x="609600" y="1133475"/>
                </a:cubicBezTo>
                <a:lnTo>
                  <a:pt x="590550" y="1171575"/>
                </a:lnTo>
                <a:close/>
              </a:path>
            </a:pathLst>
          </a:cu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9" name="Freeform 20"/>
          <p:cNvSpPr>
            <a:spLocks/>
          </p:cNvSpPr>
          <p:nvPr/>
        </p:nvSpPr>
        <p:spPr bwMode="auto">
          <a:xfrm>
            <a:off x="1576388" y="2057400"/>
            <a:ext cx="1044575" cy="882650"/>
          </a:xfrm>
          <a:custGeom>
            <a:avLst/>
            <a:gdLst>
              <a:gd name="T0" fmla="*/ 2147483646 w 658"/>
              <a:gd name="T1" fmla="*/ 2147483646 h 556"/>
              <a:gd name="T2" fmla="*/ 2147483646 w 658"/>
              <a:gd name="T3" fmla="*/ 2147483646 h 556"/>
              <a:gd name="T4" fmla="*/ 2147483646 w 658"/>
              <a:gd name="T5" fmla="*/ 2147483646 h 556"/>
              <a:gd name="T6" fmla="*/ 2147483646 w 658"/>
              <a:gd name="T7" fmla="*/ 2147483646 h 556"/>
              <a:gd name="T8" fmla="*/ 2147483646 w 658"/>
              <a:gd name="T9" fmla="*/ 2147483646 h 556"/>
              <a:gd name="T10" fmla="*/ 2147483646 w 658"/>
              <a:gd name="T11" fmla="*/ 2147483646 h 556"/>
              <a:gd name="T12" fmla="*/ 2147483646 w 658"/>
              <a:gd name="T13" fmla="*/ 2147483646 h 556"/>
              <a:gd name="T14" fmla="*/ 2147483646 w 658"/>
              <a:gd name="T15" fmla="*/ 2147483646 h 556"/>
              <a:gd name="T16" fmla="*/ 2147483646 w 658"/>
              <a:gd name="T17" fmla="*/ 2147483646 h 556"/>
              <a:gd name="T18" fmla="*/ 2147483646 w 658"/>
              <a:gd name="T19" fmla="*/ 2147483646 h 556"/>
              <a:gd name="T20" fmla="*/ 2147483646 w 658"/>
              <a:gd name="T21" fmla="*/ 2147483646 h 556"/>
              <a:gd name="T22" fmla="*/ 2147483646 w 658"/>
              <a:gd name="T23" fmla="*/ 2147483646 h 556"/>
              <a:gd name="T24" fmla="*/ 2147483646 w 658"/>
              <a:gd name="T25" fmla="*/ 2147483646 h 556"/>
              <a:gd name="T26" fmla="*/ 2147483646 w 658"/>
              <a:gd name="T27" fmla="*/ 2147483646 h 556"/>
              <a:gd name="T28" fmla="*/ 2147483646 w 658"/>
              <a:gd name="T29" fmla="*/ 2147483646 h 556"/>
              <a:gd name="T30" fmla="*/ 2147483646 w 658"/>
              <a:gd name="T31" fmla="*/ 2147483646 h 556"/>
              <a:gd name="T32" fmla="*/ 2147483646 w 658"/>
              <a:gd name="T33" fmla="*/ 2147483646 h 556"/>
              <a:gd name="T34" fmla="*/ 0 w 658"/>
              <a:gd name="T35" fmla="*/ 2147483646 h 556"/>
              <a:gd name="T36" fmla="*/ 2147483646 w 658"/>
              <a:gd name="T37" fmla="*/ 2147483646 h 556"/>
              <a:gd name="T38" fmla="*/ 2147483646 w 658"/>
              <a:gd name="T39" fmla="*/ 2147483646 h 556"/>
              <a:gd name="T40" fmla="*/ 2147483646 w 658"/>
              <a:gd name="T41" fmla="*/ 2147483646 h 556"/>
              <a:gd name="T42" fmla="*/ 2147483646 w 658"/>
              <a:gd name="T43" fmla="*/ 2147483646 h 556"/>
              <a:gd name="T44" fmla="*/ 2147483646 w 658"/>
              <a:gd name="T45" fmla="*/ 2147483646 h 556"/>
              <a:gd name="T46" fmla="*/ 2147483646 w 658"/>
              <a:gd name="T47" fmla="*/ 2147483646 h 556"/>
              <a:gd name="T48" fmla="*/ 2147483646 w 658"/>
              <a:gd name="T49" fmla="*/ 2147483646 h 556"/>
              <a:gd name="T50" fmla="*/ 2147483646 w 658"/>
              <a:gd name="T51" fmla="*/ 2147483646 h 556"/>
              <a:gd name="T52" fmla="*/ 2147483646 w 658"/>
              <a:gd name="T53" fmla="*/ 2147483646 h 556"/>
              <a:gd name="T54" fmla="*/ 2147483646 w 658"/>
              <a:gd name="T55" fmla="*/ 0 h 556"/>
              <a:gd name="T56" fmla="*/ 2147483646 w 658"/>
              <a:gd name="T57" fmla="*/ 2147483646 h 556"/>
              <a:gd name="T58" fmla="*/ 2147483646 w 658"/>
              <a:gd name="T59" fmla="*/ 2147483646 h 556"/>
              <a:gd name="T60" fmla="*/ 2147483646 w 658"/>
              <a:gd name="T61" fmla="*/ 2147483646 h 556"/>
              <a:gd name="T62" fmla="*/ 2147483646 w 658"/>
              <a:gd name="T63" fmla="*/ 2147483646 h 556"/>
              <a:gd name="T64" fmla="*/ 2147483646 w 658"/>
              <a:gd name="T65" fmla="*/ 2147483646 h 556"/>
              <a:gd name="T66" fmla="*/ 2147483646 w 658"/>
              <a:gd name="T67" fmla="*/ 2147483646 h 556"/>
              <a:gd name="T68" fmla="*/ 2147483646 w 658"/>
              <a:gd name="T69" fmla="*/ 2147483646 h 556"/>
              <a:gd name="T70" fmla="*/ 2147483646 w 658"/>
              <a:gd name="T71" fmla="*/ 2147483646 h 556"/>
              <a:gd name="T72" fmla="*/ 2147483646 w 658"/>
              <a:gd name="T73" fmla="*/ 2147483646 h 556"/>
              <a:gd name="T74" fmla="*/ 2147483646 w 658"/>
              <a:gd name="T75" fmla="*/ 2147483646 h 556"/>
              <a:gd name="T76" fmla="*/ 2147483646 w 658"/>
              <a:gd name="T77" fmla="*/ 2147483646 h 556"/>
              <a:gd name="T78" fmla="*/ 2147483646 w 658"/>
              <a:gd name="T79" fmla="*/ 2147483646 h 556"/>
              <a:gd name="T80" fmla="*/ 2147483646 w 658"/>
              <a:gd name="T81" fmla="*/ 2147483646 h 556"/>
              <a:gd name="T82" fmla="*/ 2147483646 w 658"/>
              <a:gd name="T83" fmla="*/ 2147483646 h 556"/>
              <a:gd name="T84" fmla="*/ 2147483646 w 658"/>
              <a:gd name="T85" fmla="*/ 2147483646 h 556"/>
              <a:gd name="T86" fmla="*/ 2147483646 w 658"/>
              <a:gd name="T87" fmla="*/ 2147483646 h 55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58" h="556">
                <a:moveTo>
                  <a:pt x="554" y="250"/>
                </a:moveTo>
                <a:lnTo>
                  <a:pt x="554" y="250"/>
                </a:lnTo>
                <a:lnTo>
                  <a:pt x="542" y="248"/>
                </a:lnTo>
                <a:lnTo>
                  <a:pt x="518" y="245"/>
                </a:lnTo>
                <a:lnTo>
                  <a:pt x="485" y="242"/>
                </a:lnTo>
                <a:lnTo>
                  <a:pt x="444" y="241"/>
                </a:lnTo>
                <a:lnTo>
                  <a:pt x="396" y="242"/>
                </a:lnTo>
                <a:lnTo>
                  <a:pt x="371" y="245"/>
                </a:lnTo>
                <a:lnTo>
                  <a:pt x="344" y="248"/>
                </a:lnTo>
                <a:lnTo>
                  <a:pt x="317" y="253"/>
                </a:lnTo>
                <a:lnTo>
                  <a:pt x="290" y="259"/>
                </a:lnTo>
                <a:lnTo>
                  <a:pt x="262" y="268"/>
                </a:lnTo>
                <a:lnTo>
                  <a:pt x="235" y="277"/>
                </a:lnTo>
                <a:lnTo>
                  <a:pt x="203" y="283"/>
                </a:lnTo>
                <a:lnTo>
                  <a:pt x="189" y="286"/>
                </a:lnTo>
                <a:lnTo>
                  <a:pt x="177" y="287"/>
                </a:lnTo>
                <a:lnTo>
                  <a:pt x="159" y="289"/>
                </a:lnTo>
                <a:lnTo>
                  <a:pt x="146" y="287"/>
                </a:lnTo>
                <a:lnTo>
                  <a:pt x="136" y="289"/>
                </a:lnTo>
                <a:lnTo>
                  <a:pt x="131" y="291"/>
                </a:lnTo>
                <a:lnTo>
                  <a:pt x="128" y="294"/>
                </a:lnTo>
                <a:lnTo>
                  <a:pt x="125" y="299"/>
                </a:lnTo>
                <a:lnTo>
                  <a:pt x="122" y="305"/>
                </a:lnTo>
                <a:lnTo>
                  <a:pt x="115" y="324"/>
                </a:lnTo>
                <a:lnTo>
                  <a:pt x="107" y="355"/>
                </a:lnTo>
                <a:lnTo>
                  <a:pt x="101" y="381"/>
                </a:lnTo>
                <a:lnTo>
                  <a:pt x="97" y="405"/>
                </a:lnTo>
                <a:lnTo>
                  <a:pt x="93" y="448"/>
                </a:lnTo>
                <a:lnTo>
                  <a:pt x="88" y="489"/>
                </a:lnTo>
                <a:lnTo>
                  <a:pt x="82" y="538"/>
                </a:lnTo>
                <a:lnTo>
                  <a:pt x="79" y="550"/>
                </a:lnTo>
                <a:lnTo>
                  <a:pt x="76" y="555"/>
                </a:lnTo>
                <a:lnTo>
                  <a:pt x="75" y="556"/>
                </a:lnTo>
                <a:lnTo>
                  <a:pt x="73" y="556"/>
                </a:lnTo>
                <a:lnTo>
                  <a:pt x="69" y="552"/>
                </a:lnTo>
                <a:lnTo>
                  <a:pt x="64" y="544"/>
                </a:lnTo>
                <a:lnTo>
                  <a:pt x="60" y="535"/>
                </a:lnTo>
                <a:lnTo>
                  <a:pt x="49" y="509"/>
                </a:lnTo>
                <a:lnTo>
                  <a:pt x="41" y="480"/>
                </a:lnTo>
                <a:lnTo>
                  <a:pt x="33" y="452"/>
                </a:lnTo>
                <a:lnTo>
                  <a:pt x="26" y="424"/>
                </a:lnTo>
                <a:lnTo>
                  <a:pt x="23" y="421"/>
                </a:lnTo>
                <a:lnTo>
                  <a:pt x="15" y="409"/>
                </a:lnTo>
                <a:lnTo>
                  <a:pt x="12" y="400"/>
                </a:lnTo>
                <a:lnTo>
                  <a:pt x="8" y="388"/>
                </a:lnTo>
                <a:lnTo>
                  <a:pt x="3" y="373"/>
                </a:lnTo>
                <a:lnTo>
                  <a:pt x="0" y="355"/>
                </a:lnTo>
                <a:lnTo>
                  <a:pt x="15" y="314"/>
                </a:lnTo>
                <a:lnTo>
                  <a:pt x="30" y="275"/>
                </a:lnTo>
                <a:lnTo>
                  <a:pt x="46" y="241"/>
                </a:lnTo>
                <a:lnTo>
                  <a:pt x="64" y="208"/>
                </a:lnTo>
                <a:lnTo>
                  <a:pt x="82" y="180"/>
                </a:lnTo>
                <a:lnTo>
                  <a:pt x="100" y="155"/>
                </a:lnTo>
                <a:lnTo>
                  <a:pt x="118" y="131"/>
                </a:lnTo>
                <a:lnTo>
                  <a:pt x="136" y="112"/>
                </a:lnTo>
                <a:lnTo>
                  <a:pt x="155" y="94"/>
                </a:lnTo>
                <a:lnTo>
                  <a:pt x="171" y="79"/>
                </a:lnTo>
                <a:lnTo>
                  <a:pt x="189" y="65"/>
                </a:lnTo>
                <a:lnTo>
                  <a:pt x="204" y="55"/>
                </a:lnTo>
                <a:lnTo>
                  <a:pt x="232" y="39"/>
                </a:lnTo>
                <a:lnTo>
                  <a:pt x="253" y="28"/>
                </a:lnTo>
                <a:lnTo>
                  <a:pt x="255" y="28"/>
                </a:lnTo>
                <a:lnTo>
                  <a:pt x="268" y="22"/>
                </a:lnTo>
                <a:lnTo>
                  <a:pt x="270" y="22"/>
                </a:lnTo>
                <a:lnTo>
                  <a:pt x="305" y="10"/>
                </a:lnTo>
                <a:lnTo>
                  <a:pt x="314" y="7"/>
                </a:lnTo>
                <a:lnTo>
                  <a:pt x="334" y="3"/>
                </a:lnTo>
                <a:lnTo>
                  <a:pt x="353" y="0"/>
                </a:lnTo>
                <a:lnTo>
                  <a:pt x="371" y="0"/>
                </a:lnTo>
                <a:lnTo>
                  <a:pt x="389" y="1"/>
                </a:lnTo>
                <a:lnTo>
                  <a:pt x="421" y="7"/>
                </a:lnTo>
                <a:lnTo>
                  <a:pt x="453" y="13"/>
                </a:lnTo>
                <a:lnTo>
                  <a:pt x="463" y="16"/>
                </a:lnTo>
                <a:lnTo>
                  <a:pt x="473" y="22"/>
                </a:lnTo>
                <a:lnTo>
                  <a:pt x="487" y="30"/>
                </a:lnTo>
                <a:lnTo>
                  <a:pt x="500" y="40"/>
                </a:lnTo>
                <a:lnTo>
                  <a:pt x="530" y="64"/>
                </a:lnTo>
                <a:lnTo>
                  <a:pt x="561" y="91"/>
                </a:lnTo>
                <a:lnTo>
                  <a:pt x="613" y="140"/>
                </a:lnTo>
                <a:lnTo>
                  <a:pt x="635" y="162"/>
                </a:lnTo>
                <a:lnTo>
                  <a:pt x="638" y="173"/>
                </a:lnTo>
                <a:lnTo>
                  <a:pt x="646" y="202"/>
                </a:lnTo>
                <a:lnTo>
                  <a:pt x="650" y="223"/>
                </a:lnTo>
                <a:lnTo>
                  <a:pt x="655" y="250"/>
                </a:lnTo>
                <a:lnTo>
                  <a:pt x="656" y="280"/>
                </a:lnTo>
                <a:lnTo>
                  <a:pt x="658" y="315"/>
                </a:lnTo>
                <a:lnTo>
                  <a:pt x="658" y="333"/>
                </a:lnTo>
                <a:lnTo>
                  <a:pt x="656" y="349"/>
                </a:lnTo>
                <a:lnTo>
                  <a:pt x="650" y="381"/>
                </a:lnTo>
                <a:lnTo>
                  <a:pt x="644" y="407"/>
                </a:lnTo>
                <a:lnTo>
                  <a:pt x="635" y="430"/>
                </a:lnTo>
                <a:lnTo>
                  <a:pt x="628" y="448"/>
                </a:lnTo>
                <a:lnTo>
                  <a:pt x="621" y="461"/>
                </a:lnTo>
                <a:lnTo>
                  <a:pt x="613" y="471"/>
                </a:lnTo>
                <a:lnTo>
                  <a:pt x="612" y="419"/>
                </a:lnTo>
                <a:lnTo>
                  <a:pt x="609" y="366"/>
                </a:lnTo>
                <a:lnTo>
                  <a:pt x="607" y="342"/>
                </a:lnTo>
                <a:lnTo>
                  <a:pt x="604" y="323"/>
                </a:lnTo>
                <a:lnTo>
                  <a:pt x="601" y="308"/>
                </a:lnTo>
                <a:lnTo>
                  <a:pt x="598" y="302"/>
                </a:lnTo>
                <a:lnTo>
                  <a:pt x="595" y="299"/>
                </a:lnTo>
                <a:lnTo>
                  <a:pt x="588" y="291"/>
                </a:lnTo>
                <a:lnTo>
                  <a:pt x="577" y="284"/>
                </a:lnTo>
                <a:lnTo>
                  <a:pt x="557" y="275"/>
                </a:lnTo>
                <a:lnTo>
                  <a:pt x="540" y="268"/>
                </a:lnTo>
                <a:lnTo>
                  <a:pt x="534" y="266"/>
                </a:lnTo>
                <a:lnTo>
                  <a:pt x="531" y="266"/>
                </a:lnTo>
                <a:lnTo>
                  <a:pt x="540" y="260"/>
                </a:lnTo>
                <a:lnTo>
                  <a:pt x="554" y="2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0" name="Freeform 33"/>
          <p:cNvSpPr>
            <a:spLocks/>
          </p:cNvSpPr>
          <p:nvPr/>
        </p:nvSpPr>
        <p:spPr bwMode="auto">
          <a:xfrm>
            <a:off x="1690688" y="3532188"/>
            <a:ext cx="1042987" cy="869950"/>
          </a:xfrm>
          <a:custGeom>
            <a:avLst/>
            <a:gdLst>
              <a:gd name="T0" fmla="*/ 2147483646 w 657"/>
              <a:gd name="T1" fmla="*/ 2147483646 h 548"/>
              <a:gd name="T2" fmla="*/ 2147483646 w 657"/>
              <a:gd name="T3" fmla="*/ 2147483646 h 548"/>
              <a:gd name="T4" fmla="*/ 2147483646 w 657"/>
              <a:gd name="T5" fmla="*/ 2147483646 h 548"/>
              <a:gd name="T6" fmla="*/ 2147483646 w 657"/>
              <a:gd name="T7" fmla="*/ 2147483646 h 548"/>
              <a:gd name="T8" fmla="*/ 2147483646 w 657"/>
              <a:gd name="T9" fmla="*/ 2147483646 h 548"/>
              <a:gd name="T10" fmla="*/ 2147483646 w 657"/>
              <a:gd name="T11" fmla="*/ 2147483646 h 548"/>
              <a:gd name="T12" fmla="*/ 2147483646 w 657"/>
              <a:gd name="T13" fmla="*/ 2147483646 h 548"/>
              <a:gd name="T14" fmla="*/ 2147483646 w 657"/>
              <a:gd name="T15" fmla="*/ 2147483646 h 548"/>
              <a:gd name="T16" fmla="*/ 2147483646 w 657"/>
              <a:gd name="T17" fmla="*/ 2147483646 h 548"/>
              <a:gd name="T18" fmla="*/ 2147483646 w 657"/>
              <a:gd name="T19" fmla="*/ 2147483646 h 548"/>
              <a:gd name="T20" fmla="*/ 2147483646 w 657"/>
              <a:gd name="T21" fmla="*/ 2147483646 h 548"/>
              <a:gd name="T22" fmla="*/ 2147483646 w 657"/>
              <a:gd name="T23" fmla="*/ 2147483646 h 548"/>
              <a:gd name="T24" fmla="*/ 2147483646 w 657"/>
              <a:gd name="T25" fmla="*/ 2147483646 h 548"/>
              <a:gd name="T26" fmla="*/ 2147483646 w 657"/>
              <a:gd name="T27" fmla="*/ 2147483646 h 548"/>
              <a:gd name="T28" fmla="*/ 2147483646 w 657"/>
              <a:gd name="T29" fmla="*/ 2147483646 h 548"/>
              <a:gd name="T30" fmla="*/ 2147483646 w 657"/>
              <a:gd name="T31" fmla="*/ 2147483646 h 548"/>
              <a:gd name="T32" fmla="*/ 2147483646 w 657"/>
              <a:gd name="T33" fmla="*/ 2147483646 h 548"/>
              <a:gd name="T34" fmla="*/ 2147483646 w 657"/>
              <a:gd name="T35" fmla="*/ 2147483646 h 548"/>
              <a:gd name="T36" fmla="*/ 2147483646 w 657"/>
              <a:gd name="T37" fmla="*/ 2147483646 h 548"/>
              <a:gd name="T38" fmla="*/ 2147483646 w 657"/>
              <a:gd name="T39" fmla="*/ 2147483646 h 548"/>
              <a:gd name="T40" fmla="*/ 2147483646 w 657"/>
              <a:gd name="T41" fmla="*/ 2147483646 h 548"/>
              <a:gd name="T42" fmla="*/ 2147483646 w 657"/>
              <a:gd name="T43" fmla="*/ 2147483646 h 548"/>
              <a:gd name="T44" fmla="*/ 2147483646 w 657"/>
              <a:gd name="T45" fmla="*/ 2147483646 h 548"/>
              <a:gd name="T46" fmla="*/ 2147483646 w 657"/>
              <a:gd name="T47" fmla="*/ 2147483646 h 548"/>
              <a:gd name="T48" fmla="*/ 2147483646 w 657"/>
              <a:gd name="T49" fmla="*/ 2147483646 h 548"/>
              <a:gd name="T50" fmla="*/ 2147483646 w 657"/>
              <a:gd name="T51" fmla="*/ 2147483646 h 548"/>
              <a:gd name="T52" fmla="*/ 2147483646 w 657"/>
              <a:gd name="T53" fmla="*/ 2147483646 h 548"/>
              <a:gd name="T54" fmla="*/ 0 w 657"/>
              <a:gd name="T55" fmla="*/ 2147483646 h 548"/>
              <a:gd name="T56" fmla="*/ 2147483646 w 657"/>
              <a:gd name="T57" fmla="*/ 2147483646 h 548"/>
              <a:gd name="T58" fmla="*/ 2147483646 w 657"/>
              <a:gd name="T59" fmla="*/ 2147483646 h 548"/>
              <a:gd name="T60" fmla="*/ 2147483646 w 657"/>
              <a:gd name="T61" fmla="*/ 2147483646 h 548"/>
              <a:gd name="T62" fmla="*/ 2147483646 w 657"/>
              <a:gd name="T63" fmla="*/ 2147483646 h 548"/>
              <a:gd name="T64" fmla="*/ 2147483646 w 657"/>
              <a:gd name="T65" fmla="*/ 2147483646 h 548"/>
              <a:gd name="T66" fmla="*/ 2147483646 w 657"/>
              <a:gd name="T67" fmla="*/ 2147483646 h 548"/>
              <a:gd name="T68" fmla="*/ 2147483646 w 657"/>
              <a:gd name="T69" fmla="*/ 2147483646 h 548"/>
              <a:gd name="T70" fmla="*/ 2147483646 w 657"/>
              <a:gd name="T71" fmla="*/ 2147483646 h 548"/>
              <a:gd name="T72" fmla="*/ 2147483646 w 657"/>
              <a:gd name="T73" fmla="*/ 2147483646 h 548"/>
              <a:gd name="T74" fmla="*/ 2147483646 w 657"/>
              <a:gd name="T75" fmla="*/ 0 h 548"/>
              <a:gd name="T76" fmla="*/ 2147483646 w 657"/>
              <a:gd name="T77" fmla="*/ 2147483646 h 548"/>
              <a:gd name="T78" fmla="*/ 2147483646 w 657"/>
              <a:gd name="T79" fmla="*/ 2147483646 h 548"/>
              <a:gd name="T80" fmla="*/ 2147483646 w 657"/>
              <a:gd name="T81" fmla="*/ 2147483646 h 548"/>
              <a:gd name="T82" fmla="*/ 2147483646 w 657"/>
              <a:gd name="T83" fmla="*/ 2147483646 h 548"/>
              <a:gd name="T84" fmla="*/ 2147483646 w 657"/>
              <a:gd name="T85" fmla="*/ 2147483646 h 548"/>
              <a:gd name="T86" fmla="*/ 2147483646 w 657"/>
              <a:gd name="T87" fmla="*/ 2147483646 h 548"/>
              <a:gd name="T88" fmla="*/ 2147483646 w 657"/>
              <a:gd name="T89" fmla="*/ 2147483646 h 548"/>
              <a:gd name="T90" fmla="*/ 2147483646 w 657"/>
              <a:gd name="T91" fmla="*/ 2147483646 h 548"/>
              <a:gd name="T92" fmla="*/ 2147483646 w 657"/>
              <a:gd name="T93" fmla="*/ 2147483646 h 548"/>
              <a:gd name="T94" fmla="*/ 2147483646 w 657"/>
              <a:gd name="T95" fmla="*/ 2147483646 h 548"/>
              <a:gd name="T96" fmla="*/ 2147483646 w 657"/>
              <a:gd name="T97" fmla="*/ 2147483646 h 548"/>
              <a:gd name="T98" fmla="*/ 2147483646 w 657"/>
              <a:gd name="T99" fmla="*/ 2147483646 h 548"/>
              <a:gd name="T100" fmla="*/ 2147483646 w 657"/>
              <a:gd name="T101" fmla="*/ 2147483646 h 548"/>
              <a:gd name="T102" fmla="*/ 2147483646 w 657"/>
              <a:gd name="T103" fmla="*/ 2147483646 h 548"/>
              <a:gd name="T104" fmla="*/ 2147483646 w 657"/>
              <a:gd name="T105" fmla="*/ 2147483646 h 5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57" h="548">
                <a:moveTo>
                  <a:pt x="511" y="281"/>
                </a:moveTo>
                <a:lnTo>
                  <a:pt x="511" y="281"/>
                </a:lnTo>
                <a:lnTo>
                  <a:pt x="507" y="299"/>
                </a:lnTo>
                <a:lnTo>
                  <a:pt x="501" y="316"/>
                </a:lnTo>
                <a:lnTo>
                  <a:pt x="493" y="332"/>
                </a:lnTo>
                <a:lnTo>
                  <a:pt x="485" y="348"/>
                </a:lnTo>
                <a:lnTo>
                  <a:pt x="474" y="363"/>
                </a:lnTo>
                <a:lnTo>
                  <a:pt x="462" y="376"/>
                </a:lnTo>
                <a:lnTo>
                  <a:pt x="447" y="388"/>
                </a:lnTo>
                <a:lnTo>
                  <a:pt x="429" y="399"/>
                </a:lnTo>
                <a:lnTo>
                  <a:pt x="437" y="388"/>
                </a:lnTo>
                <a:lnTo>
                  <a:pt x="453" y="359"/>
                </a:lnTo>
                <a:lnTo>
                  <a:pt x="462" y="339"/>
                </a:lnTo>
                <a:lnTo>
                  <a:pt x="470" y="320"/>
                </a:lnTo>
                <a:lnTo>
                  <a:pt x="474" y="299"/>
                </a:lnTo>
                <a:lnTo>
                  <a:pt x="476" y="290"/>
                </a:lnTo>
                <a:lnTo>
                  <a:pt x="477" y="281"/>
                </a:lnTo>
                <a:lnTo>
                  <a:pt x="483" y="266"/>
                </a:lnTo>
                <a:lnTo>
                  <a:pt x="490" y="252"/>
                </a:lnTo>
                <a:lnTo>
                  <a:pt x="495" y="237"/>
                </a:lnTo>
                <a:lnTo>
                  <a:pt x="498" y="220"/>
                </a:lnTo>
                <a:lnTo>
                  <a:pt x="492" y="231"/>
                </a:lnTo>
                <a:lnTo>
                  <a:pt x="485" y="243"/>
                </a:lnTo>
                <a:lnTo>
                  <a:pt x="474" y="256"/>
                </a:lnTo>
                <a:lnTo>
                  <a:pt x="461" y="269"/>
                </a:lnTo>
                <a:lnTo>
                  <a:pt x="429" y="299"/>
                </a:lnTo>
                <a:lnTo>
                  <a:pt x="397" y="329"/>
                </a:lnTo>
                <a:lnTo>
                  <a:pt x="363" y="357"/>
                </a:lnTo>
                <a:lnTo>
                  <a:pt x="334" y="381"/>
                </a:lnTo>
                <a:lnTo>
                  <a:pt x="305" y="405"/>
                </a:lnTo>
                <a:lnTo>
                  <a:pt x="310" y="391"/>
                </a:lnTo>
                <a:lnTo>
                  <a:pt x="318" y="378"/>
                </a:lnTo>
                <a:lnTo>
                  <a:pt x="324" y="362"/>
                </a:lnTo>
                <a:lnTo>
                  <a:pt x="328" y="347"/>
                </a:lnTo>
                <a:lnTo>
                  <a:pt x="331" y="330"/>
                </a:lnTo>
                <a:lnTo>
                  <a:pt x="333" y="313"/>
                </a:lnTo>
                <a:lnTo>
                  <a:pt x="333" y="296"/>
                </a:lnTo>
                <a:lnTo>
                  <a:pt x="330" y="278"/>
                </a:lnTo>
                <a:lnTo>
                  <a:pt x="342" y="255"/>
                </a:lnTo>
                <a:lnTo>
                  <a:pt x="352" y="231"/>
                </a:lnTo>
                <a:lnTo>
                  <a:pt x="361" y="207"/>
                </a:lnTo>
                <a:lnTo>
                  <a:pt x="367" y="185"/>
                </a:lnTo>
                <a:lnTo>
                  <a:pt x="371" y="164"/>
                </a:lnTo>
                <a:lnTo>
                  <a:pt x="374" y="146"/>
                </a:lnTo>
                <a:lnTo>
                  <a:pt x="374" y="131"/>
                </a:lnTo>
                <a:lnTo>
                  <a:pt x="373" y="125"/>
                </a:lnTo>
                <a:lnTo>
                  <a:pt x="371" y="119"/>
                </a:lnTo>
                <a:lnTo>
                  <a:pt x="366" y="147"/>
                </a:lnTo>
                <a:lnTo>
                  <a:pt x="357" y="177"/>
                </a:lnTo>
                <a:lnTo>
                  <a:pt x="345" y="214"/>
                </a:lnTo>
                <a:lnTo>
                  <a:pt x="336" y="234"/>
                </a:lnTo>
                <a:lnTo>
                  <a:pt x="327" y="253"/>
                </a:lnTo>
                <a:lnTo>
                  <a:pt x="316" y="274"/>
                </a:lnTo>
                <a:lnTo>
                  <a:pt x="306" y="292"/>
                </a:lnTo>
                <a:lnTo>
                  <a:pt x="293" y="311"/>
                </a:lnTo>
                <a:lnTo>
                  <a:pt x="279" y="327"/>
                </a:lnTo>
                <a:lnTo>
                  <a:pt x="264" y="342"/>
                </a:lnTo>
                <a:lnTo>
                  <a:pt x="247" y="356"/>
                </a:lnTo>
                <a:lnTo>
                  <a:pt x="230" y="368"/>
                </a:lnTo>
                <a:lnTo>
                  <a:pt x="215" y="379"/>
                </a:lnTo>
                <a:lnTo>
                  <a:pt x="191" y="402"/>
                </a:lnTo>
                <a:lnTo>
                  <a:pt x="172" y="424"/>
                </a:lnTo>
                <a:lnTo>
                  <a:pt x="159" y="443"/>
                </a:lnTo>
                <a:lnTo>
                  <a:pt x="148" y="460"/>
                </a:lnTo>
                <a:lnTo>
                  <a:pt x="142" y="472"/>
                </a:lnTo>
                <a:lnTo>
                  <a:pt x="138" y="482"/>
                </a:lnTo>
                <a:lnTo>
                  <a:pt x="138" y="484"/>
                </a:lnTo>
                <a:lnTo>
                  <a:pt x="128" y="470"/>
                </a:lnTo>
                <a:lnTo>
                  <a:pt x="119" y="455"/>
                </a:lnTo>
                <a:lnTo>
                  <a:pt x="111" y="437"/>
                </a:lnTo>
                <a:lnTo>
                  <a:pt x="108" y="429"/>
                </a:lnTo>
                <a:lnTo>
                  <a:pt x="107" y="420"/>
                </a:lnTo>
                <a:lnTo>
                  <a:pt x="107" y="411"/>
                </a:lnTo>
                <a:lnTo>
                  <a:pt x="108" y="402"/>
                </a:lnTo>
                <a:lnTo>
                  <a:pt x="111" y="393"/>
                </a:lnTo>
                <a:lnTo>
                  <a:pt x="114" y="384"/>
                </a:lnTo>
                <a:lnTo>
                  <a:pt x="123" y="365"/>
                </a:lnTo>
                <a:lnTo>
                  <a:pt x="129" y="345"/>
                </a:lnTo>
                <a:lnTo>
                  <a:pt x="139" y="311"/>
                </a:lnTo>
                <a:lnTo>
                  <a:pt x="147" y="295"/>
                </a:lnTo>
                <a:lnTo>
                  <a:pt x="154" y="277"/>
                </a:lnTo>
                <a:lnTo>
                  <a:pt x="165" y="261"/>
                </a:lnTo>
                <a:lnTo>
                  <a:pt x="178" y="243"/>
                </a:lnTo>
                <a:lnTo>
                  <a:pt x="165" y="258"/>
                </a:lnTo>
                <a:lnTo>
                  <a:pt x="153" y="274"/>
                </a:lnTo>
                <a:lnTo>
                  <a:pt x="139" y="295"/>
                </a:lnTo>
                <a:lnTo>
                  <a:pt x="128" y="317"/>
                </a:lnTo>
                <a:lnTo>
                  <a:pt x="104" y="368"/>
                </a:lnTo>
                <a:lnTo>
                  <a:pt x="81" y="420"/>
                </a:lnTo>
                <a:lnTo>
                  <a:pt x="62" y="467"/>
                </a:lnTo>
                <a:lnTo>
                  <a:pt x="47" y="509"/>
                </a:lnTo>
                <a:lnTo>
                  <a:pt x="34" y="548"/>
                </a:lnTo>
                <a:lnTo>
                  <a:pt x="26" y="539"/>
                </a:lnTo>
                <a:lnTo>
                  <a:pt x="19" y="530"/>
                </a:lnTo>
                <a:lnTo>
                  <a:pt x="11" y="518"/>
                </a:lnTo>
                <a:lnTo>
                  <a:pt x="6" y="506"/>
                </a:lnTo>
                <a:lnTo>
                  <a:pt x="1" y="491"/>
                </a:lnTo>
                <a:lnTo>
                  <a:pt x="0" y="478"/>
                </a:lnTo>
                <a:lnTo>
                  <a:pt x="1" y="461"/>
                </a:lnTo>
                <a:lnTo>
                  <a:pt x="4" y="445"/>
                </a:lnTo>
                <a:lnTo>
                  <a:pt x="9" y="429"/>
                </a:lnTo>
                <a:lnTo>
                  <a:pt x="11" y="414"/>
                </a:lnTo>
                <a:lnTo>
                  <a:pt x="11" y="400"/>
                </a:lnTo>
                <a:lnTo>
                  <a:pt x="10" y="385"/>
                </a:lnTo>
                <a:lnTo>
                  <a:pt x="7" y="368"/>
                </a:lnTo>
                <a:lnTo>
                  <a:pt x="6" y="351"/>
                </a:lnTo>
                <a:lnTo>
                  <a:pt x="6" y="332"/>
                </a:lnTo>
                <a:lnTo>
                  <a:pt x="7" y="307"/>
                </a:lnTo>
                <a:lnTo>
                  <a:pt x="13" y="280"/>
                </a:lnTo>
                <a:lnTo>
                  <a:pt x="17" y="265"/>
                </a:lnTo>
                <a:lnTo>
                  <a:pt x="23" y="249"/>
                </a:lnTo>
                <a:lnTo>
                  <a:pt x="31" y="234"/>
                </a:lnTo>
                <a:lnTo>
                  <a:pt x="40" y="216"/>
                </a:lnTo>
                <a:lnTo>
                  <a:pt x="50" y="200"/>
                </a:lnTo>
                <a:lnTo>
                  <a:pt x="61" y="182"/>
                </a:lnTo>
                <a:lnTo>
                  <a:pt x="75" y="164"/>
                </a:lnTo>
                <a:lnTo>
                  <a:pt x="90" y="146"/>
                </a:lnTo>
                <a:lnTo>
                  <a:pt x="98" y="133"/>
                </a:lnTo>
                <a:lnTo>
                  <a:pt x="108" y="119"/>
                </a:lnTo>
                <a:lnTo>
                  <a:pt x="120" y="104"/>
                </a:lnTo>
                <a:lnTo>
                  <a:pt x="135" y="87"/>
                </a:lnTo>
                <a:lnTo>
                  <a:pt x="151" y="70"/>
                </a:lnTo>
                <a:lnTo>
                  <a:pt x="171" y="57"/>
                </a:lnTo>
                <a:lnTo>
                  <a:pt x="180" y="51"/>
                </a:lnTo>
                <a:lnTo>
                  <a:pt x="190" y="46"/>
                </a:lnTo>
                <a:lnTo>
                  <a:pt x="232" y="31"/>
                </a:lnTo>
                <a:lnTo>
                  <a:pt x="273" y="18"/>
                </a:lnTo>
                <a:lnTo>
                  <a:pt x="309" y="8"/>
                </a:lnTo>
                <a:lnTo>
                  <a:pt x="333" y="3"/>
                </a:lnTo>
                <a:lnTo>
                  <a:pt x="366" y="0"/>
                </a:lnTo>
                <a:lnTo>
                  <a:pt x="397" y="2"/>
                </a:lnTo>
                <a:lnTo>
                  <a:pt x="404" y="3"/>
                </a:lnTo>
                <a:lnTo>
                  <a:pt x="416" y="6"/>
                </a:lnTo>
                <a:lnTo>
                  <a:pt x="434" y="15"/>
                </a:lnTo>
                <a:lnTo>
                  <a:pt x="458" y="27"/>
                </a:lnTo>
                <a:lnTo>
                  <a:pt x="486" y="48"/>
                </a:lnTo>
                <a:lnTo>
                  <a:pt x="502" y="61"/>
                </a:lnTo>
                <a:lnTo>
                  <a:pt x="520" y="76"/>
                </a:lnTo>
                <a:lnTo>
                  <a:pt x="538" y="94"/>
                </a:lnTo>
                <a:lnTo>
                  <a:pt x="559" y="115"/>
                </a:lnTo>
                <a:lnTo>
                  <a:pt x="580" y="137"/>
                </a:lnTo>
                <a:lnTo>
                  <a:pt x="602" y="164"/>
                </a:lnTo>
                <a:lnTo>
                  <a:pt x="609" y="183"/>
                </a:lnTo>
                <a:lnTo>
                  <a:pt x="618" y="205"/>
                </a:lnTo>
                <a:lnTo>
                  <a:pt x="629" y="235"/>
                </a:lnTo>
                <a:lnTo>
                  <a:pt x="639" y="269"/>
                </a:lnTo>
                <a:lnTo>
                  <a:pt x="648" y="307"/>
                </a:lnTo>
                <a:lnTo>
                  <a:pt x="654" y="347"/>
                </a:lnTo>
                <a:lnTo>
                  <a:pt x="656" y="366"/>
                </a:lnTo>
                <a:lnTo>
                  <a:pt x="657" y="387"/>
                </a:lnTo>
                <a:lnTo>
                  <a:pt x="656" y="406"/>
                </a:lnTo>
                <a:lnTo>
                  <a:pt x="654" y="424"/>
                </a:lnTo>
                <a:lnTo>
                  <a:pt x="653" y="439"/>
                </a:lnTo>
                <a:lnTo>
                  <a:pt x="650" y="454"/>
                </a:lnTo>
                <a:lnTo>
                  <a:pt x="642" y="478"/>
                </a:lnTo>
                <a:lnTo>
                  <a:pt x="635" y="497"/>
                </a:lnTo>
                <a:lnTo>
                  <a:pt x="626" y="512"/>
                </a:lnTo>
                <a:lnTo>
                  <a:pt x="618" y="522"/>
                </a:lnTo>
                <a:lnTo>
                  <a:pt x="614" y="528"/>
                </a:lnTo>
                <a:lnTo>
                  <a:pt x="611" y="533"/>
                </a:lnTo>
                <a:lnTo>
                  <a:pt x="605" y="516"/>
                </a:lnTo>
                <a:lnTo>
                  <a:pt x="599" y="500"/>
                </a:lnTo>
                <a:lnTo>
                  <a:pt x="589" y="466"/>
                </a:lnTo>
                <a:lnTo>
                  <a:pt x="581" y="430"/>
                </a:lnTo>
                <a:lnTo>
                  <a:pt x="575" y="397"/>
                </a:lnTo>
                <a:lnTo>
                  <a:pt x="566" y="348"/>
                </a:lnTo>
                <a:lnTo>
                  <a:pt x="565" y="338"/>
                </a:lnTo>
                <a:lnTo>
                  <a:pt x="565" y="341"/>
                </a:lnTo>
                <a:lnTo>
                  <a:pt x="563" y="353"/>
                </a:lnTo>
                <a:lnTo>
                  <a:pt x="560" y="365"/>
                </a:lnTo>
                <a:lnTo>
                  <a:pt x="553" y="388"/>
                </a:lnTo>
                <a:lnTo>
                  <a:pt x="545" y="406"/>
                </a:lnTo>
                <a:lnTo>
                  <a:pt x="541" y="414"/>
                </a:lnTo>
                <a:lnTo>
                  <a:pt x="543" y="408"/>
                </a:lnTo>
                <a:lnTo>
                  <a:pt x="543" y="399"/>
                </a:lnTo>
                <a:lnTo>
                  <a:pt x="541" y="381"/>
                </a:lnTo>
                <a:lnTo>
                  <a:pt x="537" y="359"/>
                </a:lnTo>
                <a:lnTo>
                  <a:pt x="531" y="336"/>
                </a:lnTo>
                <a:lnTo>
                  <a:pt x="519" y="299"/>
                </a:lnTo>
                <a:lnTo>
                  <a:pt x="511" y="281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1" name="Freeform 66"/>
          <p:cNvSpPr>
            <a:spLocks/>
          </p:cNvSpPr>
          <p:nvPr/>
        </p:nvSpPr>
        <p:spPr bwMode="auto">
          <a:xfrm>
            <a:off x="1592263" y="4903788"/>
            <a:ext cx="1060450" cy="868362"/>
          </a:xfrm>
          <a:custGeom>
            <a:avLst/>
            <a:gdLst>
              <a:gd name="T0" fmla="*/ 2147483646 w 668"/>
              <a:gd name="T1" fmla="*/ 2147483646 h 547"/>
              <a:gd name="T2" fmla="*/ 2147483646 w 668"/>
              <a:gd name="T3" fmla="*/ 2147483646 h 547"/>
              <a:gd name="T4" fmla="*/ 2147483646 w 668"/>
              <a:gd name="T5" fmla="*/ 2147483646 h 547"/>
              <a:gd name="T6" fmla="*/ 2147483646 w 668"/>
              <a:gd name="T7" fmla="*/ 2147483646 h 547"/>
              <a:gd name="T8" fmla="*/ 2147483646 w 668"/>
              <a:gd name="T9" fmla="*/ 2147483646 h 547"/>
              <a:gd name="T10" fmla="*/ 2147483646 w 668"/>
              <a:gd name="T11" fmla="*/ 2147483646 h 547"/>
              <a:gd name="T12" fmla="*/ 2147483646 w 668"/>
              <a:gd name="T13" fmla="*/ 2147483646 h 547"/>
              <a:gd name="T14" fmla="*/ 2147483646 w 668"/>
              <a:gd name="T15" fmla="*/ 2147483646 h 547"/>
              <a:gd name="T16" fmla="*/ 2147483646 w 668"/>
              <a:gd name="T17" fmla="*/ 2147483646 h 547"/>
              <a:gd name="T18" fmla="*/ 2147483646 w 668"/>
              <a:gd name="T19" fmla="*/ 2147483646 h 547"/>
              <a:gd name="T20" fmla="*/ 2147483646 w 668"/>
              <a:gd name="T21" fmla="*/ 2147483646 h 547"/>
              <a:gd name="T22" fmla="*/ 2147483646 w 668"/>
              <a:gd name="T23" fmla="*/ 2147483646 h 547"/>
              <a:gd name="T24" fmla="*/ 2147483646 w 668"/>
              <a:gd name="T25" fmla="*/ 2147483646 h 547"/>
              <a:gd name="T26" fmla="*/ 2147483646 w 668"/>
              <a:gd name="T27" fmla="*/ 2147483646 h 547"/>
              <a:gd name="T28" fmla="*/ 2147483646 w 668"/>
              <a:gd name="T29" fmla="*/ 2147483646 h 547"/>
              <a:gd name="T30" fmla="*/ 2147483646 w 668"/>
              <a:gd name="T31" fmla="*/ 2147483646 h 547"/>
              <a:gd name="T32" fmla="*/ 2147483646 w 668"/>
              <a:gd name="T33" fmla="*/ 2147483646 h 547"/>
              <a:gd name="T34" fmla="*/ 2147483646 w 668"/>
              <a:gd name="T35" fmla="*/ 2147483646 h 547"/>
              <a:gd name="T36" fmla="*/ 2147483646 w 668"/>
              <a:gd name="T37" fmla="*/ 2147483646 h 547"/>
              <a:gd name="T38" fmla="*/ 2147483646 w 668"/>
              <a:gd name="T39" fmla="*/ 2147483646 h 547"/>
              <a:gd name="T40" fmla="*/ 2147483646 w 668"/>
              <a:gd name="T41" fmla="*/ 2147483646 h 547"/>
              <a:gd name="T42" fmla="*/ 2147483646 w 668"/>
              <a:gd name="T43" fmla="*/ 2147483646 h 547"/>
              <a:gd name="T44" fmla="*/ 2147483646 w 668"/>
              <a:gd name="T45" fmla="*/ 2147483646 h 547"/>
              <a:gd name="T46" fmla="*/ 2147483646 w 668"/>
              <a:gd name="T47" fmla="*/ 2147483646 h 547"/>
              <a:gd name="T48" fmla="*/ 2147483646 w 668"/>
              <a:gd name="T49" fmla="*/ 2147483646 h 547"/>
              <a:gd name="T50" fmla="*/ 2147483646 w 668"/>
              <a:gd name="T51" fmla="*/ 2147483646 h 547"/>
              <a:gd name="T52" fmla="*/ 2147483646 w 668"/>
              <a:gd name="T53" fmla="*/ 2147483646 h 547"/>
              <a:gd name="T54" fmla="*/ 2147483646 w 668"/>
              <a:gd name="T55" fmla="*/ 2147483646 h 547"/>
              <a:gd name="T56" fmla="*/ 2147483646 w 668"/>
              <a:gd name="T57" fmla="*/ 2147483646 h 547"/>
              <a:gd name="T58" fmla="*/ 2147483646 w 668"/>
              <a:gd name="T59" fmla="*/ 2147483646 h 547"/>
              <a:gd name="T60" fmla="*/ 2147483646 w 668"/>
              <a:gd name="T61" fmla="*/ 2147483646 h 547"/>
              <a:gd name="T62" fmla="*/ 2147483646 w 668"/>
              <a:gd name="T63" fmla="*/ 2147483646 h 547"/>
              <a:gd name="T64" fmla="*/ 2147483646 w 668"/>
              <a:gd name="T65" fmla="*/ 2147483646 h 547"/>
              <a:gd name="T66" fmla="*/ 2147483646 w 668"/>
              <a:gd name="T67" fmla="*/ 2147483646 h 547"/>
              <a:gd name="T68" fmla="*/ 2147483646 w 668"/>
              <a:gd name="T69" fmla="*/ 2147483646 h 547"/>
              <a:gd name="T70" fmla="*/ 2147483646 w 668"/>
              <a:gd name="T71" fmla="*/ 2147483646 h 547"/>
              <a:gd name="T72" fmla="*/ 2147483646 w 668"/>
              <a:gd name="T73" fmla="*/ 2147483646 h 547"/>
              <a:gd name="T74" fmla="*/ 2147483646 w 668"/>
              <a:gd name="T75" fmla="*/ 2147483646 h 547"/>
              <a:gd name="T76" fmla="*/ 2147483646 w 668"/>
              <a:gd name="T77" fmla="*/ 2147483646 h 547"/>
              <a:gd name="T78" fmla="*/ 2147483646 w 668"/>
              <a:gd name="T79" fmla="*/ 2147483646 h 547"/>
              <a:gd name="T80" fmla="*/ 2147483646 w 668"/>
              <a:gd name="T81" fmla="*/ 2147483646 h 547"/>
              <a:gd name="T82" fmla="*/ 2147483646 w 668"/>
              <a:gd name="T83" fmla="*/ 2147483646 h 547"/>
              <a:gd name="T84" fmla="*/ 2147483646 w 668"/>
              <a:gd name="T85" fmla="*/ 2147483646 h 547"/>
              <a:gd name="T86" fmla="*/ 2147483646 w 668"/>
              <a:gd name="T87" fmla="*/ 2147483646 h 547"/>
              <a:gd name="T88" fmla="*/ 2147483646 w 668"/>
              <a:gd name="T89" fmla="*/ 2147483646 h 547"/>
              <a:gd name="T90" fmla="*/ 2147483646 w 668"/>
              <a:gd name="T91" fmla="*/ 2147483646 h 547"/>
              <a:gd name="T92" fmla="*/ 2147483646 w 668"/>
              <a:gd name="T93" fmla="*/ 2147483646 h 547"/>
              <a:gd name="T94" fmla="*/ 2147483646 w 668"/>
              <a:gd name="T95" fmla="*/ 2147483646 h 547"/>
              <a:gd name="T96" fmla="*/ 0 w 668"/>
              <a:gd name="T97" fmla="*/ 2147483646 h 547"/>
              <a:gd name="T98" fmla="*/ 2147483646 w 668"/>
              <a:gd name="T99" fmla="*/ 2147483646 h 547"/>
              <a:gd name="T100" fmla="*/ 2147483646 w 668"/>
              <a:gd name="T101" fmla="*/ 2147483646 h 547"/>
              <a:gd name="T102" fmla="*/ 2147483646 w 668"/>
              <a:gd name="T103" fmla="*/ 2147483646 h 547"/>
              <a:gd name="T104" fmla="*/ 2147483646 w 668"/>
              <a:gd name="T105" fmla="*/ 2147483646 h 547"/>
              <a:gd name="T106" fmla="*/ 2147483646 w 668"/>
              <a:gd name="T107" fmla="*/ 2147483646 h 547"/>
              <a:gd name="T108" fmla="*/ 2147483646 w 668"/>
              <a:gd name="T109" fmla="*/ 2147483646 h 547"/>
              <a:gd name="T110" fmla="*/ 2147483646 w 668"/>
              <a:gd name="T111" fmla="*/ 2147483646 h 547"/>
              <a:gd name="T112" fmla="*/ 2147483646 w 668"/>
              <a:gd name="T113" fmla="*/ 2147483646 h 547"/>
              <a:gd name="T114" fmla="*/ 2147483646 w 668"/>
              <a:gd name="T115" fmla="*/ 2147483646 h 547"/>
              <a:gd name="T116" fmla="*/ 2147483646 w 668"/>
              <a:gd name="T117" fmla="*/ 2147483646 h 547"/>
              <a:gd name="T118" fmla="*/ 2147483646 w 668"/>
              <a:gd name="T119" fmla="*/ 2147483646 h 5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8" h="547">
                <a:moveTo>
                  <a:pt x="335" y="3"/>
                </a:moveTo>
                <a:lnTo>
                  <a:pt x="335" y="3"/>
                </a:lnTo>
                <a:lnTo>
                  <a:pt x="378" y="0"/>
                </a:lnTo>
                <a:lnTo>
                  <a:pt x="417" y="1"/>
                </a:lnTo>
                <a:lnTo>
                  <a:pt x="433" y="3"/>
                </a:lnTo>
                <a:lnTo>
                  <a:pt x="450" y="4"/>
                </a:lnTo>
                <a:lnTo>
                  <a:pt x="463" y="7"/>
                </a:lnTo>
                <a:lnTo>
                  <a:pt x="475" y="12"/>
                </a:lnTo>
                <a:lnTo>
                  <a:pt x="500" y="22"/>
                </a:lnTo>
                <a:lnTo>
                  <a:pt x="528" y="40"/>
                </a:lnTo>
                <a:lnTo>
                  <a:pt x="557" y="59"/>
                </a:lnTo>
                <a:lnTo>
                  <a:pt x="586" y="83"/>
                </a:lnTo>
                <a:lnTo>
                  <a:pt x="613" y="109"/>
                </a:lnTo>
                <a:lnTo>
                  <a:pt x="625" y="122"/>
                </a:lnTo>
                <a:lnTo>
                  <a:pt x="636" y="135"/>
                </a:lnTo>
                <a:lnTo>
                  <a:pt x="646" y="149"/>
                </a:lnTo>
                <a:lnTo>
                  <a:pt x="652" y="162"/>
                </a:lnTo>
                <a:lnTo>
                  <a:pt x="658" y="174"/>
                </a:lnTo>
                <a:lnTo>
                  <a:pt x="661" y="187"/>
                </a:lnTo>
                <a:lnTo>
                  <a:pt x="664" y="217"/>
                </a:lnTo>
                <a:lnTo>
                  <a:pt x="667" y="257"/>
                </a:lnTo>
                <a:lnTo>
                  <a:pt x="668" y="345"/>
                </a:lnTo>
                <a:lnTo>
                  <a:pt x="668" y="421"/>
                </a:lnTo>
                <a:lnTo>
                  <a:pt x="668" y="454"/>
                </a:lnTo>
                <a:lnTo>
                  <a:pt x="665" y="473"/>
                </a:lnTo>
                <a:lnTo>
                  <a:pt x="661" y="492"/>
                </a:lnTo>
                <a:lnTo>
                  <a:pt x="656" y="510"/>
                </a:lnTo>
                <a:lnTo>
                  <a:pt x="652" y="523"/>
                </a:lnTo>
                <a:lnTo>
                  <a:pt x="646" y="532"/>
                </a:lnTo>
                <a:lnTo>
                  <a:pt x="644" y="535"/>
                </a:lnTo>
                <a:lnTo>
                  <a:pt x="642" y="535"/>
                </a:lnTo>
                <a:lnTo>
                  <a:pt x="639" y="534"/>
                </a:lnTo>
                <a:lnTo>
                  <a:pt x="637" y="531"/>
                </a:lnTo>
                <a:lnTo>
                  <a:pt x="634" y="525"/>
                </a:lnTo>
                <a:lnTo>
                  <a:pt x="631" y="517"/>
                </a:lnTo>
                <a:lnTo>
                  <a:pt x="628" y="494"/>
                </a:lnTo>
                <a:lnTo>
                  <a:pt x="625" y="462"/>
                </a:lnTo>
                <a:lnTo>
                  <a:pt x="622" y="390"/>
                </a:lnTo>
                <a:lnTo>
                  <a:pt x="621" y="354"/>
                </a:lnTo>
                <a:lnTo>
                  <a:pt x="618" y="323"/>
                </a:lnTo>
                <a:lnTo>
                  <a:pt x="616" y="309"/>
                </a:lnTo>
                <a:lnTo>
                  <a:pt x="613" y="297"/>
                </a:lnTo>
                <a:lnTo>
                  <a:pt x="610" y="290"/>
                </a:lnTo>
                <a:lnTo>
                  <a:pt x="607" y="284"/>
                </a:lnTo>
                <a:lnTo>
                  <a:pt x="598" y="277"/>
                </a:lnTo>
                <a:lnTo>
                  <a:pt x="588" y="271"/>
                </a:lnTo>
                <a:lnTo>
                  <a:pt x="566" y="260"/>
                </a:lnTo>
                <a:lnTo>
                  <a:pt x="549" y="253"/>
                </a:lnTo>
                <a:lnTo>
                  <a:pt x="542" y="250"/>
                </a:lnTo>
                <a:lnTo>
                  <a:pt x="459" y="256"/>
                </a:lnTo>
                <a:lnTo>
                  <a:pt x="420" y="256"/>
                </a:lnTo>
                <a:lnTo>
                  <a:pt x="347" y="256"/>
                </a:lnTo>
                <a:lnTo>
                  <a:pt x="305" y="256"/>
                </a:lnTo>
                <a:lnTo>
                  <a:pt x="265" y="259"/>
                </a:lnTo>
                <a:lnTo>
                  <a:pt x="227" y="262"/>
                </a:lnTo>
                <a:lnTo>
                  <a:pt x="192" y="268"/>
                </a:lnTo>
                <a:lnTo>
                  <a:pt x="179" y="271"/>
                </a:lnTo>
                <a:lnTo>
                  <a:pt x="166" y="272"/>
                </a:lnTo>
                <a:lnTo>
                  <a:pt x="146" y="274"/>
                </a:lnTo>
                <a:lnTo>
                  <a:pt x="133" y="274"/>
                </a:lnTo>
                <a:lnTo>
                  <a:pt x="122" y="275"/>
                </a:lnTo>
                <a:lnTo>
                  <a:pt x="118" y="277"/>
                </a:lnTo>
                <a:lnTo>
                  <a:pt x="113" y="280"/>
                </a:lnTo>
                <a:lnTo>
                  <a:pt x="111" y="284"/>
                </a:lnTo>
                <a:lnTo>
                  <a:pt x="108" y="290"/>
                </a:lnTo>
                <a:lnTo>
                  <a:pt x="100" y="311"/>
                </a:lnTo>
                <a:lnTo>
                  <a:pt x="93" y="342"/>
                </a:lnTo>
                <a:lnTo>
                  <a:pt x="87" y="369"/>
                </a:lnTo>
                <a:lnTo>
                  <a:pt x="82" y="393"/>
                </a:lnTo>
                <a:lnTo>
                  <a:pt x="76" y="436"/>
                </a:lnTo>
                <a:lnTo>
                  <a:pt x="72" y="479"/>
                </a:lnTo>
                <a:lnTo>
                  <a:pt x="66" y="529"/>
                </a:lnTo>
                <a:lnTo>
                  <a:pt x="63" y="540"/>
                </a:lnTo>
                <a:lnTo>
                  <a:pt x="60" y="546"/>
                </a:lnTo>
                <a:lnTo>
                  <a:pt x="57" y="547"/>
                </a:lnTo>
                <a:lnTo>
                  <a:pt x="55" y="546"/>
                </a:lnTo>
                <a:lnTo>
                  <a:pt x="51" y="543"/>
                </a:lnTo>
                <a:lnTo>
                  <a:pt x="47" y="535"/>
                </a:lnTo>
                <a:lnTo>
                  <a:pt x="42" y="525"/>
                </a:lnTo>
                <a:lnTo>
                  <a:pt x="32" y="500"/>
                </a:lnTo>
                <a:lnTo>
                  <a:pt x="21" y="470"/>
                </a:lnTo>
                <a:lnTo>
                  <a:pt x="14" y="442"/>
                </a:lnTo>
                <a:lnTo>
                  <a:pt x="6" y="412"/>
                </a:lnTo>
                <a:lnTo>
                  <a:pt x="5" y="407"/>
                </a:lnTo>
                <a:lnTo>
                  <a:pt x="3" y="390"/>
                </a:lnTo>
                <a:lnTo>
                  <a:pt x="2" y="357"/>
                </a:lnTo>
                <a:lnTo>
                  <a:pt x="0" y="308"/>
                </a:lnTo>
                <a:lnTo>
                  <a:pt x="2" y="281"/>
                </a:lnTo>
                <a:lnTo>
                  <a:pt x="6" y="251"/>
                </a:lnTo>
                <a:lnTo>
                  <a:pt x="14" y="222"/>
                </a:lnTo>
                <a:lnTo>
                  <a:pt x="24" y="192"/>
                </a:lnTo>
                <a:lnTo>
                  <a:pt x="36" y="161"/>
                </a:lnTo>
                <a:lnTo>
                  <a:pt x="52" y="132"/>
                </a:lnTo>
                <a:lnTo>
                  <a:pt x="61" y="117"/>
                </a:lnTo>
                <a:lnTo>
                  <a:pt x="72" y="106"/>
                </a:lnTo>
                <a:lnTo>
                  <a:pt x="82" y="92"/>
                </a:lnTo>
                <a:lnTo>
                  <a:pt x="94" y="80"/>
                </a:lnTo>
                <a:lnTo>
                  <a:pt x="106" y="70"/>
                </a:lnTo>
                <a:lnTo>
                  <a:pt x="119" y="61"/>
                </a:lnTo>
                <a:lnTo>
                  <a:pt x="133" y="52"/>
                </a:lnTo>
                <a:lnTo>
                  <a:pt x="148" y="46"/>
                </a:lnTo>
                <a:lnTo>
                  <a:pt x="169" y="39"/>
                </a:lnTo>
                <a:lnTo>
                  <a:pt x="191" y="31"/>
                </a:lnTo>
                <a:lnTo>
                  <a:pt x="238" y="19"/>
                </a:lnTo>
                <a:lnTo>
                  <a:pt x="286" y="9"/>
                </a:lnTo>
                <a:lnTo>
                  <a:pt x="335" y="3"/>
                </a:lnTo>
                <a:close/>
              </a:path>
            </a:pathLst>
          </a:custGeom>
          <a:solidFill>
            <a:srgbClr val="FFFF00"/>
          </a:solidFill>
          <a:ln w="6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09" name="Group 3108"/>
          <p:cNvGrpSpPr/>
          <p:nvPr/>
        </p:nvGrpSpPr>
        <p:grpSpPr>
          <a:xfrm>
            <a:off x="1565373" y="716899"/>
            <a:ext cx="1108075" cy="1017587"/>
            <a:chOff x="4270165" y="3178899"/>
            <a:chExt cx="1108075" cy="1017587"/>
          </a:xfrm>
          <a:solidFill>
            <a:srgbClr val="FFFF00"/>
          </a:solidFill>
        </p:grpSpPr>
        <p:grpSp>
          <p:nvGrpSpPr>
            <p:cNvPr id="3108" name="Group 3107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3093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3094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3101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3104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3103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9233" name="Freeform 20"/>
          <p:cNvSpPr>
            <a:spLocks/>
          </p:cNvSpPr>
          <p:nvPr/>
        </p:nvSpPr>
        <p:spPr bwMode="auto">
          <a:xfrm>
            <a:off x="2841625" y="2081213"/>
            <a:ext cx="1044575" cy="882650"/>
          </a:xfrm>
          <a:custGeom>
            <a:avLst/>
            <a:gdLst>
              <a:gd name="T0" fmla="*/ 2147483646 w 658"/>
              <a:gd name="T1" fmla="*/ 2147483646 h 556"/>
              <a:gd name="T2" fmla="*/ 2147483646 w 658"/>
              <a:gd name="T3" fmla="*/ 2147483646 h 556"/>
              <a:gd name="T4" fmla="*/ 2147483646 w 658"/>
              <a:gd name="T5" fmla="*/ 2147483646 h 556"/>
              <a:gd name="T6" fmla="*/ 2147483646 w 658"/>
              <a:gd name="T7" fmla="*/ 2147483646 h 556"/>
              <a:gd name="T8" fmla="*/ 2147483646 w 658"/>
              <a:gd name="T9" fmla="*/ 2147483646 h 556"/>
              <a:gd name="T10" fmla="*/ 2147483646 w 658"/>
              <a:gd name="T11" fmla="*/ 2147483646 h 556"/>
              <a:gd name="T12" fmla="*/ 2147483646 w 658"/>
              <a:gd name="T13" fmla="*/ 2147483646 h 556"/>
              <a:gd name="T14" fmla="*/ 2147483646 w 658"/>
              <a:gd name="T15" fmla="*/ 2147483646 h 556"/>
              <a:gd name="T16" fmla="*/ 2147483646 w 658"/>
              <a:gd name="T17" fmla="*/ 2147483646 h 556"/>
              <a:gd name="T18" fmla="*/ 2147483646 w 658"/>
              <a:gd name="T19" fmla="*/ 2147483646 h 556"/>
              <a:gd name="T20" fmla="*/ 2147483646 w 658"/>
              <a:gd name="T21" fmla="*/ 2147483646 h 556"/>
              <a:gd name="T22" fmla="*/ 2147483646 w 658"/>
              <a:gd name="T23" fmla="*/ 2147483646 h 556"/>
              <a:gd name="T24" fmla="*/ 2147483646 w 658"/>
              <a:gd name="T25" fmla="*/ 2147483646 h 556"/>
              <a:gd name="T26" fmla="*/ 2147483646 w 658"/>
              <a:gd name="T27" fmla="*/ 2147483646 h 556"/>
              <a:gd name="T28" fmla="*/ 2147483646 w 658"/>
              <a:gd name="T29" fmla="*/ 2147483646 h 556"/>
              <a:gd name="T30" fmla="*/ 2147483646 w 658"/>
              <a:gd name="T31" fmla="*/ 2147483646 h 556"/>
              <a:gd name="T32" fmla="*/ 2147483646 w 658"/>
              <a:gd name="T33" fmla="*/ 2147483646 h 556"/>
              <a:gd name="T34" fmla="*/ 0 w 658"/>
              <a:gd name="T35" fmla="*/ 2147483646 h 556"/>
              <a:gd name="T36" fmla="*/ 2147483646 w 658"/>
              <a:gd name="T37" fmla="*/ 2147483646 h 556"/>
              <a:gd name="T38" fmla="*/ 2147483646 w 658"/>
              <a:gd name="T39" fmla="*/ 2147483646 h 556"/>
              <a:gd name="T40" fmla="*/ 2147483646 w 658"/>
              <a:gd name="T41" fmla="*/ 2147483646 h 556"/>
              <a:gd name="T42" fmla="*/ 2147483646 w 658"/>
              <a:gd name="T43" fmla="*/ 2147483646 h 556"/>
              <a:gd name="T44" fmla="*/ 2147483646 w 658"/>
              <a:gd name="T45" fmla="*/ 2147483646 h 556"/>
              <a:gd name="T46" fmla="*/ 2147483646 w 658"/>
              <a:gd name="T47" fmla="*/ 2147483646 h 556"/>
              <a:gd name="T48" fmla="*/ 2147483646 w 658"/>
              <a:gd name="T49" fmla="*/ 2147483646 h 556"/>
              <a:gd name="T50" fmla="*/ 2147483646 w 658"/>
              <a:gd name="T51" fmla="*/ 2147483646 h 556"/>
              <a:gd name="T52" fmla="*/ 2147483646 w 658"/>
              <a:gd name="T53" fmla="*/ 2147483646 h 556"/>
              <a:gd name="T54" fmla="*/ 2147483646 w 658"/>
              <a:gd name="T55" fmla="*/ 0 h 556"/>
              <a:gd name="T56" fmla="*/ 2147483646 w 658"/>
              <a:gd name="T57" fmla="*/ 2147483646 h 556"/>
              <a:gd name="T58" fmla="*/ 2147483646 w 658"/>
              <a:gd name="T59" fmla="*/ 2147483646 h 556"/>
              <a:gd name="T60" fmla="*/ 2147483646 w 658"/>
              <a:gd name="T61" fmla="*/ 2147483646 h 556"/>
              <a:gd name="T62" fmla="*/ 2147483646 w 658"/>
              <a:gd name="T63" fmla="*/ 2147483646 h 556"/>
              <a:gd name="T64" fmla="*/ 2147483646 w 658"/>
              <a:gd name="T65" fmla="*/ 2147483646 h 556"/>
              <a:gd name="T66" fmla="*/ 2147483646 w 658"/>
              <a:gd name="T67" fmla="*/ 2147483646 h 556"/>
              <a:gd name="T68" fmla="*/ 2147483646 w 658"/>
              <a:gd name="T69" fmla="*/ 2147483646 h 556"/>
              <a:gd name="T70" fmla="*/ 2147483646 w 658"/>
              <a:gd name="T71" fmla="*/ 2147483646 h 556"/>
              <a:gd name="T72" fmla="*/ 2147483646 w 658"/>
              <a:gd name="T73" fmla="*/ 2147483646 h 556"/>
              <a:gd name="T74" fmla="*/ 2147483646 w 658"/>
              <a:gd name="T75" fmla="*/ 2147483646 h 556"/>
              <a:gd name="T76" fmla="*/ 2147483646 w 658"/>
              <a:gd name="T77" fmla="*/ 2147483646 h 556"/>
              <a:gd name="T78" fmla="*/ 2147483646 w 658"/>
              <a:gd name="T79" fmla="*/ 2147483646 h 556"/>
              <a:gd name="T80" fmla="*/ 2147483646 w 658"/>
              <a:gd name="T81" fmla="*/ 2147483646 h 556"/>
              <a:gd name="T82" fmla="*/ 2147483646 w 658"/>
              <a:gd name="T83" fmla="*/ 2147483646 h 556"/>
              <a:gd name="T84" fmla="*/ 2147483646 w 658"/>
              <a:gd name="T85" fmla="*/ 2147483646 h 556"/>
              <a:gd name="T86" fmla="*/ 2147483646 w 658"/>
              <a:gd name="T87" fmla="*/ 2147483646 h 55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58" h="556">
                <a:moveTo>
                  <a:pt x="554" y="250"/>
                </a:moveTo>
                <a:lnTo>
                  <a:pt x="554" y="250"/>
                </a:lnTo>
                <a:lnTo>
                  <a:pt x="542" y="248"/>
                </a:lnTo>
                <a:lnTo>
                  <a:pt x="518" y="245"/>
                </a:lnTo>
                <a:lnTo>
                  <a:pt x="485" y="242"/>
                </a:lnTo>
                <a:lnTo>
                  <a:pt x="444" y="241"/>
                </a:lnTo>
                <a:lnTo>
                  <a:pt x="396" y="242"/>
                </a:lnTo>
                <a:lnTo>
                  <a:pt x="371" y="245"/>
                </a:lnTo>
                <a:lnTo>
                  <a:pt x="344" y="248"/>
                </a:lnTo>
                <a:lnTo>
                  <a:pt x="317" y="253"/>
                </a:lnTo>
                <a:lnTo>
                  <a:pt x="290" y="259"/>
                </a:lnTo>
                <a:lnTo>
                  <a:pt x="262" y="268"/>
                </a:lnTo>
                <a:lnTo>
                  <a:pt x="235" y="277"/>
                </a:lnTo>
                <a:lnTo>
                  <a:pt x="203" y="283"/>
                </a:lnTo>
                <a:lnTo>
                  <a:pt x="189" y="286"/>
                </a:lnTo>
                <a:lnTo>
                  <a:pt x="177" y="287"/>
                </a:lnTo>
                <a:lnTo>
                  <a:pt x="159" y="289"/>
                </a:lnTo>
                <a:lnTo>
                  <a:pt x="146" y="287"/>
                </a:lnTo>
                <a:lnTo>
                  <a:pt x="136" y="289"/>
                </a:lnTo>
                <a:lnTo>
                  <a:pt x="131" y="291"/>
                </a:lnTo>
                <a:lnTo>
                  <a:pt x="128" y="294"/>
                </a:lnTo>
                <a:lnTo>
                  <a:pt x="125" y="299"/>
                </a:lnTo>
                <a:lnTo>
                  <a:pt x="122" y="305"/>
                </a:lnTo>
                <a:lnTo>
                  <a:pt x="115" y="324"/>
                </a:lnTo>
                <a:lnTo>
                  <a:pt x="107" y="355"/>
                </a:lnTo>
                <a:lnTo>
                  <a:pt x="101" y="381"/>
                </a:lnTo>
                <a:lnTo>
                  <a:pt x="97" y="405"/>
                </a:lnTo>
                <a:lnTo>
                  <a:pt x="93" y="448"/>
                </a:lnTo>
                <a:lnTo>
                  <a:pt x="88" y="489"/>
                </a:lnTo>
                <a:lnTo>
                  <a:pt x="82" y="538"/>
                </a:lnTo>
                <a:lnTo>
                  <a:pt x="79" y="550"/>
                </a:lnTo>
                <a:lnTo>
                  <a:pt x="76" y="555"/>
                </a:lnTo>
                <a:lnTo>
                  <a:pt x="75" y="556"/>
                </a:lnTo>
                <a:lnTo>
                  <a:pt x="73" y="556"/>
                </a:lnTo>
                <a:lnTo>
                  <a:pt x="69" y="552"/>
                </a:lnTo>
                <a:lnTo>
                  <a:pt x="64" y="544"/>
                </a:lnTo>
                <a:lnTo>
                  <a:pt x="60" y="535"/>
                </a:lnTo>
                <a:lnTo>
                  <a:pt x="49" y="509"/>
                </a:lnTo>
                <a:lnTo>
                  <a:pt x="41" y="480"/>
                </a:lnTo>
                <a:lnTo>
                  <a:pt x="33" y="452"/>
                </a:lnTo>
                <a:lnTo>
                  <a:pt x="26" y="424"/>
                </a:lnTo>
                <a:lnTo>
                  <a:pt x="23" y="421"/>
                </a:lnTo>
                <a:lnTo>
                  <a:pt x="15" y="409"/>
                </a:lnTo>
                <a:lnTo>
                  <a:pt x="12" y="400"/>
                </a:lnTo>
                <a:lnTo>
                  <a:pt x="8" y="388"/>
                </a:lnTo>
                <a:lnTo>
                  <a:pt x="3" y="373"/>
                </a:lnTo>
                <a:lnTo>
                  <a:pt x="0" y="355"/>
                </a:lnTo>
                <a:lnTo>
                  <a:pt x="15" y="314"/>
                </a:lnTo>
                <a:lnTo>
                  <a:pt x="30" y="275"/>
                </a:lnTo>
                <a:lnTo>
                  <a:pt x="46" y="241"/>
                </a:lnTo>
                <a:lnTo>
                  <a:pt x="64" y="208"/>
                </a:lnTo>
                <a:lnTo>
                  <a:pt x="82" y="180"/>
                </a:lnTo>
                <a:lnTo>
                  <a:pt x="100" y="155"/>
                </a:lnTo>
                <a:lnTo>
                  <a:pt x="118" y="131"/>
                </a:lnTo>
                <a:lnTo>
                  <a:pt x="136" y="112"/>
                </a:lnTo>
                <a:lnTo>
                  <a:pt x="155" y="94"/>
                </a:lnTo>
                <a:lnTo>
                  <a:pt x="171" y="79"/>
                </a:lnTo>
                <a:lnTo>
                  <a:pt x="189" y="65"/>
                </a:lnTo>
                <a:lnTo>
                  <a:pt x="204" y="55"/>
                </a:lnTo>
                <a:lnTo>
                  <a:pt x="232" y="39"/>
                </a:lnTo>
                <a:lnTo>
                  <a:pt x="253" y="28"/>
                </a:lnTo>
                <a:lnTo>
                  <a:pt x="255" y="28"/>
                </a:lnTo>
                <a:lnTo>
                  <a:pt x="268" y="22"/>
                </a:lnTo>
                <a:lnTo>
                  <a:pt x="270" y="22"/>
                </a:lnTo>
                <a:lnTo>
                  <a:pt x="305" y="10"/>
                </a:lnTo>
                <a:lnTo>
                  <a:pt x="314" y="7"/>
                </a:lnTo>
                <a:lnTo>
                  <a:pt x="334" y="3"/>
                </a:lnTo>
                <a:lnTo>
                  <a:pt x="353" y="0"/>
                </a:lnTo>
                <a:lnTo>
                  <a:pt x="371" y="0"/>
                </a:lnTo>
                <a:lnTo>
                  <a:pt x="389" y="1"/>
                </a:lnTo>
                <a:lnTo>
                  <a:pt x="421" y="7"/>
                </a:lnTo>
                <a:lnTo>
                  <a:pt x="453" y="13"/>
                </a:lnTo>
                <a:lnTo>
                  <a:pt x="463" y="16"/>
                </a:lnTo>
                <a:lnTo>
                  <a:pt x="473" y="22"/>
                </a:lnTo>
                <a:lnTo>
                  <a:pt x="487" y="30"/>
                </a:lnTo>
                <a:lnTo>
                  <a:pt x="500" y="40"/>
                </a:lnTo>
                <a:lnTo>
                  <a:pt x="530" y="64"/>
                </a:lnTo>
                <a:lnTo>
                  <a:pt x="561" y="91"/>
                </a:lnTo>
                <a:lnTo>
                  <a:pt x="613" y="140"/>
                </a:lnTo>
                <a:lnTo>
                  <a:pt x="635" y="162"/>
                </a:lnTo>
                <a:lnTo>
                  <a:pt x="638" y="173"/>
                </a:lnTo>
                <a:lnTo>
                  <a:pt x="646" y="202"/>
                </a:lnTo>
                <a:lnTo>
                  <a:pt x="650" y="223"/>
                </a:lnTo>
                <a:lnTo>
                  <a:pt x="655" y="250"/>
                </a:lnTo>
                <a:lnTo>
                  <a:pt x="656" y="280"/>
                </a:lnTo>
                <a:lnTo>
                  <a:pt x="658" y="315"/>
                </a:lnTo>
                <a:lnTo>
                  <a:pt x="658" y="333"/>
                </a:lnTo>
                <a:lnTo>
                  <a:pt x="656" y="349"/>
                </a:lnTo>
                <a:lnTo>
                  <a:pt x="650" y="381"/>
                </a:lnTo>
                <a:lnTo>
                  <a:pt x="644" y="407"/>
                </a:lnTo>
                <a:lnTo>
                  <a:pt x="635" y="430"/>
                </a:lnTo>
                <a:lnTo>
                  <a:pt x="628" y="448"/>
                </a:lnTo>
                <a:lnTo>
                  <a:pt x="621" y="461"/>
                </a:lnTo>
                <a:lnTo>
                  <a:pt x="613" y="471"/>
                </a:lnTo>
                <a:lnTo>
                  <a:pt x="612" y="419"/>
                </a:lnTo>
                <a:lnTo>
                  <a:pt x="609" y="366"/>
                </a:lnTo>
                <a:lnTo>
                  <a:pt x="607" y="342"/>
                </a:lnTo>
                <a:lnTo>
                  <a:pt x="604" y="323"/>
                </a:lnTo>
                <a:lnTo>
                  <a:pt x="601" y="308"/>
                </a:lnTo>
                <a:lnTo>
                  <a:pt x="598" y="302"/>
                </a:lnTo>
                <a:lnTo>
                  <a:pt x="595" y="299"/>
                </a:lnTo>
                <a:lnTo>
                  <a:pt x="588" y="291"/>
                </a:lnTo>
                <a:lnTo>
                  <a:pt x="577" y="284"/>
                </a:lnTo>
                <a:lnTo>
                  <a:pt x="557" y="275"/>
                </a:lnTo>
                <a:lnTo>
                  <a:pt x="540" y="268"/>
                </a:lnTo>
                <a:lnTo>
                  <a:pt x="534" y="266"/>
                </a:lnTo>
                <a:lnTo>
                  <a:pt x="531" y="266"/>
                </a:lnTo>
                <a:lnTo>
                  <a:pt x="540" y="260"/>
                </a:lnTo>
                <a:lnTo>
                  <a:pt x="554" y="250"/>
                </a:lnTo>
                <a:close/>
              </a:path>
            </a:pathLst>
          </a:cu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4" name="Freeform 33"/>
          <p:cNvSpPr>
            <a:spLocks/>
          </p:cNvSpPr>
          <p:nvPr/>
        </p:nvSpPr>
        <p:spPr bwMode="auto">
          <a:xfrm>
            <a:off x="2846388" y="3556000"/>
            <a:ext cx="1042987" cy="869950"/>
          </a:xfrm>
          <a:custGeom>
            <a:avLst/>
            <a:gdLst>
              <a:gd name="T0" fmla="*/ 2147483646 w 657"/>
              <a:gd name="T1" fmla="*/ 2147483646 h 548"/>
              <a:gd name="T2" fmla="*/ 2147483646 w 657"/>
              <a:gd name="T3" fmla="*/ 2147483646 h 548"/>
              <a:gd name="T4" fmla="*/ 2147483646 w 657"/>
              <a:gd name="T5" fmla="*/ 2147483646 h 548"/>
              <a:gd name="T6" fmla="*/ 2147483646 w 657"/>
              <a:gd name="T7" fmla="*/ 2147483646 h 548"/>
              <a:gd name="T8" fmla="*/ 2147483646 w 657"/>
              <a:gd name="T9" fmla="*/ 2147483646 h 548"/>
              <a:gd name="T10" fmla="*/ 2147483646 w 657"/>
              <a:gd name="T11" fmla="*/ 2147483646 h 548"/>
              <a:gd name="T12" fmla="*/ 2147483646 w 657"/>
              <a:gd name="T13" fmla="*/ 2147483646 h 548"/>
              <a:gd name="T14" fmla="*/ 2147483646 w 657"/>
              <a:gd name="T15" fmla="*/ 2147483646 h 548"/>
              <a:gd name="T16" fmla="*/ 2147483646 w 657"/>
              <a:gd name="T17" fmla="*/ 2147483646 h 548"/>
              <a:gd name="T18" fmla="*/ 2147483646 w 657"/>
              <a:gd name="T19" fmla="*/ 2147483646 h 548"/>
              <a:gd name="T20" fmla="*/ 2147483646 w 657"/>
              <a:gd name="T21" fmla="*/ 2147483646 h 548"/>
              <a:gd name="T22" fmla="*/ 2147483646 w 657"/>
              <a:gd name="T23" fmla="*/ 2147483646 h 548"/>
              <a:gd name="T24" fmla="*/ 2147483646 w 657"/>
              <a:gd name="T25" fmla="*/ 2147483646 h 548"/>
              <a:gd name="T26" fmla="*/ 2147483646 w 657"/>
              <a:gd name="T27" fmla="*/ 2147483646 h 548"/>
              <a:gd name="T28" fmla="*/ 2147483646 w 657"/>
              <a:gd name="T29" fmla="*/ 2147483646 h 548"/>
              <a:gd name="T30" fmla="*/ 2147483646 w 657"/>
              <a:gd name="T31" fmla="*/ 2147483646 h 548"/>
              <a:gd name="T32" fmla="*/ 2147483646 w 657"/>
              <a:gd name="T33" fmla="*/ 2147483646 h 548"/>
              <a:gd name="T34" fmla="*/ 2147483646 w 657"/>
              <a:gd name="T35" fmla="*/ 2147483646 h 548"/>
              <a:gd name="T36" fmla="*/ 2147483646 w 657"/>
              <a:gd name="T37" fmla="*/ 2147483646 h 548"/>
              <a:gd name="T38" fmla="*/ 2147483646 w 657"/>
              <a:gd name="T39" fmla="*/ 2147483646 h 548"/>
              <a:gd name="T40" fmla="*/ 2147483646 w 657"/>
              <a:gd name="T41" fmla="*/ 2147483646 h 548"/>
              <a:gd name="T42" fmla="*/ 2147483646 w 657"/>
              <a:gd name="T43" fmla="*/ 2147483646 h 548"/>
              <a:gd name="T44" fmla="*/ 2147483646 w 657"/>
              <a:gd name="T45" fmla="*/ 2147483646 h 548"/>
              <a:gd name="T46" fmla="*/ 2147483646 w 657"/>
              <a:gd name="T47" fmla="*/ 2147483646 h 548"/>
              <a:gd name="T48" fmla="*/ 2147483646 w 657"/>
              <a:gd name="T49" fmla="*/ 2147483646 h 548"/>
              <a:gd name="T50" fmla="*/ 2147483646 w 657"/>
              <a:gd name="T51" fmla="*/ 2147483646 h 548"/>
              <a:gd name="T52" fmla="*/ 2147483646 w 657"/>
              <a:gd name="T53" fmla="*/ 2147483646 h 548"/>
              <a:gd name="T54" fmla="*/ 0 w 657"/>
              <a:gd name="T55" fmla="*/ 2147483646 h 548"/>
              <a:gd name="T56" fmla="*/ 2147483646 w 657"/>
              <a:gd name="T57" fmla="*/ 2147483646 h 548"/>
              <a:gd name="T58" fmla="*/ 2147483646 w 657"/>
              <a:gd name="T59" fmla="*/ 2147483646 h 548"/>
              <a:gd name="T60" fmla="*/ 2147483646 w 657"/>
              <a:gd name="T61" fmla="*/ 2147483646 h 548"/>
              <a:gd name="T62" fmla="*/ 2147483646 w 657"/>
              <a:gd name="T63" fmla="*/ 2147483646 h 548"/>
              <a:gd name="T64" fmla="*/ 2147483646 w 657"/>
              <a:gd name="T65" fmla="*/ 2147483646 h 548"/>
              <a:gd name="T66" fmla="*/ 2147483646 w 657"/>
              <a:gd name="T67" fmla="*/ 2147483646 h 548"/>
              <a:gd name="T68" fmla="*/ 2147483646 w 657"/>
              <a:gd name="T69" fmla="*/ 2147483646 h 548"/>
              <a:gd name="T70" fmla="*/ 2147483646 w 657"/>
              <a:gd name="T71" fmla="*/ 2147483646 h 548"/>
              <a:gd name="T72" fmla="*/ 2147483646 w 657"/>
              <a:gd name="T73" fmla="*/ 2147483646 h 548"/>
              <a:gd name="T74" fmla="*/ 2147483646 w 657"/>
              <a:gd name="T75" fmla="*/ 0 h 548"/>
              <a:gd name="T76" fmla="*/ 2147483646 w 657"/>
              <a:gd name="T77" fmla="*/ 2147483646 h 548"/>
              <a:gd name="T78" fmla="*/ 2147483646 w 657"/>
              <a:gd name="T79" fmla="*/ 2147483646 h 548"/>
              <a:gd name="T80" fmla="*/ 2147483646 w 657"/>
              <a:gd name="T81" fmla="*/ 2147483646 h 548"/>
              <a:gd name="T82" fmla="*/ 2147483646 w 657"/>
              <a:gd name="T83" fmla="*/ 2147483646 h 548"/>
              <a:gd name="T84" fmla="*/ 2147483646 w 657"/>
              <a:gd name="T85" fmla="*/ 2147483646 h 548"/>
              <a:gd name="T86" fmla="*/ 2147483646 w 657"/>
              <a:gd name="T87" fmla="*/ 2147483646 h 548"/>
              <a:gd name="T88" fmla="*/ 2147483646 w 657"/>
              <a:gd name="T89" fmla="*/ 2147483646 h 548"/>
              <a:gd name="T90" fmla="*/ 2147483646 w 657"/>
              <a:gd name="T91" fmla="*/ 2147483646 h 548"/>
              <a:gd name="T92" fmla="*/ 2147483646 w 657"/>
              <a:gd name="T93" fmla="*/ 2147483646 h 548"/>
              <a:gd name="T94" fmla="*/ 2147483646 w 657"/>
              <a:gd name="T95" fmla="*/ 2147483646 h 548"/>
              <a:gd name="T96" fmla="*/ 2147483646 w 657"/>
              <a:gd name="T97" fmla="*/ 2147483646 h 548"/>
              <a:gd name="T98" fmla="*/ 2147483646 w 657"/>
              <a:gd name="T99" fmla="*/ 2147483646 h 548"/>
              <a:gd name="T100" fmla="*/ 2147483646 w 657"/>
              <a:gd name="T101" fmla="*/ 2147483646 h 548"/>
              <a:gd name="T102" fmla="*/ 2147483646 w 657"/>
              <a:gd name="T103" fmla="*/ 2147483646 h 548"/>
              <a:gd name="T104" fmla="*/ 2147483646 w 657"/>
              <a:gd name="T105" fmla="*/ 2147483646 h 5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57" h="548">
                <a:moveTo>
                  <a:pt x="511" y="281"/>
                </a:moveTo>
                <a:lnTo>
                  <a:pt x="511" y="281"/>
                </a:lnTo>
                <a:lnTo>
                  <a:pt x="507" y="299"/>
                </a:lnTo>
                <a:lnTo>
                  <a:pt x="501" y="316"/>
                </a:lnTo>
                <a:lnTo>
                  <a:pt x="493" y="332"/>
                </a:lnTo>
                <a:lnTo>
                  <a:pt x="485" y="348"/>
                </a:lnTo>
                <a:lnTo>
                  <a:pt x="474" y="363"/>
                </a:lnTo>
                <a:lnTo>
                  <a:pt x="462" y="376"/>
                </a:lnTo>
                <a:lnTo>
                  <a:pt x="447" y="388"/>
                </a:lnTo>
                <a:lnTo>
                  <a:pt x="429" y="399"/>
                </a:lnTo>
                <a:lnTo>
                  <a:pt x="437" y="388"/>
                </a:lnTo>
                <a:lnTo>
                  <a:pt x="453" y="359"/>
                </a:lnTo>
                <a:lnTo>
                  <a:pt x="462" y="339"/>
                </a:lnTo>
                <a:lnTo>
                  <a:pt x="470" y="320"/>
                </a:lnTo>
                <a:lnTo>
                  <a:pt x="474" y="299"/>
                </a:lnTo>
                <a:lnTo>
                  <a:pt x="476" y="290"/>
                </a:lnTo>
                <a:lnTo>
                  <a:pt x="477" y="281"/>
                </a:lnTo>
                <a:lnTo>
                  <a:pt x="483" y="266"/>
                </a:lnTo>
                <a:lnTo>
                  <a:pt x="490" y="252"/>
                </a:lnTo>
                <a:lnTo>
                  <a:pt x="495" y="237"/>
                </a:lnTo>
                <a:lnTo>
                  <a:pt x="498" y="220"/>
                </a:lnTo>
                <a:lnTo>
                  <a:pt x="492" y="231"/>
                </a:lnTo>
                <a:lnTo>
                  <a:pt x="485" y="243"/>
                </a:lnTo>
                <a:lnTo>
                  <a:pt x="474" y="256"/>
                </a:lnTo>
                <a:lnTo>
                  <a:pt x="461" y="269"/>
                </a:lnTo>
                <a:lnTo>
                  <a:pt x="429" y="299"/>
                </a:lnTo>
                <a:lnTo>
                  <a:pt x="397" y="329"/>
                </a:lnTo>
                <a:lnTo>
                  <a:pt x="363" y="357"/>
                </a:lnTo>
                <a:lnTo>
                  <a:pt x="334" y="381"/>
                </a:lnTo>
                <a:lnTo>
                  <a:pt x="305" y="405"/>
                </a:lnTo>
                <a:lnTo>
                  <a:pt x="310" y="391"/>
                </a:lnTo>
                <a:lnTo>
                  <a:pt x="318" y="378"/>
                </a:lnTo>
                <a:lnTo>
                  <a:pt x="324" y="362"/>
                </a:lnTo>
                <a:lnTo>
                  <a:pt x="328" y="347"/>
                </a:lnTo>
                <a:lnTo>
                  <a:pt x="331" y="330"/>
                </a:lnTo>
                <a:lnTo>
                  <a:pt x="333" y="313"/>
                </a:lnTo>
                <a:lnTo>
                  <a:pt x="333" y="296"/>
                </a:lnTo>
                <a:lnTo>
                  <a:pt x="330" y="278"/>
                </a:lnTo>
                <a:lnTo>
                  <a:pt x="342" y="255"/>
                </a:lnTo>
                <a:lnTo>
                  <a:pt x="352" y="231"/>
                </a:lnTo>
                <a:lnTo>
                  <a:pt x="361" y="207"/>
                </a:lnTo>
                <a:lnTo>
                  <a:pt x="367" y="185"/>
                </a:lnTo>
                <a:lnTo>
                  <a:pt x="371" y="164"/>
                </a:lnTo>
                <a:lnTo>
                  <a:pt x="374" y="146"/>
                </a:lnTo>
                <a:lnTo>
                  <a:pt x="374" y="131"/>
                </a:lnTo>
                <a:lnTo>
                  <a:pt x="373" y="125"/>
                </a:lnTo>
                <a:lnTo>
                  <a:pt x="371" y="119"/>
                </a:lnTo>
                <a:lnTo>
                  <a:pt x="366" y="147"/>
                </a:lnTo>
                <a:lnTo>
                  <a:pt x="357" y="177"/>
                </a:lnTo>
                <a:lnTo>
                  <a:pt x="345" y="214"/>
                </a:lnTo>
                <a:lnTo>
                  <a:pt x="336" y="234"/>
                </a:lnTo>
                <a:lnTo>
                  <a:pt x="327" y="253"/>
                </a:lnTo>
                <a:lnTo>
                  <a:pt x="316" y="274"/>
                </a:lnTo>
                <a:lnTo>
                  <a:pt x="306" y="292"/>
                </a:lnTo>
                <a:lnTo>
                  <a:pt x="293" y="311"/>
                </a:lnTo>
                <a:lnTo>
                  <a:pt x="279" y="327"/>
                </a:lnTo>
                <a:lnTo>
                  <a:pt x="264" y="342"/>
                </a:lnTo>
                <a:lnTo>
                  <a:pt x="247" y="356"/>
                </a:lnTo>
                <a:lnTo>
                  <a:pt x="230" y="368"/>
                </a:lnTo>
                <a:lnTo>
                  <a:pt x="215" y="379"/>
                </a:lnTo>
                <a:lnTo>
                  <a:pt x="191" y="402"/>
                </a:lnTo>
                <a:lnTo>
                  <a:pt x="172" y="424"/>
                </a:lnTo>
                <a:lnTo>
                  <a:pt x="159" y="443"/>
                </a:lnTo>
                <a:lnTo>
                  <a:pt x="148" y="460"/>
                </a:lnTo>
                <a:lnTo>
                  <a:pt x="142" y="472"/>
                </a:lnTo>
                <a:lnTo>
                  <a:pt x="138" y="482"/>
                </a:lnTo>
                <a:lnTo>
                  <a:pt x="138" y="484"/>
                </a:lnTo>
                <a:lnTo>
                  <a:pt x="128" y="470"/>
                </a:lnTo>
                <a:lnTo>
                  <a:pt x="119" y="455"/>
                </a:lnTo>
                <a:lnTo>
                  <a:pt x="111" y="437"/>
                </a:lnTo>
                <a:lnTo>
                  <a:pt x="108" y="429"/>
                </a:lnTo>
                <a:lnTo>
                  <a:pt x="107" y="420"/>
                </a:lnTo>
                <a:lnTo>
                  <a:pt x="107" y="411"/>
                </a:lnTo>
                <a:lnTo>
                  <a:pt x="108" y="402"/>
                </a:lnTo>
                <a:lnTo>
                  <a:pt x="111" y="393"/>
                </a:lnTo>
                <a:lnTo>
                  <a:pt x="114" y="384"/>
                </a:lnTo>
                <a:lnTo>
                  <a:pt x="123" y="365"/>
                </a:lnTo>
                <a:lnTo>
                  <a:pt x="129" y="345"/>
                </a:lnTo>
                <a:lnTo>
                  <a:pt x="139" y="311"/>
                </a:lnTo>
                <a:lnTo>
                  <a:pt x="147" y="295"/>
                </a:lnTo>
                <a:lnTo>
                  <a:pt x="154" y="277"/>
                </a:lnTo>
                <a:lnTo>
                  <a:pt x="165" y="261"/>
                </a:lnTo>
                <a:lnTo>
                  <a:pt x="178" y="243"/>
                </a:lnTo>
                <a:lnTo>
                  <a:pt x="165" y="258"/>
                </a:lnTo>
                <a:lnTo>
                  <a:pt x="153" y="274"/>
                </a:lnTo>
                <a:lnTo>
                  <a:pt x="139" y="295"/>
                </a:lnTo>
                <a:lnTo>
                  <a:pt x="128" y="317"/>
                </a:lnTo>
                <a:lnTo>
                  <a:pt x="104" y="368"/>
                </a:lnTo>
                <a:lnTo>
                  <a:pt x="81" y="420"/>
                </a:lnTo>
                <a:lnTo>
                  <a:pt x="62" y="467"/>
                </a:lnTo>
                <a:lnTo>
                  <a:pt x="47" y="509"/>
                </a:lnTo>
                <a:lnTo>
                  <a:pt x="34" y="548"/>
                </a:lnTo>
                <a:lnTo>
                  <a:pt x="26" y="539"/>
                </a:lnTo>
                <a:lnTo>
                  <a:pt x="19" y="530"/>
                </a:lnTo>
                <a:lnTo>
                  <a:pt x="11" y="518"/>
                </a:lnTo>
                <a:lnTo>
                  <a:pt x="6" y="506"/>
                </a:lnTo>
                <a:lnTo>
                  <a:pt x="1" y="491"/>
                </a:lnTo>
                <a:lnTo>
                  <a:pt x="0" y="478"/>
                </a:lnTo>
                <a:lnTo>
                  <a:pt x="1" y="461"/>
                </a:lnTo>
                <a:lnTo>
                  <a:pt x="4" y="445"/>
                </a:lnTo>
                <a:lnTo>
                  <a:pt x="9" y="429"/>
                </a:lnTo>
                <a:lnTo>
                  <a:pt x="11" y="414"/>
                </a:lnTo>
                <a:lnTo>
                  <a:pt x="11" y="400"/>
                </a:lnTo>
                <a:lnTo>
                  <a:pt x="10" y="385"/>
                </a:lnTo>
                <a:lnTo>
                  <a:pt x="7" y="368"/>
                </a:lnTo>
                <a:lnTo>
                  <a:pt x="6" y="351"/>
                </a:lnTo>
                <a:lnTo>
                  <a:pt x="6" y="332"/>
                </a:lnTo>
                <a:lnTo>
                  <a:pt x="7" y="307"/>
                </a:lnTo>
                <a:lnTo>
                  <a:pt x="13" y="280"/>
                </a:lnTo>
                <a:lnTo>
                  <a:pt x="17" y="265"/>
                </a:lnTo>
                <a:lnTo>
                  <a:pt x="23" y="249"/>
                </a:lnTo>
                <a:lnTo>
                  <a:pt x="31" y="234"/>
                </a:lnTo>
                <a:lnTo>
                  <a:pt x="40" y="216"/>
                </a:lnTo>
                <a:lnTo>
                  <a:pt x="50" y="200"/>
                </a:lnTo>
                <a:lnTo>
                  <a:pt x="61" y="182"/>
                </a:lnTo>
                <a:lnTo>
                  <a:pt x="75" y="164"/>
                </a:lnTo>
                <a:lnTo>
                  <a:pt x="90" y="146"/>
                </a:lnTo>
                <a:lnTo>
                  <a:pt x="98" y="133"/>
                </a:lnTo>
                <a:lnTo>
                  <a:pt x="108" y="119"/>
                </a:lnTo>
                <a:lnTo>
                  <a:pt x="120" y="104"/>
                </a:lnTo>
                <a:lnTo>
                  <a:pt x="135" y="87"/>
                </a:lnTo>
                <a:lnTo>
                  <a:pt x="151" y="70"/>
                </a:lnTo>
                <a:lnTo>
                  <a:pt x="171" y="57"/>
                </a:lnTo>
                <a:lnTo>
                  <a:pt x="180" y="51"/>
                </a:lnTo>
                <a:lnTo>
                  <a:pt x="190" y="46"/>
                </a:lnTo>
                <a:lnTo>
                  <a:pt x="232" y="31"/>
                </a:lnTo>
                <a:lnTo>
                  <a:pt x="273" y="18"/>
                </a:lnTo>
                <a:lnTo>
                  <a:pt x="309" y="8"/>
                </a:lnTo>
                <a:lnTo>
                  <a:pt x="333" y="3"/>
                </a:lnTo>
                <a:lnTo>
                  <a:pt x="366" y="0"/>
                </a:lnTo>
                <a:lnTo>
                  <a:pt x="397" y="2"/>
                </a:lnTo>
                <a:lnTo>
                  <a:pt x="404" y="3"/>
                </a:lnTo>
                <a:lnTo>
                  <a:pt x="416" y="6"/>
                </a:lnTo>
                <a:lnTo>
                  <a:pt x="434" y="15"/>
                </a:lnTo>
                <a:lnTo>
                  <a:pt x="458" y="27"/>
                </a:lnTo>
                <a:lnTo>
                  <a:pt x="486" y="48"/>
                </a:lnTo>
                <a:lnTo>
                  <a:pt x="502" y="61"/>
                </a:lnTo>
                <a:lnTo>
                  <a:pt x="520" y="76"/>
                </a:lnTo>
                <a:lnTo>
                  <a:pt x="538" y="94"/>
                </a:lnTo>
                <a:lnTo>
                  <a:pt x="559" y="115"/>
                </a:lnTo>
                <a:lnTo>
                  <a:pt x="580" y="137"/>
                </a:lnTo>
                <a:lnTo>
                  <a:pt x="602" y="164"/>
                </a:lnTo>
                <a:lnTo>
                  <a:pt x="609" y="183"/>
                </a:lnTo>
                <a:lnTo>
                  <a:pt x="618" y="205"/>
                </a:lnTo>
                <a:lnTo>
                  <a:pt x="629" y="235"/>
                </a:lnTo>
                <a:lnTo>
                  <a:pt x="639" y="269"/>
                </a:lnTo>
                <a:lnTo>
                  <a:pt x="648" y="307"/>
                </a:lnTo>
                <a:lnTo>
                  <a:pt x="654" y="347"/>
                </a:lnTo>
                <a:lnTo>
                  <a:pt x="656" y="366"/>
                </a:lnTo>
                <a:lnTo>
                  <a:pt x="657" y="387"/>
                </a:lnTo>
                <a:lnTo>
                  <a:pt x="656" y="406"/>
                </a:lnTo>
                <a:lnTo>
                  <a:pt x="654" y="424"/>
                </a:lnTo>
                <a:lnTo>
                  <a:pt x="653" y="439"/>
                </a:lnTo>
                <a:lnTo>
                  <a:pt x="650" y="454"/>
                </a:lnTo>
                <a:lnTo>
                  <a:pt x="642" y="478"/>
                </a:lnTo>
                <a:lnTo>
                  <a:pt x="635" y="497"/>
                </a:lnTo>
                <a:lnTo>
                  <a:pt x="626" y="512"/>
                </a:lnTo>
                <a:lnTo>
                  <a:pt x="618" y="522"/>
                </a:lnTo>
                <a:lnTo>
                  <a:pt x="614" y="528"/>
                </a:lnTo>
                <a:lnTo>
                  <a:pt x="611" y="533"/>
                </a:lnTo>
                <a:lnTo>
                  <a:pt x="605" y="516"/>
                </a:lnTo>
                <a:lnTo>
                  <a:pt x="599" y="500"/>
                </a:lnTo>
                <a:lnTo>
                  <a:pt x="589" y="466"/>
                </a:lnTo>
                <a:lnTo>
                  <a:pt x="581" y="430"/>
                </a:lnTo>
                <a:lnTo>
                  <a:pt x="575" y="397"/>
                </a:lnTo>
                <a:lnTo>
                  <a:pt x="566" y="348"/>
                </a:lnTo>
                <a:lnTo>
                  <a:pt x="565" y="338"/>
                </a:lnTo>
                <a:lnTo>
                  <a:pt x="565" y="341"/>
                </a:lnTo>
                <a:lnTo>
                  <a:pt x="563" y="353"/>
                </a:lnTo>
                <a:lnTo>
                  <a:pt x="560" y="365"/>
                </a:lnTo>
                <a:lnTo>
                  <a:pt x="553" y="388"/>
                </a:lnTo>
                <a:lnTo>
                  <a:pt x="545" y="406"/>
                </a:lnTo>
                <a:lnTo>
                  <a:pt x="541" y="414"/>
                </a:lnTo>
                <a:lnTo>
                  <a:pt x="543" y="408"/>
                </a:lnTo>
                <a:lnTo>
                  <a:pt x="543" y="399"/>
                </a:lnTo>
                <a:lnTo>
                  <a:pt x="541" y="381"/>
                </a:lnTo>
                <a:lnTo>
                  <a:pt x="537" y="359"/>
                </a:lnTo>
                <a:lnTo>
                  <a:pt x="531" y="336"/>
                </a:lnTo>
                <a:lnTo>
                  <a:pt x="519" y="299"/>
                </a:lnTo>
                <a:lnTo>
                  <a:pt x="511" y="281"/>
                </a:lnTo>
                <a:close/>
              </a:path>
            </a:pathLst>
          </a:cu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5" name="Freeform 66"/>
          <p:cNvSpPr>
            <a:spLocks/>
          </p:cNvSpPr>
          <p:nvPr/>
        </p:nvSpPr>
        <p:spPr bwMode="auto">
          <a:xfrm>
            <a:off x="2936875" y="4903788"/>
            <a:ext cx="1060450" cy="868362"/>
          </a:xfrm>
          <a:custGeom>
            <a:avLst/>
            <a:gdLst>
              <a:gd name="T0" fmla="*/ 2147483646 w 668"/>
              <a:gd name="T1" fmla="*/ 2147483646 h 547"/>
              <a:gd name="T2" fmla="*/ 2147483646 w 668"/>
              <a:gd name="T3" fmla="*/ 2147483646 h 547"/>
              <a:gd name="T4" fmla="*/ 2147483646 w 668"/>
              <a:gd name="T5" fmla="*/ 2147483646 h 547"/>
              <a:gd name="T6" fmla="*/ 2147483646 w 668"/>
              <a:gd name="T7" fmla="*/ 2147483646 h 547"/>
              <a:gd name="T8" fmla="*/ 2147483646 w 668"/>
              <a:gd name="T9" fmla="*/ 2147483646 h 547"/>
              <a:gd name="T10" fmla="*/ 2147483646 w 668"/>
              <a:gd name="T11" fmla="*/ 2147483646 h 547"/>
              <a:gd name="T12" fmla="*/ 2147483646 w 668"/>
              <a:gd name="T13" fmla="*/ 2147483646 h 547"/>
              <a:gd name="T14" fmla="*/ 2147483646 w 668"/>
              <a:gd name="T15" fmla="*/ 2147483646 h 547"/>
              <a:gd name="T16" fmla="*/ 2147483646 w 668"/>
              <a:gd name="T17" fmla="*/ 2147483646 h 547"/>
              <a:gd name="T18" fmla="*/ 2147483646 w 668"/>
              <a:gd name="T19" fmla="*/ 2147483646 h 547"/>
              <a:gd name="T20" fmla="*/ 2147483646 w 668"/>
              <a:gd name="T21" fmla="*/ 2147483646 h 547"/>
              <a:gd name="T22" fmla="*/ 2147483646 w 668"/>
              <a:gd name="T23" fmla="*/ 2147483646 h 547"/>
              <a:gd name="T24" fmla="*/ 2147483646 w 668"/>
              <a:gd name="T25" fmla="*/ 2147483646 h 547"/>
              <a:gd name="T26" fmla="*/ 2147483646 w 668"/>
              <a:gd name="T27" fmla="*/ 2147483646 h 547"/>
              <a:gd name="T28" fmla="*/ 2147483646 w 668"/>
              <a:gd name="T29" fmla="*/ 2147483646 h 547"/>
              <a:gd name="T30" fmla="*/ 2147483646 w 668"/>
              <a:gd name="T31" fmla="*/ 2147483646 h 547"/>
              <a:gd name="T32" fmla="*/ 2147483646 w 668"/>
              <a:gd name="T33" fmla="*/ 2147483646 h 547"/>
              <a:gd name="T34" fmla="*/ 2147483646 w 668"/>
              <a:gd name="T35" fmla="*/ 2147483646 h 547"/>
              <a:gd name="T36" fmla="*/ 2147483646 w 668"/>
              <a:gd name="T37" fmla="*/ 2147483646 h 547"/>
              <a:gd name="T38" fmla="*/ 2147483646 w 668"/>
              <a:gd name="T39" fmla="*/ 2147483646 h 547"/>
              <a:gd name="T40" fmla="*/ 2147483646 w 668"/>
              <a:gd name="T41" fmla="*/ 2147483646 h 547"/>
              <a:gd name="T42" fmla="*/ 2147483646 w 668"/>
              <a:gd name="T43" fmla="*/ 2147483646 h 547"/>
              <a:gd name="T44" fmla="*/ 2147483646 w 668"/>
              <a:gd name="T45" fmla="*/ 2147483646 h 547"/>
              <a:gd name="T46" fmla="*/ 2147483646 w 668"/>
              <a:gd name="T47" fmla="*/ 2147483646 h 547"/>
              <a:gd name="T48" fmla="*/ 2147483646 w 668"/>
              <a:gd name="T49" fmla="*/ 2147483646 h 547"/>
              <a:gd name="T50" fmla="*/ 2147483646 w 668"/>
              <a:gd name="T51" fmla="*/ 2147483646 h 547"/>
              <a:gd name="T52" fmla="*/ 2147483646 w 668"/>
              <a:gd name="T53" fmla="*/ 2147483646 h 547"/>
              <a:gd name="T54" fmla="*/ 2147483646 w 668"/>
              <a:gd name="T55" fmla="*/ 2147483646 h 547"/>
              <a:gd name="T56" fmla="*/ 2147483646 w 668"/>
              <a:gd name="T57" fmla="*/ 2147483646 h 547"/>
              <a:gd name="T58" fmla="*/ 2147483646 w 668"/>
              <a:gd name="T59" fmla="*/ 2147483646 h 547"/>
              <a:gd name="T60" fmla="*/ 2147483646 w 668"/>
              <a:gd name="T61" fmla="*/ 2147483646 h 547"/>
              <a:gd name="T62" fmla="*/ 2147483646 w 668"/>
              <a:gd name="T63" fmla="*/ 2147483646 h 547"/>
              <a:gd name="T64" fmla="*/ 2147483646 w 668"/>
              <a:gd name="T65" fmla="*/ 2147483646 h 547"/>
              <a:gd name="T66" fmla="*/ 2147483646 w 668"/>
              <a:gd name="T67" fmla="*/ 2147483646 h 547"/>
              <a:gd name="T68" fmla="*/ 2147483646 w 668"/>
              <a:gd name="T69" fmla="*/ 2147483646 h 547"/>
              <a:gd name="T70" fmla="*/ 2147483646 w 668"/>
              <a:gd name="T71" fmla="*/ 2147483646 h 547"/>
              <a:gd name="T72" fmla="*/ 2147483646 w 668"/>
              <a:gd name="T73" fmla="*/ 2147483646 h 547"/>
              <a:gd name="T74" fmla="*/ 2147483646 w 668"/>
              <a:gd name="T75" fmla="*/ 2147483646 h 547"/>
              <a:gd name="T76" fmla="*/ 2147483646 w 668"/>
              <a:gd name="T77" fmla="*/ 2147483646 h 547"/>
              <a:gd name="T78" fmla="*/ 2147483646 w 668"/>
              <a:gd name="T79" fmla="*/ 2147483646 h 547"/>
              <a:gd name="T80" fmla="*/ 2147483646 w 668"/>
              <a:gd name="T81" fmla="*/ 2147483646 h 547"/>
              <a:gd name="T82" fmla="*/ 2147483646 w 668"/>
              <a:gd name="T83" fmla="*/ 2147483646 h 547"/>
              <a:gd name="T84" fmla="*/ 2147483646 w 668"/>
              <a:gd name="T85" fmla="*/ 2147483646 h 547"/>
              <a:gd name="T86" fmla="*/ 2147483646 w 668"/>
              <a:gd name="T87" fmla="*/ 2147483646 h 547"/>
              <a:gd name="T88" fmla="*/ 2147483646 w 668"/>
              <a:gd name="T89" fmla="*/ 2147483646 h 547"/>
              <a:gd name="T90" fmla="*/ 2147483646 w 668"/>
              <a:gd name="T91" fmla="*/ 2147483646 h 547"/>
              <a:gd name="T92" fmla="*/ 2147483646 w 668"/>
              <a:gd name="T93" fmla="*/ 2147483646 h 547"/>
              <a:gd name="T94" fmla="*/ 2147483646 w 668"/>
              <a:gd name="T95" fmla="*/ 2147483646 h 547"/>
              <a:gd name="T96" fmla="*/ 0 w 668"/>
              <a:gd name="T97" fmla="*/ 2147483646 h 547"/>
              <a:gd name="T98" fmla="*/ 2147483646 w 668"/>
              <a:gd name="T99" fmla="*/ 2147483646 h 547"/>
              <a:gd name="T100" fmla="*/ 2147483646 w 668"/>
              <a:gd name="T101" fmla="*/ 2147483646 h 547"/>
              <a:gd name="T102" fmla="*/ 2147483646 w 668"/>
              <a:gd name="T103" fmla="*/ 2147483646 h 547"/>
              <a:gd name="T104" fmla="*/ 2147483646 w 668"/>
              <a:gd name="T105" fmla="*/ 2147483646 h 547"/>
              <a:gd name="T106" fmla="*/ 2147483646 w 668"/>
              <a:gd name="T107" fmla="*/ 2147483646 h 547"/>
              <a:gd name="T108" fmla="*/ 2147483646 w 668"/>
              <a:gd name="T109" fmla="*/ 2147483646 h 547"/>
              <a:gd name="T110" fmla="*/ 2147483646 w 668"/>
              <a:gd name="T111" fmla="*/ 2147483646 h 547"/>
              <a:gd name="T112" fmla="*/ 2147483646 w 668"/>
              <a:gd name="T113" fmla="*/ 2147483646 h 547"/>
              <a:gd name="T114" fmla="*/ 2147483646 w 668"/>
              <a:gd name="T115" fmla="*/ 2147483646 h 547"/>
              <a:gd name="T116" fmla="*/ 2147483646 w 668"/>
              <a:gd name="T117" fmla="*/ 2147483646 h 547"/>
              <a:gd name="T118" fmla="*/ 2147483646 w 668"/>
              <a:gd name="T119" fmla="*/ 2147483646 h 5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8" h="547">
                <a:moveTo>
                  <a:pt x="335" y="3"/>
                </a:moveTo>
                <a:lnTo>
                  <a:pt x="335" y="3"/>
                </a:lnTo>
                <a:lnTo>
                  <a:pt x="378" y="0"/>
                </a:lnTo>
                <a:lnTo>
                  <a:pt x="417" y="1"/>
                </a:lnTo>
                <a:lnTo>
                  <a:pt x="433" y="3"/>
                </a:lnTo>
                <a:lnTo>
                  <a:pt x="450" y="4"/>
                </a:lnTo>
                <a:lnTo>
                  <a:pt x="463" y="7"/>
                </a:lnTo>
                <a:lnTo>
                  <a:pt x="475" y="12"/>
                </a:lnTo>
                <a:lnTo>
                  <a:pt x="500" y="22"/>
                </a:lnTo>
                <a:lnTo>
                  <a:pt x="528" y="40"/>
                </a:lnTo>
                <a:lnTo>
                  <a:pt x="557" y="59"/>
                </a:lnTo>
                <a:lnTo>
                  <a:pt x="586" y="83"/>
                </a:lnTo>
                <a:lnTo>
                  <a:pt x="613" y="109"/>
                </a:lnTo>
                <a:lnTo>
                  <a:pt x="625" y="122"/>
                </a:lnTo>
                <a:lnTo>
                  <a:pt x="636" y="135"/>
                </a:lnTo>
                <a:lnTo>
                  <a:pt x="646" y="149"/>
                </a:lnTo>
                <a:lnTo>
                  <a:pt x="652" y="162"/>
                </a:lnTo>
                <a:lnTo>
                  <a:pt x="658" y="174"/>
                </a:lnTo>
                <a:lnTo>
                  <a:pt x="661" y="187"/>
                </a:lnTo>
                <a:lnTo>
                  <a:pt x="664" y="217"/>
                </a:lnTo>
                <a:lnTo>
                  <a:pt x="667" y="257"/>
                </a:lnTo>
                <a:lnTo>
                  <a:pt x="668" y="345"/>
                </a:lnTo>
                <a:lnTo>
                  <a:pt x="668" y="421"/>
                </a:lnTo>
                <a:lnTo>
                  <a:pt x="668" y="454"/>
                </a:lnTo>
                <a:lnTo>
                  <a:pt x="665" y="473"/>
                </a:lnTo>
                <a:lnTo>
                  <a:pt x="661" y="492"/>
                </a:lnTo>
                <a:lnTo>
                  <a:pt x="656" y="510"/>
                </a:lnTo>
                <a:lnTo>
                  <a:pt x="652" y="523"/>
                </a:lnTo>
                <a:lnTo>
                  <a:pt x="646" y="532"/>
                </a:lnTo>
                <a:lnTo>
                  <a:pt x="644" y="535"/>
                </a:lnTo>
                <a:lnTo>
                  <a:pt x="642" y="535"/>
                </a:lnTo>
                <a:lnTo>
                  <a:pt x="639" y="534"/>
                </a:lnTo>
                <a:lnTo>
                  <a:pt x="637" y="531"/>
                </a:lnTo>
                <a:lnTo>
                  <a:pt x="634" y="525"/>
                </a:lnTo>
                <a:lnTo>
                  <a:pt x="631" y="517"/>
                </a:lnTo>
                <a:lnTo>
                  <a:pt x="628" y="494"/>
                </a:lnTo>
                <a:lnTo>
                  <a:pt x="625" y="462"/>
                </a:lnTo>
                <a:lnTo>
                  <a:pt x="622" y="390"/>
                </a:lnTo>
                <a:lnTo>
                  <a:pt x="621" y="354"/>
                </a:lnTo>
                <a:lnTo>
                  <a:pt x="618" y="323"/>
                </a:lnTo>
                <a:lnTo>
                  <a:pt x="616" y="309"/>
                </a:lnTo>
                <a:lnTo>
                  <a:pt x="613" y="297"/>
                </a:lnTo>
                <a:lnTo>
                  <a:pt x="610" y="290"/>
                </a:lnTo>
                <a:lnTo>
                  <a:pt x="607" y="284"/>
                </a:lnTo>
                <a:lnTo>
                  <a:pt x="598" y="277"/>
                </a:lnTo>
                <a:lnTo>
                  <a:pt x="588" y="271"/>
                </a:lnTo>
                <a:lnTo>
                  <a:pt x="566" y="260"/>
                </a:lnTo>
                <a:lnTo>
                  <a:pt x="549" y="253"/>
                </a:lnTo>
                <a:lnTo>
                  <a:pt x="542" y="250"/>
                </a:lnTo>
                <a:lnTo>
                  <a:pt x="459" y="256"/>
                </a:lnTo>
                <a:lnTo>
                  <a:pt x="420" y="256"/>
                </a:lnTo>
                <a:lnTo>
                  <a:pt x="347" y="256"/>
                </a:lnTo>
                <a:lnTo>
                  <a:pt x="305" y="256"/>
                </a:lnTo>
                <a:lnTo>
                  <a:pt x="265" y="259"/>
                </a:lnTo>
                <a:lnTo>
                  <a:pt x="227" y="262"/>
                </a:lnTo>
                <a:lnTo>
                  <a:pt x="192" y="268"/>
                </a:lnTo>
                <a:lnTo>
                  <a:pt x="179" y="271"/>
                </a:lnTo>
                <a:lnTo>
                  <a:pt x="166" y="272"/>
                </a:lnTo>
                <a:lnTo>
                  <a:pt x="146" y="274"/>
                </a:lnTo>
                <a:lnTo>
                  <a:pt x="133" y="274"/>
                </a:lnTo>
                <a:lnTo>
                  <a:pt x="122" y="275"/>
                </a:lnTo>
                <a:lnTo>
                  <a:pt x="118" y="277"/>
                </a:lnTo>
                <a:lnTo>
                  <a:pt x="113" y="280"/>
                </a:lnTo>
                <a:lnTo>
                  <a:pt x="111" y="284"/>
                </a:lnTo>
                <a:lnTo>
                  <a:pt x="108" y="290"/>
                </a:lnTo>
                <a:lnTo>
                  <a:pt x="100" y="311"/>
                </a:lnTo>
                <a:lnTo>
                  <a:pt x="93" y="342"/>
                </a:lnTo>
                <a:lnTo>
                  <a:pt x="87" y="369"/>
                </a:lnTo>
                <a:lnTo>
                  <a:pt x="82" y="393"/>
                </a:lnTo>
                <a:lnTo>
                  <a:pt x="76" y="436"/>
                </a:lnTo>
                <a:lnTo>
                  <a:pt x="72" y="479"/>
                </a:lnTo>
                <a:lnTo>
                  <a:pt x="66" y="529"/>
                </a:lnTo>
                <a:lnTo>
                  <a:pt x="63" y="540"/>
                </a:lnTo>
                <a:lnTo>
                  <a:pt x="60" y="546"/>
                </a:lnTo>
                <a:lnTo>
                  <a:pt x="57" y="547"/>
                </a:lnTo>
                <a:lnTo>
                  <a:pt x="55" y="546"/>
                </a:lnTo>
                <a:lnTo>
                  <a:pt x="51" y="543"/>
                </a:lnTo>
                <a:lnTo>
                  <a:pt x="47" y="535"/>
                </a:lnTo>
                <a:lnTo>
                  <a:pt x="42" y="525"/>
                </a:lnTo>
                <a:lnTo>
                  <a:pt x="32" y="500"/>
                </a:lnTo>
                <a:lnTo>
                  <a:pt x="21" y="470"/>
                </a:lnTo>
                <a:lnTo>
                  <a:pt x="14" y="442"/>
                </a:lnTo>
                <a:lnTo>
                  <a:pt x="6" y="412"/>
                </a:lnTo>
                <a:lnTo>
                  <a:pt x="5" y="407"/>
                </a:lnTo>
                <a:lnTo>
                  <a:pt x="3" y="390"/>
                </a:lnTo>
                <a:lnTo>
                  <a:pt x="2" y="357"/>
                </a:lnTo>
                <a:lnTo>
                  <a:pt x="0" y="308"/>
                </a:lnTo>
                <a:lnTo>
                  <a:pt x="2" y="281"/>
                </a:lnTo>
                <a:lnTo>
                  <a:pt x="6" y="251"/>
                </a:lnTo>
                <a:lnTo>
                  <a:pt x="14" y="222"/>
                </a:lnTo>
                <a:lnTo>
                  <a:pt x="24" y="192"/>
                </a:lnTo>
                <a:lnTo>
                  <a:pt x="36" y="161"/>
                </a:lnTo>
                <a:lnTo>
                  <a:pt x="52" y="132"/>
                </a:lnTo>
                <a:lnTo>
                  <a:pt x="61" y="117"/>
                </a:lnTo>
                <a:lnTo>
                  <a:pt x="72" y="106"/>
                </a:lnTo>
                <a:lnTo>
                  <a:pt x="82" y="92"/>
                </a:lnTo>
                <a:lnTo>
                  <a:pt x="94" y="80"/>
                </a:lnTo>
                <a:lnTo>
                  <a:pt x="106" y="70"/>
                </a:lnTo>
                <a:lnTo>
                  <a:pt x="119" y="61"/>
                </a:lnTo>
                <a:lnTo>
                  <a:pt x="133" y="52"/>
                </a:lnTo>
                <a:lnTo>
                  <a:pt x="148" y="46"/>
                </a:lnTo>
                <a:lnTo>
                  <a:pt x="169" y="39"/>
                </a:lnTo>
                <a:lnTo>
                  <a:pt x="191" y="31"/>
                </a:lnTo>
                <a:lnTo>
                  <a:pt x="238" y="19"/>
                </a:lnTo>
                <a:lnTo>
                  <a:pt x="286" y="9"/>
                </a:lnTo>
                <a:lnTo>
                  <a:pt x="335" y="3"/>
                </a:lnTo>
                <a:close/>
              </a:path>
            </a:pathLst>
          </a:custGeom>
          <a:solidFill>
            <a:srgbClr val="663300"/>
          </a:solidFill>
          <a:ln w="6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94" name="Group 93"/>
          <p:cNvGrpSpPr/>
          <p:nvPr/>
        </p:nvGrpSpPr>
        <p:grpSpPr>
          <a:xfrm>
            <a:off x="2813643" y="716106"/>
            <a:ext cx="1108075" cy="1017587"/>
            <a:chOff x="4270165" y="3178899"/>
            <a:chExt cx="1108075" cy="1017587"/>
          </a:xfrm>
          <a:solidFill>
            <a:srgbClr val="663300"/>
          </a:solidFill>
        </p:grpSpPr>
        <p:grpSp>
          <p:nvGrpSpPr>
            <p:cNvPr id="95" name="Group 94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97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9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6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9237" name="Freeform 20"/>
          <p:cNvSpPr>
            <a:spLocks/>
          </p:cNvSpPr>
          <p:nvPr/>
        </p:nvSpPr>
        <p:spPr bwMode="auto">
          <a:xfrm>
            <a:off x="4046538" y="2081213"/>
            <a:ext cx="1044575" cy="882650"/>
          </a:xfrm>
          <a:custGeom>
            <a:avLst/>
            <a:gdLst>
              <a:gd name="T0" fmla="*/ 2147483646 w 658"/>
              <a:gd name="T1" fmla="*/ 2147483646 h 556"/>
              <a:gd name="T2" fmla="*/ 2147483646 w 658"/>
              <a:gd name="T3" fmla="*/ 2147483646 h 556"/>
              <a:gd name="T4" fmla="*/ 2147483646 w 658"/>
              <a:gd name="T5" fmla="*/ 2147483646 h 556"/>
              <a:gd name="T6" fmla="*/ 2147483646 w 658"/>
              <a:gd name="T7" fmla="*/ 2147483646 h 556"/>
              <a:gd name="T8" fmla="*/ 2147483646 w 658"/>
              <a:gd name="T9" fmla="*/ 2147483646 h 556"/>
              <a:gd name="T10" fmla="*/ 2147483646 w 658"/>
              <a:gd name="T11" fmla="*/ 2147483646 h 556"/>
              <a:gd name="T12" fmla="*/ 2147483646 w 658"/>
              <a:gd name="T13" fmla="*/ 2147483646 h 556"/>
              <a:gd name="T14" fmla="*/ 2147483646 w 658"/>
              <a:gd name="T15" fmla="*/ 2147483646 h 556"/>
              <a:gd name="T16" fmla="*/ 2147483646 w 658"/>
              <a:gd name="T17" fmla="*/ 2147483646 h 556"/>
              <a:gd name="T18" fmla="*/ 2147483646 w 658"/>
              <a:gd name="T19" fmla="*/ 2147483646 h 556"/>
              <a:gd name="T20" fmla="*/ 2147483646 w 658"/>
              <a:gd name="T21" fmla="*/ 2147483646 h 556"/>
              <a:gd name="T22" fmla="*/ 2147483646 w 658"/>
              <a:gd name="T23" fmla="*/ 2147483646 h 556"/>
              <a:gd name="T24" fmla="*/ 2147483646 w 658"/>
              <a:gd name="T25" fmla="*/ 2147483646 h 556"/>
              <a:gd name="T26" fmla="*/ 2147483646 w 658"/>
              <a:gd name="T27" fmla="*/ 2147483646 h 556"/>
              <a:gd name="T28" fmla="*/ 2147483646 w 658"/>
              <a:gd name="T29" fmla="*/ 2147483646 h 556"/>
              <a:gd name="T30" fmla="*/ 2147483646 w 658"/>
              <a:gd name="T31" fmla="*/ 2147483646 h 556"/>
              <a:gd name="T32" fmla="*/ 2147483646 w 658"/>
              <a:gd name="T33" fmla="*/ 2147483646 h 556"/>
              <a:gd name="T34" fmla="*/ 0 w 658"/>
              <a:gd name="T35" fmla="*/ 2147483646 h 556"/>
              <a:gd name="T36" fmla="*/ 2147483646 w 658"/>
              <a:gd name="T37" fmla="*/ 2147483646 h 556"/>
              <a:gd name="T38" fmla="*/ 2147483646 w 658"/>
              <a:gd name="T39" fmla="*/ 2147483646 h 556"/>
              <a:gd name="T40" fmla="*/ 2147483646 w 658"/>
              <a:gd name="T41" fmla="*/ 2147483646 h 556"/>
              <a:gd name="T42" fmla="*/ 2147483646 w 658"/>
              <a:gd name="T43" fmla="*/ 2147483646 h 556"/>
              <a:gd name="T44" fmla="*/ 2147483646 w 658"/>
              <a:gd name="T45" fmla="*/ 2147483646 h 556"/>
              <a:gd name="T46" fmla="*/ 2147483646 w 658"/>
              <a:gd name="T47" fmla="*/ 2147483646 h 556"/>
              <a:gd name="T48" fmla="*/ 2147483646 w 658"/>
              <a:gd name="T49" fmla="*/ 2147483646 h 556"/>
              <a:gd name="T50" fmla="*/ 2147483646 w 658"/>
              <a:gd name="T51" fmla="*/ 2147483646 h 556"/>
              <a:gd name="T52" fmla="*/ 2147483646 w 658"/>
              <a:gd name="T53" fmla="*/ 2147483646 h 556"/>
              <a:gd name="T54" fmla="*/ 2147483646 w 658"/>
              <a:gd name="T55" fmla="*/ 0 h 556"/>
              <a:gd name="T56" fmla="*/ 2147483646 w 658"/>
              <a:gd name="T57" fmla="*/ 2147483646 h 556"/>
              <a:gd name="T58" fmla="*/ 2147483646 w 658"/>
              <a:gd name="T59" fmla="*/ 2147483646 h 556"/>
              <a:gd name="T60" fmla="*/ 2147483646 w 658"/>
              <a:gd name="T61" fmla="*/ 2147483646 h 556"/>
              <a:gd name="T62" fmla="*/ 2147483646 w 658"/>
              <a:gd name="T63" fmla="*/ 2147483646 h 556"/>
              <a:gd name="T64" fmla="*/ 2147483646 w 658"/>
              <a:gd name="T65" fmla="*/ 2147483646 h 556"/>
              <a:gd name="T66" fmla="*/ 2147483646 w 658"/>
              <a:gd name="T67" fmla="*/ 2147483646 h 556"/>
              <a:gd name="T68" fmla="*/ 2147483646 w 658"/>
              <a:gd name="T69" fmla="*/ 2147483646 h 556"/>
              <a:gd name="T70" fmla="*/ 2147483646 w 658"/>
              <a:gd name="T71" fmla="*/ 2147483646 h 556"/>
              <a:gd name="T72" fmla="*/ 2147483646 w 658"/>
              <a:gd name="T73" fmla="*/ 2147483646 h 556"/>
              <a:gd name="T74" fmla="*/ 2147483646 w 658"/>
              <a:gd name="T75" fmla="*/ 2147483646 h 556"/>
              <a:gd name="T76" fmla="*/ 2147483646 w 658"/>
              <a:gd name="T77" fmla="*/ 2147483646 h 556"/>
              <a:gd name="T78" fmla="*/ 2147483646 w 658"/>
              <a:gd name="T79" fmla="*/ 2147483646 h 556"/>
              <a:gd name="T80" fmla="*/ 2147483646 w 658"/>
              <a:gd name="T81" fmla="*/ 2147483646 h 556"/>
              <a:gd name="T82" fmla="*/ 2147483646 w 658"/>
              <a:gd name="T83" fmla="*/ 2147483646 h 556"/>
              <a:gd name="T84" fmla="*/ 2147483646 w 658"/>
              <a:gd name="T85" fmla="*/ 2147483646 h 556"/>
              <a:gd name="T86" fmla="*/ 2147483646 w 658"/>
              <a:gd name="T87" fmla="*/ 2147483646 h 55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58" h="556">
                <a:moveTo>
                  <a:pt x="554" y="250"/>
                </a:moveTo>
                <a:lnTo>
                  <a:pt x="554" y="250"/>
                </a:lnTo>
                <a:lnTo>
                  <a:pt x="542" y="248"/>
                </a:lnTo>
                <a:lnTo>
                  <a:pt x="518" y="245"/>
                </a:lnTo>
                <a:lnTo>
                  <a:pt x="485" y="242"/>
                </a:lnTo>
                <a:lnTo>
                  <a:pt x="444" y="241"/>
                </a:lnTo>
                <a:lnTo>
                  <a:pt x="396" y="242"/>
                </a:lnTo>
                <a:lnTo>
                  <a:pt x="371" y="245"/>
                </a:lnTo>
                <a:lnTo>
                  <a:pt x="344" y="248"/>
                </a:lnTo>
                <a:lnTo>
                  <a:pt x="317" y="253"/>
                </a:lnTo>
                <a:lnTo>
                  <a:pt x="290" y="259"/>
                </a:lnTo>
                <a:lnTo>
                  <a:pt x="262" y="268"/>
                </a:lnTo>
                <a:lnTo>
                  <a:pt x="235" y="277"/>
                </a:lnTo>
                <a:lnTo>
                  <a:pt x="203" y="283"/>
                </a:lnTo>
                <a:lnTo>
                  <a:pt x="189" y="286"/>
                </a:lnTo>
                <a:lnTo>
                  <a:pt x="177" y="287"/>
                </a:lnTo>
                <a:lnTo>
                  <a:pt x="159" y="289"/>
                </a:lnTo>
                <a:lnTo>
                  <a:pt x="146" y="287"/>
                </a:lnTo>
                <a:lnTo>
                  <a:pt x="136" y="289"/>
                </a:lnTo>
                <a:lnTo>
                  <a:pt x="131" y="291"/>
                </a:lnTo>
                <a:lnTo>
                  <a:pt x="128" y="294"/>
                </a:lnTo>
                <a:lnTo>
                  <a:pt x="125" y="299"/>
                </a:lnTo>
                <a:lnTo>
                  <a:pt x="122" y="305"/>
                </a:lnTo>
                <a:lnTo>
                  <a:pt x="115" y="324"/>
                </a:lnTo>
                <a:lnTo>
                  <a:pt x="107" y="355"/>
                </a:lnTo>
                <a:lnTo>
                  <a:pt x="101" y="381"/>
                </a:lnTo>
                <a:lnTo>
                  <a:pt x="97" y="405"/>
                </a:lnTo>
                <a:lnTo>
                  <a:pt x="93" y="448"/>
                </a:lnTo>
                <a:lnTo>
                  <a:pt x="88" y="489"/>
                </a:lnTo>
                <a:lnTo>
                  <a:pt x="82" y="538"/>
                </a:lnTo>
                <a:lnTo>
                  <a:pt x="79" y="550"/>
                </a:lnTo>
                <a:lnTo>
                  <a:pt x="76" y="555"/>
                </a:lnTo>
                <a:lnTo>
                  <a:pt x="75" y="556"/>
                </a:lnTo>
                <a:lnTo>
                  <a:pt x="73" y="556"/>
                </a:lnTo>
                <a:lnTo>
                  <a:pt x="69" y="552"/>
                </a:lnTo>
                <a:lnTo>
                  <a:pt x="64" y="544"/>
                </a:lnTo>
                <a:lnTo>
                  <a:pt x="60" y="535"/>
                </a:lnTo>
                <a:lnTo>
                  <a:pt x="49" y="509"/>
                </a:lnTo>
                <a:lnTo>
                  <a:pt x="41" y="480"/>
                </a:lnTo>
                <a:lnTo>
                  <a:pt x="33" y="452"/>
                </a:lnTo>
                <a:lnTo>
                  <a:pt x="26" y="424"/>
                </a:lnTo>
                <a:lnTo>
                  <a:pt x="23" y="421"/>
                </a:lnTo>
                <a:lnTo>
                  <a:pt x="15" y="409"/>
                </a:lnTo>
                <a:lnTo>
                  <a:pt x="12" y="400"/>
                </a:lnTo>
                <a:lnTo>
                  <a:pt x="8" y="388"/>
                </a:lnTo>
                <a:lnTo>
                  <a:pt x="3" y="373"/>
                </a:lnTo>
                <a:lnTo>
                  <a:pt x="0" y="355"/>
                </a:lnTo>
                <a:lnTo>
                  <a:pt x="15" y="314"/>
                </a:lnTo>
                <a:lnTo>
                  <a:pt x="30" y="275"/>
                </a:lnTo>
                <a:lnTo>
                  <a:pt x="46" y="241"/>
                </a:lnTo>
                <a:lnTo>
                  <a:pt x="64" y="208"/>
                </a:lnTo>
                <a:lnTo>
                  <a:pt x="82" y="180"/>
                </a:lnTo>
                <a:lnTo>
                  <a:pt x="100" y="155"/>
                </a:lnTo>
                <a:lnTo>
                  <a:pt x="118" y="131"/>
                </a:lnTo>
                <a:lnTo>
                  <a:pt x="136" y="112"/>
                </a:lnTo>
                <a:lnTo>
                  <a:pt x="155" y="94"/>
                </a:lnTo>
                <a:lnTo>
                  <a:pt x="171" y="79"/>
                </a:lnTo>
                <a:lnTo>
                  <a:pt x="189" y="65"/>
                </a:lnTo>
                <a:lnTo>
                  <a:pt x="204" y="55"/>
                </a:lnTo>
                <a:lnTo>
                  <a:pt x="232" y="39"/>
                </a:lnTo>
                <a:lnTo>
                  <a:pt x="253" y="28"/>
                </a:lnTo>
                <a:lnTo>
                  <a:pt x="255" y="28"/>
                </a:lnTo>
                <a:lnTo>
                  <a:pt x="268" y="22"/>
                </a:lnTo>
                <a:lnTo>
                  <a:pt x="270" y="22"/>
                </a:lnTo>
                <a:lnTo>
                  <a:pt x="305" y="10"/>
                </a:lnTo>
                <a:lnTo>
                  <a:pt x="314" y="7"/>
                </a:lnTo>
                <a:lnTo>
                  <a:pt x="334" y="3"/>
                </a:lnTo>
                <a:lnTo>
                  <a:pt x="353" y="0"/>
                </a:lnTo>
                <a:lnTo>
                  <a:pt x="371" y="0"/>
                </a:lnTo>
                <a:lnTo>
                  <a:pt x="389" y="1"/>
                </a:lnTo>
                <a:lnTo>
                  <a:pt x="421" y="7"/>
                </a:lnTo>
                <a:lnTo>
                  <a:pt x="453" y="13"/>
                </a:lnTo>
                <a:lnTo>
                  <a:pt x="463" y="16"/>
                </a:lnTo>
                <a:lnTo>
                  <a:pt x="473" y="22"/>
                </a:lnTo>
                <a:lnTo>
                  <a:pt x="487" y="30"/>
                </a:lnTo>
                <a:lnTo>
                  <a:pt x="500" y="40"/>
                </a:lnTo>
                <a:lnTo>
                  <a:pt x="530" y="64"/>
                </a:lnTo>
                <a:lnTo>
                  <a:pt x="561" y="91"/>
                </a:lnTo>
                <a:lnTo>
                  <a:pt x="613" y="140"/>
                </a:lnTo>
                <a:lnTo>
                  <a:pt x="635" y="162"/>
                </a:lnTo>
                <a:lnTo>
                  <a:pt x="638" y="173"/>
                </a:lnTo>
                <a:lnTo>
                  <a:pt x="646" y="202"/>
                </a:lnTo>
                <a:lnTo>
                  <a:pt x="650" y="223"/>
                </a:lnTo>
                <a:lnTo>
                  <a:pt x="655" y="250"/>
                </a:lnTo>
                <a:lnTo>
                  <a:pt x="656" y="280"/>
                </a:lnTo>
                <a:lnTo>
                  <a:pt x="658" y="315"/>
                </a:lnTo>
                <a:lnTo>
                  <a:pt x="658" y="333"/>
                </a:lnTo>
                <a:lnTo>
                  <a:pt x="656" y="349"/>
                </a:lnTo>
                <a:lnTo>
                  <a:pt x="650" y="381"/>
                </a:lnTo>
                <a:lnTo>
                  <a:pt x="644" y="407"/>
                </a:lnTo>
                <a:lnTo>
                  <a:pt x="635" y="430"/>
                </a:lnTo>
                <a:lnTo>
                  <a:pt x="628" y="448"/>
                </a:lnTo>
                <a:lnTo>
                  <a:pt x="621" y="461"/>
                </a:lnTo>
                <a:lnTo>
                  <a:pt x="613" y="471"/>
                </a:lnTo>
                <a:lnTo>
                  <a:pt x="612" y="419"/>
                </a:lnTo>
                <a:lnTo>
                  <a:pt x="609" y="366"/>
                </a:lnTo>
                <a:lnTo>
                  <a:pt x="607" y="342"/>
                </a:lnTo>
                <a:lnTo>
                  <a:pt x="604" y="323"/>
                </a:lnTo>
                <a:lnTo>
                  <a:pt x="601" y="308"/>
                </a:lnTo>
                <a:lnTo>
                  <a:pt x="598" y="302"/>
                </a:lnTo>
                <a:lnTo>
                  <a:pt x="595" y="299"/>
                </a:lnTo>
                <a:lnTo>
                  <a:pt x="588" y="291"/>
                </a:lnTo>
                <a:lnTo>
                  <a:pt x="577" y="284"/>
                </a:lnTo>
                <a:lnTo>
                  <a:pt x="557" y="275"/>
                </a:lnTo>
                <a:lnTo>
                  <a:pt x="540" y="268"/>
                </a:lnTo>
                <a:lnTo>
                  <a:pt x="534" y="266"/>
                </a:lnTo>
                <a:lnTo>
                  <a:pt x="531" y="266"/>
                </a:lnTo>
                <a:lnTo>
                  <a:pt x="540" y="260"/>
                </a:lnTo>
                <a:lnTo>
                  <a:pt x="554" y="25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8" name="Freeform 33"/>
          <p:cNvSpPr>
            <a:spLocks/>
          </p:cNvSpPr>
          <p:nvPr/>
        </p:nvSpPr>
        <p:spPr bwMode="auto">
          <a:xfrm>
            <a:off x="4154488" y="3457575"/>
            <a:ext cx="1042987" cy="869950"/>
          </a:xfrm>
          <a:custGeom>
            <a:avLst/>
            <a:gdLst>
              <a:gd name="T0" fmla="*/ 2147483646 w 657"/>
              <a:gd name="T1" fmla="*/ 2147483646 h 548"/>
              <a:gd name="T2" fmla="*/ 2147483646 w 657"/>
              <a:gd name="T3" fmla="*/ 2147483646 h 548"/>
              <a:gd name="T4" fmla="*/ 2147483646 w 657"/>
              <a:gd name="T5" fmla="*/ 2147483646 h 548"/>
              <a:gd name="T6" fmla="*/ 2147483646 w 657"/>
              <a:gd name="T7" fmla="*/ 2147483646 h 548"/>
              <a:gd name="T8" fmla="*/ 2147483646 w 657"/>
              <a:gd name="T9" fmla="*/ 2147483646 h 548"/>
              <a:gd name="T10" fmla="*/ 2147483646 w 657"/>
              <a:gd name="T11" fmla="*/ 2147483646 h 548"/>
              <a:gd name="T12" fmla="*/ 2147483646 w 657"/>
              <a:gd name="T13" fmla="*/ 2147483646 h 548"/>
              <a:gd name="T14" fmla="*/ 2147483646 w 657"/>
              <a:gd name="T15" fmla="*/ 2147483646 h 548"/>
              <a:gd name="T16" fmla="*/ 2147483646 w 657"/>
              <a:gd name="T17" fmla="*/ 2147483646 h 548"/>
              <a:gd name="T18" fmla="*/ 2147483646 w 657"/>
              <a:gd name="T19" fmla="*/ 2147483646 h 548"/>
              <a:gd name="T20" fmla="*/ 2147483646 w 657"/>
              <a:gd name="T21" fmla="*/ 2147483646 h 548"/>
              <a:gd name="T22" fmla="*/ 2147483646 w 657"/>
              <a:gd name="T23" fmla="*/ 2147483646 h 548"/>
              <a:gd name="T24" fmla="*/ 2147483646 w 657"/>
              <a:gd name="T25" fmla="*/ 2147483646 h 548"/>
              <a:gd name="T26" fmla="*/ 2147483646 w 657"/>
              <a:gd name="T27" fmla="*/ 2147483646 h 548"/>
              <a:gd name="T28" fmla="*/ 2147483646 w 657"/>
              <a:gd name="T29" fmla="*/ 2147483646 h 548"/>
              <a:gd name="T30" fmla="*/ 2147483646 w 657"/>
              <a:gd name="T31" fmla="*/ 2147483646 h 548"/>
              <a:gd name="T32" fmla="*/ 2147483646 w 657"/>
              <a:gd name="T33" fmla="*/ 2147483646 h 548"/>
              <a:gd name="T34" fmla="*/ 2147483646 w 657"/>
              <a:gd name="T35" fmla="*/ 2147483646 h 548"/>
              <a:gd name="T36" fmla="*/ 2147483646 w 657"/>
              <a:gd name="T37" fmla="*/ 2147483646 h 548"/>
              <a:gd name="T38" fmla="*/ 2147483646 w 657"/>
              <a:gd name="T39" fmla="*/ 2147483646 h 548"/>
              <a:gd name="T40" fmla="*/ 2147483646 w 657"/>
              <a:gd name="T41" fmla="*/ 2147483646 h 548"/>
              <a:gd name="T42" fmla="*/ 2147483646 w 657"/>
              <a:gd name="T43" fmla="*/ 2147483646 h 548"/>
              <a:gd name="T44" fmla="*/ 2147483646 w 657"/>
              <a:gd name="T45" fmla="*/ 2147483646 h 548"/>
              <a:gd name="T46" fmla="*/ 2147483646 w 657"/>
              <a:gd name="T47" fmla="*/ 2147483646 h 548"/>
              <a:gd name="T48" fmla="*/ 2147483646 w 657"/>
              <a:gd name="T49" fmla="*/ 2147483646 h 548"/>
              <a:gd name="T50" fmla="*/ 2147483646 w 657"/>
              <a:gd name="T51" fmla="*/ 2147483646 h 548"/>
              <a:gd name="T52" fmla="*/ 2147483646 w 657"/>
              <a:gd name="T53" fmla="*/ 2147483646 h 548"/>
              <a:gd name="T54" fmla="*/ 0 w 657"/>
              <a:gd name="T55" fmla="*/ 2147483646 h 548"/>
              <a:gd name="T56" fmla="*/ 2147483646 w 657"/>
              <a:gd name="T57" fmla="*/ 2147483646 h 548"/>
              <a:gd name="T58" fmla="*/ 2147483646 w 657"/>
              <a:gd name="T59" fmla="*/ 2147483646 h 548"/>
              <a:gd name="T60" fmla="*/ 2147483646 w 657"/>
              <a:gd name="T61" fmla="*/ 2147483646 h 548"/>
              <a:gd name="T62" fmla="*/ 2147483646 w 657"/>
              <a:gd name="T63" fmla="*/ 2147483646 h 548"/>
              <a:gd name="T64" fmla="*/ 2147483646 w 657"/>
              <a:gd name="T65" fmla="*/ 2147483646 h 548"/>
              <a:gd name="T66" fmla="*/ 2147483646 w 657"/>
              <a:gd name="T67" fmla="*/ 2147483646 h 548"/>
              <a:gd name="T68" fmla="*/ 2147483646 w 657"/>
              <a:gd name="T69" fmla="*/ 2147483646 h 548"/>
              <a:gd name="T70" fmla="*/ 2147483646 w 657"/>
              <a:gd name="T71" fmla="*/ 2147483646 h 548"/>
              <a:gd name="T72" fmla="*/ 2147483646 w 657"/>
              <a:gd name="T73" fmla="*/ 2147483646 h 548"/>
              <a:gd name="T74" fmla="*/ 2147483646 w 657"/>
              <a:gd name="T75" fmla="*/ 0 h 548"/>
              <a:gd name="T76" fmla="*/ 2147483646 w 657"/>
              <a:gd name="T77" fmla="*/ 2147483646 h 548"/>
              <a:gd name="T78" fmla="*/ 2147483646 w 657"/>
              <a:gd name="T79" fmla="*/ 2147483646 h 548"/>
              <a:gd name="T80" fmla="*/ 2147483646 w 657"/>
              <a:gd name="T81" fmla="*/ 2147483646 h 548"/>
              <a:gd name="T82" fmla="*/ 2147483646 w 657"/>
              <a:gd name="T83" fmla="*/ 2147483646 h 548"/>
              <a:gd name="T84" fmla="*/ 2147483646 w 657"/>
              <a:gd name="T85" fmla="*/ 2147483646 h 548"/>
              <a:gd name="T86" fmla="*/ 2147483646 w 657"/>
              <a:gd name="T87" fmla="*/ 2147483646 h 548"/>
              <a:gd name="T88" fmla="*/ 2147483646 w 657"/>
              <a:gd name="T89" fmla="*/ 2147483646 h 548"/>
              <a:gd name="T90" fmla="*/ 2147483646 w 657"/>
              <a:gd name="T91" fmla="*/ 2147483646 h 548"/>
              <a:gd name="T92" fmla="*/ 2147483646 w 657"/>
              <a:gd name="T93" fmla="*/ 2147483646 h 548"/>
              <a:gd name="T94" fmla="*/ 2147483646 w 657"/>
              <a:gd name="T95" fmla="*/ 2147483646 h 548"/>
              <a:gd name="T96" fmla="*/ 2147483646 w 657"/>
              <a:gd name="T97" fmla="*/ 2147483646 h 548"/>
              <a:gd name="T98" fmla="*/ 2147483646 w 657"/>
              <a:gd name="T99" fmla="*/ 2147483646 h 548"/>
              <a:gd name="T100" fmla="*/ 2147483646 w 657"/>
              <a:gd name="T101" fmla="*/ 2147483646 h 548"/>
              <a:gd name="T102" fmla="*/ 2147483646 w 657"/>
              <a:gd name="T103" fmla="*/ 2147483646 h 548"/>
              <a:gd name="T104" fmla="*/ 2147483646 w 657"/>
              <a:gd name="T105" fmla="*/ 2147483646 h 5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57" h="548">
                <a:moveTo>
                  <a:pt x="511" y="281"/>
                </a:moveTo>
                <a:lnTo>
                  <a:pt x="511" y="281"/>
                </a:lnTo>
                <a:lnTo>
                  <a:pt x="507" y="299"/>
                </a:lnTo>
                <a:lnTo>
                  <a:pt x="501" y="316"/>
                </a:lnTo>
                <a:lnTo>
                  <a:pt x="493" y="332"/>
                </a:lnTo>
                <a:lnTo>
                  <a:pt x="485" y="348"/>
                </a:lnTo>
                <a:lnTo>
                  <a:pt x="474" y="363"/>
                </a:lnTo>
                <a:lnTo>
                  <a:pt x="462" y="376"/>
                </a:lnTo>
                <a:lnTo>
                  <a:pt x="447" y="388"/>
                </a:lnTo>
                <a:lnTo>
                  <a:pt x="429" y="399"/>
                </a:lnTo>
                <a:lnTo>
                  <a:pt x="437" y="388"/>
                </a:lnTo>
                <a:lnTo>
                  <a:pt x="453" y="359"/>
                </a:lnTo>
                <a:lnTo>
                  <a:pt x="462" y="339"/>
                </a:lnTo>
                <a:lnTo>
                  <a:pt x="470" y="320"/>
                </a:lnTo>
                <a:lnTo>
                  <a:pt x="474" y="299"/>
                </a:lnTo>
                <a:lnTo>
                  <a:pt x="476" y="290"/>
                </a:lnTo>
                <a:lnTo>
                  <a:pt x="477" y="281"/>
                </a:lnTo>
                <a:lnTo>
                  <a:pt x="483" y="266"/>
                </a:lnTo>
                <a:lnTo>
                  <a:pt x="490" y="252"/>
                </a:lnTo>
                <a:lnTo>
                  <a:pt x="495" y="237"/>
                </a:lnTo>
                <a:lnTo>
                  <a:pt x="498" y="220"/>
                </a:lnTo>
                <a:lnTo>
                  <a:pt x="492" y="231"/>
                </a:lnTo>
                <a:lnTo>
                  <a:pt x="485" y="243"/>
                </a:lnTo>
                <a:lnTo>
                  <a:pt x="474" y="256"/>
                </a:lnTo>
                <a:lnTo>
                  <a:pt x="461" y="269"/>
                </a:lnTo>
                <a:lnTo>
                  <a:pt x="429" y="299"/>
                </a:lnTo>
                <a:lnTo>
                  <a:pt x="397" y="329"/>
                </a:lnTo>
                <a:lnTo>
                  <a:pt x="363" y="357"/>
                </a:lnTo>
                <a:lnTo>
                  <a:pt x="334" y="381"/>
                </a:lnTo>
                <a:lnTo>
                  <a:pt x="305" y="405"/>
                </a:lnTo>
                <a:lnTo>
                  <a:pt x="310" y="391"/>
                </a:lnTo>
                <a:lnTo>
                  <a:pt x="318" y="378"/>
                </a:lnTo>
                <a:lnTo>
                  <a:pt x="324" y="362"/>
                </a:lnTo>
                <a:lnTo>
                  <a:pt x="328" y="347"/>
                </a:lnTo>
                <a:lnTo>
                  <a:pt x="331" y="330"/>
                </a:lnTo>
                <a:lnTo>
                  <a:pt x="333" y="313"/>
                </a:lnTo>
                <a:lnTo>
                  <a:pt x="333" y="296"/>
                </a:lnTo>
                <a:lnTo>
                  <a:pt x="330" y="278"/>
                </a:lnTo>
                <a:lnTo>
                  <a:pt x="342" y="255"/>
                </a:lnTo>
                <a:lnTo>
                  <a:pt x="352" y="231"/>
                </a:lnTo>
                <a:lnTo>
                  <a:pt x="361" y="207"/>
                </a:lnTo>
                <a:lnTo>
                  <a:pt x="367" y="185"/>
                </a:lnTo>
                <a:lnTo>
                  <a:pt x="371" y="164"/>
                </a:lnTo>
                <a:lnTo>
                  <a:pt x="374" y="146"/>
                </a:lnTo>
                <a:lnTo>
                  <a:pt x="374" y="131"/>
                </a:lnTo>
                <a:lnTo>
                  <a:pt x="373" y="125"/>
                </a:lnTo>
                <a:lnTo>
                  <a:pt x="371" y="119"/>
                </a:lnTo>
                <a:lnTo>
                  <a:pt x="366" y="147"/>
                </a:lnTo>
                <a:lnTo>
                  <a:pt x="357" y="177"/>
                </a:lnTo>
                <a:lnTo>
                  <a:pt x="345" y="214"/>
                </a:lnTo>
                <a:lnTo>
                  <a:pt x="336" y="234"/>
                </a:lnTo>
                <a:lnTo>
                  <a:pt x="327" y="253"/>
                </a:lnTo>
                <a:lnTo>
                  <a:pt x="316" y="274"/>
                </a:lnTo>
                <a:lnTo>
                  <a:pt x="306" y="292"/>
                </a:lnTo>
                <a:lnTo>
                  <a:pt x="293" y="311"/>
                </a:lnTo>
                <a:lnTo>
                  <a:pt x="279" y="327"/>
                </a:lnTo>
                <a:lnTo>
                  <a:pt x="264" y="342"/>
                </a:lnTo>
                <a:lnTo>
                  <a:pt x="247" y="356"/>
                </a:lnTo>
                <a:lnTo>
                  <a:pt x="230" y="368"/>
                </a:lnTo>
                <a:lnTo>
                  <a:pt x="215" y="379"/>
                </a:lnTo>
                <a:lnTo>
                  <a:pt x="191" y="402"/>
                </a:lnTo>
                <a:lnTo>
                  <a:pt x="172" y="424"/>
                </a:lnTo>
                <a:lnTo>
                  <a:pt x="159" y="443"/>
                </a:lnTo>
                <a:lnTo>
                  <a:pt x="148" y="460"/>
                </a:lnTo>
                <a:lnTo>
                  <a:pt x="142" y="472"/>
                </a:lnTo>
                <a:lnTo>
                  <a:pt x="138" y="482"/>
                </a:lnTo>
                <a:lnTo>
                  <a:pt x="138" y="484"/>
                </a:lnTo>
                <a:lnTo>
                  <a:pt x="128" y="470"/>
                </a:lnTo>
                <a:lnTo>
                  <a:pt x="119" y="455"/>
                </a:lnTo>
                <a:lnTo>
                  <a:pt x="111" y="437"/>
                </a:lnTo>
                <a:lnTo>
                  <a:pt x="108" y="429"/>
                </a:lnTo>
                <a:lnTo>
                  <a:pt x="107" y="420"/>
                </a:lnTo>
                <a:lnTo>
                  <a:pt x="107" y="411"/>
                </a:lnTo>
                <a:lnTo>
                  <a:pt x="108" y="402"/>
                </a:lnTo>
                <a:lnTo>
                  <a:pt x="111" y="393"/>
                </a:lnTo>
                <a:lnTo>
                  <a:pt x="114" y="384"/>
                </a:lnTo>
                <a:lnTo>
                  <a:pt x="123" y="365"/>
                </a:lnTo>
                <a:lnTo>
                  <a:pt x="129" y="345"/>
                </a:lnTo>
                <a:lnTo>
                  <a:pt x="139" y="311"/>
                </a:lnTo>
                <a:lnTo>
                  <a:pt x="147" y="295"/>
                </a:lnTo>
                <a:lnTo>
                  <a:pt x="154" y="277"/>
                </a:lnTo>
                <a:lnTo>
                  <a:pt x="165" y="261"/>
                </a:lnTo>
                <a:lnTo>
                  <a:pt x="178" y="243"/>
                </a:lnTo>
                <a:lnTo>
                  <a:pt x="165" y="258"/>
                </a:lnTo>
                <a:lnTo>
                  <a:pt x="153" y="274"/>
                </a:lnTo>
                <a:lnTo>
                  <a:pt x="139" y="295"/>
                </a:lnTo>
                <a:lnTo>
                  <a:pt x="128" y="317"/>
                </a:lnTo>
                <a:lnTo>
                  <a:pt x="104" y="368"/>
                </a:lnTo>
                <a:lnTo>
                  <a:pt x="81" y="420"/>
                </a:lnTo>
                <a:lnTo>
                  <a:pt x="62" y="467"/>
                </a:lnTo>
                <a:lnTo>
                  <a:pt x="47" y="509"/>
                </a:lnTo>
                <a:lnTo>
                  <a:pt x="34" y="548"/>
                </a:lnTo>
                <a:lnTo>
                  <a:pt x="26" y="539"/>
                </a:lnTo>
                <a:lnTo>
                  <a:pt x="19" y="530"/>
                </a:lnTo>
                <a:lnTo>
                  <a:pt x="11" y="518"/>
                </a:lnTo>
                <a:lnTo>
                  <a:pt x="6" y="506"/>
                </a:lnTo>
                <a:lnTo>
                  <a:pt x="1" y="491"/>
                </a:lnTo>
                <a:lnTo>
                  <a:pt x="0" y="478"/>
                </a:lnTo>
                <a:lnTo>
                  <a:pt x="1" y="461"/>
                </a:lnTo>
                <a:lnTo>
                  <a:pt x="4" y="445"/>
                </a:lnTo>
                <a:lnTo>
                  <a:pt x="9" y="429"/>
                </a:lnTo>
                <a:lnTo>
                  <a:pt x="11" y="414"/>
                </a:lnTo>
                <a:lnTo>
                  <a:pt x="11" y="400"/>
                </a:lnTo>
                <a:lnTo>
                  <a:pt x="10" y="385"/>
                </a:lnTo>
                <a:lnTo>
                  <a:pt x="7" y="368"/>
                </a:lnTo>
                <a:lnTo>
                  <a:pt x="6" y="351"/>
                </a:lnTo>
                <a:lnTo>
                  <a:pt x="6" y="332"/>
                </a:lnTo>
                <a:lnTo>
                  <a:pt x="7" y="307"/>
                </a:lnTo>
                <a:lnTo>
                  <a:pt x="13" y="280"/>
                </a:lnTo>
                <a:lnTo>
                  <a:pt x="17" y="265"/>
                </a:lnTo>
                <a:lnTo>
                  <a:pt x="23" y="249"/>
                </a:lnTo>
                <a:lnTo>
                  <a:pt x="31" y="234"/>
                </a:lnTo>
                <a:lnTo>
                  <a:pt x="40" y="216"/>
                </a:lnTo>
                <a:lnTo>
                  <a:pt x="50" y="200"/>
                </a:lnTo>
                <a:lnTo>
                  <a:pt x="61" y="182"/>
                </a:lnTo>
                <a:lnTo>
                  <a:pt x="75" y="164"/>
                </a:lnTo>
                <a:lnTo>
                  <a:pt x="90" y="146"/>
                </a:lnTo>
                <a:lnTo>
                  <a:pt x="98" y="133"/>
                </a:lnTo>
                <a:lnTo>
                  <a:pt x="108" y="119"/>
                </a:lnTo>
                <a:lnTo>
                  <a:pt x="120" y="104"/>
                </a:lnTo>
                <a:lnTo>
                  <a:pt x="135" y="87"/>
                </a:lnTo>
                <a:lnTo>
                  <a:pt x="151" y="70"/>
                </a:lnTo>
                <a:lnTo>
                  <a:pt x="171" y="57"/>
                </a:lnTo>
                <a:lnTo>
                  <a:pt x="180" y="51"/>
                </a:lnTo>
                <a:lnTo>
                  <a:pt x="190" y="46"/>
                </a:lnTo>
                <a:lnTo>
                  <a:pt x="232" y="31"/>
                </a:lnTo>
                <a:lnTo>
                  <a:pt x="273" y="18"/>
                </a:lnTo>
                <a:lnTo>
                  <a:pt x="309" y="8"/>
                </a:lnTo>
                <a:lnTo>
                  <a:pt x="333" y="3"/>
                </a:lnTo>
                <a:lnTo>
                  <a:pt x="366" y="0"/>
                </a:lnTo>
                <a:lnTo>
                  <a:pt x="397" y="2"/>
                </a:lnTo>
                <a:lnTo>
                  <a:pt x="404" y="3"/>
                </a:lnTo>
                <a:lnTo>
                  <a:pt x="416" y="6"/>
                </a:lnTo>
                <a:lnTo>
                  <a:pt x="434" y="15"/>
                </a:lnTo>
                <a:lnTo>
                  <a:pt x="458" y="27"/>
                </a:lnTo>
                <a:lnTo>
                  <a:pt x="486" y="48"/>
                </a:lnTo>
                <a:lnTo>
                  <a:pt x="502" y="61"/>
                </a:lnTo>
                <a:lnTo>
                  <a:pt x="520" y="76"/>
                </a:lnTo>
                <a:lnTo>
                  <a:pt x="538" y="94"/>
                </a:lnTo>
                <a:lnTo>
                  <a:pt x="559" y="115"/>
                </a:lnTo>
                <a:lnTo>
                  <a:pt x="580" y="137"/>
                </a:lnTo>
                <a:lnTo>
                  <a:pt x="602" y="164"/>
                </a:lnTo>
                <a:lnTo>
                  <a:pt x="609" y="183"/>
                </a:lnTo>
                <a:lnTo>
                  <a:pt x="618" y="205"/>
                </a:lnTo>
                <a:lnTo>
                  <a:pt x="629" y="235"/>
                </a:lnTo>
                <a:lnTo>
                  <a:pt x="639" y="269"/>
                </a:lnTo>
                <a:lnTo>
                  <a:pt x="648" y="307"/>
                </a:lnTo>
                <a:lnTo>
                  <a:pt x="654" y="347"/>
                </a:lnTo>
                <a:lnTo>
                  <a:pt x="656" y="366"/>
                </a:lnTo>
                <a:lnTo>
                  <a:pt x="657" y="387"/>
                </a:lnTo>
                <a:lnTo>
                  <a:pt x="656" y="406"/>
                </a:lnTo>
                <a:lnTo>
                  <a:pt x="654" y="424"/>
                </a:lnTo>
                <a:lnTo>
                  <a:pt x="653" y="439"/>
                </a:lnTo>
                <a:lnTo>
                  <a:pt x="650" y="454"/>
                </a:lnTo>
                <a:lnTo>
                  <a:pt x="642" y="478"/>
                </a:lnTo>
                <a:lnTo>
                  <a:pt x="635" y="497"/>
                </a:lnTo>
                <a:lnTo>
                  <a:pt x="626" y="512"/>
                </a:lnTo>
                <a:lnTo>
                  <a:pt x="618" y="522"/>
                </a:lnTo>
                <a:lnTo>
                  <a:pt x="614" y="528"/>
                </a:lnTo>
                <a:lnTo>
                  <a:pt x="611" y="533"/>
                </a:lnTo>
                <a:lnTo>
                  <a:pt x="605" y="516"/>
                </a:lnTo>
                <a:lnTo>
                  <a:pt x="599" y="500"/>
                </a:lnTo>
                <a:lnTo>
                  <a:pt x="589" y="466"/>
                </a:lnTo>
                <a:lnTo>
                  <a:pt x="581" y="430"/>
                </a:lnTo>
                <a:lnTo>
                  <a:pt x="575" y="397"/>
                </a:lnTo>
                <a:lnTo>
                  <a:pt x="566" y="348"/>
                </a:lnTo>
                <a:lnTo>
                  <a:pt x="565" y="338"/>
                </a:lnTo>
                <a:lnTo>
                  <a:pt x="565" y="341"/>
                </a:lnTo>
                <a:lnTo>
                  <a:pt x="563" y="353"/>
                </a:lnTo>
                <a:lnTo>
                  <a:pt x="560" y="365"/>
                </a:lnTo>
                <a:lnTo>
                  <a:pt x="553" y="388"/>
                </a:lnTo>
                <a:lnTo>
                  <a:pt x="545" y="406"/>
                </a:lnTo>
                <a:lnTo>
                  <a:pt x="541" y="414"/>
                </a:lnTo>
                <a:lnTo>
                  <a:pt x="543" y="408"/>
                </a:lnTo>
                <a:lnTo>
                  <a:pt x="543" y="399"/>
                </a:lnTo>
                <a:lnTo>
                  <a:pt x="541" y="381"/>
                </a:lnTo>
                <a:lnTo>
                  <a:pt x="537" y="359"/>
                </a:lnTo>
                <a:lnTo>
                  <a:pt x="531" y="336"/>
                </a:lnTo>
                <a:lnTo>
                  <a:pt x="519" y="299"/>
                </a:lnTo>
                <a:lnTo>
                  <a:pt x="511" y="28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9" name="Freeform 66"/>
          <p:cNvSpPr>
            <a:spLocks/>
          </p:cNvSpPr>
          <p:nvPr/>
        </p:nvSpPr>
        <p:spPr bwMode="auto">
          <a:xfrm>
            <a:off x="4192588" y="4862513"/>
            <a:ext cx="1060450" cy="868362"/>
          </a:xfrm>
          <a:custGeom>
            <a:avLst/>
            <a:gdLst>
              <a:gd name="T0" fmla="*/ 2147483646 w 668"/>
              <a:gd name="T1" fmla="*/ 2147483646 h 547"/>
              <a:gd name="T2" fmla="*/ 2147483646 w 668"/>
              <a:gd name="T3" fmla="*/ 2147483646 h 547"/>
              <a:gd name="T4" fmla="*/ 2147483646 w 668"/>
              <a:gd name="T5" fmla="*/ 2147483646 h 547"/>
              <a:gd name="T6" fmla="*/ 2147483646 w 668"/>
              <a:gd name="T7" fmla="*/ 2147483646 h 547"/>
              <a:gd name="T8" fmla="*/ 2147483646 w 668"/>
              <a:gd name="T9" fmla="*/ 2147483646 h 547"/>
              <a:gd name="T10" fmla="*/ 2147483646 w 668"/>
              <a:gd name="T11" fmla="*/ 2147483646 h 547"/>
              <a:gd name="T12" fmla="*/ 2147483646 w 668"/>
              <a:gd name="T13" fmla="*/ 2147483646 h 547"/>
              <a:gd name="T14" fmla="*/ 2147483646 w 668"/>
              <a:gd name="T15" fmla="*/ 2147483646 h 547"/>
              <a:gd name="T16" fmla="*/ 2147483646 w 668"/>
              <a:gd name="T17" fmla="*/ 2147483646 h 547"/>
              <a:gd name="T18" fmla="*/ 2147483646 w 668"/>
              <a:gd name="T19" fmla="*/ 2147483646 h 547"/>
              <a:gd name="T20" fmla="*/ 2147483646 w 668"/>
              <a:gd name="T21" fmla="*/ 2147483646 h 547"/>
              <a:gd name="T22" fmla="*/ 2147483646 w 668"/>
              <a:gd name="T23" fmla="*/ 2147483646 h 547"/>
              <a:gd name="T24" fmla="*/ 2147483646 w 668"/>
              <a:gd name="T25" fmla="*/ 2147483646 h 547"/>
              <a:gd name="T26" fmla="*/ 2147483646 w 668"/>
              <a:gd name="T27" fmla="*/ 2147483646 h 547"/>
              <a:gd name="T28" fmla="*/ 2147483646 w 668"/>
              <a:gd name="T29" fmla="*/ 2147483646 h 547"/>
              <a:gd name="T30" fmla="*/ 2147483646 w 668"/>
              <a:gd name="T31" fmla="*/ 2147483646 h 547"/>
              <a:gd name="T32" fmla="*/ 2147483646 w 668"/>
              <a:gd name="T33" fmla="*/ 2147483646 h 547"/>
              <a:gd name="T34" fmla="*/ 2147483646 w 668"/>
              <a:gd name="T35" fmla="*/ 2147483646 h 547"/>
              <a:gd name="T36" fmla="*/ 2147483646 w 668"/>
              <a:gd name="T37" fmla="*/ 2147483646 h 547"/>
              <a:gd name="T38" fmla="*/ 2147483646 w 668"/>
              <a:gd name="T39" fmla="*/ 2147483646 h 547"/>
              <a:gd name="T40" fmla="*/ 2147483646 w 668"/>
              <a:gd name="T41" fmla="*/ 2147483646 h 547"/>
              <a:gd name="T42" fmla="*/ 2147483646 w 668"/>
              <a:gd name="T43" fmla="*/ 2147483646 h 547"/>
              <a:gd name="T44" fmla="*/ 2147483646 w 668"/>
              <a:gd name="T45" fmla="*/ 2147483646 h 547"/>
              <a:gd name="T46" fmla="*/ 2147483646 w 668"/>
              <a:gd name="T47" fmla="*/ 2147483646 h 547"/>
              <a:gd name="T48" fmla="*/ 2147483646 w 668"/>
              <a:gd name="T49" fmla="*/ 2147483646 h 547"/>
              <a:gd name="T50" fmla="*/ 2147483646 w 668"/>
              <a:gd name="T51" fmla="*/ 2147483646 h 547"/>
              <a:gd name="T52" fmla="*/ 2147483646 w 668"/>
              <a:gd name="T53" fmla="*/ 2147483646 h 547"/>
              <a:gd name="T54" fmla="*/ 2147483646 w 668"/>
              <a:gd name="T55" fmla="*/ 2147483646 h 547"/>
              <a:gd name="T56" fmla="*/ 2147483646 w 668"/>
              <a:gd name="T57" fmla="*/ 2147483646 h 547"/>
              <a:gd name="T58" fmla="*/ 2147483646 w 668"/>
              <a:gd name="T59" fmla="*/ 2147483646 h 547"/>
              <a:gd name="T60" fmla="*/ 2147483646 w 668"/>
              <a:gd name="T61" fmla="*/ 2147483646 h 547"/>
              <a:gd name="T62" fmla="*/ 2147483646 w 668"/>
              <a:gd name="T63" fmla="*/ 2147483646 h 547"/>
              <a:gd name="T64" fmla="*/ 2147483646 w 668"/>
              <a:gd name="T65" fmla="*/ 2147483646 h 547"/>
              <a:gd name="T66" fmla="*/ 2147483646 w 668"/>
              <a:gd name="T67" fmla="*/ 2147483646 h 547"/>
              <a:gd name="T68" fmla="*/ 2147483646 w 668"/>
              <a:gd name="T69" fmla="*/ 2147483646 h 547"/>
              <a:gd name="T70" fmla="*/ 2147483646 w 668"/>
              <a:gd name="T71" fmla="*/ 2147483646 h 547"/>
              <a:gd name="T72" fmla="*/ 2147483646 w 668"/>
              <a:gd name="T73" fmla="*/ 2147483646 h 547"/>
              <a:gd name="T74" fmla="*/ 2147483646 w 668"/>
              <a:gd name="T75" fmla="*/ 2147483646 h 547"/>
              <a:gd name="T76" fmla="*/ 2147483646 w 668"/>
              <a:gd name="T77" fmla="*/ 2147483646 h 547"/>
              <a:gd name="T78" fmla="*/ 2147483646 w 668"/>
              <a:gd name="T79" fmla="*/ 2147483646 h 547"/>
              <a:gd name="T80" fmla="*/ 2147483646 w 668"/>
              <a:gd name="T81" fmla="*/ 2147483646 h 547"/>
              <a:gd name="T82" fmla="*/ 2147483646 w 668"/>
              <a:gd name="T83" fmla="*/ 2147483646 h 547"/>
              <a:gd name="T84" fmla="*/ 2147483646 w 668"/>
              <a:gd name="T85" fmla="*/ 2147483646 h 547"/>
              <a:gd name="T86" fmla="*/ 2147483646 w 668"/>
              <a:gd name="T87" fmla="*/ 2147483646 h 547"/>
              <a:gd name="T88" fmla="*/ 2147483646 w 668"/>
              <a:gd name="T89" fmla="*/ 2147483646 h 547"/>
              <a:gd name="T90" fmla="*/ 2147483646 w 668"/>
              <a:gd name="T91" fmla="*/ 2147483646 h 547"/>
              <a:gd name="T92" fmla="*/ 2147483646 w 668"/>
              <a:gd name="T93" fmla="*/ 2147483646 h 547"/>
              <a:gd name="T94" fmla="*/ 2147483646 w 668"/>
              <a:gd name="T95" fmla="*/ 2147483646 h 547"/>
              <a:gd name="T96" fmla="*/ 0 w 668"/>
              <a:gd name="T97" fmla="*/ 2147483646 h 547"/>
              <a:gd name="T98" fmla="*/ 2147483646 w 668"/>
              <a:gd name="T99" fmla="*/ 2147483646 h 547"/>
              <a:gd name="T100" fmla="*/ 2147483646 w 668"/>
              <a:gd name="T101" fmla="*/ 2147483646 h 547"/>
              <a:gd name="T102" fmla="*/ 2147483646 w 668"/>
              <a:gd name="T103" fmla="*/ 2147483646 h 547"/>
              <a:gd name="T104" fmla="*/ 2147483646 w 668"/>
              <a:gd name="T105" fmla="*/ 2147483646 h 547"/>
              <a:gd name="T106" fmla="*/ 2147483646 w 668"/>
              <a:gd name="T107" fmla="*/ 2147483646 h 547"/>
              <a:gd name="T108" fmla="*/ 2147483646 w 668"/>
              <a:gd name="T109" fmla="*/ 2147483646 h 547"/>
              <a:gd name="T110" fmla="*/ 2147483646 w 668"/>
              <a:gd name="T111" fmla="*/ 2147483646 h 547"/>
              <a:gd name="T112" fmla="*/ 2147483646 w 668"/>
              <a:gd name="T113" fmla="*/ 2147483646 h 547"/>
              <a:gd name="T114" fmla="*/ 2147483646 w 668"/>
              <a:gd name="T115" fmla="*/ 2147483646 h 547"/>
              <a:gd name="T116" fmla="*/ 2147483646 w 668"/>
              <a:gd name="T117" fmla="*/ 2147483646 h 547"/>
              <a:gd name="T118" fmla="*/ 2147483646 w 668"/>
              <a:gd name="T119" fmla="*/ 2147483646 h 5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8" h="547">
                <a:moveTo>
                  <a:pt x="335" y="3"/>
                </a:moveTo>
                <a:lnTo>
                  <a:pt x="335" y="3"/>
                </a:lnTo>
                <a:lnTo>
                  <a:pt x="378" y="0"/>
                </a:lnTo>
                <a:lnTo>
                  <a:pt x="417" y="1"/>
                </a:lnTo>
                <a:lnTo>
                  <a:pt x="433" y="3"/>
                </a:lnTo>
                <a:lnTo>
                  <a:pt x="450" y="4"/>
                </a:lnTo>
                <a:lnTo>
                  <a:pt x="463" y="7"/>
                </a:lnTo>
                <a:lnTo>
                  <a:pt x="475" y="12"/>
                </a:lnTo>
                <a:lnTo>
                  <a:pt x="500" y="22"/>
                </a:lnTo>
                <a:lnTo>
                  <a:pt x="528" y="40"/>
                </a:lnTo>
                <a:lnTo>
                  <a:pt x="557" y="59"/>
                </a:lnTo>
                <a:lnTo>
                  <a:pt x="586" y="83"/>
                </a:lnTo>
                <a:lnTo>
                  <a:pt x="613" y="109"/>
                </a:lnTo>
                <a:lnTo>
                  <a:pt x="625" y="122"/>
                </a:lnTo>
                <a:lnTo>
                  <a:pt x="636" y="135"/>
                </a:lnTo>
                <a:lnTo>
                  <a:pt x="646" y="149"/>
                </a:lnTo>
                <a:lnTo>
                  <a:pt x="652" y="162"/>
                </a:lnTo>
                <a:lnTo>
                  <a:pt x="658" y="174"/>
                </a:lnTo>
                <a:lnTo>
                  <a:pt x="661" y="187"/>
                </a:lnTo>
                <a:lnTo>
                  <a:pt x="664" y="217"/>
                </a:lnTo>
                <a:lnTo>
                  <a:pt x="667" y="257"/>
                </a:lnTo>
                <a:lnTo>
                  <a:pt x="668" y="345"/>
                </a:lnTo>
                <a:lnTo>
                  <a:pt x="668" y="421"/>
                </a:lnTo>
                <a:lnTo>
                  <a:pt x="668" y="454"/>
                </a:lnTo>
                <a:lnTo>
                  <a:pt x="665" y="473"/>
                </a:lnTo>
                <a:lnTo>
                  <a:pt x="661" y="492"/>
                </a:lnTo>
                <a:lnTo>
                  <a:pt x="656" y="510"/>
                </a:lnTo>
                <a:lnTo>
                  <a:pt x="652" y="523"/>
                </a:lnTo>
                <a:lnTo>
                  <a:pt x="646" y="532"/>
                </a:lnTo>
                <a:lnTo>
                  <a:pt x="644" y="535"/>
                </a:lnTo>
                <a:lnTo>
                  <a:pt x="642" y="535"/>
                </a:lnTo>
                <a:lnTo>
                  <a:pt x="639" y="534"/>
                </a:lnTo>
                <a:lnTo>
                  <a:pt x="637" y="531"/>
                </a:lnTo>
                <a:lnTo>
                  <a:pt x="634" y="525"/>
                </a:lnTo>
                <a:lnTo>
                  <a:pt x="631" y="517"/>
                </a:lnTo>
                <a:lnTo>
                  <a:pt x="628" y="494"/>
                </a:lnTo>
                <a:lnTo>
                  <a:pt x="625" y="462"/>
                </a:lnTo>
                <a:lnTo>
                  <a:pt x="622" y="390"/>
                </a:lnTo>
                <a:lnTo>
                  <a:pt x="621" y="354"/>
                </a:lnTo>
                <a:lnTo>
                  <a:pt x="618" y="323"/>
                </a:lnTo>
                <a:lnTo>
                  <a:pt x="616" y="309"/>
                </a:lnTo>
                <a:lnTo>
                  <a:pt x="613" y="297"/>
                </a:lnTo>
                <a:lnTo>
                  <a:pt x="610" y="290"/>
                </a:lnTo>
                <a:lnTo>
                  <a:pt x="607" y="284"/>
                </a:lnTo>
                <a:lnTo>
                  <a:pt x="598" y="277"/>
                </a:lnTo>
                <a:lnTo>
                  <a:pt x="588" y="271"/>
                </a:lnTo>
                <a:lnTo>
                  <a:pt x="566" y="260"/>
                </a:lnTo>
                <a:lnTo>
                  <a:pt x="549" y="253"/>
                </a:lnTo>
                <a:lnTo>
                  <a:pt x="542" y="250"/>
                </a:lnTo>
                <a:lnTo>
                  <a:pt x="459" y="256"/>
                </a:lnTo>
                <a:lnTo>
                  <a:pt x="420" y="256"/>
                </a:lnTo>
                <a:lnTo>
                  <a:pt x="347" y="256"/>
                </a:lnTo>
                <a:lnTo>
                  <a:pt x="305" y="256"/>
                </a:lnTo>
                <a:lnTo>
                  <a:pt x="265" y="259"/>
                </a:lnTo>
                <a:lnTo>
                  <a:pt x="227" y="262"/>
                </a:lnTo>
                <a:lnTo>
                  <a:pt x="192" y="268"/>
                </a:lnTo>
                <a:lnTo>
                  <a:pt x="179" y="271"/>
                </a:lnTo>
                <a:lnTo>
                  <a:pt x="166" y="272"/>
                </a:lnTo>
                <a:lnTo>
                  <a:pt x="146" y="274"/>
                </a:lnTo>
                <a:lnTo>
                  <a:pt x="133" y="274"/>
                </a:lnTo>
                <a:lnTo>
                  <a:pt x="122" y="275"/>
                </a:lnTo>
                <a:lnTo>
                  <a:pt x="118" y="277"/>
                </a:lnTo>
                <a:lnTo>
                  <a:pt x="113" y="280"/>
                </a:lnTo>
                <a:lnTo>
                  <a:pt x="111" y="284"/>
                </a:lnTo>
                <a:lnTo>
                  <a:pt x="108" y="290"/>
                </a:lnTo>
                <a:lnTo>
                  <a:pt x="100" y="311"/>
                </a:lnTo>
                <a:lnTo>
                  <a:pt x="93" y="342"/>
                </a:lnTo>
                <a:lnTo>
                  <a:pt x="87" y="369"/>
                </a:lnTo>
                <a:lnTo>
                  <a:pt x="82" y="393"/>
                </a:lnTo>
                <a:lnTo>
                  <a:pt x="76" y="436"/>
                </a:lnTo>
                <a:lnTo>
                  <a:pt x="72" y="479"/>
                </a:lnTo>
                <a:lnTo>
                  <a:pt x="66" y="529"/>
                </a:lnTo>
                <a:lnTo>
                  <a:pt x="63" y="540"/>
                </a:lnTo>
                <a:lnTo>
                  <a:pt x="60" y="546"/>
                </a:lnTo>
                <a:lnTo>
                  <a:pt x="57" y="547"/>
                </a:lnTo>
                <a:lnTo>
                  <a:pt x="55" y="546"/>
                </a:lnTo>
                <a:lnTo>
                  <a:pt x="51" y="543"/>
                </a:lnTo>
                <a:lnTo>
                  <a:pt x="47" y="535"/>
                </a:lnTo>
                <a:lnTo>
                  <a:pt x="42" y="525"/>
                </a:lnTo>
                <a:lnTo>
                  <a:pt x="32" y="500"/>
                </a:lnTo>
                <a:lnTo>
                  <a:pt x="21" y="470"/>
                </a:lnTo>
                <a:lnTo>
                  <a:pt x="14" y="442"/>
                </a:lnTo>
                <a:lnTo>
                  <a:pt x="6" y="412"/>
                </a:lnTo>
                <a:lnTo>
                  <a:pt x="5" y="407"/>
                </a:lnTo>
                <a:lnTo>
                  <a:pt x="3" y="390"/>
                </a:lnTo>
                <a:lnTo>
                  <a:pt x="2" y="357"/>
                </a:lnTo>
                <a:lnTo>
                  <a:pt x="0" y="308"/>
                </a:lnTo>
                <a:lnTo>
                  <a:pt x="2" y="281"/>
                </a:lnTo>
                <a:lnTo>
                  <a:pt x="6" y="251"/>
                </a:lnTo>
                <a:lnTo>
                  <a:pt x="14" y="222"/>
                </a:lnTo>
                <a:lnTo>
                  <a:pt x="24" y="192"/>
                </a:lnTo>
                <a:lnTo>
                  <a:pt x="36" y="161"/>
                </a:lnTo>
                <a:lnTo>
                  <a:pt x="52" y="132"/>
                </a:lnTo>
                <a:lnTo>
                  <a:pt x="61" y="117"/>
                </a:lnTo>
                <a:lnTo>
                  <a:pt x="72" y="106"/>
                </a:lnTo>
                <a:lnTo>
                  <a:pt x="82" y="92"/>
                </a:lnTo>
                <a:lnTo>
                  <a:pt x="94" y="80"/>
                </a:lnTo>
                <a:lnTo>
                  <a:pt x="106" y="70"/>
                </a:lnTo>
                <a:lnTo>
                  <a:pt x="119" y="61"/>
                </a:lnTo>
                <a:lnTo>
                  <a:pt x="133" y="52"/>
                </a:lnTo>
                <a:lnTo>
                  <a:pt x="148" y="46"/>
                </a:lnTo>
                <a:lnTo>
                  <a:pt x="169" y="39"/>
                </a:lnTo>
                <a:lnTo>
                  <a:pt x="191" y="31"/>
                </a:lnTo>
                <a:lnTo>
                  <a:pt x="238" y="19"/>
                </a:lnTo>
                <a:lnTo>
                  <a:pt x="286" y="9"/>
                </a:lnTo>
                <a:lnTo>
                  <a:pt x="335" y="3"/>
                </a:lnTo>
                <a:close/>
              </a:path>
            </a:pathLst>
          </a:custGeom>
          <a:solidFill>
            <a:schemeClr val="tx1"/>
          </a:solidFill>
          <a:ln w="6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04" name="Group 103"/>
          <p:cNvGrpSpPr/>
          <p:nvPr/>
        </p:nvGrpSpPr>
        <p:grpSpPr>
          <a:xfrm>
            <a:off x="4040778" y="684683"/>
            <a:ext cx="1108075" cy="1017587"/>
            <a:chOff x="4270165" y="3178899"/>
            <a:chExt cx="1108075" cy="1017587"/>
          </a:xfrm>
          <a:solidFill>
            <a:schemeClr val="tx1"/>
          </a:solidFill>
        </p:grpSpPr>
        <p:grpSp>
          <p:nvGrpSpPr>
            <p:cNvPr id="105" name="Group 104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107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8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9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10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06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9241" name="Freeform 20"/>
          <p:cNvSpPr>
            <a:spLocks/>
          </p:cNvSpPr>
          <p:nvPr/>
        </p:nvSpPr>
        <p:spPr bwMode="auto">
          <a:xfrm>
            <a:off x="5300663" y="2105025"/>
            <a:ext cx="1044575" cy="882650"/>
          </a:xfrm>
          <a:custGeom>
            <a:avLst/>
            <a:gdLst>
              <a:gd name="T0" fmla="*/ 2147483646 w 658"/>
              <a:gd name="T1" fmla="*/ 2147483646 h 556"/>
              <a:gd name="T2" fmla="*/ 2147483646 w 658"/>
              <a:gd name="T3" fmla="*/ 2147483646 h 556"/>
              <a:gd name="T4" fmla="*/ 2147483646 w 658"/>
              <a:gd name="T5" fmla="*/ 2147483646 h 556"/>
              <a:gd name="T6" fmla="*/ 2147483646 w 658"/>
              <a:gd name="T7" fmla="*/ 2147483646 h 556"/>
              <a:gd name="T8" fmla="*/ 2147483646 w 658"/>
              <a:gd name="T9" fmla="*/ 2147483646 h 556"/>
              <a:gd name="T10" fmla="*/ 2147483646 w 658"/>
              <a:gd name="T11" fmla="*/ 2147483646 h 556"/>
              <a:gd name="T12" fmla="*/ 2147483646 w 658"/>
              <a:gd name="T13" fmla="*/ 2147483646 h 556"/>
              <a:gd name="T14" fmla="*/ 2147483646 w 658"/>
              <a:gd name="T15" fmla="*/ 2147483646 h 556"/>
              <a:gd name="T16" fmla="*/ 2147483646 w 658"/>
              <a:gd name="T17" fmla="*/ 2147483646 h 556"/>
              <a:gd name="T18" fmla="*/ 2147483646 w 658"/>
              <a:gd name="T19" fmla="*/ 2147483646 h 556"/>
              <a:gd name="T20" fmla="*/ 2147483646 w 658"/>
              <a:gd name="T21" fmla="*/ 2147483646 h 556"/>
              <a:gd name="T22" fmla="*/ 2147483646 w 658"/>
              <a:gd name="T23" fmla="*/ 2147483646 h 556"/>
              <a:gd name="T24" fmla="*/ 2147483646 w 658"/>
              <a:gd name="T25" fmla="*/ 2147483646 h 556"/>
              <a:gd name="T26" fmla="*/ 2147483646 w 658"/>
              <a:gd name="T27" fmla="*/ 2147483646 h 556"/>
              <a:gd name="T28" fmla="*/ 2147483646 w 658"/>
              <a:gd name="T29" fmla="*/ 2147483646 h 556"/>
              <a:gd name="T30" fmla="*/ 2147483646 w 658"/>
              <a:gd name="T31" fmla="*/ 2147483646 h 556"/>
              <a:gd name="T32" fmla="*/ 2147483646 w 658"/>
              <a:gd name="T33" fmla="*/ 2147483646 h 556"/>
              <a:gd name="T34" fmla="*/ 0 w 658"/>
              <a:gd name="T35" fmla="*/ 2147483646 h 556"/>
              <a:gd name="T36" fmla="*/ 2147483646 w 658"/>
              <a:gd name="T37" fmla="*/ 2147483646 h 556"/>
              <a:gd name="T38" fmla="*/ 2147483646 w 658"/>
              <a:gd name="T39" fmla="*/ 2147483646 h 556"/>
              <a:gd name="T40" fmla="*/ 2147483646 w 658"/>
              <a:gd name="T41" fmla="*/ 2147483646 h 556"/>
              <a:gd name="T42" fmla="*/ 2147483646 w 658"/>
              <a:gd name="T43" fmla="*/ 2147483646 h 556"/>
              <a:gd name="T44" fmla="*/ 2147483646 w 658"/>
              <a:gd name="T45" fmla="*/ 2147483646 h 556"/>
              <a:gd name="T46" fmla="*/ 2147483646 w 658"/>
              <a:gd name="T47" fmla="*/ 2147483646 h 556"/>
              <a:gd name="T48" fmla="*/ 2147483646 w 658"/>
              <a:gd name="T49" fmla="*/ 2147483646 h 556"/>
              <a:gd name="T50" fmla="*/ 2147483646 w 658"/>
              <a:gd name="T51" fmla="*/ 2147483646 h 556"/>
              <a:gd name="T52" fmla="*/ 2147483646 w 658"/>
              <a:gd name="T53" fmla="*/ 2147483646 h 556"/>
              <a:gd name="T54" fmla="*/ 2147483646 w 658"/>
              <a:gd name="T55" fmla="*/ 0 h 556"/>
              <a:gd name="T56" fmla="*/ 2147483646 w 658"/>
              <a:gd name="T57" fmla="*/ 2147483646 h 556"/>
              <a:gd name="T58" fmla="*/ 2147483646 w 658"/>
              <a:gd name="T59" fmla="*/ 2147483646 h 556"/>
              <a:gd name="T60" fmla="*/ 2147483646 w 658"/>
              <a:gd name="T61" fmla="*/ 2147483646 h 556"/>
              <a:gd name="T62" fmla="*/ 2147483646 w 658"/>
              <a:gd name="T63" fmla="*/ 2147483646 h 556"/>
              <a:gd name="T64" fmla="*/ 2147483646 w 658"/>
              <a:gd name="T65" fmla="*/ 2147483646 h 556"/>
              <a:gd name="T66" fmla="*/ 2147483646 w 658"/>
              <a:gd name="T67" fmla="*/ 2147483646 h 556"/>
              <a:gd name="T68" fmla="*/ 2147483646 w 658"/>
              <a:gd name="T69" fmla="*/ 2147483646 h 556"/>
              <a:gd name="T70" fmla="*/ 2147483646 w 658"/>
              <a:gd name="T71" fmla="*/ 2147483646 h 556"/>
              <a:gd name="T72" fmla="*/ 2147483646 w 658"/>
              <a:gd name="T73" fmla="*/ 2147483646 h 556"/>
              <a:gd name="T74" fmla="*/ 2147483646 w 658"/>
              <a:gd name="T75" fmla="*/ 2147483646 h 556"/>
              <a:gd name="T76" fmla="*/ 2147483646 w 658"/>
              <a:gd name="T77" fmla="*/ 2147483646 h 556"/>
              <a:gd name="T78" fmla="*/ 2147483646 w 658"/>
              <a:gd name="T79" fmla="*/ 2147483646 h 556"/>
              <a:gd name="T80" fmla="*/ 2147483646 w 658"/>
              <a:gd name="T81" fmla="*/ 2147483646 h 556"/>
              <a:gd name="T82" fmla="*/ 2147483646 w 658"/>
              <a:gd name="T83" fmla="*/ 2147483646 h 556"/>
              <a:gd name="T84" fmla="*/ 2147483646 w 658"/>
              <a:gd name="T85" fmla="*/ 2147483646 h 556"/>
              <a:gd name="T86" fmla="*/ 2147483646 w 658"/>
              <a:gd name="T87" fmla="*/ 2147483646 h 55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58" h="556">
                <a:moveTo>
                  <a:pt x="554" y="250"/>
                </a:moveTo>
                <a:lnTo>
                  <a:pt x="554" y="250"/>
                </a:lnTo>
                <a:lnTo>
                  <a:pt x="542" y="248"/>
                </a:lnTo>
                <a:lnTo>
                  <a:pt x="518" y="245"/>
                </a:lnTo>
                <a:lnTo>
                  <a:pt x="485" y="242"/>
                </a:lnTo>
                <a:lnTo>
                  <a:pt x="444" y="241"/>
                </a:lnTo>
                <a:lnTo>
                  <a:pt x="396" y="242"/>
                </a:lnTo>
                <a:lnTo>
                  <a:pt x="371" y="245"/>
                </a:lnTo>
                <a:lnTo>
                  <a:pt x="344" y="248"/>
                </a:lnTo>
                <a:lnTo>
                  <a:pt x="317" y="253"/>
                </a:lnTo>
                <a:lnTo>
                  <a:pt x="290" y="259"/>
                </a:lnTo>
                <a:lnTo>
                  <a:pt x="262" y="268"/>
                </a:lnTo>
                <a:lnTo>
                  <a:pt x="235" y="277"/>
                </a:lnTo>
                <a:lnTo>
                  <a:pt x="203" y="283"/>
                </a:lnTo>
                <a:lnTo>
                  <a:pt x="189" y="286"/>
                </a:lnTo>
                <a:lnTo>
                  <a:pt x="177" y="287"/>
                </a:lnTo>
                <a:lnTo>
                  <a:pt x="159" y="289"/>
                </a:lnTo>
                <a:lnTo>
                  <a:pt x="146" y="287"/>
                </a:lnTo>
                <a:lnTo>
                  <a:pt x="136" y="289"/>
                </a:lnTo>
                <a:lnTo>
                  <a:pt x="131" y="291"/>
                </a:lnTo>
                <a:lnTo>
                  <a:pt x="128" y="294"/>
                </a:lnTo>
                <a:lnTo>
                  <a:pt x="125" y="299"/>
                </a:lnTo>
                <a:lnTo>
                  <a:pt x="122" y="305"/>
                </a:lnTo>
                <a:lnTo>
                  <a:pt x="115" y="324"/>
                </a:lnTo>
                <a:lnTo>
                  <a:pt x="107" y="355"/>
                </a:lnTo>
                <a:lnTo>
                  <a:pt x="101" y="381"/>
                </a:lnTo>
                <a:lnTo>
                  <a:pt x="97" y="405"/>
                </a:lnTo>
                <a:lnTo>
                  <a:pt x="93" y="448"/>
                </a:lnTo>
                <a:lnTo>
                  <a:pt x="88" y="489"/>
                </a:lnTo>
                <a:lnTo>
                  <a:pt x="82" y="538"/>
                </a:lnTo>
                <a:lnTo>
                  <a:pt x="79" y="550"/>
                </a:lnTo>
                <a:lnTo>
                  <a:pt x="76" y="555"/>
                </a:lnTo>
                <a:lnTo>
                  <a:pt x="75" y="556"/>
                </a:lnTo>
                <a:lnTo>
                  <a:pt x="73" y="556"/>
                </a:lnTo>
                <a:lnTo>
                  <a:pt x="69" y="552"/>
                </a:lnTo>
                <a:lnTo>
                  <a:pt x="64" y="544"/>
                </a:lnTo>
                <a:lnTo>
                  <a:pt x="60" y="535"/>
                </a:lnTo>
                <a:lnTo>
                  <a:pt x="49" y="509"/>
                </a:lnTo>
                <a:lnTo>
                  <a:pt x="41" y="480"/>
                </a:lnTo>
                <a:lnTo>
                  <a:pt x="33" y="452"/>
                </a:lnTo>
                <a:lnTo>
                  <a:pt x="26" y="424"/>
                </a:lnTo>
                <a:lnTo>
                  <a:pt x="23" y="421"/>
                </a:lnTo>
                <a:lnTo>
                  <a:pt x="15" y="409"/>
                </a:lnTo>
                <a:lnTo>
                  <a:pt x="12" y="400"/>
                </a:lnTo>
                <a:lnTo>
                  <a:pt x="8" y="388"/>
                </a:lnTo>
                <a:lnTo>
                  <a:pt x="3" y="373"/>
                </a:lnTo>
                <a:lnTo>
                  <a:pt x="0" y="355"/>
                </a:lnTo>
                <a:lnTo>
                  <a:pt x="15" y="314"/>
                </a:lnTo>
                <a:lnTo>
                  <a:pt x="30" y="275"/>
                </a:lnTo>
                <a:lnTo>
                  <a:pt x="46" y="241"/>
                </a:lnTo>
                <a:lnTo>
                  <a:pt x="64" y="208"/>
                </a:lnTo>
                <a:lnTo>
                  <a:pt x="82" y="180"/>
                </a:lnTo>
                <a:lnTo>
                  <a:pt x="100" y="155"/>
                </a:lnTo>
                <a:lnTo>
                  <a:pt x="118" y="131"/>
                </a:lnTo>
                <a:lnTo>
                  <a:pt x="136" y="112"/>
                </a:lnTo>
                <a:lnTo>
                  <a:pt x="155" y="94"/>
                </a:lnTo>
                <a:lnTo>
                  <a:pt x="171" y="79"/>
                </a:lnTo>
                <a:lnTo>
                  <a:pt x="189" y="65"/>
                </a:lnTo>
                <a:lnTo>
                  <a:pt x="204" y="55"/>
                </a:lnTo>
                <a:lnTo>
                  <a:pt x="232" y="39"/>
                </a:lnTo>
                <a:lnTo>
                  <a:pt x="253" y="28"/>
                </a:lnTo>
                <a:lnTo>
                  <a:pt x="255" y="28"/>
                </a:lnTo>
                <a:lnTo>
                  <a:pt x="268" y="22"/>
                </a:lnTo>
                <a:lnTo>
                  <a:pt x="270" y="22"/>
                </a:lnTo>
                <a:lnTo>
                  <a:pt x="305" y="10"/>
                </a:lnTo>
                <a:lnTo>
                  <a:pt x="314" y="7"/>
                </a:lnTo>
                <a:lnTo>
                  <a:pt x="334" y="3"/>
                </a:lnTo>
                <a:lnTo>
                  <a:pt x="353" y="0"/>
                </a:lnTo>
                <a:lnTo>
                  <a:pt x="371" y="0"/>
                </a:lnTo>
                <a:lnTo>
                  <a:pt x="389" y="1"/>
                </a:lnTo>
                <a:lnTo>
                  <a:pt x="421" y="7"/>
                </a:lnTo>
                <a:lnTo>
                  <a:pt x="453" y="13"/>
                </a:lnTo>
                <a:lnTo>
                  <a:pt x="463" y="16"/>
                </a:lnTo>
                <a:lnTo>
                  <a:pt x="473" y="22"/>
                </a:lnTo>
                <a:lnTo>
                  <a:pt x="487" y="30"/>
                </a:lnTo>
                <a:lnTo>
                  <a:pt x="500" y="40"/>
                </a:lnTo>
                <a:lnTo>
                  <a:pt x="530" y="64"/>
                </a:lnTo>
                <a:lnTo>
                  <a:pt x="561" y="91"/>
                </a:lnTo>
                <a:lnTo>
                  <a:pt x="613" y="140"/>
                </a:lnTo>
                <a:lnTo>
                  <a:pt x="635" y="162"/>
                </a:lnTo>
                <a:lnTo>
                  <a:pt x="638" y="173"/>
                </a:lnTo>
                <a:lnTo>
                  <a:pt x="646" y="202"/>
                </a:lnTo>
                <a:lnTo>
                  <a:pt x="650" y="223"/>
                </a:lnTo>
                <a:lnTo>
                  <a:pt x="655" y="250"/>
                </a:lnTo>
                <a:lnTo>
                  <a:pt x="656" y="280"/>
                </a:lnTo>
                <a:lnTo>
                  <a:pt x="658" y="315"/>
                </a:lnTo>
                <a:lnTo>
                  <a:pt x="658" y="333"/>
                </a:lnTo>
                <a:lnTo>
                  <a:pt x="656" y="349"/>
                </a:lnTo>
                <a:lnTo>
                  <a:pt x="650" y="381"/>
                </a:lnTo>
                <a:lnTo>
                  <a:pt x="644" y="407"/>
                </a:lnTo>
                <a:lnTo>
                  <a:pt x="635" y="430"/>
                </a:lnTo>
                <a:lnTo>
                  <a:pt x="628" y="448"/>
                </a:lnTo>
                <a:lnTo>
                  <a:pt x="621" y="461"/>
                </a:lnTo>
                <a:lnTo>
                  <a:pt x="613" y="471"/>
                </a:lnTo>
                <a:lnTo>
                  <a:pt x="612" y="419"/>
                </a:lnTo>
                <a:lnTo>
                  <a:pt x="609" y="366"/>
                </a:lnTo>
                <a:lnTo>
                  <a:pt x="607" y="342"/>
                </a:lnTo>
                <a:lnTo>
                  <a:pt x="604" y="323"/>
                </a:lnTo>
                <a:lnTo>
                  <a:pt x="601" y="308"/>
                </a:lnTo>
                <a:lnTo>
                  <a:pt x="598" y="302"/>
                </a:lnTo>
                <a:lnTo>
                  <a:pt x="595" y="299"/>
                </a:lnTo>
                <a:lnTo>
                  <a:pt x="588" y="291"/>
                </a:lnTo>
                <a:lnTo>
                  <a:pt x="577" y="284"/>
                </a:lnTo>
                <a:lnTo>
                  <a:pt x="557" y="275"/>
                </a:lnTo>
                <a:lnTo>
                  <a:pt x="540" y="268"/>
                </a:lnTo>
                <a:lnTo>
                  <a:pt x="534" y="266"/>
                </a:lnTo>
                <a:lnTo>
                  <a:pt x="531" y="266"/>
                </a:lnTo>
                <a:lnTo>
                  <a:pt x="540" y="260"/>
                </a:lnTo>
                <a:lnTo>
                  <a:pt x="554" y="25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2" name="Freeform 33"/>
          <p:cNvSpPr>
            <a:spLocks/>
          </p:cNvSpPr>
          <p:nvPr/>
        </p:nvSpPr>
        <p:spPr bwMode="auto">
          <a:xfrm>
            <a:off x="5357813" y="3551238"/>
            <a:ext cx="1042987" cy="869950"/>
          </a:xfrm>
          <a:custGeom>
            <a:avLst/>
            <a:gdLst>
              <a:gd name="T0" fmla="*/ 2147483646 w 657"/>
              <a:gd name="T1" fmla="*/ 2147483646 h 548"/>
              <a:gd name="T2" fmla="*/ 2147483646 w 657"/>
              <a:gd name="T3" fmla="*/ 2147483646 h 548"/>
              <a:gd name="T4" fmla="*/ 2147483646 w 657"/>
              <a:gd name="T5" fmla="*/ 2147483646 h 548"/>
              <a:gd name="T6" fmla="*/ 2147483646 w 657"/>
              <a:gd name="T7" fmla="*/ 2147483646 h 548"/>
              <a:gd name="T8" fmla="*/ 2147483646 w 657"/>
              <a:gd name="T9" fmla="*/ 2147483646 h 548"/>
              <a:gd name="T10" fmla="*/ 2147483646 w 657"/>
              <a:gd name="T11" fmla="*/ 2147483646 h 548"/>
              <a:gd name="T12" fmla="*/ 2147483646 w 657"/>
              <a:gd name="T13" fmla="*/ 2147483646 h 548"/>
              <a:gd name="T14" fmla="*/ 2147483646 w 657"/>
              <a:gd name="T15" fmla="*/ 2147483646 h 548"/>
              <a:gd name="T16" fmla="*/ 2147483646 w 657"/>
              <a:gd name="T17" fmla="*/ 2147483646 h 548"/>
              <a:gd name="T18" fmla="*/ 2147483646 w 657"/>
              <a:gd name="T19" fmla="*/ 2147483646 h 548"/>
              <a:gd name="T20" fmla="*/ 2147483646 w 657"/>
              <a:gd name="T21" fmla="*/ 2147483646 h 548"/>
              <a:gd name="T22" fmla="*/ 2147483646 w 657"/>
              <a:gd name="T23" fmla="*/ 2147483646 h 548"/>
              <a:gd name="T24" fmla="*/ 2147483646 w 657"/>
              <a:gd name="T25" fmla="*/ 2147483646 h 548"/>
              <a:gd name="T26" fmla="*/ 2147483646 w 657"/>
              <a:gd name="T27" fmla="*/ 2147483646 h 548"/>
              <a:gd name="T28" fmla="*/ 2147483646 w 657"/>
              <a:gd name="T29" fmla="*/ 2147483646 h 548"/>
              <a:gd name="T30" fmla="*/ 2147483646 w 657"/>
              <a:gd name="T31" fmla="*/ 2147483646 h 548"/>
              <a:gd name="T32" fmla="*/ 2147483646 w 657"/>
              <a:gd name="T33" fmla="*/ 2147483646 h 548"/>
              <a:gd name="T34" fmla="*/ 2147483646 w 657"/>
              <a:gd name="T35" fmla="*/ 2147483646 h 548"/>
              <a:gd name="T36" fmla="*/ 2147483646 w 657"/>
              <a:gd name="T37" fmla="*/ 2147483646 h 548"/>
              <a:gd name="T38" fmla="*/ 2147483646 w 657"/>
              <a:gd name="T39" fmla="*/ 2147483646 h 548"/>
              <a:gd name="T40" fmla="*/ 2147483646 w 657"/>
              <a:gd name="T41" fmla="*/ 2147483646 h 548"/>
              <a:gd name="T42" fmla="*/ 2147483646 w 657"/>
              <a:gd name="T43" fmla="*/ 2147483646 h 548"/>
              <a:gd name="T44" fmla="*/ 2147483646 w 657"/>
              <a:gd name="T45" fmla="*/ 2147483646 h 548"/>
              <a:gd name="T46" fmla="*/ 2147483646 w 657"/>
              <a:gd name="T47" fmla="*/ 2147483646 h 548"/>
              <a:gd name="T48" fmla="*/ 2147483646 w 657"/>
              <a:gd name="T49" fmla="*/ 2147483646 h 548"/>
              <a:gd name="T50" fmla="*/ 2147483646 w 657"/>
              <a:gd name="T51" fmla="*/ 2147483646 h 548"/>
              <a:gd name="T52" fmla="*/ 2147483646 w 657"/>
              <a:gd name="T53" fmla="*/ 2147483646 h 548"/>
              <a:gd name="T54" fmla="*/ 0 w 657"/>
              <a:gd name="T55" fmla="*/ 2147483646 h 548"/>
              <a:gd name="T56" fmla="*/ 2147483646 w 657"/>
              <a:gd name="T57" fmla="*/ 2147483646 h 548"/>
              <a:gd name="T58" fmla="*/ 2147483646 w 657"/>
              <a:gd name="T59" fmla="*/ 2147483646 h 548"/>
              <a:gd name="T60" fmla="*/ 2147483646 w 657"/>
              <a:gd name="T61" fmla="*/ 2147483646 h 548"/>
              <a:gd name="T62" fmla="*/ 2147483646 w 657"/>
              <a:gd name="T63" fmla="*/ 2147483646 h 548"/>
              <a:gd name="T64" fmla="*/ 2147483646 w 657"/>
              <a:gd name="T65" fmla="*/ 2147483646 h 548"/>
              <a:gd name="T66" fmla="*/ 2147483646 w 657"/>
              <a:gd name="T67" fmla="*/ 2147483646 h 548"/>
              <a:gd name="T68" fmla="*/ 2147483646 w 657"/>
              <a:gd name="T69" fmla="*/ 2147483646 h 548"/>
              <a:gd name="T70" fmla="*/ 2147483646 w 657"/>
              <a:gd name="T71" fmla="*/ 2147483646 h 548"/>
              <a:gd name="T72" fmla="*/ 2147483646 w 657"/>
              <a:gd name="T73" fmla="*/ 2147483646 h 548"/>
              <a:gd name="T74" fmla="*/ 2147483646 w 657"/>
              <a:gd name="T75" fmla="*/ 0 h 548"/>
              <a:gd name="T76" fmla="*/ 2147483646 w 657"/>
              <a:gd name="T77" fmla="*/ 2147483646 h 548"/>
              <a:gd name="T78" fmla="*/ 2147483646 w 657"/>
              <a:gd name="T79" fmla="*/ 2147483646 h 548"/>
              <a:gd name="T80" fmla="*/ 2147483646 w 657"/>
              <a:gd name="T81" fmla="*/ 2147483646 h 548"/>
              <a:gd name="T82" fmla="*/ 2147483646 w 657"/>
              <a:gd name="T83" fmla="*/ 2147483646 h 548"/>
              <a:gd name="T84" fmla="*/ 2147483646 w 657"/>
              <a:gd name="T85" fmla="*/ 2147483646 h 548"/>
              <a:gd name="T86" fmla="*/ 2147483646 w 657"/>
              <a:gd name="T87" fmla="*/ 2147483646 h 548"/>
              <a:gd name="T88" fmla="*/ 2147483646 w 657"/>
              <a:gd name="T89" fmla="*/ 2147483646 h 548"/>
              <a:gd name="T90" fmla="*/ 2147483646 w 657"/>
              <a:gd name="T91" fmla="*/ 2147483646 h 548"/>
              <a:gd name="T92" fmla="*/ 2147483646 w 657"/>
              <a:gd name="T93" fmla="*/ 2147483646 h 548"/>
              <a:gd name="T94" fmla="*/ 2147483646 w 657"/>
              <a:gd name="T95" fmla="*/ 2147483646 h 548"/>
              <a:gd name="T96" fmla="*/ 2147483646 w 657"/>
              <a:gd name="T97" fmla="*/ 2147483646 h 548"/>
              <a:gd name="T98" fmla="*/ 2147483646 w 657"/>
              <a:gd name="T99" fmla="*/ 2147483646 h 548"/>
              <a:gd name="T100" fmla="*/ 2147483646 w 657"/>
              <a:gd name="T101" fmla="*/ 2147483646 h 548"/>
              <a:gd name="T102" fmla="*/ 2147483646 w 657"/>
              <a:gd name="T103" fmla="*/ 2147483646 h 548"/>
              <a:gd name="T104" fmla="*/ 2147483646 w 657"/>
              <a:gd name="T105" fmla="*/ 2147483646 h 5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57" h="548">
                <a:moveTo>
                  <a:pt x="511" y="281"/>
                </a:moveTo>
                <a:lnTo>
                  <a:pt x="511" y="281"/>
                </a:lnTo>
                <a:lnTo>
                  <a:pt x="507" y="299"/>
                </a:lnTo>
                <a:lnTo>
                  <a:pt x="501" y="316"/>
                </a:lnTo>
                <a:lnTo>
                  <a:pt x="493" y="332"/>
                </a:lnTo>
                <a:lnTo>
                  <a:pt x="485" y="348"/>
                </a:lnTo>
                <a:lnTo>
                  <a:pt x="474" y="363"/>
                </a:lnTo>
                <a:lnTo>
                  <a:pt x="462" y="376"/>
                </a:lnTo>
                <a:lnTo>
                  <a:pt x="447" y="388"/>
                </a:lnTo>
                <a:lnTo>
                  <a:pt x="429" y="399"/>
                </a:lnTo>
                <a:lnTo>
                  <a:pt x="437" y="388"/>
                </a:lnTo>
                <a:lnTo>
                  <a:pt x="453" y="359"/>
                </a:lnTo>
                <a:lnTo>
                  <a:pt x="462" y="339"/>
                </a:lnTo>
                <a:lnTo>
                  <a:pt x="470" y="320"/>
                </a:lnTo>
                <a:lnTo>
                  <a:pt x="474" y="299"/>
                </a:lnTo>
                <a:lnTo>
                  <a:pt x="476" y="290"/>
                </a:lnTo>
                <a:lnTo>
                  <a:pt x="477" y="281"/>
                </a:lnTo>
                <a:lnTo>
                  <a:pt x="483" y="266"/>
                </a:lnTo>
                <a:lnTo>
                  <a:pt x="490" y="252"/>
                </a:lnTo>
                <a:lnTo>
                  <a:pt x="495" y="237"/>
                </a:lnTo>
                <a:lnTo>
                  <a:pt x="498" y="220"/>
                </a:lnTo>
                <a:lnTo>
                  <a:pt x="492" y="231"/>
                </a:lnTo>
                <a:lnTo>
                  <a:pt x="485" y="243"/>
                </a:lnTo>
                <a:lnTo>
                  <a:pt x="474" y="256"/>
                </a:lnTo>
                <a:lnTo>
                  <a:pt x="461" y="269"/>
                </a:lnTo>
                <a:lnTo>
                  <a:pt x="429" y="299"/>
                </a:lnTo>
                <a:lnTo>
                  <a:pt x="397" y="329"/>
                </a:lnTo>
                <a:lnTo>
                  <a:pt x="363" y="357"/>
                </a:lnTo>
                <a:lnTo>
                  <a:pt x="334" y="381"/>
                </a:lnTo>
                <a:lnTo>
                  <a:pt x="305" y="405"/>
                </a:lnTo>
                <a:lnTo>
                  <a:pt x="310" y="391"/>
                </a:lnTo>
                <a:lnTo>
                  <a:pt x="318" y="378"/>
                </a:lnTo>
                <a:lnTo>
                  <a:pt x="324" y="362"/>
                </a:lnTo>
                <a:lnTo>
                  <a:pt x="328" y="347"/>
                </a:lnTo>
                <a:lnTo>
                  <a:pt x="331" y="330"/>
                </a:lnTo>
                <a:lnTo>
                  <a:pt x="333" y="313"/>
                </a:lnTo>
                <a:lnTo>
                  <a:pt x="333" y="296"/>
                </a:lnTo>
                <a:lnTo>
                  <a:pt x="330" y="278"/>
                </a:lnTo>
                <a:lnTo>
                  <a:pt x="342" y="255"/>
                </a:lnTo>
                <a:lnTo>
                  <a:pt x="352" y="231"/>
                </a:lnTo>
                <a:lnTo>
                  <a:pt x="361" y="207"/>
                </a:lnTo>
                <a:lnTo>
                  <a:pt x="367" y="185"/>
                </a:lnTo>
                <a:lnTo>
                  <a:pt x="371" y="164"/>
                </a:lnTo>
                <a:lnTo>
                  <a:pt x="374" y="146"/>
                </a:lnTo>
                <a:lnTo>
                  <a:pt x="374" y="131"/>
                </a:lnTo>
                <a:lnTo>
                  <a:pt x="373" y="125"/>
                </a:lnTo>
                <a:lnTo>
                  <a:pt x="371" y="119"/>
                </a:lnTo>
                <a:lnTo>
                  <a:pt x="366" y="147"/>
                </a:lnTo>
                <a:lnTo>
                  <a:pt x="357" y="177"/>
                </a:lnTo>
                <a:lnTo>
                  <a:pt x="345" y="214"/>
                </a:lnTo>
                <a:lnTo>
                  <a:pt x="336" y="234"/>
                </a:lnTo>
                <a:lnTo>
                  <a:pt x="327" y="253"/>
                </a:lnTo>
                <a:lnTo>
                  <a:pt x="316" y="274"/>
                </a:lnTo>
                <a:lnTo>
                  <a:pt x="306" y="292"/>
                </a:lnTo>
                <a:lnTo>
                  <a:pt x="293" y="311"/>
                </a:lnTo>
                <a:lnTo>
                  <a:pt x="279" y="327"/>
                </a:lnTo>
                <a:lnTo>
                  <a:pt x="264" y="342"/>
                </a:lnTo>
                <a:lnTo>
                  <a:pt x="247" y="356"/>
                </a:lnTo>
                <a:lnTo>
                  <a:pt x="230" y="368"/>
                </a:lnTo>
                <a:lnTo>
                  <a:pt x="215" y="379"/>
                </a:lnTo>
                <a:lnTo>
                  <a:pt x="191" y="402"/>
                </a:lnTo>
                <a:lnTo>
                  <a:pt x="172" y="424"/>
                </a:lnTo>
                <a:lnTo>
                  <a:pt x="159" y="443"/>
                </a:lnTo>
                <a:lnTo>
                  <a:pt x="148" y="460"/>
                </a:lnTo>
                <a:lnTo>
                  <a:pt x="142" y="472"/>
                </a:lnTo>
                <a:lnTo>
                  <a:pt x="138" y="482"/>
                </a:lnTo>
                <a:lnTo>
                  <a:pt x="138" y="484"/>
                </a:lnTo>
                <a:lnTo>
                  <a:pt x="128" y="470"/>
                </a:lnTo>
                <a:lnTo>
                  <a:pt x="119" y="455"/>
                </a:lnTo>
                <a:lnTo>
                  <a:pt x="111" y="437"/>
                </a:lnTo>
                <a:lnTo>
                  <a:pt x="108" y="429"/>
                </a:lnTo>
                <a:lnTo>
                  <a:pt x="107" y="420"/>
                </a:lnTo>
                <a:lnTo>
                  <a:pt x="107" y="411"/>
                </a:lnTo>
                <a:lnTo>
                  <a:pt x="108" y="402"/>
                </a:lnTo>
                <a:lnTo>
                  <a:pt x="111" y="393"/>
                </a:lnTo>
                <a:lnTo>
                  <a:pt x="114" y="384"/>
                </a:lnTo>
                <a:lnTo>
                  <a:pt x="123" y="365"/>
                </a:lnTo>
                <a:lnTo>
                  <a:pt x="129" y="345"/>
                </a:lnTo>
                <a:lnTo>
                  <a:pt x="139" y="311"/>
                </a:lnTo>
                <a:lnTo>
                  <a:pt x="147" y="295"/>
                </a:lnTo>
                <a:lnTo>
                  <a:pt x="154" y="277"/>
                </a:lnTo>
                <a:lnTo>
                  <a:pt x="165" y="261"/>
                </a:lnTo>
                <a:lnTo>
                  <a:pt x="178" y="243"/>
                </a:lnTo>
                <a:lnTo>
                  <a:pt x="165" y="258"/>
                </a:lnTo>
                <a:lnTo>
                  <a:pt x="153" y="274"/>
                </a:lnTo>
                <a:lnTo>
                  <a:pt x="139" y="295"/>
                </a:lnTo>
                <a:lnTo>
                  <a:pt x="128" y="317"/>
                </a:lnTo>
                <a:lnTo>
                  <a:pt x="104" y="368"/>
                </a:lnTo>
                <a:lnTo>
                  <a:pt x="81" y="420"/>
                </a:lnTo>
                <a:lnTo>
                  <a:pt x="62" y="467"/>
                </a:lnTo>
                <a:lnTo>
                  <a:pt x="47" y="509"/>
                </a:lnTo>
                <a:lnTo>
                  <a:pt x="34" y="548"/>
                </a:lnTo>
                <a:lnTo>
                  <a:pt x="26" y="539"/>
                </a:lnTo>
                <a:lnTo>
                  <a:pt x="19" y="530"/>
                </a:lnTo>
                <a:lnTo>
                  <a:pt x="11" y="518"/>
                </a:lnTo>
                <a:lnTo>
                  <a:pt x="6" y="506"/>
                </a:lnTo>
                <a:lnTo>
                  <a:pt x="1" y="491"/>
                </a:lnTo>
                <a:lnTo>
                  <a:pt x="0" y="478"/>
                </a:lnTo>
                <a:lnTo>
                  <a:pt x="1" y="461"/>
                </a:lnTo>
                <a:lnTo>
                  <a:pt x="4" y="445"/>
                </a:lnTo>
                <a:lnTo>
                  <a:pt x="9" y="429"/>
                </a:lnTo>
                <a:lnTo>
                  <a:pt x="11" y="414"/>
                </a:lnTo>
                <a:lnTo>
                  <a:pt x="11" y="400"/>
                </a:lnTo>
                <a:lnTo>
                  <a:pt x="10" y="385"/>
                </a:lnTo>
                <a:lnTo>
                  <a:pt x="7" y="368"/>
                </a:lnTo>
                <a:lnTo>
                  <a:pt x="6" y="351"/>
                </a:lnTo>
                <a:lnTo>
                  <a:pt x="6" y="332"/>
                </a:lnTo>
                <a:lnTo>
                  <a:pt x="7" y="307"/>
                </a:lnTo>
                <a:lnTo>
                  <a:pt x="13" y="280"/>
                </a:lnTo>
                <a:lnTo>
                  <a:pt x="17" y="265"/>
                </a:lnTo>
                <a:lnTo>
                  <a:pt x="23" y="249"/>
                </a:lnTo>
                <a:lnTo>
                  <a:pt x="31" y="234"/>
                </a:lnTo>
                <a:lnTo>
                  <a:pt x="40" y="216"/>
                </a:lnTo>
                <a:lnTo>
                  <a:pt x="50" y="200"/>
                </a:lnTo>
                <a:lnTo>
                  <a:pt x="61" y="182"/>
                </a:lnTo>
                <a:lnTo>
                  <a:pt x="75" y="164"/>
                </a:lnTo>
                <a:lnTo>
                  <a:pt x="90" y="146"/>
                </a:lnTo>
                <a:lnTo>
                  <a:pt x="98" y="133"/>
                </a:lnTo>
                <a:lnTo>
                  <a:pt x="108" y="119"/>
                </a:lnTo>
                <a:lnTo>
                  <a:pt x="120" y="104"/>
                </a:lnTo>
                <a:lnTo>
                  <a:pt x="135" y="87"/>
                </a:lnTo>
                <a:lnTo>
                  <a:pt x="151" y="70"/>
                </a:lnTo>
                <a:lnTo>
                  <a:pt x="171" y="57"/>
                </a:lnTo>
                <a:lnTo>
                  <a:pt x="180" y="51"/>
                </a:lnTo>
                <a:lnTo>
                  <a:pt x="190" y="46"/>
                </a:lnTo>
                <a:lnTo>
                  <a:pt x="232" y="31"/>
                </a:lnTo>
                <a:lnTo>
                  <a:pt x="273" y="18"/>
                </a:lnTo>
                <a:lnTo>
                  <a:pt x="309" y="8"/>
                </a:lnTo>
                <a:lnTo>
                  <a:pt x="333" y="3"/>
                </a:lnTo>
                <a:lnTo>
                  <a:pt x="366" y="0"/>
                </a:lnTo>
                <a:lnTo>
                  <a:pt x="397" y="2"/>
                </a:lnTo>
                <a:lnTo>
                  <a:pt x="404" y="3"/>
                </a:lnTo>
                <a:lnTo>
                  <a:pt x="416" y="6"/>
                </a:lnTo>
                <a:lnTo>
                  <a:pt x="434" y="15"/>
                </a:lnTo>
                <a:lnTo>
                  <a:pt x="458" y="27"/>
                </a:lnTo>
                <a:lnTo>
                  <a:pt x="486" y="48"/>
                </a:lnTo>
                <a:lnTo>
                  <a:pt x="502" y="61"/>
                </a:lnTo>
                <a:lnTo>
                  <a:pt x="520" y="76"/>
                </a:lnTo>
                <a:lnTo>
                  <a:pt x="538" y="94"/>
                </a:lnTo>
                <a:lnTo>
                  <a:pt x="559" y="115"/>
                </a:lnTo>
                <a:lnTo>
                  <a:pt x="580" y="137"/>
                </a:lnTo>
                <a:lnTo>
                  <a:pt x="602" y="164"/>
                </a:lnTo>
                <a:lnTo>
                  <a:pt x="609" y="183"/>
                </a:lnTo>
                <a:lnTo>
                  <a:pt x="618" y="205"/>
                </a:lnTo>
                <a:lnTo>
                  <a:pt x="629" y="235"/>
                </a:lnTo>
                <a:lnTo>
                  <a:pt x="639" y="269"/>
                </a:lnTo>
                <a:lnTo>
                  <a:pt x="648" y="307"/>
                </a:lnTo>
                <a:lnTo>
                  <a:pt x="654" y="347"/>
                </a:lnTo>
                <a:lnTo>
                  <a:pt x="656" y="366"/>
                </a:lnTo>
                <a:lnTo>
                  <a:pt x="657" y="387"/>
                </a:lnTo>
                <a:lnTo>
                  <a:pt x="656" y="406"/>
                </a:lnTo>
                <a:lnTo>
                  <a:pt x="654" y="424"/>
                </a:lnTo>
                <a:lnTo>
                  <a:pt x="653" y="439"/>
                </a:lnTo>
                <a:lnTo>
                  <a:pt x="650" y="454"/>
                </a:lnTo>
                <a:lnTo>
                  <a:pt x="642" y="478"/>
                </a:lnTo>
                <a:lnTo>
                  <a:pt x="635" y="497"/>
                </a:lnTo>
                <a:lnTo>
                  <a:pt x="626" y="512"/>
                </a:lnTo>
                <a:lnTo>
                  <a:pt x="618" y="522"/>
                </a:lnTo>
                <a:lnTo>
                  <a:pt x="614" y="528"/>
                </a:lnTo>
                <a:lnTo>
                  <a:pt x="611" y="533"/>
                </a:lnTo>
                <a:lnTo>
                  <a:pt x="605" y="516"/>
                </a:lnTo>
                <a:lnTo>
                  <a:pt x="599" y="500"/>
                </a:lnTo>
                <a:lnTo>
                  <a:pt x="589" y="466"/>
                </a:lnTo>
                <a:lnTo>
                  <a:pt x="581" y="430"/>
                </a:lnTo>
                <a:lnTo>
                  <a:pt x="575" y="397"/>
                </a:lnTo>
                <a:lnTo>
                  <a:pt x="566" y="348"/>
                </a:lnTo>
                <a:lnTo>
                  <a:pt x="565" y="338"/>
                </a:lnTo>
                <a:lnTo>
                  <a:pt x="565" y="341"/>
                </a:lnTo>
                <a:lnTo>
                  <a:pt x="563" y="353"/>
                </a:lnTo>
                <a:lnTo>
                  <a:pt x="560" y="365"/>
                </a:lnTo>
                <a:lnTo>
                  <a:pt x="553" y="388"/>
                </a:lnTo>
                <a:lnTo>
                  <a:pt x="545" y="406"/>
                </a:lnTo>
                <a:lnTo>
                  <a:pt x="541" y="414"/>
                </a:lnTo>
                <a:lnTo>
                  <a:pt x="543" y="408"/>
                </a:lnTo>
                <a:lnTo>
                  <a:pt x="543" y="399"/>
                </a:lnTo>
                <a:lnTo>
                  <a:pt x="541" y="381"/>
                </a:lnTo>
                <a:lnTo>
                  <a:pt x="537" y="359"/>
                </a:lnTo>
                <a:lnTo>
                  <a:pt x="531" y="336"/>
                </a:lnTo>
                <a:lnTo>
                  <a:pt x="519" y="299"/>
                </a:lnTo>
                <a:lnTo>
                  <a:pt x="511" y="281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3" name="Freeform 66"/>
          <p:cNvSpPr>
            <a:spLocks/>
          </p:cNvSpPr>
          <p:nvPr/>
        </p:nvSpPr>
        <p:spPr bwMode="auto">
          <a:xfrm>
            <a:off x="5367338" y="4811713"/>
            <a:ext cx="1060450" cy="868362"/>
          </a:xfrm>
          <a:custGeom>
            <a:avLst/>
            <a:gdLst>
              <a:gd name="T0" fmla="*/ 2147483646 w 668"/>
              <a:gd name="T1" fmla="*/ 2147483646 h 547"/>
              <a:gd name="T2" fmla="*/ 2147483646 w 668"/>
              <a:gd name="T3" fmla="*/ 2147483646 h 547"/>
              <a:gd name="T4" fmla="*/ 2147483646 w 668"/>
              <a:gd name="T5" fmla="*/ 2147483646 h 547"/>
              <a:gd name="T6" fmla="*/ 2147483646 w 668"/>
              <a:gd name="T7" fmla="*/ 2147483646 h 547"/>
              <a:gd name="T8" fmla="*/ 2147483646 w 668"/>
              <a:gd name="T9" fmla="*/ 2147483646 h 547"/>
              <a:gd name="T10" fmla="*/ 2147483646 w 668"/>
              <a:gd name="T11" fmla="*/ 2147483646 h 547"/>
              <a:gd name="T12" fmla="*/ 2147483646 w 668"/>
              <a:gd name="T13" fmla="*/ 2147483646 h 547"/>
              <a:gd name="T14" fmla="*/ 2147483646 w 668"/>
              <a:gd name="T15" fmla="*/ 2147483646 h 547"/>
              <a:gd name="T16" fmla="*/ 2147483646 w 668"/>
              <a:gd name="T17" fmla="*/ 2147483646 h 547"/>
              <a:gd name="T18" fmla="*/ 2147483646 w 668"/>
              <a:gd name="T19" fmla="*/ 2147483646 h 547"/>
              <a:gd name="T20" fmla="*/ 2147483646 w 668"/>
              <a:gd name="T21" fmla="*/ 2147483646 h 547"/>
              <a:gd name="T22" fmla="*/ 2147483646 w 668"/>
              <a:gd name="T23" fmla="*/ 2147483646 h 547"/>
              <a:gd name="T24" fmla="*/ 2147483646 w 668"/>
              <a:gd name="T25" fmla="*/ 2147483646 h 547"/>
              <a:gd name="T26" fmla="*/ 2147483646 w 668"/>
              <a:gd name="T27" fmla="*/ 2147483646 h 547"/>
              <a:gd name="T28" fmla="*/ 2147483646 w 668"/>
              <a:gd name="T29" fmla="*/ 2147483646 h 547"/>
              <a:gd name="T30" fmla="*/ 2147483646 w 668"/>
              <a:gd name="T31" fmla="*/ 2147483646 h 547"/>
              <a:gd name="T32" fmla="*/ 2147483646 w 668"/>
              <a:gd name="T33" fmla="*/ 2147483646 h 547"/>
              <a:gd name="T34" fmla="*/ 2147483646 w 668"/>
              <a:gd name="T35" fmla="*/ 2147483646 h 547"/>
              <a:gd name="T36" fmla="*/ 2147483646 w 668"/>
              <a:gd name="T37" fmla="*/ 2147483646 h 547"/>
              <a:gd name="T38" fmla="*/ 2147483646 w 668"/>
              <a:gd name="T39" fmla="*/ 2147483646 h 547"/>
              <a:gd name="T40" fmla="*/ 2147483646 w 668"/>
              <a:gd name="T41" fmla="*/ 2147483646 h 547"/>
              <a:gd name="T42" fmla="*/ 2147483646 w 668"/>
              <a:gd name="T43" fmla="*/ 2147483646 h 547"/>
              <a:gd name="T44" fmla="*/ 2147483646 w 668"/>
              <a:gd name="T45" fmla="*/ 2147483646 h 547"/>
              <a:gd name="T46" fmla="*/ 2147483646 w 668"/>
              <a:gd name="T47" fmla="*/ 2147483646 h 547"/>
              <a:gd name="T48" fmla="*/ 2147483646 w 668"/>
              <a:gd name="T49" fmla="*/ 2147483646 h 547"/>
              <a:gd name="T50" fmla="*/ 2147483646 w 668"/>
              <a:gd name="T51" fmla="*/ 2147483646 h 547"/>
              <a:gd name="T52" fmla="*/ 2147483646 w 668"/>
              <a:gd name="T53" fmla="*/ 2147483646 h 547"/>
              <a:gd name="T54" fmla="*/ 2147483646 w 668"/>
              <a:gd name="T55" fmla="*/ 2147483646 h 547"/>
              <a:gd name="T56" fmla="*/ 2147483646 w 668"/>
              <a:gd name="T57" fmla="*/ 2147483646 h 547"/>
              <a:gd name="T58" fmla="*/ 2147483646 w 668"/>
              <a:gd name="T59" fmla="*/ 2147483646 h 547"/>
              <a:gd name="T60" fmla="*/ 2147483646 w 668"/>
              <a:gd name="T61" fmla="*/ 2147483646 h 547"/>
              <a:gd name="T62" fmla="*/ 2147483646 w 668"/>
              <a:gd name="T63" fmla="*/ 2147483646 h 547"/>
              <a:gd name="T64" fmla="*/ 2147483646 w 668"/>
              <a:gd name="T65" fmla="*/ 2147483646 h 547"/>
              <a:gd name="T66" fmla="*/ 2147483646 w 668"/>
              <a:gd name="T67" fmla="*/ 2147483646 h 547"/>
              <a:gd name="T68" fmla="*/ 2147483646 w 668"/>
              <a:gd name="T69" fmla="*/ 2147483646 h 547"/>
              <a:gd name="T70" fmla="*/ 2147483646 w 668"/>
              <a:gd name="T71" fmla="*/ 2147483646 h 547"/>
              <a:gd name="T72" fmla="*/ 2147483646 w 668"/>
              <a:gd name="T73" fmla="*/ 2147483646 h 547"/>
              <a:gd name="T74" fmla="*/ 2147483646 w 668"/>
              <a:gd name="T75" fmla="*/ 2147483646 h 547"/>
              <a:gd name="T76" fmla="*/ 2147483646 w 668"/>
              <a:gd name="T77" fmla="*/ 2147483646 h 547"/>
              <a:gd name="T78" fmla="*/ 2147483646 w 668"/>
              <a:gd name="T79" fmla="*/ 2147483646 h 547"/>
              <a:gd name="T80" fmla="*/ 2147483646 w 668"/>
              <a:gd name="T81" fmla="*/ 2147483646 h 547"/>
              <a:gd name="T82" fmla="*/ 2147483646 w 668"/>
              <a:gd name="T83" fmla="*/ 2147483646 h 547"/>
              <a:gd name="T84" fmla="*/ 2147483646 w 668"/>
              <a:gd name="T85" fmla="*/ 2147483646 h 547"/>
              <a:gd name="T86" fmla="*/ 2147483646 w 668"/>
              <a:gd name="T87" fmla="*/ 2147483646 h 547"/>
              <a:gd name="T88" fmla="*/ 2147483646 w 668"/>
              <a:gd name="T89" fmla="*/ 2147483646 h 547"/>
              <a:gd name="T90" fmla="*/ 2147483646 w 668"/>
              <a:gd name="T91" fmla="*/ 2147483646 h 547"/>
              <a:gd name="T92" fmla="*/ 2147483646 w 668"/>
              <a:gd name="T93" fmla="*/ 2147483646 h 547"/>
              <a:gd name="T94" fmla="*/ 2147483646 w 668"/>
              <a:gd name="T95" fmla="*/ 2147483646 h 547"/>
              <a:gd name="T96" fmla="*/ 0 w 668"/>
              <a:gd name="T97" fmla="*/ 2147483646 h 547"/>
              <a:gd name="T98" fmla="*/ 2147483646 w 668"/>
              <a:gd name="T99" fmla="*/ 2147483646 h 547"/>
              <a:gd name="T100" fmla="*/ 2147483646 w 668"/>
              <a:gd name="T101" fmla="*/ 2147483646 h 547"/>
              <a:gd name="T102" fmla="*/ 2147483646 w 668"/>
              <a:gd name="T103" fmla="*/ 2147483646 h 547"/>
              <a:gd name="T104" fmla="*/ 2147483646 w 668"/>
              <a:gd name="T105" fmla="*/ 2147483646 h 547"/>
              <a:gd name="T106" fmla="*/ 2147483646 w 668"/>
              <a:gd name="T107" fmla="*/ 2147483646 h 547"/>
              <a:gd name="T108" fmla="*/ 2147483646 w 668"/>
              <a:gd name="T109" fmla="*/ 2147483646 h 547"/>
              <a:gd name="T110" fmla="*/ 2147483646 w 668"/>
              <a:gd name="T111" fmla="*/ 2147483646 h 547"/>
              <a:gd name="T112" fmla="*/ 2147483646 w 668"/>
              <a:gd name="T113" fmla="*/ 2147483646 h 547"/>
              <a:gd name="T114" fmla="*/ 2147483646 w 668"/>
              <a:gd name="T115" fmla="*/ 2147483646 h 547"/>
              <a:gd name="T116" fmla="*/ 2147483646 w 668"/>
              <a:gd name="T117" fmla="*/ 2147483646 h 547"/>
              <a:gd name="T118" fmla="*/ 2147483646 w 668"/>
              <a:gd name="T119" fmla="*/ 2147483646 h 5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8" h="547">
                <a:moveTo>
                  <a:pt x="335" y="3"/>
                </a:moveTo>
                <a:lnTo>
                  <a:pt x="335" y="3"/>
                </a:lnTo>
                <a:lnTo>
                  <a:pt x="378" y="0"/>
                </a:lnTo>
                <a:lnTo>
                  <a:pt x="417" y="1"/>
                </a:lnTo>
                <a:lnTo>
                  <a:pt x="433" y="3"/>
                </a:lnTo>
                <a:lnTo>
                  <a:pt x="450" y="4"/>
                </a:lnTo>
                <a:lnTo>
                  <a:pt x="463" y="7"/>
                </a:lnTo>
                <a:lnTo>
                  <a:pt x="475" y="12"/>
                </a:lnTo>
                <a:lnTo>
                  <a:pt x="500" y="22"/>
                </a:lnTo>
                <a:lnTo>
                  <a:pt x="528" y="40"/>
                </a:lnTo>
                <a:lnTo>
                  <a:pt x="557" y="59"/>
                </a:lnTo>
                <a:lnTo>
                  <a:pt x="586" y="83"/>
                </a:lnTo>
                <a:lnTo>
                  <a:pt x="613" y="109"/>
                </a:lnTo>
                <a:lnTo>
                  <a:pt x="625" y="122"/>
                </a:lnTo>
                <a:lnTo>
                  <a:pt x="636" y="135"/>
                </a:lnTo>
                <a:lnTo>
                  <a:pt x="646" y="149"/>
                </a:lnTo>
                <a:lnTo>
                  <a:pt x="652" y="162"/>
                </a:lnTo>
                <a:lnTo>
                  <a:pt x="658" y="174"/>
                </a:lnTo>
                <a:lnTo>
                  <a:pt x="661" y="187"/>
                </a:lnTo>
                <a:lnTo>
                  <a:pt x="664" y="217"/>
                </a:lnTo>
                <a:lnTo>
                  <a:pt x="667" y="257"/>
                </a:lnTo>
                <a:lnTo>
                  <a:pt x="668" y="345"/>
                </a:lnTo>
                <a:lnTo>
                  <a:pt x="668" y="421"/>
                </a:lnTo>
                <a:lnTo>
                  <a:pt x="668" y="454"/>
                </a:lnTo>
                <a:lnTo>
                  <a:pt x="665" y="473"/>
                </a:lnTo>
                <a:lnTo>
                  <a:pt x="661" y="492"/>
                </a:lnTo>
                <a:lnTo>
                  <a:pt x="656" y="510"/>
                </a:lnTo>
                <a:lnTo>
                  <a:pt x="652" y="523"/>
                </a:lnTo>
                <a:lnTo>
                  <a:pt x="646" y="532"/>
                </a:lnTo>
                <a:lnTo>
                  <a:pt x="644" y="535"/>
                </a:lnTo>
                <a:lnTo>
                  <a:pt x="642" y="535"/>
                </a:lnTo>
                <a:lnTo>
                  <a:pt x="639" y="534"/>
                </a:lnTo>
                <a:lnTo>
                  <a:pt x="637" y="531"/>
                </a:lnTo>
                <a:lnTo>
                  <a:pt x="634" y="525"/>
                </a:lnTo>
                <a:lnTo>
                  <a:pt x="631" y="517"/>
                </a:lnTo>
                <a:lnTo>
                  <a:pt x="628" y="494"/>
                </a:lnTo>
                <a:lnTo>
                  <a:pt x="625" y="462"/>
                </a:lnTo>
                <a:lnTo>
                  <a:pt x="622" y="390"/>
                </a:lnTo>
                <a:lnTo>
                  <a:pt x="621" y="354"/>
                </a:lnTo>
                <a:lnTo>
                  <a:pt x="618" y="323"/>
                </a:lnTo>
                <a:lnTo>
                  <a:pt x="616" y="309"/>
                </a:lnTo>
                <a:lnTo>
                  <a:pt x="613" y="297"/>
                </a:lnTo>
                <a:lnTo>
                  <a:pt x="610" y="290"/>
                </a:lnTo>
                <a:lnTo>
                  <a:pt x="607" y="284"/>
                </a:lnTo>
                <a:lnTo>
                  <a:pt x="598" y="277"/>
                </a:lnTo>
                <a:lnTo>
                  <a:pt x="588" y="271"/>
                </a:lnTo>
                <a:lnTo>
                  <a:pt x="566" y="260"/>
                </a:lnTo>
                <a:lnTo>
                  <a:pt x="549" y="253"/>
                </a:lnTo>
                <a:lnTo>
                  <a:pt x="542" y="250"/>
                </a:lnTo>
                <a:lnTo>
                  <a:pt x="459" y="256"/>
                </a:lnTo>
                <a:lnTo>
                  <a:pt x="420" y="256"/>
                </a:lnTo>
                <a:lnTo>
                  <a:pt x="347" y="256"/>
                </a:lnTo>
                <a:lnTo>
                  <a:pt x="305" y="256"/>
                </a:lnTo>
                <a:lnTo>
                  <a:pt x="265" y="259"/>
                </a:lnTo>
                <a:lnTo>
                  <a:pt x="227" y="262"/>
                </a:lnTo>
                <a:lnTo>
                  <a:pt x="192" y="268"/>
                </a:lnTo>
                <a:lnTo>
                  <a:pt x="179" y="271"/>
                </a:lnTo>
                <a:lnTo>
                  <a:pt x="166" y="272"/>
                </a:lnTo>
                <a:lnTo>
                  <a:pt x="146" y="274"/>
                </a:lnTo>
                <a:lnTo>
                  <a:pt x="133" y="274"/>
                </a:lnTo>
                <a:lnTo>
                  <a:pt x="122" y="275"/>
                </a:lnTo>
                <a:lnTo>
                  <a:pt x="118" y="277"/>
                </a:lnTo>
                <a:lnTo>
                  <a:pt x="113" y="280"/>
                </a:lnTo>
                <a:lnTo>
                  <a:pt x="111" y="284"/>
                </a:lnTo>
                <a:lnTo>
                  <a:pt x="108" y="290"/>
                </a:lnTo>
                <a:lnTo>
                  <a:pt x="100" y="311"/>
                </a:lnTo>
                <a:lnTo>
                  <a:pt x="93" y="342"/>
                </a:lnTo>
                <a:lnTo>
                  <a:pt x="87" y="369"/>
                </a:lnTo>
                <a:lnTo>
                  <a:pt x="82" y="393"/>
                </a:lnTo>
                <a:lnTo>
                  <a:pt x="76" y="436"/>
                </a:lnTo>
                <a:lnTo>
                  <a:pt x="72" y="479"/>
                </a:lnTo>
                <a:lnTo>
                  <a:pt x="66" y="529"/>
                </a:lnTo>
                <a:lnTo>
                  <a:pt x="63" y="540"/>
                </a:lnTo>
                <a:lnTo>
                  <a:pt x="60" y="546"/>
                </a:lnTo>
                <a:lnTo>
                  <a:pt x="57" y="547"/>
                </a:lnTo>
                <a:lnTo>
                  <a:pt x="55" y="546"/>
                </a:lnTo>
                <a:lnTo>
                  <a:pt x="51" y="543"/>
                </a:lnTo>
                <a:lnTo>
                  <a:pt x="47" y="535"/>
                </a:lnTo>
                <a:lnTo>
                  <a:pt x="42" y="525"/>
                </a:lnTo>
                <a:lnTo>
                  <a:pt x="32" y="500"/>
                </a:lnTo>
                <a:lnTo>
                  <a:pt x="21" y="470"/>
                </a:lnTo>
                <a:lnTo>
                  <a:pt x="14" y="442"/>
                </a:lnTo>
                <a:lnTo>
                  <a:pt x="6" y="412"/>
                </a:lnTo>
                <a:lnTo>
                  <a:pt x="5" y="407"/>
                </a:lnTo>
                <a:lnTo>
                  <a:pt x="3" y="390"/>
                </a:lnTo>
                <a:lnTo>
                  <a:pt x="2" y="357"/>
                </a:lnTo>
                <a:lnTo>
                  <a:pt x="0" y="308"/>
                </a:lnTo>
                <a:lnTo>
                  <a:pt x="2" y="281"/>
                </a:lnTo>
                <a:lnTo>
                  <a:pt x="6" y="251"/>
                </a:lnTo>
                <a:lnTo>
                  <a:pt x="14" y="222"/>
                </a:lnTo>
                <a:lnTo>
                  <a:pt x="24" y="192"/>
                </a:lnTo>
                <a:lnTo>
                  <a:pt x="36" y="161"/>
                </a:lnTo>
                <a:lnTo>
                  <a:pt x="52" y="132"/>
                </a:lnTo>
                <a:lnTo>
                  <a:pt x="61" y="117"/>
                </a:lnTo>
                <a:lnTo>
                  <a:pt x="72" y="106"/>
                </a:lnTo>
                <a:lnTo>
                  <a:pt x="82" y="92"/>
                </a:lnTo>
                <a:lnTo>
                  <a:pt x="94" y="80"/>
                </a:lnTo>
                <a:lnTo>
                  <a:pt x="106" y="70"/>
                </a:lnTo>
                <a:lnTo>
                  <a:pt x="119" y="61"/>
                </a:lnTo>
                <a:lnTo>
                  <a:pt x="133" y="52"/>
                </a:lnTo>
                <a:lnTo>
                  <a:pt x="148" y="46"/>
                </a:lnTo>
                <a:lnTo>
                  <a:pt x="169" y="39"/>
                </a:lnTo>
                <a:lnTo>
                  <a:pt x="191" y="31"/>
                </a:lnTo>
                <a:lnTo>
                  <a:pt x="238" y="19"/>
                </a:lnTo>
                <a:lnTo>
                  <a:pt x="286" y="9"/>
                </a:lnTo>
                <a:lnTo>
                  <a:pt x="335" y="3"/>
                </a:lnTo>
                <a:close/>
              </a:path>
            </a:pathLst>
          </a:custGeom>
          <a:solidFill>
            <a:srgbClr val="C00000"/>
          </a:solidFill>
          <a:ln w="6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4" name="Group 113"/>
          <p:cNvGrpSpPr/>
          <p:nvPr/>
        </p:nvGrpSpPr>
        <p:grpSpPr>
          <a:xfrm>
            <a:off x="5315544" y="746188"/>
            <a:ext cx="1108075" cy="1017587"/>
            <a:chOff x="4270165" y="3178899"/>
            <a:chExt cx="1108075" cy="1017587"/>
          </a:xfrm>
          <a:solidFill>
            <a:srgbClr val="C00000"/>
          </a:solidFill>
        </p:grpSpPr>
        <p:grpSp>
          <p:nvGrpSpPr>
            <p:cNvPr id="115" name="Group 114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117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18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19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20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16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cxnSp>
        <p:nvCxnSpPr>
          <p:cNvPr id="9245" name="Straight Connector 50"/>
          <p:cNvCxnSpPr>
            <a:cxnSpLocks noChangeShapeType="1"/>
          </p:cNvCxnSpPr>
          <p:nvPr/>
        </p:nvCxnSpPr>
        <p:spPr bwMode="auto">
          <a:xfrm>
            <a:off x="6586538" y="714375"/>
            <a:ext cx="6350" cy="557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8" name="Group 147"/>
          <p:cNvGrpSpPr/>
          <p:nvPr/>
        </p:nvGrpSpPr>
        <p:grpSpPr>
          <a:xfrm>
            <a:off x="7313644" y="786221"/>
            <a:ext cx="1108075" cy="1017587"/>
            <a:chOff x="4270165" y="3178899"/>
            <a:chExt cx="1108075" cy="1017587"/>
          </a:xfrm>
          <a:solidFill>
            <a:schemeClr val="accent4">
              <a:lumMod val="65000"/>
              <a:lumOff val="35000"/>
            </a:schemeClr>
          </a:solidFill>
        </p:grpSpPr>
        <p:grpSp>
          <p:nvGrpSpPr>
            <p:cNvPr id="149" name="Group 148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151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2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3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4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50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9247" name="Text Box 4"/>
          <p:cNvSpPr txBox="1">
            <a:spLocks noChangeArrowheads="1"/>
          </p:cNvSpPr>
          <p:nvPr/>
        </p:nvSpPr>
        <p:spPr bwMode="auto">
          <a:xfrm>
            <a:off x="292100" y="2352675"/>
            <a:ext cx="12842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Bob</a:t>
            </a:r>
          </a:p>
        </p:txBody>
      </p:sp>
      <p:sp>
        <p:nvSpPr>
          <p:cNvPr id="9248" name="Text Box 4"/>
          <p:cNvSpPr txBox="1">
            <a:spLocks noChangeArrowheads="1"/>
          </p:cNvSpPr>
          <p:nvPr/>
        </p:nvSpPr>
        <p:spPr bwMode="auto">
          <a:xfrm>
            <a:off x="292100" y="3827463"/>
            <a:ext cx="1284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2"/>
                </a:solidFill>
              </a:rPr>
              <a:t>Bob</a:t>
            </a:r>
          </a:p>
        </p:txBody>
      </p:sp>
      <p:sp>
        <p:nvSpPr>
          <p:cNvPr id="9249" name="Text Box 4"/>
          <p:cNvSpPr txBox="1">
            <a:spLocks noChangeArrowheads="1"/>
          </p:cNvSpPr>
          <p:nvPr/>
        </p:nvSpPr>
        <p:spPr bwMode="auto">
          <a:xfrm>
            <a:off x="6769100" y="404813"/>
            <a:ext cx="2444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Try different colours…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roup 234"/>
          <p:cNvGrpSpPr/>
          <p:nvPr/>
        </p:nvGrpSpPr>
        <p:grpSpPr>
          <a:xfrm>
            <a:off x="3851920" y="2381993"/>
            <a:ext cx="233363" cy="406400"/>
            <a:chOff x="4498654" y="1543844"/>
            <a:chExt cx="233363" cy="406400"/>
          </a:xfrm>
          <a:solidFill>
            <a:srgbClr val="990000"/>
          </a:solidFill>
        </p:grpSpPr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4681539" y="1727994"/>
              <a:ext cx="33338" cy="222250"/>
            </a:xfrm>
            <a:custGeom>
              <a:avLst/>
              <a:gdLst>
                <a:gd name="T0" fmla="*/ 0 w 21"/>
                <a:gd name="T1" fmla="*/ 9 h 140"/>
                <a:gd name="T2" fmla="*/ 0 w 21"/>
                <a:gd name="T3" fmla="*/ 9 h 140"/>
                <a:gd name="T4" fmla="*/ 11 w 21"/>
                <a:gd name="T5" fmla="*/ 0 h 140"/>
                <a:gd name="T6" fmla="*/ 21 w 21"/>
                <a:gd name="T7" fmla="*/ 140 h 140"/>
                <a:gd name="T8" fmla="*/ 9 w 21"/>
                <a:gd name="T9" fmla="*/ 140 h 140"/>
                <a:gd name="T10" fmla="*/ 0 w 21"/>
                <a:gd name="T1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40">
                  <a:moveTo>
                    <a:pt x="0" y="9"/>
                  </a:moveTo>
                  <a:lnTo>
                    <a:pt x="0" y="9"/>
                  </a:lnTo>
                  <a:lnTo>
                    <a:pt x="11" y="0"/>
                  </a:lnTo>
                  <a:lnTo>
                    <a:pt x="21" y="140"/>
                  </a:lnTo>
                  <a:lnTo>
                    <a:pt x="9" y="140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8382" name="Group 8381"/>
            <p:cNvGrpSpPr/>
            <p:nvPr/>
          </p:nvGrpSpPr>
          <p:grpSpPr>
            <a:xfrm>
              <a:off x="4498654" y="1543844"/>
              <a:ext cx="233363" cy="404813"/>
              <a:chOff x="4514056" y="1540669"/>
              <a:chExt cx="233363" cy="404813"/>
            </a:xfrm>
            <a:grpFill/>
          </p:grpSpPr>
          <p:sp>
            <p:nvSpPr>
              <p:cNvPr id="23" name="Freeform 14"/>
              <p:cNvSpPr>
                <a:spLocks/>
              </p:cNvSpPr>
              <p:nvPr/>
            </p:nvSpPr>
            <p:spPr bwMode="auto">
              <a:xfrm>
                <a:off x="4514056" y="1540669"/>
                <a:ext cx="233363" cy="230188"/>
              </a:xfrm>
              <a:custGeom>
                <a:avLst/>
                <a:gdLst>
                  <a:gd name="T0" fmla="*/ 89 w 147"/>
                  <a:gd name="T1" fmla="*/ 0 h 145"/>
                  <a:gd name="T2" fmla="*/ 147 w 147"/>
                  <a:gd name="T3" fmla="*/ 88 h 145"/>
                  <a:gd name="T4" fmla="*/ 147 w 147"/>
                  <a:gd name="T5" fmla="*/ 88 h 145"/>
                  <a:gd name="T6" fmla="*/ 140 w 147"/>
                  <a:gd name="T7" fmla="*/ 96 h 145"/>
                  <a:gd name="T8" fmla="*/ 125 w 147"/>
                  <a:gd name="T9" fmla="*/ 115 h 145"/>
                  <a:gd name="T10" fmla="*/ 125 w 147"/>
                  <a:gd name="T11" fmla="*/ 115 h 145"/>
                  <a:gd name="T12" fmla="*/ 114 w 147"/>
                  <a:gd name="T13" fmla="*/ 124 h 145"/>
                  <a:gd name="T14" fmla="*/ 114 w 147"/>
                  <a:gd name="T15" fmla="*/ 124 h 145"/>
                  <a:gd name="T16" fmla="*/ 104 w 147"/>
                  <a:gd name="T17" fmla="*/ 132 h 145"/>
                  <a:gd name="T18" fmla="*/ 93 w 147"/>
                  <a:gd name="T19" fmla="*/ 138 h 145"/>
                  <a:gd name="T20" fmla="*/ 82 w 147"/>
                  <a:gd name="T21" fmla="*/ 144 h 145"/>
                  <a:gd name="T22" fmla="*/ 77 w 147"/>
                  <a:gd name="T23" fmla="*/ 145 h 145"/>
                  <a:gd name="T24" fmla="*/ 72 w 147"/>
                  <a:gd name="T25" fmla="*/ 145 h 145"/>
                  <a:gd name="T26" fmla="*/ 72 w 147"/>
                  <a:gd name="T27" fmla="*/ 145 h 145"/>
                  <a:gd name="T28" fmla="*/ 65 w 147"/>
                  <a:gd name="T29" fmla="*/ 145 h 145"/>
                  <a:gd name="T30" fmla="*/ 59 w 147"/>
                  <a:gd name="T31" fmla="*/ 142 h 145"/>
                  <a:gd name="T32" fmla="*/ 52 w 147"/>
                  <a:gd name="T33" fmla="*/ 140 h 145"/>
                  <a:gd name="T34" fmla="*/ 46 w 147"/>
                  <a:gd name="T35" fmla="*/ 136 h 145"/>
                  <a:gd name="T36" fmla="*/ 33 w 147"/>
                  <a:gd name="T37" fmla="*/ 126 h 145"/>
                  <a:gd name="T38" fmla="*/ 21 w 147"/>
                  <a:gd name="T39" fmla="*/ 116 h 145"/>
                  <a:gd name="T40" fmla="*/ 21 w 147"/>
                  <a:gd name="T41" fmla="*/ 116 h 145"/>
                  <a:gd name="T42" fmla="*/ 5 w 147"/>
                  <a:gd name="T43" fmla="*/ 100 h 145"/>
                  <a:gd name="T44" fmla="*/ 0 w 147"/>
                  <a:gd name="T45" fmla="*/ 94 h 145"/>
                  <a:gd name="T46" fmla="*/ 61 w 147"/>
                  <a:gd name="T47" fmla="*/ 0 h 145"/>
                  <a:gd name="T48" fmla="*/ 89 w 147"/>
                  <a:gd name="T49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7" h="145">
                    <a:moveTo>
                      <a:pt x="89" y="0"/>
                    </a:moveTo>
                    <a:lnTo>
                      <a:pt x="147" y="88"/>
                    </a:lnTo>
                    <a:lnTo>
                      <a:pt x="147" y="88"/>
                    </a:lnTo>
                    <a:lnTo>
                      <a:pt x="140" y="96"/>
                    </a:lnTo>
                    <a:lnTo>
                      <a:pt x="125" y="115"/>
                    </a:lnTo>
                    <a:lnTo>
                      <a:pt x="125" y="115"/>
                    </a:lnTo>
                    <a:lnTo>
                      <a:pt x="114" y="124"/>
                    </a:lnTo>
                    <a:lnTo>
                      <a:pt x="114" y="124"/>
                    </a:lnTo>
                    <a:lnTo>
                      <a:pt x="104" y="132"/>
                    </a:lnTo>
                    <a:lnTo>
                      <a:pt x="93" y="138"/>
                    </a:lnTo>
                    <a:lnTo>
                      <a:pt x="82" y="144"/>
                    </a:lnTo>
                    <a:lnTo>
                      <a:pt x="77" y="145"/>
                    </a:lnTo>
                    <a:lnTo>
                      <a:pt x="72" y="145"/>
                    </a:lnTo>
                    <a:lnTo>
                      <a:pt x="72" y="145"/>
                    </a:lnTo>
                    <a:lnTo>
                      <a:pt x="65" y="145"/>
                    </a:lnTo>
                    <a:lnTo>
                      <a:pt x="59" y="142"/>
                    </a:lnTo>
                    <a:lnTo>
                      <a:pt x="52" y="140"/>
                    </a:lnTo>
                    <a:lnTo>
                      <a:pt x="46" y="136"/>
                    </a:lnTo>
                    <a:lnTo>
                      <a:pt x="33" y="126"/>
                    </a:lnTo>
                    <a:lnTo>
                      <a:pt x="21" y="116"/>
                    </a:lnTo>
                    <a:lnTo>
                      <a:pt x="21" y="116"/>
                    </a:lnTo>
                    <a:lnTo>
                      <a:pt x="5" y="100"/>
                    </a:lnTo>
                    <a:lnTo>
                      <a:pt x="0" y="94"/>
                    </a:lnTo>
                    <a:lnTo>
                      <a:pt x="61" y="0"/>
                    </a:lnTo>
                    <a:lnTo>
                      <a:pt x="8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" name="Freeform 16"/>
              <p:cNvSpPr>
                <a:spLocks/>
              </p:cNvSpPr>
              <p:nvPr/>
            </p:nvSpPr>
            <p:spPr bwMode="auto">
              <a:xfrm>
                <a:off x="4529931" y="1724819"/>
                <a:ext cx="179388" cy="220663"/>
              </a:xfrm>
              <a:custGeom>
                <a:avLst/>
                <a:gdLst>
                  <a:gd name="T0" fmla="*/ 104 w 113"/>
                  <a:gd name="T1" fmla="*/ 8 h 139"/>
                  <a:gd name="T2" fmla="*/ 113 w 113"/>
                  <a:gd name="T3" fmla="*/ 139 h 139"/>
                  <a:gd name="T4" fmla="*/ 0 w 113"/>
                  <a:gd name="T5" fmla="*/ 139 h 139"/>
                  <a:gd name="T6" fmla="*/ 11 w 113"/>
                  <a:gd name="T7" fmla="*/ 0 h 139"/>
                  <a:gd name="T8" fmla="*/ 11 w 113"/>
                  <a:gd name="T9" fmla="*/ 0 h 139"/>
                  <a:gd name="T10" fmla="*/ 23 w 113"/>
                  <a:gd name="T11" fmla="*/ 10 h 139"/>
                  <a:gd name="T12" fmla="*/ 36 w 113"/>
                  <a:gd name="T13" fmla="*/ 20 h 139"/>
                  <a:gd name="T14" fmla="*/ 42 w 113"/>
                  <a:gd name="T15" fmla="*/ 24 h 139"/>
                  <a:gd name="T16" fmla="*/ 49 w 113"/>
                  <a:gd name="T17" fmla="*/ 26 h 139"/>
                  <a:gd name="T18" fmla="*/ 55 w 113"/>
                  <a:gd name="T19" fmla="*/ 29 h 139"/>
                  <a:gd name="T20" fmla="*/ 62 w 113"/>
                  <a:gd name="T21" fmla="*/ 29 h 139"/>
                  <a:gd name="T22" fmla="*/ 62 w 113"/>
                  <a:gd name="T23" fmla="*/ 29 h 139"/>
                  <a:gd name="T24" fmla="*/ 67 w 113"/>
                  <a:gd name="T25" fmla="*/ 29 h 139"/>
                  <a:gd name="T26" fmla="*/ 72 w 113"/>
                  <a:gd name="T27" fmla="*/ 28 h 139"/>
                  <a:gd name="T28" fmla="*/ 83 w 113"/>
                  <a:gd name="T29" fmla="*/ 22 h 139"/>
                  <a:gd name="T30" fmla="*/ 94 w 113"/>
                  <a:gd name="T31" fmla="*/ 16 h 139"/>
                  <a:gd name="T32" fmla="*/ 104 w 113"/>
                  <a:gd name="T33" fmla="*/ 8 h 139"/>
                  <a:gd name="T34" fmla="*/ 104 w 113"/>
                  <a:gd name="T35" fmla="*/ 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3" h="139">
                    <a:moveTo>
                      <a:pt x="104" y="8"/>
                    </a:moveTo>
                    <a:lnTo>
                      <a:pt x="113" y="139"/>
                    </a:lnTo>
                    <a:lnTo>
                      <a:pt x="0" y="139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23" y="10"/>
                    </a:lnTo>
                    <a:lnTo>
                      <a:pt x="36" y="20"/>
                    </a:lnTo>
                    <a:lnTo>
                      <a:pt x="42" y="24"/>
                    </a:lnTo>
                    <a:lnTo>
                      <a:pt x="49" y="26"/>
                    </a:lnTo>
                    <a:lnTo>
                      <a:pt x="55" y="29"/>
                    </a:lnTo>
                    <a:lnTo>
                      <a:pt x="62" y="29"/>
                    </a:lnTo>
                    <a:lnTo>
                      <a:pt x="62" y="29"/>
                    </a:lnTo>
                    <a:lnTo>
                      <a:pt x="67" y="29"/>
                    </a:lnTo>
                    <a:lnTo>
                      <a:pt x="72" y="28"/>
                    </a:lnTo>
                    <a:lnTo>
                      <a:pt x="83" y="22"/>
                    </a:lnTo>
                    <a:lnTo>
                      <a:pt x="94" y="16"/>
                    </a:lnTo>
                    <a:lnTo>
                      <a:pt x="104" y="8"/>
                    </a:lnTo>
                    <a:lnTo>
                      <a:pt x="104" y="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10243" name="Group 8380"/>
          <p:cNvGrpSpPr>
            <a:grpSpLocks/>
          </p:cNvGrpSpPr>
          <p:nvPr/>
        </p:nvGrpSpPr>
        <p:grpSpPr bwMode="auto">
          <a:xfrm>
            <a:off x="3663950" y="2168525"/>
            <a:ext cx="617538" cy="614363"/>
            <a:chOff x="4310858" y="1331119"/>
            <a:chExt cx="617538" cy="614363"/>
          </a:xfrm>
        </p:grpSpPr>
        <p:sp>
          <p:nvSpPr>
            <p:cNvPr id="10336" name="Freeform 11"/>
            <p:cNvSpPr>
              <a:spLocks/>
            </p:cNvSpPr>
            <p:nvPr/>
          </p:nvSpPr>
          <p:spPr bwMode="auto">
            <a:xfrm>
              <a:off x="4641058" y="1331119"/>
              <a:ext cx="287338" cy="419100"/>
            </a:xfrm>
            <a:custGeom>
              <a:avLst/>
              <a:gdLst>
                <a:gd name="T0" fmla="*/ 2147483646 w 181"/>
                <a:gd name="T1" fmla="*/ 2147483646 h 264"/>
                <a:gd name="T2" fmla="*/ 2147483646 w 181"/>
                <a:gd name="T3" fmla="*/ 2147483646 h 264"/>
                <a:gd name="T4" fmla="*/ 2147483646 w 181"/>
                <a:gd name="T5" fmla="*/ 2147483646 h 264"/>
                <a:gd name="T6" fmla="*/ 2147483646 w 181"/>
                <a:gd name="T7" fmla="*/ 2147483646 h 264"/>
                <a:gd name="T8" fmla="*/ 2147483646 w 181"/>
                <a:gd name="T9" fmla="*/ 2147483646 h 264"/>
                <a:gd name="T10" fmla="*/ 2147483646 w 181"/>
                <a:gd name="T11" fmla="*/ 2147483646 h 264"/>
                <a:gd name="T12" fmla="*/ 2147483646 w 181"/>
                <a:gd name="T13" fmla="*/ 2147483646 h 264"/>
                <a:gd name="T14" fmla="*/ 2147483646 w 181"/>
                <a:gd name="T15" fmla="*/ 2147483646 h 264"/>
                <a:gd name="T16" fmla="*/ 0 w 181"/>
                <a:gd name="T17" fmla="*/ 2147483646 h 264"/>
                <a:gd name="T18" fmla="*/ 0 w 181"/>
                <a:gd name="T19" fmla="*/ 2147483646 h 264"/>
                <a:gd name="T20" fmla="*/ 0 w 181"/>
                <a:gd name="T21" fmla="*/ 2147483646 h 264"/>
                <a:gd name="T22" fmla="*/ 2147483646 w 181"/>
                <a:gd name="T23" fmla="*/ 2147483646 h 264"/>
                <a:gd name="T24" fmla="*/ 2147483646 w 181"/>
                <a:gd name="T25" fmla="*/ 2147483646 h 264"/>
                <a:gd name="T26" fmla="*/ 2147483646 w 181"/>
                <a:gd name="T27" fmla="*/ 2147483646 h 264"/>
                <a:gd name="T28" fmla="*/ 2147483646 w 181"/>
                <a:gd name="T29" fmla="*/ 2147483646 h 264"/>
                <a:gd name="T30" fmla="*/ 2147483646 w 181"/>
                <a:gd name="T31" fmla="*/ 2147483646 h 264"/>
                <a:gd name="T32" fmla="*/ 2147483646 w 181"/>
                <a:gd name="T33" fmla="*/ 2147483646 h 264"/>
                <a:gd name="T34" fmla="*/ 2147483646 w 181"/>
                <a:gd name="T35" fmla="*/ 2147483646 h 264"/>
                <a:gd name="T36" fmla="*/ 2147483646 w 181"/>
                <a:gd name="T37" fmla="*/ 2147483646 h 264"/>
                <a:gd name="T38" fmla="*/ 2147483646 w 181"/>
                <a:gd name="T39" fmla="*/ 2147483646 h 264"/>
                <a:gd name="T40" fmla="*/ 2147483646 w 181"/>
                <a:gd name="T41" fmla="*/ 0 h 264"/>
                <a:gd name="T42" fmla="*/ 2147483646 w 181"/>
                <a:gd name="T43" fmla="*/ 2147483646 h 26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1" h="264">
                  <a:moveTo>
                    <a:pt x="170" y="32"/>
                  </a:moveTo>
                  <a:lnTo>
                    <a:pt x="181" y="76"/>
                  </a:lnTo>
                  <a:lnTo>
                    <a:pt x="175" y="130"/>
                  </a:lnTo>
                  <a:lnTo>
                    <a:pt x="167" y="182"/>
                  </a:lnTo>
                  <a:lnTo>
                    <a:pt x="85" y="264"/>
                  </a:lnTo>
                  <a:lnTo>
                    <a:pt x="58" y="220"/>
                  </a:lnTo>
                  <a:lnTo>
                    <a:pt x="0" y="132"/>
                  </a:lnTo>
                  <a:lnTo>
                    <a:pt x="0" y="128"/>
                  </a:lnTo>
                  <a:lnTo>
                    <a:pt x="13" y="124"/>
                  </a:lnTo>
                  <a:lnTo>
                    <a:pt x="26" y="119"/>
                  </a:lnTo>
                  <a:lnTo>
                    <a:pt x="41" y="111"/>
                  </a:lnTo>
                  <a:lnTo>
                    <a:pt x="54" y="103"/>
                  </a:lnTo>
                  <a:lnTo>
                    <a:pt x="68" y="93"/>
                  </a:lnTo>
                  <a:lnTo>
                    <a:pt x="82" y="82"/>
                  </a:lnTo>
                  <a:lnTo>
                    <a:pt x="107" y="59"/>
                  </a:lnTo>
                  <a:lnTo>
                    <a:pt x="129" y="36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7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7" name="Freeform 13"/>
            <p:cNvSpPr>
              <a:spLocks/>
            </p:cNvSpPr>
            <p:nvPr/>
          </p:nvSpPr>
          <p:spPr bwMode="auto">
            <a:xfrm>
              <a:off x="4698208" y="1620044"/>
              <a:ext cx="207963" cy="325438"/>
            </a:xfrm>
            <a:custGeom>
              <a:avLst/>
              <a:gdLst>
                <a:gd name="T0" fmla="*/ 2147483646 w 131"/>
                <a:gd name="T1" fmla="*/ 2147483646 h 205"/>
                <a:gd name="T2" fmla="*/ 2147483646 w 131"/>
                <a:gd name="T3" fmla="*/ 0 h 205"/>
                <a:gd name="T4" fmla="*/ 2147483646 w 131"/>
                <a:gd name="T5" fmla="*/ 0 h 205"/>
                <a:gd name="T6" fmla="*/ 2147483646 w 131"/>
                <a:gd name="T7" fmla="*/ 2147483646 h 205"/>
                <a:gd name="T8" fmla="*/ 2147483646 w 131"/>
                <a:gd name="T9" fmla="*/ 2147483646 h 205"/>
                <a:gd name="T10" fmla="*/ 2147483646 w 131"/>
                <a:gd name="T11" fmla="*/ 2147483646 h 205"/>
                <a:gd name="T12" fmla="*/ 2147483646 w 131"/>
                <a:gd name="T13" fmla="*/ 2147483646 h 205"/>
                <a:gd name="T14" fmla="*/ 2147483646 w 131"/>
                <a:gd name="T15" fmla="*/ 2147483646 h 205"/>
                <a:gd name="T16" fmla="*/ 0 w 131"/>
                <a:gd name="T17" fmla="*/ 2147483646 h 205"/>
                <a:gd name="T18" fmla="*/ 0 w 131"/>
                <a:gd name="T19" fmla="*/ 2147483646 h 205"/>
                <a:gd name="T20" fmla="*/ 2147483646 w 131"/>
                <a:gd name="T21" fmla="*/ 2147483646 h 205"/>
                <a:gd name="T22" fmla="*/ 2147483646 w 131"/>
                <a:gd name="T23" fmla="*/ 2147483646 h 205"/>
                <a:gd name="T24" fmla="*/ 2147483646 w 131"/>
                <a:gd name="T25" fmla="*/ 2147483646 h 2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1" h="205">
                  <a:moveTo>
                    <a:pt x="49" y="82"/>
                  </a:moveTo>
                  <a:lnTo>
                    <a:pt x="131" y="0"/>
                  </a:lnTo>
                  <a:lnTo>
                    <a:pt x="122" y="53"/>
                  </a:lnTo>
                  <a:lnTo>
                    <a:pt x="111" y="104"/>
                  </a:lnTo>
                  <a:lnTo>
                    <a:pt x="99" y="155"/>
                  </a:lnTo>
                  <a:lnTo>
                    <a:pt x="86" y="205"/>
                  </a:lnTo>
                  <a:lnTo>
                    <a:pt x="10" y="205"/>
                  </a:lnTo>
                  <a:lnTo>
                    <a:pt x="0" y="65"/>
                  </a:lnTo>
                  <a:lnTo>
                    <a:pt x="15" y="46"/>
                  </a:lnTo>
                  <a:lnTo>
                    <a:pt x="22" y="38"/>
                  </a:lnTo>
                  <a:lnTo>
                    <a:pt x="49" y="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8" name="Freeform 17"/>
            <p:cNvSpPr>
              <a:spLocks/>
            </p:cNvSpPr>
            <p:nvPr/>
          </p:nvSpPr>
          <p:spPr bwMode="auto">
            <a:xfrm>
              <a:off x="4310858" y="1331119"/>
              <a:ext cx="285750" cy="419100"/>
            </a:xfrm>
            <a:custGeom>
              <a:avLst/>
              <a:gdLst>
                <a:gd name="T0" fmla="*/ 2147483646 w 180"/>
                <a:gd name="T1" fmla="*/ 2147483646 h 264"/>
                <a:gd name="T2" fmla="*/ 2147483646 w 180"/>
                <a:gd name="T3" fmla="*/ 2147483646 h 264"/>
                <a:gd name="T4" fmla="*/ 2147483646 w 180"/>
                <a:gd name="T5" fmla="*/ 2147483646 h 264"/>
                <a:gd name="T6" fmla="*/ 2147483646 w 180"/>
                <a:gd name="T7" fmla="*/ 2147483646 h 264"/>
                <a:gd name="T8" fmla="*/ 2147483646 w 180"/>
                <a:gd name="T9" fmla="*/ 2147483646 h 264"/>
                <a:gd name="T10" fmla="*/ 2147483646 w 180"/>
                <a:gd name="T11" fmla="*/ 2147483646 h 264"/>
                <a:gd name="T12" fmla="*/ 2147483646 w 180"/>
                <a:gd name="T13" fmla="*/ 2147483646 h 264"/>
                <a:gd name="T14" fmla="*/ 0 w 180"/>
                <a:gd name="T15" fmla="*/ 2147483646 h 264"/>
                <a:gd name="T16" fmla="*/ 0 w 180"/>
                <a:gd name="T17" fmla="*/ 2147483646 h 264"/>
                <a:gd name="T18" fmla="*/ 2147483646 w 180"/>
                <a:gd name="T19" fmla="*/ 2147483646 h 264"/>
                <a:gd name="T20" fmla="*/ 2147483646 w 180"/>
                <a:gd name="T21" fmla="*/ 0 h 264"/>
                <a:gd name="T22" fmla="*/ 2147483646 w 180"/>
                <a:gd name="T23" fmla="*/ 0 h 264"/>
                <a:gd name="T24" fmla="*/ 2147483646 w 180"/>
                <a:gd name="T25" fmla="*/ 2147483646 h 264"/>
                <a:gd name="T26" fmla="*/ 2147483646 w 180"/>
                <a:gd name="T27" fmla="*/ 2147483646 h 264"/>
                <a:gd name="T28" fmla="*/ 2147483646 w 180"/>
                <a:gd name="T29" fmla="*/ 2147483646 h 264"/>
                <a:gd name="T30" fmla="*/ 2147483646 w 180"/>
                <a:gd name="T31" fmla="*/ 2147483646 h 264"/>
                <a:gd name="T32" fmla="*/ 2147483646 w 180"/>
                <a:gd name="T33" fmla="*/ 2147483646 h 264"/>
                <a:gd name="T34" fmla="*/ 2147483646 w 180"/>
                <a:gd name="T35" fmla="*/ 2147483646 h 264"/>
                <a:gd name="T36" fmla="*/ 2147483646 w 180"/>
                <a:gd name="T37" fmla="*/ 2147483646 h 264"/>
                <a:gd name="T38" fmla="*/ 2147483646 w 180"/>
                <a:gd name="T39" fmla="*/ 2147483646 h 264"/>
                <a:gd name="T40" fmla="*/ 2147483646 w 180"/>
                <a:gd name="T41" fmla="*/ 2147483646 h 264"/>
                <a:gd name="T42" fmla="*/ 2147483646 w 180"/>
                <a:gd name="T43" fmla="*/ 2147483646 h 264"/>
                <a:gd name="T44" fmla="*/ 2147483646 w 180"/>
                <a:gd name="T45" fmla="*/ 2147483646 h 26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80" h="264">
                  <a:moveTo>
                    <a:pt x="180" y="128"/>
                  </a:moveTo>
                  <a:lnTo>
                    <a:pt x="180" y="132"/>
                  </a:lnTo>
                  <a:lnTo>
                    <a:pt x="119" y="226"/>
                  </a:lnTo>
                  <a:lnTo>
                    <a:pt x="94" y="264"/>
                  </a:lnTo>
                  <a:lnTo>
                    <a:pt x="14" y="182"/>
                  </a:lnTo>
                  <a:lnTo>
                    <a:pt x="6" y="135"/>
                  </a:lnTo>
                  <a:lnTo>
                    <a:pt x="0" y="88"/>
                  </a:lnTo>
                  <a:lnTo>
                    <a:pt x="11" y="32"/>
                  </a:lnTo>
                  <a:lnTo>
                    <a:pt x="17" y="0"/>
                  </a:lnTo>
                  <a:lnTo>
                    <a:pt x="33" y="18"/>
                  </a:lnTo>
                  <a:lnTo>
                    <a:pt x="52" y="36"/>
                  </a:lnTo>
                  <a:lnTo>
                    <a:pt x="74" y="59"/>
                  </a:lnTo>
                  <a:lnTo>
                    <a:pt x="99" y="82"/>
                  </a:lnTo>
                  <a:lnTo>
                    <a:pt x="112" y="93"/>
                  </a:lnTo>
                  <a:lnTo>
                    <a:pt x="125" y="103"/>
                  </a:lnTo>
                  <a:lnTo>
                    <a:pt x="140" y="111"/>
                  </a:lnTo>
                  <a:lnTo>
                    <a:pt x="153" y="119"/>
                  </a:lnTo>
                  <a:lnTo>
                    <a:pt x="167" y="124"/>
                  </a:lnTo>
                  <a:lnTo>
                    <a:pt x="180" y="1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9" name="Freeform 18"/>
            <p:cNvSpPr>
              <a:spLocks/>
            </p:cNvSpPr>
            <p:nvPr/>
          </p:nvSpPr>
          <p:spPr bwMode="auto">
            <a:xfrm>
              <a:off x="4333083" y="1620044"/>
              <a:ext cx="200025" cy="325438"/>
            </a:xfrm>
            <a:custGeom>
              <a:avLst/>
              <a:gdLst>
                <a:gd name="T0" fmla="*/ 2147483646 w 126"/>
                <a:gd name="T1" fmla="*/ 2147483646 h 205"/>
                <a:gd name="T2" fmla="*/ 2147483646 w 126"/>
                <a:gd name="T3" fmla="*/ 2147483646 h 205"/>
                <a:gd name="T4" fmla="*/ 2147483646 w 126"/>
                <a:gd name="T5" fmla="*/ 2147483646 h 205"/>
                <a:gd name="T6" fmla="*/ 2147483646 w 126"/>
                <a:gd name="T7" fmla="*/ 2147483646 h 205"/>
                <a:gd name="T8" fmla="*/ 2147483646 w 126"/>
                <a:gd name="T9" fmla="*/ 2147483646 h 205"/>
                <a:gd name="T10" fmla="*/ 2147483646 w 126"/>
                <a:gd name="T11" fmla="*/ 2147483646 h 205"/>
                <a:gd name="T12" fmla="*/ 2147483646 w 126"/>
                <a:gd name="T13" fmla="*/ 2147483646 h 205"/>
                <a:gd name="T14" fmla="*/ 2147483646 w 126"/>
                <a:gd name="T15" fmla="*/ 2147483646 h 205"/>
                <a:gd name="T16" fmla="*/ 0 w 126"/>
                <a:gd name="T17" fmla="*/ 0 h 205"/>
                <a:gd name="T18" fmla="*/ 2147483646 w 126"/>
                <a:gd name="T19" fmla="*/ 2147483646 h 205"/>
                <a:gd name="T20" fmla="*/ 2147483646 w 126"/>
                <a:gd name="T21" fmla="*/ 2147483646 h 205"/>
                <a:gd name="T22" fmla="*/ 2147483646 w 126"/>
                <a:gd name="T23" fmla="*/ 2147483646 h 205"/>
                <a:gd name="T24" fmla="*/ 2147483646 w 126"/>
                <a:gd name="T25" fmla="*/ 2147483646 h 205"/>
                <a:gd name="T26" fmla="*/ 2147483646 w 126"/>
                <a:gd name="T27" fmla="*/ 2147483646 h 205"/>
                <a:gd name="T28" fmla="*/ 2147483646 w 126"/>
                <a:gd name="T29" fmla="*/ 2147483646 h 20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6" h="205">
                  <a:moveTo>
                    <a:pt x="126" y="66"/>
                  </a:moveTo>
                  <a:lnTo>
                    <a:pt x="115" y="205"/>
                  </a:lnTo>
                  <a:lnTo>
                    <a:pt x="44" y="205"/>
                  </a:lnTo>
                  <a:lnTo>
                    <a:pt x="31" y="155"/>
                  </a:lnTo>
                  <a:lnTo>
                    <a:pt x="19" y="104"/>
                  </a:lnTo>
                  <a:lnTo>
                    <a:pt x="9" y="53"/>
                  </a:lnTo>
                  <a:lnTo>
                    <a:pt x="0" y="0"/>
                  </a:lnTo>
                  <a:lnTo>
                    <a:pt x="80" y="82"/>
                  </a:lnTo>
                  <a:lnTo>
                    <a:pt x="105" y="44"/>
                  </a:lnTo>
                  <a:lnTo>
                    <a:pt x="110" y="50"/>
                  </a:lnTo>
                  <a:lnTo>
                    <a:pt x="126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4" name="Group 235"/>
          <p:cNvGrpSpPr>
            <a:grpSpLocks/>
          </p:cNvGrpSpPr>
          <p:nvPr/>
        </p:nvGrpSpPr>
        <p:grpSpPr bwMode="auto">
          <a:xfrm>
            <a:off x="3090863" y="2208213"/>
            <a:ext cx="1787525" cy="576262"/>
            <a:chOff x="3736975" y="1370807"/>
            <a:chExt cx="1787525" cy="576262"/>
          </a:xfrm>
        </p:grpSpPr>
        <p:sp>
          <p:nvSpPr>
            <p:cNvPr id="10325" name="Freeform 12"/>
            <p:cNvSpPr>
              <a:spLocks/>
            </p:cNvSpPr>
            <p:nvPr/>
          </p:nvSpPr>
          <p:spPr bwMode="auto">
            <a:xfrm>
              <a:off x="4835526" y="1375569"/>
              <a:ext cx="106363" cy="571500"/>
            </a:xfrm>
            <a:custGeom>
              <a:avLst/>
              <a:gdLst>
                <a:gd name="T0" fmla="*/ 2147483646 w 67"/>
                <a:gd name="T1" fmla="*/ 2147483646 h 360"/>
                <a:gd name="T2" fmla="*/ 2147483646 w 67"/>
                <a:gd name="T3" fmla="*/ 2147483646 h 360"/>
                <a:gd name="T4" fmla="*/ 2147483646 w 67"/>
                <a:gd name="T5" fmla="*/ 2147483646 h 360"/>
                <a:gd name="T6" fmla="*/ 2147483646 w 67"/>
                <a:gd name="T7" fmla="*/ 2147483646 h 360"/>
                <a:gd name="T8" fmla="*/ 2147483646 w 67"/>
                <a:gd name="T9" fmla="*/ 2147483646 h 360"/>
                <a:gd name="T10" fmla="*/ 2147483646 w 67"/>
                <a:gd name="T11" fmla="*/ 2147483646 h 360"/>
                <a:gd name="T12" fmla="*/ 2147483646 w 67"/>
                <a:gd name="T13" fmla="*/ 2147483646 h 360"/>
                <a:gd name="T14" fmla="*/ 2147483646 w 67"/>
                <a:gd name="T15" fmla="*/ 2147483646 h 360"/>
                <a:gd name="T16" fmla="*/ 2147483646 w 67"/>
                <a:gd name="T17" fmla="*/ 2147483646 h 360"/>
                <a:gd name="T18" fmla="*/ 2147483646 w 67"/>
                <a:gd name="T19" fmla="*/ 2147483646 h 360"/>
                <a:gd name="T20" fmla="*/ 0 w 67"/>
                <a:gd name="T21" fmla="*/ 2147483646 h 360"/>
                <a:gd name="T22" fmla="*/ 0 w 67"/>
                <a:gd name="T23" fmla="*/ 2147483646 h 360"/>
                <a:gd name="T24" fmla="*/ 2147483646 w 67"/>
                <a:gd name="T25" fmla="*/ 2147483646 h 360"/>
                <a:gd name="T26" fmla="*/ 2147483646 w 67"/>
                <a:gd name="T27" fmla="*/ 2147483646 h 360"/>
                <a:gd name="T28" fmla="*/ 2147483646 w 67"/>
                <a:gd name="T29" fmla="*/ 2147483646 h 360"/>
                <a:gd name="T30" fmla="*/ 2147483646 w 67"/>
                <a:gd name="T31" fmla="*/ 2147483646 h 360"/>
                <a:gd name="T32" fmla="*/ 2147483646 w 67"/>
                <a:gd name="T33" fmla="*/ 2147483646 h 360"/>
                <a:gd name="T34" fmla="*/ 2147483646 w 67"/>
                <a:gd name="T35" fmla="*/ 2147483646 h 360"/>
                <a:gd name="T36" fmla="*/ 2147483646 w 67"/>
                <a:gd name="T37" fmla="*/ 2147483646 h 360"/>
                <a:gd name="T38" fmla="*/ 2147483646 w 67"/>
                <a:gd name="T39" fmla="*/ 2147483646 h 360"/>
                <a:gd name="T40" fmla="*/ 2147483646 w 67"/>
                <a:gd name="T41" fmla="*/ 2147483646 h 360"/>
                <a:gd name="T42" fmla="*/ 2147483646 w 67"/>
                <a:gd name="T43" fmla="*/ 2147483646 h 360"/>
                <a:gd name="T44" fmla="*/ 2147483646 w 67"/>
                <a:gd name="T45" fmla="*/ 0 h 360"/>
                <a:gd name="T46" fmla="*/ 2147483646 w 67"/>
                <a:gd name="T47" fmla="*/ 2147483646 h 3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7" h="360">
                  <a:moveTo>
                    <a:pt x="67" y="7"/>
                  </a:moveTo>
                  <a:lnTo>
                    <a:pt x="67" y="7"/>
                  </a:lnTo>
                  <a:lnTo>
                    <a:pt x="66" y="51"/>
                  </a:lnTo>
                  <a:lnTo>
                    <a:pt x="63" y="97"/>
                  </a:lnTo>
                  <a:lnTo>
                    <a:pt x="61" y="142"/>
                  </a:lnTo>
                  <a:lnTo>
                    <a:pt x="56" y="185"/>
                  </a:lnTo>
                  <a:lnTo>
                    <a:pt x="49" y="230"/>
                  </a:lnTo>
                  <a:lnTo>
                    <a:pt x="41" y="275"/>
                  </a:lnTo>
                  <a:lnTo>
                    <a:pt x="32" y="318"/>
                  </a:lnTo>
                  <a:lnTo>
                    <a:pt x="23" y="360"/>
                  </a:lnTo>
                  <a:lnTo>
                    <a:pt x="0" y="360"/>
                  </a:lnTo>
                  <a:lnTo>
                    <a:pt x="13" y="310"/>
                  </a:lnTo>
                  <a:lnTo>
                    <a:pt x="25" y="259"/>
                  </a:lnTo>
                  <a:lnTo>
                    <a:pt x="36" y="208"/>
                  </a:lnTo>
                  <a:lnTo>
                    <a:pt x="45" y="155"/>
                  </a:lnTo>
                  <a:lnTo>
                    <a:pt x="53" y="103"/>
                  </a:lnTo>
                  <a:lnTo>
                    <a:pt x="59" y="49"/>
                  </a:lnTo>
                  <a:lnTo>
                    <a:pt x="61" y="26"/>
                  </a:lnTo>
                  <a:lnTo>
                    <a:pt x="61" y="0"/>
                  </a:lnTo>
                  <a:lnTo>
                    <a:pt x="67" y="7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26" name="Freeform 20"/>
            <p:cNvSpPr>
              <a:spLocks/>
            </p:cNvSpPr>
            <p:nvPr/>
          </p:nvSpPr>
          <p:spPr bwMode="auto">
            <a:xfrm>
              <a:off x="4305301" y="1420019"/>
              <a:ext cx="98425" cy="527050"/>
            </a:xfrm>
            <a:custGeom>
              <a:avLst/>
              <a:gdLst>
                <a:gd name="T0" fmla="*/ 2147483646 w 62"/>
                <a:gd name="T1" fmla="*/ 2147483646 h 332"/>
                <a:gd name="T2" fmla="*/ 2147483646 w 62"/>
                <a:gd name="T3" fmla="*/ 2147483646 h 332"/>
                <a:gd name="T4" fmla="*/ 2147483646 w 62"/>
                <a:gd name="T5" fmla="*/ 2147483646 h 332"/>
                <a:gd name="T6" fmla="*/ 2147483646 w 62"/>
                <a:gd name="T7" fmla="*/ 2147483646 h 332"/>
                <a:gd name="T8" fmla="*/ 2147483646 w 62"/>
                <a:gd name="T9" fmla="*/ 2147483646 h 332"/>
                <a:gd name="T10" fmla="*/ 2147483646 w 62"/>
                <a:gd name="T11" fmla="*/ 2147483646 h 332"/>
                <a:gd name="T12" fmla="*/ 2147483646 w 62"/>
                <a:gd name="T13" fmla="*/ 2147483646 h 332"/>
                <a:gd name="T14" fmla="*/ 2147483646 w 62"/>
                <a:gd name="T15" fmla="*/ 2147483646 h 332"/>
                <a:gd name="T16" fmla="*/ 2147483646 w 62"/>
                <a:gd name="T17" fmla="*/ 2147483646 h 332"/>
                <a:gd name="T18" fmla="*/ 2147483646 w 62"/>
                <a:gd name="T19" fmla="*/ 2147483646 h 332"/>
                <a:gd name="T20" fmla="*/ 2147483646 w 62"/>
                <a:gd name="T21" fmla="*/ 2147483646 h 332"/>
                <a:gd name="T22" fmla="*/ 2147483646 w 62"/>
                <a:gd name="T23" fmla="*/ 2147483646 h 332"/>
                <a:gd name="T24" fmla="*/ 2147483646 w 62"/>
                <a:gd name="T25" fmla="*/ 2147483646 h 332"/>
                <a:gd name="T26" fmla="*/ 2147483646 w 62"/>
                <a:gd name="T27" fmla="*/ 2147483646 h 332"/>
                <a:gd name="T28" fmla="*/ 2147483646 w 62"/>
                <a:gd name="T29" fmla="*/ 2147483646 h 332"/>
                <a:gd name="T30" fmla="*/ 2147483646 w 62"/>
                <a:gd name="T31" fmla="*/ 2147483646 h 332"/>
                <a:gd name="T32" fmla="*/ 2147483646 w 62"/>
                <a:gd name="T33" fmla="*/ 2147483646 h 332"/>
                <a:gd name="T34" fmla="*/ 0 w 62"/>
                <a:gd name="T35" fmla="*/ 2147483646 h 332"/>
                <a:gd name="T36" fmla="*/ 0 w 62"/>
                <a:gd name="T37" fmla="*/ 2147483646 h 332"/>
                <a:gd name="T38" fmla="*/ 2147483646 w 62"/>
                <a:gd name="T39" fmla="*/ 0 h 332"/>
                <a:gd name="T40" fmla="*/ 2147483646 w 62"/>
                <a:gd name="T41" fmla="*/ 0 h 332"/>
                <a:gd name="T42" fmla="*/ 2147483646 w 62"/>
                <a:gd name="T43" fmla="*/ 2147483646 h 332"/>
                <a:gd name="T44" fmla="*/ 2147483646 w 62"/>
                <a:gd name="T45" fmla="*/ 2147483646 h 3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2" h="332">
                  <a:moveTo>
                    <a:pt x="4" y="33"/>
                  </a:moveTo>
                  <a:lnTo>
                    <a:pt x="4" y="33"/>
                  </a:lnTo>
                  <a:lnTo>
                    <a:pt x="10" y="80"/>
                  </a:lnTo>
                  <a:lnTo>
                    <a:pt x="18" y="127"/>
                  </a:lnTo>
                  <a:lnTo>
                    <a:pt x="27" y="180"/>
                  </a:lnTo>
                  <a:lnTo>
                    <a:pt x="37" y="231"/>
                  </a:lnTo>
                  <a:lnTo>
                    <a:pt x="49" y="282"/>
                  </a:lnTo>
                  <a:lnTo>
                    <a:pt x="62" y="332"/>
                  </a:lnTo>
                  <a:lnTo>
                    <a:pt x="39" y="332"/>
                  </a:lnTo>
                  <a:lnTo>
                    <a:pt x="29" y="293"/>
                  </a:lnTo>
                  <a:lnTo>
                    <a:pt x="20" y="253"/>
                  </a:lnTo>
                  <a:lnTo>
                    <a:pt x="14" y="211"/>
                  </a:lnTo>
                  <a:lnTo>
                    <a:pt x="8" y="169"/>
                  </a:lnTo>
                  <a:lnTo>
                    <a:pt x="3" y="127"/>
                  </a:lnTo>
                  <a:lnTo>
                    <a:pt x="0" y="85"/>
                  </a:lnTo>
                  <a:lnTo>
                    <a:pt x="0" y="42"/>
                  </a:lnTo>
                  <a:lnTo>
                    <a:pt x="2" y="0"/>
                  </a:lnTo>
                  <a:lnTo>
                    <a:pt x="4" y="33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327" name="Group 8382"/>
            <p:cNvGrpSpPr>
              <a:grpSpLocks/>
            </p:cNvGrpSpPr>
            <p:nvPr/>
          </p:nvGrpSpPr>
          <p:grpSpPr bwMode="auto">
            <a:xfrm>
              <a:off x="3736975" y="1370807"/>
              <a:ext cx="1787525" cy="568325"/>
              <a:chOff x="3662364" y="684759"/>
              <a:chExt cx="1787525" cy="568325"/>
            </a:xfrm>
          </p:grpSpPr>
          <p:sp>
            <p:nvSpPr>
              <p:cNvPr id="10328" name="Freeform 6"/>
              <p:cNvSpPr>
                <a:spLocks/>
              </p:cNvSpPr>
              <p:nvPr/>
            </p:nvSpPr>
            <p:spPr bwMode="auto">
              <a:xfrm>
                <a:off x="4956176" y="792709"/>
                <a:ext cx="493713" cy="460375"/>
              </a:xfrm>
              <a:custGeom>
                <a:avLst/>
                <a:gdLst>
                  <a:gd name="T0" fmla="*/ 2147483646 w 311"/>
                  <a:gd name="T1" fmla="*/ 2147483646 h 290"/>
                  <a:gd name="T2" fmla="*/ 2147483646 w 311"/>
                  <a:gd name="T3" fmla="*/ 2147483646 h 290"/>
                  <a:gd name="T4" fmla="*/ 2147483646 w 311"/>
                  <a:gd name="T5" fmla="*/ 2147483646 h 290"/>
                  <a:gd name="T6" fmla="*/ 2147483646 w 311"/>
                  <a:gd name="T7" fmla="*/ 2147483646 h 290"/>
                  <a:gd name="T8" fmla="*/ 2147483646 w 311"/>
                  <a:gd name="T9" fmla="*/ 2147483646 h 290"/>
                  <a:gd name="T10" fmla="*/ 2147483646 w 311"/>
                  <a:gd name="T11" fmla="*/ 2147483646 h 290"/>
                  <a:gd name="T12" fmla="*/ 2147483646 w 311"/>
                  <a:gd name="T13" fmla="*/ 2147483646 h 290"/>
                  <a:gd name="T14" fmla="*/ 2147483646 w 311"/>
                  <a:gd name="T15" fmla="*/ 2147483646 h 290"/>
                  <a:gd name="T16" fmla="*/ 2147483646 w 311"/>
                  <a:gd name="T17" fmla="*/ 2147483646 h 290"/>
                  <a:gd name="T18" fmla="*/ 2147483646 w 311"/>
                  <a:gd name="T19" fmla="*/ 2147483646 h 290"/>
                  <a:gd name="T20" fmla="*/ 2147483646 w 311"/>
                  <a:gd name="T21" fmla="*/ 2147483646 h 290"/>
                  <a:gd name="T22" fmla="*/ 2147483646 w 311"/>
                  <a:gd name="T23" fmla="*/ 2147483646 h 290"/>
                  <a:gd name="T24" fmla="*/ 0 w 311"/>
                  <a:gd name="T25" fmla="*/ 0 h 290"/>
                  <a:gd name="T26" fmla="*/ 2147483646 w 311"/>
                  <a:gd name="T27" fmla="*/ 2147483646 h 2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11" h="290">
                    <a:moveTo>
                      <a:pt x="311" y="129"/>
                    </a:moveTo>
                    <a:lnTo>
                      <a:pt x="311" y="290"/>
                    </a:lnTo>
                    <a:lnTo>
                      <a:pt x="185" y="290"/>
                    </a:lnTo>
                    <a:lnTo>
                      <a:pt x="201" y="256"/>
                    </a:lnTo>
                    <a:lnTo>
                      <a:pt x="213" y="226"/>
                    </a:lnTo>
                    <a:lnTo>
                      <a:pt x="217" y="211"/>
                    </a:lnTo>
                    <a:lnTo>
                      <a:pt x="219" y="200"/>
                    </a:lnTo>
                    <a:lnTo>
                      <a:pt x="222" y="188"/>
                    </a:lnTo>
                    <a:lnTo>
                      <a:pt x="222" y="179"/>
                    </a:lnTo>
                    <a:lnTo>
                      <a:pt x="35" y="180"/>
                    </a:lnTo>
                    <a:lnTo>
                      <a:pt x="127" y="143"/>
                    </a:lnTo>
                    <a:lnTo>
                      <a:pt x="0" y="0"/>
                    </a:lnTo>
                    <a:lnTo>
                      <a:pt x="311" y="129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29" name="Freeform 7"/>
              <p:cNvSpPr>
                <a:spLocks/>
              </p:cNvSpPr>
              <p:nvPr/>
            </p:nvSpPr>
            <p:spPr bwMode="auto">
              <a:xfrm>
                <a:off x="4795839" y="692696"/>
                <a:ext cx="512763" cy="560388"/>
              </a:xfrm>
              <a:custGeom>
                <a:avLst/>
                <a:gdLst>
                  <a:gd name="T0" fmla="*/ 2147483646 w 323"/>
                  <a:gd name="T1" fmla="*/ 2147483646 h 353"/>
                  <a:gd name="T2" fmla="*/ 2147483646 w 323"/>
                  <a:gd name="T3" fmla="*/ 2147483646 h 353"/>
                  <a:gd name="T4" fmla="*/ 2147483646 w 323"/>
                  <a:gd name="T5" fmla="*/ 2147483646 h 353"/>
                  <a:gd name="T6" fmla="*/ 2147483646 w 323"/>
                  <a:gd name="T7" fmla="*/ 2147483646 h 353"/>
                  <a:gd name="T8" fmla="*/ 0 w 323"/>
                  <a:gd name="T9" fmla="*/ 2147483646 h 353"/>
                  <a:gd name="T10" fmla="*/ 0 w 323"/>
                  <a:gd name="T11" fmla="*/ 2147483646 h 353"/>
                  <a:gd name="T12" fmla="*/ 2147483646 w 323"/>
                  <a:gd name="T13" fmla="*/ 2147483646 h 353"/>
                  <a:gd name="T14" fmla="*/ 2147483646 w 323"/>
                  <a:gd name="T15" fmla="*/ 2147483646 h 353"/>
                  <a:gd name="T16" fmla="*/ 2147483646 w 323"/>
                  <a:gd name="T17" fmla="*/ 2147483646 h 353"/>
                  <a:gd name="T18" fmla="*/ 2147483646 w 323"/>
                  <a:gd name="T19" fmla="*/ 2147483646 h 353"/>
                  <a:gd name="T20" fmla="*/ 2147483646 w 323"/>
                  <a:gd name="T21" fmla="*/ 2147483646 h 353"/>
                  <a:gd name="T22" fmla="*/ 2147483646 w 323"/>
                  <a:gd name="T23" fmla="*/ 2147483646 h 353"/>
                  <a:gd name="T24" fmla="*/ 2147483646 w 323"/>
                  <a:gd name="T25" fmla="*/ 2147483646 h 353"/>
                  <a:gd name="T26" fmla="*/ 2147483646 w 323"/>
                  <a:gd name="T27" fmla="*/ 0 h 353"/>
                  <a:gd name="T28" fmla="*/ 2147483646 w 323"/>
                  <a:gd name="T29" fmla="*/ 2147483646 h 353"/>
                  <a:gd name="T30" fmla="*/ 2147483646 w 323"/>
                  <a:gd name="T31" fmla="*/ 2147483646 h 353"/>
                  <a:gd name="T32" fmla="*/ 2147483646 w 323"/>
                  <a:gd name="T33" fmla="*/ 2147483646 h 353"/>
                  <a:gd name="T34" fmla="*/ 2147483646 w 323"/>
                  <a:gd name="T35" fmla="*/ 2147483646 h 353"/>
                  <a:gd name="T36" fmla="*/ 2147483646 w 323"/>
                  <a:gd name="T37" fmla="*/ 2147483646 h 353"/>
                  <a:gd name="T38" fmla="*/ 2147483646 w 323"/>
                  <a:gd name="T39" fmla="*/ 2147483646 h 35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23" h="353">
                    <a:moveTo>
                      <a:pt x="323" y="242"/>
                    </a:moveTo>
                    <a:lnTo>
                      <a:pt x="311" y="272"/>
                    </a:lnTo>
                    <a:lnTo>
                      <a:pt x="266" y="353"/>
                    </a:lnTo>
                    <a:lnTo>
                      <a:pt x="0" y="353"/>
                    </a:lnTo>
                    <a:lnTo>
                      <a:pt x="9" y="311"/>
                    </a:lnTo>
                    <a:lnTo>
                      <a:pt x="18" y="268"/>
                    </a:lnTo>
                    <a:lnTo>
                      <a:pt x="26" y="223"/>
                    </a:lnTo>
                    <a:lnTo>
                      <a:pt x="33" y="178"/>
                    </a:lnTo>
                    <a:lnTo>
                      <a:pt x="38" y="135"/>
                    </a:lnTo>
                    <a:lnTo>
                      <a:pt x="40" y="90"/>
                    </a:lnTo>
                    <a:lnTo>
                      <a:pt x="43" y="44"/>
                    </a:lnTo>
                    <a:lnTo>
                      <a:pt x="44" y="0"/>
                    </a:lnTo>
                    <a:lnTo>
                      <a:pt x="82" y="43"/>
                    </a:lnTo>
                    <a:lnTo>
                      <a:pt x="101" y="63"/>
                    </a:lnTo>
                    <a:lnTo>
                      <a:pt x="228" y="206"/>
                    </a:lnTo>
                    <a:lnTo>
                      <a:pt x="136" y="243"/>
                    </a:lnTo>
                    <a:lnTo>
                      <a:pt x="323" y="242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0" name="Freeform 8"/>
              <p:cNvSpPr>
                <a:spLocks/>
              </p:cNvSpPr>
              <p:nvPr/>
            </p:nvSpPr>
            <p:spPr bwMode="auto">
              <a:xfrm>
                <a:off x="5218114" y="1076871"/>
                <a:ext cx="90488" cy="176213"/>
              </a:xfrm>
              <a:custGeom>
                <a:avLst/>
                <a:gdLst>
                  <a:gd name="T0" fmla="*/ 2147483646 w 57"/>
                  <a:gd name="T1" fmla="*/ 2147483646 h 111"/>
                  <a:gd name="T2" fmla="*/ 2147483646 w 57"/>
                  <a:gd name="T3" fmla="*/ 0 h 111"/>
                  <a:gd name="T4" fmla="*/ 2147483646 w 57"/>
                  <a:gd name="T5" fmla="*/ 0 h 111"/>
                  <a:gd name="T6" fmla="*/ 2147483646 w 57"/>
                  <a:gd name="T7" fmla="*/ 2147483646 h 111"/>
                  <a:gd name="T8" fmla="*/ 2147483646 w 57"/>
                  <a:gd name="T9" fmla="*/ 2147483646 h 111"/>
                  <a:gd name="T10" fmla="*/ 2147483646 w 57"/>
                  <a:gd name="T11" fmla="*/ 2147483646 h 111"/>
                  <a:gd name="T12" fmla="*/ 2147483646 w 57"/>
                  <a:gd name="T13" fmla="*/ 2147483646 h 111"/>
                  <a:gd name="T14" fmla="*/ 2147483646 w 57"/>
                  <a:gd name="T15" fmla="*/ 2147483646 h 111"/>
                  <a:gd name="T16" fmla="*/ 2147483646 w 57"/>
                  <a:gd name="T17" fmla="*/ 2147483646 h 111"/>
                  <a:gd name="T18" fmla="*/ 0 w 57"/>
                  <a:gd name="T19" fmla="*/ 2147483646 h 111"/>
                  <a:gd name="T20" fmla="*/ 0 w 57"/>
                  <a:gd name="T21" fmla="*/ 2147483646 h 111"/>
                  <a:gd name="T22" fmla="*/ 2147483646 w 57"/>
                  <a:gd name="T23" fmla="*/ 2147483646 h 111"/>
                  <a:gd name="T24" fmla="*/ 2147483646 w 57"/>
                  <a:gd name="T25" fmla="*/ 2147483646 h 1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11">
                    <a:moveTo>
                      <a:pt x="45" y="30"/>
                    </a:moveTo>
                    <a:lnTo>
                      <a:pt x="57" y="0"/>
                    </a:lnTo>
                    <a:lnTo>
                      <a:pt x="57" y="9"/>
                    </a:lnTo>
                    <a:lnTo>
                      <a:pt x="54" y="21"/>
                    </a:lnTo>
                    <a:lnTo>
                      <a:pt x="52" y="32"/>
                    </a:lnTo>
                    <a:lnTo>
                      <a:pt x="48" y="47"/>
                    </a:lnTo>
                    <a:lnTo>
                      <a:pt x="36" y="77"/>
                    </a:lnTo>
                    <a:lnTo>
                      <a:pt x="20" y="111"/>
                    </a:lnTo>
                    <a:lnTo>
                      <a:pt x="0" y="111"/>
                    </a:lnTo>
                    <a:lnTo>
                      <a:pt x="45" y="30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1" name="Freeform 9"/>
              <p:cNvSpPr>
                <a:spLocks/>
              </p:cNvSpPr>
              <p:nvPr/>
            </p:nvSpPr>
            <p:spPr bwMode="auto">
              <a:xfrm>
                <a:off x="4926014" y="760959"/>
                <a:ext cx="523875" cy="236538"/>
              </a:xfrm>
              <a:custGeom>
                <a:avLst/>
                <a:gdLst>
                  <a:gd name="T0" fmla="*/ 2147483646 w 330"/>
                  <a:gd name="T1" fmla="*/ 2147483646 h 149"/>
                  <a:gd name="T2" fmla="*/ 0 w 330"/>
                  <a:gd name="T3" fmla="*/ 0 h 149"/>
                  <a:gd name="T4" fmla="*/ 2147483646 w 330"/>
                  <a:gd name="T5" fmla="*/ 2147483646 h 149"/>
                  <a:gd name="T6" fmla="*/ 2147483646 w 330"/>
                  <a:gd name="T7" fmla="*/ 2147483646 h 149"/>
                  <a:gd name="T8" fmla="*/ 2147483646 w 330"/>
                  <a:gd name="T9" fmla="*/ 2147483646 h 1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0" h="149">
                    <a:moveTo>
                      <a:pt x="19" y="20"/>
                    </a:moveTo>
                    <a:lnTo>
                      <a:pt x="0" y="0"/>
                    </a:lnTo>
                    <a:lnTo>
                      <a:pt x="330" y="124"/>
                    </a:lnTo>
                    <a:lnTo>
                      <a:pt x="330" y="149"/>
                    </a:lnTo>
                    <a:lnTo>
                      <a:pt x="19" y="20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2" name="Freeform 21"/>
              <p:cNvSpPr>
                <a:spLocks/>
              </p:cNvSpPr>
              <p:nvPr/>
            </p:nvSpPr>
            <p:spPr bwMode="auto">
              <a:xfrm>
                <a:off x="3775076" y="694284"/>
                <a:ext cx="515938" cy="558800"/>
              </a:xfrm>
              <a:custGeom>
                <a:avLst/>
                <a:gdLst>
                  <a:gd name="T0" fmla="*/ 2147483646 w 325"/>
                  <a:gd name="T1" fmla="*/ 2147483646 h 352"/>
                  <a:gd name="T2" fmla="*/ 2147483646 w 325"/>
                  <a:gd name="T3" fmla="*/ 2147483646 h 352"/>
                  <a:gd name="T4" fmla="*/ 2147483646 w 325"/>
                  <a:gd name="T5" fmla="*/ 2147483646 h 352"/>
                  <a:gd name="T6" fmla="*/ 2147483646 w 325"/>
                  <a:gd name="T7" fmla="*/ 2147483646 h 352"/>
                  <a:gd name="T8" fmla="*/ 2147483646 w 325"/>
                  <a:gd name="T9" fmla="*/ 2147483646 h 352"/>
                  <a:gd name="T10" fmla="*/ 2147483646 w 325"/>
                  <a:gd name="T11" fmla="*/ 2147483646 h 352"/>
                  <a:gd name="T12" fmla="*/ 2147483646 w 325"/>
                  <a:gd name="T13" fmla="*/ 2147483646 h 352"/>
                  <a:gd name="T14" fmla="*/ 2147483646 w 325"/>
                  <a:gd name="T15" fmla="*/ 2147483646 h 352"/>
                  <a:gd name="T16" fmla="*/ 2147483646 w 325"/>
                  <a:gd name="T17" fmla="*/ 2147483646 h 352"/>
                  <a:gd name="T18" fmla="*/ 2147483646 w 325"/>
                  <a:gd name="T19" fmla="*/ 2147483646 h 352"/>
                  <a:gd name="T20" fmla="*/ 2147483646 w 325"/>
                  <a:gd name="T21" fmla="*/ 2147483646 h 352"/>
                  <a:gd name="T22" fmla="*/ 0 w 325"/>
                  <a:gd name="T23" fmla="*/ 2147483646 h 352"/>
                  <a:gd name="T24" fmla="*/ 2147483646 w 325"/>
                  <a:gd name="T25" fmla="*/ 2147483646 h 352"/>
                  <a:gd name="T26" fmla="*/ 2147483646 w 325"/>
                  <a:gd name="T27" fmla="*/ 2147483646 h 352"/>
                  <a:gd name="T28" fmla="*/ 2147483646 w 325"/>
                  <a:gd name="T29" fmla="*/ 0 h 352"/>
                  <a:gd name="T30" fmla="*/ 2147483646 w 325"/>
                  <a:gd name="T31" fmla="*/ 2147483646 h 3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25" h="352">
                    <a:moveTo>
                      <a:pt x="288" y="20"/>
                    </a:moveTo>
                    <a:lnTo>
                      <a:pt x="288" y="20"/>
                    </a:lnTo>
                    <a:lnTo>
                      <a:pt x="286" y="62"/>
                    </a:lnTo>
                    <a:lnTo>
                      <a:pt x="286" y="105"/>
                    </a:lnTo>
                    <a:lnTo>
                      <a:pt x="289" y="147"/>
                    </a:lnTo>
                    <a:lnTo>
                      <a:pt x="294" y="189"/>
                    </a:lnTo>
                    <a:lnTo>
                      <a:pt x="300" y="231"/>
                    </a:lnTo>
                    <a:lnTo>
                      <a:pt x="306" y="273"/>
                    </a:lnTo>
                    <a:lnTo>
                      <a:pt x="315" y="313"/>
                    </a:lnTo>
                    <a:lnTo>
                      <a:pt x="325" y="352"/>
                    </a:lnTo>
                    <a:lnTo>
                      <a:pt x="80" y="352"/>
                    </a:lnTo>
                    <a:lnTo>
                      <a:pt x="0" y="242"/>
                    </a:lnTo>
                    <a:lnTo>
                      <a:pt x="187" y="242"/>
                    </a:lnTo>
                    <a:lnTo>
                      <a:pt x="126" y="217"/>
                    </a:lnTo>
                    <a:lnTo>
                      <a:pt x="288" y="0"/>
                    </a:lnTo>
                    <a:lnTo>
                      <a:pt x="288" y="20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3" name="Freeform 22"/>
              <p:cNvSpPr>
                <a:spLocks/>
              </p:cNvSpPr>
              <p:nvPr/>
            </p:nvSpPr>
            <p:spPr bwMode="auto">
              <a:xfrm>
                <a:off x="3662364" y="757784"/>
                <a:ext cx="500063" cy="233363"/>
              </a:xfrm>
              <a:custGeom>
                <a:avLst/>
                <a:gdLst>
                  <a:gd name="T0" fmla="*/ 2147483646 w 315"/>
                  <a:gd name="T1" fmla="*/ 0 h 147"/>
                  <a:gd name="T2" fmla="*/ 2147483646 w 315"/>
                  <a:gd name="T3" fmla="*/ 2147483646 h 147"/>
                  <a:gd name="T4" fmla="*/ 0 w 315"/>
                  <a:gd name="T5" fmla="*/ 2147483646 h 147"/>
                  <a:gd name="T6" fmla="*/ 0 w 315"/>
                  <a:gd name="T7" fmla="*/ 2147483646 h 147"/>
                  <a:gd name="T8" fmla="*/ 2147483646 w 315"/>
                  <a:gd name="T9" fmla="*/ 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5" h="147">
                    <a:moveTo>
                      <a:pt x="315" y="0"/>
                    </a:moveTo>
                    <a:lnTo>
                      <a:pt x="296" y="23"/>
                    </a:lnTo>
                    <a:lnTo>
                      <a:pt x="0" y="147"/>
                    </a:lnTo>
                    <a:lnTo>
                      <a:pt x="0" y="116"/>
                    </a:lnTo>
                    <a:lnTo>
                      <a:pt x="31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4" name="Freeform 23"/>
              <p:cNvSpPr>
                <a:spLocks/>
              </p:cNvSpPr>
              <p:nvPr/>
            </p:nvSpPr>
            <p:spPr bwMode="auto">
              <a:xfrm>
                <a:off x="3925889" y="684759"/>
                <a:ext cx="306388" cy="354013"/>
              </a:xfrm>
              <a:custGeom>
                <a:avLst/>
                <a:gdLst>
                  <a:gd name="T0" fmla="*/ 2147483646 w 193"/>
                  <a:gd name="T1" fmla="*/ 2147483646 h 223"/>
                  <a:gd name="T2" fmla="*/ 2147483646 w 193"/>
                  <a:gd name="T3" fmla="*/ 2147483646 h 223"/>
                  <a:gd name="T4" fmla="*/ 2147483646 w 193"/>
                  <a:gd name="T5" fmla="*/ 0 h 223"/>
                  <a:gd name="T6" fmla="*/ 2147483646 w 193"/>
                  <a:gd name="T7" fmla="*/ 2147483646 h 223"/>
                  <a:gd name="T8" fmla="*/ 2147483646 w 193"/>
                  <a:gd name="T9" fmla="*/ 2147483646 h 223"/>
                  <a:gd name="T10" fmla="*/ 0 w 193"/>
                  <a:gd name="T11" fmla="*/ 2147483646 h 223"/>
                  <a:gd name="T12" fmla="*/ 2147483646 w 193"/>
                  <a:gd name="T13" fmla="*/ 2147483646 h 2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3" h="223">
                    <a:moveTo>
                      <a:pt x="130" y="69"/>
                    </a:moveTo>
                    <a:lnTo>
                      <a:pt x="149" y="46"/>
                    </a:lnTo>
                    <a:lnTo>
                      <a:pt x="193" y="0"/>
                    </a:lnTo>
                    <a:lnTo>
                      <a:pt x="193" y="6"/>
                    </a:lnTo>
                    <a:lnTo>
                      <a:pt x="31" y="223"/>
                    </a:lnTo>
                    <a:lnTo>
                      <a:pt x="0" y="210"/>
                    </a:lnTo>
                    <a:lnTo>
                      <a:pt x="130" y="69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5" name="Freeform 24"/>
              <p:cNvSpPr>
                <a:spLocks/>
              </p:cNvSpPr>
              <p:nvPr/>
            </p:nvSpPr>
            <p:spPr bwMode="auto">
              <a:xfrm>
                <a:off x="3662364" y="794296"/>
                <a:ext cx="469900" cy="458788"/>
              </a:xfrm>
              <a:custGeom>
                <a:avLst/>
                <a:gdLst>
                  <a:gd name="T0" fmla="*/ 0 w 296"/>
                  <a:gd name="T1" fmla="*/ 2147483646 h 289"/>
                  <a:gd name="T2" fmla="*/ 2147483646 w 296"/>
                  <a:gd name="T3" fmla="*/ 0 h 289"/>
                  <a:gd name="T4" fmla="*/ 2147483646 w 296"/>
                  <a:gd name="T5" fmla="*/ 2147483646 h 289"/>
                  <a:gd name="T6" fmla="*/ 2147483646 w 296"/>
                  <a:gd name="T7" fmla="*/ 2147483646 h 289"/>
                  <a:gd name="T8" fmla="*/ 2147483646 w 296"/>
                  <a:gd name="T9" fmla="*/ 2147483646 h 289"/>
                  <a:gd name="T10" fmla="*/ 2147483646 w 296"/>
                  <a:gd name="T11" fmla="*/ 2147483646 h 289"/>
                  <a:gd name="T12" fmla="*/ 2147483646 w 296"/>
                  <a:gd name="T13" fmla="*/ 2147483646 h 289"/>
                  <a:gd name="T14" fmla="*/ 0 w 296"/>
                  <a:gd name="T15" fmla="*/ 2147483646 h 289"/>
                  <a:gd name="T16" fmla="*/ 0 w 296"/>
                  <a:gd name="T17" fmla="*/ 2147483646 h 2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96" h="289">
                    <a:moveTo>
                      <a:pt x="0" y="124"/>
                    </a:moveTo>
                    <a:lnTo>
                      <a:pt x="296" y="0"/>
                    </a:lnTo>
                    <a:lnTo>
                      <a:pt x="166" y="141"/>
                    </a:lnTo>
                    <a:lnTo>
                      <a:pt x="197" y="154"/>
                    </a:lnTo>
                    <a:lnTo>
                      <a:pt x="258" y="179"/>
                    </a:lnTo>
                    <a:lnTo>
                      <a:pt x="71" y="179"/>
                    </a:lnTo>
                    <a:lnTo>
                      <a:pt x="146" y="289"/>
                    </a:lnTo>
                    <a:lnTo>
                      <a:pt x="0" y="289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0245" name="Group 8376"/>
          <p:cNvGrpSpPr>
            <a:grpSpLocks/>
          </p:cNvGrpSpPr>
          <p:nvPr/>
        </p:nvGrpSpPr>
        <p:grpSpPr bwMode="auto">
          <a:xfrm>
            <a:off x="1595438" y="2298700"/>
            <a:ext cx="234950" cy="404813"/>
            <a:chOff x="1613892" y="4918497"/>
            <a:chExt cx="234950" cy="404812"/>
          </a:xfrm>
        </p:grpSpPr>
        <p:sp>
          <p:nvSpPr>
            <p:cNvPr id="10323" name="Freeform 131"/>
            <p:cNvSpPr>
              <a:spLocks/>
            </p:cNvSpPr>
            <p:nvPr/>
          </p:nvSpPr>
          <p:spPr bwMode="auto">
            <a:xfrm>
              <a:off x="1613892" y="4918497"/>
              <a:ext cx="234950" cy="228600"/>
            </a:xfrm>
            <a:custGeom>
              <a:avLst/>
              <a:gdLst>
                <a:gd name="T0" fmla="*/ 2147483646 w 148"/>
                <a:gd name="T1" fmla="*/ 0 h 144"/>
                <a:gd name="T2" fmla="*/ 2147483646 w 148"/>
                <a:gd name="T3" fmla="*/ 2147483646 h 144"/>
                <a:gd name="T4" fmla="*/ 2147483646 w 148"/>
                <a:gd name="T5" fmla="*/ 2147483646 h 144"/>
                <a:gd name="T6" fmla="*/ 2147483646 w 148"/>
                <a:gd name="T7" fmla="*/ 2147483646 h 144"/>
                <a:gd name="T8" fmla="*/ 2147483646 w 148"/>
                <a:gd name="T9" fmla="*/ 2147483646 h 144"/>
                <a:gd name="T10" fmla="*/ 2147483646 w 148"/>
                <a:gd name="T11" fmla="*/ 2147483646 h 144"/>
                <a:gd name="T12" fmla="*/ 2147483646 w 148"/>
                <a:gd name="T13" fmla="*/ 2147483646 h 144"/>
                <a:gd name="T14" fmla="*/ 2147483646 w 148"/>
                <a:gd name="T15" fmla="*/ 2147483646 h 144"/>
                <a:gd name="T16" fmla="*/ 2147483646 w 148"/>
                <a:gd name="T17" fmla="*/ 2147483646 h 144"/>
                <a:gd name="T18" fmla="*/ 2147483646 w 148"/>
                <a:gd name="T19" fmla="*/ 2147483646 h 144"/>
                <a:gd name="T20" fmla="*/ 2147483646 w 148"/>
                <a:gd name="T21" fmla="*/ 2147483646 h 144"/>
                <a:gd name="T22" fmla="*/ 2147483646 w 148"/>
                <a:gd name="T23" fmla="*/ 2147483646 h 144"/>
                <a:gd name="T24" fmla="*/ 2147483646 w 148"/>
                <a:gd name="T25" fmla="*/ 2147483646 h 144"/>
                <a:gd name="T26" fmla="*/ 2147483646 w 148"/>
                <a:gd name="T27" fmla="*/ 2147483646 h 144"/>
                <a:gd name="T28" fmla="*/ 2147483646 w 148"/>
                <a:gd name="T29" fmla="*/ 2147483646 h 144"/>
                <a:gd name="T30" fmla="*/ 2147483646 w 148"/>
                <a:gd name="T31" fmla="*/ 2147483646 h 144"/>
                <a:gd name="T32" fmla="*/ 2147483646 w 148"/>
                <a:gd name="T33" fmla="*/ 2147483646 h 144"/>
                <a:gd name="T34" fmla="*/ 2147483646 w 148"/>
                <a:gd name="T35" fmla="*/ 2147483646 h 144"/>
                <a:gd name="T36" fmla="*/ 2147483646 w 148"/>
                <a:gd name="T37" fmla="*/ 2147483646 h 144"/>
                <a:gd name="T38" fmla="*/ 2147483646 w 148"/>
                <a:gd name="T39" fmla="*/ 2147483646 h 144"/>
                <a:gd name="T40" fmla="*/ 0 w 148"/>
                <a:gd name="T41" fmla="*/ 2147483646 h 144"/>
                <a:gd name="T42" fmla="*/ 2147483646 w 148"/>
                <a:gd name="T43" fmla="*/ 0 h 144"/>
                <a:gd name="T44" fmla="*/ 2147483646 w 148"/>
                <a:gd name="T45" fmla="*/ 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8" h="144">
                  <a:moveTo>
                    <a:pt x="90" y="0"/>
                  </a:moveTo>
                  <a:lnTo>
                    <a:pt x="148" y="88"/>
                  </a:lnTo>
                  <a:lnTo>
                    <a:pt x="144" y="93"/>
                  </a:lnTo>
                  <a:lnTo>
                    <a:pt x="133" y="105"/>
                  </a:lnTo>
                  <a:lnTo>
                    <a:pt x="120" y="118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9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65" y="143"/>
                  </a:lnTo>
                  <a:lnTo>
                    <a:pt x="56" y="140"/>
                  </a:lnTo>
                  <a:lnTo>
                    <a:pt x="48" y="135"/>
                  </a:lnTo>
                  <a:lnTo>
                    <a:pt x="39" y="130"/>
                  </a:lnTo>
                  <a:lnTo>
                    <a:pt x="23" y="117"/>
                  </a:lnTo>
                  <a:lnTo>
                    <a:pt x="11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24" name="Freeform 132"/>
            <p:cNvSpPr>
              <a:spLocks/>
            </p:cNvSpPr>
            <p:nvPr/>
          </p:nvSpPr>
          <p:spPr bwMode="auto">
            <a:xfrm>
              <a:off x="1631355" y="5085184"/>
              <a:ext cx="198438" cy="238125"/>
            </a:xfrm>
            <a:custGeom>
              <a:avLst/>
              <a:gdLst>
                <a:gd name="T0" fmla="*/ 2147483646 w 125"/>
                <a:gd name="T1" fmla="*/ 0 h 150"/>
                <a:gd name="T2" fmla="*/ 2147483646 w 125"/>
                <a:gd name="T3" fmla="*/ 2147483646 h 150"/>
                <a:gd name="T4" fmla="*/ 0 w 125"/>
                <a:gd name="T5" fmla="*/ 2147483646 h 150"/>
                <a:gd name="T6" fmla="*/ 0 w 125"/>
                <a:gd name="T7" fmla="*/ 0 h 150"/>
                <a:gd name="T8" fmla="*/ 0 w 125"/>
                <a:gd name="T9" fmla="*/ 0 h 150"/>
                <a:gd name="T10" fmla="*/ 2147483646 w 125"/>
                <a:gd name="T11" fmla="*/ 2147483646 h 150"/>
                <a:gd name="T12" fmla="*/ 2147483646 w 125"/>
                <a:gd name="T13" fmla="*/ 2147483646 h 150"/>
                <a:gd name="T14" fmla="*/ 2147483646 w 125"/>
                <a:gd name="T15" fmla="*/ 2147483646 h 150"/>
                <a:gd name="T16" fmla="*/ 2147483646 w 125"/>
                <a:gd name="T17" fmla="*/ 2147483646 h 150"/>
                <a:gd name="T18" fmla="*/ 2147483646 w 125"/>
                <a:gd name="T19" fmla="*/ 2147483646 h 150"/>
                <a:gd name="T20" fmla="*/ 2147483646 w 125"/>
                <a:gd name="T21" fmla="*/ 2147483646 h 150"/>
                <a:gd name="T22" fmla="*/ 2147483646 w 125"/>
                <a:gd name="T23" fmla="*/ 2147483646 h 150"/>
                <a:gd name="T24" fmla="*/ 2147483646 w 125"/>
                <a:gd name="T25" fmla="*/ 2147483646 h 150"/>
                <a:gd name="T26" fmla="*/ 2147483646 w 125"/>
                <a:gd name="T27" fmla="*/ 2147483646 h 150"/>
                <a:gd name="T28" fmla="*/ 2147483646 w 125"/>
                <a:gd name="T29" fmla="*/ 2147483646 h 150"/>
                <a:gd name="T30" fmla="*/ 2147483646 w 125"/>
                <a:gd name="T31" fmla="*/ 2147483646 h 150"/>
                <a:gd name="T32" fmla="*/ 2147483646 w 125"/>
                <a:gd name="T33" fmla="*/ 2147483646 h 150"/>
                <a:gd name="T34" fmla="*/ 2147483646 w 125"/>
                <a:gd name="T35" fmla="*/ 0 h 150"/>
                <a:gd name="T36" fmla="*/ 2147483646 w 125"/>
                <a:gd name="T37" fmla="*/ 0 h 1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5" h="150">
                  <a:moveTo>
                    <a:pt x="122" y="0"/>
                  </a:moveTo>
                  <a:lnTo>
                    <a:pt x="125" y="150"/>
                  </a:lnTo>
                  <a:lnTo>
                    <a:pt x="0" y="15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28" y="25"/>
                  </a:lnTo>
                  <a:lnTo>
                    <a:pt x="37" y="30"/>
                  </a:lnTo>
                  <a:lnTo>
                    <a:pt x="45" y="35"/>
                  </a:lnTo>
                  <a:lnTo>
                    <a:pt x="54" y="38"/>
                  </a:lnTo>
                  <a:lnTo>
                    <a:pt x="62" y="39"/>
                  </a:lnTo>
                  <a:lnTo>
                    <a:pt x="70" y="38"/>
                  </a:lnTo>
                  <a:lnTo>
                    <a:pt x="78" y="35"/>
                  </a:lnTo>
                  <a:lnTo>
                    <a:pt x="85" y="31"/>
                  </a:lnTo>
                  <a:lnTo>
                    <a:pt x="93" y="26"/>
                  </a:lnTo>
                  <a:lnTo>
                    <a:pt x="109" y="13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6" name="Group 8378"/>
          <p:cNvGrpSpPr>
            <a:grpSpLocks/>
          </p:cNvGrpSpPr>
          <p:nvPr/>
        </p:nvGrpSpPr>
        <p:grpSpPr bwMode="auto">
          <a:xfrm>
            <a:off x="822325" y="2081213"/>
            <a:ext cx="1787525" cy="617537"/>
            <a:chOff x="779662" y="4005064"/>
            <a:chExt cx="1787525" cy="617537"/>
          </a:xfrm>
        </p:grpSpPr>
        <p:sp>
          <p:nvSpPr>
            <p:cNvPr id="10319" name="Freeform 129"/>
            <p:cNvSpPr>
              <a:spLocks/>
            </p:cNvSpPr>
            <p:nvPr/>
          </p:nvSpPr>
          <p:spPr bwMode="auto">
            <a:xfrm>
              <a:off x="1751212" y="4152701"/>
              <a:ext cx="815975" cy="469900"/>
            </a:xfrm>
            <a:custGeom>
              <a:avLst/>
              <a:gdLst>
                <a:gd name="T0" fmla="*/ 2147483646 w 514"/>
                <a:gd name="T1" fmla="*/ 2147483646 h 296"/>
                <a:gd name="T2" fmla="*/ 2147483646 w 514"/>
                <a:gd name="T3" fmla="*/ 2147483646 h 296"/>
                <a:gd name="T4" fmla="*/ 2147483646 w 514"/>
                <a:gd name="T5" fmla="*/ 2147483646 h 296"/>
                <a:gd name="T6" fmla="*/ 0 w 514"/>
                <a:gd name="T7" fmla="*/ 2147483646 h 296"/>
                <a:gd name="T8" fmla="*/ 0 w 514"/>
                <a:gd name="T9" fmla="*/ 2147483646 h 296"/>
                <a:gd name="T10" fmla="*/ 2147483646 w 514"/>
                <a:gd name="T11" fmla="*/ 2147483646 h 296"/>
                <a:gd name="T12" fmla="*/ 2147483646 w 514"/>
                <a:gd name="T13" fmla="*/ 2147483646 h 296"/>
                <a:gd name="T14" fmla="*/ 2147483646 w 514"/>
                <a:gd name="T15" fmla="*/ 2147483646 h 296"/>
                <a:gd name="T16" fmla="*/ 2147483646 w 514"/>
                <a:gd name="T17" fmla="*/ 2147483646 h 296"/>
                <a:gd name="T18" fmla="*/ 2147483646 w 514"/>
                <a:gd name="T19" fmla="*/ 2147483646 h 296"/>
                <a:gd name="T20" fmla="*/ 2147483646 w 514"/>
                <a:gd name="T21" fmla="*/ 2147483646 h 296"/>
                <a:gd name="T22" fmla="*/ 2147483646 w 514"/>
                <a:gd name="T23" fmla="*/ 2147483646 h 296"/>
                <a:gd name="T24" fmla="*/ 2147483646 w 514"/>
                <a:gd name="T25" fmla="*/ 2147483646 h 296"/>
                <a:gd name="T26" fmla="*/ 2147483646 w 514"/>
                <a:gd name="T27" fmla="*/ 2147483646 h 296"/>
                <a:gd name="T28" fmla="*/ 2147483646 w 514"/>
                <a:gd name="T29" fmla="*/ 2147483646 h 296"/>
                <a:gd name="T30" fmla="*/ 2147483646 w 514"/>
                <a:gd name="T31" fmla="*/ 2147483646 h 296"/>
                <a:gd name="T32" fmla="*/ 2147483646 w 514"/>
                <a:gd name="T33" fmla="*/ 0 h 296"/>
                <a:gd name="T34" fmla="*/ 2147483646 w 514"/>
                <a:gd name="T35" fmla="*/ 0 h 296"/>
                <a:gd name="T36" fmla="*/ 2147483646 w 514"/>
                <a:gd name="T37" fmla="*/ 0 h 296"/>
                <a:gd name="T38" fmla="*/ 2147483646 w 514"/>
                <a:gd name="T39" fmla="*/ 2147483646 h 296"/>
                <a:gd name="T40" fmla="*/ 2147483646 w 514"/>
                <a:gd name="T41" fmla="*/ 2147483646 h 296"/>
                <a:gd name="T42" fmla="*/ 2147483646 w 514"/>
                <a:gd name="T43" fmla="*/ 2147483646 h 296"/>
                <a:gd name="T44" fmla="*/ 2147483646 w 514"/>
                <a:gd name="T45" fmla="*/ 2147483646 h 296"/>
                <a:gd name="T46" fmla="*/ 2147483646 w 514"/>
                <a:gd name="T47" fmla="*/ 2147483646 h 296"/>
                <a:gd name="T48" fmla="*/ 2147483646 w 514"/>
                <a:gd name="T49" fmla="*/ 2147483646 h 296"/>
                <a:gd name="T50" fmla="*/ 2147483646 w 514"/>
                <a:gd name="T51" fmla="*/ 2147483646 h 296"/>
                <a:gd name="T52" fmla="*/ 2147483646 w 514"/>
                <a:gd name="T53" fmla="*/ 2147483646 h 296"/>
                <a:gd name="T54" fmla="*/ 2147483646 w 514"/>
                <a:gd name="T55" fmla="*/ 2147483646 h 296"/>
                <a:gd name="T56" fmla="*/ 2147483646 w 514"/>
                <a:gd name="T57" fmla="*/ 2147483646 h 29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14" h="296">
                  <a:moveTo>
                    <a:pt x="514" y="109"/>
                  </a:moveTo>
                  <a:lnTo>
                    <a:pt x="514" y="296"/>
                  </a:lnTo>
                  <a:lnTo>
                    <a:pt x="3" y="296"/>
                  </a:lnTo>
                  <a:lnTo>
                    <a:pt x="0" y="146"/>
                  </a:lnTo>
                  <a:lnTo>
                    <a:pt x="11" y="134"/>
                  </a:lnTo>
                  <a:lnTo>
                    <a:pt x="15" y="129"/>
                  </a:lnTo>
                  <a:lnTo>
                    <a:pt x="42" y="172"/>
                  </a:lnTo>
                  <a:lnTo>
                    <a:pt x="124" y="91"/>
                  </a:lnTo>
                  <a:lnTo>
                    <a:pt x="130" y="82"/>
                  </a:lnTo>
                  <a:lnTo>
                    <a:pt x="136" y="70"/>
                  </a:lnTo>
                  <a:lnTo>
                    <a:pt x="140" y="58"/>
                  </a:lnTo>
                  <a:lnTo>
                    <a:pt x="142" y="46"/>
                  </a:lnTo>
                  <a:lnTo>
                    <a:pt x="142" y="33"/>
                  </a:lnTo>
                  <a:lnTo>
                    <a:pt x="142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72" y="3"/>
                  </a:lnTo>
                  <a:lnTo>
                    <a:pt x="197" y="7"/>
                  </a:lnTo>
                  <a:lnTo>
                    <a:pt x="225" y="13"/>
                  </a:lnTo>
                  <a:lnTo>
                    <a:pt x="254" y="20"/>
                  </a:lnTo>
                  <a:lnTo>
                    <a:pt x="314" y="38"/>
                  </a:lnTo>
                  <a:lnTo>
                    <a:pt x="374" y="57"/>
                  </a:lnTo>
                  <a:lnTo>
                    <a:pt x="429" y="76"/>
                  </a:lnTo>
                  <a:lnTo>
                    <a:pt x="473" y="93"/>
                  </a:lnTo>
                  <a:lnTo>
                    <a:pt x="514" y="109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20" name="Freeform 130"/>
            <p:cNvSpPr>
              <a:spLocks/>
            </p:cNvSpPr>
            <p:nvPr/>
          </p:nvSpPr>
          <p:spPr bwMode="auto">
            <a:xfrm>
              <a:off x="1682949" y="4005064"/>
              <a:ext cx="293688" cy="420688"/>
            </a:xfrm>
            <a:custGeom>
              <a:avLst/>
              <a:gdLst>
                <a:gd name="T0" fmla="*/ 2147483646 w 185"/>
                <a:gd name="T1" fmla="*/ 2147483646 h 265"/>
                <a:gd name="T2" fmla="*/ 2147483646 w 185"/>
                <a:gd name="T3" fmla="*/ 2147483646 h 265"/>
                <a:gd name="T4" fmla="*/ 2147483646 w 185"/>
                <a:gd name="T5" fmla="*/ 2147483646 h 265"/>
                <a:gd name="T6" fmla="*/ 2147483646 w 185"/>
                <a:gd name="T7" fmla="*/ 2147483646 h 265"/>
                <a:gd name="T8" fmla="*/ 2147483646 w 185"/>
                <a:gd name="T9" fmla="*/ 2147483646 h 265"/>
                <a:gd name="T10" fmla="*/ 2147483646 w 185"/>
                <a:gd name="T11" fmla="*/ 2147483646 h 265"/>
                <a:gd name="T12" fmla="*/ 2147483646 w 185"/>
                <a:gd name="T13" fmla="*/ 2147483646 h 265"/>
                <a:gd name="T14" fmla="*/ 2147483646 w 185"/>
                <a:gd name="T15" fmla="*/ 2147483646 h 265"/>
                <a:gd name="T16" fmla="*/ 2147483646 w 185"/>
                <a:gd name="T17" fmla="*/ 2147483646 h 265"/>
                <a:gd name="T18" fmla="*/ 2147483646 w 185"/>
                <a:gd name="T19" fmla="*/ 2147483646 h 265"/>
                <a:gd name="T20" fmla="*/ 2147483646 w 185"/>
                <a:gd name="T21" fmla="*/ 2147483646 h 265"/>
                <a:gd name="T22" fmla="*/ 0 w 185"/>
                <a:gd name="T23" fmla="*/ 2147483646 h 265"/>
                <a:gd name="T24" fmla="*/ 0 w 185"/>
                <a:gd name="T25" fmla="*/ 2147483646 h 265"/>
                <a:gd name="T26" fmla="*/ 0 w 185"/>
                <a:gd name="T27" fmla="*/ 2147483646 h 265"/>
                <a:gd name="T28" fmla="*/ 2147483646 w 185"/>
                <a:gd name="T29" fmla="*/ 2147483646 h 265"/>
                <a:gd name="T30" fmla="*/ 2147483646 w 185"/>
                <a:gd name="T31" fmla="*/ 2147483646 h 265"/>
                <a:gd name="T32" fmla="*/ 2147483646 w 185"/>
                <a:gd name="T33" fmla="*/ 2147483646 h 265"/>
                <a:gd name="T34" fmla="*/ 2147483646 w 185"/>
                <a:gd name="T35" fmla="*/ 2147483646 h 265"/>
                <a:gd name="T36" fmla="*/ 2147483646 w 185"/>
                <a:gd name="T37" fmla="*/ 2147483646 h 265"/>
                <a:gd name="T38" fmla="*/ 2147483646 w 185"/>
                <a:gd name="T39" fmla="*/ 2147483646 h 265"/>
                <a:gd name="T40" fmla="*/ 2147483646 w 185"/>
                <a:gd name="T41" fmla="*/ 2147483646 h 265"/>
                <a:gd name="T42" fmla="*/ 2147483646 w 185"/>
                <a:gd name="T43" fmla="*/ 2147483646 h 265"/>
                <a:gd name="T44" fmla="*/ 2147483646 w 185"/>
                <a:gd name="T45" fmla="*/ 2147483646 h 265"/>
                <a:gd name="T46" fmla="*/ 2147483646 w 185"/>
                <a:gd name="T47" fmla="*/ 0 h 265"/>
                <a:gd name="T48" fmla="*/ 2147483646 w 185"/>
                <a:gd name="T49" fmla="*/ 2147483646 h 265"/>
                <a:gd name="T50" fmla="*/ 2147483646 w 185"/>
                <a:gd name="T51" fmla="*/ 2147483646 h 265"/>
                <a:gd name="T52" fmla="*/ 2147483646 w 185"/>
                <a:gd name="T53" fmla="*/ 2147483646 h 265"/>
                <a:gd name="T54" fmla="*/ 2147483646 w 185"/>
                <a:gd name="T55" fmla="*/ 2147483646 h 26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5">
                  <a:moveTo>
                    <a:pt x="184" y="93"/>
                  </a:moveTo>
                  <a:lnTo>
                    <a:pt x="184" y="93"/>
                  </a:lnTo>
                  <a:lnTo>
                    <a:pt x="185" y="114"/>
                  </a:lnTo>
                  <a:lnTo>
                    <a:pt x="185" y="126"/>
                  </a:lnTo>
                  <a:lnTo>
                    <a:pt x="185" y="139"/>
                  </a:lnTo>
                  <a:lnTo>
                    <a:pt x="183" y="151"/>
                  </a:lnTo>
                  <a:lnTo>
                    <a:pt x="179" y="163"/>
                  </a:lnTo>
                  <a:lnTo>
                    <a:pt x="173" y="175"/>
                  </a:lnTo>
                  <a:lnTo>
                    <a:pt x="167" y="184"/>
                  </a:lnTo>
                  <a:lnTo>
                    <a:pt x="85" y="265"/>
                  </a:lnTo>
                  <a:lnTo>
                    <a:pt x="58" y="222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13" y="126"/>
                  </a:lnTo>
                  <a:lnTo>
                    <a:pt x="26" y="121"/>
                  </a:lnTo>
                  <a:lnTo>
                    <a:pt x="41" y="113"/>
                  </a:lnTo>
                  <a:lnTo>
                    <a:pt x="54" y="104"/>
                  </a:lnTo>
                  <a:lnTo>
                    <a:pt x="67" y="94"/>
                  </a:lnTo>
                  <a:lnTo>
                    <a:pt x="81" y="83"/>
                  </a:lnTo>
                  <a:lnTo>
                    <a:pt x="106" y="60"/>
                  </a:lnTo>
                  <a:lnTo>
                    <a:pt x="129" y="38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80" y="77"/>
                  </a:lnTo>
                  <a:lnTo>
                    <a:pt x="184" y="93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21" name="Freeform 133"/>
            <p:cNvSpPr>
              <a:spLocks/>
            </p:cNvSpPr>
            <p:nvPr/>
          </p:nvSpPr>
          <p:spPr bwMode="auto">
            <a:xfrm>
              <a:off x="1343224" y="4005064"/>
              <a:ext cx="293688" cy="420688"/>
            </a:xfrm>
            <a:custGeom>
              <a:avLst/>
              <a:gdLst>
                <a:gd name="T0" fmla="*/ 2147483646 w 185"/>
                <a:gd name="T1" fmla="*/ 2147483646 h 265"/>
                <a:gd name="T2" fmla="*/ 2147483646 w 185"/>
                <a:gd name="T3" fmla="*/ 2147483646 h 265"/>
                <a:gd name="T4" fmla="*/ 2147483646 w 185"/>
                <a:gd name="T5" fmla="*/ 2147483646 h 265"/>
                <a:gd name="T6" fmla="*/ 2147483646 w 185"/>
                <a:gd name="T7" fmla="*/ 2147483646 h 265"/>
                <a:gd name="T8" fmla="*/ 2147483646 w 185"/>
                <a:gd name="T9" fmla="*/ 2147483646 h 265"/>
                <a:gd name="T10" fmla="*/ 2147483646 w 185"/>
                <a:gd name="T11" fmla="*/ 2147483646 h 265"/>
                <a:gd name="T12" fmla="*/ 2147483646 w 185"/>
                <a:gd name="T13" fmla="*/ 2147483646 h 265"/>
                <a:gd name="T14" fmla="*/ 2147483646 w 185"/>
                <a:gd name="T15" fmla="*/ 2147483646 h 265"/>
                <a:gd name="T16" fmla="*/ 2147483646 w 185"/>
                <a:gd name="T17" fmla="*/ 2147483646 h 265"/>
                <a:gd name="T18" fmla="*/ 2147483646 w 185"/>
                <a:gd name="T19" fmla="*/ 2147483646 h 265"/>
                <a:gd name="T20" fmla="*/ 0 w 185"/>
                <a:gd name="T21" fmla="*/ 2147483646 h 265"/>
                <a:gd name="T22" fmla="*/ 0 w 185"/>
                <a:gd name="T23" fmla="*/ 2147483646 h 265"/>
                <a:gd name="T24" fmla="*/ 2147483646 w 185"/>
                <a:gd name="T25" fmla="*/ 2147483646 h 265"/>
                <a:gd name="T26" fmla="*/ 2147483646 w 185"/>
                <a:gd name="T27" fmla="*/ 2147483646 h 265"/>
                <a:gd name="T28" fmla="*/ 2147483646 w 185"/>
                <a:gd name="T29" fmla="*/ 2147483646 h 265"/>
                <a:gd name="T30" fmla="*/ 2147483646 w 185"/>
                <a:gd name="T31" fmla="*/ 0 h 265"/>
                <a:gd name="T32" fmla="*/ 2147483646 w 185"/>
                <a:gd name="T33" fmla="*/ 0 h 265"/>
                <a:gd name="T34" fmla="*/ 2147483646 w 185"/>
                <a:gd name="T35" fmla="*/ 2147483646 h 265"/>
                <a:gd name="T36" fmla="*/ 2147483646 w 185"/>
                <a:gd name="T37" fmla="*/ 2147483646 h 265"/>
                <a:gd name="T38" fmla="*/ 2147483646 w 185"/>
                <a:gd name="T39" fmla="*/ 2147483646 h 265"/>
                <a:gd name="T40" fmla="*/ 2147483646 w 185"/>
                <a:gd name="T41" fmla="*/ 2147483646 h 265"/>
                <a:gd name="T42" fmla="*/ 2147483646 w 185"/>
                <a:gd name="T43" fmla="*/ 2147483646 h 265"/>
                <a:gd name="T44" fmla="*/ 2147483646 w 185"/>
                <a:gd name="T45" fmla="*/ 2147483646 h 265"/>
                <a:gd name="T46" fmla="*/ 2147483646 w 185"/>
                <a:gd name="T47" fmla="*/ 2147483646 h 265"/>
                <a:gd name="T48" fmla="*/ 2147483646 w 185"/>
                <a:gd name="T49" fmla="*/ 2147483646 h 265"/>
                <a:gd name="T50" fmla="*/ 2147483646 w 185"/>
                <a:gd name="T51" fmla="*/ 2147483646 h 265"/>
                <a:gd name="T52" fmla="*/ 2147483646 w 185"/>
                <a:gd name="T53" fmla="*/ 2147483646 h 265"/>
                <a:gd name="T54" fmla="*/ 2147483646 w 185"/>
                <a:gd name="T55" fmla="*/ 2147483646 h 26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5">
                  <a:moveTo>
                    <a:pt x="185" y="129"/>
                  </a:moveTo>
                  <a:lnTo>
                    <a:pt x="185" y="134"/>
                  </a:lnTo>
                  <a:lnTo>
                    <a:pt x="124" y="227"/>
                  </a:lnTo>
                  <a:lnTo>
                    <a:pt x="99" y="265"/>
                  </a:lnTo>
                  <a:lnTo>
                    <a:pt x="19" y="184"/>
                  </a:lnTo>
                  <a:lnTo>
                    <a:pt x="13" y="177"/>
                  </a:lnTo>
                  <a:lnTo>
                    <a:pt x="9" y="169"/>
                  </a:lnTo>
                  <a:lnTo>
                    <a:pt x="5" y="163"/>
                  </a:lnTo>
                  <a:lnTo>
                    <a:pt x="2" y="155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" y="110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7" y="38"/>
                  </a:lnTo>
                  <a:lnTo>
                    <a:pt x="78" y="60"/>
                  </a:lnTo>
                  <a:lnTo>
                    <a:pt x="105" y="83"/>
                  </a:lnTo>
                  <a:lnTo>
                    <a:pt x="118" y="94"/>
                  </a:lnTo>
                  <a:lnTo>
                    <a:pt x="131" y="104"/>
                  </a:lnTo>
                  <a:lnTo>
                    <a:pt x="145" y="113"/>
                  </a:lnTo>
                  <a:lnTo>
                    <a:pt x="159" y="121"/>
                  </a:lnTo>
                  <a:lnTo>
                    <a:pt x="173" y="126"/>
                  </a:lnTo>
                  <a:lnTo>
                    <a:pt x="185" y="129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22" name="Freeform 134"/>
            <p:cNvSpPr>
              <a:spLocks/>
            </p:cNvSpPr>
            <p:nvPr/>
          </p:nvSpPr>
          <p:spPr bwMode="auto">
            <a:xfrm>
              <a:off x="779662" y="4146351"/>
              <a:ext cx="777875" cy="476250"/>
            </a:xfrm>
            <a:custGeom>
              <a:avLst/>
              <a:gdLst>
                <a:gd name="T0" fmla="*/ 2147483646 w 490"/>
                <a:gd name="T1" fmla="*/ 2147483646 h 300"/>
                <a:gd name="T2" fmla="*/ 2147483646 w 490"/>
                <a:gd name="T3" fmla="*/ 2147483646 h 300"/>
                <a:gd name="T4" fmla="*/ 2147483646 w 490"/>
                <a:gd name="T5" fmla="*/ 2147483646 h 300"/>
                <a:gd name="T6" fmla="*/ 2147483646 w 490"/>
                <a:gd name="T7" fmla="*/ 2147483646 h 300"/>
                <a:gd name="T8" fmla="*/ 2147483646 w 490"/>
                <a:gd name="T9" fmla="*/ 2147483646 h 300"/>
                <a:gd name="T10" fmla="*/ 0 w 490"/>
                <a:gd name="T11" fmla="*/ 2147483646 h 300"/>
                <a:gd name="T12" fmla="*/ 0 w 490"/>
                <a:gd name="T13" fmla="*/ 2147483646 h 300"/>
                <a:gd name="T14" fmla="*/ 0 w 490"/>
                <a:gd name="T15" fmla="*/ 2147483646 h 300"/>
                <a:gd name="T16" fmla="*/ 2147483646 w 490"/>
                <a:gd name="T17" fmla="*/ 2147483646 h 300"/>
                <a:gd name="T18" fmla="*/ 2147483646 w 490"/>
                <a:gd name="T19" fmla="*/ 2147483646 h 300"/>
                <a:gd name="T20" fmla="*/ 2147483646 w 490"/>
                <a:gd name="T21" fmla="*/ 2147483646 h 300"/>
                <a:gd name="T22" fmla="*/ 2147483646 w 490"/>
                <a:gd name="T23" fmla="*/ 2147483646 h 300"/>
                <a:gd name="T24" fmla="*/ 2147483646 w 490"/>
                <a:gd name="T25" fmla="*/ 2147483646 h 300"/>
                <a:gd name="T26" fmla="*/ 2147483646 w 490"/>
                <a:gd name="T27" fmla="*/ 2147483646 h 300"/>
                <a:gd name="T28" fmla="*/ 2147483646 w 490"/>
                <a:gd name="T29" fmla="*/ 2147483646 h 300"/>
                <a:gd name="T30" fmla="*/ 2147483646 w 490"/>
                <a:gd name="T31" fmla="*/ 2147483646 h 300"/>
                <a:gd name="T32" fmla="*/ 2147483646 w 490"/>
                <a:gd name="T33" fmla="*/ 0 h 300"/>
                <a:gd name="T34" fmla="*/ 2147483646 w 490"/>
                <a:gd name="T35" fmla="*/ 0 h 300"/>
                <a:gd name="T36" fmla="*/ 2147483646 w 490"/>
                <a:gd name="T37" fmla="*/ 2147483646 h 300"/>
                <a:gd name="T38" fmla="*/ 2147483646 w 490"/>
                <a:gd name="T39" fmla="*/ 2147483646 h 300"/>
                <a:gd name="T40" fmla="*/ 2147483646 w 490"/>
                <a:gd name="T41" fmla="*/ 2147483646 h 300"/>
                <a:gd name="T42" fmla="*/ 2147483646 w 490"/>
                <a:gd name="T43" fmla="*/ 2147483646 h 300"/>
                <a:gd name="T44" fmla="*/ 2147483646 w 490"/>
                <a:gd name="T45" fmla="*/ 2147483646 h 300"/>
                <a:gd name="T46" fmla="*/ 2147483646 w 490"/>
                <a:gd name="T47" fmla="*/ 2147483646 h 300"/>
                <a:gd name="T48" fmla="*/ 2147483646 w 490"/>
                <a:gd name="T49" fmla="*/ 2147483646 h 300"/>
                <a:gd name="T50" fmla="*/ 2147483646 w 490"/>
                <a:gd name="T51" fmla="*/ 2147483646 h 300"/>
                <a:gd name="T52" fmla="*/ 2147483646 w 490"/>
                <a:gd name="T53" fmla="*/ 2147483646 h 300"/>
                <a:gd name="T54" fmla="*/ 2147483646 w 490"/>
                <a:gd name="T55" fmla="*/ 2147483646 h 3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90" h="300">
                  <a:moveTo>
                    <a:pt x="454" y="176"/>
                  </a:moveTo>
                  <a:lnTo>
                    <a:pt x="479" y="138"/>
                  </a:lnTo>
                  <a:lnTo>
                    <a:pt x="490" y="150"/>
                  </a:lnTo>
                  <a:lnTo>
                    <a:pt x="490" y="300"/>
                  </a:lnTo>
                  <a:lnTo>
                    <a:pt x="0" y="300"/>
                  </a:lnTo>
                  <a:lnTo>
                    <a:pt x="0" y="104"/>
                  </a:lnTo>
                  <a:lnTo>
                    <a:pt x="40" y="88"/>
                  </a:lnTo>
                  <a:lnTo>
                    <a:pt x="85" y="72"/>
                  </a:lnTo>
                  <a:lnTo>
                    <a:pt x="139" y="54"/>
                  </a:lnTo>
                  <a:lnTo>
                    <a:pt x="198" y="36"/>
                  </a:lnTo>
                  <a:lnTo>
                    <a:pt x="257" y="19"/>
                  </a:lnTo>
                  <a:lnTo>
                    <a:pt x="286" y="12"/>
                  </a:lnTo>
                  <a:lnTo>
                    <a:pt x="314" y="7"/>
                  </a:lnTo>
                  <a:lnTo>
                    <a:pt x="339" y="1"/>
                  </a:lnTo>
                  <a:lnTo>
                    <a:pt x="361" y="0"/>
                  </a:lnTo>
                  <a:lnTo>
                    <a:pt x="359" y="9"/>
                  </a:lnTo>
                  <a:lnTo>
                    <a:pt x="356" y="21"/>
                  </a:lnTo>
                  <a:lnTo>
                    <a:pt x="355" y="34"/>
                  </a:lnTo>
                  <a:lnTo>
                    <a:pt x="355" y="50"/>
                  </a:lnTo>
                  <a:lnTo>
                    <a:pt x="357" y="66"/>
                  </a:lnTo>
                  <a:lnTo>
                    <a:pt x="360" y="74"/>
                  </a:lnTo>
                  <a:lnTo>
                    <a:pt x="364" y="80"/>
                  </a:lnTo>
                  <a:lnTo>
                    <a:pt x="368" y="88"/>
                  </a:lnTo>
                  <a:lnTo>
                    <a:pt x="374" y="95"/>
                  </a:lnTo>
                  <a:lnTo>
                    <a:pt x="454" y="176"/>
                  </a:lnTo>
                  <a:close/>
                </a:path>
              </a:pathLst>
            </a:custGeom>
            <a:solidFill>
              <a:srgbClr val="A5C2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7" name="Group 238"/>
          <p:cNvGrpSpPr>
            <a:grpSpLocks/>
          </p:cNvGrpSpPr>
          <p:nvPr/>
        </p:nvGrpSpPr>
        <p:grpSpPr bwMode="auto">
          <a:xfrm>
            <a:off x="3949700" y="3389313"/>
            <a:ext cx="231775" cy="314325"/>
            <a:chOff x="1569443" y="1894682"/>
            <a:chExt cx="231775" cy="314325"/>
          </a:xfrm>
        </p:grpSpPr>
        <p:sp>
          <p:nvSpPr>
            <p:cNvPr id="10317" name="Freeform 152"/>
            <p:cNvSpPr>
              <a:spLocks/>
            </p:cNvSpPr>
            <p:nvPr/>
          </p:nvSpPr>
          <p:spPr bwMode="auto">
            <a:xfrm>
              <a:off x="1569443" y="1894682"/>
              <a:ext cx="231775" cy="228600"/>
            </a:xfrm>
            <a:custGeom>
              <a:avLst/>
              <a:gdLst>
                <a:gd name="T0" fmla="*/ 2147483646 w 146"/>
                <a:gd name="T1" fmla="*/ 0 h 144"/>
                <a:gd name="T2" fmla="*/ 2147483646 w 146"/>
                <a:gd name="T3" fmla="*/ 2147483646 h 144"/>
                <a:gd name="T4" fmla="*/ 2147483646 w 146"/>
                <a:gd name="T5" fmla="*/ 2147483646 h 144"/>
                <a:gd name="T6" fmla="*/ 2147483646 w 146"/>
                <a:gd name="T7" fmla="*/ 2147483646 h 144"/>
                <a:gd name="T8" fmla="*/ 2147483646 w 146"/>
                <a:gd name="T9" fmla="*/ 2147483646 h 144"/>
                <a:gd name="T10" fmla="*/ 2147483646 w 146"/>
                <a:gd name="T11" fmla="*/ 2147483646 h 144"/>
                <a:gd name="T12" fmla="*/ 2147483646 w 146"/>
                <a:gd name="T13" fmla="*/ 2147483646 h 144"/>
                <a:gd name="T14" fmla="*/ 2147483646 w 146"/>
                <a:gd name="T15" fmla="*/ 2147483646 h 144"/>
                <a:gd name="T16" fmla="*/ 2147483646 w 146"/>
                <a:gd name="T17" fmla="*/ 2147483646 h 144"/>
                <a:gd name="T18" fmla="*/ 2147483646 w 146"/>
                <a:gd name="T19" fmla="*/ 2147483646 h 144"/>
                <a:gd name="T20" fmla="*/ 2147483646 w 146"/>
                <a:gd name="T21" fmla="*/ 2147483646 h 144"/>
                <a:gd name="T22" fmla="*/ 2147483646 w 146"/>
                <a:gd name="T23" fmla="*/ 2147483646 h 144"/>
                <a:gd name="T24" fmla="*/ 2147483646 w 146"/>
                <a:gd name="T25" fmla="*/ 2147483646 h 144"/>
                <a:gd name="T26" fmla="*/ 2147483646 w 146"/>
                <a:gd name="T27" fmla="*/ 2147483646 h 144"/>
                <a:gd name="T28" fmla="*/ 2147483646 w 146"/>
                <a:gd name="T29" fmla="*/ 2147483646 h 144"/>
                <a:gd name="T30" fmla="*/ 2147483646 w 146"/>
                <a:gd name="T31" fmla="*/ 2147483646 h 144"/>
                <a:gd name="T32" fmla="*/ 2147483646 w 146"/>
                <a:gd name="T33" fmla="*/ 2147483646 h 144"/>
                <a:gd name="T34" fmla="*/ 2147483646 w 146"/>
                <a:gd name="T35" fmla="*/ 2147483646 h 144"/>
                <a:gd name="T36" fmla="*/ 2147483646 w 146"/>
                <a:gd name="T37" fmla="*/ 2147483646 h 144"/>
                <a:gd name="T38" fmla="*/ 2147483646 w 146"/>
                <a:gd name="T39" fmla="*/ 2147483646 h 144"/>
                <a:gd name="T40" fmla="*/ 0 w 146"/>
                <a:gd name="T41" fmla="*/ 2147483646 h 144"/>
                <a:gd name="T42" fmla="*/ 2147483646 w 146"/>
                <a:gd name="T43" fmla="*/ 0 h 144"/>
                <a:gd name="T44" fmla="*/ 2147483646 w 146"/>
                <a:gd name="T45" fmla="*/ 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6" h="144">
                  <a:moveTo>
                    <a:pt x="90" y="0"/>
                  </a:moveTo>
                  <a:lnTo>
                    <a:pt x="146" y="88"/>
                  </a:lnTo>
                  <a:lnTo>
                    <a:pt x="142" y="93"/>
                  </a:lnTo>
                  <a:lnTo>
                    <a:pt x="132" y="106"/>
                  </a:lnTo>
                  <a:lnTo>
                    <a:pt x="119" y="119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8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64" y="143"/>
                  </a:lnTo>
                  <a:lnTo>
                    <a:pt x="56" y="140"/>
                  </a:lnTo>
                  <a:lnTo>
                    <a:pt x="46" y="136"/>
                  </a:lnTo>
                  <a:lnTo>
                    <a:pt x="39" y="130"/>
                  </a:lnTo>
                  <a:lnTo>
                    <a:pt x="23" y="118"/>
                  </a:lnTo>
                  <a:lnTo>
                    <a:pt x="10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CF252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8" name="Freeform 153"/>
            <p:cNvSpPr>
              <a:spLocks/>
            </p:cNvSpPr>
            <p:nvPr/>
          </p:nvSpPr>
          <p:spPr bwMode="auto">
            <a:xfrm>
              <a:off x="1585318" y="2061369"/>
              <a:ext cx="195263" cy="147638"/>
            </a:xfrm>
            <a:custGeom>
              <a:avLst/>
              <a:gdLst>
                <a:gd name="T0" fmla="*/ 2147483646 w 123"/>
                <a:gd name="T1" fmla="*/ 2147483646 h 93"/>
                <a:gd name="T2" fmla="*/ 2147483646 w 123"/>
                <a:gd name="T3" fmla="*/ 2147483646 h 93"/>
                <a:gd name="T4" fmla="*/ 2147483646 w 123"/>
                <a:gd name="T5" fmla="*/ 2147483646 h 93"/>
                <a:gd name="T6" fmla="*/ 2147483646 w 123"/>
                <a:gd name="T7" fmla="*/ 2147483646 h 93"/>
                <a:gd name="T8" fmla="*/ 2147483646 w 123"/>
                <a:gd name="T9" fmla="*/ 2147483646 h 93"/>
                <a:gd name="T10" fmla="*/ 2147483646 w 123"/>
                <a:gd name="T11" fmla="*/ 2147483646 h 93"/>
                <a:gd name="T12" fmla="*/ 2147483646 w 123"/>
                <a:gd name="T13" fmla="*/ 2147483646 h 93"/>
                <a:gd name="T14" fmla="*/ 2147483646 w 123"/>
                <a:gd name="T15" fmla="*/ 2147483646 h 93"/>
                <a:gd name="T16" fmla="*/ 0 w 123"/>
                <a:gd name="T17" fmla="*/ 2147483646 h 93"/>
                <a:gd name="T18" fmla="*/ 0 w 123"/>
                <a:gd name="T19" fmla="*/ 0 h 93"/>
                <a:gd name="T20" fmla="*/ 0 w 123"/>
                <a:gd name="T21" fmla="*/ 0 h 93"/>
                <a:gd name="T22" fmla="*/ 2147483646 w 123"/>
                <a:gd name="T23" fmla="*/ 2147483646 h 93"/>
                <a:gd name="T24" fmla="*/ 2147483646 w 123"/>
                <a:gd name="T25" fmla="*/ 2147483646 h 93"/>
                <a:gd name="T26" fmla="*/ 2147483646 w 123"/>
                <a:gd name="T27" fmla="*/ 2147483646 h 93"/>
                <a:gd name="T28" fmla="*/ 2147483646 w 123"/>
                <a:gd name="T29" fmla="*/ 2147483646 h 93"/>
                <a:gd name="T30" fmla="*/ 2147483646 w 123"/>
                <a:gd name="T31" fmla="*/ 2147483646 h 93"/>
                <a:gd name="T32" fmla="*/ 2147483646 w 123"/>
                <a:gd name="T33" fmla="*/ 2147483646 h 93"/>
                <a:gd name="T34" fmla="*/ 2147483646 w 123"/>
                <a:gd name="T35" fmla="*/ 2147483646 h 93"/>
                <a:gd name="T36" fmla="*/ 2147483646 w 123"/>
                <a:gd name="T37" fmla="*/ 2147483646 h 93"/>
                <a:gd name="T38" fmla="*/ 2147483646 w 123"/>
                <a:gd name="T39" fmla="*/ 2147483646 h 93"/>
                <a:gd name="T40" fmla="*/ 2147483646 w 123"/>
                <a:gd name="T41" fmla="*/ 2147483646 h 93"/>
                <a:gd name="T42" fmla="*/ 2147483646 w 123"/>
                <a:gd name="T43" fmla="*/ 2147483646 h 93"/>
                <a:gd name="T44" fmla="*/ 2147483646 w 123"/>
                <a:gd name="T45" fmla="*/ 2147483646 h 93"/>
                <a:gd name="T46" fmla="*/ 2147483646 w 123"/>
                <a:gd name="T47" fmla="*/ 2147483646 h 93"/>
                <a:gd name="T48" fmla="*/ 2147483646 w 123"/>
                <a:gd name="T49" fmla="*/ 2147483646 h 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3" h="93">
                  <a:moveTo>
                    <a:pt x="123" y="69"/>
                  </a:moveTo>
                  <a:lnTo>
                    <a:pt x="123" y="69"/>
                  </a:lnTo>
                  <a:lnTo>
                    <a:pt x="97" y="81"/>
                  </a:lnTo>
                  <a:lnTo>
                    <a:pt x="68" y="93"/>
                  </a:lnTo>
                  <a:lnTo>
                    <a:pt x="67" y="93"/>
                  </a:lnTo>
                  <a:lnTo>
                    <a:pt x="31" y="79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9" y="25"/>
                  </a:lnTo>
                  <a:lnTo>
                    <a:pt x="36" y="31"/>
                  </a:lnTo>
                  <a:lnTo>
                    <a:pt x="46" y="35"/>
                  </a:lnTo>
                  <a:lnTo>
                    <a:pt x="54" y="38"/>
                  </a:lnTo>
                  <a:lnTo>
                    <a:pt x="63" y="39"/>
                  </a:lnTo>
                  <a:lnTo>
                    <a:pt x="71" y="38"/>
                  </a:lnTo>
                  <a:lnTo>
                    <a:pt x="78" y="35"/>
                  </a:lnTo>
                  <a:lnTo>
                    <a:pt x="86" y="31"/>
                  </a:lnTo>
                  <a:lnTo>
                    <a:pt x="94" y="26"/>
                  </a:lnTo>
                  <a:lnTo>
                    <a:pt x="109" y="14"/>
                  </a:lnTo>
                  <a:lnTo>
                    <a:pt x="122" y="1"/>
                  </a:lnTo>
                  <a:lnTo>
                    <a:pt x="123" y="69"/>
                  </a:lnTo>
                  <a:close/>
                </a:path>
              </a:pathLst>
            </a:custGeom>
            <a:solidFill>
              <a:srgbClr val="CF252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8" name="Group 236"/>
          <p:cNvGrpSpPr>
            <a:grpSpLocks/>
          </p:cNvGrpSpPr>
          <p:nvPr/>
        </p:nvGrpSpPr>
        <p:grpSpPr bwMode="auto">
          <a:xfrm>
            <a:off x="3186113" y="3321050"/>
            <a:ext cx="1787525" cy="466725"/>
            <a:chOff x="753470" y="2420888"/>
            <a:chExt cx="1787525" cy="466725"/>
          </a:xfrm>
        </p:grpSpPr>
        <p:sp>
          <p:nvSpPr>
            <p:cNvPr id="10315" name="Freeform 145"/>
            <p:cNvSpPr>
              <a:spLocks/>
            </p:cNvSpPr>
            <p:nvPr/>
          </p:nvSpPr>
          <p:spPr bwMode="auto">
            <a:xfrm>
              <a:off x="1636120" y="2425650"/>
              <a:ext cx="904875" cy="461963"/>
            </a:xfrm>
            <a:custGeom>
              <a:avLst/>
              <a:gdLst>
                <a:gd name="T0" fmla="*/ 2147483646 w 570"/>
                <a:gd name="T1" fmla="*/ 0 h 291"/>
                <a:gd name="T2" fmla="*/ 2147483646 w 570"/>
                <a:gd name="T3" fmla="*/ 0 h 291"/>
                <a:gd name="T4" fmla="*/ 2147483646 w 570"/>
                <a:gd name="T5" fmla="*/ 2147483646 h 291"/>
                <a:gd name="T6" fmla="*/ 2147483646 w 570"/>
                <a:gd name="T7" fmla="*/ 2147483646 h 291"/>
                <a:gd name="T8" fmla="*/ 2147483646 w 570"/>
                <a:gd name="T9" fmla="*/ 2147483646 h 291"/>
                <a:gd name="T10" fmla="*/ 2147483646 w 570"/>
                <a:gd name="T11" fmla="*/ 2147483646 h 291"/>
                <a:gd name="T12" fmla="*/ 2147483646 w 570"/>
                <a:gd name="T13" fmla="*/ 2147483646 h 291"/>
                <a:gd name="T14" fmla="*/ 2147483646 w 570"/>
                <a:gd name="T15" fmla="*/ 2147483646 h 291"/>
                <a:gd name="T16" fmla="*/ 2147483646 w 570"/>
                <a:gd name="T17" fmla="*/ 2147483646 h 291"/>
                <a:gd name="T18" fmla="*/ 2147483646 w 570"/>
                <a:gd name="T19" fmla="*/ 2147483646 h 291"/>
                <a:gd name="T20" fmla="*/ 0 w 570"/>
                <a:gd name="T21" fmla="*/ 2147483646 h 291"/>
                <a:gd name="T22" fmla="*/ 0 w 570"/>
                <a:gd name="T23" fmla="*/ 2147483646 h 291"/>
                <a:gd name="T24" fmla="*/ 0 w 570"/>
                <a:gd name="T25" fmla="*/ 2147483646 h 291"/>
                <a:gd name="T26" fmla="*/ 2147483646 w 570"/>
                <a:gd name="T27" fmla="*/ 2147483646 h 291"/>
                <a:gd name="T28" fmla="*/ 2147483646 w 570"/>
                <a:gd name="T29" fmla="*/ 2147483646 h 291"/>
                <a:gd name="T30" fmla="*/ 2147483646 w 570"/>
                <a:gd name="T31" fmla="*/ 2147483646 h 291"/>
                <a:gd name="T32" fmla="*/ 2147483646 w 570"/>
                <a:gd name="T33" fmla="*/ 2147483646 h 291"/>
                <a:gd name="T34" fmla="*/ 2147483646 w 570"/>
                <a:gd name="T35" fmla="*/ 2147483646 h 291"/>
                <a:gd name="T36" fmla="*/ 2147483646 w 570"/>
                <a:gd name="T37" fmla="*/ 2147483646 h 291"/>
                <a:gd name="T38" fmla="*/ 2147483646 w 570"/>
                <a:gd name="T39" fmla="*/ 2147483646 h 291"/>
                <a:gd name="T40" fmla="*/ 2147483646 w 570"/>
                <a:gd name="T41" fmla="*/ 2147483646 h 291"/>
                <a:gd name="T42" fmla="*/ 2147483646 w 570"/>
                <a:gd name="T43" fmla="*/ 2147483646 h 291"/>
                <a:gd name="T44" fmla="*/ 2147483646 w 570"/>
                <a:gd name="T45" fmla="*/ 2147483646 h 291"/>
                <a:gd name="T46" fmla="*/ 2147483646 w 570"/>
                <a:gd name="T47" fmla="*/ 2147483646 h 291"/>
                <a:gd name="T48" fmla="*/ 2147483646 w 570"/>
                <a:gd name="T49" fmla="*/ 2147483646 h 291"/>
                <a:gd name="T50" fmla="*/ 2147483646 w 570"/>
                <a:gd name="T51" fmla="*/ 2147483646 h 291"/>
                <a:gd name="T52" fmla="*/ 2147483646 w 570"/>
                <a:gd name="T53" fmla="*/ 2147483646 h 291"/>
                <a:gd name="T54" fmla="*/ 2147483646 w 570"/>
                <a:gd name="T55" fmla="*/ 2147483646 h 291"/>
                <a:gd name="T56" fmla="*/ 2147483646 w 570"/>
                <a:gd name="T57" fmla="*/ 2147483646 h 291"/>
                <a:gd name="T58" fmla="*/ 2147483646 w 570"/>
                <a:gd name="T59" fmla="*/ 2147483646 h 291"/>
                <a:gd name="T60" fmla="*/ 2147483646 w 570"/>
                <a:gd name="T61" fmla="*/ 2147483646 h 291"/>
                <a:gd name="T62" fmla="*/ 2147483646 w 570"/>
                <a:gd name="T63" fmla="*/ 2147483646 h 291"/>
                <a:gd name="T64" fmla="*/ 2147483646 w 570"/>
                <a:gd name="T65" fmla="*/ 2147483646 h 291"/>
                <a:gd name="T66" fmla="*/ 2147483646 w 570"/>
                <a:gd name="T67" fmla="*/ 2147483646 h 291"/>
                <a:gd name="T68" fmla="*/ 2147483646 w 570"/>
                <a:gd name="T69" fmla="*/ 2147483646 h 291"/>
                <a:gd name="T70" fmla="*/ 2147483646 w 570"/>
                <a:gd name="T71" fmla="*/ 2147483646 h 291"/>
                <a:gd name="T72" fmla="*/ 2147483646 w 570"/>
                <a:gd name="T73" fmla="*/ 2147483646 h 291"/>
                <a:gd name="T74" fmla="*/ 2147483646 w 570"/>
                <a:gd name="T75" fmla="*/ 2147483646 h 291"/>
                <a:gd name="T76" fmla="*/ 2147483646 w 570"/>
                <a:gd name="T77" fmla="*/ 2147483646 h 291"/>
                <a:gd name="T78" fmla="*/ 2147483646 w 570"/>
                <a:gd name="T79" fmla="*/ 2147483646 h 291"/>
                <a:gd name="T80" fmla="*/ 2147483646 w 570"/>
                <a:gd name="T81" fmla="*/ 2147483646 h 291"/>
                <a:gd name="T82" fmla="*/ 2147483646 w 570"/>
                <a:gd name="T83" fmla="*/ 0 h 291"/>
                <a:gd name="T84" fmla="*/ 2147483646 w 570"/>
                <a:gd name="T85" fmla="*/ 0 h 29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0" h="291">
                  <a:moveTo>
                    <a:pt x="238" y="0"/>
                  </a:moveTo>
                  <a:lnTo>
                    <a:pt x="238" y="0"/>
                  </a:lnTo>
                  <a:lnTo>
                    <a:pt x="261" y="5"/>
                  </a:lnTo>
                  <a:lnTo>
                    <a:pt x="288" y="10"/>
                  </a:lnTo>
                  <a:lnTo>
                    <a:pt x="341" y="25"/>
                  </a:lnTo>
                  <a:lnTo>
                    <a:pt x="397" y="42"/>
                  </a:lnTo>
                  <a:lnTo>
                    <a:pt x="449" y="60"/>
                  </a:lnTo>
                  <a:lnTo>
                    <a:pt x="535" y="92"/>
                  </a:lnTo>
                  <a:lnTo>
                    <a:pt x="570" y="105"/>
                  </a:lnTo>
                  <a:lnTo>
                    <a:pt x="570" y="291"/>
                  </a:lnTo>
                  <a:lnTo>
                    <a:pt x="0" y="291"/>
                  </a:lnTo>
                  <a:lnTo>
                    <a:pt x="0" y="278"/>
                  </a:lnTo>
                  <a:lnTo>
                    <a:pt x="33" y="264"/>
                  </a:lnTo>
                  <a:lnTo>
                    <a:pt x="63" y="251"/>
                  </a:lnTo>
                  <a:lnTo>
                    <a:pt x="90" y="236"/>
                  </a:lnTo>
                  <a:lnTo>
                    <a:pt x="114" y="223"/>
                  </a:lnTo>
                  <a:lnTo>
                    <a:pt x="134" y="211"/>
                  </a:lnTo>
                  <a:lnTo>
                    <a:pt x="151" y="199"/>
                  </a:lnTo>
                  <a:lnTo>
                    <a:pt x="167" y="188"/>
                  </a:lnTo>
                  <a:lnTo>
                    <a:pt x="181" y="176"/>
                  </a:lnTo>
                  <a:lnTo>
                    <a:pt x="201" y="156"/>
                  </a:lnTo>
                  <a:lnTo>
                    <a:pt x="218" y="136"/>
                  </a:lnTo>
                  <a:lnTo>
                    <a:pt x="228" y="119"/>
                  </a:lnTo>
                  <a:lnTo>
                    <a:pt x="236" y="104"/>
                  </a:lnTo>
                  <a:lnTo>
                    <a:pt x="243" y="90"/>
                  </a:lnTo>
                  <a:lnTo>
                    <a:pt x="245" y="76"/>
                  </a:lnTo>
                  <a:lnTo>
                    <a:pt x="248" y="64"/>
                  </a:lnTo>
                  <a:lnTo>
                    <a:pt x="249" y="54"/>
                  </a:lnTo>
                  <a:lnTo>
                    <a:pt x="248" y="42"/>
                  </a:lnTo>
                  <a:lnTo>
                    <a:pt x="248" y="31"/>
                  </a:lnTo>
                  <a:lnTo>
                    <a:pt x="245" y="22"/>
                  </a:lnTo>
                  <a:lnTo>
                    <a:pt x="243" y="13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0676B3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6" name="Freeform 155"/>
            <p:cNvSpPr>
              <a:spLocks/>
            </p:cNvSpPr>
            <p:nvPr/>
          </p:nvSpPr>
          <p:spPr bwMode="auto">
            <a:xfrm>
              <a:off x="753470" y="2420888"/>
              <a:ext cx="882650" cy="466725"/>
            </a:xfrm>
            <a:custGeom>
              <a:avLst/>
              <a:gdLst>
                <a:gd name="T0" fmla="*/ 2147483646 w 556"/>
                <a:gd name="T1" fmla="*/ 2147483646 h 294"/>
                <a:gd name="T2" fmla="*/ 2147483646 w 556"/>
                <a:gd name="T3" fmla="*/ 2147483646 h 294"/>
                <a:gd name="T4" fmla="*/ 0 w 556"/>
                <a:gd name="T5" fmla="*/ 2147483646 h 294"/>
                <a:gd name="T6" fmla="*/ 0 w 556"/>
                <a:gd name="T7" fmla="*/ 2147483646 h 294"/>
                <a:gd name="T8" fmla="*/ 0 w 556"/>
                <a:gd name="T9" fmla="*/ 2147483646 h 294"/>
                <a:gd name="T10" fmla="*/ 2147483646 w 556"/>
                <a:gd name="T11" fmla="*/ 2147483646 h 294"/>
                <a:gd name="T12" fmla="*/ 2147483646 w 556"/>
                <a:gd name="T13" fmla="*/ 2147483646 h 294"/>
                <a:gd name="T14" fmla="*/ 2147483646 w 556"/>
                <a:gd name="T15" fmla="*/ 2147483646 h 294"/>
                <a:gd name="T16" fmla="*/ 2147483646 w 556"/>
                <a:gd name="T17" fmla="*/ 2147483646 h 294"/>
                <a:gd name="T18" fmla="*/ 2147483646 w 556"/>
                <a:gd name="T19" fmla="*/ 2147483646 h 294"/>
                <a:gd name="T20" fmla="*/ 2147483646 w 556"/>
                <a:gd name="T21" fmla="*/ 2147483646 h 294"/>
                <a:gd name="T22" fmla="*/ 2147483646 w 556"/>
                <a:gd name="T23" fmla="*/ 0 h 294"/>
                <a:gd name="T24" fmla="*/ 2147483646 w 556"/>
                <a:gd name="T25" fmla="*/ 0 h 294"/>
                <a:gd name="T26" fmla="*/ 2147483646 w 556"/>
                <a:gd name="T27" fmla="*/ 2147483646 h 294"/>
                <a:gd name="T28" fmla="*/ 2147483646 w 556"/>
                <a:gd name="T29" fmla="*/ 2147483646 h 294"/>
                <a:gd name="T30" fmla="*/ 2147483646 w 556"/>
                <a:gd name="T31" fmla="*/ 2147483646 h 294"/>
                <a:gd name="T32" fmla="*/ 2147483646 w 556"/>
                <a:gd name="T33" fmla="*/ 2147483646 h 294"/>
                <a:gd name="T34" fmla="*/ 2147483646 w 556"/>
                <a:gd name="T35" fmla="*/ 2147483646 h 294"/>
                <a:gd name="T36" fmla="*/ 2147483646 w 556"/>
                <a:gd name="T37" fmla="*/ 2147483646 h 294"/>
                <a:gd name="T38" fmla="*/ 2147483646 w 556"/>
                <a:gd name="T39" fmla="*/ 2147483646 h 294"/>
                <a:gd name="T40" fmla="*/ 2147483646 w 556"/>
                <a:gd name="T41" fmla="*/ 2147483646 h 294"/>
                <a:gd name="T42" fmla="*/ 2147483646 w 556"/>
                <a:gd name="T43" fmla="*/ 2147483646 h 294"/>
                <a:gd name="T44" fmla="*/ 2147483646 w 556"/>
                <a:gd name="T45" fmla="*/ 2147483646 h 294"/>
                <a:gd name="T46" fmla="*/ 2147483646 w 556"/>
                <a:gd name="T47" fmla="*/ 2147483646 h 294"/>
                <a:gd name="T48" fmla="*/ 2147483646 w 556"/>
                <a:gd name="T49" fmla="*/ 2147483646 h 294"/>
                <a:gd name="T50" fmla="*/ 2147483646 w 556"/>
                <a:gd name="T51" fmla="*/ 2147483646 h 294"/>
                <a:gd name="T52" fmla="*/ 2147483646 w 556"/>
                <a:gd name="T53" fmla="*/ 2147483646 h 294"/>
                <a:gd name="T54" fmla="*/ 2147483646 w 556"/>
                <a:gd name="T55" fmla="*/ 2147483646 h 294"/>
                <a:gd name="T56" fmla="*/ 2147483646 w 556"/>
                <a:gd name="T57" fmla="*/ 2147483646 h 294"/>
                <a:gd name="T58" fmla="*/ 2147483646 w 556"/>
                <a:gd name="T59" fmla="*/ 2147483646 h 294"/>
                <a:gd name="T60" fmla="*/ 2147483646 w 556"/>
                <a:gd name="T61" fmla="*/ 2147483646 h 294"/>
                <a:gd name="T62" fmla="*/ 2147483646 w 556"/>
                <a:gd name="T63" fmla="*/ 2147483646 h 294"/>
                <a:gd name="T64" fmla="*/ 2147483646 w 556"/>
                <a:gd name="T65" fmla="*/ 2147483646 h 294"/>
                <a:gd name="T66" fmla="*/ 2147483646 w 556"/>
                <a:gd name="T67" fmla="*/ 2147483646 h 294"/>
                <a:gd name="T68" fmla="*/ 2147483646 w 556"/>
                <a:gd name="T69" fmla="*/ 2147483646 h 294"/>
                <a:gd name="T70" fmla="*/ 2147483646 w 556"/>
                <a:gd name="T71" fmla="*/ 2147483646 h 294"/>
                <a:gd name="T72" fmla="*/ 2147483646 w 556"/>
                <a:gd name="T73" fmla="*/ 2147483646 h 294"/>
                <a:gd name="T74" fmla="*/ 2147483646 w 556"/>
                <a:gd name="T75" fmla="*/ 2147483646 h 294"/>
                <a:gd name="T76" fmla="*/ 2147483646 w 556"/>
                <a:gd name="T77" fmla="*/ 2147483646 h 294"/>
                <a:gd name="T78" fmla="*/ 2147483646 w 556"/>
                <a:gd name="T79" fmla="*/ 2147483646 h 294"/>
                <a:gd name="T80" fmla="*/ 2147483646 w 556"/>
                <a:gd name="T81" fmla="*/ 2147483646 h 294"/>
                <a:gd name="T82" fmla="*/ 2147483646 w 556"/>
                <a:gd name="T83" fmla="*/ 2147483646 h 294"/>
                <a:gd name="T84" fmla="*/ 2147483646 w 556"/>
                <a:gd name="T85" fmla="*/ 2147483646 h 294"/>
                <a:gd name="T86" fmla="*/ 2147483646 w 556"/>
                <a:gd name="T87" fmla="*/ 2147483646 h 294"/>
                <a:gd name="T88" fmla="*/ 2147483646 w 556"/>
                <a:gd name="T89" fmla="*/ 2147483646 h 29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56" h="294">
                  <a:moveTo>
                    <a:pt x="556" y="281"/>
                  </a:moveTo>
                  <a:lnTo>
                    <a:pt x="556" y="294"/>
                  </a:lnTo>
                  <a:lnTo>
                    <a:pt x="0" y="294"/>
                  </a:lnTo>
                  <a:lnTo>
                    <a:pt x="0" y="99"/>
                  </a:lnTo>
                  <a:lnTo>
                    <a:pt x="32" y="87"/>
                  </a:lnTo>
                  <a:lnTo>
                    <a:pt x="113" y="58"/>
                  </a:lnTo>
                  <a:lnTo>
                    <a:pt x="164" y="41"/>
                  </a:lnTo>
                  <a:lnTo>
                    <a:pt x="218" y="25"/>
                  </a:lnTo>
                  <a:lnTo>
                    <a:pt x="270" y="11"/>
                  </a:lnTo>
                  <a:lnTo>
                    <a:pt x="295" y="5"/>
                  </a:lnTo>
                  <a:lnTo>
                    <a:pt x="319" y="0"/>
                  </a:lnTo>
                  <a:lnTo>
                    <a:pt x="312" y="16"/>
                  </a:lnTo>
                  <a:lnTo>
                    <a:pt x="310" y="25"/>
                  </a:lnTo>
                  <a:lnTo>
                    <a:pt x="309" y="34"/>
                  </a:lnTo>
                  <a:lnTo>
                    <a:pt x="307" y="45"/>
                  </a:lnTo>
                  <a:lnTo>
                    <a:pt x="306" y="55"/>
                  </a:lnTo>
                  <a:lnTo>
                    <a:pt x="307" y="67"/>
                  </a:lnTo>
                  <a:lnTo>
                    <a:pt x="310" y="79"/>
                  </a:lnTo>
                  <a:lnTo>
                    <a:pt x="312" y="92"/>
                  </a:lnTo>
                  <a:lnTo>
                    <a:pt x="319" y="107"/>
                  </a:lnTo>
                  <a:lnTo>
                    <a:pt x="327" y="122"/>
                  </a:lnTo>
                  <a:lnTo>
                    <a:pt x="337" y="139"/>
                  </a:lnTo>
                  <a:lnTo>
                    <a:pt x="355" y="159"/>
                  </a:lnTo>
                  <a:lnTo>
                    <a:pt x="374" y="179"/>
                  </a:lnTo>
                  <a:lnTo>
                    <a:pt x="389" y="191"/>
                  </a:lnTo>
                  <a:lnTo>
                    <a:pt x="404" y="202"/>
                  </a:lnTo>
                  <a:lnTo>
                    <a:pt x="422" y="214"/>
                  </a:lnTo>
                  <a:lnTo>
                    <a:pt x="441" y="226"/>
                  </a:lnTo>
                  <a:lnTo>
                    <a:pt x="466" y="239"/>
                  </a:lnTo>
                  <a:lnTo>
                    <a:pt x="493" y="254"/>
                  </a:lnTo>
                  <a:lnTo>
                    <a:pt x="523" y="267"/>
                  </a:lnTo>
                  <a:lnTo>
                    <a:pt x="556" y="281"/>
                  </a:lnTo>
                  <a:close/>
                </a:path>
              </a:pathLst>
            </a:custGeom>
            <a:solidFill>
              <a:srgbClr val="0676B3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9" name="Group 239"/>
          <p:cNvGrpSpPr>
            <a:grpSpLocks/>
          </p:cNvGrpSpPr>
          <p:nvPr/>
        </p:nvGrpSpPr>
        <p:grpSpPr bwMode="auto">
          <a:xfrm>
            <a:off x="3732213" y="3181350"/>
            <a:ext cx="682625" cy="487363"/>
            <a:chOff x="1350368" y="1683544"/>
            <a:chExt cx="682625" cy="487363"/>
          </a:xfrm>
        </p:grpSpPr>
        <p:sp>
          <p:nvSpPr>
            <p:cNvPr id="10311" name="Freeform 149"/>
            <p:cNvSpPr>
              <a:spLocks/>
            </p:cNvSpPr>
            <p:nvPr/>
          </p:nvSpPr>
          <p:spPr bwMode="auto">
            <a:xfrm>
              <a:off x="1778993" y="1829594"/>
              <a:ext cx="254000" cy="341313"/>
            </a:xfrm>
            <a:custGeom>
              <a:avLst/>
              <a:gdLst>
                <a:gd name="T0" fmla="*/ 2147483646 w 160"/>
                <a:gd name="T1" fmla="*/ 2147483646 h 215"/>
                <a:gd name="T2" fmla="*/ 2147483646 w 160"/>
                <a:gd name="T3" fmla="*/ 2147483646 h 215"/>
                <a:gd name="T4" fmla="*/ 2147483646 w 160"/>
                <a:gd name="T5" fmla="*/ 2147483646 h 215"/>
                <a:gd name="T6" fmla="*/ 2147483646 w 160"/>
                <a:gd name="T7" fmla="*/ 2147483646 h 215"/>
                <a:gd name="T8" fmla="*/ 2147483646 w 160"/>
                <a:gd name="T9" fmla="*/ 2147483646 h 215"/>
                <a:gd name="T10" fmla="*/ 2147483646 w 160"/>
                <a:gd name="T11" fmla="*/ 2147483646 h 215"/>
                <a:gd name="T12" fmla="*/ 2147483646 w 160"/>
                <a:gd name="T13" fmla="*/ 2147483646 h 215"/>
                <a:gd name="T14" fmla="*/ 2147483646 w 160"/>
                <a:gd name="T15" fmla="*/ 2147483646 h 215"/>
                <a:gd name="T16" fmla="*/ 2147483646 w 160"/>
                <a:gd name="T17" fmla="*/ 2147483646 h 215"/>
                <a:gd name="T18" fmla="*/ 2147483646 w 160"/>
                <a:gd name="T19" fmla="*/ 2147483646 h 215"/>
                <a:gd name="T20" fmla="*/ 2147483646 w 160"/>
                <a:gd name="T21" fmla="*/ 2147483646 h 215"/>
                <a:gd name="T22" fmla="*/ 2147483646 w 160"/>
                <a:gd name="T23" fmla="*/ 2147483646 h 215"/>
                <a:gd name="T24" fmla="*/ 2147483646 w 160"/>
                <a:gd name="T25" fmla="*/ 2147483646 h 215"/>
                <a:gd name="T26" fmla="*/ 2147483646 w 160"/>
                <a:gd name="T27" fmla="*/ 2147483646 h 215"/>
                <a:gd name="T28" fmla="*/ 2147483646 w 160"/>
                <a:gd name="T29" fmla="*/ 2147483646 h 215"/>
                <a:gd name="T30" fmla="*/ 2147483646 w 160"/>
                <a:gd name="T31" fmla="*/ 2147483646 h 215"/>
                <a:gd name="T32" fmla="*/ 2147483646 w 160"/>
                <a:gd name="T33" fmla="*/ 2147483646 h 215"/>
                <a:gd name="T34" fmla="*/ 2147483646 w 160"/>
                <a:gd name="T35" fmla="*/ 2147483646 h 215"/>
                <a:gd name="T36" fmla="*/ 2147483646 w 160"/>
                <a:gd name="T37" fmla="*/ 2147483646 h 215"/>
                <a:gd name="T38" fmla="*/ 2147483646 w 160"/>
                <a:gd name="T39" fmla="*/ 2147483646 h 215"/>
                <a:gd name="T40" fmla="*/ 2147483646 w 160"/>
                <a:gd name="T41" fmla="*/ 2147483646 h 215"/>
                <a:gd name="T42" fmla="*/ 2147483646 w 160"/>
                <a:gd name="T43" fmla="*/ 2147483646 h 215"/>
                <a:gd name="T44" fmla="*/ 2147483646 w 160"/>
                <a:gd name="T45" fmla="*/ 2147483646 h 215"/>
                <a:gd name="T46" fmla="*/ 2147483646 w 160"/>
                <a:gd name="T47" fmla="*/ 2147483646 h 215"/>
                <a:gd name="T48" fmla="*/ 2147483646 w 160"/>
                <a:gd name="T49" fmla="*/ 2147483646 h 215"/>
                <a:gd name="T50" fmla="*/ 0 w 160"/>
                <a:gd name="T51" fmla="*/ 2147483646 h 215"/>
                <a:gd name="T52" fmla="*/ 0 w 160"/>
                <a:gd name="T53" fmla="*/ 2147483646 h 215"/>
                <a:gd name="T54" fmla="*/ 2147483646 w 160"/>
                <a:gd name="T55" fmla="*/ 2147483646 h 215"/>
                <a:gd name="T56" fmla="*/ 2147483646 w 160"/>
                <a:gd name="T57" fmla="*/ 2147483646 h 215"/>
                <a:gd name="T58" fmla="*/ 2147483646 w 160"/>
                <a:gd name="T59" fmla="*/ 2147483646 h 215"/>
                <a:gd name="T60" fmla="*/ 2147483646 w 160"/>
                <a:gd name="T61" fmla="*/ 2147483646 h 215"/>
                <a:gd name="T62" fmla="*/ 2147483646 w 160"/>
                <a:gd name="T63" fmla="*/ 2147483646 h 215"/>
                <a:gd name="T64" fmla="*/ 2147483646 w 160"/>
                <a:gd name="T65" fmla="*/ 2147483646 h 215"/>
                <a:gd name="T66" fmla="*/ 2147483646 w 160"/>
                <a:gd name="T67" fmla="*/ 2147483646 h 215"/>
                <a:gd name="T68" fmla="*/ 2147483646 w 160"/>
                <a:gd name="T69" fmla="*/ 2147483646 h 215"/>
                <a:gd name="T70" fmla="*/ 2147483646 w 160"/>
                <a:gd name="T71" fmla="*/ 2147483646 h 215"/>
                <a:gd name="T72" fmla="*/ 2147483646 w 160"/>
                <a:gd name="T73" fmla="*/ 2147483646 h 215"/>
                <a:gd name="T74" fmla="*/ 2147483646 w 160"/>
                <a:gd name="T75" fmla="*/ 2147483646 h 215"/>
                <a:gd name="T76" fmla="*/ 2147483646 w 160"/>
                <a:gd name="T77" fmla="*/ 0 h 215"/>
                <a:gd name="T78" fmla="*/ 2147483646 w 160"/>
                <a:gd name="T79" fmla="*/ 0 h 215"/>
                <a:gd name="T80" fmla="*/ 2147483646 w 160"/>
                <a:gd name="T81" fmla="*/ 0 h 215"/>
                <a:gd name="T82" fmla="*/ 2147483646 w 160"/>
                <a:gd name="T83" fmla="*/ 0 h 215"/>
                <a:gd name="T84" fmla="*/ 2147483646 w 160"/>
                <a:gd name="T85" fmla="*/ 0 h 215"/>
                <a:gd name="T86" fmla="*/ 2147483646 w 160"/>
                <a:gd name="T87" fmla="*/ 2147483646 h 215"/>
                <a:gd name="T88" fmla="*/ 2147483646 w 160"/>
                <a:gd name="T89" fmla="*/ 2147483646 h 215"/>
                <a:gd name="T90" fmla="*/ 2147483646 w 160"/>
                <a:gd name="T91" fmla="*/ 2147483646 h 215"/>
                <a:gd name="T92" fmla="*/ 2147483646 w 160"/>
                <a:gd name="T93" fmla="*/ 2147483646 h 2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0" h="215">
                  <a:moveTo>
                    <a:pt x="160" y="31"/>
                  </a:moveTo>
                  <a:lnTo>
                    <a:pt x="160" y="31"/>
                  </a:lnTo>
                  <a:lnTo>
                    <a:pt x="160" y="39"/>
                  </a:lnTo>
                  <a:lnTo>
                    <a:pt x="160" y="50"/>
                  </a:lnTo>
                  <a:lnTo>
                    <a:pt x="159" y="59"/>
                  </a:lnTo>
                  <a:lnTo>
                    <a:pt x="158" y="69"/>
                  </a:lnTo>
                  <a:lnTo>
                    <a:pt x="154" y="80"/>
                  </a:lnTo>
                  <a:lnTo>
                    <a:pt x="148" y="92"/>
                  </a:lnTo>
                  <a:lnTo>
                    <a:pt x="141" y="106"/>
                  </a:lnTo>
                  <a:lnTo>
                    <a:pt x="131" y="119"/>
                  </a:lnTo>
                  <a:lnTo>
                    <a:pt x="117" y="136"/>
                  </a:lnTo>
                  <a:lnTo>
                    <a:pt x="100" y="152"/>
                  </a:lnTo>
                  <a:lnTo>
                    <a:pt x="87" y="163"/>
                  </a:lnTo>
                  <a:lnTo>
                    <a:pt x="73" y="173"/>
                  </a:lnTo>
                  <a:lnTo>
                    <a:pt x="59" y="182"/>
                  </a:lnTo>
                  <a:lnTo>
                    <a:pt x="42" y="193"/>
                  </a:lnTo>
                  <a:lnTo>
                    <a:pt x="22" y="203"/>
                  </a:lnTo>
                  <a:lnTo>
                    <a:pt x="1" y="215"/>
                  </a:lnTo>
                  <a:lnTo>
                    <a:pt x="0" y="147"/>
                  </a:lnTo>
                  <a:lnTo>
                    <a:pt x="10" y="134"/>
                  </a:lnTo>
                  <a:lnTo>
                    <a:pt x="14" y="129"/>
                  </a:lnTo>
                  <a:lnTo>
                    <a:pt x="43" y="172"/>
                  </a:lnTo>
                  <a:lnTo>
                    <a:pt x="123" y="90"/>
                  </a:lnTo>
                  <a:lnTo>
                    <a:pt x="131" y="81"/>
                  </a:lnTo>
                  <a:lnTo>
                    <a:pt x="137" y="71"/>
                  </a:lnTo>
                  <a:lnTo>
                    <a:pt x="141" y="58"/>
                  </a:lnTo>
                  <a:lnTo>
                    <a:pt x="142" y="46"/>
                  </a:lnTo>
                  <a:lnTo>
                    <a:pt x="143" y="33"/>
                  </a:lnTo>
                  <a:lnTo>
                    <a:pt x="143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51" y="0"/>
                  </a:lnTo>
                  <a:lnTo>
                    <a:pt x="158" y="14"/>
                  </a:lnTo>
                  <a:lnTo>
                    <a:pt x="160" y="31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2" name="Freeform 150"/>
            <p:cNvSpPr>
              <a:spLocks/>
            </p:cNvSpPr>
            <p:nvPr/>
          </p:nvSpPr>
          <p:spPr bwMode="auto">
            <a:xfrm>
              <a:off x="1712318" y="1683544"/>
              <a:ext cx="293688" cy="419100"/>
            </a:xfrm>
            <a:custGeom>
              <a:avLst/>
              <a:gdLst>
                <a:gd name="T0" fmla="*/ 2147483646 w 185"/>
                <a:gd name="T1" fmla="*/ 2147483646 h 264"/>
                <a:gd name="T2" fmla="*/ 2147483646 w 185"/>
                <a:gd name="T3" fmla="*/ 2147483646 h 264"/>
                <a:gd name="T4" fmla="*/ 2147483646 w 185"/>
                <a:gd name="T5" fmla="*/ 2147483646 h 264"/>
                <a:gd name="T6" fmla="*/ 2147483646 w 185"/>
                <a:gd name="T7" fmla="*/ 2147483646 h 264"/>
                <a:gd name="T8" fmla="*/ 2147483646 w 185"/>
                <a:gd name="T9" fmla="*/ 2147483646 h 264"/>
                <a:gd name="T10" fmla="*/ 2147483646 w 185"/>
                <a:gd name="T11" fmla="*/ 2147483646 h 264"/>
                <a:gd name="T12" fmla="*/ 2147483646 w 185"/>
                <a:gd name="T13" fmla="*/ 2147483646 h 264"/>
                <a:gd name="T14" fmla="*/ 2147483646 w 185"/>
                <a:gd name="T15" fmla="*/ 2147483646 h 264"/>
                <a:gd name="T16" fmla="*/ 2147483646 w 185"/>
                <a:gd name="T17" fmla="*/ 2147483646 h 264"/>
                <a:gd name="T18" fmla="*/ 2147483646 w 185"/>
                <a:gd name="T19" fmla="*/ 2147483646 h 264"/>
                <a:gd name="T20" fmla="*/ 2147483646 w 185"/>
                <a:gd name="T21" fmla="*/ 2147483646 h 264"/>
                <a:gd name="T22" fmla="*/ 0 w 185"/>
                <a:gd name="T23" fmla="*/ 2147483646 h 264"/>
                <a:gd name="T24" fmla="*/ 0 w 185"/>
                <a:gd name="T25" fmla="*/ 2147483646 h 264"/>
                <a:gd name="T26" fmla="*/ 0 w 185"/>
                <a:gd name="T27" fmla="*/ 2147483646 h 264"/>
                <a:gd name="T28" fmla="*/ 2147483646 w 185"/>
                <a:gd name="T29" fmla="*/ 2147483646 h 264"/>
                <a:gd name="T30" fmla="*/ 2147483646 w 185"/>
                <a:gd name="T31" fmla="*/ 2147483646 h 264"/>
                <a:gd name="T32" fmla="*/ 2147483646 w 185"/>
                <a:gd name="T33" fmla="*/ 2147483646 h 264"/>
                <a:gd name="T34" fmla="*/ 2147483646 w 185"/>
                <a:gd name="T35" fmla="*/ 2147483646 h 264"/>
                <a:gd name="T36" fmla="*/ 2147483646 w 185"/>
                <a:gd name="T37" fmla="*/ 2147483646 h 264"/>
                <a:gd name="T38" fmla="*/ 2147483646 w 185"/>
                <a:gd name="T39" fmla="*/ 2147483646 h 264"/>
                <a:gd name="T40" fmla="*/ 2147483646 w 185"/>
                <a:gd name="T41" fmla="*/ 2147483646 h 264"/>
                <a:gd name="T42" fmla="*/ 2147483646 w 185"/>
                <a:gd name="T43" fmla="*/ 2147483646 h 264"/>
                <a:gd name="T44" fmla="*/ 2147483646 w 185"/>
                <a:gd name="T45" fmla="*/ 2147483646 h 264"/>
                <a:gd name="T46" fmla="*/ 2147483646 w 185"/>
                <a:gd name="T47" fmla="*/ 0 h 264"/>
                <a:gd name="T48" fmla="*/ 2147483646 w 185"/>
                <a:gd name="T49" fmla="*/ 2147483646 h 264"/>
                <a:gd name="T50" fmla="*/ 2147483646 w 185"/>
                <a:gd name="T51" fmla="*/ 2147483646 h 264"/>
                <a:gd name="T52" fmla="*/ 2147483646 w 185"/>
                <a:gd name="T53" fmla="*/ 2147483646 h 264"/>
                <a:gd name="T54" fmla="*/ 2147483646 w 185"/>
                <a:gd name="T55" fmla="*/ 2147483646 h 2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4">
                  <a:moveTo>
                    <a:pt x="183" y="92"/>
                  </a:moveTo>
                  <a:lnTo>
                    <a:pt x="183" y="92"/>
                  </a:lnTo>
                  <a:lnTo>
                    <a:pt x="185" y="113"/>
                  </a:lnTo>
                  <a:lnTo>
                    <a:pt x="185" y="125"/>
                  </a:lnTo>
                  <a:lnTo>
                    <a:pt x="184" y="138"/>
                  </a:lnTo>
                  <a:lnTo>
                    <a:pt x="183" y="150"/>
                  </a:lnTo>
                  <a:lnTo>
                    <a:pt x="179" y="163"/>
                  </a:lnTo>
                  <a:lnTo>
                    <a:pt x="173" y="173"/>
                  </a:lnTo>
                  <a:lnTo>
                    <a:pt x="165" y="182"/>
                  </a:lnTo>
                  <a:lnTo>
                    <a:pt x="85" y="264"/>
                  </a:lnTo>
                  <a:lnTo>
                    <a:pt x="56" y="221"/>
                  </a:lnTo>
                  <a:lnTo>
                    <a:pt x="0" y="133"/>
                  </a:lnTo>
                  <a:lnTo>
                    <a:pt x="0" y="129"/>
                  </a:lnTo>
                  <a:lnTo>
                    <a:pt x="12" y="125"/>
                  </a:lnTo>
                  <a:lnTo>
                    <a:pt x="26" y="119"/>
                  </a:lnTo>
                  <a:lnTo>
                    <a:pt x="39" y="112"/>
                  </a:lnTo>
                  <a:lnTo>
                    <a:pt x="54" y="102"/>
                  </a:lnTo>
                  <a:lnTo>
                    <a:pt x="67" y="93"/>
                  </a:lnTo>
                  <a:lnTo>
                    <a:pt x="80" y="83"/>
                  </a:lnTo>
                  <a:lnTo>
                    <a:pt x="106" y="59"/>
                  </a:lnTo>
                  <a:lnTo>
                    <a:pt x="127" y="37"/>
                  </a:lnTo>
                  <a:lnTo>
                    <a:pt x="146" y="18"/>
                  </a:lnTo>
                  <a:lnTo>
                    <a:pt x="161" y="0"/>
                  </a:lnTo>
                  <a:lnTo>
                    <a:pt x="180" y="76"/>
                  </a:lnTo>
                  <a:lnTo>
                    <a:pt x="183" y="9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3" name="Freeform 157"/>
            <p:cNvSpPr>
              <a:spLocks/>
            </p:cNvSpPr>
            <p:nvPr/>
          </p:nvSpPr>
          <p:spPr bwMode="auto">
            <a:xfrm>
              <a:off x="1372593" y="1683544"/>
              <a:ext cx="293688" cy="419100"/>
            </a:xfrm>
            <a:custGeom>
              <a:avLst/>
              <a:gdLst>
                <a:gd name="T0" fmla="*/ 2147483646 w 185"/>
                <a:gd name="T1" fmla="*/ 2147483646 h 264"/>
                <a:gd name="T2" fmla="*/ 2147483646 w 185"/>
                <a:gd name="T3" fmla="*/ 2147483646 h 264"/>
                <a:gd name="T4" fmla="*/ 2147483646 w 185"/>
                <a:gd name="T5" fmla="*/ 2147483646 h 264"/>
                <a:gd name="T6" fmla="*/ 2147483646 w 185"/>
                <a:gd name="T7" fmla="*/ 2147483646 h 264"/>
                <a:gd name="T8" fmla="*/ 2147483646 w 185"/>
                <a:gd name="T9" fmla="*/ 2147483646 h 264"/>
                <a:gd name="T10" fmla="*/ 2147483646 w 185"/>
                <a:gd name="T11" fmla="*/ 2147483646 h 264"/>
                <a:gd name="T12" fmla="*/ 2147483646 w 185"/>
                <a:gd name="T13" fmla="*/ 2147483646 h 264"/>
                <a:gd name="T14" fmla="*/ 2147483646 w 185"/>
                <a:gd name="T15" fmla="*/ 2147483646 h 264"/>
                <a:gd name="T16" fmla="*/ 2147483646 w 185"/>
                <a:gd name="T17" fmla="*/ 2147483646 h 264"/>
                <a:gd name="T18" fmla="*/ 2147483646 w 185"/>
                <a:gd name="T19" fmla="*/ 2147483646 h 264"/>
                <a:gd name="T20" fmla="*/ 0 w 185"/>
                <a:gd name="T21" fmla="*/ 2147483646 h 264"/>
                <a:gd name="T22" fmla="*/ 0 w 185"/>
                <a:gd name="T23" fmla="*/ 2147483646 h 264"/>
                <a:gd name="T24" fmla="*/ 2147483646 w 185"/>
                <a:gd name="T25" fmla="*/ 2147483646 h 264"/>
                <a:gd name="T26" fmla="*/ 2147483646 w 185"/>
                <a:gd name="T27" fmla="*/ 2147483646 h 264"/>
                <a:gd name="T28" fmla="*/ 2147483646 w 185"/>
                <a:gd name="T29" fmla="*/ 2147483646 h 264"/>
                <a:gd name="T30" fmla="*/ 2147483646 w 185"/>
                <a:gd name="T31" fmla="*/ 0 h 264"/>
                <a:gd name="T32" fmla="*/ 2147483646 w 185"/>
                <a:gd name="T33" fmla="*/ 0 h 264"/>
                <a:gd name="T34" fmla="*/ 2147483646 w 185"/>
                <a:gd name="T35" fmla="*/ 2147483646 h 264"/>
                <a:gd name="T36" fmla="*/ 2147483646 w 185"/>
                <a:gd name="T37" fmla="*/ 2147483646 h 264"/>
                <a:gd name="T38" fmla="*/ 2147483646 w 185"/>
                <a:gd name="T39" fmla="*/ 2147483646 h 264"/>
                <a:gd name="T40" fmla="*/ 2147483646 w 185"/>
                <a:gd name="T41" fmla="*/ 2147483646 h 264"/>
                <a:gd name="T42" fmla="*/ 2147483646 w 185"/>
                <a:gd name="T43" fmla="*/ 2147483646 h 264"/>
                <a:gd name="T44" fmla="*/ 2147483646 w 185"/>
                <a:gd name="T45" fmla="*/ 2147483646 h 264"/>
                <a:gd name="T46" fmla="*/ 2147483646 w 185"/>
                <a:gd name="T47" fmla="*/ 2147483646 h 264"/>
                <a:gd name="T48" fmla="*/ 2147483646 w 185"/>
                <a:gd name="T49" fmla="*/ 2147483646 h 264"/>
                <a:gd name="T50" fmla="*/ 2147483646 w 185"/>
                <a:gd name="T51" fmla="*/ 2147483646 h 264"/>
                <a:gd name="T52" fmla="*/ 2147483646 w 185"/>
                <a:gd name="T53" fmla="*/ 2147483646 h 264"/>
                <a:gd name="T54" fmla="*/ 2147483646 w 185"/>
                <a:gd name="T55" fmla="*/ 2147483646 h 2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4">
                  <a:moveTo>
                    <a:pt x="185" y="129"/>
                  </a:moveTo>
                  <a:lnTo>
                    <a:pt x="185" y="133"/>
                  </a:lnTo>
                  <a:lnTo>
                    <a:pt x="124" y="226"/>
                  </a:lnTo>
                  <a:lnTo>
                    <a:pt x="99" y="264"/>
                  </a:lnTo>
                  <a:lnTo>
                    <a:pt x="18" y="182"/>
                  </a:lnTo>
                  <a:lnTo>
                    <a:pt x="13" y="176"/>
                  </a:lnTo>
                  <a:lnTo>
                    <a:pt x="7" y="169"/>
                  </a:lnTo>
                  <a:lnTo>
                    <a:pt x="5" y="161"/>
                  </a:lnTo>
                  <a:lnTo>
                    <a:pt x="2" y="154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" y="109"/>
                  </a:lnTo>
                  <a:lnTo>
                    <a:pt x="2" y="97"/>
                  </a:lnTo>
                  <a:lnTo>
                    <a:pt x="6" y="88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6" y="37"/>
                  </a:lnTo>
                  <a:lnTo>
                    <a:pt x="78" y="59"/>
                  </a:lnTo>
                  <a:lnTo>
                    <a:pt x="103" y="83"/>
                  </a:lnTo>
                  <a:lnTo>
                    <a:pt x="118" y="93"/>
                  </a:lnTo>
                  <a:lnTo>
                    <a:pt x="131" y="102"/>
                  </a:lnTo>
                  <a:lnTo>
                    <a:pt x="144" y="112"/>
                  </a:lnTo>
                  <a:lnTo>
                    <a:pt x="159" y="119"/>
                  </a:lnTo>
                  <a:lnTo>
                    <a:pt x="172" y="125"/>
                  </a:lnTo>
                  <a:lnTo>
                    <a:pt x="185" y="12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4" name="Freeform 161"/>
            <p:cNvSpPr>
              <a:spLocks/>
            </p:cNvSpPr>
            <p:nvPr/>
          </p:nvSpPr>
          <p:spPr bwMode="auto">
            <a:xfrm>
              <a:off x="1350368" y="1823244"/>
              <a:ext cx="234950" cy="338138"/>
            </a:xfrm>
            <a:custGeom>
              <a:avLst/>
              <a:gdLst>
                <a:gd name="T0" fmla="*/ 2147483646 w 148"/>
                <a:gd name="T1" fmla="*/ 0 h 213"/>
                <a:gd name="T2" fmla="*/ 2147483646 w 148"/>
                <a:gd name="T3" fmla="*/ 0 h 213"/>
                <a:gd name="T4" fmla="*/ 2147483646 w 148"/>
                <a:gd name="T5" fmla="*/ 2147483646 h 213"/>
                <a:gd name="T6" fmla="*/ 2147483646 w 148"/>
                <a:gd name="T7" fmla="*/ 2147483646 h 213"/>
                <a:gd name="T8" fmla="*/ 2147483646 w 148"/>
                <a:gd name="T9" fmla="*/ 2147483646 h 213"/>
                <a:gd name="T10" fmla="*/ 2147483646 w 148"/>
                <a:gd name="T11" fmla="*/ 2147483646 h 213"/>
                <a:gd name="T12" fmla="*/ 2147483646 w 148"/>
                <a:gd name="T13" fmla="*/ 2147483646 h 213"/>
                <a:gd name="T14" fmla="*/ 2147483646 w 148"/>
                <a:gd name="T15" fmla="*/ 2147483646 h 213"/>
                <a:gd name="T16" fmla="*/ 2147483646 w 148"/>
                <a:gd name="T17" fmla="*/ 2147483646 h 213"/>
                <a:gd name="T18" fmla="*/ 2147483646 w 148"/>
                <a:gd name="T19" fmla="*/ 2147483646 h 213"/>
                <a:gd name="T20" fmla="*/ 2147483646 w 148"/>
                <a:gd name="T21" fmla="*/ 2147483646 h 213"/>
                <a:gd name="T22" fmla="*/ 2147483646 w 148"/>
                <a:gd name="T23" fmla="*/ 2147483646 h 213"/>
                <a:gd name="T24" fmla="*/ 2147483646 w 148"/>
                <a:gd name="T25" fmla="*/ 2147483646 h 213"/>
                <a:gd name="T26" fmla="*/ 2147483646 w 148"/>
                <a:gd name="T27" fmla="*/ 2147483646 h 213"/>
                <a:gd name="T28" fmla="*/ 2147483646 w 148"/>
                <a:gd name="T29" fmla="*/ 2147483646 h 213"/>
                <a:gd name="T30" fmla="*/ 2147483646 w 148"/>
                <a:gd name="T31" fmla="*/ 2147483646 h 213"/>
                <a:gd name="T32" fmla="*/ 2147483646 w 148"/>
                <a:gd name="T33" fmla="*/ 2147483646 h 213"/>
                <a:gd name="T34" fmla="*/ 2147483646 w 148"/>
                <a:gd name="T35" fmla="*/ 2147483646 h 213"/>
                <a:gd name="T36" fmla="*/ 2147483646 w 148"/>
                <a:gd name="T37" fmla="*/ 2147483646 h 213"/>
                <a:gd name="T38" fmla="*/ 2147483646 w 148"/>
                <a:gd name="T39" fmla="*/ 2147483646 h 213"/>
                <a:gd name="T40" fmla="*/ 2147483646 w 148"/>
                <a:gd name="T41" fmla="*/ 2147483646 h 213"/>
                <a:gd name="T42" fmla="*/ 2147483646 w 148"/>
                <a:gd name="T43" fmla="*/ 2147483646 h 213"/>
                <a:gd name="T44" fmla="*/ 2147483646 w 148"/>
                <a:gd name="T45" fmla="*/ 2147483646 h 213"/>
                <a:gd name="T46" fmla="*/ 2147483646 w 148"/>
                <a:gd name="T47" fmla="*/ 2147483646 h 213"/>
                <a:gd name="T48" fmla="*/ 2147483646 w 148"/>
                <a:gd name="T49" fmla="*/ 2147483646 h 213"/>
                <a:gd name="T50" fmla="*/ 2147483646 w 148"/>
                <a:gd name="T51" fmla="*/ 2147483646 h 213"/>
                <a:gd name="T52" fmla="*/ 2147483646 w 148"/>
                <a:gd name="T53" fmla="*/ 2147483646 h 213"/>
                <a:gd name="T54" fmla="*/ 2147483646 w 148"/>
                <a:gd name="T55" fmla="*/ 2147483646 h 213"/>
                <a:gd name="T56" fmla="*/ 2147483646 w 148"/>
                <a:gd name="T57" fmla="*/ 2147483646 h 213"/>
                <a:gd name="T58" fmla="*/ 2147483646 w 148"/>
                <a:gd name="T59" fmla="*/ 2147483646 h 213"/>
                <a:gd name="T60" fmla="*/ 2147483646 w 148"/>
                <a:gd name="T61" fmla="*/ 2147483646 h 213"/>
                <a:gd name="T62" fmla="*/ 2147483646 w 148"/>
                <a:gd name="T63" fmla="*/ 2147483646 h 213"/>
                <a:gd name="T64" fmla="*/ 2147483646 w 148"/>
                <a:gd name="T65" fmla="*/ 2147483646 h 213"/>
                <a:gd name="T66" fmla="*/ 2147483646 w 148"/>
                <a:gd name="T67" fmla="*/ 2147483646 h 213"/>
                <a:gd name="T68" fmla="*/ 0 w 148"/>
                <a:gd name="T69" fmla="*/ 2147483646 h 213"/>
                <a:gd name="T70" fmla="*/ 0 w 148"/>
                <a:gd name="T71" fmla="*/ 2147483646 h 213"/>
                <a:gd name="T72" fmla="*/ 0 w 148"/>
                <a:gd name="T73" fmla="*/ 2147483646 h 213"/>
                <a:gd name="T74" fmla="*/ 0 w 148"/>
                <a:gd name="T75" fmla="*/ 2147483646 h 213"/>
                <a:gd name="T76" fmla="*/ 0 w 148"/>
                <a:gd name="T77" fmla="*/ 2147483646 h 213"/>
                <a:gd name="T78" fmla="*/ 2147483646 w 148"/>
                <a:gd name="T79" fmla="*/ 2147483646 h 213"/>
                <a:gd name="T80" fmla="*/ 2147483646 w 148"/>
                <a:gd name="T81" fmla="*/ 2147483646 h 213"/>
                <a:gd name="T82" fmla="*/ 2147483646 w 148"/>
                <a:gd name="T83" fmla="*/ 2147483646 h 213"/>
                <a:gd name="T84" fmla="*/ 2147483646 w 148"/>
                <a:gd name="T85" fmla="*/ 2147483646 h 213"/>
                <a:gd name="T86" fmla="*/ 2147483646 w 148"/>
                <a:gd name="T87" fmla="*/ 2147483646 h 213"/>
                <a:gd name="T88" fmla="*/ 2147483646 w 148"/>
                <a:gd name="T89" fmla="*/ 2147483646 h 213"/>
                <a:gd name="T90" fmla="*/ 2147483646 w 148"/>
                <a:gd name="T91" fmla="*/ 2147483646 h 213"/>
                <a:gd name="T92" fmla="*/ 2147483646 w 148"/>
                <a:gd name="T93" fmla="*/ 0 h 213"/>
                <a:gd name="T94" fmla="*/ 2147483646 w 148"/>
                <a:gd name="T95" fmla="*/ 0 h 213"/>
                <a:gd name="T96" fmla="*/ 2147483646 w 148"/>
                <a:gd name="T97" fmla="*/ 0 h 213"/>
                <a:gd name="T98" fmla="*/ 2147483646 w 148"/>
                <a:gd name="T99" fmla="*/ 0 h 21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8" h="213">
                  <a:moveTo>
                    <a:pt x="20" y="0"/>
                  </a:moveTo>
                  <a:lnTo>
                    <a:pt x="20" y="0"/>
                  </a:lnTo>
                  <a:lnTo>
                    <a:pt x="16" y="9"/>
                  </a:lnTo>
                  <a:lnTo>
                    <a:pt x="15" y="21"/>
                  </a:lnTo>
                  <a:lnTo>
                    <a:pt x="14" y="34"/>
                  </a:lnTo>
                  <a:lnTo>
                    <a:pt x="14" y="50"/>
                  </a:lnTo>
                  <a:lnTo>
                    <a:pt x="16" y="66"/>
                  </a:lnTo>
                  <a:lnTo>
                    <a:pt x="19" y="73"/>
                  </a:lnTo>
                  <a:lnTo>
                    <a:pt x="21" y="81"/>
                  </a:lnTo>
                  <a:lnTo>
                    <a:pt x="27" y="88"/>
                  </a:lnTo>
                  <a:lnTo>
                    <a:pt x="32" y="94"/>
                  </a:lnTo>
                  <a:lnTo>
                    <a:pt x="113" y="176"/>
                  </a:lnTo>
                  <a:lnTo>
                    <a:pt x="138" y="138"/>
                  </a:lnTo>
                  <a:lnTo>
                    <a:pt x="148" y="150"/>
                  </a:lnTo>
                  <a:lnTo>
                    <a:pt x="148" y="213"/>
                  </a:lnTo>
                  <a:lnTo>
                    <a:pt x="117" y="196"/>
                  </a:lnTo>
                  <a:lnTo>
                    <a:pt x="102" y="186"/>
                  </a:lnTo>
                  <a:lnTo>
                    <a:pt x="86" y="176"/>
                  </a:lnTo>
                  <a:lnTo>
                    <a:pt x="73" y="167"/>
                  </a:lnTo>
                  <a:lnTo>
                    <a:pt x="61" y="156"/>
                  </a:lnTo>
                  <a:lnTo>
                    <a:pt x="44" y="139"/>
                  </a:lnTo>
                  <a:lnTo>
                    <a:pt x="29" y="123"/>
                  </a:lnTo>
                  <a:lnTo>
                    <a:pt x="19" y="109"/>
                  </a:lnTo>
                  <a:lnTo>
                    <a:pt x="12" y="96"/>
                  </a:lnTo>
                  <a:lnTo>
                    <a:pt x="7" y="84"/>
                  </a:lnTo>
                  <a:lnTo>
                    <a:pt x="3" y="72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2" y="30"/>
                  </a:lnTo>
                  <a:lnTo>
                    <a:pt x="4" y="18"/>
                  </a:lnTo>
                  <a:lnTo>
                    <a:pt x="7" y="9"/>
                  </a:lnTo>
                  <a:lnTo>
                    <a:pt x="10" y="3"/>
                  </a:lnTo>
                  <a:lnTo>
                    <a:pt x="11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50" name="Group 237"/>
          <p:cNvGrpSpPr>
            <a:grpSpLocks/>
          </p:cNvGrpSpPr>
          <p:nvPr/>
        </p:nvGrpSpPr>
        <p:grpSpPr bwMode="auto">
          <a:xfrm>
            <a:off x="3676650" y="3321050"/>
            <a:ext cx="792163" cy="449263"/>
            <a:chOff x="1235275" y="1250405"/>
            <a:chExt cx="792163" cy="449263"/>
          </a:xfrm>
        </p:grpSpPr>
        <p:sp>
          <p:nvSpPr>
            <p:cNvPr id="10293" name="Freeform 141"/>
            <p:cNvSpPr>
              <a:spLocks/>
            </p:cNvSpPr>
            <p:nvPr/>
          </p:nvSpPr>
          <p:spPr bwMode="auto">
            <a:xfrm>
              <a:off x="1973463" y="1301205"/>
              <a:ext cx="53975" cy="42863"/>
            </a:xfrm>
            <a:custGeom>
              <a:avLst/>
              <a:gdLst>
                <a:gd name="T0" fmla="*/ 2147483646 w 34"/>
                <a:gd name="T1" fmla="*/ 2147483646 h 27"/>
                <a:gd name="T2" fmla="*/ 2147483646 w 34"/>
                <a:gd name="T3" fmla="*/ 2147483646 h 27"/>
                <a:gd name="T4" fmla="*/ 2147483646 w 34"/>
                <a:gd name="T5" fmla="*/ 2147483646 h 27"/>
                <a:gd name="T6" fmla="*/ 2147483646 w 34"/>
                <a:gd name="T7" fmla="*/ 2147483646 h 27"/>
                <a:gd name="T8" fmla="*/ 0 w 34"/>
                <a:gd name="T9" fmla="*/ 2147483646 h 27"/>
                <a:gd name="T10" fmla="*/ 0 w 34"/>
                <a:gd name="T11" fmla="*/ 2147483646 h 27"/>
                <a:gd name="T12" fmla="*/ 0 w 34"/>
                <a:gd name="T13" fmla="*/ 2147483646 h 27"/>
                <a:gd name="T14" fmla="*/ 0 w 34"/>
                <a:gd name="T15" fmla="*/ 0 h 27"/>
                <a:gd name="T16" fmla="*/ 2147483646 w 34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27">
                  <a:moveTo>
                    <a:pt x="33" y="4"/>
                  </a:moveTo>
                  <a:lnTo>
                    <a:pt x="33" y="4"/>
                  </a:lnTo>
                  <a:lnTo>
                    <a:pt x="33" y="15"/>
                  </a:lnTo>
                  <a:lnTo>
                    <a:pt x="34" y="27"/>
                  </a:lnTo>
                  <a:lnTo>
                    <a:pt x="0" y="19"/>
                  </a:lnTo>
                  <a:lnTo>
                    <a:pt x="0" y="8"/>
                  </a:lnTo>
                  <a:lnTo>
                    <a:pt x="0" y="0"/>
                  </a:lnTo>
                  <a:lnTo>
                    <a:pt x="33" y="4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4" name="Freeform 142"/>
            <p:cNvSpPr>
              <a:spLocks/>
            </p:cNvSpPr>
            <p:nvPr/>
          </p:nvSpPr>
          <p:spPr bwMode="auto">
            <a:xfrm>
              <a:off x="1970288" y="1331367"/>
              <a:ext cx="57150" cy="47625"/>
            </a:xfrm>
            <a:custGeom>
              <a:avLst/>
              <a:gdLst>
                <a:gd name="T0" fmla="*/ 2147483646 w 36"/>
                <a:gd name="T1" fmla="*/ 0 h 30"/>
                <a:gd name="T2" fmla="*/ 2147483646 w 36"/>
                <a:gd name="T3" fmla="*/ 2147483646 h 30"/>
                <a:gd name="T4" fmla="*/ 2147483646 w 36"/>
                <a:gd name="T5" fmla="*/ 2147483646 h 30"/>
                <a:gd name="T6" fmla="*/ 2147483646 w 36"/>
                <a:gd name="T7" fmla="*/ 2147483646 h 30"/>
                <a:gd name="T8" fmla="*/ 2147483646 w 36"/>
                <a:gd name="T9" fmla="*/ 2147483646 h 30"/>
                <a:gd name="T10" fmla="*/ 0 w 36"/>
                <a:gd name="T11" fmla="*/ 2147483646 h 30"/>
                <a:gd name="T12" fmla="*/ 0 w 36"/>
                <a:gd name="T13" fmla="*/ 2147483646 h 30"/>
                <a:gd name="T14" fmla="*/ 2147483646 w 36"/>
                <a:gd name="T15" fmla="*/ 2147483646 h 30"/>
                <a:gd name="T16" fmla="*/ 2147483646 w 36"/>
                <a:gd name="T17" fmla="*/ 0 h 30"/>
                <a:gd name="T18" fmla="*/ 2147483646 w 36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lnTo>
                    <a:pt x="36" y="8"/>
                  </a:lnTo>
                  <a:lnTo>
                    <a:pt x="35" y="18"/>
                  </a:lnTo>
                  <a:lnTo>
                    <a:pt x="32" y="30"/>
                  </a:lnTo>
                  <a:lnTo>
                    <a:pt x="0" y="19"/>
                  </a:lnTo>
                  <a:lnTo>
                    <a:pt x="1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5" name="Freeform 143"/>
            <p:cNvSpPr>
              <a:spLocks/>
            </p:cNvSpPr>
            <p:nvPr/>
          </p:nvSpPr>
          <p:spPr bwMode="auto">
            <a:xfrm>
              <a:off x="1970288" y="1274217"/>
              <a:ext cx="55563" cy="33338"/>
            </a:xfrm>
            <a:custGeom>
              <a:avLst/>
              <a:gdLst>
                <a:gd name="T0" fmla="*/ 2147483646 w 35"/>
                <a:gd name="T1" fmla="*/ 2147483646 h 21"/>
                <a:gd name="T2" fmla="*/ 2147483646 w 35"/>
                <a:gd name="T3" fmla="*/ 2147483646 h 21"/>
                <a:gd name="T4" fmla="*/ 2147483646 w 35"/>
                <a:gd name="T5" fmla="*/ 2147483646 h 21"/>
                <a:gd name="T6" fmla="*/ 0 w 35"/>
                <a:gd name="T7" fmla="*/ 0 h 21"/>
                <a:gd name="T8" fmla="*/ 2147483646 w 35"/>
                <a:gd name="T9" fmla="*/ 2147483646 h 21"/>
                <a:gd name="T10" fmla="*/ 2147483646 w 35"/>
                <a:gd name="T11" fmla="*/ 2147483646 h 21"/>
                <a:gd name="T12" fmla="*/ 2147483646 w 35"/>
                <a:gd name="T13" fmla="*/ 2147483646 h 21"/>
                <a:gd name="T14" fmla="*/ 2147483646 w 35"/>
                <a:gd name="T15" fmla="*/ 2147483646 h 21"/>
                <a:gd name="T16" fmla="*/ 2147483646 w 35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" h="21">
                  <a:moveTo>
                    <a:pt x="35" y="21"/>
                  </a:moveTo>
                  <a:lnTo>
                    <a:pt x="2" y="17"/>
                  </a:lnTo>
                  <a:lnTo>
                    <a:pt x="0" y="0"/>
                  </a:lnTo>
                  <a:lnTo>
                    <a:pt x="30" y="3"/>
                  </a:lnTo>
                  <a:lnTo>
                    <a:pt x="32" y="12"/>
                  </a:lnTo>
                  <a:lnTo>
                    <a:pt x="35" y="21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6" name="Freeform 144"/>
            <p:cNvSpPr>
              <a:spLocks/>
            </p:cNvSpPr>
            <p:nvPr/>
          </p:nvSpPr>
          <p:spPr bwMode="auto">
            <a:xfrm>
              <a:off x="1954413" y="1361530"/>
              <a:ext cx="66675" cy="61913"/>
            </a:xfrm>
            <a:custGeom>
              <a:avLst/>
              <a:gdLst>
                <a:gd name="T0" fmla="*/ 2147483646 w 42"/>
                <a:gd name="T1" fmla="*/ 0 h 39"/>
                <a:gd name="T2" fmla="*/ 2147483646 w 42"/>
                <a:gd name="T3" fmla="*/ 2147483646 h 39"/>
                <a:gd name="T4" fmla="*/ 2147483646 w 42"/>
                <a:gd name="T5" fmla="*/ 2147483646 h 39"/>
                <a:gd name="T6" fmla="*/ 2147483646 w 42"/>
                <a:gd name="T7" fmla="*/ 2147483646 h 39"/>
                <a:gd name="T8" fmla="*/ 2147483646 w 42"/>
                <a:gd name="T9" fmla="*/ 2147483646 h 39"/>
                <a:gd name="T10" fmla="*/ 0 w 42"/>
                <a:gd name="T11" fmla="*/ 2147483646 h 39"/>
                <a:gd name="T12" fmla="*/ 0 w 42"/>
                <a:gd name="T13" fmla="*/ 2147483646 h 39"/>
                <a:gd name="T14" fmla="*/ 2147483646 w 42"/>
                <a:gd name="T15" fmla="*/ 2147483646 h 39"/>
                <a:gd name="T16" fmla="*/ 2147483646 w 42"/>
                <a:gd name="T17" fmla="*/ 0 h 39"/>
                <a:gd name="T18" fmla="*/ 2147483646 w 42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" h="39">
                  <a:moveTo>
                    <a:pt x="10" y="0"/>
                  </a:moveTo>
                  <a:lnTo>
                    <a:pt x="42" y="11"/>
                  </a:lnTo>
                  <a:lnTo>
                    <a:pt x="40" y="25"/>
                  </a:lnTo>
                  <a:lnTo>
                    <a:pt x="33" y="39"/>
                  </a:lnTo>
                  <a:lnTo>
                    <a:pt x="0" y="23"/>
                  </a:lnTo>
                  <a:lnTo>
                    <a:pt x="6" y="1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7" name="Freeform 146"/>
            <p:cNvSpPr>
              <a:spLocks/>
            </p:cNvSpPr>
            <p:nvPr/>
          </p:nvSpPr>
          <p:spPr bwMode="auto">
            <a:xfrm>
              <a:off x="1959175" y="1251992"/>
              <a:ext cx="58738" cy="26988"/>
            </a:xfrm>
            <a:custGeom>
              <a:avLst/>
              <a:gdLst>
                <a:gd name="T0" fmla="*/ 2147483646 w 37"/>
                <a:gd name="T1" fmla="*/ 2147483646 h 17"/>
                <a:gd name="T2" fmla="*/ 2147483646 w 37"/>
                <a:gd name="T3" fmla="*/ 2147483646 h 17"/>
                <a:gd name="T4" fmla="*/ 2147483646 w 37"/>
                <a:gd name="T5" fmla="*/ 2147483646 h 17"/>
                <a:gd name="T6" fmla="*/ 0 w 37"/>
                <a:gd name="T7" fmla="*/ 0 h 17"/>
                <a:gd name="T8" fmla="*/ 0 w 37"/>
                <a:gd name="T9" fmla="*/ 0 h 17"/>
                <a:gd name="T10" fmla="*/ 2147483646 w 37"/>
                <a:gd name="T11" fmla="*/ 2147483646 h 17"/>
                <a:gd name="T12" fmla="*/ 2147483646 w 37"/>
                <a:gd name="T13" fmla="*/ 2147483646 h 17"/>
                <a:gd name="T14" fmla="*/ 2147483646 w 37"/>
                <a:gd name="T15" fmla="*/ 2147483646 h 17"/>
                <a:gd name="T16" fmla="*/ 2147483646 w 37"/>
                <a:gd name="T17" fmla="*/ 214748364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" h="17">
                  <a:moveTo>
                    <a:pt x="37" y="17"/>
                  </a:moveTo>
                  <a:lnTo>
                    <a:pt x="7" y="14"/>
                  </a:lnTo>
                  <a:lnTo>
                    <a:pt x="0" y="0"/>
                  </a:lnTo>
                  <a:lnTo>
                    <a:pt x="32" y="4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8" name="Freeform 147"/>
            <p:cNvSpPr>
              <a:spLocks/>
            </p:cNvSpPr>
            <p:nvPr/>
          </p:nvSpPr>
          <p:spPr bwMode="auto">
            <a:xfrm>
              <a:off x="1927425" y="1398042"/>
              <a:ext cx="79375" cy="76200"/>
            </a:xfrm>
            <a:custGeom>
              <a:avLst/>
              <a:gdLst>
                <a:gd name="T0" fmla="*/ 2147483646 w 50"/>
                <a:gd name="T1" fmla="*/ 0 h 48"/>
                <a:gd name="T2" fmla="*/ 2147483646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0 w 50"/>
                <a:gd name="T11" fmla="*/ 2147483646 h 48"/>
                <a:gd name="T12" fmla="*/ 0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0 h 48"/>
                <a:gd name="T18" fmla="*/ 2147483646 w 50"/>
                <a:gd name="T19" fmla="*/ 0 h 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0" h="48">
                  <a:moveTo>
                    <a:pt x="17" y="0"/>
                  </a:moveTo>
                  <a:lnTo>
                    <a:pt x="50" y="16"/>
                  </a:lnTo>
                  <a:lnTo>
                    <a:pt x="42" y="31"/>
                  </a:lnTo>
                  <a:lnTo>
                    <a:pt x="32" y="48"/>
                  </a:lnTo>
                  <a:lnTo>
                    <a:pt x="0" y="27"/>
                  </a:lnTo>
                  <a:lnTo>
                    <a:pt x="10" y="1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9" name="Freeform 148"/>
            <p:cNvSpPr>
              <a:spLocks/>
            </p:cNvSpPr>
            <p:nvPr/>
          </p:nvSpPr>
          <p:spPr bwMode="auto">
            <a:xfrm>
              <a:off x="1878213" y="1440905"/>
              <a:ext cx="100013" cy="96838"/>
            </a:xfrm>
            <a:custGeom>
              <a:avLst/>
              <a:gdLst>
                <a:gd name="T0" fmla="*/ 2147483646 w 63"/>
                <a:gd name="T1" fmla="*/ 0 h 61"/>
                <a:gd name="T2" fmla="*/ 2147483646 w 63"/>
                <a:gd name="T3" fmla="*/ 2147483646 h 61"/>
                <a:gd name="T4" fmla="*/ 2147483646 w 63"/>
                <a:gd name="T5" fmla="*/ 2147483646 h 61"/>
                <a:gd name="T6" fmla="*/ 2147483646 w 63"/>
                <a:gd name="T7" fmla="*/ 2147483646 h 61"/>
                <a:gd name="T8" fmla="*/ 2147483646 w 63"/>
                <a:gd name="T9" fmla="*/ 2147483646 h 61"/>
                <a:gd name="T10" fmla="*/ 0 w 63"/>
                <a:gd name="T11" fmla="*/ 2147483646 h 61"/>
                <a:gd name="T12" fmla="*/ 0 w 63"/>
                <a:gd name="T13" fmla="*/ 2147483646 h 61"/>
                <a:gd name="T14" fmla="*/ 2147483646 w 63"/>
                <a:gd name="T15" fmla="*/ 2147483646 h 61"/>
                <a:gd name="T16" fmla="*/ 2147483646 w 63"/>
                <a:gd name="T17" fmla="*/ 0 h 61"/>
                <a:gd name="T18" fmla="*/ 2147483646 w 63"/>
                <a:gd name="T19" fmla="*/ 0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" h="61">
                  <a:moveTo>
                    <a:pt x="31" y="0"/>
                  </a:moveTo>
                  <a:lnTo>
                    <a:pt x="63" y="21"/>
                  </a:lnTo>
                  <a:lnTo>
                    <a:pt x="46" y="41"/>
                  </a:lnTo>
                  <a:lnTo>
                    <a:pt x="26" y="61"/>
                  </a:lnTo>
                  <a:lnTo>
                    <a:pt x="0" y="33"/>
                  </a:lnTo>
                  <a:lnTo>
                    <a:pt x="17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0" name="Freeform 151"/>
            <p:cNvSpPr>
              <a:spLocks/>
            </p:cNvSpPr>
            <p:nvPr/>
          </p:nvSpPr>
          <p:spPr bwMode="auto">
            <a:xfrm>
              <a:off x="1786138" y="1493292"/>
              <a:ext cx="133350" cy="119063"/>
            </a:xfrm>
            <a:custGeom>
              <a:avLst/>
              <a:gdLst>
                <a:gd name="T0" fmla="*/ 2147483646 w 84"/>
                <a:gd name="T1" fmla="*/ 0 h 75"/>
                <a:gd name="T2" fmla="*/ 2147483646 w 84"/>
                <a:gd name="T3" fmla="*/ 2147483646 h 75"/>
                <a:gd name="T4" fmla="*/ 2147483646 w 84"/>
                <a:gd name="T5" fmla="*/ 2147483646 h 75"/>
                <a:gd name="T6" fmla="*/ 2147483646 w 84"/>
                <a:gd name="T7" fmla="*/ 2147483646 h 75"/>
                <a:gd name="T8" fmla="*/ 2147483646 w 84"/>
                <a:gd name="T9" fmla="*/ 2147483646 h 75"/>
                <a:gd name="T10" fmla="*/ 2147483646 w 84"/>
                <a:gd name="T11" fmla="*/ 2147483646 h 75"/>
                <a:gd name="T12" fmla="*/ 2147483646 w 84"/>
                <a:gd name="T13" fmla="*/ 2147483646 h 75"/>
                <a:gd name="T14" fmla="*/ 0 w 84"/>
                <a:gd name="T15" fmla="*/ 2147483646 h 75"/>
                <a:gd name="T16" fmla="*/ 0 w 84"/>
                <a:gd name="T17" fmla="*/ 2147483646 h 75"/>
                <a:gd name="T18" fmla="*/ 0 w 84"/>
                <a:gd name="T19" fmla="*/ 2147483646 h 75"/>
                <a:gd name="T20" fmla="*/ 0 w 84"/>
                <a:gd name="T21" fmla="*/ 2147483646 h 75"/>
                <a:gd name="T22" fmla="*/ 2147483646 w 84"/>
                <a:gd name="T23" fmla="*/ 2147483646 h 75"/>
                <a:gd name="T24" fmla="*/ 2147483646 w 84"/>
                <a:gd name="T25" fmla="*/ 2147483646 h 75"/>
                <a:gd name="T26" fmla="*/ 2147483646 w 84"/>
                <a:gd name="T27" fmla="*/ 2147483646 h 75"/>
                <a:gd name="T28" fmla="*/ 2147483646 w 84"/>
                <a:gd name="T29" fmla="*/ 0 h 75"/>
                <a:gd name="T30" fmla="*/ 2147483646 w 84"/>
                <a:gd name="T31" fmla="*/ 0 h 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75">
                  <a:moveTo>
                    <a:pt x="58" y="0"/>
                  </a:moveTo>
                  <a:lnTo>
                    <a:pt x="84" y="28"/>
                  </a:lnTo>
                  <a:lnTo>
                    <a:pt x="70" y="40"/>
                  </a:lnTo>
                  <a:lnTo>
                    <a:pt x="54" y="51"/>
                  </a:lnTo>
                  <a:lnTo>
                    <a:pt x="37" y="63"/>
                  </a:lnTo>
                  <a:lnTo>
                    <a:pt x="17" y="75"/>
                  </a:lnTo>
                  <a:lnTo>
                    <a:pt x="0" y="41"/>
                  </a:lnTo>
                  <a:lnTo>
                    <a:pt x="17" y="30"/>
                  </a:lnTo>
                  <a:lnTo>
                    <a:pt x="31" y="21"/>
                  </a:lnTo>
                  <a:lnTo>
                    <a:pt x="45" y="1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1" name="Freeform 154"/>
            <p:cNvSpPr>
              <a:spLocks/>
            </p:cNvSpPr>
            <p:nvPr/>
          </p:nvSpPr>
          <p:spPr bwMode="auto">
            <a:xfrm>
              <a:off x="1632150" y="1558380"/>
              <a:ext cx="180975" cy="141288"/>
            </a:xfrm>
            <a:custGeom>
              <a:avLst/>
              <a:gdLst>
                <a:gd name="T0" fmla="*/ 2147483646 w 114"/>
                <a:gd name="T1" fmla="*/ 2147483646 h 89"/>
                <a:gd name="T2" fmla="*/ 2147483646 w 114"/>
                <a:gd name="T3" fmla="*/ 2147483646 h 89"/>
                <a:gd name="T4" fmla="*/ 2147483646 w 114"/>
                <a:gd name="T5" fmla="*/ 2147483646 h 89"/>
                <a:gd name="T6" fmla="*/ 2147483646 w 114"/>
                <a:gd name="T7" fmla="*/ 2147483646 h 89"/>
                <a:gd name="T8" fmla="*/ 2147483646 w 114"/>
                <a:gd name="T9" fmla="*/ 2147483646 h 89"/>
                <a:gd name="T10" fmla="*/ 2147483646 w 114"/>
                <a:gd name="T11" fmla="*/ 2147483646 h 89"/>
                <a:gd name="T12" fmla="*/ 2147483646 w 114"/>
                <a:gd name="T13" fmla="*/ 0 h 89"/>
                <a:gd name="T14" fmla="*/ 2147483646 w 114"/>
                <a:gd name="T15" fmla="*/ 0 h 89"/>
                <a:gd name="T16" fmla="*/ 2147483646 w 114"/>
                <a:gd name="T17" fmla="*/ 2147483646 h 89"/>
                <a:gd name="T18" fmla="*/ 2147483646 w 114"/>
                <a:gd name="T19" fmla="*/ 2147483646 h 89"/>
                <a:gd name="T20" fmla="*/ 2147483646 w 114"/>
                <a:gd name="T21" fmla="*/ 2147483646 h 89"/>
                <a:gd name="T22" fmla="*/ 2147483646 w 114"/>
                <a:gd name="T23" fmla="*/ 2147483646 h 89"/>
                <a:gd name="T24" fmla="*/ 2147483646 w 114"/>
                <a:gd name="T25" fmla="*/ 2147483646 h 89"/>
                <a:gd name="T26" fmla="*/ 0 w 114"/>
                <a:gd name="T27" fmla="*/ 2147483646 h 89"/>
                <a:gd name="T28" fmla="*/ 0 w 114"/>
                <a:gd name="T29" fmla="*/ 2147483646 h 89"/>
                <a:gd name="T30" fmla="*/ 0 w 114"/>
                <a:gd name="T31" fmla="*/ 2147483646 h 89"/>
                <a:gd name="T32" fmla="*/ 0 w 114"/>
                <a:gd name="T33" fmla="*/ 2147483646 h 89"/>
                <a:gd name="T34" fmla="*/ 0 w 114"/>
                <a:gd name="T35" fmla="*/ 2147483646 h 89"/>
                <a:gd name="T36" fmla="*/ 2147483646 w 114"/>
                <a:gd name="T37" fmla="*/ 2147483646 h 89"/>
                <a:gd name="T38" fmla="*/ 2147483646 w 114"/>
                <a:gd name="T39" fmla="*/ 2147483646 h 8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4" h="89">
                  <a:moveTo>
                    <a:pt x="1" y="46"/>
                  </a:moveTo>
                  <a:lnTo>
                    <a:pt x="1" y="46"/>
                  </a:lnTo>
                  <a:lnTo>
                    <a:pt x="30" y="34"/>
                  </a:lnTo>
                  <a:lnTo>
                    <a:pt x="56" y="22"/>
                  </a:lnTo>
                  <a:lnTo>
                    <a:pt x="77" y="10"/>
                  </a:lnTo>
                  <a:lnTo>
                    <a:pt x="97" y="0"/>
                  </a:lnTo>
                  <a:lnTo>
                    <a:pt x="114" y="34"/>
                  </a:lnTo>
                  <a:lnTo>
                    <a:pt x="90" y="47"/>
                  </a:lnTo>
                  <a:lnTo>
                    <a:pt x="63" y="62"/>
                  </a:lnTo>
                  <a:lnTo>
                    <a:pt x="33" y="75"/>
                  </a:lnTo>
                  <a:lnTo>
                    <a:pt x="0" y="89"/>
                  </a:lnTo>
                  <a:lnTo>
                    <a:pt x="0" y="46"/>
                  </a:lnTo>
                  <a:lnTo>
                    <a:pt x="1" y="46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2" name="Freeform 156"/>
            <p:cNvSpPr>
              <a:spLocks/>
            </p:cNvSpPr>
            <p:nvPr/>
          </p:nvSpPr>
          <p:spPr bwMode="auto">
            <a:xfrm>
              <a:off x="1449588" y="1556792"/>
              <a:ext cx="182563" cy="142875"/>
            </a:xfrm>
            <a:custGeom>
              <a:avLst/>
              <a:gdLst>
                <a:gd name="T0" fmla="*/ 2147483646 w 115"/>
                <a:gd name="T1" fmla="*/ 2147483646 h 90"/>
                <a:gd name="T2" fmla="*/ 2147483646 w 115"/>
                <a:gd name="T3" fmla="*/ 2147483646 h 90"/>
                <a:gd name="T4" fmla="*/ 2147483646 w 115"/>
                <a:gd name="T5" fmla="*/ 2147483646 h 90"/>
                <a:gd name="T6" fmla="*/ 2147483646 w 115"/>
                <a:gd name="T7" fmla="*/ 2147483646 h 90"/>
                <a:gd name="T8" fmla="*/ 2147483646 w 115"/>
                <a:gd name="T9" fmla="*/ 2147483646 h 90"/>
                <a:gd name="T10" fmla="*/ 2147483646 w 115"/>
                <a:gd name="T11" fmla="*/ 2147483646 h 90"/>
                <a:gd name="T12" fmla="*/ 0 w 115"/>
                <a:gd name="T13" fmla="*/ 2147483646 h 90"/>
                <a:gd name="T14" fmla="*/ 2147483646 w 115"/>
                <a:gd name="T15" fmla="*/ 0 h 90"/>
                <a:gd name="T16" fmla="*/ 2147483646 w 115"/>
                <a:gd name="T17" fmla="*/ 0 h 90"/>
                <a:gd name="T18" fmla="*/ 2147483646 w 115"/>
                <a:gd name="T19" fmla="*/ 2147483646 h 90"/>
                <a:gd name="T20" fmla="*/ 2147483646 w 115"/>
                <a:gd name="T21" fmla="*/ 2147483646 h 90"/>
                <a:gd name="T22" fmla="*/ 2147483646 w 115"/>
                <a:gd name="T23" fmla="*/ 2147483646 h 90"/>
                <a:gd name="T24" fmla="*/ 2147483646 w 115"/>
                <a:gd name="T25" fmla="*/ 2147483646 h 90"/>
                <a:gd name="T26" fmla="*/ 2147483646 w 115"/>
                <a:gd name="T27" fmla="*/ 2147483646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5" h="90">
                  <a:moveTo>
                    <a:pt x="115" y="47"/>
                  </a:moveTo>
                  <a:lnTo>
                    <a:pt x="115" y="90"/>
                  </a:lnTo>
                  <a:lnTo>
                    <a:pt x="82" y="76"/>
                  </a:lnTo>
                  <a:lnTo>
                    <a:pt x="52" y="63"/>
                  </a:lnTo>
                  <a:lnTo>
                    <a:pt x="25" y="48"/>
                  </a:lnTo>
                  <a:lnTo>
                    <a:pt x="0" y="35"/>
                  </a:lnTo>
                  <a:lnTo>
                    <a:pt x="17" y="0"/>
                  </a:lnTo>
                  <a:lnTo>
                    <a:pt x="48" y="17"/>
                  </a:lnTo>
                  <a:lnTo>
                    <a:pt x="79" y="33"/>
                  </a:lnTo>
                  <a:lnTo>
                    <a:pt x="115" y="4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3" name="Freeform 158"/>
            <p:cNvSpPr>
              <a:spLocks/>
            </p:cNvSpPr>
            <p:nvPr/>
          </p:nvSpPr>
          <p:spPr bwMode="auto">
            <a:xfrm>
              <a:off x="1343225" y="1493292"/>
              <a:ext cx="133350" cy="119063"/>
            </a:xfrm>
            <a:custGeom>
              <a:avLst/>
              <a:gdLst>
                <a:gd name="T0" fmla="*/ 2147483646 w 84"/>
                <a:gd name="T1" fmla="*/ 2147483646 h 75"/>
                <a:gd name="T2" fmla="*/ 2147483646 w 84"/>
                <a:gd name="T3" fmla="*/ 2147483646 h 75"/>
                <a:gd name="T4" fmla="*/ 2147483646 w 84"/>
                <a:gd name="T5" fmla="*/ 2147483646 h 75"/>
                <a:gd name="T6" fmla="*/ 2147483646 w 84"/>
                <a:gd name="T7" fmla="*/ 2147483646 h 75"/>
                <a:gd name="T8" fmla="*/ 2147483646 w 84"/>
                <a:gd name="T9" fmla="*/ 2147483646 h 75"/>
                <a:gd name="T10" fmla="*/ 2147483646 w 84"/>
                <a:gd name="T11" fmla="*/ 2147483646 h 75"/>
                <a:gd name="T12" fmla="*/ 0 w 84"/>
                <a:gd name="T13" fmla="*/ 2147483646 h 75"/>
                <a:gd name="T14" fmla="*/ 2147483646 w 84"/>
                <a:gd name="T15" fmla="*/ 0 h 75"/>
                <a:gd name="T16" fmla="*/ 2147483646 w 84"/>
                <a:gd name="T17" fmla="*/ 0 h 75"/>
                <a:gd name="T18" fmla="*/ 2147483646 w 84"/>
                <a:gd name="T19" fmla="*/ 2147483646 h 75"/>
                <a:gd name="T20" fmla="*/ 2147483646 w 84"/>
                <a:gd name="T21" fmla="*/ 2147483646 h 75"/>
                <a:gd name="T22" fmla="*/ 2147483646 w 84"/>
                <a:gd name="T23" fmla="*/ 2147483646 h 75"/>
                <a:gd name="T24" fmla="*/ 2147483646 w 84"/>
                <a:gd name="T25" fmla="*/ 2147483646 h 75"/>
                <a:gd name="T26" fmla="*/ 2147483646 w 84"/>
                <a:gd name="T27" fmla="*/ 2147483646 h 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4" h="75">
                  <a:moveTo>
                    <a:pt x="84" y="40"/>
                  </a:moveTo>
                  <a:lnTo>
                    <a:pt x="67" y="75"/>
                  </a:lnTo>
                  <a:lnTo>
                    <a:pt x="48" y="63"/>
                  </a:lnTo>
                  <a:lnTo>
                    <a:pt x="30" y="51"/>
                  </a:lnTo>
                  <a:lnTo>
                    <a:pt x="15" y="40"/>
                  </a:lnTo>
                  <a:lnTo>
                    <a:pt x="0" y="28"/>
                  </a:lnTo>
                  <a:lnTo>
                    <a:pt x="28" y="0"/>
                  </a:lnTo>
                  <a:lnTo>
                    <a:pt x="40" y="11"/>
                  </a:lnTo>
                  <a:lnTo>
                    <a:pt x="53" y="20"/>
                  </a:lnTo>
                  <a:lnTo>
                    <a:pt x="69" y="30"/>
                  </a:lnTo>
                  <a:lnTo>
                    <a:pt x="84" y="4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4" name="Freeform 159"/>
            <p:cNvSpPr>
              <a:spLocks/>
            </p:cNvSpPr>
            <p:nvPr/>
          </p:nvSpPr>
          <p:spPr bwMode="auto">
            <a:xfrm>
              <a:off x="1284488" y="1440905"/>
              <a:ext cx="103188" cy="96838"/>
            </a:xfrm>
            <a:custGeom>
              <a:avLst/>
              <a:gdLst>
                <a:gd name="T0" fmla="*/ 2147483646 w 65"/>
                <a:gd name="T1" fmla="*/ 2147483646 h 61"/>
                <a:gd name="T2" fmla="*/ 2147483646 w 65"/>
                <a:gd name="T3" fmla="*/ 2147483646 h 61"/>
                <a:gd name="T4" fmla="*/ 2147483646 w 65"/>
                <a:gd name="T5" fmla="*/ 2147483646 h 61"/>
                <a:gd name="T6" fmla="*/ 2147483646 w 65"/>
                <a:gd name="T7" fmla="*/ 2147483646 h 61"/>
                <a:gd name="T8" fmla="*/ 0 w 65"/>
                <a:gd name="T9" fmla="*/ 2147483646 h 61"/>
                <a:gd name="T10" fmla="*/ 2147483646 w 65"/>
                <a:gd name="T11" fmla="*/ 0 h 61"/>
                <a:gd name="T12" fmla="*/ 2147483646 w 65"/>
                <a:gd name="T13" fmla="*/ 0 h 61"/>
                <a:gd name="T14" fmla="*/ 2147483646 w 65"/>
                <a:gd name="T15" fmla="*/ 0 h 61"/>
                <a:gd name="T16" fmla="*/ 2147483646 w 65"/>
                <a:gd name="T17" fmla="*/ 2147483646 h 61"/>
                <a:gd name="T18" fmla="*/ 2147483646 w 65"/>
                <a:gd name="T19" fmla="*/ 2147483646 h 61"/>
                <a:gd name="T20" fmla="*/ 2147483646 w 65"/>
                <a:gd name="T21" fmla="*/ 2147483646 h 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61">
                  <a:moveTo>
                    <a:pt x="65" y="33"/>
                  </a:moveTo>
                  <a:lnTo>
                    <a:pt x="37" y="61"/>
                  </a:lnTo>
                  <a:lnTo>
                    <a:pt x="18" y="41"/>
                  </a:lnTo>
                  <a:lnTo>
                    <a:pt x="0" y="21"/>
                  </a:lnTo>
                  <a:lnTo>
                    <a:pt x="33" y="0"/>
                  </a:lnTo>
                  <a:lnTo>
                    <a:pt x="48" y="16"/>
                  </a:lnTo>
                  <a:lnTo>
                    <a:pt x="65" y="33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5" name="Freeform 160"/>
            <p:cNvSpPr>
              <a:spLocks/>
            </p:cNvSpPr>
            <p:nvPr/>
          </p:nvSpPr>
          <p:spPr bwMode="auto">
            <a:xfrm>
              <a:off x="1255913" y="1398042"/>
              <a:ext cx="80963" cy="76200"/>
            </a:xfrm>
            <a:custGeom>
              <a:avLst/>
              <a:gdLst>
                <a:gd name="T0" fmla="*/ 2147483646 w 51"/>
                <a:gd name="T1" fmla="*/ 2147483646 h 48"/>
                <a:gd name="T2" fmla="*/ 2147483646 w 51"/>
                <a:gd name="T3" fmla="*/ 2147483646 h 48"/>
                <a:gd name="T4" fmla="*/ 2147483646 w 51"/>
                <a:gd name="T5" fmla="*/ 2147483646 h 48"/>
                <a:gd name="T6" fmla="*/ 2147483646 w 51"/>
                <a:gd name="T7" fmla="*/ 2147483646 h 48"/>
                <a:gd name="T8" fmla="*/ 2147483646 w 51"/>
                <a:gd name="T9" fmla="*/ 2147483646 h 48"/>
                <a:gd name="T10" fmla="*/ 0 w 51"/>
                <a:gd name="T11" fmla="*/ 2147483646 h 48"/>
                <a:gd name="T12" fmla="*/ 2147483646 w 51"/>
                <a:gd name="T13" fmla="*/ 0 h 48"/>
                <a:gd name="T14" fmla="*/ 2147483646 w 51"/>
                <a:gd name="T15" fmla="*/ 0 h 48"/>
                <a:gd name="T16" fmla="*/ 2147483646 w 51"/>
                <a:gd name="T17" fmla="*/ 2147483646 h 48"/>
                <a:gd name="T18" fmla="*/ 2147483646 w 51"/>
                <a:gd name="T19" fmla="*/ 2147483646 h 48"/>
                <a:gd name="T20" fmla="*/ 2147483646 w 51"/>
                <a:gd name="T21" fmla="*/ 2147483646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" h="48">
                  <a:moveTo>
                    <a:pt x="51" y="27"/>
                  </a:moveTo>
                  <a:lnTo>
                    <a:pt x="51" y="27"/>
                  </a:lnTo>
                  <a:lnTo>
                    <a:pt x="18" y="48"/>
                  </a:lnTo>
                  <a:lnTo>
                    <a:pt x="8" y="31"/>
                  </a:lnTo>
                  <a:lnTo>
                    <a:pt x="0" y="16"/>
                  </a:lnTo>
                  <a:lnTo>
                    <a:pt x="34" y="0"/>
                  </a:lnTo>
                  <a:lnTo>
                    <a:pt x="41" y="13"/>
                  </a:lnTo>
                  <a:lnTo>
                    <a:pt x="51" y="2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6" name="Freeform 162"/>
            <p:cNvSpPr>
              <a:spLocks/>
            </p:cNvSpPr>
            <p:nvPr/>
          </p:nvSpPr>
          <p:spPr bwMode="auto">
            <a:xfrm>
              <a:off x="1241625" y="1359942"/>
              <a:ext cx="68263" cy="63500"/>
            </a:xfrm>
            <a:custGeom>
              <a:avLst/>
              <a:gdLst>
                <a:gd name="T0" fmla="*/ 2147483646 w 43"/>
                <a:gd name="T1" fmla="*/ 2147483646 h 40"/>
                <a:gd name="T2" fmla="*/ 2147483646 w 43"/>
                <a:gd name="T3" fmla="*/ 2147483646 h 40"/>
                <a:gd name="T4" fmla="*/ 2147483646 w 43"/>
                <a:gd name="T5" fmla="*/ 2147483646 h 40"/>
                <a:gd name="T6" fmla="*/ 2147483646 w 43"/>
                <a:gd name="T7" fmla="*/ 2147483646 h 40"/>
                <a:gd name="T8" fmla="*/ 0 w 43"/>
                <a:gd name="T9" fmla="*/ 2147483646 h 40"/>
                <a:gd name="T10" fmla="*/ 2147483646 w 43"/>
                <a:gd name="T11" fmla="*/ 0 h 40"/>
                <a:gd name="T12" fmla="*/ 2147483646 w 43"/>
                <a:gd name="T13" fmla="*/ 0 h 40"/>
                <a:gd name="T14" fmla="*/ 2147483646 w 43"/>
                <a:gd name="T15" fmla="*/ 2147483646 h 40"/>
                <a:gd name="T16" fmla="*/ 2147483646 w 43"/>
                <a:gd name="T17" fmla="*/ 2147483646 h 40"/>
                <a:gd name="T18" fmla="*/ 2147483646 w 43"/>
                <a:gd name="T19" fmla="*/ 214748364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3" h="40">
                  <a:moveTo>
                    <a:pt x="43" y="24"/>
                  </a:moveTo>
                  <a:lnTo>
                    <a:pt x="9" y="40"/>
                  </a:lnTo>
                  <a:lnTo>
                    <a:pt x="2" y="25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38" y="12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7" name="Freeform 164"/>
            <p:cNvSpPr>
              <a:spLocks/>
            </p:cNvSpPr>
            <p:nvPr/>
          </p:nvSpPr>
          <p:spPr bwMode="auto">
            <a:xfrm>
              <a:off x="1235275" y="1329779"/>
              <a:ext cx="60325" cy="50800"/>
            </a:xfrm>
            <a:custGeom>
              <a:avLst/>
              <a:gdLst>
                <a:gd name="T0" fmla="*/ 2147483646 w 38"/>
                <a:gd name="T1" fmla="*/ 2147483646 h 32"/>
                <a:gd name="T2" fmla="*/ 2147483646 w 38"/>
                <a:gd name="T3" fmla="*/ 2147483646 h 32"/>
                <a:gd name="T4" fmla="*/ 2147483646 w 38"/>
                <a:gd name="T5" fmla="*/ 2147483646 h 32"/>
                <a:gd name="T6" fmla="*/ 2147483646 w 38"/>
                <a:gd name="T7" fmla="*/ 2147483646 h 32"/>
                <a:gd name="T8" fmla="*/ 0 w 38"/>
                <a:gd name="T9" fmla="*/ 2147483646 h 32"/>
                <a:gd name="T10" fmla="*/ 2147483646 w 38"/>
                <a:gd name="T11" fmla="*/ 0 h 32"/>
                <a:gd name="T12" fmla="*/ 2147483646 w 38"/>
                <a:gd name="T13" fmla="*/ 0 h 32"/>
                <a:gd name="T14" fmla="*/ 2147483646 w 38"/>
                <a:gd name="T15" fmla="*/ 2147483646 h 32"/>
                <a:gd name="T16" fmla="*/ 2147483646 w 38"/>
                <a:gd name="T17" fmla="*/ 2147483646 h 32"/>
                <a:gd name="T18" fmla="*/ 2147483646 w 38"/>
                <a:gd name="T19" fmla="*/ 2147483646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2">
                  <a:moveTo>
                    <a:pt x="38" y="20"/>
                  </a:moveTo>
                  <a:lnTo>
                    <a:pt x="4" y="32"/>
                  </a:lnTo>
                  <a:lnTo>
                    <a:pt x="1" y="20"/>
                  </a:lnTo>
                  <a:lnTo>
                    <a:pt x="0" y="8"/>
                  </a:lnTo>
                  <a:lnTo>
                    <a:pt x="35" y="0"/>
                  </a:lnTo>
                  <a:lnTo>
                    <a:pt x="37" y="10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8" name="Freeform 165"/>
            <p:cNvSpPr>
              <a:spLocks/>
            </p:cNvSpPr>
            <p:nvPr/>
          </p:nvSpPr>
          <p:spPr bwMode="auto">
            <a:xfrm>
              <a:off x="1240038" y="1275804"/>
              <a:ext cx="57150" cy="33338"/>
            </a:xfrm>
            <a:custGeom>
              <a:avLst/>
              <a:gdLst>
                <a:gd name="T0" fmla="*/ 2147483646 w 36"/>
                <a:gd name="T1" fmla="*/ 2147483646 h 21"/>
                <a:gd name="T2" fmla="*/ 2147483646 w 36"/>
                <a:gd name="T3" fmla="*/ 2147483646 h 21"/>
                <a:gd name="T4" fmla="*/ 2147483646 w 36"/>
                <a:gd name="T5" fmla="*/ 2147483646 h 21"/>
                <a:gd name="T6" fmla="*/ 0 w 36"/>
                <a:gd name="T7" fmla="*/ 2147483646 h 21"/>
                <a:gd name="T8" fmla="*/ 0 w 36"/>
                <a:gd name="T9" fmla="*/ 2147483646 h 21"/>
                <a:gd name="T10" fmla="*/ 2147483646 w 36"/>
                <a:gd name="T11" fmla="*/ 2147483646 h 21"/>
                <a:gd name="T12" fmla="*/ 2147483646 w 36"/>
                <a:gd name="T13" fmla="*/ 2147483646 h 21"/>
                <a:gd name="T14" fmla="*/ 2147483646 w 36"/>
                <a:gd name="T15" fmla="*/ 0 h 21"/>
                <a:gd name="T16" fmla="*/ 2147483646 w 36"/>
                <a:gd name="T17" fmla="*/ 0 h 21"/>
                <a:gd name="T18" fmla="*/ 2147483646 w 36"/>
                <a:gd name="T19" fmla="*/ 2147483646 h 21"/>
                <a:gd name="T20" fmla="*/ 2147483646 w 36"/>
                <a:gd name="T21" fmla="*/ 2147483646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21">
                  <a:moveTo>
                    <a:pt x="34" y="12"/>
                  </a:moveTo>
                  <a:lnTo>
                    <a:pt x="34" y="12"/>
                  </a:lnTo>
                  <a:lnTo>
                    <a:pt x="32" y="16"/>
                  </a:lnTo>
                  <a:lnTo>
                    <a:pt x="0" y="21"/>
                  </a:lnTo>
                  <a:lnTo>
                    <a:pt x="1" y="12"/>
                  </a:lnTo>
                  <a:lnTo>
                    <a:pt x="3" y="3"/>
                  </a:lnTo>
                  <a:lnTo>
                    <a:pt x="36" y="0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9" name="Freeform 166"/>
            <p:cNvSpPr>
              <a:spLocks/>
            </p:cNvSpPr>
            <p:nvPr/>
          </p:nvSpPr>
          <p:spPr bwMode="auto">
            <a:xfrm>
              <a:off x="1235275" y="1299617"/>
              <a:ext cx="55563" cy="41275"/>
            </a:xfrm>
            <a:custGeom>
              <a:avLst/>
              <a:gdLst>
                <a:gd name="T0" fmla="*/ 2147483646 w 35"/>
                <a:gd name="T1" fmla="*/ 2147483646 h 26"/>
                <a:gd name="T2" fmla="*/ 2147483646 w 35"/>
                <a:gd name="T3" fmla="*/ 0 h 26"/>
                <a:gd name="T4" fmla="*/ 2147483646 w 35"/>
                <a:gd name="T5" fmla="*/ 0 h 26"/>
                <a:gd name="T6" fmla="*/ 2147483646 w 35"/>
                <a:gd name="T7" fmla="*/ 2147483646 h 26"/>
                <a:gd name="T8" fmla="*/ 2147483646 w 35"/>
                <a:gd name="T9" fmla="*/ 2147483646 h 26"/>
                <a:gd name="T10" fmla="*/ 0 w 35"/>
                <a:gd name="T11" fmla="*/ 2147483646 h 26"/>
                <a:gd name="T12" fmla="*/ 0 w 35"/>
                <a:gd name="T13" fmla="*/ 2147483646 h 26"/>
                <a:gd name="T14" fmla="*/ 2147483646 w 35"/>
                <a:gd name="T15" fmla="*/ 2147483646 h 26"/>
                <a:gd name="T16" fmla="*/ 2147483646 w 35"/>
                <a:gd name="T17" fmla="*/ 2147483646 h 26"/>
                <a:gd name="T18" fmla="*/ 2147483646 w 35"/>
                <a:gd name="T19" fmla="*/ 2147483646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26">
                  <a:moveTo>
                    <a:pt x="3" y="5"/>
                  </a:moveTo>
                  <a:lnTo>
                    <a:pt x="35" y="0"/>
                  </a:lnTo>
                  <a:lnTo>
                    <a:pt x="35" y="9"/>
                  </a:lnTo>
                  <a:lnTo>
                    <a:pt x="35" y="18"/>
                  </a:lnTo>
                  <a:lnTo>
                    <a:pt x="0" y="26"/>
                  </a:lnTo>
                  <a:lnTo>
                    <a:pt x="1" y="16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0" name="Freeform 167"/>
            <p:cNvSpPr>
              <a:spLocks/>
            </p:cNvSpPr>
            <p:nvPr/>
          </p:nvSpPr>
          <p:spPr bwMode="auto">
            <a:xfrm>
              <a:off x="1244800" y="1250405"/>
              <a:ext cx="61913" cy="28575"/>
            </a:xfrm>
            <a:custGeom>
              <a:avLst/>
              <a:gdLst>
                <a:gd name="T0" fmla="*/ 2147483646 w 39"/>
                <a:gd name="T1" fmla="*/ 2147483646 h 18"/>
                <a:gd name="T2" fmla="*/ 2147483646 w 39"/>
                <a:gd name="T3" fmla="*/ 2147483646 h 18"/>
                <a:gd name="T4" fmla="*/ 2147483646 w 39"/>
                <a:gd name="T5" fmla="*/ 0 h 18"/>
                <a:gd name="T6" fmla="*/ 2147483646 w 39"/>
                <a:gd name="T7" fmla="*/ 0 h 18"/>
                <a:gd name="T8" fmla="*/ 2147483646 w 39"/>
                <a:gd name="T9" fmla="*/ 0 h 18"/>
                <a:gd name="T10" fmla="*/ 2147483646 w 39"/>
                <a:gd name="T11" fmla="*/ 0 h 18"/>
                <a:gd name="T12" fmla="*/ 2147483646 w 39"/>
                <a:gd name="T13" fmla="*/ 0 h 18"/>
                <a:gd name="T14" fmla="*/ 2147483646 w 39"/>
                <a:gd name="T15" fmla="*/ 2147483646 h 18"/>
                <a:gd name="T16" fmla="*/ 2147483646 w 39"/>
                <a:gd name="T17" fmla="*/ 2147483646 h 18"/>
                <a:gd name="T18" fmla="*/ 0 w 39"/>
                <a:gd name="T19" fmla="*/ 2147483646 h 18"/>
                <a:gd name="T20" fmla="*/ 0 w 39"/>
                <a:gd name="T21" fmla="*/ 2147483646 h 18"/>
                <a:gd name="T22" fmla="*/ 2147483646 w 39"/>
                <a:gd name="T23" fmla="*/ 2147483646 h 18"/>
                <a:gd name="T24" fmla="*/ 2147483646 w 39"/>
                <a:gd name="T25" fmla="*/ 2147483646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18">
                  <a:moveTo>
                    <a:pt x="7" y="2"/>
                  </a:moveTo>
                  <a:lnTo>
                    <a:pt x="7" y="2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36" y="6"/>
                  </a:lnTo>
                  <a:lnTo>
                    <a:pt x="33" y="15"/>
                  </a:lnTo>
                  <a:lnTo>
                    <a:pt x="0" y="18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51" name="Group 8377"/>
          <p:cNvGrpSpPr>
            <a:grpSpLocks/>
          </p:cNvGrpSpPr>
          <p:nvPr/>
        </p:nvGrpSpPr>
        <p:grpSpPr bwMode="auto">
          <a:xfrm>
            <a:off x="765175" y="4292600"/>
            <a:ext cx="1789113" cy="474663"/>
            <a:chOff x="3255169" y="3149698"/>
            <a:chExt cx="1789113" cy="474664"/>
          </a:xfrm>
        </p:grpSpPr>
        <p:sp>
          <p:nvSpPr>
            <p:cNvPr id="10291" name="Freeform 198"/>
            <p:cNvSpPr>
              <a:spLocks/>
            </p:cNvSpPr>
            <p:nvPr/>
          </p:nvSpPr>
          <p:spPr bwMode="auto">
            <a:xfrm>
              <a:off x="4228307" y="3156049"/>
              <a:ext cx="815975" cy="468313"/>
            </a:xfrm>
            <a:custGeom>
              <a:avLst/>
              <a:gdLst>
                <a:gd name="T0" fmla="*/ 2147483646 w 514"/>
                <a:gd name="T1" fmla="*/ 2147483646 h 295"/>
                <a:gd name="T2" fmla="*/ 2147483646 w 514"/>
                <a:gd name="T3" fmla="*/ 2147483646 h 295"/>
                <a:gd name="T4" fmla="*/ 2147483646 w 514"/>
                <a:gd name="T5" fmla="*/ 2147483646 h 295"/>
                <a:gd name="T6" fmla="*/ 2147483646 w 514"/>
                <a:gd name="T7" fmla="*/ 2147483646 h 295"/>
                <a:gd name="T8" fmla="*/ 0 w 514"/>
                <a:gd name="T9" fmla="*/ 2147483646 h 295"/>
                <a:gd name="T10" fmla="*/ 0 w 514"/>
                <a:gd name="T11" fmla="*/ 2147483646 h 295"/>
                <a:gd name="T12" fmla="*/ 0 w 514"/>
                <a:gd name="T13" fmla="*/ 2147483646 h 295"/>
                <a:gd name="T14" fmla="*/ 2147483646 w 514"/>
                <a:gd name="T15" fmla="*/ 2147483646 h 295"/>
                <a:gd name="T16" fmla="*/ 2147483646 w 514"/>
                <a:gd name="T17" fmla="*/ 2147483646 h 295"/>
                <a:gd name="T18" fmla="*/ 2147483646 w 514"/>
                <a:gd name="T19" fmla="*/ 2147483646 h 295"/>
                <a:gd name="T20" fmla="*/ 2147483646 w 514"/>
                <a:gd name="T21" fmla="*/ 2147483646 h 295"/>
                <a:gd name="T22" fmla="*/ 2147483646 w 514"/>
                <a:gd name="T23" fmla="*/ 2147483646 h 295"/>
                <a:gd name="T24" fmla="*/ 2147483646 w 514"/>
                <a:gd name="T25" fmla="*/ 2147483646 h 295"/>
                <a:gd name="T26" fmla="*/ 2147483646 w 514"/>
                <a:gd name="T27" fmla="*/ 2147483646 h 295"/>
                <a:gd name="T28" fmla="*/ 2147483646 w 514"/>
                <a:gd name="T29" fmla="*/ 2147483646 h 295"/>
                <a:gd name="T30" fmla="*/ 2147483646 w 514"/>
                <a:gd name="T31" fmla="*/ 2147483646 h 295"/>
                <a:gd name="T32" fmla="*/ 2147483646 w 514"/>
                <a:gd name="T33" fmla="*/ 2147483646 h 295"/>
                <a:gd name="T34" fmla="*/ 2147483646 w 514"/>
                <a:gd name="T35" fmla="*/ 2147483646 h 295"/>
                <a:gd name="T36" fmla="*/ 2147483646 w 514"/>
                <a:gd name="T37" fmla="*/ 0 h 295"/>
                <a:gd name="T38" fmla="*/ 2147483646 w 514"/>
                <a:gd name="T39" fmla="*/ 0 h 295"/>
                <a:gd name="T40" fmla="*/ 2147483646 w 514"/>
                <a:gd name="T41" fmla="*/ 0 h 295"/>
                <a:gd name="T42" fmla="*/ 2147483646 w 514"/>
                <a:gd name="T43" fmla="*/ 2147483646 h 295"/>
                <a:gd name="T44" fmla="*/ 2147483646 w 514"/>
                <a:gd name="T45" fmla="*/ 2147483646 h 295"/>
                <a:gd name="T46" fmla="*/ 2147483646 w 514"/>
                <a:gd name="T47" fmla="*/ 2147483646 h 295"/>
                <a:gd name="T48" fmla="*/ 2147483646 w 514"/>
                <a:gd name="T49" fmla="*/ 2147483646 h 295"/>
                <a:gd name="T50" fmla="*/ 2147483646 w 514"/>
                <a:gd name="T51" fmla="*/ 2147483646 h 295"/>
                <a:gd name="T52" fmla="*/ 2147483646 w 514"/>
                <a:gd name="T53" fmla="*/ 2147483646 h 295"/>
                <a:gd name="T54" fmla="*/ 2147483646 w 514"/>
                <a:gd name="T55" fmla="*/ 2147483646 h 295"/>
                <a:gd name="T56" fmla="*/ 2147483646 w 514"/>
                <a:gd name="T57" fmla="*/ 2147483646 h 295"/>
                <a:gd name="T58" fmla="*/ 2147483646 w 514"/>
                <a:gd name="T59" fmla="*/ 2147483646 h 295"/>
                <a:gd name="T60" fmla="*/ 2147483646 w 514"/>
                <a:gd name="T61" fmla="*/ 2147483646 h 29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" h="295">
                  <a:moveTo>
                    <a:pt x="514" y="109"/>
                  </a:moveTo>
                  <a:lnTo>
                    <a:pt x="514" y="295"/>
                  </a:lnTo>
                  <a:lnTo>
                    <a:pt x="2" y="295"/>
                  </a:lnTo>
                  <a:lnTo>
                    <a:pt x="1" y="272"/>
                  </a:lnTo>
                  <a:lnTo>
                    <a:pt x="0" y="199"/>
                  </a:lnTo>
                  <a:lnTo>
                    <a:pt x="0" y="147"/>
                  </a:lnTo>
                  <a:lnTo>
                    <a:pt x="10" y="134"/>
                  </a:lnTo>
                  <a:lnTo>
                    <a:pt x="14" y="129"/>
                  </a:lnTo>
                  <a:lnTo>
                    <a:pt x="42" y="172"/>
                  </a:lnTo>
                  <a:lnTo>
                    <a:pt x="123" y="90"/>
                  </a:lnTo>
                  <a:lnTo>
                    <a:pt x="131" y="81"/>
                  </a:lnTo>
                  <a:lnTo>
                    <a:pt x="136" y="71"/>
                  </a:lnTo>
                  <a:lnTo>
                    <a:pt x="139" y="58"/>
                  </a:lnTo>
                  <a:lnTo>
                    <a:pt x="142" y="46"/>
                  </a:lnTo>
                  <a:lnTo>
                    <a:pt x="142" y="33"/>
                  </a:lnTo>
                  <a:lnTo>
                    <a:pt x="142" y="21"/>
                  </a:lnTo>
                  <a:lnTo>
                    <a:pt x="140" y="0"/>
                  </a:lnTo>
                  <a:lnTo>
                    <a:pt x="149" y="0"/>
                  </a:lnTo>
                  <a:lnTo>
                    <a:pt x="172" y="2"/>
                  </a:lnTo>
                  <a:lnTo>
                    <a:pt x="197" y="6"/>
                  </a:lnTo>
                  <a:lnTo>
                    <a:pt x="224" y="13"/>
                  </a:lnTo>
                  <a:lnTo>
                    <a:pt x="253" y="19"/>
                  </a:lnTo>
                  <a:lnTo>
                    <a:pt x="314" y="38"/>
                  </a:lnTo>
                  <a:lnTo>
                    <a:pt x="374" y="58"/>
                  </a:lnTo>
                  <a:lnTo>
                    <a:pt x="428" y="76"/>
                  </a:lnTo>
                  <a:lnTo>
                    <a:pt x="473" y="93"/>
                  </a:lnTo>
                  <a:lnTo>
                    <a:pt x="514" y="109"/>
                  </a:lnTo>
                  <a:close/>
                </a:path>
              </a:pathLst>
            </a:custGeom>
            <a:solidFill>
              <a:srgbClr val="BABCB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2" name="Freeform 209"/>
            <p:cNvSpPr>
              <a:spLocks/>
            </p:cNvSpPr>
            <p:nvPr/>
          </p:nvSpPr>
          <p:spPr bwMode="auto">
            <a:xfrm>
              <a:off x="3255169" y="3149698"/>
              <a:ext cx="777875" cy="474663"/>
            </a:xfrm>
            <a:custGeom>
              <a:avLst/>
              <a:gdLst>
                <a:gd name="T0" fmla="*/ 2147483646 w 490"/>
                <a:gd name="T1" fmla="*/ 2147483646 h 299"/>
                <a:gd name="T2" fmla="*/ 2147483646 w 490"/>
                <a:gd name="T3" fmla="*/ 2147483646 h 299"/>
                <a:gd name="T4" fmla="*/ 2147483646 w 490"/>
                <a:gd name="T5" fmla="*/ 2147483646 h 299"/>
                <a:gd name="T6" fmla="*/ 2147483646 w 490"/>
                <a:gd name="T7" fmla="*/ 2147483646 h 299"/>
                <a:gd name="T8" fmla="*/ 0 w 490"/>
                <a:gd name="T9" fmla="*/ 2147483646 h 299"/>
                <a:gd name="T10" fmla="*/ 0 w 490"/>
                <a:gd name="T11" fmla="*/ 2147483646 h 299"/>
                <a:gd name="T12" fmla="*/ 0 w 490"/>
                <a:gd name="T13" fmla="*/ 2147483646 h 299"/>
                <a:gd name="T14" fmla="*/ 2147483646 w 490"/>
                <a:gd name="T15" fmla="*/ 2147483646 h 299"/>
                <a:gd name="T16" fmla="*/ 2147483646 w 490"/>
                <a:gd name="T17" fmla="*/ 2147483646 h 299"/>
                <a:gd name="T18" fmla="*/ 2147483646 w 490"/>
                <a:gd name="T19" fmla="*/ 2147483646 h 299"/>
                <a:gd name="T20" fmla="*/ 2147483646 w 490"/>
                <a:gd name="T21" fmla="*/ 2147483646 h 299"/>
                <a:gd name="T22" fmla="*/ 2147483646 w 490"/>
                <a:gd name="T23" fmla="*/ 2147483646 h 299"/>
                <a:gd name="T24" fmla="*/ 2147483646 w 490"/>
                <a:gd name="T25" fmla="*/ 2147483646 h 299"/>
                <a:gd name="T26" fmla="*/ 2147483646 w 490"/>
                <a:gd name="T27" fmla="*/ 2147483646 h 299"/>
                <a:gd name="T28" fmla="*/ 2147483646 w 490"/>
                <a:gd name="T29" fmla="*/ 2147483646 h 299"/>
                <a:gd name="T30" fmla="*/ 2147483646 w 490"/>
                <a:gd name="T31" fmla="*/ 0 h 299"/>
                <a:gd name="T32" fmla="*/ 2147483646 w 490"/>
                <a:gd name="T33" fmla="*/ 0 h 299"/>
                <a:gd name="T34" fmla="*/ 2147483646 w 490"/>
                <a:gd name="T35" fmla="*/ 2147483646 h 299"/>
                <a:gd name="T36" fmla="*/ 2147483646 w 490"/>
                <a:gd name="T37" fmla="*/ 2147483646 h 299"/>
                <a:gd name="T38" fmla="*/ 2147483646 w 490"/>
                <a:gd name="T39" fmla="*/ 2147483646 h 299"/>
                <a:gd name="T40" fmla="*/ 2147483646 w 490"/>
                <a:gd name="T41" fmla="*/ 2147483646 h 299"/>
                <a:gd name="T42" fmla="*/ 2147483646 w 490"/>
                <a:gd name="T43" fmla="*/ 2147483646 h 299"/>
                <a:gd name="T44" fmla="*/ 2147483646 w 490"/>
                <a:gd name="T45" fmla="*/ 2147483646 h 299"/>
                <a:gd name="T46" fmla="*/ 2147483646 w 490"/>
                <a:gd name="T47" fmla="*/ 2147483646 h 299"/>
                <a:gd name="T48" fmla="*/ 2147483646 w 490"/>
                <a:gd name="T49" fmla="*/ 2147483646 h 299"/>
                <a:gd name="T50" fmla="*/ 2147483646 w 490"/>
                <a:gd name="T51" fmla="*/ 2147483646 h 299"/>
                <a:gd name="T52" fmla="*/ 2147483646 w 490"/>
                <a:gd name="T53" fmla="*/ 2147483646 h 299"/>
                <a:gd name="T54" fmla="*/ 2147483646 w 490"/>
                <a:gd name="T55" fmla="*/ 2147483646 h 299"/>
                <a:gd name="T56" fmla="*/ 2147483646 w 490"/>
                <a:gd name="T57" fmla="*/ 2147483646 h 299"/>
                <a:gd name="T58" fmla="*/ 2147483646 w 490"/>
                <a:gd name="T59" fmla="*/ 2147483646 h 299"/>
                <a:gd name="T60" fmla="*/ 2147483646 w 490"/>
                <a:gd name="T61" fmla="*/ 2147483646 h 29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0" h="299">
                  <a:moveTo>
                    <a:pt x="490" y="150"/>
                  </a:moveTo>
                  <a:lnTo>
                    <a:pt x="490" y="177"/>
                  </a:lnTo>
                  <a:lnTo>
                    <a:pt x="490" y="251"/>
                  </a:lnTo>
                  <a:lnTo>
                    <a:pt x="490" y="299"/>
                  </a:lnTo>
                  <a:lnTo>
                    <a:pt x="0" y="299"/>
                  </a:lnTo>
                  <a:lnTo>
                    <a:pt x="0" y="104"/>
                  </a:lnTo>
                  <a:lnTo>
                    <a:pt x="41" y="88"/>
                  </a:lnTo>
                  <a:lnTo>
                    <a:pt x="85" y="72"/>
                  </a:lnTo>
                  <a:lnTo>
                    <a:pt x="139" y="55"/>
                  </a:lnTo>
                  <a:lnTo>
                    <a:pt x="199" y="35"/>
                  </a:lnTo>
                  <a:lnTo>
                    <a:pt x="258" y="20"/>
                  </a:lnTo>
                  <a:lnTo>
                    <a:pt x="287" y="12"/>
                  </a:lnTo>
                  <a:lnTo>
                    <a:pt x="314" y="6"/>
                  </a:lnTo>
                  <a:lnTo>
                    <a:pt x="339" y="2"/>
                  </a:lnTo>
                  <a:lnTo>
                    <a:pt x="362" y="0"/>
                  </a:lnTo>
                  <a:lnTo>
                    <a:pt x="359" y="9"/>
                  </a:lnTo>
                  <a:lnTo>
                    <a:pt x="356" y="21"/>
                  </a:lnTo>
                  <a:lnTo>
                    <a:pt x="355" y="34"/>
                  </a:lnTo>
                  <a:lnTo>
                    <a:pt x="355" y="50"/>
                  </a:lnTo>
                  <a:lnTo>
                    <a:pt x="358" y="66"/>
                  </a:lnTo>
                  <a:lnTo>
                    <a:pt x="360" y="73"/>
                  </a:lnTo>
                  <a:lnTo>
                    <a:pt x="364" y="81"/>
                  </a:lnTo>
                  <a:lnTo>
                    <a:pt x="368" y="88"/>
                  </a:lnTo>
                  <a:lnTo>
                    <a:pt x="375" y="94"/>
                  </a:lnTo>
                  <a:lnTo>
                    <a:pt x="455" y="176"/>
                  </a:lnTo>
                  <a:lnTo>
                    <a:pt x="480" y="138"/>
                  </a:lnTo>
                  <a:lnTo>
                    <a:pt x="490" y="150"/>
                  </a:lnTo>
                  <a:close/>
                </a:path>
              </a:pathLst>
            </a:custGeom>
            <a:solidFill>
              <a:srgbClr val="BABCB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52" name="Group 8379"/>
          <p:cNvGrpSpPr>
            <a:grpSpLocks/>
          </p:cNvGrpSpPr>
          <p:nvPr/>
        </p:nvGrpSpPr>
        <p:grpSpPr bwMode="auto">
          <a:xfrm>
            <a:off x="1331913" y="4162425"/>
            <a:ext cx="633412" cy="420688"/>
            <a:chOff x="3924300" y="4223346"/>
            <a:chExt cx="633413" cy="420688"/>
          </a:xfrm>
        </p:grpSpPr>
        <p:sp>
          <p:nvSpPr>
            <p:cNvPr id="10289" name="Freeform 130"/>
            <p:cNvSpPr>
              <a:spLocks/>
            </p:cNvSpPr>
            <p:nvPr/>
          </p:nvSpPr>
          <p:spPr bwMode="auto">
            <a:xfrm>
              <a:off x="4264025" y="4223346"/>
              <a:ext cx="293688" cy="420688"/>
            </a:xfrm>
            <a:custGeom>
              <a:avLst/>
              <a:gdLst>
                <a:gd name="T0" fmla="*/ 2147483646 w 185"/>
                <a:gd name="T1" fmla="*/ 2147483646 h 265"/>
                <a:gd name="T2" fmla="*/ 2147483646 w 185"/>
                <a:gd name="T3" fmla="*/ 2147483646 h 265"/>
                <a:gd name="T4" fmla="*/ 2147483646 w 185"/>
                <a:gd name="T5" fmla="*/ 2147483646 h 265"/>
                <a:gd name="T6" fmla="*/ 2147483646 w 185"/>
                <a:gd name="T7" fmla="*/ 2147483646 h 265"/>
                <a:gd name="T8" fmla="*/ 2147483646 w 185"/>
                <a:gd name="T9" fmla="*/ 2147483646 h 265"/>
                <a:gd name="T10" fmla="*/ 2147483646 w 185"/>
                <a:gd name="T11" fmla="*/ 2147483646 h 265"/>
                <a:gd name="T12" fmla="*/ 2147483646 w 185"/>
                <a:gd name="T13" fmla="*/ 2147483646 h 265"/>
                <a:gd name="T14" fmla="*/ 2147483646 w 185"/>
                <a:gd name="T15" fmla="*/ 2147483646 h 265"/>
                <a:gd name="T16" fmla="*/ 2147483646 w 185"/>
                <a:gd name="T17" fmla="*/ 2147483646 h 265"/>
                <a:gd name="T18" fmla="*/ 2147483646 w 185"/>
                <a:gd name="T19" fmla="*/ 2147483646 h 265"/>
                <a:gd name="T20" fmla="*/ 2147483646 w 185"/>
                <a:gd name="T21" fmla="*/ 2147483646 h 265"/>
                <a:gd name="T22" fmla="*/ 0 w 185"/>
                <a:gd name="T23" fmla="*/ 2147483646 h 265"/>
                <a:gd name="T24" fmla="*/ 0 w 185"/>
                <a:gd name="T25" fmla="*/ 2147483646 h 265"/>
                <a:gd name="T26" fmla="*/ 0 w 185"/>
                <a:gd name="T27" fmla="*/ 2147483646 h 265"/>
                <a:gd name="T28" fmla="*/ 2147483646 w 185"/>
                <a:gd name="T29" fmla="*/ 2147483646 h 265"/>
                <a:gd name="T30" fmla="*/ 2147483646 w 185"/>
                <a:gd name="T31" fmla="*/ 2147483646 h 265"/>
                <a:gd name="T32" fmla="*/ 2147483646 w 185"/>
                <a:gd name="T33" fmla="*/ 2147483646 h 265"/>
                <a:gd name="T34" fmla="*/ 2147483646 w 185"/>
                <a:gd name="T35" fmla="*/ 2147483646 h 265"/>
                <a:gd name="T36" fmla="*/ 2147483646 w 185"/>
                <a:gd name="T37" fmla="*/ 2147483646 h 265"/>
                <a:gd name="T38" fmla="*/ 2147483646 w 185"/>
                <a:gd name="T39" fmla="*/ 2147483646 h 265"/>
                <a:gd name="T40" fmla="*/ 2147483646 w 185"/>
                <a:gd name="T41" fmla="*/ 2147483646 h 265"/>
                <a:gd name="T42" fmla="*/ 2147483646 w 185"/>
                <a:gd name="T43" fmla="*/ 2147483646 h 265"/>
                <a:gd name="T44" fmla="*/ 2147483646 w 185"/>
                <a:gd name="T45" fmla="*/ 2147483646 h 265"/>
                <a:gd name="T46" fmla="*/ 2147483646 w 185"/>
                <a:gd name="T47" fmla="*/ 0 h 265"/>
                <a:gd name="T48" fmla="*/ 2147483646 w 185"/>
                <a:gd name="T49" fmla="*/ 2147483646 h 265"/>
                <a:gd name="T50" fmla="*/ 2147483646 w 185"/>
                <a:gd name="T51" fmla="*/ 2147483646 h 265"/>
                <a:gd name="T52" fmla="*/ 2147483646 w 185"/>
                <a:gd name="T53" fmla="*/ 2147483646 h 265"/>
                <a:gd name="T54" fmla="*/ 2147483646 w 185"/>
                <a:gd name="T55" fmla="*/ 2147483646 h 26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5">
                  <a:moveTo>
                    <a:pt x="184" y="93"/>
                  </a:moveTo>
                  <a:lnTo>
                    <a:pt x="184" y="93"/>
                  </a:lnTo>
                  <a:lnTo>
                    <a:pt x="185" y="114"/>
                  </a:lnTo>
                  <a:lnTo>
                    <a:pt x="185" y="126"/>
                  </a:lnTo>
                  <a:lnTo>
                    <a:pt x="185" y="139"/>
                  </a:lnTo>
                  <a:lnTo>
                    <a:pt x="183" y="151"/>
                  </a:lnTo>
                  <a:lnTo>
                    <a:pt x="179" y="163"/>
                  </a:lnTo>
                  <a:lnTo>
                    <a:pt x="173" y="175"/>
                  </a:lnTo>
                  <a:lnTo>
                    <a:pt x="167" y="184"/>
                  </a:lnTo>
                  <a:lnTo>
                    <a:pt x="85" y="265"/>
                  </a:lnTo>
                  <a:lnTo>
                    <a:pt x="58" y="222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13" y="126"/>
                  </a:lnTo>
                  <a:lnTo>
                    <a:pt x="26" y="121"/>
                  </a:lnTo>
                  <a:lnTo>
                    <a:pt x="41" y="113"/>
                  </a:lnTo>
                  <a:lnTo>
                    <a:pt x="54" y="104"/>
                  </a:lnTo>
                  <a:lnTo>
                    <a:pt x="67" y="94"/>
                  </a:lnTo>
                  <a:lnTo>
                    <a:pt x="81" y="83"/>
                  </a:lnTo>
                  <a:lnTo>
                    <a:pt x="106" y="60"/>
                  </a:lnTo>
                  <a:lnTo>
                    <a:pt x="129" y="38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80" y="77"/>
                  </a:lnTo>
                  <a:lnTo>
                    <a:pt x="184" y="9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0" name="Freeform 133"/>
            <p:cNvSpPr>
              <a:spLocks/>
            </p:cNvSpPr>
            <p:nvPr/>
          </p:nvSpPr>
          <p:spPr bwMode="auto">
            <a:xfrm>
              <a:off x="3924300" y="4223346"/>
              <a:ext cx="293688" cy="420688"/>
            </a:xfrm>
            <a:custGeom>
              <a:avLst/>
              <a:gdLst>
                <a:gd name="T0" fmla="*/ 2147483646 w 185"/>
                <a:gd name="T1" fmla="*/ 2147483646 h 265"/>
                <a:gd name="T2" fmla="*/ 2147483646 w 185"/>
                <a:gd name="T3" fmla="*/ 2147483646 h 265"/>
                <a:gd name="T4" fmla="*/ 2147483646 w 185"/>
                <a:gd name="T5" fmla="*/ 2147483646 h 265"/>
                <a:gd name="T6" fmla="*/ 2147483646 w 185"/>
                <a:gd name="T7" fmla="*/ 2147483646 h 265"/>
                <a:gd name="T8" fmla="*/ 2147483646 w 185"/>
                <a:gd name="T9" fmla="*/ 2147483646 h 265"/>
                <a:gd name="T10" fmla="*/ 2147483646 w 185"/>
                <a:gd name="T11" fmla="*/ 2147483646 h 265"/>
                <a:gd name="T12" fmla="*/ 2147483646 w 185"/>
                <a:gd name="T13" fmla="*/ 2147483646 h 265"/>
                <a:gd name="T14" fmla="*/ 2147483646 w 185"/>
                <a:gd name="T15" fmla="*/ 2147483646 h 265"/>
                <a:gd name="T16" fmla="*/ 2147483646 w 185"/>
                <a:gd name="T17" fmla="*/ 2147483646 h 265"/>
                <a:gd name="T18" fmla="*/ 2147483646 w 185"/>
                <a:gd name="T19" fmla="*/ 2147483646 h 265"/>
                <a:gd name="T20" fmla="*/ 0 w 185"/>
                <a:gd name="T21" fmla="*/ 2147483646 h 265"/>
                <a:gd name="T22" fmla="*/ 0 w 185"/>
                <a:gd name="T23" fmla="*/ 2147483646 h 265"/>
                <a:gd name="T24" fmla="*/ 2147483646 w 185"/>
                <a:gd name="T25" fmla="*/ 2147483646 h 265"/>
                <a:gd name="T26" fmla="*/ 2147483646 w 185"/>
                <a:gd name="T27" fmla="*/ 2147483646 h 265"/>
                <a:gd name="T28" fmla="*/ 2147483646 w 185"/>
                <a:gd name="T29" fmla="*/ 2147483646 h 265"/>
                <a:gd name="T30" fmla="*/ 2147483646 w 185"/>
                <a:gd name="T31" fmla="*/ 0 h 265"/>
                <a:gd name="T32" fmla="*/ 2147483646 w 185"/>
                <a:gd name="T33" fmla="*/ 0 h 265"/>
                <a:gd name="T34" fmla="*/ 2147483646 w 185"/>
                <a:gd name="T35" fmla="*/ 2147483646 h 265"/>
                <a:gd name="T36" fmla="*/ 2147483646 w 185"/>
                <a:gd name="T37" fmla="*/ 2147483646 h 265"/>
                <a:gd name="T38" fmla="*/ 2147483646 w 185"/>
                <a:gd name="T39" fmla="*/ 2147483646 h 265"/>
                <a:gd name="T40" fmla="*/ 2147483646 w 185"/>
                <a:gd name="T41" fmla="*/ 2147483646 h 265"/>
                <a:gd name="T42" fmla="*/ 2147483646 w 185"/>
                <a:gd name="T43" fmla="*/ 2147483646 h 265"/>
                <a:gd name="T44" fmla="*/ 2147483646 w 185"/>
                <a:gd name="T45" fmla="*/ 2147483646 h 265"/>
                <a:gd name="T46" fmla="*/ 2147483646 w 185"/>
                <a:gd name="T47" fmla="*/ 2147483646 h 265"/>
                <a:gd name="T48" fmla="*/ 2147483646 w 185"/>
                <a:gd name="T49" fmla="*/ 2147483646 h 265"/>
                <a:gd name="T50" fmla="*/ 2147483646 w 185"/>
                <a:gd name="T51" fmla="*/ 2147483646 h 265"/>
                <a:gd name="T52" fmla="*/ 2147483646 w 185"/>
                <a:gd name="T53" fmla="*/ 2147483646 h 265"/>
                <a:gd name="T54" fmla="*/ 2147483646 w 185"/>
                <a:gd name="T55" fmla="*/ 2147483646 h 26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5">
                  <a:moveTo>
                    <a:pt x="185" y="129"/>
                  </a:moveTo>
                  <a:lnTo>
                    <a:pt x="185" y="134"/>
                  </a:lnTo>
                  <a:lnTo>
                    <a:pt x="124" y="227"/>
                  </a:lnTo>
                  <a:lnTo>
                    <a:pt x="99" y="265"/>
                  </a:lnTo>
                  <a:lnTo>
                    <a:pt x="19" y="184"/>
                  </a:lnTo>
                  <a:lnTo>
                    <a:pt x="13" y="177"/>
                  </a:lnTo>
                  <a:lnTo>
                    <a:pt x="9" y="169"/>
                  </a:lnTo>
                  <a:lnTo>
                    <a:pt x="5" y="163"/>
                  </a:lnTo>
                  <a:lnTo>
                    <a:pt x="2" y="155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" y="110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7" y="38"/>
                  </a:lnTo>
                  <a:lnTo>
                    <a:pt x="78" y="60"/>
                  </a:lnTo>
                  <a:lnTo>
                    <a:pt x="105" y="83"/>
                  </a:lnTo>
                  <a:lnTo>
                    <a:pt x="118" y="94"/>
                  </a:lnTo>
                  <a:lnTo>
                    <a:pt x="131" y="104"/>
                  </a:lnTo>
                  <a:lnTo>
                    <a:pt x="145" y="113"/>
                  </a:lnTo>
                  <a:lnTo>
                    <a:pt x="159" y="121"/>
                  </a:lnTo>
                  <a:lnTo>
                    <a:pt x="173" y="126"/>
                  </a:lnTo>
                  <a:lnTo>
                    <a:pt x="185" y="129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532261" y="4362947"/>
            <a:ext cx="234950" cy="404812"/>
            <a:chOff x="1613892" y="4918497"/>
            <a:chExt cx="234950" cy="404812"/>
          </a:xfrm>
          <a:pattFill prst="wdDnDiag">
            <a:fgClr>
              <a:srgbClr val="FFFF00"/>
            </a:fgClr>
            <a:bgClr>
              <a:srgbClr val="00B0F0"/>
            </a:bgClr>
          </a:pattFill>
        </p:grpSpPr>
        <p:sp>
          <p:nvSpPr>
            <p:cNvPr id="224" name="Freeform 131"/>
            <p:cNvSpPr>
              <a:spLocks/>
            </p:cNvSpPr>
            <p:nvPr/>
          </p:nvSpPr>
          <p:spPr bwMode="auto">
            <a:xfrm>
              <a:off x="1613892" y="4918497"/>
              <a:ext cx="234950" cy="228600"/>
            </a:xfrm>
            <a:custGeom>
              <a:avLst/>
              <a:gdLst>
                <a:gd name="T0" fmla="*/ 90 w 148"/>
                <a:gd name="T1" fmla="*/ 0 h 144"/>
                <a:gd name="T2" fmla="*/ 148 w 148"/>
                <a:gd name="T3" fmla="*/ 88 h 144"/>
                <a:gd name="T4" fmla="*/ 148 w 148"/>
                <a:gd name="T5" fmla="*/ 88 h 144"/>
                <a:gd name="T6" fmla="*/ 144 w 148"/>
                <a:gd name="T7" fmla="*/ 93 h 144"/>
                <a:gd name="T8" fmla="*/ 133 w 148"/>
                <a:gd name="T9" fmla="*/ 105 h 144"/>
                <a:gd name="T10" fmla="*/ 133 w 148"/>
                <a:gd name="T11" fmla="*/ 105 h 144"/>
                <a:gd name="T12" fmla="*/ 120 w 148"/>
                <a:gd name="T13" fmla="*/ 118 h 144"/>
                <a:gd name="T14" fmla="*/ 104 w 148"/>
                <a:gd name="T15" fmla="*/ 131 h 144"/>
                <a:gd name="T16" fmla="*/ 96 w 148"/>
                <a:gd name="T17" fmla="*/ 136 h 144"/>
                <a:gd name="T18" fmla="*/ 89 w 148"/>
                <a:gd name="T19" fmla="*/ 140 h 144"/>
                <a:gd name="T20" fmla="*/ 81 w 148"/>
                <a:gd name="T21" fmla="*/ 143 h 144"/>
                <a:gd name="T22" fmla="*/ 73 w 148"/>
                <a:gd name="T23" fmla="*/ 144 h 144"/>
                <a:gd name="T24" fmla="*/ 73 w 148"/>
                <a:gd name="T25" fmla="*/ 144 h 144"/>
                <a:gd name="T26" fmla="*/ 65 w 148"/>
                <a:gd name="T27" fmla="*/ 143 h 144"/>
                <a:gd name="T28" fmla="*/ 56 w 148"/>
                <a:gd name="T29" fmla="*/ 140 h 144"/>
                <a:gd name="T30" fmla="*/ 48 w 148"/>
                <a:gd name="T31" fmla="*/ 135 h 144"/>
                <a:gd name="T32" fmla="*/ 39 w 148"/>
                <a:gd name="T33" fmla="*/ 130 h 144"/>
                <a:gd name="T34" fmla="*/ 23 w 148"/>
                <a:gd name="T35" fmla="*/ 117 h 144"/>
                <a:gd name="T36" fmla="*/ 11 w 148"/>
                <a:gd name="T37" fmla="*/ 105 h 144"/>
                <a:gd name="T38" fmla="*/ 11 w 148"/>
                <a:gd name="T39" fmla="*/ 105 h 144"/>
                <a:gd name="T40" fmla="*/ 0 w 148"/>
                <a:gd name="T41" fmla="*/ 93 h 144"/>
                <a:gd name="T42" fmla="*/ 61 w 148"/>
                <a:gd name="T43" fmla="*/ 0 h 144"/>
                <a:gd name="T44" fmla="*/ 90 w 148"/>
                <a:gd name="T4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8" h="144">
                  <a:moveTo>
                    <a:pt x="90" y="0"/>
                  </a:moveTo>
                  <a:lnTo>
                    <a:pt x="148" y="88"/>
                  </a:lnTo>
                  <a:lnTo>
                    <a:pt x="148" y="88"/>
                  </a:lnTo>
                  <a:lnTo>
                    <a:pt x="144" y="93"/>
                  </a:lnTo>
                  <a:lnTo>
                    <a:pt x="133" y="105"/>
                  </a:lnTo>
                  <a:lnTo>
                    <a:pt x="133" y="105"/>
                  </a:lnTo>
                  <a:lnTo>
                    <a:pt x="120" y="118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9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73" y="144"/>
                  </a:lnTo>
                  <a:lnTo>
                    <a:pt x="65" y="143"/>
                  </a:lnTo>
                  <a:lnTo>
                    <a:pt x="56" y="140"/>
                  </a:lnTo>
                  <a:lnTo>
                    <a:pt x="48" y="135"/>
                  </a:lnTo>
                  <a:lnTo>
                    <a:pt x="39" y="130"/>
                  </a:lnTo>
                  <a:lnTo>
                    <a:pt x="23" y="117"/>
                  </a:lnTo>
                  <a:lnTo>
                    <a:pt x="11" y="105"/>
                  </a:lnTo>
                  <a:lnTo>
                    <a:pt x="11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5" name="Freeform 132"/>
            <p:cNvSpPr>
              <a:spLocks/>
            </p:cNvSpPr>
            <p:nvPr/>
          </p:nvSpPr>
          <p:spPr bwMode="auto">
            <a:xfrm>
              <a:off x="1631355" y="5085184"/>
              <a:ext cx="198438" cy="238125"/>
            </a:xfrm>
            <a:custGeom>
              <a:avLst/>
              <a:gdLst>
                <a:gd name="T0" fmla="*/ 122 w 125"/>
                <a:gd name="T1" fmla="*/ 0 h 150"/>
                <a:gd name="T2" fmla="*/ 125 w 125"/>
                <a:gd name="T3" fmla="*/ 150 h 150"/>
                <a:gd name="T4" fmla="*/ 0 w 125"/>
                <a:gd name="T5" fmla="*/ 150 h 150"/>
                <a:gd name="T6" fmla="*/ 0 w 125"/>
                <a:gd name="T7" fmla="*/ 0 h 150"/>
                <a:gd name="T8" fmla="*/ 0 w 125"/>
                <a:gd name="T9" fmla="*/ 0 h 150"/>
                <a:gd name="T10" fmla="*/ 12 w 125"/>
                <a:gd name="T11" fmla="*/ 12 h 150"/>
                <a:gd name="T12" fmla="*/ 28 w 125"/>
                <a:gd name="T13" fmla="*/ 25 h 150"/>
                <a:gd name="T14" fmla="*/ 37 w 125"/>
                <a:gd name="T15" fmla="*/ 30 h 150"/>
                <a:gd name="T16" fmla="*/ 45 w 125"/>
                <a:gd name="T17" fmla="*/ 35 h 150"/>
                <a:gd name="T18" fmla="*/ 54 w 125"/>
                <a:gd name="T19" fmla="*/ 38 h 150"/>
                <a:gd name="T20" fmla="*/ 62 w 125"/>
                <a:gd name="T21" fmla="*/ 39 h 150"/>
                <a:gd name="T22" fmla="*/ 62 w 125"/>
                <a:gd name="T23" fmla="*/ 39 h 150"/>
                <a:gd name="T24" fmla="*/ 70 w 125"/>
                <a:gd name="T25" fmla="*/ 38 h 150"/>
                <a:gd name="T26" fmla="*/ 78 w 125"/>
                <a:gd name="T27" fmla="*/ 35 h 150"/>
                <a:gd name="T28" fmla="*/ 85 w 125"/>
                <a:gd name="T29" fmla="*/ 31 h 150"/>
                <a:gd name="T30" fmla="*/ 93 w 125"/>
                <a:gd name="T31" fmla="*/ 26 h 150"/>
                <a:gd name="T32" fmla="*/ 109 w 125"/>
                <a:gd name="T33" fmla="*/ 13 h 150"/>
                <a:gd name="T34" fmla="*/ 122 w 125"/>
                <a:gd name="T35" fmla="*/ 0 h 150"/>
                <a:gd name="T36" fmla="*/ 122 w 125"/>
                <a:gd name="T3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0">
                  <a:moveTo>
                    <a:pt x="122" y="0"/>
                  </a:moveTo>
                  <a:lnTo>
                    <a:pt x="125" y="150"/>
                  </a:lnTo>
                  <a:lnTo>
                    <a:pt x="0" y="15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28" y="25"/>
                  </a:lnTo>
                  <a:lnTo>
                    <a:pt x="37" y="30"/>
                  </a:lnTo>
                  <a:lnTo>
                    <a:pt x="45" y="35"/>
                  </a:lnTo>
                  <a:lnTo>
                    <a:pt x="54" y="38"/>
                  </a:lnTo>
                  <a:lnTo>
                    <a:pt x="62" y="39"/>
                  </a:lnTo>
                  <a:lnTo>
                    <a:pt x="62" y="39"/>
                  </a:lnTo>
                  <a:lnTo>
                    <a:pt x="70" y="38"/>
                  </a:lnTo>
                  <a:lnTo>
                    <a:pt x="78" y="35"/>
                  </a:lnTo>
                  <a:lnTo>
                    <a:pt x="85" y="31"/>
                  </a:lnTo>
                  <a:lnTo>
                    <a:pt x="93" y="26"/>
                  </a:lnTo>
                  <a:lnTo>
                    <a:pt x="109" y="13"/>
                  </a:lnTo>
                  <a:lnTo>
                    <a:pt x="122" y="0"/>
                  </a:lnTo>
                  <a:lnTo>
                    <a:pt x="122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0254" name="Group 225"/>
          <p:cNvGrpSpPr>
            <a:grpSpLocks/>
          </p:cNvGrpSpPr>
          <p:nvPr/>
        </p:nvGrpSpPr>
        <p:grpSpPr bwMode="auto">
          <a:xfrm>
            <a:off x="1576388" y="3406775"/>
            <a:ext cx="234950" cy="404813"/>
            <a:chOff x="1613892" y="4918497"/>
            <a:chExt cx="234950" cy="404812"/>
          </a:xfrm>
        </p:grpSpPr>
        <p:sp>
          <p:nvSpPr>
            <p:cNvPr id="10287" name="Freeform 131"/>
            <p:cNvSpPr>
              <a:spLocks/>
            </p:cNvSpPr>
            <p:nvPr/>
          </p:nvSpPr>
          <p:spPr bwMode="auto">
            <a:xfrm>
              <a:off x="1613892" y="4918497"/>
              <a:ext cx="234950" cy="228600"/>
            </a:xfrm>
            <a:custGeom>
              <a:avLst/>
              <a:gdLst>
                <a:gd name="T0" fmla="*/ 2147483646 w 148"/>
                <a:gd name="T1" fmla="*/ 0 h 144"/>
                <a:gd name="T2" fmla="*/ 2147483646 w 148"/>
                <a:gd name="T3" fmla="*/ 2147483646 h 144"/>
                <a:gd name="T4" fmla="*/ 2147483646 w 148"/>
                <a:gd name="T5" fmla="*/ 2147483646 h 144"/>
                <a:gd name="T6" fmla="*/ 2147483646 w 148"/>
                <a:gd name="T7" fmla="*/ 2147483646 h 144"/>
                <a:gd name="T8" fmla="*/ 2147483646 w 148"/>
                <a:gd name="T9" fmla="*/ 2147483646 h 144"/>
                <a:gd name="T10" fmla="*/ 2147483646 w 148"/>
                <a:gd name="T11" fmla="*/ 2147483646 h 144"/>
                <a:gd name="T12" fmla="*/ 2147483646 w 148"/>
                <a:gd name="T13" fmla="*/ 2147483646 h 144"/>
                <a:gd name="T14" fmla="*/ 2147483646 w 148"/>
                <a:gd name="T15" fmla="*/ 2147483646 h 144"/>
                <a:gd name="T16" fmla="*/ 2147483646 w 148"/>
                <a:gd name="T17" fmla="*/ 2147483646 h 144"/>
                <a:gd name="T18" fmla="*/ 2147483646 w 148"/>
                <a:gd name="T19" fmla="*/ 2147483646 h 144"/>
                <a:gd name="T20" fmla="*/ 2147483646 w 148"/>
                <a:gd name="T21" fmla="*/ 2147483646 h 144"/>
                <a:gd name="T22" fmla="*/ 2147483646 w 148"/>
                <a:gd name="T23" fmla="*/ 2147483646 h 144"/>
                <a:gd name="T24" fmla="*/ 2147483646 w 148"/>
                <a:gd name="T25" fmla="*/ 2147483646 h 144"/>
                <a:gd name="T26" fmla="*/ 2147483646 w 148"/>
                <a:gd name="T27" fmla="*/ 2147483646 h 144"/>
                <a:gd name="T28" fmla="*/ 2147483646 w 148"/>
                <a:gd name="T29" fmla="*/ 2147483646 h 144"/>
                <a:gd name="T30" fmla="*/ 2147483646 w 148"/>
                <a:gd name="T31" fmla="*/ 2147483646 h 144"/>
                <a:gd name="T32" fmla="*/ 2147483646 w 148"/>
                <a:gd name="T33" fmla="*/ 2147483646 h 144"/>
                <a:gd name="T34" fmla="*/ 2147483646 w 148"/>
                <a:gd name="T35" fmla="*/ 2147483646 h 144"/>
                <a:gd name="T36" fmla="*/ 2147483646 w 148"/>
                <a:gd name="T37" fmla="*/ 2147483646 h 144"/>
                <a:gd name="T38" fmla="*/ 2147483646 w 148"/>
                <a:gd name="T39" fmla="*/ 2147483646 h 144"/>
                <a:gd name="T40" fmla="*/ 0 w 148"/>
                <a:gd name="T41" fmla="*/ 2147483646 h 144"/>
                <a:gd name="T42" fmla="*/ 2147483646 w 148"/>
                <a:gd name="T43" fmla="*/ 0 h 144"/>
                <a:gd name="T44" fmla="*/ 2147483646 w 148"/>
                <a:gd name="T45" fmla="*/ 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8" h="144">
                  <a:moveTo>
                    <a:pt x="90" y="0"/>
                  </a:moveTo>
                  <a:lnTo>
                    <a:pt x="148" y="88"/>
                  </a:lnTo>
                  <a:lnTo>
                    <a:pt x="144" y="93"/>
                  </a:lnTo>
                  <a:lnTo>
                    <a:pt x="133" y="105"/>
                  </a:lnTo>
                  <a:lnTo>
                    <a:pt x="120" y="118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9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65" y="143"/>
                  </a:lnTo>
                  <a:lnTo>
                    <a:pt x="56" y="140"/>
                  </a:lnTo>
                  <a:lnTo>
                    <a:pt x="48" y="135"/>
                  </a:lnTo>
                  <a:lnTo>
                    <a:pt x="39" y="130"/>
                  </a:lnTo>
                  <a:lnTo>
                    <a:pt x="23" y="117"/>
                  </a:lnTo>
                  <a:lnTo>
                    <a:pt x="11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8" name="Freeform 132"/>
            <p:cNvSpPr>
              <a:spLocks/>
            </p:cNvSpPr>
            <p:nvPr/>
          </p:nvSpPr>
          <p:spPr bwMode="auto">
            <a:xfrm>
              <a:off x="1631355" y="5085184"/>
              <a:ext cx="198438" cy="238125"/>
            </a:xfrm>
            <a:custGeom>
              <a:avLst/>
              <a:gdLst>
                <a:gd name="T0" fmla="*/ 2147483646 w 125"/>
                <a:gd name="T1" fmla="*/ 0 h 150"/>
                <a:gd name="T2" fmla="*/ 2147483646 w 125"/>
                <a:gd name="T3" fmla="*/ 2147483646 h 150"/>
                <a:gd name="T4" fmla="*/ 0 w 125"/>
                <a:gd name="T5" fmla="*/ 2147483646 h 150"/>
                <a:gd name="T6" fmla="*/ 0 w 125"/>
                <a:gd name="T7" fmla="*/ 0 h 150"/>
                <a:gd name="T8" fmla="*/ 0 w 125"/>
                <a:gd name="T9" fmla="*/ 0 h 150"/>
                <a:gd name="T10" fmla="*/ 2147483646 w 125"/>
                <a:gd name="T11" fmla="*/ 2147483646 h 150"/>
                <a:gd name="T12" fmla="*/ 2147483646 w 125"/>
                <a:gd name="T13" fmla="*/ 2147483646 h 150"/>
                <a:gd name="T14" fmla="*/ 2147483646 w 125"/>
                <a:gd name="T15" fmla="*/ 2147483646 h 150"/>
                <a:gd name="T16" fmla="*/ 2147483646 w 125"/>
                <a:gd name="T17" fmla="*/ 2147483646 h 150"/>
                <a:gd name="T18" fmla="*/ 2147483646 w 125"/>
                <a:gd name="T19" fmla="*/ 2147483646 h 150"/>
                <a:gd name="T20" fmla="*/ 2147483646 w 125"/>
                <a:gd name="T21" fmla="*/ 2147483646 h 150"/>
                <a:gd name="T22" fmla="*/ 2147483646 w 125"/>
                <a:gd name="T23" fmla="*/ 2147483646 h 150"/>
                <a:gd name="T24" fmla="*/ 2147483646 w 125"/>
                <a:gd name="T25" fmla="*/ 2147483646 h 150"/>
                <a:gd name="T26" fmla="*/ 2147483646 w 125"/>
                <a:gd name="T27" fmla="*/ 2147483646 h 150"/>
                <a:gd name="T28" fmla="*/ 2147483646 w 125"/>
                <a:gd name="T29" fmla="*/ 2147483646 h 150"/>
                <a:gd name="T30" fmla="*/ 2147483646 w 125"/>
                <a:gd name="T31" fmla="*/ 2147483646 h 150"/>
                <a:gd name="T32" fmla="*/ 2147483646 w 125"/>
                <a:gd name="T33" fmla="*/ 2147483646 h 150"/>
                <a:gd name="T34" fmla="*/ 2147483646 w 125"/>
                <a:gd name="T35" fmla="*/ 0 h 150"/>
                <a:gd name="T36" fmla="*/ 2147483646 w 125"/>
                <a:gd name="T37" fmla="*/ 0 h 1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5" h="150">
                  <a:moveTo>
                    <a:pt x="122" y="0"/>
                  </a:moveTo>
                  <a:lnTo>
                    <a:pt x="125" y="150"/>
                  </a:lnTo>
                  <a:lnTo>
                    <a:pt x="0" y="15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28" y="25"/>
                  </a:lnTo>
                  <a:lnTo>
                    <a:pt x="37" y="30"/>
                  </a:lnTo>
                  <a:lnTo>
                    <a:pt x="45" y="35"/>
                  </a:lnTo>
                  <a:lnTo>
                    <a:pt x="54" y="38"/>
                  </a:lnTo>
                  <a:lnTo>
                    <a:pt x="62" y="39"/>
                  </a:lnTo>
                  <a:lnTo>
                    <a:pt x="70" y="38"/>
                  </a:lnTo>
                  <a:lnTo>
                    <a:pt x="78" y="35"/>
                  </a:lnTo>
                  <a:lnTo>
                    <a:pt x="85" y="31"/>
                  </a:lnTo>
                  <a:lnTo>
                    <a:pt x="93" y="26"/>
                  </a:lnTo>
                  <a:lnTo>
                    <a:pt x="109" y="13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802805" y="3189238"/>
            <a:ext cx="1787525" cy="617537"/>
            <a:chOff x="779662" y="4005064"/>
            <a:chExt cx="1787525" cy="617537"/>
          </a:xfrm>
          <a:pattFill prst="dkVert">
            <a:fgClr>
              <a:srgbClr val="0070C0"/>
            </a:fgClr>
            <a:bgClr>
              <a:schemeClr val="bg1"/>
            </a:bgClr>
          </a:pattFill>
        </p:grpSpPr>
        <p:sp>
          <p:nvSpPr>
            <p:cNvPr id="230" name="Freeform 129"/>
            <p:cNvSpPr>
              <a:spLocks/>
            </p:cNvSpPr>
            <p:nvPr/>
          </p:nvSpPr>
          <p:spPr bwMode="auto">
            <a:xfrm>
              <a:off x="1751212" y="4152701"/>
              <a:ext cx="815975" cy="469900"/>
            </a:xfrm>
            <a:custGeom>
              <a:avLst/>
              <a:gdLst>
                <a:gd name="T0" fmla="*/ 514 w 514"/>
                <a:gd name="T1" fmla="*/ 109 h 296"/>
                <a:gd name="T2" fmla="*/ 514 w 514"/>
                <a:gd name="T3" fmla="*/ 296 h 296"/>
                <a:gd name="T4" fmla="*/ 3 w 514"/>
                <a:gd name="T5" fmla="*/ 296 h 296"/>
                <a:gd name="T6" fmla="*/ 0 w 514"/>
                <a:gd name="T7" fmla="*/ 146 h 296"/>
                <a:gd name="T8" fmla="*/ 0 w 514"/>
                <a:gd name="T9" fmla="*/ 146 h 296"/>
                <a:gd name="T10" fmla="*/ 11 w 514"/>
                <a:gd name="T11" fmla="*/ 134 h 296"/>
                <a:gd name="T12" fmla="*/ 15 w 514"/>
                <a:gd name="T13" fmla="*/ 129 h 296"/>
                <a:gd name="T14" fmla="*/ 42 w 514"/>
                <a:gd name="T15" fmla="*/ 172 h 296"/>
                <a:gd name="T16" fmla="*/ 124 w 514"/>
                <a:gd name="T17" fmla="*/ 91 h 296"/>
                <a:gd name="T18" fmla="*/ 124 w 514"/>
                <a:gd name="T19" fmla="*/ 91 h 296"/>
                <a:gd name="T20" fmla="*/ 130 w 514"/>
                <a:gd name="T21" fmla="*/ 82 h 296"/>
                <a:gd name="T22" fmla="*/ 136 w 514"/>
                <a:gd name="T23" fmla="*/ 70 h 296"/>
                <a:gd name="T24" fmla="*/ 140 w 514"/>
                <a:gd name="T25" fmla="*/ 58 h 296"/>
                <a:gd name="T26" fmla="*/ 142 w 514"/>
                <a:gd name="T27" fmla="*/ 46 h 296"/>
                <a:gd name="T28" fmla="*/ 142 w 514"/>
                <a:gd name="T29" fmla="*/ 33 h 296"/>
                <a:gd name="T30" fmla="*/ 142 w 514"/>
                <a:gd name="T31" fmla="*/ 21 h 296"/>
                <a:gd name="T32" fmla="*/ 141 w 514"/>
                <a:gd name="T33" fmla="*/ 0 h 296"/>
                <a:gd name="T34" fmla="*/ 150 w 514"/>
                <a:gd name="T35" fmla="*/ 0 h 296"/>
                <a:gd name="T36" fmla="*/ 150 w 514"/>
                <a:gd name="T37" fmla="*/ 0 h 296"/>
                <a:gd name="T38" fmla="*/ 172 w 514"/>
                <a:gd name="T39" fmla="*/ 3 h 296"/>
                <a:gd name="T40" fmla="*/ 197 w 514"/>
                <a:gd name="T41" fmla="*/ 7 h 296"/>
                <a:gd name="T42" fmla="*/ 225 w 514"/>
                <a:gd name="T43" fmla="*/ 13 h 296"/>
                <a:gd name="T44" fmla="*/ 254 w 514"/>
                <a:gd name="T45" fmla="*/ 20 h 296"/>
                <a:gd name="T46" fmla="*/ 314 w 514"/>
                <a:gd name="T47" fmla="*/ 38 h 296"/>
                <a:gd name="T48" fmla="*/ 374 w 514"/>
                <a:gd name="T49" fmla="*/ 57 h 296"/>
                <a:gd name="T50" fmla="*/ 429 w 514"/>
                <a:gd name="T51" fmla="*/ 76 h 296"/>
                <a:gd name="T52" fmla="*/ 473 w 514"/>
                <a:gd name="T53" fmla="*/ 93 h 296"/>
                <a:gd name="T54" fmla="*/ 514 w 514"/>
                <a:gd name="T55" fmla="*/ 109 h 296"/>
                <a:gd name="T56" fmla="*/ 514 w 514"/>
                <a:gd name="T57" fmla="*/ 109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4" h="296">
                  <a:moveTo>
                    <a:pt x="514" y="109"/>
                  </a:moveTo>
                  <a:lnTo>
                    <a:pt x="514" y="296"/>
                  </a:lnTo>
                  <a:lnTo>
                    <a:pt x="3" y="296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11" y="134"/>
                  </a:lnTo>
                  <a:lnTo>
                    <a:pt x="15" y="129"/>
                  </a:lnTo>
                  <a:lnTo>
                    <a:pt x="42" y="172"/>
                  </a:lnTo>
                  <a:lnTo>
                    <a:pt x="124" y="91"/>
                  </a:lnTo>
                  <a:lnTo>
                    <a:pt x="124" y="91"/>
                  </a:lnTo>
                  <a:lnTo>
                    <a:pt x="130" y="82"/>
                  </a:lnTo>
                  <a:lnTo>
                    <a:pt x="136" y="70"/>
                  </a:lnTo>
                  <a:lnTo>
                    <a:pt x="140" y="58"/>
                  </a:lnTo>
                  <a:lnTo>
                    <a:pt x="142" y="46"/>
                  </a:lnTo>
                  <a:lnTo>
                    <a:pt x="142" y="33"/>
                  </a:lnTo>
                  <a:lnTo>
                    <a:pt x="142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72" y="3"/>
                  </a:lnTo>
                  <a:lnTo>
                    <a:pt x="197" y="7"/>
                  </a:lnTo>
                  <a:lnTo>
                    <a:pt x="225" y="13"/>
                  </a:lnTo>
                  <a:lnTo>
                    <a:pt x="254" y="20"/>
                  </a:lnTo>
                  <a:lnTo>
                    <a:pt x="314" y="38"/>
                  </a:lnTo>
                  <a:lnTo>
                    <a:pt x="374" y="57"/>
                  </a:lnTo>
                  <a:lnTo>
                    <a:pt x="429" y="76"/>
                  </a:lnTo>
                  <a:lnTo>
                    <a:pt x="473" y="93"/>
                  </a:lnTo>
                  <a:lnTo>
                    <a:pt x="514" y="109"/>
                  </a:lnTo>
                  <a:lnTo>
                    <a:pt x="514" y="1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1" name="Freeform 130"/>
            <p:cNvSpPr>
              <a:spLocks/>
            </p:cNvSpPr>
            <p:nvPr/>
          </p:nvSpPr>
          <p:spPr bwMode="auto">
            <a:xfrm>
              <a:off x="1682949" y="4005064"/>
              <a:ext cx="293688" cy="420688"/>
            </a:xfrm>
            <a:custGeom>
              <a:avLst/>
              <a:gdLst>
                <a:gd name="T0" fmla="*/ 184 w 185"/>
                <a:gd name="T1" fmla="*/ 93 h 265"/>
                <a:gd name="T2" fmla="*/ 184 w 185"/>
                <a:gd name="T3" fmla="*/ 93 h 265"/>
                <a:gd name="T4" fmla="*/ 185 w 185"/>
                <a:gd name="T5" fmla="*/ 114 h 265"/>
                <a:gd name="T6" fmla="*/ 185 w 185"/>
                <a:gd name="T7" fmla="*/ 126 h 265"/>
                <a:gd name="T8" fmla="*/ 185 w 185"/>
                <a:gd name="T9" fmla="*/ 139 h 265"/>
                <a:gd name="T10" fmla="*/ 183 w 185"/>
                <a:gd name="T11" fmla="*/ 151 h 265"/>
                <a:gd name="T12" fmla="*/ 179 w 185"/>
                <a:gd name="T13" fmla="*/ 163 h 265"/>
                <a:gd name="T14" fmla="*/ 173 w 185"/>
                <a:gd name="T15" fmla="*/ 175 h 265"/>
                <a:gd name="T16" fmla="*/ 167 w 185"/>
                <a:gd name="T17" fmla="*/ 184 h 265"/>
                <a:gd name="T18" fmla="*/ 85 w 185"/>
                <a:gd name="T19" fmla="*/ 265 h 265"/>
                <a:gd name="T20" fmla="*/ 58 w 185"/>
                <a:gd name="T21" fmla="*/ 222 h 265"/>
                <a:gd name="T22" fmla="*/ 0 w 185"/>
                <a:gd name="T23" fmla="*/ 134 h 265"/>
                <a:gd name="T24" fmla="*/ 0 w 185"/>
                <a:gd name="T25" fmla="*/ 129 h 265"/>
                <a:gd name="T26" fmla="*/ 0 w 185"/>
                <a:gd name="T27" fmla="*/ 129 h 265"/>
                <a:gd name="T28" fmla="*/ 13 w 185"/>
                <a:gd name="T29" fmla="*/ 126 h 265"/>
                <a:gd name="T30" fmla="*/ 26 w 185"/>
                <a:gd name="T31" fmla="*/ 121 h 265"/>
                <a:gd name="T32" fmla="*/ 41 w 185"/>
                <a:gd name="T33" fmla="*/ 113 h 265"/>
                <a:gd name="T34" fmla="*/ 54 w 185"/>
                <a:gd name="T35" fmla="*/ 104 h 265"/>
                <a:gd name="T36" fmla="*/ 67 w 185"/>
                <a:gd name="T37" fmla="*/ 94 h 265"/>
                <a:gd name="T38" fmla="*/ 81 w 185"/>
                <a:gd name="T39" fmla="*/ 83 h 265"/>
                <a:gd name="T40" fmla="*/ 106 w 185"/>
                <a:gd name="T41" fmla="*/ 60 h 265"/>
                <a:gd name="T42" fmla="*/ 129 w 185"/>
                <a:gd name="T43" fmla="*/ 38 h 265"/>
                <a:gd name="T44" fmla="*/ 146 w 185"/>
                <a:gd name="T45" fmla="*/ 18 h 265"/>
                <a:gd name="T46" fmla="*/ 162 w 185"/>
                <a:gd name="T47" fmla="*/ 0 h 265"/>
                <a:gd name="T48" fmla="*/ 180 w 185"/>
                <a:gd name="T49" fmla="*/ 77 h 265"/>
                <a:gd name="T50" fmla="*/ 180 w 185"/>
                <a:gd name="T51" fmla="*/ 77 h 265"/>
                <a:gd name="T52" fmla="*/ 184 w 185"/>
                <a:gd name="T53" fmla="*/ 93 h 265"/>
                <a:gd name="T54" fmla="*/ 184 w 185"/>
                <a:gd name="T55" fmla="*/ 9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5" h="265">
                  <a:moveTo>
                    <a:pt x="184" y="93"/>
                  </a:moveTo>
                  <a:lnTo>
                    <a:pt x="184" y="93"/>
                  </a:lnTo>
                  <a:lnTo>
                    <a:pt x="185" y="114"/>
                  </a:lnTo>
                  <a:lnTo>
                    <a:pt x="185" y="126"/>
                  </a:lnTo>
                  <a:lnTo>
                    <a:pt x="185" y="139"/>
                  </a:lnTo>
                  <a:lnTo>
                    <a:pt x="183" y="151"/>
                  </a:lnTo>
                  <a:lnTo>
                    <a:pt x="179" y="163"/>
                  </a:lnTo>
                  <a:lnTo>
                    <a:pt x="173" y="175"/>
                  </a:lnTo>
                  <a:lnTo>
                    <a:pt x="167" y="184"/>
                  </a:lnTo>
                  <a:lnTo>
                    <a:pt x="85" y="265"/>
                  </a:lnTo>
                  <a:lnTo>
                    <a:pt x="58" y="222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0" y="129"/>
                  </a:lnTo>
                  <a:lnTo>
                    <a:pt x="13" y="126"/>
                  </a:lnTo>
                  <a:lnTo>
                    <a:pt x="26" y="121"/>
                  </a:lnTo>
                  <a:lnTo>
                    <a:pt x="41" y="113"/>
                  </a:lnTo>
                  <a:lnTo>
                    <a:pt x="54" y="104"/>
                  </a:lnTo>
                  <a:lnTo>
                    <a:pt x="67" y="94"/>
                  </a:lnTo>
                  <a:lnTo>
                    <a:pt x="81" y="83"/>
                  </a:lnTo>
                  <a:lnTo>
                    <a:pt x="106" y="60"/>
                  </a:lnTo>
                  <a:lnTo>
                    <a:pt x="129" y="38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80" y="77"/>
                  </a:lnTo>
                  <a:lnTo>
                    <a:pt x="180" y="77"/>
                  </a:lnTo>
                  <a:lnTo>
                    <a:pt x="184" y="93"/>
                  </a:lnTo>
                  <a:lnTo>
                    <a:pt x="184" y="93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2" name="Freeform 133"/>
            <p:cNvSpPr>
              <a:spLocks/>
            </p:cNvSpPr>
            <p:nvPr/>
          </p:nvSpPr>
          <p:spPr bwMode="auto">
            <a:xfrm>
              <a:off x="1343224" y="4005064"/>
              <a:ext cx="293688" cy="420688"/>
            </a:xfrm>
            <a:custGeom>
              <a:avLst/>
              <a:gdLst>
                <a:gd name="T0" fmla="*/ 185 w 185"/>
                <a:gd name="T1" fmla="*/ 129 h 265"/>
                <a:gd name="T2" fmla="*/ 185 w 185"/>
                <a:gd name="T3" fmla="*/ 134 h 265"/>
                <a:gd name="T4" fmla="*/ 124 w 185"/>
                <a:gd name="T5" fmla="*/ 227 h 265"/>
                <a:gd name="T6" fmla="*/ 99 w 185"/>
                <a:gd name="T7" fmla="*/ 265 h 265"/>
                <a:gd name="T8" fmla="*/ 19 w 185"/>
                <a:gd name="T9" fmla="*/ 184 h 265"/>
                <a:gd name="T10" fmla="*/ 19 w 185"/>
                <a:gd name="T11" fmla="*/ 184 h 265"/>
                <a:gd name="T12" fmla="*/ 13 w 185"/>
                <a:gd name="T13" fmla="*/ 177 h 265"/>
                <a:gd name="T14" fmla="*/ 9 w 185"/>
                <a:gd name="T15" fmla="*/ 169 h 265"/>
                <a:gd name="T16" fmla="*/ 5 w 185"/>
                <a:gd name="T17" fmla="*/ 163 h 265"/>
                <a:gd name="T18" fmla="*/ 2 w 185"/>
                <a:gd name="T19" fmla="*/ 155 h 265"/>
                <a:gd name="T20" fmla="*/ 0 w 185"/>
                <a:gd name="T21" fmla="*/ 139 h 265"/>
                <a:gd name="T22" fmla="*/ 0 w 185"/>
                <a:gd name="T23" fmla="*/ 123 h 265"/>
                <a:gd name="T24" fmla="*/ 1 w 185"/>
                <a:gd name="T25" fmla="*/ 110 h 265"/>
                <a:gd name="T26" fmla="*/ 4 w 185"/>
                <a:gd name="T27" fmla="*/ 98 h 265"/>
                <a:gd name="T28" fmla="*/ 6 w 185"/>
                <a:gd name="T29" fmla="*/ 89 h 265"/>
                <a:gd name="T30" fmla="*/ 23 w 185"/>
                <a:gd name="T31" fmla="*/ 0 h 265"/>
                <a:gd name="T32" fmla="*/ 23 w 185"/>
                <a:gd name="T33" fmla="*/ 0 h 265"/>
                <a:gd name="T34" fmla="*/ 39 w 185"/>
                <a:gd name="T35" fmla="*/ 18 h 265"/>
                <a:gd name="T36" fmla="*/ 57 w 185"/>
                <a:gd name="T37" fmla="*/ 38 h 265"/>
                <a:gd name="T38" fmla="*/ 78 w 185"/>
                <a:gd name="T39" fmla="*/ 60 h 265"/>
                <a:gd name="T40" fmla="*/ 105 w 185"/>
                <a:gd name="T41" fmla="*/ 83 h 265"/>
                <a:gd name="T42" fmla="*/ 118 w 185"/>
                <a:gd name="T43" fmla="*/ 94 h 265"/>
                <a:gd name="T44" fmla="*/ 131 w 185"/>
                <a:gd name="T45" fmla="*/ 104 h 265"/>
                <a:gd name="T46" fmla="*/ 145 w 185"/>
                <a:gd name="T47" fmla="*/ 113 h 265"/>
                <a:gd name="T48" fmla="*/ 159 w 185"/>
                <a:gd name="T49" fmla="*/ 121 h 265"/>
                <a:gd name="T50" fmla="*/ 173 w 185"/>
                <a:gd name="T51" fmla="*/ 126 h 265"/>
                <a:gd name="T52" fmla="*/ 185 w 185"/>
                <a:gd name="T53" fmla="*/ 129 h 265"/>
                <a:gd name="T54" fmla="*/ 185 w 185"/>
                <a:gd name="T55" fmla="*/ 12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5" h="265">
                  <a:moveTo>
                    <a:pt x="185" y="129"/>
                  </a:moveTo>
                  <a:lnTo>
                    <a:pt x="185" y="134"/>
                  </a:lnTo>
                  <a:lnTo>
                    <a:pt x="124" y="227"/>
                  </a:lnTo>
                  <a:lnTo>
                    <a:pt x="99" y="265"/>
                  </a:lnTo>
                  <a:lnTo>
                    <a:pt x="19" y="184"/>
                  </a:lnTo>
                  <a:lnTo>
                    <a:pt x="19" y="184"/>
                  </a:lnTo>
                  <a:lnTo>
                    <a:pt x="13" y="177"/>
                  </a:lnTo>
                  <a:lnTo>
                    <a:pt x="9" y="169"/>
                  </a:lnTo>
                  <a:lnTo>
                    <a:pt x="5" y="163"/>
                  </a:lnTo>
                  <a:lnTo>
                    <a:pt x="2" y="155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" y="110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7" y="38"/>
                  </a:lnTo>
                  <a:lnTo>
                    <a:pt x="78" y="60"/>
                  </a:lnTo>
                  <a:lnTo>
                    <a:pt x="105" y="83"/>
                  </a:lnTo>
                  <a:lnTo>
                    <a:pt x="118" y="94"/>
                  </a:lnTo>
                  <a:lnTo>
                    <a:pt x="131" y="104"/>
                  </a:lnTo>
                  <a:lnTo>
                    <a:pt x="145" y="113"/>
                  </a:lnTo>
                  <a:lnTo>
                    <a:pt x="159" y="121"/>
                  </a:lnTo>
                  <a:lnTo>
                    <a:pt x="173" y="126"/>
                  </a:lnTo>
                  <a:lnTo>
                    <a:pt x="185" y="129"/>
                  </a:lnTo>
                  <a:lnTo>
                    <a:pt x="185" y="12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3" name="Freeform 134"/>
            <p:cNvSpPr>
              <a:spLocks/>
            </p:cNvSpPr>
            <p:nvPr/>
          </p:nvSpPr>
          <p:spPr bwMode="auto">
            <a:xfrm>
              <a:off x="779662" y="4146351"/>
              <a:ext cx="777875" cy="476250"/>
            </a:xfrm>
            <a:custGeom>
              <a:avLst/>
              <a:gdLst>
                <a:gd name="T0" fmla="*/ 454 w 490"/>
                <a:gd name="T1" fmla="*/ 176 h 300"/>
                <a:gd name="T2" fmla="*/ 479 w 490"/>
                <a:gd name="T3" fmla="*/ 138 h 300"/>
                <a:gd name="T4" fmla="*/ 479 w 490"/>
                <a:gd name="T5" fmla="*/ 138 h 300"/>
                <a:gd name="T6" fmla="*/ 490 w 490"/>
                <a:gd name="T7" fmla="*/ 150 h 300"/>
                <a:gd name="T8" fmla="*/ 490 w 490"/>
                <a:gd name="T9" fmla="*/ 300 h 300"/>
                <a:gd name="T10" fmla="*/ 0 w 490"/>
                <a:gd name="T11" fmla="*/ 300 h 300"/>
                <a:gd name="T12" fmla="*/ 0 w 490"/>
                <a:gd name="T13" fmla="*/ 104 h 300"/>
                <a:gd name="T14" fmla="*/ 0 w 490"/>
                <a:gd name="T15" fmla="*/ 104 h 300"/>
                <a:gd name="T16" fmla="*/ 40 w 490"/>
                <a:gd name="T17" fmla="*/ 88 h 300"/>
                <a:gd name="T18" fmla="*/ 85 w 490"/>
                <a:gd name="T19" fmla="*/ 72 h 300"/>
                <a:gd name="T20" fmla="*/ 139 w 490"/>
                <a:gd name="T21" fmla="*/ 54 h 300"/>
                <a:gd name="T22" fmla="*/ 198 w 490"/>
                <a:gd name="T23" fmla="*/ 36 h 300"/>
                <a:gd name="T24" fmla="*/ 257 w 490"/>
                <a:gd name="T25" fmla="*/ 19 h 300"/>
                <a:gd name="T26" fmla="*/ 286 w 490"/>
                <a:gd name="T27" fmla="*/ 12 h 300"/>
                <a:gd name="T28" fmla="*/ 314 w 490"/>
                <a:gd name="T29" fmla="*/ 7 h 300"/>
                <a:gd name="T30" fmla="*/ 339 w 490"/>
                <a:gd name="T31" fmla="*/ 1 h 300"/>
                <a:gd name="T32" fmla="*/ 361 w 490"/>
                <a:gd name="T33" fmla="*/ 0 h 300"/>
                <a:gd name="T34" fmla="*/ 361 w 490"/>
                <a:gd name="T35" fmla="*/ 0 h 300"/>
                <a:gd name="T36" fmla="*/ 359 w 490"/>
                <a:gd name="T37" fmla="*/ 9 h 300"/>
                <a:gd name="T38" fmla="*/ 356 w 490"/>
                <a:gd name="T39" fmla="*/ 21 h 300"/>
                <a:gd name="T40" fmla="*/ 355 w 490"/>
                <a:gd name="T41" fmla="*/ 34 h 300"/>
                <a:gd name="T42" fmla="*/ 355 w 490"/>
                <a:gd name="T43" fmla="*/ 50 h 300"/>
                <a:gd name="T44" fmla="*/ 357 w 490"/>
                <a:gd name="T45" fmla="*/ 66 h 300"/>
                <a:gd name="T46" fmla="*/ 360 w 490"/>
                <a:gd name="T47" fmla="*/ 74 h 300"/>
                <a:gd name="T48" fmla="*/ 364 w 490"/>
                <a:gd name="T49" fmla="*/ 80 h 300"/>
                <a:gd name="T50" fmla="*/ 368 w 490"/>
                <a:gd name="T51" fmla="*/ 88 h 300"/>
                <a:gd name="T52" fmla="*/ 374 w 490"/>
                <a:gd name="T53" fmla="*/ 95 h 300"/>
                <a:gd name="T54" fmla="*/ 454 w 490"/>
                <a:gd name="T55" fmla="*/ 176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0" h="300">
                  <a:moveTo>
                    <a:pt x="454" y="176"/>
                  </a:moveTo>
                  <a:lnTo>
                    <a:pt x="479" y="138"/>
                  </a:lnTo>
                  <a:lnTo>
                    <a:pt x="479" y="138"/>
                  </a:lnTo>
                  <a:lnTo>
                    <a:pt x="490" y="150"/>
                  </a:lnTo>
                  <a:lnTo>
                    <a:pt x="490" y="300"/>
                  </a:lnTo>
                  <a:lnTo>
                    <a:pt x="0" y="30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40" y="88"/>
                  </a:lnTo>
                  <a:lnTo>
                    <a:pt x="85" y="72"/>
                  </a:lnTo>
                  <a:lnTo>
                    <a:pt x="139" y="54"/>
                  </a:lnTo>
                  <a:lnTo>
                    <a:pt x="198" y="36"/>
                  </a:lnTo>
                  <a:lnTo>
                    <a:pt x="257" y="19"/>
                  </a:lnTo>
                  <a:lnTo>
                    <a:pt x="286" y="12"/>
                  </a:lnTo>
                  <a:lnTo>
                    <a:pt x="314" y="7"/>
                  </a:lnTo>
                  <a:lnTo>
                    <a:pt x="339" y="1"/>
                  </a:lnTo>
                  <a:lnTo>
                    <a:pt x="361" y="0"/>
                  </a:lnTo>
                  <a:lnTo>
                    <a:pt x="361" y="0"/>
                  </a:lnTo>
                  <a:lnTo>
                    <a:pt x="359" y="9"/>
                  </a:lnTo>
                  <a:lnTo>
                    <a:pt x="356" y="21"/>
                  </a:lnTo>
                  <a:lnTo>
                    <a:pt x="355" y="34"/>
                  </a:lnTo>
                  <a:lnTo>
                    <a:pt x="355" y="50"/>
                  </a:lnTo>
                  <a:lnTo>
                    <a:pt x="357" y="66"/>
                  </a:lnTo>
                  <a:lnTo>
                    <a:pt x="360" y="74"/>
                  </a:lnTo>
                  <a:lnTo>
                    <a:pt x="364" y="80"/>
                  </a:lnTo>
                  <a:lnTo>
                    <a:pt x="368" y="88"/>
                  </a:lnTo>
                  <a:lnTo>
                    <a:pt x="374" y="95"/>
                  </a:lnTo>
                  <a:lnTo>
                    <a:pt x="454" y="17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961856" y="2400547"/>
            <a:ext cx="233363" cy="406400"/>
            <a:chOff x="4498654" y="1543844"/>
            <a:chExt cx="233363" cy="406400"/>
          </a:xfrm>
          <a:solidFill>
            <a:schemeClr val="bg1"/>
          </a:solidFill>
        </p:grpSpPr>
        <p:sp>
          <p:nvSpPr>
            <p:cNvPr id="245" name="Freeform 15"/>
            <p:cNvSpPr>
              <a:spLocks/>
            </p:cNvSpPr>
            <p:nvPr/>
          </p:nvSpPr>
          <p:spPr bwMode="auto">
            <a:xfrm>
              <a:off x="4681539" y="1727994"/>
              <a:ext cx="33338" cy="222250"/>
            </a:xfrm>
            <a:custGeom>
              <a:avLst/>
              <a:gdLst>
                <a:gd name="T0" fmla="*/ 0 w 21"/>
                <a:gd name="T1" fmla="*/ 9 h 140"/>
                <a:gd name="T2" fmla="*/ 0 w 21"/>
                <a:gd name="T3" fmla="*/ 9 h 140"/>
                <a:gd name="T4" fmla="*/ 11 w 21"/>
                <a:gd name="T5" fmla="*/ 0 h 140"/>
                <a:gd name="T6" fmla="*/ 21 w 21"/>
                <a:gd name="T7" fmla="*/ 140 h 140"/>
                <a:gd name="T8" fmla="*/ 9 w 21"/>
                <a:gd name="T9" fmla="*/ 140 h 140"/>
                <a:gd name="T10" fmla="*/ 0 w 21"/>
                <a:gd name="T1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40">
                  <a:moveTo>
                    <a:pt x="0" y="9"/>
                  </a:moveTo>
                  <a:lnTo>
                    <a:pt x="0" y="9"/>
                  </a:lnTo>
                  <a:lnTo>
                    <a:pt x="11" y="0"/>
                  </a:lnTo>
                  <a:lnTo>
                    <a:pt x="21" y="140"/>
                  </a:lnTo>
                  <a:lnTo>
                    <a:pt x="9" y="140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498654" y="1543844"/>
              <a:ext cx="233363" cy="404813"/>
              <a:chOff x="4514056" y="1540669"/>
              <a:chExt cx="233363" cy="404813"/>
            </a:xfrm>
            <a:grpFill/>
          </p:grpSpPr>
          <p:sp>
            <p:nvSpPr>
              <p:cNvPr id="247" name="Freeform 14"/>
              <p:cNvSpPr>
                <a:spLocks/>
              </p:cNvSpPr>
              <p:nvPr/>
            </p:nvSpPr>
            <p:spPr bwMode="auto">
              <a:xfrm>
                <a:off x="4514056" y="1540669"/>
                <a:ext cx="233363" cy="230188"/>
              </a:xfrm>
              <a:custGeom>
                <a:avLst/>
                <a:gdLst>
                  <a:gd name="T0" fmla="*/ 89 w 147"/>
                  <a:gd name="T1" fmla="*/ 0 h 145"/>
                  <a:gd name="T2" fmla="*/ 147 w 147"/>
                  <a:gd name="T3" fmla="*/ 88 h 145"/>
                  <a:gd name="T4" fmla="*/ 147 w 147"/>
                  <a:gd name="T5" fmla="*/ 88 h 145"/>
                  <a:gd name="T6" fmla="*/ 140 w 147"/>
                  <a:gd name="T7" fmla="*/ 96 h 145"/>
                  <a:gd name="T8" fmla="*/ 125 w 147"/>
                  <a:gd name="T9" fmla="*/ 115 h 145"/>
                  <a:gd name="T10" fmla="*/ 125 w 147"/>
                  <a:gd name="T11" fmla="*/ 115 h 145"/>
                  <a:gd name="T12" fmla="*/ 114 w 147"/>
                  <a:gd name="T13" fmla="*/ 124 h 145"/>
                  <a:gd name="T14" fmla="*/ 114 w 147"/>
                  <a:gd name="T15" fmla="*/ 124 h 145"/>
                  <a:gd name="T16" fmla="*/ 104 w 147"/>
                  <a:gd name="T17" fmla="*/ 132 h 145"/>
                  <a:gd name="T18" fmla="*/ 93 w 147"/>
                  <a:gd name="T19" fmla="*/ 138 h 145"/>
                  <a:gd name="T20" fmla="*/ 82 w 147"/>
                  <a:gd name="T21" fmla="*/ 144 h 145"/>
                  <a:gd name="T22" fmla="*/ 77 w 147"/>
                  <a:gd name="T23" fmla="*/ 145 h 145"/>
                  <a:gd name="T24" fmla="*/ 72 w 147"/>
                  <a:gd name="T25" fmla="*/ 145 h 145"/>
                  <a:gd name="T26" fmla="*/ 72 w 147"/>
                  <a:gd name="T27" fmla="*/ 145 h 145"/>
                  <a:gd name="T28" fmla="*/ 65 w 147"/>
                  <a:gd name="T29" fmla="*/ 145 h 145"/>
                  <a:gd name="T30" fmla="*/ 59 w 147"/>
                  <a:gd name="T31" fmla="*/ 142 h 145"/>
                  <a:gd name="T32" fmla="*/ 52 w 147"/>
                  <a:gd name="T33" fmla="*/ 140 h 145"/>
                  <a:gd name="T34" fmla="*/ 46 w 147"/>
                  <a:gd name="T35" fmla="*/ 136 h 145"/>
                  <a:gd name="T36" fmla="*/ 33 w 147"/>
                  <a:gd name="T37" fmla="*/ 126 h 145"/>
                  <a:gd name="T38" fmla="*/ 21 w 147"/>
                  <a:gd name="T39" fmla="*/ 116 h 145"/>
                  <a:gd name="T40" fmla="*/ 21 w 147"/>
                  <a:gd name="T41" fmla="*/ 116 h 145"/>
                  <a:gd name="T42" fmla="*/ 5 w 147"/>
                  <a:gd name="T43" fmla="*/ 100 h 145"/>
                  <a:gd name="T44" fmla="*/ 0 w 147"/>
                  <a:gd name="T45" fmla="*/ 94 h 145"/>
                  <a:gd name="T46" fmla="*/ 61 w 147"/>
                  <a:gd name="T47" fmla="*/ 0 h 145"/>
                  <a:gd name="T48" fmla="*/ 89 w 147"/>
                  <a:gd name="T49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7" h="145">
                    <a:moveTo>
                      <a:pt x="89" y="0"/>
                    </a:moveTo>
                    <a:lnTo>
                      <a:pt x="147" y="88"/>
                    </a:lnTo>
                    <a:lnTo>
                      <a:pt x="147" y="88"/>
                    </a:lnTo>
                    <a:lnTo>
                      <a:pt x="140" y="96"/>
                    </a:lnTo>
                    <a:lnTo>
                      <a:pt x="125" y="115"/>
                    </a:lnTo>
                    <a:lnTo>
                      <a:pt x="125" y="115"/>
                    </a:lnTo>
                    <a:lnTo>
                      <a:pt x="114" y="124"/>
                    </a:lnTo>
                    <a:lnTo>
                      <a:pt x="114" y="124"/>
                    </a:lnTo>
                    <a:lnTo>
                      <a:pt x="104" y="132"/>
                    </a:lnTo>
                    <a:lnTo>
                      <a:pt x="93" y="138"/>
                    </a:lnTo>
                    <a:lnTo>
                      <a:pt x="82" y="144"/>
                    </a:lnTo>
                    <a:lnTo>
                      <a:pt x="77" y="145"/>
                    </a:lnTo>
                    <a:lnTo>
                      <a:pt x="72" y="145"/>
                    </a:lnTo>
                    <a:lnTo>
                      <a:pt x="72" y="145"/>
                    </a:lnTo>
                    <a:lnTo>
                      <a:pt x="65" y="145"/>
                    </a:lnTo>
                    <a:lnTo>
                      <a:pt x="59" y="142"/>
                    </a:lnTo>
                    <a:lnTo>
                      <a:pt x="52" y="140"/>
                    </a:lnTo>
                    <a:lnTo>
                      <a:pt x="46" y="136"/>
                    </a:lnTo>
                    <a:lnTo>
                      <a:pt x="33" y="126"/>
                    </a:lnTo>
                    <a:lnTo>
                      <a:pt x="21" y="116"/>
                    </a:lnTo>
                    <a:lnTo>
                      <a:pt x="21" y="116"/>
                    </a:lnTo>
                    <a:lnTo>
                      <a:pt x="5" y="100"/>
                    </a:lnTo>
                    <a:lnTo>
                      <a:pt x="0" y="94"/>
                    </a:lnTo>
                    <a:lnTo>
                      <a:pt x="61" y="0"/>
                    </a:lnTo>
                    <a:lnTo>
                      <a:pt x="8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8" name="Freeform 16"/>
              <p:cNvSpPr>
                <a:spLocks/>
              </p:cNvSpPr>
              <p:nvPr/>
            </p:nvSpPr>
            <p:spPr bwMode="auto">
              <a:xfrm>
                <a:off x="4529931" y="1724819"/>
                <a:ext cx="179388" cy="220663"/>
              </a:xfrm>
              <a:custGeom>
                <a:avLst/>
                <a:gdLst>
                  <a:gd name="T0" fmla="*/ 104 w 113"/>
                  <a:gd name="T1" fmla="*/ 8 h 139"/>
                  <a:gd name="T2" fmla="*/ 113 w 113"/>
                  <a:gd name="T3" fmla="*/ 139 h 139"/>
                  <a:gd name="T4" fmla="*/ 0 w 113"/>
                  <a:gd name="T5" fmla="*/ 139 h 139"/>
                  <a:gd name="T6" fmla="*/ 11 w 113"/>
                  <a:gd name="T7" fmla="*/ 0 h 139"/>
                  <a:gd name="T8" fmla="*/ 11 w 113"/>
                  <a:gd name="T9" fmla="*/ 0 h 139"/>
                  <a:gd name="T10" fmla="*/ 23 w 113"/>
                  <a:gd name="T11" fmla="*/ 10 h 139"/>
                  <a:gd name="T12" fmla="*/ 36 w 113"/>
                  <a:gd name="T13" fmla="*/ 20 h 139"/>
                  <a:gd name="T14" fmla="*/ 42 w 113"/>
                  <a:gd name="T15" fmla="*/ 24 h 139"/>
                  <a:gd name="T16" fmla="*/ 49 w 113"/>
                  <a:gd name="T17" fmla="*/ 26 h 139"/>
                  <a:gd name="T18" fmla="*/ 55 w 113"/>
                  <a:gd name="T19" fmla="*/ 29 h 139"/>
                  <a:gd name="T20" fmla="*/ 62 w 113"/>
                  <a:gd name="T21" fmla="*/ 29 h 139"/>
                  <a:gd name="T22" fmla="*/ 62 w 113"/>
                  <a:gd name="T23" fmla="*/ 29 h 139"/>
                  <a:gd name="T24" fmla="*/ 67 w 113"/>
                  <a:gd name="T25" fmla="*/ 29 h 139"/>
                  <a:gd name="T26" fmla="*/ 72 w 113"/>
                  <a:gd name="T27" fmla="*/ 28 h 139"/>
                  <a:gd name="T28" fmla="*/ 83 w 113"/>
                  <a:gd name="T29" fmla="*/ 22 h 139"/>
                  <a:gd name="T30" fmla="*/ 94 w 113"/>
                  <a:gd name="T31" fmla="*/ 16 h 139"/>
                  <a:gd name="T32" fmla="*/ 104 w 113"/>
                  <a:gd name="T33" fmla="*/ 8 h 139"/>
                  <a:gd name="T34" fmla="*/ 104 w 113"/>
                  <a:gd name="T35" fmla="*/ 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3" h="139">
                    <a:moveTo>
                      <a:pt x="104" y="8"/>
                    </a:moveTo>
                    <a:lnTo>
                      <a:pt x="113" y="139"/>
                    </a:lnTo>
                    <a:lnTo>
                      <a:pt x="0" y="139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23" y="10"/>
                    </a:lnTo>
                    <a:lnTo>
                      <a:pt x="36" y="20"/>
                    </a:lnTo>
                    <a:lnTo>
                      <a:pt x="42" y="24"/>
                    </a:lnTo>
                    <a:lnTo>
                      <a:pt x="49" y="26"/>
                    </a:lnTo>
                    <a:lnTo>
                      <a:pt x="55" y="29"/>
                    </a:lnTo>
                    <a:lnTo>
                      <a:pt x="62" y="29"/>
                    </a:lnTo>
                    <a:lnTo>
                      <a:pt x="62" y="29"/>
                    </a:lnTo>
                    <a:lnTo>
                      <a:pt x="67" y="29"/>
                    </a:lnTo>
                    <a:lnTo>
                      <a:pt x="72" y="28"/>
                    </a:lnTo>
                    <a:lnTo>
                      <a:pt x="83" y="22"/>
                    </a:lnTo>
                    <a:lnTo>
                      <a:pt x="94" y="16"/>
                    </a:lnTo>
                    <a:lnTo>
                      <a:pt x="104" y="8"/>
                    </a:lnTo>
                    <a:lnTo>
                      <a:pt x="104" y="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249" name="Group 248"/>
          <p:cNvGrpSpPr/>
          <p:nvPr/>
        </p:nvGrpSpPr>
        <p:grpSpPr>
          <a:xfrm>
            <a:off x="5774060" y="2187822"/>
            <a:ext cx="617538" cy="614363"/>
            <a:chOff x="4310858" y="1331119"/>
            <a:chExt cx="617538" cy="614363"/>
          </a:xfrm>
          <a:pattFill prst="pct90">
            <a:fgClr>
              <a:srgbClr val="00B050"/>
            </a:fgClr>
            <a:bgClr>
              <a:schemeClr val="bg1"/>
            </a:bgClr>
          </a:pattFill>
        </p:grpSpPr>
        <p:sp>
          <p:nvSpPr>
            <p:cNvPr id="250" name="Freeform 11"/>
            <p:cNvSpPr>
              <a:spLocks/>
            </p:cNvSpPr>
            <p:nvPr/>
          </p:nvSpPr>
          <p:spPr bwMode="auto">
            <a:xfrm>
              <a:off x="4641058" y="1331119"/>
              <a:ext cx="287338" cy="419100"/>
            </a:xfrm>
            <a:custGeom>
              <a:avLst/>
              <a:gdLst>
                <a:gd name="T0" fmla="*/ 170 w 181"/>
                <a:gd name="T1" fmla="*/ 32 h 264"/>
                <a:gd name="T2" fmla="*/ 181 w 181"/>
                <a:gd name="T3" fmla="*/ 76 h 264"/>
                <a:gd name="T4" fmla="*/ 181 w 181"/>
                <a:gd name="T5" fmla="*/ 76 h 264"/>
                <a:gd name="T6" fmla="*/ 181 w 181"/>
                <a:gd name="T7" fmla="*/ 76 h 264"/>
                <a:gd name="T8" fmla="*/ 175 w 181"/>
                <a:gd name="T9" fmla="*/ 130 h 264"/>
                <a:gd name="T10" fmla="*/ 167 w 181"/>
                <a:gd name="T11" fmla="*/ 182 h 264"/>
                <a:gd name="T12" fmla="*/ 85 w 181"/>
                <a:gd name="T13" fmla="*/ 264 h 264"/>
                <a:gd name="T14" fmla="*/ 58 w 181"/>
                <a:gd name="T15" fmla="*/ 220 h 264"/>
                <a:gd name="T16" fmla="*/ 0 w 181"/>
                <a:gd name="T17" fmla="*/ 132 h 264"/>
                <a:gd name="T18" fmla="*/ 0 w 181"/>
                <a:gd name="T19" fmla="*/ 128 h 264"/>
                <a:gd name="T20" fmla="*/ 0 w 181"/>
                <a:gd name="T21" fmla="*/ 128 h 264"/>
                <a:gd name="T22" fmla="*/ 13 w 181"/>
                <a:gd name="T23" fmla="*/ 124 h 264"/>
                <a:gd name="T24" fmla="*/ 26 w 181"/>
                <a:gd name="T25" fmla="*/ 119 h 264"/>
                <a:gd name="T26" fmla="*/ 41 w 181"/>
                <a:gd name="T27" fmla="*/ 111 h 264"/>
                <a:gd name="T28" fmla="*/ 54 w 181"/>
                <a:gd name="T29" fmla="*/ 103 h 264"/>
                <a:gd name="T30" fmla="*/ 68 w 181"/>
                <a:gd name="T31" fmla="*/ 93 h 264"/>
                <a:gd name="T32" fmla="*/ 82 w 181"/>
                <a:gd name="T33" fmla="*/ 82 h 264"/>
                <a:gd name="T34" fmla="*/ 107 w 181"/>
                <a:gd name="T35" fmla="*/ 59 h 264"/>
                <a:gd name="T36" fmla="*/ 129 w 181"/>
                <a:gd name="T37" fmla="*/ 36 h 264"/>
                <a:gd name="T38" fmla="*/ 146 w 181"/>
                <a:gd name="T39" fmla="*/ 18 h 264"/>
                <a:gd name="T40" fmla="*/ 162 w 181"/>
                <a:gd name="T41" fmla="*/ 0 h 264"/>
                <a:gd name="T42" fmla="*/ 170 w 181"/>
                <a:gd name="T43" fmla="*/ 3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64">
                  <a:moveTo>
                    <a:pt x="170" y="32"/>
                  </a:moveTo>
                  <a:lnTo>
                    <a:pt x="181" y="76"/>
                  </a:lnTo>
                  <a:lnTo>
                    <a:pt x="181" y="76"/>
                  </a:lnTo>
                  <a:lnTo>
                    <a:pt x="181" y="76"/>
                  </a:lnTo>
                  <a:lnTo>
                    <a:pt x="175" y="130"/>
                  </a:lnTo>
                  <a:lnTo>
                    <a:pt x="167" y="182"/>
                  </a:lnTo>
                  <a:lnTo>
                    <a:pt x="85" y="264"/>
                  </a:lnTo>
                  <a:lnTo>
                    <a:pt x="58" y="220"/>
                  </a:lnTo>
                  <a:lnTo>
                    <a:pt x="0" y="132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13" y="124"/>
                  </a:lnTo>
                  <a:lnTo>
                    <a:pt x="26" y="119"/>
                  </a:lnTo>
                  <a:lnTo>
                    <a:pt x="41" y="111"/>
                  </a:lnTo>
                  <a:lnTo>
                    <a:pt x="54" y="103"/>
                  </a:lnTo>
                  <a:lnTo>
                    <a:pt x="68" y="93"/>
                  </a:lnTo>
                  <a:lnTo>
                    <a:pt x="82" y="82"/>
                  </a:lnTo>
                  <a:lnTo>
                    <a:pt x="107" y="59"/>
                  </a:lnTo>
                  <a:lnTo>
                    <a:pt x="129" y="36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70" y="3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1" name="Freeform 13"/>
            <p:cNvSpPr>
              <a:spLocks/>
            </p:cNvSpPr>
            <p:nvPr/>
          </p:nvSpPr>
          <p:spPr bwMode="auto">
            <a:xfrm>
              <a:off x="4698208" y="1620044"/>
              <a:ext cx="207963" cy="325438"/>
            </a:xfrm>
            <a:custGeom>
              <a:avLst/>
              <a:gdLst>
                <a:gd name="T0" fmla="*/ 49 w 131"/>
                <a:gd name="T1" fmla="*/ 82 h 205"/>
                <a:gd name="T2" fmla="*/ 131 w 131"/>
                <a:gd name="T3" fmla="*/ 0 h 205"/>
                <a:gd name="T4" fmla="*/ 131 w 131"/>
                <a:gd name="T5" fmla="*/ 0 h 205"/>
                <a:gd name="T6" fmla="*/ 122 w 131"/>
                <a:gd name="T7" fmla="*/ 53 h 205"/>
                <a:gd name="T8" fmla="*/ 111 w 131"/>
                <a:gd name="T9" fmla="*/ 104 h 205"/>
                <a:gd name="T10" fmla="*/ 99 w 131"/>
                <a:gd name="T11" fmla="*/ 155 h 205"/>
                <a:gd name="T12" fmla="*/ 86 w 131"/>
                <a:gd name="T13" fmla="*/ 205 h 205"/>
                <a:gd name="T14" fmla="*/ 10 w 131"/>
                <a:gd name="T15" fmla="*/ 205 h 205"/>
                <a:gd name="T16" fmla="*/ 0 w 131"/>
                <a:gd name="T17" fmla="*/ 65 h 205"/>
                <a:gd name="T18" fmla="*/ 0 w 131"/>
                <a:gd name="T19" fmla="*/ 65 h 205"/>
                <a:gd name="T20" fmla="*/ 15 w 131"/>
                <a:gd name="T21" fmla="*/ 46 h 205"/>
                <a:gd name="T22" fmla="*/ 22 w 131"/>
                <a:gd name="T23" fmla="*/ 38 h 205"/>
                <a:gd name="T24" fmla="*/ 49 w 131"/>
                <a:gd name="T25" fmla="*/ 8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05">
                  <a:moveTo>
                    <a:pt x="49" y="82"/>
                  </a:moveTo>
                  <a:lnTo>
                    <a:pt x="131" y="0"/>
                  </a:lnTo>
                  <a:lnTo>
                    <a:pt x="131" y="0"/>
                  </a:lnTo>
                  <a:lnTo>
                    <a:pt x="122" y="53"/>
                  </a:lnTo>
                  <a:lnTo>
                    <a:pt x="111" y="104"/>
                  </a:lnTo>
                  <a:lnTo>
                    <a:pt x="99" y="155"/>
                  </a:lnTo>
                  <a:lnTo>
                    <a:pt x="86" y="205"/>
                  </a:lnTo>
                  <a:lnTo>
                    <a:pt x="10" y="20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5" y="46"/>
                  </a:lnTo>
                  <a:lnTo>
                    <a:pt x="22" y="38"/>
                  </a:lnTo>
                  <a:lnTo>
                    <a:pt x="49" y="8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2" name="Freeform 17"/>
            <p:cNvSpPr>
              <a:spLocks/>
            </p:cNvSpPr>
            <p:nvPr/>
          </p:nvSpPr>
          <p:spPr bwMode="auto">
            <a:xfrm>
              <a:off x="4310858" y="1331119"/>
              <a:ext cx="285750" cy="419100"/>
            </a:xfrm>
            <a:custGeom>
              <a:avLst/>
              <a:gdLst>
                <a:gd name="T0" fmla="*/ 180 w 180"/>
                <a:gd name="T1" fmla="*/ 128 h 264"/>
                <a:gd name="T2" fmla="*/ 180 w 180"/>
                <a:gd name="T3" fmla="*/ 132 h 264"/>
                <a:gd name="T4" fmla="*/ 119 w 180"/>
                <a:gd name="T5" fmla="*/ 226 h 264"/>
                <a:gd name="T6" fmla="*/ 94 w 180"/>
                <a:gd name="T7" fmla="*/ 264 h 264"/>
                <a:gd name="T8" fmla="*/ 14 w 180"/>
                <a:gd name="T9" fmla="*/ 182 h 264"/>
                <a:gd name="T10" fmla="*/ 14 w 180"/>
                <a:gd name="T11" fmla="*/ 182 h 264"/>
                <a:gd name="T12" fmla="*/ 6 w 180"/>
                <a:gd name="T13" fmla="*/ 135 h 264"/>
                <a:gd name="T14" fmla="*/ 0 w 180"/>
                <a:gd name="T15" fmla="*/ 88 h 264"/>
                <a:gd name="T16" fmla="*/ 0 w 180"/>
                <a:gd name="T17" fmla="*/ 88 h 264"/>
                <a:gd name="T18" fmla="*/ 11 w 180"/>
                <a:gd name="T19" fmla="*/ 32 h 264"/>
                <a:gd name="T20" fmla="*/ 17 w 180"/>
                <a:gd name="T21" fmla="*/ 0 h 264"/>
                <a:gd name="T22" fmla="*/ 17 w 180"/>
                <a:gd name="T23" fmla="*/ 0 h 264"/>
                <a:gd name="T24" fmla="*/ 33 w 180"/>
                <a:gd name="T25" fmla="*/ 18 h 264"/>
                <a:gd name="T26" fmla="*/ 52 w 180"/>
                <a:gd name="T27" fmla="*/ 36 h 264"/>
                <a:gd name="T28" fmla="*/ 74 w 180"/>
                <a:gd name="T29" fmla="*/ 59 h 264"/>
                <a:gd name="T30" fmla="*/ 99 w 180"/>
                <a:gd name="T31" fmla="*/ 82 h 264"/>
                <a:gd name="T32" fmla="*/ 112 w 180"/>
                <a:gd name="T33" fmla="*/ 93 h 264"/>
                <a:gd name="T34" fmla="*/ 125 w 180"/>
                <a:gd name="T35" fmla="*/ 103 h 264"/>
                <a:gd name="T36" fmla="*/ 140 w 180"/>
                <a:gd name="T37" fmla="*/ 111 h 264"/>
                <a:gd name="T38" fmla="*/ 153 w 180"/>
                <a:gd name="T39" fmla="*/ 119 h 264"/>
                <a:gd name="T40" fmla="*/ 167 w 180"/>
                <a:gd name="T41" fmla="*/ 124 h 264"/>
                <a:gd name="T42" fmla="*/ 180 w 180"/>
                <a:gd name="T43" fmla="*/ 128 h 264"/>
                <a:gd name="T44" fmla="*/ 180 w 180"/>
                <a:gd name="T45" fmla="*/ 128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80" h="264">
                  <a:moveTo>
                    <a:pt x="180" y="128"/>
                  </a:moveTo>
                  <a:lnTo>
                    <a:pt x="180" y="132"/>
                  </a:lnTo>
                  <a:lnTo>
                    <a:pt x="119" y="226"/>
                  </a:lnTo>
                  <a:lnTo>
                    <a:pt x="94" y="264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6" y="135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11" y="3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33" y="18"/>
                  </a:lnTo>
                  <a:lnTo>
                    <a:pt x="52" y="36"/>
                  </a:lnTo>
                  <a:lnTo>
                    <a:pt x="74" y="59"/>
                  </a:lnTo>
                  <a:lnTo>
                    <a:pt x="99" y="82"/>
                  </a:lnTo>
                  <a:lnTo>
                    <a:pt x="112" y="93"/>
                  </a:lnTo>
                  <a:lnTo>
                    <a:pt x="125" y="103"/>
                  </a:lnTo>
                  <a:lnTo>
                    <a:pt x="140" y="111"/>
                  </a:lnTo>
                  <a:lnTo>
                    <a:pt x="153" y="119"/>
                  </a:lnTo>
                  <a:lnTo>
                    <a:pt x="167" y="124"/>
                  </a:lnTo>
                  <a:lnTo>
                    <a:pt x="180" y="128"/>
                  </a:lnTo>
                  <a:lnTo>
                    <a:pt x="180" y="12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3" name="Freeform 18"/>
            <p:cNvSpPr>
              <a:spLocks/>
            </p:cNvSpPr>
            <p:nvPr/>
          </p:nvSpPr>
          <p:spPr bwMode="auto">
            <a:xfrm>
              <a:off x="4333083" y="1620044"/>
              <a:ext cx="200025" cy="325438"/>
            </a:xfrm>
            <a:custGeom>
              <a:avLst/>
              <a:gdLst>
                <a:gd name="T0" fmla="*/ 126 w 126"/>
                <a:gd name="T1" fmla="*/ 66 h 205"/>
                <a:gd name="T2" fmla="*/ 115 w 126"/>
                <a:gd name="T3" fmla="*/ 205 h 205"/>
                <a:gd name="T4" fmla="*/ 44 w 126"/>
                <a:gd name="T5" fmla="*/ 205 h 205"/>
                <a:gd name="T6" fmla="*/ 44 w 126"/>
                <a:gd name="T7" fmla="*/ 205 h 205"/>
                <a:gd name="T8" fmla="*/ 44 w 126"/>
                <a:gd name="T9" fmla="*/ 205 h 205"/>
                <a:gd name="T10" fmla="*/ 31 w 126"/>
                <a:gd name="T11" fmla="*/ 155 h 205"/>
                <a:gd name="T12" fmla="*/ 19 w 126"/>
                <a:gd name="T13" fmla="*/ 104 h 205"/>
                <a:gd name="T14" fmla="*/ 9 w 126"/>
                <a:gd name="T15" fmla="*/ 53 h 205"/>
                <a:gd name="T16" fmla="*/ 0 w 126"/>
                <a:gd name="T17" fmla="*/ 0 h 205"/>
                <a:gd name="T18" fmla="*/ 80 w 126"/>
                <a:gd name="T19" fmla="*/ 82 h 205"/>
                <a:gd name="T20" fmla="*/ 105 w 126"/>
                <a:gd name="T21" fmla="*/ 44 h 205"/>
                <a:gd name="T22" fmla="*/ 105 w 126"/>
                <a:gd name="T23" fmla="*/ 44 h 205"/>
                <a:gd name="T24" fmla="*/ 110 w 126"/>
                <a:gd name="T25" fmla="*/ 50 h 205"/>
                <a:gd name="T26" fmla="*/ 126 w 126"/>
                <a:gd name="T27" fmla="*/ 66 h 205"/>
                <a:gd name="T28" fmla="*/ 126 w 126"/>
                <a:gd name="T29" fmla="*/ 66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6" h="205">
                  <a:moveTo>
                    <a:pt x="126" y="66"/>
                  </a:moveTo>
                  <a:lnTo>
                    <a:pt x="115" y="205"/>
                  </a:lnTo>
                  <a:lnTo>
                    <a:pt x="44" y="205"/>
                  </a:lnTo>
                  <a:lnTo>
                    <a:pt x="44" y="205"/>
                  </a:lnTo>
                  <a:lnTo>
                    <a:pt x="44" y="205"/>
                  </a:lnTo>
                  <a:lnTo>
                    <a:pt x="31" y="155"/>
                  </a:lnTo>
                  <a:lnTo>
                    <a:pt x="19" y="104"/>
                  </a:lnTo>
                  <a:lnTo>
                    <a:pt x="9" y="53"/>
                  </a:lnTo>
                  <a:lnTo>
                    <a:pt x="0" y="0"/>
                  </a:lnTo>
                  <a:lnTo>
                    <a:pt x="80" y="82"/>
                  </a:lnTo>
                  <a:lnTo>
                    <a:pt x="105" y="44"/>
                  </a:lnTo>
                  <a:lnTo>
                    <a:pt x="105" y="44"/>
                  </a:lnTo>
                  <a:lnTo>
                    <a:pt x="110" y="50"/>
                  </a:lnTo>
                  <a:lnTo>
                    <a:pt x="126" y="66"/>
                  </a:lnTo>
                  <a:lnTo>
                    <a:pt x="126" y="6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5200177" y="2227510"/>
            <a:ext cx="1787525" cy="576262"/>
            <a:chOff x="3736975" y="1370807"/>
            <a:chExt cx="1787525" cy="576262"/>
          </a:xfrm>
          <a:solidFill>
            <a:schemeClr val="bg2"/>
          </a:solidFill>
        </p:grpSpPr>
        <p:sp>
          <p:nvSpPr>
            <p:cNvPr id="255" name="Freeform 12"/>
            <p:cNvSpPr>
              <a:spLocks/>
            </p:cNvSpPr>
            <p:nvPr/>
          </p:nvSpPr>
          <p:spPr bwMode="auto">
            <a:xfrm>
              <a:off x="4835526" y="1375569"/>
              <a:ext cx="106363" cy="571500"/>
            </a:xfrm>
            <a:custGeom>
              <a:avLst/>
              <a:gdLst>
                <a:gd name="T0" fmla="*/ 67 w 67"/>
                <a:gd name="T1" fmla="*/ 7 h 360"/>
                <a:gd name="T2" fmla="*/ 67 w 67"/>
                <a:gd name="T3" fmla="*/ 7 h 360"/>
                <a:gd name="T4" fmla="*/ 66 w 67"/>
                <a:gd name="T5" fmla="*/ 51 h 360"/>
                <a:gd name="T6" fmla="*/ 63 w 67"/>
                <a:gd name="T7" fmla="*/ 97 h 360"/>
                <a:gd name="T8" fmla="*/ 61 w 67"/>
                <a:gd name="T9" fmla="*/ 142 h 360"/>
                <a:gd name="T10" fmla="*/ 56 w 67"/>
                <a:gd name="T11" fmla="*/ 185 h 360"/>
                <a:gd name="T12" fmla="*/ 49 w 67"/>
                <a:gd name="T13" fmla="*/ 230 h 360"/>
                <a:gd name="T14" fmla="*/ 41 w 67"/>
                <a:gd name="T15" fmla="*/ 275 h 360"/>
                <a:gd name="T16" fmla="*/ 32 w 67"/>
                <a:gd name="T17" fmla="*/ 318 h 360"/>
                <a:gd name="T18" fmla="*/ 23 w 67"/>
                <a:gd name="T19" fmla="*/ 360 h 360"/>
                <a:gd name="T20" fmla="*/ 0 w 67"/>
                <a:gd name="T21" fmla="*/ 360 h 360"/>
                <a:gd name="T22" fmla="*/ 0 w 67"/>
                <a:gd name="T23" fmla="*/ 360 h 360"/>
                <a:gd name="T24" fmla="*/ 13 w 67"/>
                <a:gd name="T25" fmla="*/ 310 h 360"/>
                <a:gd name="T26" fmla="*/ 25 w 67"/>
                <a:gd name="T27" fmla="*/ 259 h 360"/>
                <a:gd name="T28" fmla="*/ 36 w 67"/>
                <a:gd name="T29" fmla="*/ 208 h 360"/>
                <a:gd name="T30" fmla="*/ 45 w 67"/>
                <a:gd name="T31" fmla="*/ 155 h 360"/>
                <a:gd name="T32" fmla="*/ 45 w 67"/>
                <a:gd name="T33" fmla="*/ 155 h 360"/>
                <a:gd name="T34" fmla="*/ 53 w 67"/>
                <a:gd name="T35" fmla="*/ 103 h 360"/>
                <a:gd name="T36" fmla="*/ 59 w 67"/>
                <a:gd name="T37" fmla="*/ 49 h 360"/>
                <a:gd name="T38" fmla="*/ 59 w 67"/>
                <a:gd name="T39" fmla="*/ 49 h 360"/>
                <a:gd name="T40" fmla="*/ 59 w 67"/>
                <a:gd name="T41" fmla="*/ 49 h 360"/>
                <a:gd name="T42" fmla="*/ 61 w 67"/>
                <a:gd name="T43" fmla="*/ 26 h 360"/>
                <a:gd name="T44" fmla="*/ 61 w 67"/>
                <a:gd name="T45" fmla="*/ 0 h 360"/>
                <a:gd name="T46" fmla="*/ 67 w 67"/>
                <a:gd name="T47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7" h="360">
                  <a:moveTo>
                    <a:pt x="67" y="7"/>
                  </a:moveTo>
                  <a:lnTo>
                    <a:pt x="67" y="7"/>
                  </a:lnTo>
                  <a:lnTo>
                    <a:pt x="66" y="51"/>
                  </a:lnTo>
                  <a:lnTo>
                    <a:pt x="63" y="97"/>
                  </a:lnTo>
                  <a:lnTo>
                    <a:pt x="61" y="142"/>
                  </a:lnTo>
                  <a:lnTo>
                    <a:pt x="56" y="185"/>
                  </a:lnTo>
                  <a:lnTo>
                    <a:pt x="49" y="230"/>
                  </a:lnTo>
                  <a:lnTo>
                    <a:pt x="41" y="275"/>
                  </a:lnTo>
                  <a:lnTo>
                    <a:pt x="32" y="318"/>
                  </a:lnTo>
                  <a:lnTo>
                    <a:pt x="23" y="36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13" y="310"/>
                  </a:lnTo>
                  <a:lnTo>
                    <a:pt x="25" y="259"/>
                  </a:lnTo>
                  <a:lnTo>
                    <a:pt x="36" y="208"/>
                  </a:lnTo>
                  <a:lnTo>
                    <a:pt x="45" y="155"/>
                  </a:lnTo>
                  <a:lnTo>
                    <a:pt x="45" y="155"/>
                  </a:lnTo>
                  <a:lnTo>
                    <a:pt x="53" y="103"/>
                  </a:lnTo>
                  <a:lnTo>
                    <a:pt x="59" y="49"/>
                  </a:lnTo>
                  <a:lnTo>
                    <a:pt x="59" y="49"/>
                  </a:lnTo>
                  <a:lnTo>
                    <a:pt x="59" y="49"/>
                  </a:lnTo>
                  <a:lnTo>
                    <a:pt x="61" y="26"/>
                  </a:lnTo>
                  <a:lnTo>
                    <a:pt x="61" y="0"/>
                  </a:lnTo>
                  <a:lnTo>
                    <a:pt x="67" y="7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6" name="Freeform 20"/>
            <p:cNvSpPr>
              <a:spLocks/>
            </p:cNvSpPr>
            <p:nvPr/>
          </p:nvSpPr>
          <p:spPr bwMode="auto">
            <a:xfrm>
              <a:off x="4305301" y="1420019"/>
              <a:ext cx="98425" cy="527050"/>
            </a:xfrm>
            <a:custGeom>
              <a:avLst/>
              <a:gdLst>
                <a:gd name="T0" fmla="*/ 4 w 62"/>
                <a:gd name="T1" fmla="*/ 33 h 332"/>
                <a:gd name="T2" fmla="*/ 4 w 62"/>
                <a:gd name="T3" fmla="*/ 33 h 332"/>
                <a:gd name="T4" fmla="*/ 10 w 62"/>
                <a:gd name="T5" fmla="*/ 80 h 332"/>
                <a:gd name="T6" fmla="*/ 18 w 62"/>
                <a:gd name="T7" fmla="*/ 127 h 332"/>
                <a:gd name="T8" fmla="*/ 18 w 62"/>
                <a:gd name="T9" fmla="*/ 127 h 332"/>
                <a:gd name="T10" fmla="*/ 27 w 62"/>
                <a:gd name="T11" fmla="*/ 180 h 332"/>
                <a:gd name="T12" fmla="*/ 37 w 62"/>
                <a:gd name="T13" fmla="*/ 231 h 332"/>
                <a:gd name="T14" fmla="*/ 49 w 62"/>
                <a:gd name="T15" fmla="*/ 282 h 332"/>
                <a:gd name="T16" fmla="*/ 62 w 62"/>
                <a:gd name="T17" fmla="*/ 332 h 332"/>
                <a:gd name="T18" fmla="*/ 62 w 62"/>
                <a:gd name="T19" fmla="*/ 332 h 332"/>
                <a:gd name="T20" fmla="*/ 39 w 62"/>
                <a:gd name="T21" fmla="*/ 332 h 332"/>
                <a:gd name="T22" fmla="*/ 39 w 62"/>
                <a:gd name="T23" fmla="*/ 332 h 332"/>
                <a:gd name="T24" fmla="*/ 29 w 62"/>
                <a:gd name="T25" fmla="*/ 293 h 332"/>
                <a:gd name="T26" fmla="*/ 20 w 62"/>
                <a:gd name="T27" fmla="*/ 253 h 332"/>
                <a:gd name="T28" fmla="*/ 14 w 62"/>
                <a:gd name="T29" fmla="*/ 211 h 332"/>
                <a:gd name="T30" fmla="*/ 8 w 62"/>
                <a:gd name="T31" fmla="*/ 169 h 332"/>
                <a:gd name="T32" fmla="*/ 3 w 62"/>
                <a:gd name="T33" fmla="*/ 127 h 332"/>
                <a:gd name="T34" fmla="*/ 0 w 62"/>
                <a:gd name="T35" fmla="*/ 85 h 332"/>
                <a:gd name="T36" fmla="*/ 0 w 62"/>
                <a:gd name="T37" fmla="*/ 42 h 332"/>
                <a:gd name="T38" fmla="*/ 2 w 62"/>
                <a:gd name="T39" fmla="*/ 0 h 332"/>
                <a:gd name="T40" fmla="*/ 2 w 62"/>
                <a:gd name="T41" fmla="*/ 0 h 332"/>
                <a:gd name="T42" fmla="*/ 4 w 62"/>
                <a:gd name="T43" fmla="*/ 33 h 332"/>
                <a:gd name="T44" fmla="*/ 4 w 62"/>
                <a:gd name="T45" fmla="*/ 3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2" h="332">
                  <a:moveTo>
                    <a:pt x="4" y="33"/>
                  </a:moveTo>
                  <a:lnTo>
                    <a:pt x="4" y="33"/>
                  </a:lnTo>
                  <a:lnTo>
                    <a:pt x="10" y="80"/>
                  </a:lnTo>
                  <a:lnTo>
                    <a:pt x="18" y="127"/>
                  </a:lnTo>
                  <a:lnTo>
                    <a:pt x="18" y="127"/>
                  </a:lnTo>
                  <a:lnTo>
                    <a:pt x="27" y="180"/>
                  </a:lnTo>
                  <a:lnTo>
                    <a:pt x="37" y="231"/>
                  </a:lnTo>
                  <a:lnTo>
                    <a:pt x="49" y="282"/>
                  </a:lnTo>
                  <a:lnTo>
                    <a:pt x="62" y="332"/>
                  </a:lnTo>
                  <a:lnTo>
                    <a:pt x="62" y="332"/>
                  </a:lnTo>
                  <a:lnTo>
                    <a:pt x="39" y="332"/>
                  </a:lnTo>
                  <a:lnTo>
                    <a:pt x="39" y="332"/>
                  </a:lnTo>
                  <a:lnTo>
                    <a:pt x="29" y="293"/>
                  </a:lnTo>
                  <a:lnTo>
                    <a:pt x="20" y="253"/>
                  </a:lnTo>
                  <a:lnTo>
                    <a:pt x="14" y="211"/>
                  </a:lnTo>
                  <a:lnTo>
                    <a:pt x="8" y="169"/>
                  </a:lnTo>
                  <a:lnTo>
                    <a:pt x="3" y="127"/>
                  </a:lnTo>
                  <a:lnTo>
                    <a:pt x="0" y="85"/>
                  </a:lnTo>
                  <a:lnTo>
                    <a:pt x="0" y="42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33"/>
                  </a:lnTo>
                  <a:lnTo>
                    <a:pt x="4" y="3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257" name="Group 256"/>
            <p:cNvGrpSpPr/>
            <p:nvPr/>
          </p:nvGrpSpPr>
          <p:grpSpPr>
            <a:xfrm>
              <a:off x="3736975" y="1370807"/>
              <a:ext cx="1787525" cy="568325"/>
              <a:chOff x="3662364" y="684759"/>
              <a:chExt cx="1787525" cy="568325"/>
            </a:xfrm>
            <a:grpFill/>
          </p:grpSpPr>
          <p:sp>
            <p:nvSpPr>
              <p:cNvPr id="258" name="Freeform 6"/>
              <p:cNvSpPr>
                <a:spLocks/>
              </p:cNvSpPr>
              <p:nvPr/>
            </p:nvSpPr>
            <p:spPr bwMode="auto">
              <a:xfrm>
                <a:off x="4956176" y="792709"/>
                <a:ext cx="493713" cy="460375"/>
              </a:xfrm>
              <a:custGeom>
                <a:avLst/>
                <a:gdLst>
                  <a:gd name="T0" fmla="*/ 311 w 311"/>
                  <a:gd name="T1" fmla="*/ 129 h 290"/>
                  <a:gd name="T2" fmla="*/ 311 w 311"/>
                  <a:gd name="T3" fmla="*/ 290 h 290"/>
                  <a:gd name="T4" fmla="*/ 185 w 311"/>
                  <a:gd name="T5" fmla="*/ 290 h 290"/>
                  <a:gd name="T6" fmla="*/ 185 w 311"/>
                  <a:gd name="T7" fmla="*/ 290 h 290"/>
                  <a:gd name="T8" fmla="*/ 201 w 311"/>
                  <a:gd name="T9" fmla="*/ 256 h 290"/>
                  <a:gd name="T10" fmla="*/ 213 w 311"/>
                  <a:gd name="T11" fmla="*/ 226 h 290"/>
                  <a:gd name="T12" fmla="*/ 217 w 311"/>
                  <a:gd name="T13" fmla="*/ 211 h 290"/>
                  <a:gd name="T14" fmla="*/ 219 w 311"/>
                  <a:gd name="T15" fmla="*/ 200 h 290"/>
                  <a:gd name="T16" fmla="*/ 222 w 311"/>
                  <a:gd name="T17" fmla="*/ 188 h 290"/>
                  <a:gd name="T18" fmla="*/ 222 w 311"/>
                  <a:gd name="T19" fmla="*/ 179 h 290"/>
                  <a:gd name="T20" fmla="*/ 35 w 311"/>
                  <a:gd name="T21" fmla="*/ 180 h 290"/>
                  <a:gd name="T22" fmla="*/ 127 w 311"/>
                  <a:gd name="T23" fmla="*/ 143 h 290"/>
                  <a:gd name="T24" fmla="*/ 0 w 311"/>
                  <a:gd name="T25" fmla="*/ 0 h 290"/>
                  <a:gd name="T26" fmla="*/ 311 w 311"/>
                  <a:gd name="T27" fmla="*/ 129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1" h="290">
                    <a:moveTo>
                      <a:pt x="311" y="129"/>
                    </a:moveTo>
                    <a:lnTo>
                      <a:pt x="311" y="290"/>
                    </a:lnTo>
                    <a:lnTo>
                      <a:pt x="185" y="290"/>
                    </a:lnTo>
                    <a:lnTo>
                      <a:pt x="185" y="290"/>
                    </a:lnTo>
                    <a:lnTo>
                      <a:pt x="201" y="256"/>
                    </a:lnTo>
                    <a:lnTo>
                      <a:pt x="213" y="226"/>
                    </a:lnTo>
                    <a:lnTo>
                      <a:pt x="217" y="211"/>
                    </a:lnTo>
                    <a:lnTo>
                      <a:pt x="219" y="200"/>
                    </a:lnTo>
                    <a:lnTo>
                      <a:pt x="222" y="188"/>
                    </a:lnTo>
                    <a:lnTo>
                      <a:pt x="222" y="179"/>
                    </a:lnTo>
                    <a:lnTo>
                      <a:pt x="35" y="180"/>
                    </a:lnTo>
                    <a:lnTo>
                      <a:pt x="127" y="143"/>
                    </a:lnTo>
                    <a:lnTo>
                      <a:pt x="0" y="0"/>
                    </a:lnTo>
                    <a:lnTo>
                      <a:pt x="311" y="12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9" name="Freeform 7"/>
              <p:cNvSpPr>
                <a:spLocks/>
              </p:cNvSpPr>
              <p:nvPr/>
            </p:nvSpPr>
            <p:spPr bwMode="auto">
              <a:xfrm>
                <a:off x="4795839" y="692696"/>
                <a:ext cx="512763" cy="560388"/>
              </a:xfrm>
              <a:custGeom>
                <a:avLst/>
                <a:gdLst>
                  <a:gd name="T0" fmla="*/ 323 w 323"/>
                  <a:gd name="T1" fmla="*/ 242 h 353"/>
                  <a:gd name="T2" fmla="*/ 311 w 323"/>
                  <a:gd name="T3" fmla="*/ 272 h 353"/>
                  <a:gd name="T4" fmla="*/ 311 w 323"/>
                  <a:gd name="T5" fmla="*/ 272 h 353"/>
                  <a:gd name="T6" fmla="*/ 266 w 323"/>
                  <a:gd name="T7" fmla="*/ 353 h 353"/>
                  <a:gd name="T8" fmla="*/ 0 w 323"/>
                  <a:gd name="T9" fmla="*/ 353 h 353"/>
                  <a:gd name="T10" fmla="*/ 0 w 323"/>
                  <a:gd name="T11" fmla="*/ 353 h 353"/>
                  <a:gd name="T12" fmla="*/ 9 w 323"/>
                  <a:gd name="T13" fmla="*/ 311 h 353"/>
                  <a:gd name="T14" fmla="*/ 18 w 323"/>
                  <a:gd name="T15" fmla="*/ 268 h 353"/>
                  <a:gd name="T16" fmla="*/ 26 w 323"/>
                  <a:gd name="T17" fmla="*/ 223 h 353"/>
                  <a:gd name="T18" fmla="*/ 33 w 323"/>
                  <a:gd name="T19" fmla="*/ 178 h 353"/>
                  <a:gd name="T20" fmla="*/ 38 w 323"/>
                  <a:gd name="T21" fmla="*/ 135 h 353"/>
                  <a:gd name="T22" fmla="*/ 40 w 323"/>
                  <a:gd name="T23" fmla="*/ 90 h 353"/>
                  <a:gd name="T24" fmla="*/ 43 w 323"/>
                  <a:gd name="T25" fmla="*/ 44 h 353"/>
                  <a:gd name="T26" fmla="*/ 44 w 323"/>
                  <a:gd name="T27" fmla="*/ 0 h 353"/>
                  <a:gd name="T28" fmla="*/ 82 w 323"/>
                  <a:gd name="T29" fmla="*/ 43 h 353"/>
                  <a:gd name="T30" fmla="*/ 82 w 323"/>
                  <a:gd name="T31" fmla="*/ 43 h 353"/>
                  <a:gd name="T32" fmla="*/ 101 w 323"/>
                  <a:gd name="T33" fmla="*/ 63 h 353"/>
                  <a:gd name="T34" fmla="*/ 228 w 323"/>
                  <a:gd name="T35" fmla="*/ 206 h 353"/>
                  <a:gd name="T36" fmla="*/ 136 w 323"/>
                  <a:gd name="T37" fmla="*/ 243 h 353"/>
                  <a:gd name="T38" fmla="*/ 323 w 323"/>
                  <a:gd name="T39" fmla="*/ 242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3" h="353">
                    <a:moveTo>
                      <a:pt x="323" y="242"/>
                    </a:moveTo>
                    <a:lnTo>
                      <a:pt x="311" y="272"/>
                    </a:lnTo>
                    <a:lnTo>
                      <a:pt x="311" y="272"/>
                    </a:lnTo>
                    <a:lnTo>
                      <a:pt x="266" y="353"/>
                    </a:lnTo>
                    <a:lnTo>
                      <a:pt x="0" y="353"/>
                    </a:lnTo>
                    <a:lnTo>
                      <a:pt x="0" y="353"/>
                    </a:lnTo>
                    <a:lnTo>
                      <a:pt x="9" y="311"/>
                    </a:lnTo>
                    <a:lnTo>
                      <a:pt x="18" y="268"/>
                    </a:lnTo>
                    <a:lnTo>
                      <a:pt x="26" y="223"/>
                    </a:lnTo>
                    <a:lnTo>
                      <a:pt x="33" y="178"/>
                    </a:lnTo>
                    <a:lnTo>
                      <a:pt x="38" y="135"/>
                    </a:lnTo>
                    <a:lnTo>
                      <a:pt x="40" y="90"/>
                    </a:lnTo>
                    <a:lnTo>
                      <a:pt x="43" y="44"/>
                    </a:lnTo>
                    <a:lnTo>
                      <a:pt x="44" y="0"/>
                    </a:lnTo>
                    <a:lnTo>
                      <a:pt x="82" y="43"/>
                    </a:lnTo>
                    <a:lnTo>
                      <a:pt x="82" y="43"/>
                    </a:lnTo>
                    <a:lnTo>
                      <a:pt x="101" y="63"/>
                    </a:lnTo>
                    <a:lnTo>
                      <a:pt x="228" y="206"/>
                    </a:lnTo>
                    <a:lnTo>
                      <a:pt x="136" y="243"/>
                    </a:lnTo>
                    <a:lnTo>
                      <a:pt x="323" y="24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0" name="Freeform 8"/>
              <p:cNvSpPr>
                <a:spLocks/>
              </p:cNvSpPr>
              <p:nvPr/>
            </p:nvSpPr>
            <p:spPr bwMode="auto">
              <a:xfrm>
                <a:off x="5218114" y="1076871"/>
                <a:ext cx="90488" cy="176213"/>
              </a:xfrm>
              <a:custGeom>
                <a:avLst/>
                <a:gdLst>
                  <a:gd name="T0" fmla="*/ 45 w 57"/>
                  <a:gd name="T1" fmla="*/ 30 h 111"/>
                  <a:gd name="T2" fmla="*/ 57 w 57"/>
                  <a:gd name="T3" fmla="*/ 0 h 111"/>
                  <a:gd name="T4" fmla="*/ 57 w 57"/>
                  <a:gd name="T5" fmla="*/ 0 h 111"/>
                  <a:gd name="T6" fmla="*/ 57 w 57"/>
                  <a:gd name="T7" fmla="*/ 9 h 111"/>
                  <a:gd name="T8" fmla="*/ 54 w 57"/>
                  <a:gd name="T9" fmla="*/ 21 h 111"/>
                  <a:gd name="T10" fmla="*/ 52 w 57"/>
                  <a:gd name="T11" fmla="*/ 32 h 111"/>
                  <a:gd name="T12" fmla="*/ 48 w 57"/>
                  <a:gd name="T13" fmla="*/ 47 h 111"/>
                  <a:gd name="T14" fmla="*/ 36 w 57"/>
                  <a:gd name="T15" fmla="*/ 77 h 111"/>
                  <a:gd name="T16" fmla="*/ 20 w 57"/>
                  <a:gd name="T17" fmla="*/ 111 h 111"/>
                  <a:gd name="T18" fmla="*/ 0 w 57"/>
                  <a:gd name="T19" fmla="*/ 111 h 111"/>
                  <a:gd name="T20" fmla="*/ 0 w 57"/>
                  <a:gd name="T21" fmla="*/ 111 h 111"/>
                  <a:gd name="T22" fmla="*/ 45 w 57"/>
                  <a:gd name="T23" fmla="*/ 30 h 111"/>
                  <a:gd name="T24" fmla="*/ 45 w 57"/>
                  <a:gd name="T25" fmla="*/ 3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111">
                    <a:moveTo>
                      <a:pt x="45" y="30"/>
                    </a:moveTo>
                    <a:lnTo>
                      <a:pt x="57" y="0"/>
                    </a:lnTo>
                    <a:lnTo>
                      <a:pt x="57" y="0"/>
                    </a:lnTo>
                    <a:lnTo>
                      <a:pt x="57" y="9"/>
                    </a:lnTo>
                    <a:lnTo>
                      <a:pt x="54" y="21"/>
                    </a:lnTo>
                    <a:lnTo>
                      <a:pt x="52" y="32"/>
                    </a:lnTo>
                    <a:lnTo>
                      <a:pt x="48" y="47"/>
                    </a:lnTo>
                    <a:lnTo>
                      <a:pt x="36" y="77"/>
                    </a:lnTo>
                    <a:lnTo>
                      <a:pt x="20" y="111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45" y="30"/>
                    </a:lnTo>
                    <a:lnTo>
                      <a:pt x="45" y="3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1" name="Freeform 9"/>
              <p:cNvSpPr>
                <a:spLocks/>
              </p:cNvSpPr>
              <p:nvPr/>
            </p:nvSpPr>
            <p:spPr bwMode="auto">
              <a:xfrm>
                <a:off x="4926014" y="760959"/>
                <a:ext cx="523875" cy="236538"/>
              </a:xfrm>
              <a:custGeom>
                <a:avLst/>
                <a:gdLst>
                  <a:gd name="T0" fmla="*/ 19 w 330"/>
                  <a:gd name="T1" fmla="*/ 20 h 149"/>
                  <a:gd name="T2" fmla="*/ 0 w 330"/>
                  <a:gd name="T3" fmla="*/ 0 h 149"/>
                  <a:gd name="T4" fmla="*/ 330 w 330"/>
                  <a:gd name="T5" fmla="*/ 124 h 149"/>
                  <a:gd name="T6" fmla="*/ 330 w 330"/>
                  <a:gd name="T7" fmla="*/ 149 h 149"/>
                  <a:gd name="T8" fmla="*/ 19 w 330"/>
                  <a:gd name="T9" fmla="*/ 2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149">
                    <a:moveTo>
                      <a:pt x="19" y="20"/>
                    </a:moveTo>
                    <a:lnTo>
                      <a:pt x="0" y="0"/>
                    </a:lnTo>
                    <a:lnTo>
                      <a:pt x="330" y="124"/>
                    </a:lnTo>
                    <a:lnTo>
                      <a:pt x="330" y="149"/>
                    </a:lnTo>
                    <a:lnTo>
                      <a:pt x="19" y="2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2" name="Freeform 21"/>
              <p:cNvSpPr>
                <a:spLocks/>
              </p:cNvSpPr>
              <p:nvPr/>
            </p:nvSpPr>
            <p:spPr bwMode="auto">
              <a:xfrm>
                <a:off x="3775076" y="694284"/>
                <a:ext cx="515938" cy="558800"/>
              </a:xfrm>
              <a:custGeom>
                <a:avLst/>
                <a:gdLst>
                  <a:gd name="T0" fmla="*/ 288 w 325"/>
                  <a:gd name="T1" fmla="*/ 20 h 352"/>
                  <a:gd name="T2" fmla="*/ 288 w 325"/>
                  <a:gd name="T3" fmla="*/ 20 h 352"/>
                  <a:gd name="T4" fmla="*/ 286 w 325"/>
                  <a:gd name="T5" fmla="*/ 62 h 352"/>
                  <a:gd name="T6" fmla="*/ 286 w 325"/>
                  <a:gd name="T7" fmla="*/ 105 h 352"/>
                  <a:gd name="T8" fmla="*/ 289 w 325"/>
                  <a:gd name="T9" fmla="*/ 147 h 352"/>
                  <a:gd name="T10" fmla="*/ 294 w 325"/>
                  <a:gd name="T11" fmla="*/ 189 h 352"/>
                  <a:gd name="T12" fmla="*/ 300 w 325"/>
                  <a:gd name="T13" fmla="*/ 231 h 352"/>
                  <a:gd name="T14" fmla="*/ 306 w 325"/>
                  <a:gd name="T15" fmla="*/ 273 h 352"/>
                  <a:gd name="T16" fmla="*/ 315 w 325"/>
                  <a:gd name="T17" fmla="*/ 313 h 352"/>
                  <a:gd name="T18" fmla="*/ 325 w 325"/>
                  <a:gd name="T19" fmla="*/ 352 h 352"/>
                  <a:gd name="T20" fmla="*/ 80 w 325"/>
                  <a:gd name="T21" fmla="*/ 352 h 352"/>
                  <a:gd name="T22" fmla="*/ 0 w 325"/>
                  <a:gd name="T23" fmla="*/ 242 h 352"/>
                  <a:gd name="T24" fmla="*/ 187 w 325"/>
                  <a:gd name="T25" fmla="*/ 242 h 352"/>
                  <a:gd name="T26" fmla="*/ 126 w 325"/>
                  <a:gd name="T27" fmla="*/ 217 h 352"/>
                  <a:gd name="T28" fmla="*/ 288 w 325"/>
                  <a:gd name="T29" fmla="*/ 0 h 352"/>
                  <a:gd name="T30" fmla="*/ 288 w 325"/>
                  <a:gd name="T31" fmla="*/ 2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5" h="352">
                    <a:moveTo>
                      <a:pt x="288" y="20"/>
                    </a:moveTo>
                    <a:lnTo>
                      <a:pt x="288" y="20"/>
                    </a:lnTo>
                    <a:lnTo>
                      <a:pt x="286" y="62"/>
                    </a:lnTo>
                    <a:lnTo>
                      <a:pt x="286" y="105"/>
                    </a:lnTo>
                    <a:lnTo>
                      <a:pt x="289" y="147"/>
                    </a:lnTo>
                    <a:lnTo>
                      <a:pt x="294" y="189"/>
                    </a:lnTo>
                    <a:lnTo>
                      <a:pt x="300" y="231"/>
                    </a:lnTo>
                    <a:lnTo>
                      <a:pt x="306" y="273"/>
                    </a:lnTo>
                    <a:lnTo>
                      <a:pt x="315" y="313"/>
                    </a:lnTo>
                    <a:lnTo>
                      <a:pt x="325" y="352"/>
                    </a:lnTo>
                    <a:lnTo>
                      <a:pt x="80" y="352"/>
                    </a:lnTo>
                    <a:lnTo>
                      <a:pt x="0" y="242"/>
                    </a:lnTo>
                    <a:lnTo>
                      <a:pt x="187" y="242"/>
                    </a:lnTo>
                    <a:lnTo>
                      <a:pt x="126" y="217"/>
                    </a:lnTo>
                    <a:lnTo>
                      <a:pt x="288" y="0"/>
                    </a:lnTo>
                    <a:lnTo>
                      <a:pt x="288" y="2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3" name="Freeform 22"/>
              <p:cNvSpPr>
                <a:spLocks/>
              </p:cNvSpPr>
              <p:nvPr/>
            </p:nvSpPr>
            <p:spPr bwMode="auto">
              <a:xfrm>
                <a:off x="3662364" y="757784"/>
                <a:ext cx="500063" cy="233363"/>
              </a:xfrm>
              <a:custGeom>
                <a:avLst/>
                <a:gdLst>
                  <a:gd name="T0" fmla="*/ 315 w 315"/>
                  <a:gd name="T1" fmla="*/ 0 h 147"/>
                  <a:gd name="T2" fmla="*/ 296 w 315"/>
                  <a:gd name="T3" fmla="*/ 23 h 147"/>
                  <a:gd name="T4" fmla="*/ 0 w 315"/>
                  <a:gd name="T5" fmla="*/ 147 h 147"/>
                  <a:gd name="T6" fmla="*/ 0 w 315"/>
                  <a:gd name="T7" fmla="*/ 116 h 147"/>
                  <a:gd name="T8" fmla="*/ 315 w 315"/>
                  <a:gd name="T9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5" h="147">
                    <a:moveTo>
                      <a:pt x="315" y="0"/>
                    </a:moveTo>
                    <a:lnTo>
                      <a:pt x="296" y="23"/>
                    </a:lnTo>
                    <a:lnTo>
                      <a:pt x="0" y="147"/>
                    </a:lnTo>
                    <a:lnTo>
                      <a:pt x="0" y="116"/>
                    </a:lnTo>
                    <a:lnTo>
                      <a:pt x="315" y="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4" name="Freeform 23"/>
              <p:cNvSpPr>
                <a:spLocks/>
              </p:cNvSpPr>
              <p:nvPr/>
            </p:nvSpPr>
            <p:spPr bwMode="auto">
              <a:xfrm>
                <a:off x="3925889" y="684759"/>
                <a:ext cx="306388" cy="354013"/>
              </a:xfrm>
              <a:custGeom>
                <a:avLst/>
                <a:gdLst>
                  <a:gd name="T0" fmla="*/ 130 w 193"/>
                  <a:gd name="T1" fmla="*/ 69 h 223"/>
                  <a:gd name="T2" fmla="*/ 149 w 193"/>
                  <a:gd name="T3" fmla="*/ 46 h 223"/>
                  <a:gd name="T4" fmla="*/ 193 w 193"/>
                  <a:gd name="T5" fmla="*/ 0 h 223"/>
                  <a:gd name="T6" fmla="*/ 193 w 193"/>
                  <a:gd name="T7" fmla="*/ 6 h 223"/>
                  <a:gd name="T8" fmla="*/ 31 w 193"/>
                  <a:gd name="T9" fmla="*/ 223 h 223"/>
                  <a:gd name="T10" fmla="*/ 0 w 193"/>
                  <a:gd name="T11" fmla="*/ 210 h 223"/>
                  <a:gd name="T12" fmla="*/ 130 w 193"/>
                  <a:gd name="T13" fmla="*/ 69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3" h="223">
                    <a:moveTo>
                      <a:pt x="130" y="69"/>
                    </a:moveTo>
                    <a:lnTo>
                      <a:pt x="149" y="46"/>
                    </a:lnTo>
                    <a:lnTo>
                      <a:pt x="193" y="0"/>
                    </a:lnTo>
                    <a:lnTo>
                      <a:pt x="193" y="6"/>
                    </a:lnTo>
                    <a:lnTo>
                      <a:pt x="31" y="223"/>
                    </a:lnTo>
                    <a:lnTo>
                      <a:pt x="0" y="210"/>
                    </a:lnTo>
                    <a:lnTo>
                      <a:pt x="130" y="6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5" name="Freeform 24"/>
              <p:cNvSpPr>
                <a:spLocks/>
              </p:cNvSpPr>
              <p:nvPr/>
            </p:nvSpPr>
            <p:spPr bwMode="auto">
              <a:xfrm>
                <a:off x="3662364" y="794296"/>
                <a:ext cx="469900" cy="458788"/>
              </a:xfrm>
              <a:custGeom>
                <a:avLst/>
                <a:gdLst>
                  <a:gd name="T0" fmla="*/ 0 w 296"/>
                  <a:gd name="T1" fmla="*/ 124 h 289"/>
                  <a:gd name="T2" fmla="*/ 296 w 296"/>
                  <a:gd name="T3" fmla="*/ 0 h 289"/>
                  <a:gd name="T4" fmla="*/ 166 w 296"/>
                  <a:gd name="T5" fmla="*/ 141 h 289"/>
                  <a:gd name="T6" fmla="*/ 197 w 296"/>
                  <a:gd name="T7" fmla="*/ 154 h 289"/>
                  <a:gd name="T8" fmla="*/ 258 w 296"/>
                  <a:gd name="T9" fmla="*/ 179 h 289"/>
                  <a:gd name="T10" fmla="*/ 71 w 296"/>
                  <a:gd name="T11" fmla="*/ 179 h 289"/>
                  <a:gd name="T12" fmla="*/ 146 w 296"/>
                  <a:gd name="T13" fmla="*/ 289 h 289"/>
                  <a:gd name="T14" fmla="*/ 0 w 296"/>
                  <a:gd name="T15" fmla="*/ 289 h 289"/>
                  <a:gd name="T16" fmla="*/ 0 w 296"/>
                  <a:gd name="T17" fmla="*/ 12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6" h="289">
                    <a:moveTo>
                      <a:pt x="0" y="124"/>
                    </a:moveTo>
                    <a:lnTo>
                      <a:pt x="296" y="0"/>
                    </a:lnTo>
                    <a:lnTo>
                      <a:pt x="166" y="141"/>
                    </a:lnTo>
                    <a:lnTo>
                      <a:pt x="197" y="154"/>
                    </a:lnTo>
                    <a:lnTo>
                      <a:pt x="258" y="179"/>
                    </a:lnTo>
                    <a:lnTo>
                      <a:pt x="71" y="179"/>
                    </a:lnTo>
                    <a:lnTo>
                      <a:pt x="146" y="289"/>
                    </a:lnTo>
                    <a:lnTo>
                      <a:pt x="0" y="289"/>
                    </a:lnTo>
                    <a:lnTo>
                      <a:pt x="0" y="124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266" name="Group 265"/>
          <p:cNvGrpSpPr/>
          <p:nvPr/>
        </p:nvGrpSpPr>
        <p:grpSpPr>
          <a:xfrm>
            <a:off x="6059810" y="3408609"/>
            <a:ext cx="231775" cy="314325"/>
            <a:chOff x="1569443" y="1894682"/>
            <a:chExt cx="231775" cy="314325"/>
          </a:xfrm>
          <a:solidFill>
            <a:srgbClr val="FF66FF"/>
          </a:solidFill>
        </p:grpSpPr>
        <p:sp>
          <p:nvSpPr>
            <p:cNvPr id="267" name="Freeform 152"/>
            <p:cNvSpPr>
              <a:spLocks/>
            </p:cNvSpPr>
            <p:nvPr/>
          </p:nvSpPr>
          <p:spPr bwMode="auto">
            <a:xfrm>
              <a:off x="1569443" y="1894682"/>
              <a:ext cx="231775" cy="228600"/>
            </a:xfrm>
            <a:custGeom>
              <a:avLst/>
              <a:gdLst>
                <a:gd name="T0" fmla="*/ 90 w 146"/>
                <a:gd name="T1" fmla="*/ 0 h 144"/>
                <a:gd name="T2" fmla="*/ 146 w 146"/>
                <a:gd name="T3" fmla="*/ 88 h 144"/>
                <a:gd name="T4" fmla="*/ 146 w 146"/>
                <a:gd name="T5" fmla="*/ 88 h 144"/>
                <a:gd name="T6" fmla="*/ 142 w 146"/>
                <a:gd name="T7" fmla="*/ 93 h 144"/>
                <a:gd name="T8" fmla="*/ 132 w 146"/>
                <a:gd name="T9" fmla="*/ 106 h 144"/>
                <a:gd name="T10" fmla="*/ 132 w 146"/>
                <a:gd name="T11" fmla="*/ 106 h 144"/>
                <a:gd name="T12" fmla="*/ 119 w 146"/>
                <a:gd name="T13" fmla="*/ 119 h 144"/>
                <a:gd name="T14" fmla="*/ 104 w 146"/>
                <a:gd name="T15" fmla="*/ 131 h 144"/>
                <a:gd name="T16" fmla="*/ 96 w 146"/>
                <a:gd name="T17" fmla="*/ 136 h 144"/>
                <a:gd name="T18" fmla="*/ 88 w 146"/>
                <a:gd name="T19" fmla="*/ 140 h 144"/>
                <a:gd name="T20" fmla="*/ 81 w 146"/>
                <a:gd name="T21" fmla="*/ 143 h 144"/>
                <a:gd name="T22" fmla="*/ 73 w 146"/>
                <a:gd name="T23" fmla="*/ 144 h 144"/>
                <a:gd name="T24" fmla="*/ 73 w 146"/>
                <a:gd name="T25" fmla="*/ 144 h 144"/>
                <a:gd name="T26" fmla="*/ 64 w 146"/>
                <a:gd name="T27" fmla="*/ 143 h 144"/>
                <a:gd name="T28" fmla="*/ 56 w 146"/>
                <a:gd name="T29" fmla="*/ 140 h 144"/>
                <a:gd name="T30" fmla="*/ 46 w 146"/>
                <a:gd name="T31" fmla="*/ 136 h 144"/>
                <a:gd name="T32" fmla="*/ 39 w 146"/>
                <a:gd name="T33" fmla="*/ 130 h 144"/>
                <a:gd name="T34" fmla="*/ 23 w 146"/>
                <a:gd name="T35" fmla="*/ 118 h 144"/>
                <a:gd name="T36" fmla="*/ 10 w 146"/>
                <a:gd name="T37" fmla="*/ 105 h 144"/>
                <a:gd name="T38" fmla="*/ 10 w 146"/>
                <a:gd name="T39" fmla="*/ 105 h 144"/>
                <a:gd name="T40" fmla="*/ 0 w 146"/>
                <a:gd name="T41" fmla="*/ 93 h 144"/>
                <a:gd name="T42" fmla="*/ 61 w 146"/>
                <a:gd name="T43" fmla="*/ 0 h 144"/>
                <a:gd name="T44" fmla="*/ 90 w 146"/>
                <a:gd name="T4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6" h="144">
                  <a:moveTo>
                    <a:pt x="90" y="0"/>
                  </a:moveTo>
                  <a:lnTo>
                    <a:pt x="146" y="88"/>
                  </a:lnTo>
                  <a:lnTo>
                    <a:pt x="146" y="88"/>
                  </a:lnTo>
                  <a:lnTo>
                    <a:pt x="142" y="93"/>
                  </a:lnTo>
                  <a:lnTo>
                    <a:pt x="132" y="106"/>
                  </a:lnTo>
                  <a:lnTo>
                    <a:pt x="132" y="106"/>
                  </a:lnTo>
                  <a:lnTo>
                    <a:pt x="119" y="119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8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73" y="144"/>
                  </a:lnTo>
                  <a:lnTo>
                    <a:pt x="64" y="143"/>
                  </a:lnTo>
                  <a:lnTo>
                    <a:pt x="56" y="140"/>
                  </a:lnTo>
                  <a:lnTo>
                    <a:pt x="46" y="136"/>
                  </a:lnTo>
                  <a:lnTo>
                    <a:pt x="39" y="130"/>
                  </a:lnTo>
                  <a:lnTo>
                    <a:pt x="23" y="118"/>
                  </a:lnTo>
                  <a:lnTo>
                    <a:pt x="10" y="105"/>
                  </a:lnTo>
                  <a:lnTo>
                    <a:pt x="10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68" name="Freeform 153"/>
            <p:cNvSpPr>
              <a:spLocks/>
            </p:cNvSpPr>
            <p:nvPr/>
          </p:nvSpPr>
          <p:spPr bwMode="auto">
            <a:xfrm>
              <a:off x="1585318" y="2061369"/>
              <a:ext cx="195263" cy="147638"/>
            </a:xfrm>
            <a:custGeom>
              <a:avLst/>
              <a:gdLst>
                <a:gd name="T0" fmla="*/ 123 w 123"/>
                <a:gd name="T1" fmla="*/ 69 h 93"/>
                <a:gd name="T2" fmla="*/ 123 w 123"/>
                <a:gd name="T3" fmla="*/ 69 h 93"/>
                <a:gd name="T4" fmla="*/ 97 w 123"/>
                <a:gd name="T5" fmla="*/ 81 h 93"/>
                <a:gd name="T6" fmla="*/ 68 w 123"/>
                <a:gd name="T7" fmla="*/ 93 h 93"/>
                <a:gd name="T8" fmla="*/ 68 w 123"/>
                <a:gd name="T9" fmla="*/ 93 h 93"/>
                <a:gd name="T10" fmla="*/ 67 w 123"/>
                <a:gd name="T11" fmla="*/ 93 h 93"/>
                <a:gd name="T12" fmla="*/ 67 w 123"/>
                <a:gd name="T13" fmla="*/ 93 h 93"/>
                <a:gd name="T14" fmla="*/ 31 w 123"/>
                <a:gd name="T15" fmla="*/ 79 h 93"/>
                <a:gd name="T16" fmla="*/ 0 w 123"/>
                <a:gd name="T17" fmla="*/ 63 h 93"/>
                <a:gd name="T18" fmla="*/ 0 w 123"/>
                <a:gd name="T19" fmla="*/ 0 h 93"/>
                <a:gd name="T20" fmla="*/ 0 w 123"/>
                <a:gd name="T21" fmla="*/ 0 h 93"/>
                <a:gd name="T22" fmla="*/ 13 w 123"/>
                <a:gd name="T23" fmla="*/ 13 h 93"/>
                <a:gd name="T24" fmla="*/ 29 w 123"/>
                <a:gd name="T25" fmla="*/ 25 h 93"/>
                <a:gd name="T26" fmla="*/ 36 w 123"/>
                <a:gd name="T27" fmla="*/ 31 h 93"/>
                <a:gd name="T28" fmla="*/ 46 w 123"/>
                <a:gd name="T29" fmla="*/ 35 h 93"/>
                <a:gd name="T30" fmla="*/ 54 w 123"/>
                <a:gd name="T31" fmla="*/ 38 h 93"/>
                <a:gd name="T32" fmla="*/ 63 w 123"/>
                <a:gd name="T33" fmla="*/ 39 h 93"/>
                <a:gd name="T34" fmla="*/ 63 w 123"/>
                <a:gd name="T35" fmla="*/ 39 h 93"/>
                <a:gd name="T36" fmla="*/ 71 w 123"/>
                <a:gd name="T37" fmla="*/ 38 h 93"/>
                <a:gd name="T38" fmla="*/ 78 w 123"/>
                <a:gd name="T39" fmla="*/ 35 h 93"/>
                <a:gd name="T40" fmla="*/ 86 w 123"/>
                <a:gd name="T41" fmla="*/ 31 h 93"/>
                <a:gd name="T42" fmla="*/ 94 w 123"/>
                <a:gd name="T43" fmla="*/ 26 h 93"/>
                <a:gd name="T44" fmla="*/ 109 w 123"/>
                <a:gd name="T45" fmla="*/ 14 h 93"/>
                <a:gd name="T46" fmla="*/ 122 w 123"/>
                <a:gd name="T47" fmla="*/ 1 h 93"/>
                <a:gd name="T48" fmla="*/ 123 w 123"/>
                <a:gd name="T4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" h="93">
                  <a:moveTo>
                    <a:pt x="123" y="69"/>
                  </a:moveTo>
                  <a:lnTo>
                    <a:pt x="123" y="69"/>
                  </a:lnTo>
                  <a:lnTo>
                    <a:pt x="97" y="81"/>
                  </a:lnTo>
                  <a:lnTo>
                    <a:pt x="68" y="93"/>
                  </a:lnTo>
                  <a:lnTo>
                    <a:pt x="68" y="93"/>
                  </a:lnTo>
                  <a:lnTo>
                    <a:pt x="67" y="93"/>
                  </a:lnTo>
                  <a:lnTo>
                    <a:pt x="67" y="93"/>
                  </a:lnTo>
                  <a:lnTo>
                    <a:pt x="31" y="79"/>
                  </a:lnTo>
                  <a:lnTo>
                    <a:pt x="0" y="63"/>
                  </a:lnTo>
                  <a:lnTo>
                    <a:pt x="0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9" y="25"/>
                  </a:lnTo>
                  <a:lnTo>
                    <a:pt x="36" y="31"/>
                  </a:lnTo>
                  <a:lnTo>
                    <a:pt x="46" y="35"/>
                  </a:lnTo>
                  <a:lnTo>
                    <a:pt x="54" y="38"/>
                  </a:lnTo>
                  <a:lnTo>
                    <a:pt x="63" y="39"/>
                  </a:lnTo>
                  <a:lnTo>
                    <a:pt x="63" y="39"/>
                  </a:lnTo>
                  <a:lnTo>
                    <a:pt x="71" y="38"/>
                  </a:lnTo>
                  <a:lnTo>
                    <a:pt x="78" y="35"/>
                  </a:lnTo>
                  <a:lnTo>
                    <a:pt x="86" y="31"/>
                  </a:lnTo>
                  <a:lnTo>
                    <a:pt x="94" y="26"/>
                  </a:lnTo>
                  <a:lnTo>
                    <a:pt x="109" y="14"/>
                  </a:lnTo>
                  <a:lnTo>
                    <a:pt x="122" y="1"/>
                  </a:lnTo>
                  <a:lnTo>
                    <a:pt x="123" y="69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5296223" y="3339206"/>
            <a:ext cx="1787525" cy="466725"/>
            <a:chOff x="753470" y="2420888"/>
            <a:chExt cx="1787525" cy="466725"/>
          </a:xfrm>
          <a:pattFill prst="dkVert">
            <a:fgClr>
              <a:schemeClr val="accent1">
                <a:lumMod val="50000"/>
              </a:schemeClr>
            </a:fgClr>
            <a:bgClr>
              <a:schemeClr val="bg1"/>
            </a:bgClr>
          </a:pattFill>
        </p:grpSpPr>
        <p:sp>
          <p:nvSpPr>
            <p:cNvPr id="270" name="Freeform 145"/>
            <p:cNvSpPr>
              <a:spLocks/>
            </p:cNvSpPr>
            <p:nvPr/>
          </p:nvSpPr>
          <p:spPr bwMode="auto">
            <a:xfrm>
              <a:off x="1636120" y="2425650"/>
              <a:ext cx="904875" cy="461963"/>
            </a:xfrm>
            <a:custGeom>
              <a:avLst/>
              <a:gdLst>
                <a:gd name="T0" fmla="*/ 238 w 570"/>
                <a:gd name="T1" fmla="*/ 0 h 291"/>
                <a:gd name="T2" fmla="*/ 238 w 570"/>
                <a:gd name="T3" fmla="*/ 0 h 291"/>
                <a:gd name="T4" fmla="*/ 261 w 570"/>
                <a:gd name="T5" fmla="*/ 5 h 291"/>
                <a:gd name="T6" fmla="*/ 288 w 570"/>
                <a:gd name="T7" fmla="*/ 10 h 291"/>
                <a:gd name="T8" fmla="*/ 341 w 570"/>
                <a:gd name="T9" fmla="*/ 25 h 291"/>
                <a:gd name="T10" fmla="*/ 397 w 570"/>
                <a:gd name="T11" fmla="*/ 42 h 291"/>
                <a:gd name="T12" fmla="*/ 449 w 570"/>
                <a:gd name="T13" fmla="*/ 60 h 291"/>
                <a:gd name="T14" fmla="*/ 535 w 570"/>
                <a:gd name="T15" fmla="*/ 92 h 291"/>
                <a:gd name="T16" fmla="*/ 570 w 570"/>
                <a:gd name="T17" fmla="*/ 105 h 291"/>
                <a:gd name="T18" fmla="*/ 570 w 570"/>
                <a:gd name="T19" fmla="*/ 291 h 291"/>
                <a:gd name="T20" fmla="*/ 0 w 570"/>
                <a:gd name="T21" fmla="*/ 291 h 291"/>
                <a:gd name="T22" fmla="*/ 0 w 570"/>
                <a:gd name="T23" fmla="*/ 278 h 291"/>
                <a:gd name="T24" fmla="*/ 0 w 570"/>
                <a:gd name="T25" fmla="*/ 278 h 291"/>
                <a:gd name="T26" fmla="*/ 33 w 570"/>
                <a:gd name="T27" fmla="*/ 264 h 291"/>
                <a:gd name="T28" fmla="*/ 63 w 570"/>
                <a:gd name="T29" fmla="*/ 251 h 291"/>
                <a:gd name="T30" fmla="*/ 90 w 570"/>
                <a:gd name="T31" fmla="*/ 236 h 291"/>
                <a:gd name="T32" fmla="*/ 114 w 570"/>
                <a:gd name="T33" fmla="*/ 223 h 291"/>
                <a:gd name="T34" fmla="*/ 114 w 570"/>
                <a:gd name="T35" fmla="*/ 223 h 291"/>
                <a:gd name="T36" fmla="*/ 134 w 570"/>
                <a:gd name="T37" fmla="*/ 211 h 291"/>
                <a:gd name="T38" fmla="*/ 151 w 570"/>
                <a:gd name="T39" fmla="*/ 199 h 291"/>
                <a:gd name="T40" fmla="*/ 167 w 570"/>
                <a:gd name="T41" fmla="*/ 188 h 291"/>
                <a:gd name="T42" fmla="*/ 181 w 570"/>
                <a:gd name="T43" fmla="*/ 176 h 291"/>
                <a:gd name="T44" fmla="*/ 181 w 570"/>
                <a:gd name="T45" fmla="*/ 176 h 291"/>
                <a:gd name="T46" fmla="*/ 201 w 570"/>
                <a:gd name="T47" fmla="*/ 156 h 291"/>
                <a:gd name="T48" fmla="*/ 218 w 570"/>
                <a:gd name="T49" fmla="*/ 136 h 291"/>
                <a:gd name="T50" fmla="*/ 218 w 570"/>
                <a:gd name="T51" fmla="*/ 136 h 291"/>
                <a:gd name="T52" fmla="*/ 228 w 570"/>
                <a:gd name="T53" fmla="*/ 119 h 291"/>
                <a:gd name="T54" fmla="*/ 236 w 570"/>
                <a:gd name="T55" fmla="*/ 104 h 291"/>
                <a:gd name="T56" fmla="*/ 236 w 570"/>
                <a:gd name="T57" fmla="*/ 104 h 291"/>
                <a:gd name="T58" fmla="*/ 243 w 570"/>
                <a:gd name="T59" fmla="*/ 90 h 291"/>
                <a:gd name="T60" fmla="*/ 245 w 570"/>
                <a:gd name="T61" fmla="*/ 76 h 291"/>
                <a:gd name="T62" fmla="*/ 245 w 570"/>
                <a:gd name="T63" fmla="*/ 76 h 291"/>
                <a:gd name="T64" fmla="*/ 248 w 570"/>
                <a:gd name="T65" fmla="*/ 64 h 291"/>
                <a:gd name="T66" fmla="*/ 249 w 570"/>
                <a:gd name="T67" fmla="*/ 54 h 291"/>
                <a:gd name="T68" fmla="*/ 249 w 570"/>
                <a:gd name="T69" fmla="*/ 54 h 291"/>
                <a:gd name="T70" fmla="*/ 248 w 570"/>
                <a:gd name="T71" fmla="*/ 42 h 291"/>
                <a:gd name="T72" fmla="*/ 248 w 570"/>
                <a:gd name="T73" fmla="*/ 31 h 291"/>
                <a:gd name="T74" fmla="*/ 248 w 570"/>
                <a:gd name="T75" fmla="*/ 31 h 291"/>
                <a:gd name="T76" fmla="*/ 245 w 570"/>
                <a:gd name="T77" fmla="*/ 22 h 291"/>
                <a:gd name="T78" fmla="*/ 243 w 570"/>
                <a:gd name="T79" fmla="*/ 13 h 291"/>
                <a:gd name="T80" fmla="*/ 243 w 570"/>
                <a:gd name="T81" fmla="*/ 13 h 291"/>
                <a:gd name="T82" fmla="*/ 238 w 570"/>
                <a:gd name="T83" fmla="*/ 0 h 291"/>
                <a:gd name="T84" fmla="*/ 238 w 570"/>
                <a:gd name="T85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70" h="291">
                  <a:moveTo>
                    <a:pt x="238" y="0"/>
                  </a:moveTo>
                  <a:lnTo>
                    <a:pt x="238" y="0"/>
                  </a:lnTo>
                  <a:lnTo>
                    <a:pt x="261" y="5"/>
                  </a:lnTo>
                  <a:lnTo>
                    <a:pt x="288" y="10"/>
                  </a:lnTo>
                  <a:lnTo>
                    <a:pt x="341" y="25"/>
                  </a:lnTo>
                  <a:lnTo>
                    <a:pt x="397" y="42"/>
                  </a:lnTo>
                  <a:lnTo>
                    <a:pt x="449" y="60"/>
                  </a:lnTo>
                  <a:lnTo>
                    <a:pt x="535" y="92"/>
                  </a:lnTo>
                  <a:lnTo>
                    <a:pt x="570" y="105"/>
                  </a:lnTo>
                  <a:lnTo>
                    <a:pt x="570" y="291"/>
                  </a:lnTo>
                  <a:lnTo>
                    <a:pt x="0" y="291"/>
                  </a:lnTo>
                  <a:lnTo>
                    <a:pt x="0" y="278"/>
                  </a:lnTo>
                  <a:lnTo>
                    <a:pt x="0" y="278"/>
                  </a:lnTo>
                  <a:lnTo>
                    <a:pt x="33" y="264"/>
                  </a:lnTo>
                  <a:lnTo>
                    <a:pt x="63" y="251"/>
                  </a:lnTo>
                  <a:lnTo>
                    <a:pt x="90" y="236"/>
                  </a:lnTo>
                  <a:lnTo>
                    <a:pt x="114" y="223"/>
                  </a:lnTo>
                  <a:lnTo>
                    <a:pt x="114" y="223"/>
                  </a:lnTo>
                  <a:lnTo>
                    <a:pt x="134" y="211"/>
                  </a:lnTo>
                  <a:lnTo>
                    <a:pt x="151" y="199"/>
                  </a:lnTo>
                  <a:lnTo>
                    <a:pt x="167" y="188"/>
                  </a:lnTo>
                  <a:lnTo>
                    <a:pt x="181" y="176"/>
                  </a:lnTo>
                  <a:lnTo>
                    <a:pt x="181" y="176"/>
                  </a:lnTo>
                  <a:lnTo>
                    <a:pt x="201" y="156"/>
                  </a:lnTo>
                  <a:lnTo>
                    <a:pt x="218" y="136"/>
                  </a:lnTo>
                  <a:lnTo>
                    <a:pt x="218" y="136"/>
                  </a:lnTo>
                  <a:lnTo>
                    <a:pt x="228" y="119"/>
                  </a:lnTo>
                  <a:lnTo>
                    <a:pt x="236" y="104"/>
                  </a:lnTo>
                  <a:lnTo>
                    <a:pt x="236" y="104"/>
                  </a:lnTo>
                  <a:lnTo>
                    <a:pt x="243" y="90"/>
                  </a:lnTo>
                  <a:lnTo>
                    <a:pt x="245" y="76"/>
                  </a:lnTo>
                  <a:lnTo>
                    <a:pt x="245" y="76"/>
                  </a:lnTo>
                  <a:lnTo>
                    <a:pt x="248" y="64"/>
                  </a:lnTo>
                  <a:lnTo>
                    <a:pt x="249" y="54"/>
                  </a:lnTo>
                  <a:lnTo>
                    <a:pt x="249" y="54"/>
                  </a:lnTo>
                  <a:lnTo>
                    <a:pt x="248" y="42"/>
                  </a:lnTo>
                  <a:lnTo>
                    <a:pt x="248" y="31"/>
                  </a:lnTo>
                  <a:lnTo>
                    <a:pt x="248" y="31"/>
                  </a:lnTo>
                  <a:lnTo>
                    <a:pt x="245" y="22"/>
                  </a:lnTo>
                  <a:lnTo>
                    <a:pt x="243" y="13"/>
                  </a:lnTo>
                  <a:lnTo>
                    <a:pt x="243" y="13"/>
                  </a:lnTo>
                  <a:lnTo>
                    <a:pt x="238" y="0"/>
                  </a:lnTo>
                  <a:lnTo>
                    <a:pt x="238" y="0"/>
                  </a:lnTo>
                  <a:close/>
                </a:path>
              </a:pathLst>
            </a:custGeom>
            <a:grp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1" name="Freeform 155"/>
            <p:cNvSpPr>
              <a:spLocks/>
            </p:cNvSpPr>
            <p:nvPr/>
          </p:nvSpPr>
          <p:spPr bwMode="auto">
            <a:xfrm>
              <a:off x="753470" y="2420888"/>
              <a:ext cx="882650" cy="466725"/>
            </a:xfrm>
            <a:custGeom>
              <a:avLst/>
              <a:gdLst>
                <a:gd name="T0" fmla="*/ 556 w 556"/>
                <a:gd name="T1" fmla="*/ 281 h 294"/>
                <a:gd name="T2" fmla="*/ 556 w 556"/>
                <a:gd name="T3" fmla="*/ 294 h 294"/>
                <a:gd name="T4" fmla="*/ 0 w 556"/>
                <a:gd name="T5" fmla="*/ 294 h 294"/>
                <a:gd name="T6" fmla="*/ 0 w 556"/>
                <a:gd name="T7" fmla="*/ 99 h 294"/>
                <a:gd name="T8" fmla="*/ 0 w 556"/>
                <a:gd name="T9" fmla="*/ 99 h 294"/>
                <a:gd name="T10" fmla="*/ 32 w 556"/>
                <a:gd name="T11" fmla="*/ 87 h 294"/>
                <a:gd name="T12" fmla="*/ 113 w 556"/>
                <a:gd name="T13" fmla="*/ 58 h 294"/>
                <a:gd name="T14" fmla="*/ 164 w 556"/>
                <a:gd name="T15" fmla="*/ 41 h 294"/>
                <a:gd name="T16" fmla="*/ 218 w 556"/>
                <a:gd name="T17" fmla="*/ 25 h 294"/>
                <a:gd name="T18" fmla="*/ 270 w 556"/>
                <a:gd name="T19" fmla="*/ 11 h 294"/>
                <a:gd name="T20" fmla="*/ 295 w 556"/>
                <a:gd name="T21" fmla="*/ 5 h 294"/>
                <a:gd name="T22" fmla="*/ 319 w 556"/>
                <a:gd name="T23" fmla="*/ 0 h 294"/>
                <a:gd name="T24" fmla="*/ 319 w 556"/>
                <a:gd name="T25" fmla="*/ 0 h 294"/>
                <a:gd name="T26" fmla="*/ 312 w 556"/>
                <a:gd name="T27" fmla="*/ 16 h 294"/>
                <a:gd name="T28" fmla="*/ 312 w 556"/>
                <a:gd name="T29" fmla="*/ 16 h 294"/>
                <a:gd name="T30" fmla="*/ 310 w 556"/>
                <a:gd name="T31" fmla="*/ 25 h 294"/>
                <a:gd name="T32" fmla="*/ 309 w 556"/>
                <a:gd name="T33" fmla="*/ 34 h 294"/>
                <a:gd name="T34" fmla="*/ 309 w 556"/>
                <a:gd name="T35" fmla="*/ 34 h 294"/>
                <a:gd name="T36" fmla="*/ 307 w 556"/>
                <a:gd name="T37" fmla="*/ 45 h 294"/>
                <a:gd name="T38" fmla="*/ 306 w 556"/>
                <a:gd name="T39" fmla="*/ 55 h 294"/>
                <a:gd name="T40" fmla="*/ 306 w 556"/>
                <a:gd name="T41" fmla="*/ 55 h 294"/>
                <a:gd name="T42" fmla="*/ 307 w 556"/>
                <a:gd name="T43" fmla="*/ 67 h 294"/>
                <a:gd name="T44" fmla="*/ 310 w 556"/>
                <a:gd name="T45" fmla="*/ 79 h 294"/>
                <a:gd name="T46" fmla="*/ 310 w 556"/>
                <a:gd name="T47" fmla="*/ 79 h 294"/>
                <a:gd name="T48" fmla="*/ 312 w 556"/>
                <a:gd name="T49" fmla="*/ 92 h 294"/>
                <a:gd name="T50" fmla="*/ 319 w 556"/>
                <a:gd name="T51" fmla="*/ 107 h 294"/>
                <a:gd name="T52" fmla="*/ 319 w 556"/>
                <a:gd name="T53" fmla="*/ 107 h 294"/>
                <a:gd name="T54" fmla="*/ 327 w 556"/>
                <a:gd name="T55" fmla="*/ 122 h 294"/>
                <a:gd name="T56" fmla="*/ 337 w 556"/>
                <a:gd name="T57" fmla="*/ 139 h 294"/>
                <a:gd name="T58" fmla="*/ 337 w 556"/>
                <a:gd name="T59" fmla="*/ 139 h 294"/>
                <a:gd name="T60" fmla="*/ 355 w 556"/>
                <a:gd name="T61" fmla="*/ 159 h 294"/>
                <a:gd name="T62" fmla="*/ 374 w 556"/>
                <a:gd name="T63" fmla="*/ 179 h 294"/>
                <a:gd name="T64" fmla="*/ 374 w 556"/>
                <a:gd name="T65" fmla="*/ 179 h 294"/>
                <a:gd name="T66" fmla="*/ 389 w 556"/>
                <a:gd name="T67" fmla="*/ 191 h 294"/>
                <a:gd name="T68" fmla="*/ 404 w 556"/>
                <a:gd name="T69" fmla="*/ 202 h 294"/>
                <a:gd name="T70" fmla="*/ 422 w 556"/>
                <a:gd name="T71" fmla="*/ 214 h 294"/>
                <a:gd name="T72" fmla="*/ 441 w 556"/>
                <a:gd name="T73" fmla="*/ 226 h 294"/>
                <a:gd name="T74" fmla="*/ 441 w 556"/>
                <a:gd name="T75" fmla="*/ 226 h 294"/>
                <a:gd name="T76" fmla="*/ 466 w 556"/>
                <a:gd name="T77" fmla="*/ 239 h 294"/>
                <a:gd name="T78" fmla="*/ 493 w 556"/>
                <a:gd name="T79" fmla="*/ 254 h 294"/>
                <a:gd name="T80" fmla="*/ 523 w 556"/>
                <a:gd name="T81" fmla="*/ 267 h 294"/>
                <a:gd name="T82" fmla="*/ 556 w 556"/>
                <a:gd name="T83" fmla="*/ 281 h 294"/>
                <a:gd name="T84" fmla="*/ 556 w 556"/>
                <a:gd name="T85" fmla="*/ 281 h 294"/>
                <a:gd name="T86" fmla="*/ 556 w 556"/>
                <a:gd name="T87" fmla="*/ 281 h 294"/>
                <a:gd name="T88" fmla="*/ 556 w 556"/>
                <a:gd name="T89" fmla="*/ 28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6" h="294">
                  <a:moveTo>
                    <a:pt x="556" y="281"/>
                  </a:moveTo>
                  <a:lnTo>
                    <a:pt x="556" y="294"/>
                  </a:lnTo>
                  <a:lnTo>
                    <a:pt x="0" y="294"/>
                  </a:lnTo>
                  <a:lnTo>
                    <a:pt x="0" y="99"/>
                  </a:lnTo>
                  <a:lnTo>
                    <a:pt x="0" y="99"/>
                  </a:lnTo>
                  <a:lnTo>
                    <a:pt x="32" y="87"/>
                  </a:lnTo>
                  <a:lnTo>
                    <a:pt x="113" y="58"/>
                  </a:lnTo>
                  <a:lnTo>
                    <a:pt x="164" y="41"/>
                  </a:lnTo>
                  <a:lnTo>
                    <a:pt x="218" y="25"/>
                  </a:lnTo>
                  <a:lnTo>
                    <a:pt x="270" y="11"/>
                  </a:lnTo>
                  <a:lnTo>
                    <a:pt x="295" y="5"/>
                  </a:lnTo>
                  <a:lnTo>
                    <a:pt x="319" y="0"/>
                  </a:lnTo>
                  <a:lnTo>
                    <a:pt x="319" y="0"/>
                  </a:lnTo>
                  <a:lnTo>
                    <a:pt x="312" y="16"/>
                  </a:lnTo>
                  <a:lnTo>
                    <a:pt x="312" y="16"/>
                  </a:lnTo>
                  <a:lnTo>
                    <a:pt x="310" y="25"/>
                  </a:lnTo>
                  <a:lnTo>
                    <a:pt x="309" y="34"/>
                  </a:lnTo>
                  <a:lnTo>
                    <a:pt x="309" y="34"/>
                  </a:lnTo>
                  <a:lnTo>
                    <a:pt x="307" y="45"/>
                  </a:lnTo>
                  <a:lnTo>
                    <a:pt x="306" y="55"/>
                  </a:lnTo>
                  <a:lnTo>
                    <a:pt x="306" y="55"/>
                  </a:lnTo>
                  <a:lnTo>
                    <a:pt x="307" y="67"/>
                  </a:lnTo>
                  <a:lnTo>
                    <a:pt x="310" y="79"/>
                  </a:lnTo>
                  <a:lnTo>
                    <a:pt x="310" y="79"/>
                  </a:lnTo>
                  <a:lnTo>
                    <a:pt x="312" y="92"/>
                  </a:lnTo>
                  <a:lnTo>
                    <a:pt x="319" y="107"/>
                  </a:lnTo>
                  <a:lnTo>
                    <a:pt x="319" y="107"/>
                  </a:lnTo>
                  <a:lnTo>
                    <a:pt x="327" y="122"/>
                  </a:lnTo>
                  <a:lnTo>
                    <a:pt x="337" y="139"/>
                  </a:lnTo>
                  <a:lnTo>
                    <a:pt x="337" y="139"/>
                  </a:lnTo>
                  <a:lnTo>
                    <a:pt x="355" y="159"/>
                  </a:lnTo>
                  <a:lnTo>
                    <a:pt x="374" y="179"/>
                  </a:lnTo>
                  <a:lnTo>
                    <a:pt x="374" y="179"/>
                  </a:lnTo>
                  <a:lnTo>
                    <a:pt x="389" y="191"/>
                  </a:lnTo>
                  <a:lnTo>
                    <a:pt x="404" y="202"/>
                  </a:lnTo>
                  <a:lnTo>
                    <a:pt x="422" y="214"/>
                  </a:lnTo>
                  <a:lnTo>
                    <a:pt x="441" y="226"/>
                  </a:lnTo>
                  <a:lnTo>
                    <a:pt x="441" y="226"/>
                  </a:lnTo>
                  <a:lnTo>
                    <a:pt x="466" y="239"/>
                  </a:lnTo>
                  <a:lnTo>
                    <a:pt x="493" y="254"/>
                  </a:lnTo>
                  <a:lnTo>
                    <a:pt x="523" y="267"/>
                  </a:lnTo>
                  <a:lnTo>
                    <a:pt x="556" y="281"/>
                  </a:lnTo>
                  <a:lnTo>
                    <a:pt x="556" y="281"/>
                  </a:lnTo>
                  <a:lnTo>
                    <a:pt x="556" y="281"/>
                  </a:lnTo>
                  <a:lnTo>
                    <a:pt x="556" y="281"/>
                  </a:lnTo>
                  <a:close/>
                </a:path>
              </a:pathLst>
            </a:custGeom>
            <a:grp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0261" name="Group 271"/>
          <p:cNvGrpSpPr>
            <a:grpSpLocks/>
          </p:cNvGrpSpPr>
          <p:nvPr/>
        </p:nvGrpSpPr>
        <p:grpSpPr bwMode="auto">
          <a:xfrm>
            <a:off x="5842000" y="3200400"/>
            <a:ext cx="682625" cy="487363"/>
            <a:chOff x="1350368" y="1683544"/>
            <a:chExt cx="682625" cy="487363"/>
          </a:xfrm>
        </p:grpSpPr>
        <p:sp>
          <p:nvSpPr>
            <p:cNvPr id="10283" name="Freeform 149"/>
            <p:cNvSpPr>
              <a:spLocks/>
            </p:cNvSpPr>
            <p:nvPr/>
          </p:nvSpPr>
          <p:spPr bwMode="auto">
            <a:xfrm>
              <a:off x="1778993" y="1829594"/>
              <a:ext cx="254000" cy="341313"/>
            </a:xfrm>
            <a:custGeom>
              <a:avLst/>
              <a:gdLst>
                <a:gd name="T0" fmla="*/ 2147483646 w 160"/>
                <a:gd name="T1" fmla="*/ 2147483646 h 215"/>
                <a:gd name="T2" fmla="*/ 2147483646 w 160"/>
                <a:gd name="T3" fmla="*/ 2147483646 h 215"/>
                <a:gd name="T4" fmla="*/ 2147483646 w 160"/>
                <a:gd name="T5" fmla="*/ 2147483646 h 215"/>
                <a:gd name="T6" fmla="*/ 2147483646 w 160"/>
                <a:gd name="T7" fmla="*/ 2147483646 h 215"/>
                <a:gd name="T8" fmla="*/ 2147483646 w 160"/>
                <a:gd name="T9" fmla="*/ 2147483646 h 215"/>
                <a:gd name="T10" fmla="*/ 2147483646 w 160"/>
                <a:gd name="T11" fmla="*/ 2147483646 h 215"/>
                <a:gd name="T12" fmla="*/ 2147483646 w 160"/>
                <a:gd name="T13" fmla="*/ 2147483646 h 215"/>
                <a:gd name="T14" fmla="*/ 2147483646 w 160"/>
                <a:gd name="T15" fmla="*/ 2147483646 h 215"/>
                <a:gd name="T16" fmla="*/ 2147483646 w 160"/>
                <a:gd name="T17" fmla="*/ 2147483646 h 215"/>
                <a:gd name="T18" fmla="*/ 2147483646 w 160"/>
                <a:gd name="T19" fmla="*/ 2147483646 h 215"/>
                <a:gd name="T20" fmla="*/ 2147483646 w 160"/>
                <a:gd name="T21" fmla="*/ 2147483646 h 215"/>
                <a:gd name="T22" fmla="*/ 2147483646 w 160"/>
                <a:gd name="T23" fmla="*/ 2147483646 h 215"/>
                <a:gd name="T24" fmla="*/ 2147483646 w 160"/>
                <a:gd name="T25" fmla="*/ 2147483646 h 215"/>
                <a:gd name="T26" fmla="*/ 2147483646 w 160"/>
                <a:gd name="T27" fmla="*/ 2147483646 h 215"/>
                <a:gd name="T28" fmla="*/ 2147483646 w 160"/>
                <a:gd name="T29" fmla="*/ 2147483646 h 215"/>
                <a:gd name="T30" fmla="*/ 2147483646 w 160"/>
                <a:gd name="T31" fmla="*/ 2147483646 h 215"/>
                <a:gd name="T32" fmla="*/ 2147483646 w 160"/>
                <a:gd name="T33" fmla="*/ 2147483646 h 215"/>
                <a:gd name="T34" fmla="*/ 2147483646 w 160"/>
                <a:gd name="T35" fmla="*/ 2147483646 h 215"/>
                <a:gd name="T36" fmla="*/ 2147483646 w 160"/>
                <a:gd name="T37" fmla="*/ 2147483646 h 215"/>
                <a:gd name="T38" fmla="*/ 2147483646 w 160"/>
                <a:gd name="T39" fmla="*/ 2147483646 h 215"/>
                <a:gd name="T40" fmla="*/ 2147483646 w 160"/>
                <a:gd name="T41" fmla="*/ 2147483646 h 215"/>
                <a:gd name="T42" fmla="*/ 2147483646 w 160"/>
                <a:gd name="T43" fmla="*/ 2147483646 h 215"/>
                <a:gd name="T44" fmla="*/ 2147483646 w 160"/>
                <a:gd name="T45" fmla="*/ 2147483646 h 215"/>
                <a:gd name="T46" fmla="*/ 2147483646 w 160"/>
                <a:gd name="T47" fmla="*/ 2147483646 h 215"/>
                <a:gd name="T48" fmla="*/ 2147483646 w 160"/>
                <a:gd name="T49" fmla="*/ 2147483646 h 215"/>
                <a:gd name="T50" fmla="*/ 0 w 160"/>
                <a:gd name="T51" fmla="*/ 2147483646 h 215"/>
                <a:gd name="T52" fmla="*/ 0 w 160"/>
                <a:gd name="T53" fmla="*/ 2147483646 h 215"/>
                <a:gd name="T54" fmla="*/ 2147483646 w 160"/>
                <a:gd name="T55" fmla="*/ 2147483646 h 215"/>
                <a:gd name="T56" fmla="*/ 2147483646 w 160"/>
                <a:gd name="T57" fmla="*/ 2147483646 h 215"/>
                <a:gd name="T58" fmla="*/ 2147483646 w 160"/>
                <a:gd name="T59" fmla="*/ 2147483646 h 215"/>
                <a:gd name="T60" fmla="*/ 2147483646 w 160"/>
                <a:gd name="T61" fmla="*/ 2147483646 h 215"/>
                <a:gd name="T62" fmla="*/ 2147483646 w 160"/>
                <a:gd name="T63" fmla="*/ 2147483646 h 215"/>
                <a:gd name="T64" fmla="*/ 2147483646 w 160"/>
                <a:gd name="T65" fmla="*/ 2147483646 h 215"/>
                <a:gd name="T66" fmla="*/ 2147483646 w 160"/>
                <a:gd name="T67" fmla="*/ 2147483646 h 215"/>
                <a:gd name="T68" fmla="*/ 2147483646 w 160"/>
                <a:gd name="T69" fmla="*/ 2147483646 h 215"/>
                <a:gd name="T70" fmla="*/ 2147483646 w 160"/>
                <a:gd name="T71" fmla="*/ 2147483646 h 215"/>
                <a:gd name="T72" fmla="*/ 2147483646 w 160"/>
                <a:gd name="T73" fmla="*/ 2147483646 h 215"/>
                <a:gd name="T74" fmla="*/ 2147483646 w 160"/>
                <a:gd name="T75" fmla="*/ 2147483646 h 215"/>
                <a:gd name="T76" fmla="*/ 2147483646 w 160"/>
                <a:gd name="T77" fmla="*/ 0 h 215"/>
                <a:gd name="T78" fmla="*/ 2147483646 w 160"/>
                <a:gd name="T79" fmla="*/ 0 h 215"/>
                <a:gd name="T80" fmla="*/ 2147483646 w 160"/>
                <a:gd name="T81" fmla="*/ 0 h 215"/>
                <a:gd name="T82" fmla="*/ 2147483646 w 160"/>
                <a:gd name="T83" fmla="*/ 0 h 215"/>
                <a:gd name="T84" fmla="*/ 2147483646 w 160"/>
                <a:gd name="T85" fmla="*/ 0 h 215"/>
                <a:gd name="T86" fmla="*/ 2147483646 w 160"/>
                <a:gd name="T87" fmla="*/ 2147483646 h 215"/>
                <a:gd name="T88" fmla="*/ 2147483646 w 160"/>
                <a:gd name="T89" fmla="*/ 2147483646 h 215"/>
                <a:gd name="T90" fmla="*/ 2147483646 w 160"/>
                <a:gd name="T91" fmla="*/ 2147483646 h 215"/>
                <a:gd name="T92" fmla="*/ 2147483646 w 160"/>
                <a:gd name="T93" fmla="*/ 2147483646 h 2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0" h="215">
                  <a:moveTo>
                    <a:pt x="160" y="31"/>
                  </a:moveTo>
                  <a:lnTo>
                    <a:pt x="160" y="31"/>
                  </a:lnTo>
                  <a:lnTo>
                    <a:pt x="160" y="39"/>
                  </a:lnTo>
                  <a:lnTo>
                    <a:pt x="160" y="50"/>
                  </a:lnTo>
                  <a:lnTo>
                    <a:pt x="159" y="59"/>
                  </a:lnTo>
                  <a:lnTo>
                    <a:pt x="158" y="69"/>
                  </a:lnTo>
                  <a:lnTo>
                    <a:pt x="154" y="80"/>
                  </a:lnTo>
                  <a:lnTo>
                    <a:pt x="148" y="92"/>
                  </a:lnTo>
                  <a:lnTo>
                    <a:pt x="141" y="106"/>
                  </a:lnTo>
                  <a:lnTo>
                    <a:pt x="131" y="119"/>
                  </a:lnTo>
                  <a:lnTo>
                    <a:pt x="117" y="136"/>
                  </a:lnTo>
                  <a:lnTo>
                    <a:pt x="100" y="152"/>
                  </a:lnTo>
                  <a:lnTo>
                    <a:pt x="87" y="163"/>
                  </a:lnTo>
                  <a:lnTo>
                    <a:pt x="73" y="173"/>
                  </a:lnTo>
                  <a:lnTo>
                    <a:pt x="59" y="182"/>
                  </a:lnTo>
                  <a:lnTo>
                    <a:pt x="42" y="193"/>
                  </a:lnTo>
                  <a:lnTo>
                    <a:pt x="22" y="203"/>
                  </a:lnTo>
                  <a:lnTo>
                    <a:pt x="1" y="215"/>
                  </a:lnTo>
                  <a:lnTo>
                    <a:pt x="0" y="147"/>
                  </a:lnTo>
                  <a:lnTo>
                    <a:pt x="10" y="134"/>
                  </a:lnTo>
                  <a:lnTo>
                    <a:pt x="14" y="129"/>
                  </a:lnTo>
                  <a:lnTo>
                    <a:pt x="43" y="172"/>
                  </a:lnTo>
                  <a:lnTo>
                    <a:pt x="123" y="90"/>
                  </a:lnTo>
                  <a:lnTo>
                    <a:pt x="131" y="81"/>
                  </a:lnTo>
                  <a:lnTo>
                    <a:pt x="137" y="71"/>
                  </a:lnTo>
                  <a:lnTo>
                    <a:pt x="141" y="58"/>
                  </a:lnTo>
                  <a:lnTo>
                    <a:pt x="142" y="46"/>
                  </a:lnTo>
                  <a:lnTo>
                    <a:pt x="143" y="33"/>
                  </a:lnTo>
                  <a:lnTo>
                    <a:pt x="143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51" y="0"/>
                  </a:lnTo>
                  <a:lnTo>
                    <a:pt x="158" y="14"/>
                  </a:lnTo>
                  <a:lnTo>
                    <a:pt x="160" y="31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4" name="Freeform 150"/>
            <p:cNvSpPr>
              <a:spLocks/>
            </p:cNvSpPr>
            <p:nvPr/>
          </p:nvSpPr>
          <p:spPr bwMode="auto">
            <a:xfrm>
              <a:off x="1712318" y="1683544"/>
              <a:ext cx="293688" cy="419100"/>
            </a:xfrm>
            <a:custGeom>
              <a:avLst/>
              <a:gdLst>
                <a:gd name="T0" fmla="*/ 2147483646 w 185"/>
                <a:gd name="T1" fmla="*/ 2147483646 h 264"/>
                <a:gd name="T2" fmla="*/ 2147483646 w 185"/>
                <a:gd name="T3" fmla="*/ 2147483646 h 264"/>
                <a:gd name="T4" fmla="*/ 2147483646 w 185"/>
                <a:gd name="T5" fmla="*/ 2147483646 h 264"/>
                <a:gd name="T6" fmla="*/ 2147483646 w 185"/>
                <a:gd name="T7" fmla="*/ 2147483646 h 264"/>
                <a:gd name="T8" fmla="*/ 2147483646 w 185"/>
                <a:gd name="T9" fmla="*/ 2147483646 h 264"/>
                <a:gd name="T10" fmla="*/ 2147483646 w 185"/>
                <a:gd name="T11" fmla="*/ 2147483646 h 264"/>
                <a:gd name="T12" fmla="*/ 2147483646 w 185"/>
                <a:gd name="T13" fmla="*/ 2147483646 h 264"/>
                <a:gd name="T14" fmla="*/ 2147483646 w 185"/>
                <a:gd name="T15" fmla="*/ 2147483646 h 264"/>
                <a:gd name="T16" fmla="*/ 2147483646 w 185"/>
                <a:gd name="T17" fmla="*/ 2147483646 h 264"/>
                <a:gd name="T18" fmla="*/ 2147483646 w 185"/>
                <a:gd name="T19" fmla="*/ 2147483646 h 264"/>
                <a:gd name="T20" fmla="*/ 2147483646 w 185"/>
                <a:gd name="T21" fmla="*/ 2147483646 h 264"/>
                <a:gd name="T22" fmla="*/ 0 w 185"/>
                <a:gd name="T23" fmla="*/ 2147483646 h 264"/>
                <a:gd name="T24" fmla="*/ 0 w 185"/>
                <a:gd name="T25" fmla="*/ 2147483646 h 264"/>
                <a:gd name="T26" fmla="*/ 0 w 185"/>
                <a:gd name="T27" fmla="*/ 2147483646 h 264"/>
                <a:gd name="T28" fmla="*/ 2147483646 w 185"/>
                <a:gd name="T29" fmla="*/ 2147483646 h 264"/>
                <a:gd name="T30" fmla="*/ 2147483646 w 185"/>
                <a:gd name="T31" fmla="*/ 2147483646 h 264"/>
                <a:gd name="T32" fmla="*/ 2147483646 w 185"/>
                <a:gd name="T33" fmla="*/ 2147483646 h 264"/>
                <a:gd name="T34" fmla="*/ 2147483646 w 185"/>
                <a:gd name="T35" fmla="*/ 2147483646 h 264"/>
                <a:gd name="T36" fmla="*/ 2147483646 w 185"/>
                <a:gd name="T37" fmla="*/ 2147483646 h 264"/>
                <a:gd name="T38" fmla="*/ 2147483646 w 185"/>
                <a:gd name="T39" fmla="*/ 2147483646 h 264"/>
                <a:gd name="T40" fmla="*/ 2147483646 w 185"/>
                <a:gd name="T41" fmla="*/ 2147483646 h 264"/>
                <a:gd name="T42" fmla="*/ 2147483646 w 185"/>
                <a:gd name="T43" fmla="*/ 2147483646 h 264"/>
                <a:gd name="T44" fmla="*/ 2147483646 w 185"/>
                <a:gd name="T45" fmla="*/ 2147483646 h 264"/>
                <a:gd name="T46" fmla="*/ 2147483646 w 185"/>
                <a:gd name="T47" fmla="*/ 0 h 264"/>
                <a:gd name="T48" fmla="*/ 2147483646 w 185"/>
                <a:gd name="T49" fmla="*/ 2147483646 h 264"/>
                <a:gd name="T50" fmla="*/ 2147483646 w 185"/>
                <a:gd name="T51" fmla="*/ 2147483646 h 264"/>
                <a:gd name="T52" fmla="*/ 2147483646 w 185"/>
                <a:gd name="T53" fmla="*/ 2147483646 h 264"/>
                <a:gd name="T54" fmla="*/ 2147483646 w 185"/>
                <a:gd name="T55" fmla="*/ 2147483646 h 2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4">
                  <a:moveTo>
                    <a:pt x="183" y="92"/>
                  </a:moveTo>
                  <a:lnTo>
                    <a:pt x="183" y="92"/>
                  </a:lnTo>
                  <a:lnTo>
                    <a:pt x="185" y="113"/>
                  </a:lnTo>
                  <a:lnTo>
                    <a:pt x="185" y="125"/>
                  </a:lnTo>
                  <a:lnTo>
                    <a:pt x="184" y="138"/>
                  </a:lnTo>
                  <a:lnTo>
                    <a:pt x="183" y="150"/>
                  </a:lnTo>
                  <a:lnTo>
                    <a:pt x="179" y="163"/>
                  </a:lnTo>
                  <a:lnTo>
                    <a:pt x="173" y="173"/>
                  </a:lnTo>
                  <a:lnTo>
                    <a:pt x="165" y="182"/>
                  </a:lnTo>
                  <a:lnTo>
                    <a:pt x="85" y="264"/>
                  </a:lnTo>
                  <a:lnTo>
                    <a:pt x="56" y="221"/>
                  </a:lnTo>
                  <a:lnTo>
                    <a:pt x="0" y="133"/>
                  </a:lnTo>
                  <a:lnTo>
                    <a:pt x="0" y="129"/>
                  </a:lnTo>
                  <a:lnTo>
                    <a:pt x="12" y="125"/>
                  </a:lnTo>
                  <a:lnTo>
                    <a:pt x="26" y="119"/>
                  </a:lnTo>
                  <a:lnTo>
                    <a:pt x="39" y="112"/>
                  </a:lnTo>
                  <a:lnTo>
                    <a:pt x="54" y="102"/>
                  </a:lnTo>
                  <a:lnTo>
                    <a:pt x="67" y="93"/>
                  </a:lnTo>
                  <a:lnTo>
                    <a:pt x="80" y="83"/>
                  </a:lnTo>
                  <a:lnTo>
                    <a:pt x="106" y="59"/>
                  </a:lnTo>
                  <a:lnTo>
                    <a:pt x="127" y="37"/>
                  </a:lnTo>
                  <a:lnTo>
                    <a:pt x="146" y="18"/>
                  </a:lnTo>
                  <a:lnTo>
                    <a:pt x="161" y="0"/>
                  </a:lnTo>
                  <a:lnTo>
                    <a:pt x="180" y="76"/>
                  </a:lnTo>
                  <a:lnTo>
                    <a:pt x="183" y="9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5" name="Freeform 157"/>
            <p:cNvSpPr>
              <a:spLocks/>
            </p:cNvSpPr>
            <p:nvPr/>
          </p:nvSpPr>
          <p:spPr bwMode="auto">
            <a:xfrm>
              <a:off x="1372593" y="1683544"/>
              <a:ext cx="293688" cy="419100"/>
            </a:xfrm>
            <a:custGeom>
              <a:avLst/>
              <a:gdLst>
                <a:gd name="T0" fmla="*/ 2147483646 w 185"/>
                <a:gd name="T1" fmla="*/ 2147483646 h 264"/>
                <a:gd name="T2" fmla="*/ 2147483646 w 185"/>
                <a:gd name="T3" fmla="*/ 2147483646 h 264"/>
                <a:gd name="T4" fmla="*/ 2147483646 w 185"/>
                <a:gd name="T5" fmla="*/ 2147483646 h 264"/>
                <a:gd name="T6" fmla="*/ 2147483646 w 185"/>
                <a:gd name="T7" fmla="*/ 2147483646 h 264"/>
                <a:gd name="T8" fmla="*/ 2147483646 w 185"/>
                <a:gd name="T9" fmla="*/ 2147483646 h 264"/>
                <a:gd name="T10" fmla="*/ 2147483646 w 185"/>
                <a:gd name="T11" fmla="*/ 2147483646 h 264"/>
                <a:gd name="T12" fmla="*/ 2147483646 w 185"/>
                <a:gd name="T13" fmla="*/ 2147483646 h 264"/>
                <a:gd name="T14" fmla="*/ 2147483646 w 185"/>
                <a:gd name="T15" fmla="*/ 2147483646 h 264"/>
                <a:gd name="T16" fmla="*/ 2147483646 w 185"/>
                <a:gd name="T17" fmla="*/ 2147483646 h 264"/>
                <a:gd name="T18" fmla="*/ 2147483646 w 185"/>
                <a:gd name="T19" fmla="*/ 2147483646 h 264"/>
                <a:gd name="T20" fmla="*/ 0 w 185"/>
                <a:gd name="T21" fmla="*/ 2147483646 h 264"/>
                <a:gd name="T22" fmla="*/ 0 w 185"/>
                <a:gd name="T23" fmla="*/ 2147483646 h 264"/>
                <a:gd name="T24" fmla="*/ 2147483646 w 185"/>
                <a:gd name="T25" fmla="*/ 2147483646 h 264"/>
                <a:gd name="T26" fmla="*/ 2147483646 w 185"/>
                <a:gd name="T27" fmla="*/ 2147483646 h 264"/>
                <a:gd name="T28" fmla="*/ 2147483646 w 185"/>
                <a:gd name="T29" fmla="*/ 2147483646 h 264"/>
                <a:gd name="T30" fmla="*/ 2147483646 w 185"/>
                <a:gd name="T31" fmla="*/ 0 h 264"/>
                <a:gd name="T32" fmla="*/ 2147483646 w 185"/>
                <a:gd name="T33" fmla="*/ 0 h 264"/>
                <a:gd name="T34" fmla="*/ 2147483646 w 185"/>
                <a:gd name="T35" fmla="*/ 2147483646 h 264"/>
                <a:gd name="T36" fmla="*/ 2147483646 w 185"/>
                <a:gd name="T37" fmla="*/ 2147483646 h 264"/>
                <a:gd name="T38" fmla="*/ 2147483646 w 185"/>
                <a:gd name="T39" fmla="*/ 2147483646 h 264"/>
                <a:gd name="T40" fmla="*/ 2147483646 w 185"/>
                <a:gd name="T41" fmla="*/ 2147483646 h 264"/>
                <a:gd name="T42" fmla="*/ 2147483646 w 185"/>
                <a:gd name="T43" fmla="*/ 2147483646 h 264"/>
                <a:gd name="T44" fmla="*/ 2147483646 w 185"/>
                <a:gd name="T45" fmla="*/ 2147483646 h 264"/>
                <a:gd name="T46" fmla="*/ 2147483646 w 185"/>
                <a:gd name="T47" fmla="*/ 2147483646 h 264"/>
                <a:gd name="T48" fmla="*/ 2147483646 w 185"/>
                <a:gd name="T49" fmla="*/ 2147483646 h 264"/>
                <a:gd name="T50" fmla="*/ 2147483646 w 185"/>
                <a:gd name="T51" fmla="*/ 2147483646 h 264"/>
                <a:gd name="T52" fmla="*/ 2147483646 w 185"/>
                <a:gd name="T53" fmla="*/ 2147483646 h 264"/>
                <a:gd name="T54" fmla="*/ 2147483646 w 185"/>
                <a:gd name="T55" fmla="*/ 2147483646 h 2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4">
                  <a:moveTo>
                    <a:pt x="185" y="129"/>
                  </a:moveTo>
                  <a:lnTo>
                    <a:pt x="185" y="133"/>
                  </a:lnTo>
                  <a:lnTo>
                    <a:pt x="124" y="226"/>
                  </a:lnTo>
                  <a:lnTo>
                    <a:pt x="99" y="264"/>
                  </a:lnTo>
                  <a:lnTo>
                    <a:pt x="18" y="182"/>
                  </a:lnTo>
                  <a:lnTo>
                    <a:pt x="13" y="176"/>
                  </a:lnTo>
                  <a:lnTo>
                    <a:pt x="7" y="169"/>
                  </a:lnTo>
                  <a:lnTo>
                    <a:pt x="5" y="161"/>
                  </a:lnTo>
                  <a:lnTo>
                    <a:pt x="2" y="154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" y="109"/>
                  </a:lnTo>
                  <a:lnTo>
                    <a:pt x="2" y="97"/>
                  </a:lnTo>
                  <a:lnTo>
                    <a:pt x="6" y="88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6" y="37"/>
                  </a:lnTo>
                  <a:lnTo>
                    <a:pt x="78" y="59"/>
                  </a:lnTo>
                  <a:lnTo>
                    <a:pt x="103" y="83"/>
                  </a:lnTo>
                  <a:lnTo>
                    <a:pt x="118" y="93"/>
                  </a:lnTo>
                  <a:lnTo>
                    <a:pt x="131" y="102"/>
                  </a:lnTo>
                  <a:lnTo>
                    <a:pt x="144" y="112"/>
                  </a:lnTo>
                  <a:lnTo>
                    <a:pt x="159" y="119"/>
                  </a:lnTo>
                  <a:lnTo>
                    <a:pt x="172" y="125"/>
                  </a:lnTo>
                  <a:lnTo>
                    <a:pt x="185" y="12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6" name="Freeform 161"/>
            <p:cNvSpPr>
              <a:spLocks/>
            </p:cNvSpPr>
            <p:nvPr/>
          </p:nvSpPr>
          <p:spPr bwMode="auto">
            <a:xfrm>
              <a:off x="1350368" y="1823244"/>
              <a:ext cx="234950" cy="338138"/>
            </a:xfrm>
            <a:custGeom>
              <a:avLst/>
              <a:gdLst>
                <a:gd name="T0" fmla="*/ 2147483646 w 148"/>
                <a:gd name="T1" fmla="*/ 0 h 213"/>
                <a:gd name="T2" fmla="*/ 2147483646 w 148"/>
                <a:gd name="T3" fmla="*/ 0 h 213"/>
                <a:gd name="T4" fmla="*/ 2147483646 w 148"/>
                <a:gd name="T5" fmla="*/ 2147483646 h 213"/>
                <a:gd name="T6" fmla="*/ 2147483646 w 148"/>
                <a:gd name="T7" fmla="*/ 2147483646 h 213"/>
                <a:gd name="T8" fmla="*/ 2147483646 w 148"/>
                <a:gd name="T9" fmla="*/ 2147483646 h 213"/>
                <a:gd name="T10" fmla="*/ 2147483646 w 148"/>
                <a:gd name="T11" fmla="*/ 2147483646 h 213"/>
                <a:gd name="T12" fmla="*/ 2147483646 w 148"/>
                <a:gd name="T13" fmla="*/ 2147483646 h 213"/>
                <a:gd name="T14" fmla="*/ 2147483646 w 148"/>
                <a:gd name="T15" fmla="*/ 2147483646 h 213"/>
                <a:gd name="T16" fmla="*/ 2147483646 w 148"/>
                <a:gd name="T17" fmla="*/ 2147483646 h 213"/>
                <a:gd name="T18" fmla="*/ 2147483646 w 148"/>
                <a:gd name="T19" fmla="*/ 2147483646 h 213"/>
                <a:gd name="T20" fmla="*/ 2147483646 w 148"/>
                <a:gd name="T21" fmla="*/ 2147483646 h 213"/>
                <a:gd name="T22" fmla="*/ 2147483646 w 148"/>
                <a:gd name="T23" fmla="*/ 2147483646 h 213"/>
                <a:gd name="T24" fmla="*/ 2147483646 w 148"/>
                <a:gd name="T25" fmla="*/ 2147483646 h 213"/>
                <a:gd name="T26" fmla="*/ 2147483646 w 148"/>
                <a:gd name="T27" fmla="*/ 2147483646 h 213"/>
                <a:gd name="T28" fmla="*/ 2147483646 w 148"/>
                <a:gd name="T29" fmla="*/ 2147483646 h 213"/>
                <a:gd name="T30" fmla="*/ 2147483646 w 148"/>
                <a:gd name="T31" fmla="*/ 2147483646 h 213"/>
                <a:gd name="T32" fmla="*/ 2147483646 w 148"/>
                <a:gd name="T33" fmla="*/ 2147483646 h 213"/>
                <a:gd name="T34" fmla="*/ 2147483646 w 148"/>
                <a:gd name="T35" fmla="*/ 2147483646 h 213"/>
                <a:gd name="T36" fmla="*/ 2147483646 w 148"/>
                <a:gd name="T37" fmla="*/ 2147483646 h 213"/>
                <a:gd name="T38" fmla="*/ 2147483646 w 148"/>
                <a:gd name="T39" fmla="*/ 2147483646 h 213"/>
                <a:gd name="T40" fmla="*/ 2147483646 w 148"/>
                <a:gd name="T41" fmla="*/ 2147483646 h 213"/>
                <a:gd name="T42" fmla="*/ 2147483646 w 148"/>
                <a:gd name="T43" fmla="*/ 2147483646 h 213"/>
                <a:gd name="T44" fmla="*/ 2147483646 w 148"/>
                <a:gd name="T45" fmla="*/ 2147483646 h 213"/>
                <a:gd name="T46" fmla="*/ 2147483646 w 148"/>
                <a:gd name="T47" fmla="*/ 2147483646 h 213"/>
                <a:gd name="T48" fmla="*/ 2147483646 w 148"/>
                <a:gd name="T49" fmla="*/ 2147483646 h 213"/>
                <a:gd name="T50" fmla="*/ 2147483646 w 148"/>
                <a:gd name="T51" fmla="*/ 2147483646 h 213"/>
                <a:gd name="T52" fmla="*/ 2147483646 w 148"/>
                <a:gd name="T53" fmla="*/ 2147483646 h 213"/>
                <a:gd name="T54" fmla="*/ 2147483646 w 148"/>
                <a:gd name="T55" fmla="*/ 2147483646 h 213"/>
                <a:gd name="T56" fmla="*/ 2147483646 w 148"/>
                <a:gd name="T57" fmla="*/ 2147483646 h 213"/>
                <a:gd name="T58" fmla="*/ 2147483646 w 148"/>
                <a:gd name="T59" fmla="*/ 2147483646 h 213"/>
                <a:gd name="T60" fmla="*/ 2147483646 w 148"/>
                <a:gd name="T61" fmla="*/ 2147483646 h 213"/>
                <a:gd name="T62" fmla="*/ 2147483646 w 148"/>
                <a:gd name="T63" fmla="*/ 2147483646 h 213"/>
                <a:gd name="T64" fmla="*/ 2147483646 w 148"/>
                <a:gd name="T65" fmla="*/ 2147483646 h 213"/>
                <a:gd name="T66" fmla="*/ 2147483646 w 148"/>
                <a:gd name="T67" fmla="*/ 2147483646 h 213"/>
                <a:gd name="T68" fmla="*/ 0 w 148"/>
                <a:gd name="T69" fmla="*/ 2147483646 h 213"/>
                <a:gd name="T70" fmla="*/ 0 w 148"/>
                <a:gd name="T71" fmla="*/ 2147483646 h 213"/>
                <a:gd name="T72" fmla="*/ 0 w 148"/>
                <a:gd name="T73" fmla="*/ 2147483646 h 213"/>
                <a:gd name="T74" fmla="*/ 0 w 148"/>
                <a:gd name="T75" fmla="*/ 2147483646 h 213"/>
                <a:gd name="T76" fmla="*/ 0 w 148"/>
                <a:gd name="T77" fmla="*/ 2147483646 h 213"/>
                <a:gd name="T78" fmla="*/ 2147483646 w 148"/>
                <a:gd name="T79" fmla="*/ 2147483646 h 213"/>
                <a:gd name="T80" fmla="*/ 2147483646 w 148"/>
                <a:gd name="T81" fmla="*/ 2147483646 h 213"/>
                <a:gd name="T82" fmla="*/ 2147483646 w 148"/>
                <a:gd name="T83" fmla="*/ 2147483646 h 213"/>
                <a:gd name="T84" fmla="*/ 2147483646 w 148"/>
                <a:gd name="T85" fmla="*/ 2147483646 h 213"/>
                <a:gd name="T86" fmla="*/ 2147483646 w 148"/>
                <a:gd name="T87" fmla="*/ 2147483646 h 213"/>
                <a:gd name="T88" fmla="*/ 2147483646 w 148"/>
                <a:gd name="T89" fmla="*/ 2147483646 h 213"/>
                <a:gd name="T90" fmla="*/ 2147483646 w 148"/>
                <a:gd name="T91" fmla="*/ 2147483646 h 213"/>
                <a:gd name="T92" fmla="*/ 2147483646 w 148"/>
                <a:gd name="T93" fmla="*/ 0 h 213"/>
                <a:gd name="T94" fmla="*/ 2147483646 w 148"/>
                <a:gd name="T95" fmla="*/ 0 h 213"/>
                <a:gd name="T96" fmla="*/ 2147483646 w 148"/>
                <a:gd name="T97" fmla="*/ 0 h 213"/>
                <a:gd name="T98" fmla="*/ 2147483646 w 148"/>
                <a:gd name="T99" fmla="*/ 0 h 21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8" h="213">
                  <a:moveTo>
                    <a:pt x="20" y="0"/>
                  </a:moveTo>
                  <a:lnTo>
                    <a:pt x="20" y="0"/>
                  </a:lnTo>
                  <a:lnTo>
                    <a:pt x="16" y="9"/>
                  </a:lnTo>
                  <a:lnTo>
                    <a:pt x="15" y="21"/>
                  </a:lnTo>
                  <a:lnTo>
                    <a:pt x="14" y="34"/>
                  </a:lnTo>
                  <a:lnTo>
                    <a:pt x="14" y="50"/>
                  </a:lnTo>
                  <a:lnTo>
                    <a:pt x="16" y="66"/>
                  </a:lnTo>
                  <a:lnTo>
                    <a:pt x="19" y="73"/>
                  </a:lnTo>
                  <a:lnTo>
                    <a:pt x="21" y="81"/>
                  </a:lnTo>
                  <a:lnTo>
                    <a:pt x="27" y="88"/>
                  </a:lnTo>
                  <a:lnTo>
                    <a:pt x="32" y="94"/>
                  </a:lnTo>
                  <a:lnTo>
                    <a:pt x="113" y="176"/>
                  </a:lnTo>
                  <a:lnTo>
                    <a:pt x="138" y="138"/>
                  </a:lnTo>
                  <a:lnTo>
                    <a:pt x="148" y="150"/>
                  </a:lnTo>
                  <a:lnTo>
                    <a:pt x="148" y="213"/>
                  </a:lnTo>
                  <a:lnTo>
                    <a:pt x="117" y="196"/>
                  </a:lnTo>
                  <a:lnTo>
                    <a:pt x="102" y="186"/>
                  </a:lnTo>
                  <a:lnTo>
                    <a:pt x="86" y="176"/>
                  </a:lnTo>
                  <a:lnTo>
                    <a:pt x="73" y="167"/>
                  </a:lnTo>
                  <a:lnTo>
                    <a:pt x="61" y="156"/>
                  </a:lnTo>
                  <a:lnTo>
                    <a:pt x="44" y="139"/>
                  </a:lnTo>
                  <a:lnTo>
                    <a:pt x="29" y="123"/>
                  </a:lnTo>
                  <a:lnTo>
                    <a:pt x="19" y="109"/>
                  </a:lnTo>
                  <a:lnTo>
                    <a:pt x="12" y="96"/>
                  </a:lnTo>
                  <a:lnTo>
                    <a:pt x="7" y="84"/>
                  </a:lnTo>
                  <a:lnTo>
                    <a:pt x="3" y="72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2" y="30"/>
                  </a:lnTo>
                  <a:lnTo>
                    <a:pt x="4" y="18"/>
                  </a:lnTo>
                  <a:lnTo>
                    <a:pt x="7" y="9"/>
                  </a:lnTo>
                  <a:lnTo>
                    <a:pt x="10" y="3"/>
                  </a:lnTo>
                  <a:lnTo>
                    <a:pt x="11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62" name="Group 276"/>
          <p:cNvGrpSpPr>
            <a:grpSpLocks/>
          </p:cNvGrpSpPr>
          <p:nvPr/>
        </p:nvGrpSpPr>
        <p:grpSpPr bwMode="auto">
          <a:xfrm>
            <a:off x="5786438" y="3338513"/>
            <a:ext cx="792162" cy="449262"/>
            <a:chOff x="1235275" y="1250405"/>
            <a:chExt cx="792163" cy="449263"/>
          </a:xfrm>
        </p:grpSpPr>
        <p:sp>
          <p:nvSpPr>
            <p:cNvPr id="10265" name="Freeform 141"/>
            <p:cNvSpPr>
              <a:spLocks/>
            </p:cNvSpPr>
            <p:nvPr/>
          </p:nvSpPr>
          <p:spPr bwMode="auto">
            <a:xfrm>
              <a:off x="1973463" y="1301205"/>
              <a:ext cx="53975" cy="42863"/>
            </a:xfrm>
            <a:custGeom>
              <a:avLst/>
              <a:gdLst>
                <a:gd name="T0" fmla="*/ 2147483646 w 34"/>
                <a:gd name="T1" fmla="*/ 2147483646 h 27"/>
                <a:gd name="T2" fmla="*/ 2147483646 w 34"/>
                <a:gd name="T3" fmla="*/ 2147483646 h 27"/>
                <a:gd name="T4" fmla="*/ 2147483646 w 34"/>
                <a:gd name="T5" fmla="*/ 2147483646 h 27"/>
                <a:gd name="T6" fmla="*/ 2147483646 w 34"/>
                <a:gd name="T7" fmla="*/ 2147483646 h 27"/>
                <a:gd name="T8" fmla="*/ 0 w 34"/>
                <a:gd name="T9" fmla="*/ 2147483646 h 27"/>
                <a:gd name="T10" fmla="*/ 0 w 34"/>
                <a:gd name="T11" fmla="*/ 2147483646 h 27"/>
                <a:gd name="T12" fmla="*/ 0 w 34"/>
                <a:gd name="T13" fmla="*/ 2147483646 h 27"/>
                <a:gd name="T14" fmla="*/ 0 w 34"/>
                <a:gd name="T15" fmla="*/ 0 h 27"/>
                <a:gd name="T16" fmla="*/ 2147483646 w 34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27">
                  <a:moveTo>
                    <a:pt x="33" y="4"/>
                  </a:moveTo>
                  <a:lnTo>
                    <a:pt x="33" y="4"/>
                  </a:lnTo>
                  <a:lnTo>
                    <a:pt x="33" y="15"/>
                  </a:lnTo>
                  <a:lnTo>
                    <a:pt x="34" y="27"/>
                  </a:lnTo>
                  <a:lnTo>
                    <a:pt x="0" y="19"/>
                  </a:lnTo>
                  <a:lnTo>
                    <a:pt x="0" y="8"/>
                  </a:lnTo>
                  <a:lnTo>
                    <a:pt x="0" y="0"/>
                  </a:lnTo>
                  <a:lnTo>
                    <a:pt x="33" y="4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6" name="Freeform 142"/>
            <p:cNvSpPr>
              <a:spLocks/>
            </p:cNvSpPr>
            <p:nvPr/>
          </p:nvSpPr>
          <p:spPr bwMode="auto">
            <a:xfrm>
              <a:off x="1970288" y="1331367"/>
              <a:ext cx="57150" cy="47625"/>
            </a:xfrm>
            <a:custGeom>
              <a:avLst/>
              <a:gdLst>
                <a:gd name="T0" fmla="*/ 2147483646 w 36"/>
                <a:gd name="T1" fmla="*/ 0 h 30"/>
                <a:gd name="T2" fmla="*/ 2147483646 w 36"/>
                <a:gd name="T3" fmla="*/ 2147483646 h 30"/>
                <a:gd name="T4" fmla="*/ 2147483646 w 36"/>
                <a:gd name="T5" fmla="*/ 2147483646 h 30"/>
                <a:gd name="T6" fmla="*/ 2147483646 w 36"/>
                <a:gd name="T7" fmla="*/ 2147483646 h 30"/>
                <a:gd name="T8" fmla="*/ 2147483646 w 36"/>
                <a:gd name="T9" fmla="*/ 2147483646 h 30"/>
                <a:gd name="T10" fmla="*/ 0 w 36"/>
                <a:gd name="T11" fmla="*/ 2147483646 h 30"/>
                <a:gd name="T12" fmla="*/ 0 w 36"/>
                <a:gd name="T13" fmla="*/ 2147483646 h 30"/>
                <a:gd name="T14" fmla="*/ 2147483646 w 36"/>
                <a:gd name="T15" fmla="*/ 2147483646 h 30"/>
                <a:gd name="T16" fmla="*/ 2147483646 w 36"/>
                <a:gd name="T17" fmla="*/ 0 h 30"/>
                <a:gd name="T18" fmla="*/ 2147483646 w 36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lnTo>
                    <a:pt x="36" y="8"/>
                  </a:lnTo>
                  <a:lnTo>
                    <a:pt x="35" y="18"/>
                  </a:lnTo>
                  <a:lnTo>
                    <a:pt x="32" y="30"/>
                  </a:lnTo>
                  <a:lnTo>
                    <a:pt x="0" y="19"/>
                  </a:lnTo>
                  <a:lnTo>
                    <a:pt x="1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7" name="Freeform 143"/>
            <p:cNvSpPr>
              <a:spLocks/>
            </p:cNvSpPr>
            <p:nvPr/>
          </p:nvSpPr>
          <p:spPr bwMode="auto">
            <a:xfrm>
              <a:off x="1970288" y="1274217"/>
              <a:ext cx="55563" cy="33338"/>
            </a:xfrm>
            <a:custGeom>
              <a:avLst/>
              <a:gdLst>
                <a:gd name="T0" fmla="*/ 2147483646 w 35"/>
                <a:gd name="T1" fmla="*/ 2147483646 h 21"/>
                <a:gd name="T2" fmla="*/ 2147483646 w 35"/>
                <a:gd name="T3" fmla="*/ 2147483646 h 21"/>
                <a:gd name="T4" fmla="*/ 2147483646 w 35"/>
                <a:gd name="T5" fmla="*/ 2147483646 h 21"/>
                <a:gd name="T6" fmla="*/ 0 w 35"/>
                <a:gd name="T7" fmla="*/ 0 h 21"/>
                <a:gd name="T8" fmla="*/ 2147483646 w 35"/>
                <a:gd name="T9" fmla="*/ 2147483646 h 21"/>
                <a:gd name="T10" fmla="*/ 2147483646 w 35"/>
                <a:gd name="T11" fmla="*/ 2147483646 h 21"/>
                <a:gd name="T12" fmla="*/ 2147483646 w 35"/>
                <a:gd name="T13" fmla="*/ 2147483646 h 21"/>
                <a:gd name="T14" fmla="*/ 2147483646 w 35"/>
                <a:gd name="T15" fmla="*/ 2147483646 h 21"/>
                <a:gd name="T16" fmla="*/ 2147483646 w 35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" h="21">
                  <a:moveTo>
                    <a:pt x="35" y="21"/>
                  </a:moveTo>
                  <a:lnTo>
                    <a:pt x="2" y="17"/>
                  </a:lnTo>
                  <a:lnTo>
                    <a:pt x="0" y="0"/>
                  </a:lnTo>
                  <a:lnTo>
                    <a:pt x="30" y="3"/>
                  </a:lnTo>
                  <a:lnTo>
                    <a:pt x="32" y="12"/>
                  </a:lnTo>
                  <a:lnTo>
                    <a:pt x="35" y="21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8" name="Freeform 144"/>
            <p:cNvSpPr>
              <a:spLocks/>
            </p:cNvSpPr>
            <p:nvPr/>
          </p:nvSpPr>
          <p:spPr bwMode="auto">
            <a:xfrm>
              <a:off x="1954413" y="1361530"/>
              <a:ext cx="66675" cy="61913"/>
            </a:xfrm>
            <a:custGeom>
              <a:avLst/>
              <a:gdLst>
                <a:gd name="T0" fmla="*/ 2147483646 w 42"/>
                <a:gd name="T1" fmla="*/ 0 h 39"/>
                <a:gd name="T2" fmla="*/ 2147483646 w 42"/>
                <a:gd name="T3" fmla="*/ 2147483646 h 39"/>
                <a:gd name="T4" fmla="*/ 2147483646 w 42"/>
                <a:gd name="T5" fmla="*/ 2147483646 h 39"/>
                <a:gd name="T6" fmla="*/ 2147483646 w 42"/>
                <a:gd name="T7" fmla="*/ 2147483646 h 39"/>
                <a:gd name="T8" fmla="*/ 2147483646 w 42"/>
                <a:gd name="T9" fmla="*/ 2147483646 h 39"/>
                <a:gd name="T10" fmla="*/ 0 w 42"/>
                <a:gd name="T11" fmla="*/ 2147483646 h 39"/>
                <a:gd name="T12" fmla="*/ 0 w 42"/>
                <a:gd name="T13" fmla="*/ 2147483646 h 39"/>
                <a:gd name="T14" fmla="*/ 2147483646 w 42"/>
                <a:gd name="T15" fmla="*/ 2147483646 h 39"/>
                <a:gd name="T16" fmla="*/ 2147483646 w 42"/>
                <a:gd name="T17" fmla="*/ 0 h 39"/>
                <a:gd name="T18" fmla="*/ 2147483646 w 42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" h="39">
                  <a:moveTo>
                    <a:pt x="10" y="0"/>
                  </a:moveTo>
                  <a:lnTo>
                    <a:pt x="42" y="11"/>
                  </a:lnTo>
                  <a:lnTo>
                    <a:pt x="40" y="25"/>
                  </a:lnTo>
                  <a:lnTo>
                    <a:pt x="33" y="39"/>
                  </a:lnTo>
                  <a:lnTo>
                    <a:pt x="0" y="23"/>
                  </a:lnTo>
                  <a:lnTo>
                    <a:pt x="6" y="1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9" name="Freeform 146"/>
            <p:cNvSpPr>
              <a:spLocks/>
            </p:cNvSpPr>
            <p:nvPr/>
          </p:nvSpPr>
          <p:spPr bwMode="auto">
            <a:xfrm>
              <a:off x="1959175" y="1251992"/>
              <a:ext cx="58738" cy="26988"/>
            </a:xfrm>
            <a:custGeom>
              <a:avLst/>
              <a:gdLst>
                <a:gd name="T0" fmla="*/ 2147483646 w 37"/>
                <a:gd name="T1" fmla="*/ 2147483646 h 17"/>
                <a:gd name="T2" fmla="*/ 2147483646 w 37"/>
                <a:gd name="T3" fmla="*/ 2147483646 h 17"/>
                <a:gd name="T4" fmla="*/ 2147483646 w 37"/>
                <a:gd name="T5" fmla="*/ 2147483646 h 17"/>
                <a:gd name="T6" fmla="*/ 0 w 37"/>
                <a:gd name="T7" fmla="*/ 0 h 17"/>
                <a:gd name="T8" fmla="*/ 0 w 37"/>
                <a:gd name="T9" fmla="*/ 0 h 17"/>
                <a:gd name="T10" fmla="*/ 2147483646 w 37"/>
                <a:gd name="T11" fmla="*/ 2147483646 h 17"/>
                <a:gd name="T12" fmla="*/ 2147483646 w 37"/>
                <a:gd name="T13" fmla="*/ 2147483646 h 17"/>
                <a:gd name="T14" fmla="*/ 2147483646 w 37"/>
                <a:gd name="T15" fmla="*/ 2147483646 h 17"/>
                <a:gd name="T16" fmla="*/ 2147483646 w 37"/>
                <a:gd name="T17" fmla="*/ 214748364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" h="17">
                  <a:moveTo>
                    <a:pt x="37" y="17"/>
                  </a:moveTo>
                  <a:lnTo>
                    <a:pt x="7" y="14"/>
                  </a:lnTo>
                  <a:lnTo>
                    <a:pt x="0" y="0"/>
                  </a:lnTo>
                  <a:lnTo>
                    <a:pt x="32" y="4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0" name="Freeform 147"/>
            <p:cNvSpPr>
              <a:spLocks/>
            </p:cNvSpPr>
            <p:nvPr/>
          </p:nvSpPr>
          <p:spPr bwMode="auto">
            <a:xfrm>
              <a:off x="1927425" y="1398042"/>
              <a:ext cx="79375" cy="76200"/>
            </a:xfrm>
            <a:custGeom>
              <a:avLst/>
              <a:gdLst>
                <a:gd name="T0" fmla="*/ 2147483646 w 50"/>
                <a:gd name="T1" fmla="*/ 0 h 48"/>
                <a:gd name="T2" fmla="*/ 2147483646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0 w 50"/>
                <a:gd name="T11" fmla="*/ 2147483646 h 48"/>
                <a:gd name="T12" fmla="*/ 0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0 h 48"/>
                <a:gd name="T18" fmla="*/ 2147483646 w 50"/>
                <a:gd name="T19" fmla="*/ 0 h 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0" h="48">
                  <a:moveTo>
                    <a:pt x="17" y="0"/>
                  </a:moveTo>
                  <a:lnTo>
                    <a:pt x="50" y="16"/>
                  </a:lnTo>
                  <a:lnTo>
                    <a:pt x="42" y="31"/>
                  </a:lnTo>
                  <a:lnTo>
                    <a:pt x="32" y="48"/>
                  </a:lnTo>
                  <a:lnTo>
                    <a:pt x="0" y="27"/>
                  </a:lnTo>
                  <a:lnTo>
                    <a:pt x="10" y="1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1" name="Freeform 148"/>
            <p:cNvSpPr>
              <a:spLocks/>
            </p:cNvSpPr>
            <p:nvPr/>
          </p:nvSpPr>
          <p:spPr bwMode="auto">
            <a:xfrm>
              <a:off x="1878213" y="1440905"/>
              <a:ext cx="100013" cy="96838"/>
            </a:xfrm>
            <a:custGeom>
              <a:avLst/>
              <a:gdLst>
                <a:gd name="T0" fmla="*/ 2147483646 w 63"/>
                <a:gd name="T1" fmla="*/ 0 h 61"/>
                <a:gd name="T2" fmla="*/ 2147483646 w 63"/>
                <a:gd name="T3" fmla="*/ 2147483646 h 61"/>
                <a:gd name="T4" fmla="*/ 2147483646 w 63"/>
                <a:gd name="T5" fmla="*/ 2147483646 h 61"/>
                <a:gd name="T6" fmla="*/ 2147483646 w 63"/>
                <a:gd name="T7" fmla="*/ 2147483646 h 61"/>
                <a:gd name="T8" fmla="*/ 2147483646 w 63"/>
                <a:gd name="T9" fmla="*/ 2147483646 h 61"/>
                <a:gd name="T10" fmla="*/ 0 w 63"/>
                <a:gd name="T11" fmla="*/ 2147483646 h 61"/>
                <a:gd name="T12" fmla="*/ 0 w 63"/>
                <a:gd name="T13" fmla="*/ 2147483646 h 61"/>
                <a:gd name="T14" fmla="*/ 2147483646 w 63"/>
                <a:gd name="T15" fmla="*/ 2147483646 h 61"/>
                <a:gd name="T16" fmla="*/ 2147483646 w 63"/>
                <a:gd name="T17" fmla="*/ 0 h 61"/>
                <a:gd name="T18" fmla="*/ 2147483646 w 63"/>
                <a:gd name="T19" fmla="*/ 0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" h="61">
                  <a:moveTo>
                    <a:pt x="31" y="0"/>
                  </a:moveTo>
                  <a:lnTo>
                    <a:pt x="63" y="21"/>
                  </a:lnTo>
                  <a:lnTo>
                    <a:pt x="46" y="41"/>
                  </a:lnTo>
                  <a:lnTo>
                    <a:pt x="26" y="61"/>
                  </a:lnTo>
                  <a:lnTo>
                    <a:pt x="0" y="33"/>
                  </a:lnTo>
                  <a:lnTo>
                    <a:pt x="17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2" name="Freeform 151"/>
            <p:cNvSpPr>
              <a:spLocks/>
            </p:cNvSpPr>
            <p:nvPr/>
          </p:nvSpPr>
          <p:spPr bwMode="auto">
            <a:xfrm>
              <a:off x="1786138" y="1493292"/>
              <a:ext cx="133350" cy="119063"/>
            </a:xfrm>
            <a:custGeom>
              <a:avLst/>
              <a:gdLst>
                <a:gd name="T0" fmla="*/ 2147483646 w 84"/>
                <a:gd name="T1" fmla="*/ 0 h 75"/>
                <a:gd name="T2" fmla="*/ 2147483646 w 84"/>
                <a:gd name="T3" fmla="*/ 2147483646 h 75"/>
                <a:gd name="T4" fmla="*/ 2147483646 w 84"/>
                <a:gd name="T5" fmla="*/ 2147483646 h 75"/>
                <a:gd name="T6" fmla="*/ 2147483646 w 84"/>
                <a:gd name="T7" fmla="*/ 2147483646 h 75"/>
                <a:gd name="T8" fmla="*/ 2147483646 w 84"/>
                <a:gd name="T9" fmla="*/ 2147483646 h 75"/>
                <a:gd name="T10" fmla="*/ 2147483646 w 84"/>
                <a:gd name="T11" fmla="*/ 2147483646 h 75"/>
                <a:gd name="T12" fmla="*/ 2147483646 w 84"/>
                <a:gd name="T13" fmla="*/ 2147483646 h 75"/>
                <a:gd name="T14" fmla="*/ 0 w 84"/>
                <a:gd name="T15" fmla="*/ 2147483646 h 75"/>
                <a:gd name="T16" fmla="*/ 0 w 84"/>
                <a:gd name="T17" fmla="*/ 2147483646 h 75"/>
                <a:gd name="T18" fmla="*/ 0 w 84"/>
                <a:gd name="T19" fmla="*/ 2147483646 h 75"/>
                <a:gd name="T20" fmla="*/ 0 w 84"/>
                <a:gd name="T21" fmla="*/ 2147483646 h 75"/>
                <a:gd name="T22" fmla="*/ 2147483646 w 84"/>
                <a:gd name="T23" fmla="*/ 2147483646 h 75"/>
                <a:gd name="T24" fmla="*/ 2147483646 w 84"/>
                <a:gd name="T25" fmla="*/ 2147483646 h 75"/>
                <a:gd name="T26" fmla="*/ 2147483646 w 84"/>
                <a:gd name="T27" fmla="*/ 2147483646 h 75"/>
                <a:gd name="T28" fmla="*/ 2147483646 w 84"/>
                <a:gd name="T29" fmla="*/ 0 h 75"/>
                <a:gd name="T30" fmla="*/ 2147483646 w 84"/>
                <a:gd name="T31" fmla="*/ 0 h 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75">
                  <a:moveTo>
                    <a:pt x="58" y="0"/>
                  </a:moveTo>
                  <a:lnTo>
                    <a:pt x="84" y="28"/>
                  </a:lnTo>
                  <a:lnTo>
                    <a:pt x="70" y="40"/>
                  </a:lnTo>
                  <a:lnTo>
                    <a:pt x="54" y="51"/>
                  </a:lnTo>
                  <a:lnTo>
                    <a:pt x="37" y="63"/>
                  </a:lnTo>
                  <a:lnTo>
                    <a:pt x="17" y="75"/>
                  </a:lnTo>
                  <a:lnTo>
                    <a:pt x="0" y="41"/>
                  </a:lnTo>
                  <a:lnTo>
                    <a:pt x="17" y="30"/>
                  </a:lnTo>
                  <a:lnTo>
                    <a:pt x="31" y="21"/>
                  </a:lnTo>
                  <a:lnTo>
                    <a:pt x="45" y="1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3" name="Freeform 154"/>
            <p:cNvSpPr>
              <a:spLocks/>
            </p:cNvSpPr>
            <p:nvPr/>
          </p:nvSpPr>
          <p:spPr bwMode="auto">
            <a:xfrm>
              <a:off x="1632150" y="1558380"/>
              <a:ext cx="180975" cy="141288"/>
            </a:xfrm>
            <a:custGeom>
              <a:avLst/>
              <a:gdLst>
                <a:gd name="T0" fmla="*/ 2147483646 w 114"/>
                <a:gd name="T1" fmla="*/ 2147483646 h 89"/>
                <a:gd name="T2" fmla="*/ 2147483646 w 114"/>
                <a:gd name="T3" fmla="*/ 2147483646 h 89"/>
                <a:gd name="T4" fmla="*/ 2147483646 w 114"/>
                <a:gd name="T5" fmla="*/ 2147483646 h 89"/>
                <a:gd name="T6" fmla="*/ 2147483646 w 114"/>
                <a:gd name="T7" fmla="*/ 2147483646 h 89"/>
                <a:gd name="T8" fmla="*/ 2147483646 w 114"/>
                <a:gd name="T9" fmla="*/ 2147483646 h 89"/>
                <a:gd name="T10" fmla="*/ 2147483646 w 114"/>
                <a:gd name="T11" fmla="*/ 2147483646 h 89"/>
                <a:gd name="T12" fmla="*/ 2147483646 w 114"/>
                <a:gd name="T13" fmla="*/ 0 h 89"/>
                <a:gd name="T14" fmla="*/ 2147483646 w 114"/>
                <a:gd name="T15" fmla="*/ 0 h 89"/>
                <a:gd name="T16" fmla="*/ 2147483646 w 114"/>
                <a:gd name="T17" fmla="*/ 2147483646 h 89"/>
                <a:gd name="T18" fmla="*/ 2147483646 w 114"/>
                <a:gd name="T19" fmla="*/ 2147483646 h 89"/>
                <a:gd name="T20" fmla="*/ 2147483646 w 114"/>
                <a:gd name="T21" fmla="*/ 2147483646 h 89"/>
                <a:gd name="T22" fmla="*/ 2147483646 w 114"/>
                <a:gd name="T23" fmla="*/ 2147483646 h 89"/>
                <a:gd name="T24" fmla="*/ 2147483646 w 114"/>
                <a:gd name="T25" fmla="*/ 2147483646 h 89"/>
                <a:gd name="T26" fmla="*/ 0 w 114"/>
                <a:gd name="T27" fmla="*/ 2147483646 h 89"/>
                <a:gd name="T28" fmla="*/ 0 w 114"/>
                <a:gd name="T29" fmla="*/ 2147483646 h 89"/>
                <a:gd name="T30" fmla="*/ 0 w 114"/>
                <a:gd name="T31" fmla="*/ 2147483646 h 89"/>
                <a:gd name="T32" fmla="*/ 0 w 114"/>
                <a:gd name="T33" fmla="*/ 2147483646 h 89"/>
                <a:gd name="T34" fmla="*/ 0 w 114"/>
                <a:gd name="T35" fmla="*/ 2147483646 h 89"/>
                <a:gd name="T36" fmla="*/ 2147483646 w 114"/>
                <a:gd name="T37" fmla="*/ 2147483646 h 89"/>
                <a:gd name="T38" fmla="*/ 2147483646 w 114"/>
                <a:gd name="T39" fmla="*/ 2147483646 h 8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4" h="89">
                  <a:moveTo>
                    <a:pt x="1" y="46"/>
                  </a:moveTo>
                  <a:lnTo>
                    <a:pt x="1" y="46"/>
                  </a:lnTo>
                  <a:lnTo>
                    <a:pt x="30" y="34"/>
                  </a:lnTo>
                  <a:lnTo>
                    <a:pt x="56" y="22"/>
                  </a:lnTo>
                  <a:lnTo>
                    <a:pt x="77" y="10"/>
                  </a:lnTo>
                  <a:lnTo>
                    <a:pt x="97" y="0"/>
                  </a:lnTo>
                  <a:lnTo>
                    <a:pt x="114" y="34"/>
                  </a:lnTo>
                  <a:lnTo>
                    <a:pt x="90" y="47"/>
                  </a:lnTo>
                  <a:lnTo>
                    <a:pt x="63" y="62"/>
                  </a:lnTo>
                  <a:lnTo>
                    <a:pt x="33" y="75"/>
                  </a:lnTo>
                  <a:lnTo>
                    <a:pt x="0" y="89"/>
                  </a:lnTo>
                  <a:lnTo>
                    <a:pt x="0" y="46"/>
                  </a:lnTo>
                  <a:lnTo>
                    <a:pt x="1" y="46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4" name="Freeform 156"/>
            <p:cNvSpPr>
              <a:spLocks/>
            </p:cNvSpPr>
            <p:nvPr/>
          </p:nvSpPr>
          <p:spPr bwMode="auto">
            <a:xfrm>
              <a:off x="1449588" y="1556792"/>
              <a:ext cx="182563" cy="142875"/>
            </a:xfrm>
            <a:custGeom>
              <a:avLst/>
              <a:gdLst>
                <a:gd name="T0" fmla="*/ 2147483646 w 115"/>
                <a:gd name="T1" fmla="*/ 2147483646 h 90"/>
                <a:gd name="T2" fmla="*/ 2147483646 w 115"/>
                <a:gd name="T3" fmla="*/ 2147483646 h 90"/>
                <a:gd name="T4" fmla="*/ 2147483646 w 115"/>
                <a:gd name="T5" fmla="*/ 2147483646 h 90"/>
                <a:gd name="T6" fmla="*/ 2147483646 w 115"/>
                <a:gd name="T7" fmla="*/ 2147483646 h 90"/>
                <a:gd name="T8" fmla="*/ 2147483646 w 115"/>
                <a:gd name="T9" fmla="*/ 2147483646 h 90"/>
                <a:gd name="T10" fmla="*/ 2147483646 w 115"/>
                <a:gd name="T11" fmla="*/ 2147483646 h 90"/>
                <a:gd name="T12" fmla="*/ 0 w 115"/>
                <a:gd name="T13" fmla="*/ 2147483646 h 90"/>
                <a:gd name="T14" fmla="*/ 2147483646 w 115"/>
                <a:gd name="T15" fmla="*/ 0 h 90"/>
                <a:gd name="T16" fmla="*/ 2147483646 w 115"/>
                <a:gd name="T17" fmla="*/ 0 h 90"/>
                <a:gd name="T18" fmla="*/ 2147483646 w 115"/>
                <a:gd name="T19" fmla="*/ 2147483646 h 90"/>
                <a:gd name="T20" fmla="*/ 2147483646 w 115"/>
                <a:gd name="T21" fmla="*/ 2147483646 h 90"/>
                <a:gd name="T22" fmla="*/ 2147483646 w 115"/>
                <a:gd name="T23" fmla="*/ 2147483646 h 90"/>
                <a:gd name="T24" fmla="*/ 2147483646 w 115"/>
                <a:gd name="T25" fmla="*/ 2147483646 h 90"/>
                <a:gd name="T26" fmla="*/ 2147483646 w 115"/>
                <a:gd name="T27" fmla="*/ 2147483646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5" h="90">
                  <a:moveTo>
                    <a:pt x="115" y="47"/>
                  </a:moveTo>
                  <a:lnTo>
                    <a:pt x="115" y="90"/>
                  </a:lnTo>
                  <a:lnTo>
                    <a:pt x="82" y="76"/>
                  </a:lnTo>
                  <a:lnTo>
                    <a:pt x="52" y="63"/>
                  </a:lnTo>
                  <a:lnTo>
                    <a:pt x="25" y="48"/>
                  </a:lnTo>
                  <a:lnTo>
                    <a:pt x="0" y="35"/>
                  </a:lnTo>
                  <a:lnTo>
                    <a:pt x="17" y="0"/>
                  </a:lnTo>
                  <a:lnTo>
                    <a:pt x="48" y="17"/>
                  </a:lnTo>
                  <a:lnTo>
                    <a:pt x="79" y="33"/>
                  </a:lnTo>
                  <a:lnTo>
                    <a:pt x="115" y="4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5" name="Freeform 158"/>
            <p:cNvSpPr>
              <a:spLocks/>
            </p:cNvSpPr>
            <p:nvPr/>
          </p:nvSpPr>
          <p:spPr bwMode="auto">
            <a:xfrm>
              <a:off x="1343225" y="1493292"/>
              <a:ext cx="133350" cy="119063"/>
            </a:xfrm>
            <a:custGeom>
              <a:avLst/>
              <a:gdLst>
                <a:gd name="T0" fmla="*/ 2147483646 w 84"/>
                <a:gd name="T1" fmla="*/ 2147483646 h 75"/>
                <a:gd name="T2" fmla="*/ 2147483646 w 84"/>
                <a:gd name="T3" fmla="*/ 2147483646 h 75"/>
                <a:gd name="T4" fmla="*/ 2147483646 w 84"/>
                <a:gd name="T5" fmla="*/ 2147483646 h 75"/>
                <a:gd name="T6" fmla="*/ 2147483646 w 84"/>
                <a:gd name="T7" fmla="*/ 2147483646 h 75"/>
                <a:gd name="T8" fmla="*/ 2147483646 w 84"/>
                <a:gd name="T9" fmla="*/ 2147483646 h 75"/>
                <a:gd name="T10" fmla="*/ 2147483646 w 84"/>
                <a:gd name="T11" fmla="*/ 2147483646 h 75"/>
                <a:gd name="T12" fmla="*/ 0 w 84"/>
                <a:gd name="T13" fmla="*/ 2147483646 h 75"/>
                <a:gd name="T14" fmla="*/ 2147483646 w 84"/>
                <a:gd name="T15" fmla="*/ 0 h 75"/>
                <a:gd name="T16" fmla="*/ 2147483646 w 84"/>
                <a:gd name="T17" fmla="*/ 0 h 75"/>
                <a:gd name="T18" fmla="*/ 2147483646 w 84"/>
                <a:gd name="T19" fmla="*/ 2147483646 h 75"/>
                <a:gd name="T20" fmla="*/ 2147483646 w 84"/>
                <a:gd name="T21" fmla="*/ 2147483646 h 75"/>
                <a:gd name="T22" fmla="*/ 2147483646 w 84"/>
                <a:gd name="T23" fmla="*/ 2147483646 h 75"/>
                <a:gd name="T24" fmla="*/ 2147483646 w 84"/>
                <a:gd name="T25" fmla="*/ 2147483646 h 75"/>
                <a:gd name="T26" fmla="*/ 2147483646 w 84"/>
                <a:gd name="T27" fmla="*/ 2147483646 h 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4" h="75">
                  <a:moveTo>
                    <a:pt x="84" y="40"/>
                  </a:moveTo>
                  <a:lnTo>
                    <a:pt x="67" y="75"/>
                  </a:lnTo>
                  <a:lnTo>
                    <a:pt x="48" y="63"/>
                  </a:lnTo>
                  <a:lnTo>
                    <a:pt x="30" y="51"/>
                  </a:lnTo>
                  <a:lnTo>
                    <a:pt x="15" y="40"/>
                  </a:lnTo>
                  <a:lnTo>
                    <a:pt x="0" y="28"/>
                  </a:lnTo>
                  <a:lnTo>
                    <a:pt x="28" y="0"/>
                  </a:lnTo>
                  <a:lnTo>
                    <a:pt x="40" y="11"/>
                  </a:lnTo>
                  <a:lnTo>
                    <a:pt x="53" y="20"/>
                  </a:lnTo>
                  <a:lnTo>
                    <a:pt x="69" y="30"/>
                  </a:lnTo>
                  <a:lnTo>
                    <a:pt x="84" y="4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6" name="Freeform 159"/>
            <p:cNvSpPr>
              <a:spLocks/>
            </p:cNvSpPr>
            <p:nvPr/>
          </p:nvSpPr>
          <p:spPr bwMode="auto">
            <a:xfrm>
              <a:off x="1284488" y="1440905"/>
              <a:ext cx="103188" cy="96838"/>
            </a:xfrm>
            <a:custGeom>
              <a:avLst/>
              <a:gdLst>
                <a:gd name="T0" fmla="*/ 2147483646 w 65"/>
                <a:gd name="T1" fmla="*/ 2147483646 h 61"/>
                <a:gd name="T2" fmla="*/ 2147483646 w 65"/>
                <a:gd name="T3" fmla="*/ 2147483646 h 61"/>
                <a:gd name="T4" fmla="*/ 2147483646 w 65"/>
                <a:gd name="T5" fmla="*/ 2147483646 h 61"/>
                <a:gd name="T6" fmla="*/ 2147483646 w 65"/>
                <a:gd name="T7" fmla="*/ 2147483646 h 61"/>
                <a:gd name="T8" fmla="*/ 0 w 65"/>
                <a:gd name="T9" fmla="*/ 2147483646 h 61"/>
                <a:gd name="T10" fmla="*/ 2147483646 w 65"/>
                <a:gd name="T11" fmla="*/ 0 h 61"/>
                <a:gd name="T12" fmla="*/ 2147483646 w 65"/>
                <a:gd name="T13" fmla="*/ 0 h 61"/>
                <a:gd name="T14" fmla="*/ 2147483646 w 65"/>
                <a:gd name="T15" fmla="*/ 0 h 61"/>
                <a:gd name="T16" fmla="*/ 2147483646 w 65"/>
                <a:gd name="T17" fmla="*/ 2147483646 h 61"/>
                <a:gd name="T18" fmla="*/ 2147483646 w 65"/>
                <a:gd name="T19" fmla="*/ 2147483646 h 61"/>
                <a:gd name="T20" fmla="*/ 2147483646 w 65"/>
                <a:gd name="T21" fmla="*/ 2147483646 h 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61">
                  <a:moveTo>
                    <a:pt x="65" y="33"/>
                  </a:moveTo>
                  <a:lnTo>
                    <a:pt x="37" y="61"/>
                  </a:lnTo>
                  <a:lnTo>
                    <a:pt x="18" y="41"/>
                  </a:lnTo>
                  <a:lnTo>
                    <a:pt x="0" y="21"/>
                  </a:lnTo>
                  <a:lnTo>
                    <a:pt x="33" y="0"/>
                  </a:lnTo>
                  <a:lnTo>
                    <a:pt x="48" y="16"/>
                  </a:lnTo>
                  <a:lnTo>
                    <a:pt x="65" y="33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7" name="Freeform 160"/>
            <p:cNvSpPr>
              <a:spLocks/>
            </p:cNvSpPr>
            <p:nvPr/>
          </p:nvSpPr>
          <p:spPr bwMode="auto">
            <a:xfrm>
              <a:off x="1255913" y="1398042"/>
              <a:ext cx="80963" cy="76200"/>
            </a:xfrm>
            <a:custGeom>
              <a:avLst/>
              <a:gdLst>
                <a:gd name="T0" fmla="*/ 2147483646 w 51"/>
                <a:gd name="T1" fmla="*/ 2147483646 h 48"/>
                <a:gd name="T2" fmla="*/ 2147483646 w 51"/>
                <a:gd name="T3" fmla="*/ 2147483646 h 48"/>
                <a:gd name="T4" fmla="*/ 2147483646 w 51"/>
                <a:gd name="T5" fmla="*/ 2147483646 h 48"/>
                <a:gd name="T6" fmla="*/ 2147483646 w 51"/>
                <a:gd name="T7" fmla="*/ 2147483646 h 48"/>
                <a:gd name="T8" fmla="*/ 2147483646 w 51"/>
                <a:gd name="T9" fmla="*/ 2147483646 h 48"/>
                <a:gd name="T10" fmla="*/ 0 w 51"/>
                <a:gd name="T11" fmla="*/ 2147483646 h 48"/>
                <a:gd name="T12" fmla="*/ 2147483646 w 51"/>
                <a:gd name="T13" fmla="*/ 0 h 48"/>
                <a:gd name="T14" fmla="*/ 2147483646 w 51"/>
                <a:gd name="T15" fmla="*/ 0 h 48"/>
                <a:gd name="T16" fmla="*/ 2147483646 w 51"/>
                <a:gd name="T17" fmla="*/ 2147483646 h 48"/>
                <a:gd name="T18" fmla="*/ 2147483646 w 51"/>
                <a:gd name="T19" fmla="*/ 2147483646 h 48"/>
                <a:gd name="T20" fmla="*/ 2147483646 w 51"/>
                <a:gd name="T21" fmla="*/ 2147483646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" h="48">
                  <a:moveTo>
                    <a:pt x="51" y="27"/>
                  </a:moveTo>
                  <a:lnTo>
                    <a:pt x="51" y="27"/>
                  </a:lnTo>
                  <a:lnTo>
                    <a:pt x="18" y="48"/>
                  </a:lnTo>
                  <a:lnTo>
                    <a:pt x="8" y="31"/>
                  </a:lnTo>
                  <a:lnTo>
                    <a:pt x="0" y="16"/>
                  </a:lnTo>
                  <a:lnTo>
                    <a:pt x="34" y="0"/>
                  </a:lnTo>
                  <a:lnTo>
                    <a:pt x="41" y="13"/>
                  </a:lnTo>
                  <a:lnTo>
                    <a:pt x="51" y="2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8" name="Freeform 162"/>
            <p:cNvSpPr>
              <a:spLocks/>
            </p:cNvSpPr>
            <p:nvPr/>
          </p:nvSpPr>
          <p:spPr bwMode="auto">
            <a:xfrm>
              <a:off x="1241625" y="1359942"/>
              <a:ext cx="68263" cy="63500"/>
            </a:xfrm>
            <a:custGeom>
              <a:avLst/>
              <a:gdLst>
                <a:gd name="T0" fmla="*/ 2147483646 w 43"/>
                <a:gd name="T1" fmla="*/ 2147483646 h 40"/>
                <a:gd name="T2" fmla="*/ 2147483646 w 43"/>
                <a:gd name="T3" fmla="*/ 2147483646 h 40"/>
                <a:gd name="T4" fmla="*/ 2147483646 w 43"/>
                <a:gd name="T5" fmla="*/ 2147483646 h 40"/>
                <a:gd name="T6" fmla="*/ 2147483646 w 43"/>
                <a:gd name="T7" fmla="*/ 2147483646 h 40"/>
                <a:gd name="T8" fmla="*/ 0 w 43"/>
                <a:gd name="T9" fmla="*/ 2147483646 h 40"/>
                <a:gd name="T10" fmla="*/ 2147483646 w 43"/>
                <a:gd name="T11" fmla="*/ 0 h 40"/>
                <a:gd name="T12" fmla="*/ 2147483646 w 43"/>
                <a:gd name="T13" fmla="*/ 0 h 40"/>
                <a:gd name="T14" fmla="*/ 2147483646 w 43"/>
                <a:gd name="T15" fmla="*/ 2147483646 h 40"/>
                <a:gd name="T16" fmla="*/ 2147483646 w 43"/>
                <a:gd name="T17" fmla="*/ 2147483646 h 40"/>
                <a:gd name="T18" fmla="*/ 2147483646 w 43"/>
                <a:gd name="T19" fmla="*/ 214748364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3" h="40">
                  <a:moveTo>
                    <a:pt x="43" y="24"/>
                  </a:moveTo>
                  <a:lnTo>
                    <a:pt x="9" y="40"/>
                  </a:lnTo>
                  <a:lnTo>
                    <a:pt x="2" y="25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38" y="12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9" name="Freeform 164"/>
            <p:cNvSpPr>
              <a:spLocks/>
            </p:cNvSpPr>
            <p:nvPr/>
          </p:nvSpPr>
          <p:spPr bwMode="auto">
            <a:xfrm>
              <a:off x="1235275" y="1329779"/>
              <a:ext cx="60325" cy="50800"/>
            </a:xfrm>
            <a:custGeom>
              <a:avLst/>
              <a:gdLst>
                <a:gd name="T0" fmla="*/ 2147483646 w 38"/>
                <a:gd name="T1" fmla="*/ 2147483646 h 32"/>
                <a:gd name="T2" fmla="*/ 2147483646 w 38"/>
                <a:gd name="T3" fmla="*/ 2147483646 h 32"/>
                <a:gd name="T4" fmla="*/ 2147483646 w 38"/>
                <a:gd name="T5" fmla="*/ 2147483646 h 32"/>
                <a:gd name="T6" fmla="*/ 2147483646 w 38"/>
                <a:gd name="T7" fmla="*/ 2147483646 h 32"/>
                <a:gd name="T8" fmla="*/ 0 w 38"/>
                <a:gd name="T9" fmla="*/ 2147483646 h 32"/>
                <a:gd name="T10" fmla="*/ 2147483646 w 38"/>
                <a:gd name="T11" fmla="*/ 0 h 32"/>
                <a:gd name="T12" fmla="*/ 2147483646 w 38"/>
                <a:gd name="T13" fmla="*/ 0 h 32"/>
                <a:gd name="T14" fmla="*/ 2147483646 w 38"/>
                <a:gd name="T15" fmla="*/ 2147483646 h 32"/>
                <a:gd name="T16" fmla="*/ 2147483646 w 38"/>
                <a:gd name="T17" fmla="*/ 2147483646 h 32"/>
                <a:gd name="T18" fmla="*/ 2147483646 w 38"/>
                <a:gd name="T19" fmla="*/ 2147483646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2">
                  <a:moveTo>
                    <a:pt x="38" y="20"/>
                  </a:moveTo>
                  <a:lnTo>
                    <a:pt x="4" y="32"/>
                  </a:lnTo>
                  <a:lnTo>
                    <a:pt x="1" y="20"/>
                  </a:lnTo>
                  <a:lnTo>
                    <a:pt x="0" y="8"/>
                  </a:lnTo>
                  <a:lnTo>
                    <a:pt x="35" y="0"/>
                  </a:lnTo>
                  <a:lnTo>
                    <a:pt x="37" y="10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0" name="Freeform 165"/>
            <p:cNvSpPr>
              <a:spLocks/>
            </p:cNvSpPr>
            <p:nvPr/>
          </p:nvSpPr>
          <p:spPr bwMode="auto">
            <a:xfrm>
              <a:off x="1240038" y="1275804"/>
              <a:ext cx="57150" cy="33338"/>
            </a:xfrm>
            <a:custGeom>
              <a:avLst/>
              <a:gdLst>
                <a:gd name="T0" fmla="*/ 2147483646 w 36"/>
                <a:gd name="T1" fmla="*/ 2147483646 h 21"/>
                <a:gd name="T2" fmla="*/ 2147483646 w 36"/>
                <a:gd name="T3" fmla="*/ 2147483646 h 21"/>
                <a:gd name="T4" fmla="*/ 2147483646 w 36"/>
                <a:gd name="T5" fmla="*/ 2147483646 h 21"/>
                <a:gd name="T6" fmla="*/ 0 w 36"/>
                <a:gd name="T7" fmla="*/ 2147483646 h 21"/>
                <a:gd name="T8" fmla="*/ 0 w 36"/>
                <a:gd name="T9" fmla="*/ 2147483646 h 21"/>
                <a:gd name="T10" fmla="*/ 2147483646 w 36"/>
                <a:gd name="T11" fmla="*/ 2147483646 h 21"/>
                <a:gd name="T12" fmla="*/ 2147483646 w 36"/>
                <a:gd name="T13" fmla="*/ 2147483646 h 21"/>
                <a:gd name="T14" fmla="*/ 2147483646 w 36"/>
                <a:gd name="T15" fmla="*/ 0 h 21"/>
                <a:gd name="T16" fmla="*/ 2147483646 w 36"/>
                <a:gd name="T17" fmla="*/ 0 h 21"/>
                <a:gd name="T18" fmla="*/ 2147483646 w 36"/>
                <a:gd name="T19" fmla="*/ 2147483646 h 21"/>
                <a:gd name="T20" fmla="*/ 2147483646 w 36"/>
                <a:gd name="T21" fmla="*/ 2147483646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21">
                  <a:moveTo>
                    <a:pt x="34" y="12"/>
                  </a:moveTo>
                  <a:lnTo>
                    <a:pt x="34" y="12"/>
                  </a:lnTo>
                  <a:lnTo>
                    <a:pt x="32" y="16"/>
                  </a:lnTo>
                  <a:lnTo>
                    <a:pt x="0" y="21"/>
                  </a:lnTo>
                  <a:lnTo>
                    <a:pt x="1" y="12"/>
                  </a:lnTo>
                  <a:lnTo>
                    <a:pt x="3" y="3"/>
                  </a:lnTo>
                  <a:lnTo>
                    <a:pt x="36" y="0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1" name="Freeform 166"/>
            <p:cNvSpPr>
              <a:spLocks/>
            </p:cNvSpPr>
            <p:nvPr/>
          </p:nvSpPr>
          <p:spPr bwMode="auto">
            <a:xfrm>
              <a:off x="1235275" y="1299617"/>
              <a:ext cx="55563" cy="41275"/>
            </a:xfrm>
            <a:custGeom>
              <a:avLst/>
              <a:gdLst>
                <a:gd name="T0" fmla="*/ 2147483646 w 35"/>
                <a:gd name="T1" fmla="*/ 2147483646 h 26"/>
                <a:gd name="T2" fmla="*/ 2147483646 w 35"/>
                <a:gd name="T3" fmla="*/ 0 h 26"/>
                <a:gd name="T4" fmla="*/ 2147483646 w 35"/>
                <a:gd name="T5" fmla="*/ 0 h 26"/>
                <a:gd name="T6" fmla="*/ 2147483646 w 35"/>
                <a:gd name="T7" fmla="*/ 2147483646 h 26"/>
                <a:gd name="T8" fmla="*/ 2147483646 w 35"/>
                <a:gd name="T9" fmla="*/ 2147483646 h 26"/>
                <a:gd name="T10" fmla="*/ 0 w 35"/>
                <a:gd name="T11" fmla="*/ 2147483646 h 26"/>
                <a:gd name="T12" fmla="*/ 0 w 35"/>
                <a:gd name="T13" fmla="*/ 2147483646 h 26"/>
                <a:gd name="T14" fmla="*/ 2147483646 w 35"/>
                <a:gd name="T15" fmla="*/ 2147483646 h 26"/>
                <a:gd name="T16" fmla="*/ 2147483646 w 35"/>
                <a:gd name="T17" fmla="*/ 2147483646 h 26"/>
                <a:gd name="T18" fmla="*/ 2147483646 w 35"/>
                <a:gd name="T19" fmla="*/ 2147483646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26">
                  <a:moveTo>
                    <a:pt x="3" y="5"/>
                  </a:moveTo>
                  <a:lnTo>
                    <a:pt x="35" y="0"/>
                  </a:lnTo>
                  <a:lnTo>
                    <a:pt x="35" y="9"/>
                  </a:lnTo>
                  <a:lnTo>
                    <a:pt x="35" y="18"/>
                  </a:lnTo>
                  <a:lnTo>
                    <a:pt x="0" y="26"/>
                  </a:lnTo>
                  <a:lnTo>
                    <a:pt x="1" y="16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2" name="Freeform 167"/>
            <p:cNvSpPr>
              <a:spLocks/>
            </p:cNvSpPr>
            <p:nvPr/>
          </p:nvSpPr>
          <p:spPr bwMode="auto">
            <a:xfrm>
              <a:off x="1244800" y="1250405"/>
              <a:ext cx="61913" cy="28575"/>
            </a:xfrm>
            <a:custGeom>
              <a:avLst/>
              <a:gdLst>
                <a:gd name="T0" fmla="*/ 2147483646 w 39"/>
                <a:gd name="T1" fmla="*/ 2147483646 h 18"/>
                <a:gd name="T2" fmla="*/ 2147483646 w 39"/>
                <a:gd name="T3" fmla="*/ 2147483646 h 18"/>
                <a:gd name="T4" fmla="*/ 2147483646 w 39"/>
                <a:gd name="T5" fmla="*/ 0 h 18"/>
                <a:gd name="T6" fmla="*/ 2147483646 w 39"/>
                <a:gd name="T7" fmla="*/ 0 h 18"/>
                <a:gd name="T8" fmla="*/ 2147483646 w 39"/>
                <a:gd name="T9" fmla="*/ 0 h 18"/>
                <a:gd name="T10" fmla="*/ 2147483646 w 39"/>
                <a:gd name="T11" fmla="*/ 0 h 18"/>
                <a:gd name="T12" fmla="*/ 2147483646 w 39"/>
                <a:gd name="T13" fmla="*/ 0 h 18"/>
                <a:gd name="T14" fmla="*/ 2147483646 w 39"/>
                <a:gd name="T15" fmla="*/ 2147483646 h 18"/>
                <a:gd name="T16" fmla="*/ 2147483646 w 39"/>
                <a:gd name="T17" fmla="*/ 2147483646 h 18"/>
                <a:gd name="T18" fmla="*/ 0 w 39"/>
                <a:gd name="T19" fmla="*/ 2147483646 h 18"/>
                <a:gd name="T20" fmla="*/ 0 w 39"/>
                <a:gd name="T21" fmla="*/ 2147483646 h 18"/>
                <a:gd name="T22" fmla="*/ 2147483646 w 39"/>
                <a:gd name="T23" fmla="*/ 2147483646 h 18"/>
                <a:gd name="T24" fmla="*/ 2147483646 w 39"/>
                <a:gd name="T25" fmla="*/ 2147483646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18">
                  <a:moveTo>
                    <a:pt x="7" y="2"/>
                  </a:moveTo>
                  <a:lnTo>
                    <a:pt x="7" y="2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36" y="6"/>
                  </a:lnTo>
                  <a:lnTo>
                    <a:pt x="33" y="15"/>
                  </a:lnTo>
                  <a:lnTo>
                    <a:pt x="0" y="18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263" name="Text Box 4"/>
          <p:cNvSpPr txBox="1">
            <a:spLocks noChangeArrowheads="1"/>
          </p:cNvSpPr>
          <p:nvPr/>
        </p:nvSpPr>
        <p:spPr bwMode="auto">
          <a:xfrm>
            <a:off x="3563938" y="5732463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Clothes Examples</a:t>
            </a:r>
          </a:p>
        </p:txBody>
      </p:sp>
      <p:sp>
        <p:nvSpPr>
          <p:cNvPr id="10264" name="Text Box 4"/>
          <p:cNvSpPr txBox="1">
            <a:spLocks noChangeArrowheads="1"/>
          </p:cNvSpPr>
          <p:nvPr/>
        </p:nvSpPr>
        <p:spPr bwMode="auto">
          <a:xfrm>
            <a:off x="542925" y="404813"/>
            <a:ext cx="6985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Just click the items to change the colour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– for patterns;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Format shape &gt; fill &gt; pattern fill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You can change the foreground and background colours too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590925" y="5876925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Examples</a:t>
            </a:r>
          </a:p>
        </p:txBody>
      </p:sp>
      <p:pic>
        <p:nvPicPr>
          <p:cNvPr id="11267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r="85083"/>
          <a:stretch>
            <a:fillRect/>
          </a:stretch>
        </p:blipFill>
        <p:spPr bwMode="auto">
          <a:xfrm>
            <a:off x="815975" y="4005263"/>
            <a:ext cx="124777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8" r="71042"/>
          <a:stretch>
            <a:fillRect/>
          </a:stretch>
        </p:blipFill>
        <p:spPr bwMode="auto">
          <a:xfrm>
            <a:off x="2198688" y="4005263"/>
            <a:ext cx="12573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9" name="Group 3090"/>
          <p:cNvGrpSpPr>
            <a:grpSpLocks/>
          </p:cNvGrpSpPr>
          <p:nvPr/>
        </p:nvGrpSpPr>
        <p:grpSpPr bwMode="auto">
          <a:xfrm>
            <a:off x="1020763" y="1222375"/>
            <a:ext cx="960437" cy="1620838"/>
            <a:chOff x="2366963" y="3300751"/>
            <a:chExt cx="1196975" cy="2022475"/>
          </a:xfrm>
        </p:grpSpPr>
        <p:sp>
          <p:nvSpPr>
            <p:cNvPr id="11410" name="Rectangle 28"/>
            <p:cNvSpPr>
              <a:spLocks noChangeArrowheads="1"/>
            </p:cNvSpPr>
            <p:nvPr/>
          </p:nvSpPr>
          <p:spPr bwMode="auto">
            <a:xfrm>
              <a:off x="2611438" y="4332626"/>
              <a:ext cx="701675" cy="9906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11411" name="Freeform 33"/>
            <p:cNvSpPr>
              <a:spLocks/>
            </p:cNvSpPr>
            <p:nvPr/>
          </p:nvSpPr>
          <p:spPr bwMode="auto">
            <a:xfrm>
              <a:off x="2366963" y="3300751"/>
              <a:ext cx="1196975" cy="1711325"/>
            </a:xfrm>
            <a:custGeom>
              <a:avLst/>
              <a:gdLst>
                <a:gd name="T0" fmla="*/ 2147483646 w 754"/>
                <a:gd name="T1" fmla="*/ 0 h 1078"/>
                <a:gd name="T2" fmla="*/ 2147483646 w 754"/>
                <a:gd name="T3" fmla="*/ 0 h 1078"/>
                <a:gd name="T4" fmla="*/ 2147483646 w 754"/>
                <a:gd name="T5" fmla="*/ 0 h 1078"/>
                <a:gd name="T6" fmla="*/ 2147483646 w 754"/>
                <a:gd name="T7" fmla="*/ 2147483646 h 1078"/>
                <a:gd name="T8" fmla="*/ 2147483646 w 754"/>
                <a:gd name="T9" fmla="*/ 2147483646 h 1078"/>
                <a:gd name="T10" fmla="*/ 2147483646 w 754"/>
                <a:gd name="T11" fmla="*/ 2147483646 h 1078"/>
                <a:gd name="T12" fmla="*/ 2147483646 w 754"/>
                <a:gd name="T13" fmla="*/ 2147483646 h 1078"/>
                <a:gd name="T14" fmla="*/ 2147483646 w 754"/>
                <a:gd name="T15" fmla="*/ 2147483646 h 1078"/>
                <a:gd name="T16" fmla="*/ 2147483646 w 754"/>
                <a:gd name="T17" fmla="*/ 2147483646 h 1078"/>
                <a:gd name="T18" fmla="*/ 2147483646 w 754"/>
                <a:gd name="T19" fmla="*/ 2147483646 h 1078"/>
                <a:gd name="T20" fmla="*/ 2147483646 w 754"/>
                <a:gd name="T21" fmla="*/ 2147483646 h 1078"/>
                <a:gd name="T22" fmla="*/ 2147483646 w 754"/>
                <a:gd name="T23" fmla="*/ 2147483646 h 1078"/>
                <a:gd name="T24" fmla="*/ 2147483646 w 754"/>
                <a:gd name="T25" fmla="*/ 2147483646 h 1078"/>
                <a:gd name="T26" fmla="*/ 2147483646 w 754"/>
                <a:gd name="T27" fmla="*/ 2147483646 h 1078"/>
                <a:gd name="T28" fmla="*/ 2147483646 w 754"/>
                <a:gd name="T29" fmla="*/ 2147483646 h 1078"/>
                <a:gd name="T30" fmla="*/ 2147483646 w 754"/>
                <a:gd name="T31" fmla="*/ 2147483646 h 1078"/>
                <a:gd name="T32" fmla="*/ 2147483646 w 754"/>
                <a:gd name="T33" fmla="*/ 2147483646 h 1078"/>
                <a:gd name="T34" fmla="*/ 2147483646 w 754"/>
                <a:gd name="T35" fmla="*/ 2147483646 h 1078"/>
                <a:gd name="T36" fmla="*/ 2147483646 w 754"/>
                <a:gd name="T37" fmla="*/ 2147483646 h 1078"/>
                <a:gd name="T38" fmla="*/ 2147483646 w 754"/>
                <a:gd name="T39" fmla="*/ 2147483646 h 1078"/>
                <a:gd name="T40" fmla="*/ 2147483646 w 754"/>
                <a:gd name="T41" fmla="*/ 2147483646 h 1078"/>
                <a:gd name="T42" fmla="*/ 2147483646 w 754"/>
                <a:gd name="T43" fmla="*/ 2147483646 h 1078"/>
                <a:gd name="T44" fmla="*/ 2147483646 w 754"/>
                <a:gd name="T45" fmla="*/ 2147483646 h 1078"/>
                <a:gd name="T46" fmla="*/ 2147483646 w 754"/>
                <a:gd name="T47" fmla="*/ 2147483646 h 1078"/>
                <a:gd name="T48" fmla="*/ 2147483646 w 754"/>
                <a:gd name="T49" fmla="*/ 2147483646 h 1078"/>
                <a:gd name="T50" fmla="*/ 2147483646 w 754"/>
                <a:gd name="T51" fmla="*/ 2147483646 h 1078"/>
                <a:gd name="T52" fmla="*/ 2147483646 w 754"/>
                <a:gd name="T53" fmla="*/ 2147483646 h 1078"/>
                <a:gd name="T54" fmla="*/ 2147483646 w 754"/>
                <a:gd name="T55" fmla="*/ 2147483646 h 1078"/>
                <a:gd name="T56" fmla="*/ 2147483646 w 754"/>
                <a:gd name="T57" fmla="*/ 2147483646 h 1078"/>
                <a:gd name="T58" fmla="*/ 2147483646 w 754"/>
                <a:gd name="T59" fmla="*/ 2147483646 h 1078"/>
                <a:gd name="T60" fmla="*/ 2147483646 w 754"/>
                <a:gd name="T61" fmla="*/ 2147483646 h 1078"/>
                <a:gd name="T62" fmla="*/ 2147483646 w 754"/>
                <a:gd name="T63" fmla="*/ 2147483646 h 1078"/>
                <a:gd name="T64" fmla="*/ 2147483646 w 754"/>
                <a:gd name="T65" fmla="*/ 2147483646 h 1078"/>
                <a:gd name="T66" fmla="*/ 2147483646 w 754"/>
                <a:gd name="T67" fmla="*/ 2147483646 h 1078"/>
                <a:gd name="T68" fmla="*/ 2147483646 w 754"/>
                <a:gd name="T69" fmla="*/ 2147483646 h 1078"/>
                <a:gd name="T70" fmla="*/ 2147483646 w 754"/>
                <a:gd name="T71" fmla="*/ 2147483646 h 1078"/>
                <a:gd name="T72" fmla="*/ 2147483646 w 754"/>
                <a:gd name="T73" fmla="*/ 2147483646 h 1078"/>
                <a:gd name="T74" fmla="*/ 2147483646 w 754"/>
                <a:gd name="T75" fmla="*/ 2147483646 h 1078"/>
                <a:gd name="T76" fmla="*/ 2147483646 w 754"/>
                <a:gd name="T77" fmla="*/ 2147483646 h 1078"/>
                <a:gd name="T78" fmla="*/ 2147483646 w 754"/>
                <a:gd name="T79" fmla="*/ 2147483646 h 1078"/>
                <a:gd name="T80" fmla="*/ 0 w 754"/>
                <a:gd name="T81" fmla="*/ 2147483646 h 1078"/>
                <a:gd name="T82" fmla="*/ 2147483646 w 754"/>
                <a:gd name="T83" fmla="*/ 2147483646 h 1078"/>
                <a:gd name="T84" fmla="*/ 2147483646 w 754"/>
                <a:gd name="T85" fmla="*/ 2147483646 h 1078"/>
                <a:gd name="T86" fmla="*/ 2147483646 w 754"/>
                <a:gd name="T87" fmla="*/ 2147483646 h 1078"/>
                <a:gd name="T88" fmla="*/ 2147483646 w 754"/>
                <a:gd name="T89" fmla="*/ 2147483646 h 1078"/>
                <a:gd name="T90" fmla="*/ 2147483646 w 754"/>
                <a:gd name="T91" fmla="*/ 2147483646 h 1078"/>
                <a:gd name="T92" fmla="*/ 2147483646 w 754"/>
                <a:gd name="T93" fmla="*/ 2147483646 h 1078"/>
                <a:gd name="T94" fmla="*/ 2147483646 w 754"/>
                <a:gd name="T95" fmla="*/ 2147483646 h 1078"/>
                <a:gd name="T96" fmla="*/ 2147483646 w 754"/>
                <a:gd name="T97" fmla="*/ 2147483646 h 1078"/>
                <a:gd name="T98" fmla="*/ 2147483646 w 754"/>
                <a:gd name="T99" fmla="*/ 2147483646 h 1078"/>
                <a:gd name="T100" fmla="*/ 2147483646 w 754"/>
                <a:gd name="T101" fmla="*/ 0 h 10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4" h="1078">
                  <a:moveTo>
                    <a:pt x="362" y="0"/>
                  </a:moveTo>
                  <a:lnTo>
                    <a:pt x="362" y="0"/>
                  </a:lnTo>
                  <a:lnTo>
                    <a:pt x="36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6" y="2"/>
                  </a:lnTo>
                  <a:lnTo>
                    <a:pt x="446" y="12"/>
                  </a:lnTo>
                  <a:lnTo>
                    <a:pt x="472" y="18"/>
                  </a:lnTo>
                  <a:lnTo>
                    <a:pt x="500" y="28"/>
                  </a:lnTo>
                  <a:lnTo>
                    <a:pt x="532" y="42"/>
                  </a:lnTo>
                  <a:lnTo>
                    <a:pt x="564" y="56"/>
                  </a:lnTo>
                  <a:lnTo>
                    <a:pt x="596" y="76"/>
                  </a:lnTo>
                  <a:lnTo>
                    <a:pt x="628" y="98"/>
                  </a:lnTo>
                  <a:lnTo>
                    <a:pt x="658" y="124"/>
                  </a:lnTo>
                  <a:lnTo>
                    <a:pt x="674" y="138"/>
                  </a:lnTo>
                  <a:lnTo>
                    <a:pt x="686" y="154"/>
                  </a:lnTo>
                  <a:lnTo>
                    <a:pt x="700" y="170"/>
                  </a:lnTo>
                  <a:lnTo>
                    <a:pt x="712" y="188"/>
                  </a:lnTo>
                  <a:lnTo>
                    <a:pt x="722" y="208"/>
                  </a:lnTo>
                  <a:lnTo>
                    <a:pt x="732" y="228"/>
                  </a:lnTo>
                  <a:lnTo>
                    <a:pt x="738" y="250"/>
                  </a:lnTo>
                  <a:lnTo>
                    <a:pt x="746" y="272"/>
                  </a:lnTo>
                  <a:lnTo>
                    <a:pt x="750" y="296"/>
                  </a:lnTo>
                  <a:lnTo>
                    <a:pt x="754" y="322"/>
                  </a:lnTo>
                  <a:lnTo>
                    <a:pt x="736" y="472"/>
                  </a:lnTo>
                  <a:lnTo>
                    <a:pt x="720" y="586"/>
                  </a:lnTo>
                  <a:lnTo>
                    <a:pt x="712" y="630"/>
                  </a:lnTo>
                  <a:lnTo>
                    <a:pt x="704" y="658"/>
                  </a:lnTo>
                  <a:lnTo>
                    <a:pt x="700" y="676"/>
                  </a:lnTo>
                  <a:lnTo>
                    <a:pt x="698" y="694"/>
                  </a:lnTo>
                  <a:lnTo>
                    <a:pt x="700" y="728"/>
                  </a:lnTo>
                  <a:lnTo>
                    <a:pt x="702" y="746"/>
                  </a:lnTo>
                  <a:lnTo>
                    <a:pt x="700" y="766"/>
                  </a:lnTo>
                  <a:lnTo>
                    <a:pt x="696" y="786"/>
                  </a:lnTo>
                  <a:lnTo>
                    <a:pt x="686" y="808"/>
                  </a:lnTo>
                  <a:lnTo>
                    <a:pt x="670" y="834"/>
                  </a:lnTo>
                  <a:lnTo>
                    <a:pt x="648" y="864"/>
                  </a:lnTo>
                  <a:lnTo>
                    <a:pt x="620" y="898"/>
                  </a:lnTo>
                  <a:lnTo>
                    <a:pt x="592" y="930"/>
                  </a:lnTo>
                  <a:lnTo>
                    <a:pt x="538" y="986"/>
                  </a:lnTo>
                  <a:lnTo>
                    <a:pt x="508" y="1018"/>
                  </a:lnTo>
                  <a:lnTo>
                    <a:pt x="492" y="1032"/>
                  </a:lnTo>
                  <a:lnTo>
                    <a:pt x="470" y="1050"/>
                  </a:lnTo>
                  <a:lnTo>
                    <a:pt x="446" y="1064"/>
                  </a:lnTo>
                  <a:lnTo>
                    <a:pt x="434" y="1070"/>
                  </a:lnTo>
                  <a:lnTo>
                    <a:pt x="422" y="1074"/>
                  </a:lnTo>
                  <a:lnTo>
                    <a:pt x="398" y="1078"/>
                  </a:lnTo>
                  <a:lnTo>
                    <a:pt x="352" y="1078"/>
                  </a:lnTo>
                  <a:lnTo>
                    <a:pt x="334" y="1076"/>
                  </a:lnTo>
                  <a:lnTo>
                    <a:pt x="322" y="1072"/>
                  </a:lnTo>
                  <a:lnTo>
                    <a:pt x="310" y="1066"/>
                  </a:lnTo>
                  <a:lnTo>
                    <a:pt x="284" y="1050"/>
                  </a:lnTo>
                  <a:lnTo>
                    <a:pt x="262" y="1032"/>
                  </a:lnTo>
                  <a:lnTo>
                    <a:pt x="246" y="1018"/>
                  </a:lnTo>
                  <a:lnTo>
                    <a:pt x="216" y="986"/>
                  </a:lnTo>
                  <a:lnTo>
                    <a:pt x="162" y="930"/>
                  </a:lnTo>
                  <a:lnTo>
                    <a:pt x="134" y="898"/>
                  </a:lnTo>
                  <a:lnTo>
                    <a:pt x="106" y="866"/>
                  </a:lnTo>
                  <a:lnTo>
                    <a:pt x="84" y="834"/>
                  </a:lnTo>
                  <a:lnTo>
                    <a:pt x="68" y="808"/>
                  </a:lnTo>
                  <a:lnTo>
                    <a:pt x="58" y="786"/>
                  </a:lnTo>
                  <a:lnTo>
                    <a:pt x="54" y="766"/>
                  </a:lnTo>
                  <a:lnTo>
                    <a:pt x="52" y="746"/>
                  </a:lnTo>
                  <a:lnTo>
                    <a:pt x="54" y="728"/>
                  </a:lnTo>
                  <a:lnTo>
                    <a:pt x="56" y="694"/>
                  </a:lnTo>
                  <a:lnTo>
                    <a:pt x="54" y="676"/>
                  </a:lnTo>
                  <a:lnTo>
                    <a:pt x="50" y="658"/>
                  </a:lnTo>
                  <a:lnTo>
                    <a:pt x="42" y="630"/>
                  </a:lnTo>
                  <a:lnTo>
                    <a:pt x="34" y="586"/>
                  </a:lnTo>
                  <a:lnTo>
                    <a:pt x="18" y="472"/>
                  </a:lnTo>
                  <a:lnTo>
                    <a:pt x="0" y="322"/>
                  </a:lnTo>
                  <a:lnTo>
                    <a:pt x="4" y="296"/>
                  </a:lnTo>
                  <a:lnTo>
                    <a:pt x="8" y="272"/>
                  </a:lnTo>
                  <a:lnTo>
                    <a:pt x="14" y="250"/>
                  </a:lnTo>
                  <a:lnTo>
                    <a:pt x="22" y="228"/>
                  </a:lnTo>
                  <a:lnTo>
                    <a:pt x="32" y="208"/>
                  </a:lnTo>
                  <a:lnTo>
                    <a:pt x="42" y="188"/>
                  </a:lnTo>
                  <a:lnTo>
                    <a:pt x="54" y="170"/>
                  </a:lnTo>
                  <a:lnTo>
                    <a:pt x="68" y="154"/>
                  </a:lnTo>
                  <a:lnTo>
                    <a:pt x="80" y="138"/>
                  </a:lnTo>
                  <a:lnTo>
                    <a:pt x="94" y="124"/>
                  </a:lnTo>
                  <a:lnTo>
                    <a:pt x="126" y="98"/>
                  </a:lnTo>
                  <a:lnTo>
                    <a:pt x="158" y="76"/>
                  </a:lnTo>
                  <a:lnTo>
                    <a:pt x="190" y="56"/>
                  </a:lnTo>
                  <a:lnTo>
                    <a:pt x="222" y="42"/>
                  </a:lnTo>
                  <a:lnTo>
                    <a:pt x="254" y="28"/>
                  </a:lnTo>
                  <a:lnTo>
                    <a:pt x="282" y="20"/>
                  </a:lnTo>
                  <a:lnTo>
                    <a:pt x="308" y="12"/>
                  </a:lnTo>
                  <a:lnTo>
                    <a:pt x="348" y="2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0" name="Group 3178"/>
          <p:cNvGrpSpPr>
            <a:grpSpLocks/>
          </p:cNvGrpSpPr>
          <p:nvPr/>
        </p:nvGrpSpPr>
        <p:grpSpPr bwMode="auto">
          <a:xfrm>
            <a:off x="1060450" y="1687513"/>
            <a:ext cx="879475" cy="157162"/>
            <a:chOff x="1584325" y="3527425"/>
            <a:chExt cx="1066800" cy="190500"/>
          </a:xfrm>
        </p:grpSpPr>
        <p:sp>
          <p:nvSpPr>
            <p:cNvPr id="11390" name="Freeform 72"/>
            <p:cNvSpPr>
              <a:spLocks/>
            </p:cNvSpPr>
            <p:nvPr/>
          </p:nvSpPr>
          <p:spPr bwMode="auto">
            <a:xfrm>
              <a:off x="1905000" y="3597275"/>
              <a:ext cx="98425" cy="111125"/>
            </a:xfrm>
            <a:custGeom>
              <a:avLst/>
              <a:gdLst>
                <a:gd name="T0" fmla="*/ 2147483646 w 62"/>
                <a:gd name="T1" fmla="*/ 2147483646 h 70"/>
                <a:gd name="T2" fmla="*/ 2147483646 w 62"/>
                <a:gd name="T3" fmla="*/ 2147483646 h 70"/>
                <a:gd name="T4" fmla="*/ 2147483646 w 62"/>
                <a:gd name="T5" fmla="*/ 2147483646 h 70"/>
                <a:gd name="T6" fmla="*/ 2147483646 w 62"/>
                <a:gd name="T7" fmla="*/ 2147483646 h 70"/>
                <a:gd name="T8" fmla="*/ 2147483646 w 62"/>
                <a:gd name="T9" fmla="*/ 2147483646 h 70"/>
                <a:gd name="T10" fmla="*/ 2147483646 w 62"/>
                <a:gd name="T11" fmla="*/ 2147483646 h 70"/>
                <a:gd name="T12" fmla="*/ 2147483646 w 62"/>
                <a:gd name="T13" fmla="*/ 2147483646 h 70"/>
                <a:gd name="T14" fmla="*/ 2147483646 w 62"/>
                <a:gd name="T15" fmla="*/ 2147483646 h 70"/>
                <a:gd name="T16" fmla="*/ 2147483646 w 62"/>
                <a:gd name="T17" fmla="*/ 2147483646 h 70"/>
                <a:gd name="T18" fmla="*/ 2147483646 w 62"/>
                <a:gd name="T19" fmla="*/ 2147483646 h 70"/>
                <a:gd name="T20" fmla="*/ 2147483646 w 62"/>
                <a:gd name="T21" fmla="*/ 2147483646 h 70"/>
                <a:gd name="T22" fmla="*/ 2147483646 w 62"/>
                <a:gd name="T23" fmla="*/ 2147483646 h 70"/>
                <a:gd name="T24" fmla="*/ 0 w 62"/>
                <a:gd name="T25" fmla="*/ 0 h 70"/>
                <a:gd name="T26" fmla="*/ 0 w 62"/>
                <a:gd name="T27" fmla="*/ 0 h 70"/>
                <a:gd name="T28" fmla="*/ 2147483646 w 62"/>
                <a:gd name="T29" fmla="*/ 2147483646 h 70"/>
                <a:gd name="T30" fmla="*/ 2147483646 w 62"/>
                <a:gd name="T31" fmla="*/ 2147483646 h 70"/>
                <a:gd name="T32" fmla="*/ 2147483646 w 62"/>
                <a:gd name="T33" fmla="*/ 2147483646 h 70"/>
                <a:gd name="T34" fmla="*/ 2147483646 w 62"/>
                <a:gd name="T35" fmla="*/ 2147483646 h 70"/>
                <a:gd name="T36" fmla="*/ 2147483646 w 62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70">
                  <a:moveTo>
                    <a:pt x="62" y="50"/>
                  </a:moveTo>
                  <a:lnTo>
                    <a:pt x="62" y="50"/>
                  </a:lnTo>
                  <a:lnTo>
                    <a:pt x="46" y="56"/>
                  </a:lnTo>
                  <a:lnTo>
                    <a:pt x="26" y="64"/>
                  </a:lnTo>
                  <a:lnTo>
                    <a:pt x="4" y="70"/>
                  </a:lnTo>
                  <a:lnTo>
                    <a:pt x="12" y="58"/>
                  </a:lnTo>
                  <a:lnTo>
                    <a:pt x="14" y="44"/>
                  </a:lnTo>
                  <a:lnTo>
                    <a:pt x="14" y="32"/>
                  </a:lnTo>
                  <a:lnTo>
                    <a:pt x="12" y="20"/>
                  </a:lnTo>
                  <a:lnTo>
                    <a:pt x="8" y="8"/>
                  </a:lnTo>
                  <a:lnTo>
                    <a:pt x="0" y="0"/>
                  </a:lnTo>
                  <a:lnTo>
                    <a:pt x="16" y="6"/>
                  </a:lnTo>
                  <a:lnTo>
                    <a:pt x="32" y="18"/>
                  </a:lnTo>
                  <a:lnTo>
                    <a:pt x="48" y="32"/>
                  </a:lnTo>
                  <a:lnTo>
                    <a:pt x="6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1" name="Freeform 73"/>
            <p:cNvSpPr>
              <a:spLocks noEditPoints="1"/>
            </p:cNvSpPr>
            <p:nvPr/>
          </p:nvSpPr>
          <p:spPr bwMode="auto">
            <a:xfrm>
              <a:off x="1755775" y="3584575"/>
              <a:ext cx="171450" cy="133350"/>
            </a:xfrm>
            <a:custGeom>
              <a:avLst/>
              <a:gdLst>
                <a:gd name="T0" fmla="*/ 2147483646 w 108"/>
                <a:gd name="T1" fmla="*/ 2147483646 h 84"/>
                <a:gd name="T2" fmla="*/ 2147483646 w 108"/>
                <a:gd name="T3" fmla="*/ 2147483646 h 84"/>
                <a:gd name="T4" fmla="*/ 2147483646 w 108"/>
                <a:gd name="T5" fmla="*/ 2147483646 h 84"/>
                <a:gd name="T6" fmla="*/ 2147483646 w 108"/>
                <a:gd name="T7" fmla="*/ 2147483646 h 84"/>
                <a:gd name="T8" fmla="*/ 2147483646 w 108"/>
                <a:gd name="T9" fmla="*/ 2147483646 h 84"/>
                <a:gd name="T10" fmla="*/ 2147483646 w 108"/>
                <a:gd name="T11" fmla="*/ 2147483646 h 84"/>
                <a:gd name="T12" fmla="*/ 2147483646 w 108"/>
                <a:gd name="T13" fmla="*/ 2147483646 h 84"/>
                <a:gd name="T14" fmla="*/ 2147483646 w 108"/>
                <a:gd name="T15" fmla="*/ 2147483646 h 84"/>
                <a:gd name="T16" fmla="*/ 2147483646 w 108"/>
                <a:gd name="T17" fmla="*/ 2147483646 h 84"/>
                <a:gd name="T18" fmla="*/ 2147483646 w 108"/>
                <a:gd name="T19" fmla="*/ 2147483646 h 84"/>
                <a:gd name="T20" fmla="*/ 2147483646 w 108"/>
                <a:gd name="T21" fmla="*/ 2147483646 h 84"/>
                <a:gd name="T22" fmla="*/ 2147483646 w 108"/>
                <a:gd name="T23" fmla="*/ 2147483646 h 84"/>
                <a:gd name="T24" fmla="*/ 2147483646 w 108"/>
                <a:gd name="T25" fmla="*/ 2147483646 h 84"/>
                <a:gd name="T26" fmla="*/ 0 w 108"/>
                <a:gd name="T27" fmla="*/ 2147483646 h 84"/>
                <a:gd name="T28" fmla="*/ 0 w 108"/>
                <a:gd name="T29" fmla="*/ 2147483646 h 84"/>
                <a:gd name="T30" fmla="*/ 0 w 108"/>
                <a:gd name="T31" fmla="*/ 2147483646 h 84"/>
                <a:gd name="T32" fmla="*/ 2147483646 w 108"/>
                <a:gd name="T33" fmla="*/ 2147483646 h 84"/>
                <a:gd name="T34" fmla="*/ 2147483646 w 108"/>
                <a:gd name="T35" fmla="*/ 2147483646 h 84"/>
                <a:gd name="T36" fmla="*/ 2147483646 w 108"/>
                <a:gd name="T37" fmla="*/ 2147483646 h 84"/>
                <a:gd name="T38" fmla="*/ 2147483646 w 108"/>
                <a:gd name="T39" fmla="*/ 2147483646 h 84"/>
                <a:gd name="T40" fmla="*/ 2147483646 w 108"/>
                <a:gd name="T41" fmla="*/ 2147483646 h 84"/>
                <a:gd name="T42" fmla="*/ 2147483646 w 108"/>
                <a:gd name="T43" fmla="*/ 0 h 84"/>
                <a:gd name="T44" fmla="*/ 2147483646 w 108"/>
                <a:gd name="T45" fmla="*/ 0 h 84"/>
                <a:gd name="T46" fmla="*/ 2147483646 w 108"/>
                <a:gd name="T47" fmla="*/ 2147483646 h 84"/>
                <a:gd name="T48" fmla="*/ 2147483646 w 108"/>
                <a:gd name="T49" fmla="*/ 2147483646 h 84"/>
                <a:gd name="T50" fmla="*/ 2147483646 w 108"/>
                <a:gd name="T51" fmla="*/ 2147483646 h 84"/>
                <a:gd name="T52" fmla="*/ 2147483646 w 108"/>
                <a:gd name="T53" fmla="*/ 2147483646 h 84"/>
                <a:gd name="T54" fmla="*/ 2147483646 w 108"/>
                <a:gd name="T55" fmla="*/ 2147483646 h 84"/>
                <a:gd name="T56" fmla="*/ 2147483646 w 108"/>
                <a:gd name="T57" fmla="*/ 2147483646 h 84"/>
                <a:gd name="T58" fmla="*/ 2147483646 w 108"/>
                <a:gd name="T59" fmla="*/ 2147483646 h 84"/>
                <a:gd name="T60" fmla="*/ 2147483646 w 108"/>
                <a:gd name="T61" fmla="*/ 2147483646 h 84"/>
                <a:gd name="T62" fmla="*/ 2147483646 w 108"/>
                <a:gd name="T63" fmla="*/ 2147483646 h 84"/>
                <a:gd name="T64" fmla="*/ 2147483646 w 108"/>
                <a:gd name="T65" fmla="*/ 2147483646 h 84"/>
                <a:gd name="T66" fmla="*/ 2147483646 w 108"/>
                <a:gd name="T67" fmla="*/ 2147483646 h 84"/>
                <a:gd name="T68" fmla="*/ 2147483646 w 108"/>
                <a:gd name="T69" fmla="*/ 2147483646 h 84"/>
                <a:gd name="T70" fmla="*/ 2147483646 w 108"/>
                <a:gd name="T71" fmla="*/ 2147483646 h 84"/>
                <a:gd name="T72" fmla="*/ 2147483646 w 108"/>
                <a:gd name="T73" fmla="*/ 2147483646 h 84"/>
                <a:gd name="T74" fmla="*/ 2147483646 w 108"/>
                <a:gd name="T75" fmla="*/ 2147483646 h 84"/>
                <a:gd name="T76" fmla="*/ 2147483646 w 108"/>
                <a:gd name="T77" fmla="*/ 2147483646 h 84"/>
                <a:gd name="T78" fmla="*/ 2147483646 w 108"/>
                <a:gd name="T79" fmla="*/ 2147483646 h 84"/>
                <a:gd name="T80" fmla="*/ 2147483646 w 108"/>
                <a:gd name="T81" fmla="*/ 2147483646 h 84"/>
                <a:gd name="T82" fmla="*/ 2147483646 w 108"/>
                <a:gd name="T83" fmla="*/ 2147483646 h 84"/>
                <a:gd name="T84" fmla="*/ 2147483646 w 108"/>
                <a:gd name="T85" fmla="*/ 2147483646 h 84"/>
                <a:gd name="T86" fmla="*/ 2147483646 w 108"/>
                <a:gd name="T87" fmla="*/ 2147483646 h 84"/>
                <a:gd name="T88" fmla="*/ 2147483646 w 108"/>
                <a:gd name="T89" fmla="*/ 2147483646 h 84"/>
                <a:gd name="T90" fmla="*/ 2147483646 w 108"/>
                <a:gd name="T91" fmla="*/ 2147483646 h 84"/>
                <a:gd name="T92" fmla="*/ 2147483646 w 108"/>
                <a:gd name="T93" fmla="*/ 2147483646 h 84"/>
                <a:gd name="T94" fmla="*/ 2147483646 w 108"/>
                <a:gd name="T95" fmla="*/ 2147483646 h 84"/>
                <a:gd name="T96" fmla="*/ 2147483646 w 108"/>
                <a:gd name="T97" fmla="*/ 2147483646 h 84"/>
                <a:gd name="T98" fmla="*/ 2147483646 w 108"/>
                <a:gd name="T99" fmla="*/ 2147483646 h 84"/>
                <a:gd name="T100" fmla="*/ 2147483646 w 108"/>
                <a:gd name="T101" fmla="*/ 2147483646 h 84"/>
                <a:gd name="T102" fmla="*/ 2147483646 w 108"/>
                <a:gd name="T103" fmla="*/ 2147483646 h 84"/>
                <a:gd name="T104" fmla="*/ 2147483646 w 108"/>
                <a:gd name="T105" fmla="*/ 2147483646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" h="84">
                  <a:moveTo>
                    <a:pt x="108" y="52"/>
                  </a:moveTo>
                  <a:lnTo>
                    <a:pt x="108" y="52"/>
                  </a:lnTo>
                  <a:lnTo>
                    <a:pt x="106" y="66"/>
                  </a:lnTo>
                  <a:lnTo>
                    <a:pt x="98" y="78"/>
                  </a:lnTo>
                  <a:lnTo>
                    <a:pt x="70" y="84"/>
                  </a:lnTo>
                  <a:lnTo>
                    <a:pt x="56" y="84"/>
                  </a:lnTo>
                  <a:lnTo>
                    <a:pt x="44" y="84"/>
                  </a:lnTo>
                  <a:lnTo>
                    <a:pt x="10" y="78"/>
                  </a:lnTo>
                  <a:lnTo>
                    <a:pt x="6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10"/>
                  </a:lnTo>
                  <a:lnTo>
                    <a:pt x="18" y="4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4" y="2"/>
                  </a:lnTo>
                  <a:lnTo>
                    <a:pt x="94" y="8"/>
                  </a:lnTo>
                  <a:lnTo>
                    <a:pt x="102" y="16"/>
                  </a:lnTo>
                  <a:lnTo>
                    <a:pt x="106" y="28"/>
                  </a:lnTo>
                  <a:lnTo>
                    <a:pt x="108" y="40"/>
                  </a:lnTo>
                  <a:lnTo>
                    <a:pt x="108" y="52"/>
                  </a:lnTo>
                  <a:close/>
                  <a:moveTo>
                    <a:pt x="78" y="48"/>
                  </a:moveTo>
                  <a:lnTo>
                    <a:pt x="78" y="48"/>
                  </a:lnTo>
                  <a:lnTo>
                    <a:pt x="78" y="38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8" y="22"/>
                  </a:lnTo>
                  <a:lnTo>
                    <a:pt x="48" y="22"/>
                  </a:lnTo>
                  <a:lnTo>
                    <a:pt x="40" y="26"/>
                  </a:lnTo>
                  <a:lnTo>
                    <a:pt x="34" y="34"/>
                  </a:lnTo>
                  <a:lnTo>
                    <a:pt x="30" y="42"/>
                  </a:lnTo>
                  <a:lnTo>
                    <a:pt x="32" y="52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8"/>
                  </a:lnTo>
                  <a:lnTo>
                    <a:pt x="70" y="64"/>
                  </a:lnTo>
                  <a:lnTo>
                    <a:pt x="76" y="56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2" name="Freeform 74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0 h 46"/>
                <a:gd name="T2" fmla="*/ 2147483646 w 48"/>
                <a:gd name="T3" fmla="*/ 0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0 w 48"/>
                <a:gd name="T31" fmla="*/ 2147483646 h 46"/>
                <a:gd name="T32" fmla="*/ 0 w 48"/>
                <a:gd name="T33" fmla="*/ 2147483646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0 h 46"/>
                <a:gd name="T40" fmla="*/ 2147483646 w 48"/>
                <a:gd name="T41" fmla="*/ 0 h 46"/>
                <a:gd name="T42" fmla="*/ 2147483646 w 48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28" y="0"/>
                  </a:move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3" name="Freeform 75"/>
            <p:cNvSpPr>
              <a:spLocks/>
            </p:cNvSpPr>
            <p:nvPr/>
          </p:nvSpPr>
          <p:spPr bwMode="auto">
            <a:xfrm>
              <a:off x="1647825" y="3590925"/>
              <a:ext cx="136525" cy="117475"/>
            </a:xfrm>
            <a:custGeom>
              <a:avLst/>
              <a:gdLst>
                <a:gd name="T0" fmla="*/ 2147483646 w 86"/>
                <a:gd name="T1" fmla="*/ 2147483646 h 74"/>
                <a:gd name="T2" fmla="*/ 2147483646 w 86"/>
                <a:gd name="T3" fmla="*/ 2147483646 h 74"/>
                <a:gd name="T4" fmla="*/ 2147483646 w 86"/>
                <a:gd name="T5" fmla="*/ 2147483646 h 74"/>
                <a:gd name="T6" fmla="*/ 2147483646 w 86"/>
                <a:gd name="T7" fmla="*/ 2147483646 h 74"/>
                <a:gd name="T8" fmla="*/ 2147483646 w 86"/>
                <a:gd name="T9" fmla="*/ 2147483646 h 74"/>
                <a:gd name="T10" fmla="*/ 2147483646 w 86"/>
                <a:gd name="T11" fmla="*/ 2147483646 h 74"/>
                <a:gd name="T12" fmla="*/ 2147483646 w 86"/>
                <a:gd name="T13" fmla="*/ 2147483646 h 74"/>
                <a:gd name="T14" fmla="*/ 2147483646 w 86"/>
                <a:gd name="T15" fmla="*/ 2147483646 h 74"/>
                <a:gd name="T16" fmla="*/ 0 w 86"/>
                <a:gd name="T17" fmla="*/ 2147483646 h 74"/>
                <a:gd name="T18" fmla="*/ 0 w 86"/>
                <a:gd name="T19" fmla="*/ 2147483646 h 74"/>
                <a:gd name="T20" fmla="*/ 2147483646 w 86"/>
                <a:gd name="T21" fmla="*/ 2147483646 h 74"/>
                <a:gd name="T22" fmla="*/ 2147483646 w 86"/>
                <a:gd name="T23" fmla="*/ 2147483646 h 74"/>
                <a:gd name="T24" fmla="*/ 2147483646 w 86"/>
                <a:gd name="T25" fmla="*/ 2147483646 h 74"/>
                <a:gd name="T26" fmla="*/ 2147483646 w 86"/>
                <a:gd name="T27" fmla="*/ 2147483646 h 74"/>
                <a:gd name="T28" fmla="*/ 2147483646 w 86"/>
                <a:gd name="T29" fmla="*/ 2147483646 h 74"/>
                <a:gd name="T30" fmla="*/ 2147483646 w 86"/>
                <a:gd name="T31" fmla="*/ 2147483646 h 74"/>
                <a:gd name="T32" fmla="*/ 2147483646 w 86"/>
                <a:gd name="T33" fmla="*/ 2147483646 h 74"/>
                <a:gd name="T34" fmla="*/ 2147483646 w 86"/>
                <a:gd name="T35" fmla="*/ 2147483646 h 74"/>
                <a:gd name="T36" fmla="*/ 2147483646 w 86"/>
                <a:gd name="T37" fmla="*/ 2147483646 h 74"/>
                <a:gd name="T38" fmla="*/ 2147483646 w 86"/>
                <a:gd name="T39" fmla="*/ 0 h 74"/>
                <a:gd name="T40" fmla="*/ 2147483646 w 86"/>
                <a:gd name="T41" fmla="*/ 0 h 74"/>
                <a:gd name="T42" fmla="*/ 2147483646 w 86"/>
                <a:gd name="T43" fmla="*/ 2147483646 h 74"/>
                <a:gd name="T44" fmla="*/ 2147483646 w 86"/>
                <a:gd name="T45" fmla="*/ 2147483646 h 74"/>
                <a:gd name="T46" fmla="*/ 2147483646 w 86"/>
                <a:gd name="T47" fmla="*/ 2147483646 h 74"/>
                <a:gd name="T48" fmla="*/ 2147483646 w 86"/>
                <a:gd name="T49" fmla="*/ 2147483646 h 74"/>
                <a:gd name="T50" fmla="*/ 2147483646 w 86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74">
                  <a:moveTo>
                    <a:pt x="68" y="34"/>
                  </a:moveTo>
                  <a:lnTo>
                    <a:pt x="68" y="34"/>
                  </a:lnTo>
                  <a:lnTo>
                    <a:pt x="68" y="46"/>
                  </a:lnTo>
                  <a:lnTo>
                    <a:pt x="70" y="56"/>
                  </a:lnTo>
                  <a:lnTo>
                    <a:pt x="74" y="66"/>
                  </a:lnTo>
                  <a:lnTo>
                    <a:pt x="78" y="74"/>
                  </a:lnTo>
                  <a:lnTo>
                    <a:pt x="24" y="60"/>
                  </a:lnTo>
                  <a:lnTo>
                    <a:pt x="0" y="52"/>
                  </a:lnTo>
                  <a:lnTo>
                    <a:pt x="4" y="52"/>
                  </a:lnTo>
                  <a:lnTo>
                    <a:pt x="12" y="48"/>
                  </a:lnTo>
                  <a:lnTo>
                    <a:pt x="24" y="40"/>
                  </a:lnTo>
                  <a:lnTo>
                    <a:pt x="28" y="34"/>
                  </a:lnTo>
                  <a:lnTo>
                    <a:pt x="34" y="26"/>
                  </a:lnTo>
                  <a:lnTo>
                    <a:pt x="40" y="20"/>
                  </a:lnTo>
                  <a:lnTo>
                    <a:pt x="52" y="12"/>
                  </a:lnTo>
                  <a:lnTo>
                    <a:pt x="68" y="6"/>
                  </a:lnTo>
                  <a:lnTo>
                    <a:pt x="86" y="0"/>
                  </a:lnTo>
                  <a:lnTo>
                    <a:pt x="80" y="6"/>
                  </a:lnTo>
                  <a:lnTo>
                    <a:pt x="74" y="14"/>
                  </a:lnTo>
                  <a:lnTo>
                    <a:pt x="70" y="2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4" name="Freeform 76"/>
            <p:cNvSpPr>
              <a:spLocks/>
            </p:cNvSpPr>
            <p:nvPr/>
          </p:nvSpPr>
          <p:spPr bwMode="auto">
            <a:xfrm>
              <a:off x="1647825" y="358457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0 w 224"/>
                <a:gd name="T7" fmla="*/ 2147483646 h 84"/>
                <a:gd name="T8" fmla="*/ 0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2147483646 w 224"/>
                <a:gd name="T49" fmla="*/ 2147483646 h 84"/>
                <a:gd name="T50" fmla="*/ 2147483646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2147483646 w 224"/>
                <a:gd name="T71" fmla="*/ 2147483646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84">
                  <a:moveTo>
                    <a:pt x="78" y="78"/>
                  </a:moveTo>
                  <a:lnTo>
                    <a:pt x="78" y="78"/>
                  </a:lnTo>
                  <a:lnTo>
                    <a:pt x="24" y="6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12" y="52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86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62" y="8"/>
                  </a:lnTo>
                  <a:lnTo>
                    <a:pt x="178" y="14"/>
                  </a:lnTo>
                  <a:lnTo>
                    <a:pt x="194" y="26"/>
                  </a:lnTo>
                  <a:lnTo>
                    <a:pt x="210" y="40"/>
                  </a:lnTo>
                  <a:lnTo>
                    <a:pt x="224" y="58"/>
                  </a:lnTo>
                  <a:lnTo>
                    <a:pt x="208" y="64"/>
                  </a:lnTo>
                  <a:lnTo>
                    <a:pt x="188" y="72"/>
                  </a:lnTo>
                  <a:lnTo>
                    <a:pt x="166" y="78"/>
                  </a:lnTo>
                  <a:lnTo>
                    <a:pt x="138" y="84"/>
                  </a:lnTo>
                  <a:lnTo>
                    <a:pt x="124" y="84"/>
                  </a:lnTo>
                  <a:lnTo>
                    <a:pt x="112" y="84"/>
                  </a:lnTo>
                  <a:lnTo>
                    <a:pt x="78" y="7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5" name="Freeform 77"/>
            <p:cNvSpPr>
              <a:spLocks/>
            </p:cNvSpPr>
            <p:nvPr/>
          </p:nvSpPr>
          <p:spPr bwMode="auto">
            <a:xfrm>
              <a:off x="1584325" y="3533775"/>
              <a:ext cx="241300" cy="161925"/>
            </a:xfrm>
            <a:custGeom>
              <a:avLst/>
              <a:gdLst>
                <a:gd name="T0" fmla="*/ 0 w 152"/>
                <a:gd name="T1" fmla="*/ 2147483646 h 102"/>
                <a:gd name="T2" fmla="*/ 0 w 152"/>
                <a:gd name="T3" fmla="*/ 2147483646 h 102"/>
                <a:gd name="T4" fmla="*/ 2147483646 w 152"/>
                <a:gd name="T5" fmla="*/ 2147483646 h 102"/>
                <a:gd name="T6" fmla="*/ 2147483646 w 152"/>
                <a:gd name="T7" fmla="*/ 2147483646 h 102"/>
                <a:gd name="T8" fmla="*/ 2147483646 w 152"/>
                <a:gd name="T9" fmla="*/ 2147483646 h 102"/>
                <a:gd name="T10" fmla="*/ 2147483646 w 152"/>
                <a:gd name="T11" fmla="*/ 2147483646 h 102"/>
                <a:gd name="T12" fmla="*/ 2147483646 w 152"/>
                <a:gd name="T13" fmla="*/ 2147483646 h 102"/>
                <a:gd name="T14" fmla="*/ 2147483646 w 152"/>
                <a:gd name="T15" fmla="*/ 2147483646 h 102"/>
                <a:gd name="T16" fmla="*/ 2147483646 w 152"/>
                <a:gd name="T17" fmla="*/ 2147483646 h 102"/>
                <a:gd name="T18" fmla="*/ 2147483646 w 152"/>
                <a:gd name="T19" fmla="*/ 2147483646 h 102"/>
                <a:gd name="T20" fmla="*/ 2147483646 w 152"/>
                <a:gd name="T21" fmla="*/ 2147483646 h 102"/>
                <a:gd name="T22" fmla="*/ 2147483646 w 152"/>
                <a:gd name="T23" fmla="*/ 2147483646 h 102"/>
                <a:gd name="T24" fmla="*/ 2147483646 w 152"/>
                <a:gd name="T25" fmla="*/ 0 h 102"/>
                <a:gd name="T26" fmla="*/ 2147483646 w 152"/>
                <a:gd name="T27" fmla="*/ 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" h="102">
                  <a:moveTo>
                    <a:pt x="0" y="102"/>
                  </a:moveTo>
                  <a:lnTo>
                    <a:pt x="0" y="102"/>
                  </a:lnTo>
                  <a:lnTo>
                    <a:pt x="20" y="80"/>
                  </a:lnTo>
                  <a:lnTo>
                    <a:pt x="38" y="56"/>
                  </a:lnTo>
                  <a:lnTo>
                    <a:pt x="58" y="32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6" name="Freeform 78"/>
            <p:cNvSpPr>
              <a:spLocks/>
            </p:cNvSpPr>
            <p:nvPr/>
          </p:nvSpPr>
          <p:spPr bwMode="auto">
            <a:xfrm>
              <a:off x="1755775" y="3590925"/>
              <a:ext cx="28575" cy="117475"/>
            </a:xfrm>
            <a:custGeom>
              <a:avLst/>
              <a:gdLst>
                <a:gd name="T0" fmla="*/ 2147483646 w 18"/>
                <a:gd name="T1" fmla="*/ 2147483646 h 74"/>
                <a:gd name="T2" fmla="*/ 2147483646 w 18"/>
                <a:gd name="T3" fmla="*/ 2147483646 h 74"/>
                <a:gd name="T4" fmla="*/ 2147483646 w 18"/>
                <a:gd name="T5" fmla="*/ 2147483646 h 74"/>
                <a:gd name="T6" fmla="*/ 2147483646 w 18"/>
                <a:gd name="T7" fmla="*/ 2147483646 h 74"/>
                <a:gd name="T8" fmla="*/ 0 w 18"/>
                <a:gd name="T9" fmla="*/ 2147483646 h 74"/>
                <a:gd name="T10" fmla="*/ 0 w 18"/>
                <a:gd name="T11" fmla="*/ 2147483646 h 74"/>
                <a:gd name="T12" fmla="*/ 0 w 18"/>
                <a:gd name="T13" fmla="*/ 2147483646 h 74"/>
                <a:gd name="T14" fmla="*/ 2147483646 w 18"/>
                <a:gd name="T15" fmla="*/ 2147483646 h 74"/>
                <a:gd name="T16" fmla="*/ 2147483646 w 18"/>
                <a:gd name="T17" fmla="*/ 2147483646 h 74"/>
                <a:gd name="T18" fmla="*/ 2147483646 w 18"/>
                <a:gd name="T19" fmla="*/ 2147483646 h 74"/>
                <a:gd name="T20" fmla="*/ 2147483646 w 18"/>
                <a:gd name="T21" fmla="*/ 0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74">
                  <a:moveTo>
                    <a:pt x="10" y="74"/>
                  </a:moveTo>
                  <a:lnTo>
                    <a:pt x="10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7" name="Freeform 79"/>
            <p:cNvSpPr>
              <a:spLocks/>
            </p:cNvSpPr>
            <p:nvPr/>
          </p:nvSpPr>
          <p:spPr bwMode="auto">
            <a:xfrm>
              <a:off x="1905000" y="3597275"/>
              <a:ext cx="22225" cy="111125"/>
            </a:xfrm>
            <a:custGeom>
              <a:avLst/>
              <a:gdLst>
                <a:gd name="T0" fmla="*/ 0 w 14"/>
                <a:gd name="T1" fmla="*/ 0 h 70"/>
                <a:gd name="T2" fmla="*/ 0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2147483646 w 14"/>
                <a:gd name="T9" fmla="*/ 2147483646 h 70"/>
                <a:gd name="T10" fmla="*/ 2147483646 w 14"/>
                <a:gd name="T11" fmla="*/ 2147483646 h 70"/>
                <a:gd name="T12" fmla="*/ 2147483646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0" y="0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2" y="20"/>
                  </a:lnTo>
                  <a:lnTo>
                    <a:pt x="14" y="32"/>
                  </a:lnTo>
                  <a:lnTo>
                    <a:pt x="14" y="44"/>
                  </a:lnTo>
                  <a:lnTo>
                    <a:pt x="12" y="58"/>
                  </a:lnTo>
                  <a:lnTo>
                    <a:pt x="4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8" name="Freeform 80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0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48" y="26"/>
                  </a:move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9" name="Freeform 81"/>
            <p:cNvSpPr>
              <a:spLocks/>
            </p:cNvSpPr>
            <p:nvPr/>
          </p:nvSpPr>
          <p:spPr bwMode="auto">
            <a:xfrm>
              <a:off x="1803400" y="36131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0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0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0" name="Freeform 82"/>
            <p:cNvSpPr>
              <a:spLocks/>
            </p:cNvSpPr>
            <p:nvPr/>
          </p:nvSpPr>
          <p:spPr bwMode="auto">
            <a:xfrm>
              <a:off x="2232025" y="3594100"/>
              <a:ext cx="95250" cy="111125"/>
            </a:xfrm>
            <a:custGeom>
              <a:avLst/>
              <a:gdLst>
                <a:gd name="T0" fmla="*/ 0 w 60"/>
                <a:gd name="T1" fmla="*/ 2147483646 h 70"/>
                <a:gd name="T2" fmla="*/ 0 w 60"/>
                <a:gd name="T3" fmla="*/ 2147483646 h 70"/>
                <a:gd name="T4" fmla="*/ 2147483646 w 60"/>
                <a:gd name="T5" fmla="*/ 2147483646 h 70"/>
                <a:gd name="T6" fmla="*/ 2147483646 w 60"/>
                <a:gd name="T7" fmla="*/ 2147483646 h 70"/>
                <a:gd name="T8" fmla="*/ 2147483646 w 60"/>
                <a:gd name="T9" fmla="*/ 2147483646 h 70"/>
                <a:gd name="T10" fmla="*/ 2147483646 w 60"/>
                <a:gd name="T11" fmla="*/ 2147483646 h 70"/>
                <a:gd name="T12" fmla="*/ 2147483646 w 60"/>
                <a:gd name="T13" fmla="*/ 2147483646 h 70"/>
                <a:gd name="T14" fmla="*/ 2147483646 w 60"/>
                <a:gd name="T15" fmla="*/ 2147483646 h 70"/>
                <a:gd name="T16" fmla="*/ 2147483646 w 60"/>
                <a:gd name="T17" fmla="*/ 2147483646 h 70"/>
                <a:gd name="T18" fmla="*/ 2147483646 w 60"/>
                <a:gd name="T19" fmla="*/ 2147483646 h 70"/>
                <a:gd name="T20" fmla="*/ 2147483646 w 60"/>
                <a:gd name="T21" fmla="*/ 2147483646 h 70"/>
                <a:gd name="T22" fmla="*/ 2147483646 w 60"/>
                <a:gd name="T23" fmla="*/ 2147483646 h 70"/>
                <a:gd name="T24" fmla="*/ 2147483646 w 60"/>
                <a:gd name="T25" fmla="*/ 0 h 70"/>
                <a:gd name="T26" fmla="*/ 2147483646 w 60"/>
                <a:gd name="T27" fmla="*/ 0 h 70"/>
                <a:gd name="T28" fmla="*/ 2147483646 w 60"/>
                <a:gd name="T29" fmla="*/ 2147483646 h 70"/>
                <a:gd name="T30" fmla="*/ 2147483646 w 60"/>
                <a:gd name="T31" fmla="*/ 2147483646 h 70"/>
                <a:gd name="T32" fmla="*/ 2147483646 w 60"/>
                <a:gd name="T33" fmla="*/ 2147483646 h 70"/>
                <a:gd name="T34" fmla="*/ 0 w 60"/>
                <a:gd name="T35" fmla="*/ 2147483646 h 70"/>
                <a:gd name="T36" fmla="*/ 0 w 60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70">
                  <a:moveTo>
                    <a:pt x="0" y="54"/>
                  </a:moveTo>
                  <a:lnTo>
                    <a:pt x="0" y="54"/>
                  </a:lnTo>
                  <a:lnTo>
                    <a:pt x="16" y="60"/>
                  </a:lnTo>
                  <a:lnTo>
                    <a:pt x="36" y="66"/>
                  </a:lnTo>
                  <a:lnTo>
                    <a:pt x="58" y="70"/>
                  </a:lnTo>
                  <a:lnTo>
                    <a:pt x="50" y="58"/>
                  </a:lnTo>
                  <a:lnTo>
                    <a:pt x="46" y="44"/>
                  </a:lnTo>
                  <a:lnTo>
                    <a:pt x="46" y="32"/>
                  </a:lnTo>
                  <a:lnTo>
                    <a:pt x="48" y="20"/>
                  </a:lnTo>
                  <a:lnTo>
                    <a:pt x="52" y="10"/>
                  </a:lnTo>
                  <a:lnTo>
                    <a:pt x="60" y="0"/>
                  </a:lnTo>
                  <a:lnTo>
                    <a:pt x="42" y="8"/>
                  </a:lnTo>
                  <a:lnTo>
                    <a:pt x="28" y="20"/>
                  </a:lnTo>
                  <a:lnTo>
                    <a:pt x="12" y="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1" name="Freeform 83"/>
            <p:cNvSpPr>
              <a:spLocks noEditPoints="1"/>
            </p:cNvSpPr>
            <p:nvPr/>
          </p:nvSpPr>
          <p:spPr bwMode="auto">
            <a:xfrm>
              <a:off x="2305050" y="3578225"/>
              <a:ext cx="174625" cy="133350"/>
            </a:xfrm>
            <a:custGeom>
              <a:avLst/>
              <a:gdLst>
                <a:gd name="T0" fmla="*/ 0 w 110"/>
                <a:gd name="T1" fmla="*/ 2147483646 h 84"/>
                <a:gd name="T2" fmla="*/ 0 w 110"/>
                <a:gd name="T3" fmla="*/ 2147483646 h 84"/>
                <a:gd name="T4" fmla="*/ 2147483646 w 110"/>
                <a:gd name="T5" fmla="*/ 2147483646 h 84"/>
                <a:gd name="T6" fmla="*/ 2147483646 w 110"/>
                <a:gd name="T7" fmla="*/ 2147483646 h 84"/>
                <a:gd name="T8" fmla="*/ 2147483646 w 110"/>
                <a:gd name="T9" fmla="*/ 2147483646 h 84"/>
                <a:gd name="T10" fmla="*/ 2147483646 w 110"/>
                <a:gd name="T11" fmla="*/ 2147483646 h 84"/>
                <a:gd name="T12" fmla="*/ 2147483646 w 110"/>
                <a:gd name="T13" fmla="*/ 2147483646 h 84"/>
                <a:gd name="T14" fmla="*/ 2147483646 w 110"/>
                <a:gd name="T15" fmla="*/ 2147483646 h 84"/>
                <a:gd name="T16" fmla="*/ 2147483646 w 110"/>
                <a:gd name="T17" fmla="*/ 2147483646 h 84"/>
                <a:gd name="T18" fmla="*/ 2147483646 w 110"/>
                <a:gd name="T19" fmla="*/ 2147483646 h 84"/>
                <a:gd name="T20" fmla="*/ 2147483646 w 110"/>
                <a:gd name="T21" fmla="*/ 2147483646 h 84"/>
                <a:gd name="T22" fmla="*/ 2147483646 w 110"/>
                <a:gd name="T23" fmla="*/ 2147483646 h 84"/>
                <a:gd name="T24" fmla="*/ 2147483646 w 110"/>
                <a:gd name="T25" fmla="*/ 2147483646 h 84"/>
                <a:gd name="T26" fmla="*/ 2147483646 w 110"/>
                <a:gd name="T27" fmla="*/ 2147483646 h 84"/>
                <a:gd name="T28" fmla="*/ 2147483646 w 110"/>
                <a:gd name="T29" fmla="*/ 2147483646 h 84"/>
                <a:gd name="T30" fmla="*/ 2147483646 w 110"/>
                <a:gd name="T31" fmla="*/ 2147483646 h 84"/>
                <a:gd name="T32" fmla="*/ 2147483646 w 110"/>
                <a:gd name="T33" fmla="*/ 2147483646 h 84"/>
                <a:gd name="T34" fmla="*/ 2147483646 w 110"/>
                <a:gd name="T35" fmla="*/ 2147483646 h 84"/>
                <a:gd name="T36" fmla="*/ 2147483646 w 110"/>
                <a:gd name="T37" fmla="*/ 2147483646 h 84"/>
                <a:gd name="T38" fmla="*/ 2147483646 w 110"/>
                <a:gd name="T39" fmla="*/ 2147483646 h 84"/>
                <a:gd name="T40" fmla="*/ 2147483646 w 110"/>
                <a:gd name="T41" fmla="*/ 2147483646 h 84"/>
                <a:gd name="T42" fmla="*/ 2147483646 w 110"/>
                <a:gd name="T43" fmla="*/ 2147483646 h 84"/>
                <a:gd name="T44" fmla="*/ 2147483646 w 110"/>
                <a:gd name="T45" fmla="*/ 0 h 84"/>
                <a:gd name="T46" fmla="*/ 2147483646 w 110"/>
                <a:gd name="T47" fmla="*/ 0 h 84"/>
                <a:gd name="T48" fmla="*/ 2147483646 w 110"/>
                <a:gd name="T49" fmla="*/ 2147483646 h 84"/>
                <a:gd name="T50" fmla="*/ 2147483646 w 110"/>
                <a:gd name="T51" fmla="*/ 2147483646 h 84"/>
                <a:gd name="T52" fmla="*/ 2147483646 w 110"/>
                <a:gd name="T53" fmla="*/ 2147483646 h 84"/>
                <a:gd name="T54" fmla="*/ 2147483646 w 110"/>
                <a:gd name="T55" fmla="*/ 2147483646 h 84"/>
                <a:gd name="T56" fmla="*/ 2147483646 w 110"/>
                <a:gd name="T57" fmla="*/ 2147483646 h 84"/>
                <a:gd name="T58" fmla="*/ 0 w 110"/>
                <a:gd name="T59" fmla="*/ 2147483646 h 84"/>
                <a:gd name="T60" fmla="*/ 0 w 110"/>
                <a:gd name="T61" fmla="*/ 2147483646 h 84"/>
                <a:gd name="T62" fmla="*/ 0 w 110"/>
                <a:gd name="T63" fmla="*/ 2147483646 h 84"/>
                <a:gd name="T64" fmla="*/ 2147483646 w 110"/>
                <a:gd name="T65" fmla="*/ 2147483646 h 84"/>
                <a:gd name="T66" fmla="*/ 2147483646 w 110"/>
                <a:gd name="T67" fmla="*/ 2147483646 h 84"/>
                <a:gd name="T68" fmla="*/ 2147483646 w 110"/>
                <a:gd name="T69" fmla="*/ 2147483646 h 84"/>
                <a:gd name="T70" fmla="*/ 2147483646 w 110"/>
                <a:gd name="T71" fmla="*/ 2147483646 h 84"/>
                <a:gd name="T72" fmla="*/ 2147483646 w 110"/>
                <a:gd name="T73" fmla="*/ 2147483646 h 84"/>
                <a:gd name="T74" fmla="*/ 2147483646 w 110"/>
                <a:gd name="T75" fmla="*/ 2147483646 h 84"/>
                <a:gd name="T76" fmla="*/ 2147483646 w 110"/>
                <a:gd name="T77" fmla="*/ 2147483646 h 84"/>
                <a:gd name="T78" fmla="*/ 2147483646 w 110"/>
                <a:gd name="T79" fmla="*/ 2147483646 h 84"/>
                <a:gd name="T80" fmla="*/ 2147483646 w 110"/>
                <a:gd name="T81" fmla="*/ 2147483646 h 84"/>
                <a:gd name="T82" fmla="*/ 2147483646 w 110"/>
                <a:gd name="T83" fmla="*/ 2147483646 h 84"/>
                <a:gd name="T84" fmla="*/ 2147483646 w 110"/>
                <a:gd name="T85" fmla="*/ 2147483646 h 84"/>
                <a:gd name="T86" fmla="*/ 2147483646 w 110"/>
                <a:gd name="T87" fmla="*/ 2147483646 h 84"/>
                <a:gd name="T88" fmla="*/ 2147483646 w 110"/>
                <a:gd name="T89" fmla="*/ 2147483646 h 84"/>
                <a:gd name="T90" fmla="*/ 2147483646 w 110"/>
                <a:gd name="T91" fmla="*/ 2147483646 h 84"/>
                <a:gd name="T92" fmla="*/ 2147483646 w 110"/>
                <a:gd name="T93" fmla="*/ 2147483646 h 84"/>
                <a:gd name="T94" fmla="*/ 2147483646 w 110"/>
                <a:gd name="T95" fmla="*/ 2147483646 h 84"/>
                <a:gd name="T96" fmla="*/ 2147483646 w 110"/>
                <a:gd name="T97" fmla="*/ 2147483646 h 84"/>
                <a:gd name="T98" fmla="*/ 2147483646 w 110"/>
                <a:gd name="T99" fmla="*/ 2147483646 h 84"/>
                <a:gd name="T100" fmla="*/ 2147483646 w 110"/>
                <a:gd name="T101" fmla="*/ 2147483646 h 84"/>
                <a:gd name="T102" fmla="*/ 2147483646 w 110"/>
                <a:gd name="T103" fmla="*/ 2147483646 h 84"/>
                <a:gd name="T104" fmla="*/ 2147483646 w 110"/>
                <a:gd name="T105" fmla="*/ 2147483646 h 84"/>
                <a:gd name="T106" fmla="*/ 2147483646 w 110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" h="84">
                  <a:moveTo>
                    <a:pt x="0" y="54"/>
                  </a:moveTo>
                  <a:lnTo>
                    <a:pt x="0" y="54"/>
                  </a:lnTo>
                  <a:lnTo>
                    <a:pt x="4" y="68"/>
                  </a:lnTo>
                  <a:lnTo>
                    <a:pt x="12" y="80"/>
                  </a:lnTo>
                  <a:lnTo>
                    <a:pt x="40" y="84"/>
                  </a:lnTo>
                  <a:lnTo>
                    <a:pt x="54" y="84"/>
                  </a:lnTo>
                  <a:lnTo>
                    <a:pt x="68" y="84"/>
                  </a:lnTo>
                  <a:lnTo>
                    <a:pt x="100" y="76"/>
                  </a:lnTo>
                  <a:lnTo>
                    <a:pt x="104" y="68"/>
                  </a:lnTo>
                  <a:lnTo>
                    <a:pt x="108" y="58"/>
                  </a:lnTo>
                  <a:lnTo>
                    <a:pt x="110" y="48"/>
                  </a:lnTo>
                  <a:lnTo>
                    <a:pt x="108" y="36"/>
                  </a:lnTo>
                  <a:lnTo>
                    <a:pt x="106" y="26"/>
                  </a:lnTo>
                  <a:lnTo>
                    <a:pt x="102" y="18"/>
                  </a:lnTo>
                  <a:lnTo>
                    <a:pt x="96" y="8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32" y="4"/>
                  </a:lnTo>
                  <a:lnTo>
                    <a:pt x="14" y="10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4"/>
                  </a:lnTo>
                  <a:close/>
                  <a:moveTo>
                    <a:pt x="32" y="50"/>
                  </a:moveTo>
                  <a:lnTo>
                    <a:pt x="32" y="50"/>
                  </a:lnTo>
                  <a:lnTo>
                    <a:pt x="32" y="40"/>
                  </a:lnTo>
                  <a:lnTo>
                    <a:pt x="36" y="32"/>
                  </a:lnTo>
                  <a:lnTo>
                    <a:pt x="42" y="26"/>
                  </a:lnTo>
                  <a:lnTo>
                    <a:pt x="50" y="22"/>
                  </a:lnTo>
                  <a:lnTo>
                    <a:pt x="60" y="22"/>
                  </a:lnTo>
                  <a:lnTo>
                    <a:pt x="68" y="26"/>
                  </a:lnTo>
                  <a:lnTo>
                    <a:pt x="74" y="32"/>
                  </a:lnTo>
                  <a:lnTo>
                    <a:pt x="78" y="42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50" y="68"/>
                  </a:lnTo>
                  <a:lnTo>
                    <a:pt x="40" y="66"/>
                  </a:lnTo>
                  <a:lnTo>
                    <a:pt x="34" y="58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2" name="Freeform 84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2147483646 w 46"/>
                <a:gd name="T1" fmla="*/ 0 h 48"/>
                <a:gd name="T2" fmla="*/ 2147483646 w 46"/>
                <a:gd name="T3" fmla="*/ 0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0 w 46"/>
                <a:gd name="T9" fmla="*/ 2147483646 h 48"/>
                <a:gd name="T10" fmla="*/ 0 w 46"/>
                <a:gd name="T11" fmla="*/ 2147483646 h 48"/>
                <a:gd name="T12" fmla="*/ 0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2147483646 h 48"/>
                <a:gd name="T32" fmla="*/ 2147483646 w 46"/>
                <a:gd name="T33" fmla="*/ 2147483646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0 h 48"/>
                <a:gd name="T40" fmla="*/ 2147483646 w 46"/>
                <a:gd name="T41" fmla="*/ 0 h 48"/>
                <a:gd name="T42" fmla="*/ 2147483646 w 46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18" y="0"/>
                  </a:move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3" name="Freeform 85"/>
            <p:cNvSpPr>
              <a:spLocks/>
            </p:cNvSpPr>
            <p:nvPr/>
          </p:nvSpPr>
          <p:spPr bwMode="auto">
            <a:xfrm>
              <a:off x="2444750" y="3581400"/>
              <a:ext cx="142875" cy="117475"/>
            </a:xfrm>
            <a:custGeom>
              <a:avLst/>
              <a:gdLst>
                <a:gd name="T0" fmla="*/ 2147483646 w 90"/>
                <a:gd name="T1" fmla="*/ 2147483646 h 74"/>
                <a:gd name="T2" fmla="*/ 2147483646 w 90"/>
                <a:gd name="T3" fmla="*/ 2147483646 h 74"/>
                <a:gd name="T4" fmla="*/ 2147483646 w 90"/>
                <a:gd name="T5" fmla="*/ 2147483646 h 74"/>
                <a:gd name="T6" fmla="*/ 2147483646 w 90"/>
                <a:gd name="T7" fmla="*/ 2147483646 h 74"/>
                <a:gd name="T8" fmla="*/ 2147483646 w 90"/>
                <a:gd name="T9" fmla="*/ 2147483646 h 74"/>
                <a:gd name="T10" fmla="*/ 2147483646 w 90"/>
                <a:gd name="T11" fmla="*/ 2147483646 h 74"/>
                <a:gd name="T12" fmla="*/ 2147483646 w 90"/>
                <a:gd name="T13" fmla="*/ 2147483646 h 74"/>
                <a:gd name="T14" fmla="*/ 2147483646 w 90"/>
                <a:gd name="T15" fmla="*/ 2147483646 h 74"/>
                <a:gd name="T16" fmla="*/ 2147483646 w 90"/>
                <a:gd name="T17" fmla="*/ 2147483646 h 74"/>
                <a:gd name="T18" fmla="*/ 2147483646 w 90"/>
                <a:gd name="T19" fmla="*/ 2147483646 h 74"/>
                <a:gd name="T20" fmla="*/ 2147483646 w 90"/>
                <a:gd name="T21" fmla="*/ 2147483646 h 74"/>
                <a:gd name="T22" fmla="*/ 2147483646 w 90"/>
                <a:gd name="T23" fmla="*/ 2147483646 h 74"/>
                <a:gd name="T24" fmla="*/ 2147483646 w 90"/>
                <a:gd name="T25" fmla="*/ 2147483646 h 74"/>
                <a:gd name="T26" fmla="*/ 2147483646 w 90"/>
                <a:gd name="T27" fmla="*/ 2147483646 h 74"/>
                <a:gd name="T28" fmla="*/ 2147483646 w 90"/>
                <a:gd name="T29" fmla="*/ 2147483646 h 74"/>
                <a:gd name="T30" fmla="*/ 2147483646 w 90"/>
                <a:gd name="T31" fmla="*/ 2147483646 h 74"/>
                <a:gd name="T32" fmla="*/ 2147483646 w 90"/>
                <a:gd name="T33" fmla="*/ 2147483646 h 74"/>
                <a:gd name="T34" fmla="*/ 2147483646 w 90"/>
                <a:gd name="T35" fmla="*/ 2147483646 h 74"/>
                <a:gd name="T36" fmla="*/ 2147483646 w 90"/>
                <a:gd name="T37" fmla="*/ 2147483646 h 74"/>
                <a:gd name="T38" fmla="*/ 0 w 90"/>
                <a:gd name="T39" fmla="*/ 0 h 74"/>
                <a:gd name="T40" fmla="*/ 0 w 90"/>
                <a:gd name="T41" fmla="*/ 0 h 74"/>
                <a:gd name="T42" fmla="*/ 2147483646 w 90"/>
                <a:gd name="T43" fmla="*/ 2147483646 h 74"/>
                <a:gd name="T44" fmla="*/ 2147483646 w 90"/>
                <a:gd name="T45" fmla="*/ 2147483646 h 74"/>
                <a:gd name="T46" fmla="*/ 2147483646 w 90"/>
                <a:gd name="T47" fmla="*/ 2147483646 h 74"/>
                <a:gd name="T48" fmla="*/ 2147483646 w 90"/>
                <a:gd name="T49" fmla="*/ 2147483646 h 74"/>
                <a:gd name="T50" fmla="*/ 2147483646 w 90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74">
                  <a:moveTo>
                    <a:pt x="20" y="34"/>
                  </a:moveTo>
                  <a:lnTo>
                    <a:pt x="20" y="34"/>
                  </a:lnTo>
                  <a:lnTo>
                    <a:pt x="22" y="46"/>
                  </a:lnTo>
                  <a:lnTo>
                    <a:pt x="20" y="56"/>
                  </a:lnTo>
                  <a:lnTo>
                    <a:pt x="16" y="66"/>
                  </a:lnTo>
                  <a:lnTo>
                    <a:pt x="12" y="74"/>
                  </a:lnTo>
                  <a:lnTo>
                    <a:pt x="66" y="58"/>
                  </a:lnTo>
                  <a:lnTo>
                    <a:pt x="90" y="48"/>
                  </a:lnTo>
                  <a:lnTo>
                    <a:pt x="86" y="48"/>
                  </a:lnTo>
                  <a:lnTo>
                    <a:pt x="76" y="44"/>
                  </a:lnTo>
                  <a:lnTo>
                    <a:pt x="66" y="36"/>
                  </a:lnTo>
                  <a:lnTo>
                    <a:pt x="60" y="32"/>
                  </a:lnTo>
                  <a:lnTo>
                    <a:pt x="54" y="24"/>
                  </a:lnTo>
                  <a:lnTo>
                    <a:pt x="48" y="18"/>
                  </a:lnTo>
                  <a:lnTo>
                    <a:pt x="36" y="12"/>
                  </a:lnTo>
                  <a:lnTo>
                    <a:pt x="20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14" y="16"/>
                  </a:lnTo>
                  <a:lnTo>
                    <a:pt x="18" y="24"/>
                  </a:lnTo>
                  <a:lnTo>
                    <a:pt x="2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4" name="Freeform 86"/>
            <p:cNvSpPr>
              <a:spLocks/>
            </p:cNvSpPr>
            <p:nvPr/>
          </p:nvSpPr>
          <p:spPr bwMode="auto">
            <a:xfrm>
              <a:off x="2232025" y="357822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2147483646 w 224"/>
                <a:gd name="T7" fmla="*/ 2147483646 h 84"/>
                <a:gd name="T8" fmla="*/ 2147483646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0 w 224"/>
                <a:gd name="T49" fmla="*/ 2147483646 h 84"/>
                <a:gd name="T50" fmla="*/ 0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84">
                  <a:moveTo>
                    <a:pt x="146" y="76"/>
                  </a:moveTo>
                  <a:lnTo>
                    <a:pt x="146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20" y="50"/>
                  </a:lnTo>
                  <a:lnTo>
                    <a:pt x="210" y="46"/>
                  </a:lnTo>
                  <a:lnTo>
                    <a:pt x="200" y="38"/>
                  </a:lnTo>
                  <a:lnTo>
                    <a:pt x="194" y="34"/>
                  </a:lnTo>
                  <a:lnTo>
                    <a:pt x="188" y="26"/>
                  </a:lnTo>
                  <a:lnTo>
                    <a:pt x="182" y="20"/>
                  </a:lnTo>
                  <a:lnTo>
                    <a:pt x="170" y="14"/>
                  </a:lnTo>
                  <a:lnTo>
                    <a:pt x="154" y="6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12" y="44"/>
                  </a:lnTo>
                  <a:lnTo>
                    <a:pt x="0" y="64"/>
                  </a:lnTo>
                  <a:lnTo>
                    <a:pt x="16" y="70"/>
                  </a:lnTo>
                  <a:lnTo>
                    <a:pt x="36" y="76"/>
                  </a:lnTo>
                  <a:lnTo>
                    <a:pt x="58" y="80"/>
                  </a:lnTo>
                  <a:lnTo>
                    <a:pt x="86" y="84"/>
                  </a:lnTo>
                  <a:lnTo>
                    <a:pt x="100" y="84"/>
                  </a:lnTo>
                  <a:lnTo>
                    <a:pt x="114" y="84"/>
                  </a:lnTo>
                  <a:lnTo>
                    <a:pt x="14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5" name="Freeform 87"/>
            <p:cNvSpPr>
              <a:spLocks/>
            </p:cNvSpPr>
            <p:nvPr/>
          </p:nvSpPr>
          <p:spPr bwMode="auto">
            <a:xfrm>
              <a:off x="2390775" y="3527425"/>
              <a:ext cx="260350" cy="149225"/>
            </a:xfrm>
            <a:custGeom>
              <a:avLst/>
              <a:gdLst>
                <a:gd name="T0" fmla="*/ 2147483646 w 164"/>
                <a:gd name="T1" fmla="*/ 2147483646 h 94"/>
                <a:gd name="T2" fmla="*/ 2147483646 w 164"/>
                <a:gd name="T3" fmla="*/ 2147483646 h 94"/>
                <a:gd name="T4" fmla="*/ 2147483646 w 164"/>
                <a:gd name="T5" fmla="*/ 2147483646 h 94"/>
                <a:gd name="T6" fmla="*/ 2147483646 w 164"/>
                <a:gd name="T7" fmla="*/ 2147483646 h 94"/>
                <a:gd name="T8" fmla="*/ 2147483646 w 164"/>
                <a:gd name="T9" fmla="*/ 2147483646 h 94"/>
                <a:gd name="T10" fmla="*/ 2147483646 w 164"/>
                <a:gd name="T11" fmla="*/ 2147483646 h 94"/>
                <a:gd name="T12" fmla="*/ 2147483646 w 164"/>
                <a:gd name="T13" fmla="*/ 2147483646 h 94"/>
                <a:gd name="T14" fmla="*/ 2147483646 w 164"/>
                <a:gd name="T15" fmla="*/ 2147483646 h 94"/>
                <a:gd name="T16" fmla="*/ 2147483646 w 164"/>
                <a:gd name="T17" fmla="*/ 2147483646 h 94"/>
                <a:gd name="T18" fmla="*/ 2147483646 w 164"/>
                <a:gd name="T19" fmla="*/ 2147483646 h 94"/>
                <a:gd name="T20" fmla="*/ 2147483646 w 164"/>
                <a:gd name="T21" fmla="*/ 2147483646 h 94"/>
                <a:gd name="T22" fmla="*/ 2147483646 w 164"/>
                <a:gd name="T23" fmla="*/ 0 h 94"/>
                <a:gd name="T24" fmla="*/ 2147483646 w 164"/>
                <a:gd name="T25" fmla="*/ 0 h 94"/>
                <a:gd name="T26" fmla="*/ 0 w 164"/>
                <a:gd name="T27" fmla="*/ 2147483646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94">
                  <a:moveTo>
                    <a:pt x="164" y="94"/>
                  </a:moveTo>
                  <a:lnTo>
                    <a:pt x="164" y="94"/>
                  </a:lnTo>
                  <a:lnTo>
                    <a:pt x="142" y="72"/>
                  </a:lnTo>
                  <a:lnTo>
                    <a:pt x="122" y="50"/>
                  </a:lnTo>
                  <a:lnTo>
                    <a:pt x="104" y="26"/>
                  </a:lnTo>
                  <a:lnTo>
                    <a:pt x="98" y="20"/>
                  </a:lnTo>
                  <a:lnTo>
                    <a:pt x="90" y="14"/>
                  </a:lnTo>
                  <a:lnTo>
                    <a:pt x="78" y="10"/>
                  </a:lnTo>
                  <a:lnTo>
                    <a:pt x="66" y="4"/>
                  </a:lnTo>
                  <a:lnTo>
                    <a:pt x="52" y="2"/>
                  </a:lnTo>
                  <a:lnTo>
                    <a:pt x="36" y="0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6" name="Freeform 88"/>
            <p:cNvSpPr>
              <a:spLocks/>
            </p:cNvSpPr>
            <p:nvPr/>
          </p:nvSpPr>
          <p:spPr bwMode="auto">
            <a:xfrm>
              <a:off x="2444750" y="3581400"/>
              <a:ext cx="34925" cy="117475"/>
            </a:xfrm>
            <a:custGeom>
              <a:avLst/>
              <a:gdLst>
                <a:gd name="T0" fmla="*/ 2147483646 w 22"/>
                <a:gd name="T1" fmla="*/ 2147483646 h 74"/>
                <a:gd name="T2" fmla="*/ 2147483646 w 22"/>
                <a:gd name="T3" fmla="*/ 2147483646 h 74"/>
                <a:gd name="T4" fmla="*/ 2147483646 w 22"/>
                <a:gd name="T5" fmla="*/ 2147483646 h 74"/>
                <a:gd name="T6" fmla="*/ 2147483646 w 22"/>
                <a:gd name="T7" fmla="*/ 2147483646 h 74"/>
                <a:gd name="T8" fmla="*/ 2147483646 w 22"/>
                <a:gd name="T9" fmla="*/ 2147483646 h 74"/>
                <a:gd name="T10" fmla="*/ 2147483646 w 22"/>
                <a:gd name="T11" fmla="*/ 2147483646 h 74"/>
                <a:gd name="T12" fmla="*/ 2147483646 w 22"/>
                <a:gd name="T13" fmla="*/ 2147483646 h 74"/>
                <a:gd name="T14" fmla="*/ 2147483646 w 22"/>
                <a:gd name="T15" fmla="*/ 2147483646 h 74"/>
                <a:gd name="T16" fmla="*/ 2147483646 w 22"/>
                <a:gd name="T17" fmla="*/ 2147483646 h 74"/>
                <a:gd name="T18" fmla="*/ 2147483646 w 22"/>
                <a:gd name="T19" fmla="*/ 2147483646 h 74"/>
                <a:gd name="T20" fmla="*/ 2147483646 w 22"/>
                <a:gd name="T21" fmla="*/ 2147483646 h 74"/>
                <a:gd name="T22" fmla="*/ 0 w 22"/>
                <a:gd name="T23" fmla="*/ 0 h 74"/>
                <a:gd name="T24" fmla="*/ 0 w 22"/>
                <a:gd name="T25" fmla="*/ 0 h 74"/>
                <a:gd name="T26" fmla="*/ 0 w 22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74">
                  <a:moveTo>
                    <a:pt x="12" y="74"/>
                  </a:moveTo>
                  <a:lnTo>
                    <a:pt x="12" y="74"/>
                  </a:lnTo>
                  <a:lnTo>
                    <a:pt x="16" y="66"/>
                  </a:lnTo>
                  <a:lnTo>
                    <a:pt x="20" y="56"/>
                  </a:lnTo>
                  <a:lnTo>
                    <a:pt x="22" y="46"/>
                  </a:lnTo>
                  <a:lnTo>
                    <a:pt x="20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7" name="Freeform 89"/>
            <p:cNvSpPr>
              <a:spLocks/>
            </p:cNvSpPr>
            <p:nvPr/>
          </p:nvSpPr>
          <p:spPr bwMode="auto">
            <a:xfrm>
              <a:off x="2305050" y="3594100"/>
              <a:ext cx="22225" cy="111125"/>
            </a:xfrm>
            <a:custGeom>
              <a:avLst/>
              <a:gdLst>
                <a:gd name="T0" fmla="*/ 2147483646 w 14"/>
                <a:gd name="T1" fmla="*/ 0 h 70"/>
                <a:gd name="T2" fmla="*/ 2147483646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0 w 14"/>
                <a:gd name="T9" fmla="*/ 2147483646 h 70"/>
                <a:gd name="T10" fmla="*/ 0 w 14"/>
                <a:gd name="T11" fmla="*/ 2147483646 h 70"/>
                <a:gd name="T12" fmla="*/ 0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" y="58"/>
                  </a:lnTo>
                  <a:lnTo>
                    <a:pt x="12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8" name="Freeform 90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0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0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0" y="28"/>
                  </a:move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9" name="Freeform 91"/>
            <p:cNvSpPr>
              <a:spLocks/>
            </p:cNvSpPr>
            <p:nvPr/>
          </p:nvSpPr>
          <p:spPr bwMode="auto">
            <a:xfrm>
              <a:off x="2359025" y="3609975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2147483646 h 20"/>
                <a:gd name="T36" fmla="*/ 0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8" y="16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1" name="Freeform 184"/>
          <p:cNvSpPr>
            <a:spLocks/>
          </p:cNvSpPr>
          <p:nvPr/>
        </p:nvSpPr>
        <p:spPr bwMode="auto">
          <a:xfrm>
            <a:off x="1346200" y="2263775"/>
            <a:ext cx="285750" cy="82550"/>
          </a:xfrm>
          <a:custGeom>
            <a:avLst/>
            <a:gdLst>
              <a:gd name="T0" fmla="*/ 0 w 282"/>
              <a:gd name="T1" fmla="*/ 2147483646 h 72"/>
              <a:gd name="T2" fmla="*/ 0 w 282"/>
              <a:gd name="T3" fmla="*/ 2147483646 h 72"/>
              <a:gd name="T4" fmla="*/ 2147483646 w 282"/>
              <a:gd name="T5" fmla="*/ 2147483646 h 72"/>
              <a:gd name="T6" fmla="*/ 2147483646 w 282"/>
              <a:gd name="T7" fmla="*/ 2147483646 h 72"/>
              <a:gd name="T8" fmla="*/ 2147483646 w 282"/>
              <a:gd name="T9" fmla="*/ 2147483646 h 72"/>
              <a:gd name="T10" fmla="*/ 2147483646 w 282"/>
              <a:gd name="T11" fmla="*/ 2147483646 h 72"/>
              <a:gd name="T12" fmla="*/ 2147483646 w 282"/>
              <a:gd name="T13" fmla="*/ 2147483646 h 72"/>
              <a:gd name="T14" fmla="*/ 2147483646 w 282"/>
              <a:gd name="T15" fmla="*/ 2147483646 h 72"/>
              <a:gd name="T16" fmla="*/ 2147483646 w 282"/>
              <a:gd name="T17" fmla="*/ 2147483646 h 72"/>
              <a:gd name="T18" fmla="*/ 2147483646 w 282"/>
              <a:gd name="T19" fmla="*/ 2147483646 h 72"/>
              <a:gd name="T20" fmla="*/ 2147483646 w 282"/>
              <a:gd name="T21" fmla="*/ 2147483646 h 72"/>
              <a:gd name="T22" fmla="*/ 2147483646 w 282"/>
              <a:gd name="T23" fmla="*/ 2147483646 h 72"/>
              <a:gd name="T24" fmla="*/ 2147483646 w 282"/>
              <a:gd name="T25" fmla="*/ 2147483646 h 72"/>
              <a:gd name="T26" fmla="*/ 2147483646 w 282"/>
              <a:gd name="T27" fmla="*/ 2147483646 h 72"/>
              <a:gd name="T28" fmla="*/ 2147483646 w 282"/>
              <a:gd name="T29" fmla="*/ 2147483646 h 72"/>
              <a:gd name="T30" fmla="*/ 2147483646 w 282"/>
              <a:gd name="T31" fmla="*/ 2147483646 h 72"/>
              <a:gd name="T32" fmla="*/ 2147483646 w 282"/>
              <a:gd name="T33" fmla="*/ 2147483646 h 72"/>
              <a:gd name="T34" fmla="*/ 0 w 282"/>
              <a:gd name="T35" fmla="*/ 2147483646 h 72"/>
              <a:gd name="T36" fmla="*/ 2147483646 w 282"/>
              <a:gd name="T37" fmla="*/ 2147483646 h 72"/>
              <a:gd name="T38" fmla="*/ 2147483646 w 282"/>
              <a:gd name="T39" fmla="*/ 2147483646 h 72"/>
              <a:gd name="T40" fmla="*/ 2147483646 w 282"/>
              <a:gd name="T41" fmla="*/ 0 h 72"/>
              <a:gd name="T42" fmla="*/ 2147483646 w 282"/>
              <a:gd name="T43" fmla="*/ 0 h 72"/>
              <a:gd name="T44" fmla="*/ 2147483646 w 282"/>
              <a:gd name="T45" fmla="*/ 2147483646 h 72"/>
              <a:gd name="T46" fmla="*/ 2147483646 w 282"/>
              <a:gd name="T47" fmla="*/ 0 h 72"/>
              <a:gd name="T48" fmla="*/ 2147483646 w 282"/>
              <a:gd name="T49" fmla="*/ 0 h 72"/>
              <a:gd name="T50" fmla="*/ 2147483646 w 282"/>
              <a:gd name="T51" fmla="*/ 2147483646 h 72"/>
              <a:gd name="T52" fmla="*/ 2147483646 w 282"/>
              <a:gd name="T53" fmla="*/ 2147483646 h 72"/>
              <a:gd name="T54" fmla="*/ 2147483646 w 282"/>
              <a:gd name="T55" fmla="*/ 2147483646 h 72"/>
              <a:gd name="T56" fmla="*/ 2147483646 w 282"/>
              <a:gd name="T57" fmla="*/ 2147483646 h 72"/>
              <a:gd name="T58" fmla="*/ 2147483646 w 282"/>
              <a:gd name="T59" fmla="*/ 2147483646 h 72"/>
              <a:gd name="T60" fmla="*/ 2147483646 w 282"/>
              <a:gd name="T61" fmla="*/ 2147483646 h 72"/>
              <a:gd name="T62" fmla="*/ 2147483646 w 282"/>
              <a:gd name="T63" fmla="*/ 2147483646 h 72"/>
              <a:gd name="T64" fmla="*/ 2147483646 w 28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8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2" y="22"/>
                </a:lnTo>
                <a:lnTo>
                  <a:pt x="86" y="26"/>
                </a:lnTo>
                <a:lnTo>
                  <a:pt x="112" y="28"/>
                </a:lnTo>
                <a:lnTo>
                  <a:pt x="140" y="30"/>
                </a:lnTo>
                <a:lnTo>
                  <a:pt x="170" y="28"/>
                </a:lnTo>
                <a:lnTo>
                  <a:pt x="198" y="26"/>
                </a:lnTo>
                <a:lnTo>
                  <a:pt x="242" y="22"/>
                </a:lnTo>
                <a:lnTo>
                  <a:pt x="272" y="16"/>
                </a:lnTo>
                <a:lnTo>
                  <a:pt x="282" y="14"/>
                </a:lnTo>
                <a:lnTo>
                  <a:pt x="278" y="22"/>
                </a:lnTo>
                <a:lnTo>
                  <a:pt x="272" y="32"/>
                </a:lnTo>
                <a:lnTo>
                  <a:pt x="260" y="42"/>
                </a:lnTo>
                <a:lnTo>
                  <a:pt x="244" y="54"/>
                </a:lnTo>
                <a:lnTo>
                  <a:pt x="232" y="58"/>
                </a:lnTo>
                <a:lnTo>
                  <a:pt x="220" y="62"/>
                </a:lnTo>
                <a:lnTo>
                  <a:pt x="204" y="66"/>
                </a:lnTo>
                <a:lnTo>
                  <a:pt x="188" y="70"/>
                </a:lnTo>
                <a:lnTo>
                  <a:pt x="170" y="72"/>
                </a:lnTo>
                <a:lnTo>
                  <a:pt x="148" y="72"/>
                </a:lnTo>
                <a:lnTo>
                  <a:pt x="134" y="72"/>
                </a:lnTo>
                <a:lnTo>
                  <a:pt x="98" y="70"/>
                </a:lnTo>
                <a:lnTo>
                  <a:pt x="68" y="64"/>
                </a:lnTo>
                <a:lnTo>
                  <a:pt x="44" y="56"/>
                </a:lnTo>
                <a:lnTo>
                  <a:pt x="28" y="46"/>
                </a:lnTo>
                <a:lnTo>
                  <a:pt x="16" y="36"/>
                </a:lnTo>
                <a:lnTo>
                  <a:pt x="8" y="28"/>
                </a:lnTo>
                <a:lnTo>
                  <a:pt x="2" y="20"/>
                </a:lnTo>
                <a:lnTo>
                  <a:pt x="0" y="14"/>
                </a:lnTo>
                <a:lnTo>
                  <a:pt x="4" y="12"/>
                </a:lnTo>
                <a:lnTo>
                  <a:pt x="38" y="6"/>
                </a:lnTo>
                <a:lnTo>
                  <a:pt x="80" y="0"/>
                </a:lnTo>
                <a:lnTo>
                  <a:pt x="100" y="0"/>
                </a:lnTo>
                <a:lnTo>
                  <a:pt x="118" y="0"/>
                </a:lnTo>
                <a:lnTo>
                  <a:pt x="142" y="4"/>
                </a:lnTo>
                <a:lnTo>
                  <a:pt x="166" y="0"/>
                </a:lnTo>
                <a:lnTo>
                  <a:pt x="184" y="0"/>
                </a:lnTo>
                <a:lnTo>
                  <a:pt x="202" y="0"/>
                </a:lnTo>
                <a:lnTo>
                  <a:pt x="226" y="4"/>
                </a:lnTo>
                <a:lnTo>
                  <a:pt x="254" y="8"/>
                </a:lnTo>
                <a:lnTo>
                  <a:pt x="282" y="14"/>
                </a:lnTo>
                <a:lnTo>
                  <a:pt x="272" y="16"/>
                </a:lnTo>
                <a:lnTo>
                  <a:pt x="242" y="22"/>
                </a:lnTo>
                <a:lnTo>
                  <a:pt x="198" y="26"/>
                </a:lnTo>
                <a:lnTo>
                  <a:pt x="170" y="28"/>
                </a:lnTo>
                <a:lnTo>
                  <a:pt x="140" y="30"/>
                </a:lnTo>
                <a:lnTo>
                  <a:pt x="112" y="28"/>
                </a:lnTo>
                <a:lnTo>
                  <a:pt x="86" y="26"/>
                </a:lnTo>
                <a:lnTo>
                  <a:pt x="42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F9149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12" name="Group 211"/>
          <p:cNvGrpSpPr/>
          <p:nvPr/>
        </p:nvGrpSpPr>
        <p:grpSpPr>
          <a:xfrm>
            <a:off x="946429" y="1027135"/>
            <a:ext cx="1108075" cy="1017587"/>
            <a:chOff x="4270165" y="3178899"/>
            <a:chExt cx="1108075" cy="1017587"/>
          </a:xfrm>
          <a:solidFill>
            <a:srgbClr val="663300"/>
          </a:solidFill>
        </p:grpSpPr>
        <p:grpSp>
          <p:nvGrpSpPr>
            <p:cNvPr id="213" name="Group 212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215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16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17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18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214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1273" name="Group 225"/>
          <p:cNvGrpSpPr>
            <a:grpSpLocks/>
          </p:cNvGrpSpPr>
          <p:nvPr/>
        </p:nvGrpSpPr>
        <p:grpSpPr bwMode="auto">
          <a:xfrm>
            <a:off x="1395413" y="2709863"/>
            <a:ext cx="234950" cy="404812"/>
            <a:chOff x="1613892" y="4918497"/>
            <a:chExt cx="234950" cy="404812"/>
          </a:xfrm>
        </p:grpSpPr>
        <p:sp>
          <p:nvSpPr>
            <p:cNvPr id="11388" name="Freeform 131"/>
            <p:cNvSpPr>
              <a:spLocks/>
            </p:cNvSpPr>
            <p:nvPr/>
          </p:nvSpPr>
          <p:spPr bwMode="auto">
            <a:xfrm>
              <a:off x="1613892" y="4918497"/>
              <a:ext cx="234950" cy="228600"/>
            </a:xfrm>
            <a:custGeom>
              <a:avLst/>
              <a:gdLst>
                <a:gd name="T0" fmla="*/ 2147483646 w 148"/>
                <a:gd name="T1" fmla="*/ 0 h 144"/>
                <a:gd name="T2" fmla="*/ 2147483646 w 148"/>
                <a:gd name="T3" fmla="*/ 2147483646 h 144"/>
                <a:gd name="T4" fmla="*/ 2147483646 w 148"/>
                <a:gd name="T5" fmla="*/ 2147483646 h 144"/>
                <a:gd name="T6" fmla="*/ 2147483646 w 148"/>
                <a:gd name="T7" fmla="*/ 2147483646 h 144"/>
                <a:gd name="T8" fmla="*/ 2147483646 w 148"/>
                <a:gd name="T9" fmla="*/ 2147483646 h 144"/>
                <a:gd name="T10" fmla="*/ 2147483646 w 148"/>
                <a:gd name="T11" fmla="*/ 2147483646 h 144"/>
                <a:gd name="T12" fmla="*/ 2147483646 w 148"/>
                <a:gd name="T13" fmla="*/ 2147483646 h 144"/>
                <a:gd name="T14" fmla="*/ 2147483646 w 148"/>
                <a:gd name="T15" fmla="*/ 2147483646 h 144"/>
                <a:gd name="T16" fmla="*/ 2147483646 w 148"/>
                <a:gd name="T17" fmla="*/ 2147483646 h 144"/>
                <a:gd name="T18" fmla="*/ 2147483646 w 148"/>
                <a:gd name="T19" fmla="*/ 2147483646 h 144"/>
                <a:gd name="T20" fmla="*/ 2147483646 w 148"/>
                <a:gd name="T21" fmla="*/ 2147483646 h 144"/>
                <a:gd name="T22" fmla="*/ 2147483646 w 148"/>
                <a:gd name="T23" fmla="*/ 2147483646 h 144"/>
                <a:gd name="T24" fmla="*/ 2147483646 w 148"/>
                <a:gd name="T25" fmla="*/ 2147483646 h 144"/>
                <a:gd name="T26" fmla="*/ 2147483646 w 148"/>
                <a:gd name="T27" fmla="*/ 2147483646 h 144"/>
                <a:gd name="T28" fmla="*/ 2147483646 w 148"/>
                <a:gd name="T29" fmla="*/ 2147483646 h 144"/>
                <a:gd name="T30" fmla="*/ 2147483646 w 148"/>
                <a:gd name="T31" fmla="*/ 2147483646 h 144"/>
                <a:gd name="T32" fmla="*/ 2147483646 w 148"/>
                <a:gd name="T33" fmla="*/ 2147483646 h 144"/>
                <a:gd name="T34" fmla="*/ 2147483646 w 148"/>
                <a:gd name="T35" fmla="*/ 2147483646 h 144"/>
                <a:gd name="T36" fmla="*/ 2147483646 w 148"/>
                <a:gd name="T37" fmla="*/ 2147483646 h 144"/>
                <a:gd name="T38" fmla="*/ 2147483646 w 148"/>
                <a:gd name="T39" fmla="*/ 2147483646 h 144"/>
                <a:gd name="T40" fmla="*/ 0 w 148"/>
                <a:gd name="T41" fmla="*/ 2147483646 h 144"/>
                <a:gd name="T42" fmla="*/ 2147483646 w 148"/>
                <a:gd name="T43" fmla="*/ 0 h 144"/>
                <a:gd name="T44" fmla="*/ 2147483646 w 148"/>
                <a:gd name="T45" fmla="*/ 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8" h="144">
                  <a:moveTo>
                    <a:pt x="90" y="0"/>
                  </a:moveTo>
                  <a:lnTo>
                    <a:pt x="148" y="88"/>
                  </a:lnTo>
                  <a:lnTo>
                    <a:pt x="144" y="93"/>
                  </a:lnTo>
                  <a:lnTo>
                    <a:pt x="133" y="105"/>
                  </a:lnTo>
                  <a:lnTo>
                    <a:pt x="120" y="118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9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65" y="143"/>
                  </a:lnTo>
                  <a:lnTo>
                    <a:pt x="56" y="140"/>
                  </a:lnTo>
                  <a:lnTo>
                    <a:pt x="48" y="135"/>
                  </a:lnTo>
                  <a:lnTo>
                    <a:pt x="39" y="130"/>
                  </a:lnTo>
                  <a:lnTo>
                    <a:pt x="23" y="117"/>
                  </a:lnTo>
                  <a:lnTo>
                    <a:pt x="11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89" name="Freeform 132"/>
            <p:cNvSpPr>
              <a:spLocks/>
            </p:cNvSpPr>
            <p:nvPr/>
          </p:nvSpPr>
          <p:spPr bwMode="auto">
            <a:xfrm>
              <a:off x="1631355" y="5085184"/>
              <a:ext cx="198438" cy="238125"/>
            </a:xfrm>
            <a:custGeom>
              <a:avLst/>
              <a:gdLst>
                <a:gd name="T0" fmla="*/ 2147483646 w 125"/>
                <a:gd name="T1" fmla="*/ 0 h 150"/>
                <a:gd name="T2" fmla="*/ 2147483646 w 125"/>
                <a:gd name="T3" fmla="*/ 2147483646 h 150"/>
                <a:gd name="T4" fmla="*/ 0 w 125"/>
                <a:gd name="T5" fmla="*/ 2147483646 h 150"/>
                <a:gd name="T6" fmla="*/ 0 w 125"/>
                <a:gd name="T7" fmla="*/ 0 h 150"/>
                <a:gd name="T8" fmla="*/ 0 w 125"/>
                <a:gd name="T9" fmla="*/ 0 h 150"/>
                <a:gd name="T10" fmla="*/ 2147483646 w 125"/>
                <a:gd name="T11" fmla="*/ 2147483646 h 150"/>
                <a:gd name="T12" fmla="*/ 2147483646 w 125"/>
                <a:gd name="T13" fmla="*/ 2147483646 h 150"/>
                <a:gd name="T14" fmla="*/ 2147483646 w 125"/>
                <a:gd name="T15" fmla="*/ 2147483646 h 150"/>
                <a:gd name="T16" fmla="*/ 2147483646 w 125"/>
                <a:gd name="T17" fmla="*/ 2147483646 h 150"/>
                <a:gd name="T18" fmla="*/ 2147483646 w 125"/>
                <a:gd name="T19" fmla="*/ 2147483646 h 150"/>
                <a:gd name="T20" fmla="*/ 2147483646 w 125"/>
                <a:gd name="T21" fmla="*/ 2147483646 h 150"/>
                <a:gd name="T22" fmla="*/ 2147483646 w 125"/>
                <a:gd name="T23" fmla="*/ 2147483646 h 150"/>
                <a:gd name="T24" fmla="*/ 2147483646 w 125"/>
                <a:gd name="T25" fmla="*/ 2147483646 h 150"/>
                <a:gd name="T26" fmla="*/ 2147483646 w 125"/>
                <a:gd name="T27" fmla="*/ 2147483646 h 150"/>
                <a:gd name="T28" fmla="*/ 2147483646 w 125"/>
                <a:gd name="T29" fmla="*/ 2147483646 h 150"/>
                <a:gd name="T30" fmla="*/ 2147483646 w 125"/>
                <a:gd name="T31" fmla="*/ 2147483646 h 150"/>
                <a:gd name="T32" fmla="*/ 2147483646 w 125"/>
                <a:gd name="T33" fmla="*/ 2147483646 h 150"/>
                <a:gd name="T34" fmla="*/ 2147483646 w 125"/>
                <a:gd name="T35" fmla="*/ 0 h 150"/>
                <a:gd name="T36" fmla="*/ 2147483646 w 125"/>
                <a:gd name="T37" fmla="*/ 0 h 1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5" h="150">
                  <a:moveTo>
                    <a:pt x="122" y="0"/>
                  </a:moveTo>
                  <a:lnTo>
                    <a:pt x="125" y="150"/>
                  </a:lnTo>
                  <a:lnTo>
                    <a:pt x="0" y="15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28" y="25"/>
                  </a:lnTo>
                  <a:lnTo>
                    <a:pt x="37" y="30"/>
                  </a:lnTo>
                  <a:lnTo>
                    <a:pt x="45" y="35"/>
                  </a:lnTo>
                  <a:lnTo>
                    <a:pt x="54" y="38"/>
                  </a:lnTo>
                  <a:lnTo>
                    <a:pt x="62" y="39"/>
                  </a:lnTo>
                  <a:lnTo>
                    <a:pt x="70" y="38"/>
                  </a:lnTo>
                  <a:lnTo>
                    <a:pt x="78" y="35"/>
                  </a:lnTo>
                  <a:lnTo>
                    <a:pt x="85" y="31"/>
                  </a:lnTo>
                  <a:lnTo>
                    <a:pt x="93" y="26"/>
                  </a:lnTo>
                  <a:lnTo>
                    <a:pt x="109" y="13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22153" y="2492896"/>
            <a:ext cx="1787525" cy="617537"/>
            <a:chOff x="779662" y="4005064"/>
            <a:chExt cx="1787525" cy="617537"/>
          </a:xfrm>
          <a:pattFill prst="dkVert">
            <a:fgClr>
              <a:srgbClr val="0070C0"/>
            </a:fgClr>
            <a:bgClr>
              <a:schemeClr val="bg1"/>
            </a:bgClr>
          </a:pattFill>
        </p:grpSpPr>
        <p:sp>
          <p:nvSpPr>
            <p:cNvPr id="223" name="Freeform 129"/>
            <p:cNvSpPr>
              <a:spLocks/>
            </p:cNvSpPr>
            <p:nvPr/>
          </p:nvSpPr>
          <p:spPr bwMode="auto">
            <a:xfrm>
              <a:off x="1751212" y="4152701"/>
              <a:ext cx="815975" cy="469900"/>
            </a:xfrm>
            <a:custGeom>
              <a:avLst/>
              <a:gdLst>
                <a:gd name="T0" fmla="*/ 514 w 514"/>
                <a:gd name="T1" fmla="*/ 109 h 296"/>
                <a:gd name="T2" fmla="*/ 514 w 514"/>
                <a:gd name="T3" fmla="*/ 296 h 296"/>
                <a:gd name="T4" fmla="*/ 3 w 514"/>
                <a:gd name="T5" fmla="*/ 296 h 296"/>
                <a:gd name="T6" fmla="*/ 0 w 514"/>
                <a:gd name="T7" fmla="*/ 146 h 296"/>
                <a:gd name="T8" fmla="*/ 0 w 514"/>
                <a:gd name="T9" fmla="*/ 146 h 296"/>
                <a:gd name="T10" fmla="*/ 11 w 514"/>
                <a:gd name="T11" fmla="*/ 134 h 296"/>
                <a:gd name="T12" fmla="*/ 15 w 514"/>
                <a:gd name="T13" fmla="*/ 129 h 296"/>
                <a:gd name="T14" fmla="*/ 42 w 514"/>
                <a:gd name="T15" fmla="*/ 172 h 296"/>
                <a:gd name="T16" fmla="*/ 124 w 514"/>
                <a:gd name="T17" fmla="*/ 91 h 296"/>
                <a:gd name="T18" fmla="*/ 124 w 514"/>
                <a:gd name="T19" fmla="*/ 91 h 296"/>
                <a:gd name="T20" fmla="*/ 130 w 514"/>
                <a:gd name="T21" fmla="*/ 82 h 296"/>
                <a:gd name="T22" fmla="*/ 136 w 514"/>
                <a:gd name="T23" fmla="*/ 70 h 296"/>
                <a:gd name="T24" fmla="*/ 140 w 514"/>
                <a:gd name="T25" fmla="*/ 58 h 296"/>
                <a:gd name="T26" fmla="*/ 142 w 514"/>
                <a:gd name="T27" fmla="*/ 46 h 296"/>
                <a:gd name="T28" fmla="*/ 142 w 514"/>
                <a:gd name="T29" fmla="*/ 33 h 296"/>
                <a:gd name="T30" fmla="*/ 142 w 514"/>
                <a:gd name="T31" fmla="*/ 21 h 296"/>
                <a:gd name="T32" fmla="*/ 141 w 514"/>
                <a:gd name="T33" fmla="*/ 0 h 296"/>
                <a:gd name="T34" fmla="*/ 150 w 514"/>
                <a:gd name="T35" fmla="*/ 0 h 296"/>
                <a:gd name="T36" fmla="*/ 150 w 514"/>
                <a:gd name="T37" fmla="*/ 0 h 296"/>
                <a:gd name="T38" fmla="*/ 172 w 514"/>
                <a:gd name="T39" fmla="*/ 3 h 296"/>
                <a:gd name="T40" fmla="*/ 197 w 514"/>
                <a:gd name="T41" fmla="*/ 7 h 296"/>
                <a:gd name="T42" fmla="*/ 225 w 514"/>
                <a:gd name="T43" fmla="*/ 13 h 296"/>
                <a:gd name="T44" fmla="*/ 254 w 514"/>
                <a:gd name="T45" fmla="*/ 20 h 296"/>
                <a:gd name="T46" fmla="*/ 314 w 514"/>
                <a:gd name="T47" fmla="*/ 38 h 296"/>
                <a:gd name="T48" fmla="*/ 374 w 514"/>
                <a:gd name="T49" fmla="*/ 57 h 296"/>
                <a:gd name="T50" fmla="*/ 429 w 514"/>
                <a:gd name="T51" fmla="*/ 76 h 296"/>
                <a:gd name="T52" fmla="*/ 473 w 514"/>
                <a:gd name="T53" fmla="*/ 93 h 296"/>
                <a:gd name="T54" fmla="*/ 514 w 514"/>
                <a:gd name="T55" fmla="*/ 109 h 296"/>
                <a:gd name="T56" fmla="*/ 514 w 514"/>
                <a:gd name="T57" fmla="*/ 109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4" h="296">
                  <a:moveTo>
                    <a:pt x="514" y="109"/>
                  </a:moveTo>
                  <a:lnTo>
                    <a:pt x="514" y="296"/>
                  </a:lnTo>
                  <a:lnTo>
                    <a:pt x="3" y="296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11" y="134"/>
                  </a:lnTo>
                  <a:lnTo>
                    <a:pt x="15" y="129"/>
                  </a:lnTo>
                  <a:lnTo>
                    <a:pt x="42" y="172"/>
                  </a:lnTo>
                  <a:lnTo>
                    <a:pt x="124" y="91"/>
                  </a:lnTo>
                  <a:lnTo>
                    <a:pt x="124" y="91"/>
                  </a:lnTo>
                  <a:lnTo>
                    <a:pt x="130" y="82"/>
                  </a:lnTo>
                  <a:lnTo>
                    <a:pt x="136" y="70"/>
                  </a:lnTo>
                  <a:lnTo>
                    <a:pt x="140" y="58"/>
                  </a:lnTo>
                  <a:lnTo>
                    <a:pt x="142" y="46"/>
                  </a:lnTo>
                  <a:lnTo>
                    <a:pt x="142" y="33"/>
                  </a:lnTo>
                  <a:lnTo>
                    <a:pt x="142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72" y="3"/>
                  </a:lnTo>
                  <a:lnTo>
                    <a:pt x="197" y="7"/>
                  </a:lnTo>
                  <a:lnTo>
                    <a:pt x="225" y="13"/>
                  </a:lnTo>
                  <a:lnTo>
                    <a:pt x="254" y="20"/>
                  </a:lnTo>
                  <a:lnTo>
                    <a:pt x="314" y="38"/>
                  </a:lnTo>
                  <a:lnTo>
                    <a:pt x="374" y="57"/>
                  </a:lnTo>
                  <a:lnTo>
                    <a:pt x="429" y="76"/>
                  </a:lnTo>
                  <a:lnTo>
                    <a:pt x="473" y="93"/>
                  </a:lnTo>
                  <a:lnTo>
                    <a:pt x="514" y="109"/>
                  </a:lnTo>
                  <a:lnTo>
                    <a:pt x="514" y="1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4" name="Freeform 130"/>
            <p:cNvSpPr>
              <a:spLocks/>
            </p:cNvSpPr>
            <p:nvPr/>
          </p:nvSpPr>
          <p:spPr bwMode="auto">
            <a:xfrm>
              <a:off x="1682949" y="4005064"/>
              <a:ext cx="293688" cy="420688"/>
            </a:xfrm>
            <a:custGeom>
              <a:avLst/>
              <a:gdLst>
                <a:gd name="T0" fmla="*/ 184 w 185"/>
                <a:gd name="T1" fmla="*/ 93 h 265"/>
                <a:gd name="T2" fmla="*/ 184 w 185"/>
                <a:gd name="T3" fmla="*/ 93 h 265"/>
                <a:gd name="T4" fmla="*/ 185 w 185"/>
                <a:gd name="T5" fmla="*/ 114 h 265"/>
                <a:gd name="T6" fmla="*/ 185 w 185"/>
                <a:gd name="T7" fmla="*/ 126 h 265"/>
                <a:gd name="T8" fmla="*/ 185 w 185"/>
                <a:gd name="T9" fmla="*/ 139 h 265"/>
                <a:gd name="T10" fmla="*/ 183 w 185"/>
                <a:gd name="T11" fmla="*/ 151 h 265"/>
                <a:gd name="T12" fmla="*/ 179 w 185"/>
                <a:gd name="T13" fmla="*/ 163 h 265"/>
                <a:gd name="T14" fmla="*/ 173 w 185"/>
                <a:gd name="T15" fmla="*/ 175 h 265"/>
                <a:gd name="T16" fmla="*/ 167 w 185"/>
                <a:gd name="T17" fmla="*/ 184 h 265"/>
                <a:gd name="T18" fmla="*/ 85 w 185"/>
                <a:gd name="T19" fmla="*/ 265 h 265"/>
                <a:gd name="T20" fmla="*/ 58 w 185"/>
                <a:gd name="T21" fmla="*/ 222 h 265"/>
                <a:gd name="T22" fmla="*/ 0 w 185"/>
                <a:gd name="T23" fmla="*/ 134 h 265"/>
                <a:gd name="T24" fmla="*/ 0 w 185"/>
                <a:gd name="T25" fmla="*/ 129 h 265"/>
                <a:gd name="T26" fmla="*/ 0 w 185"/>
                <a:gd name="T27" fmla="*/ 129 h 265"/>
                <a:gd name="T28" fmla="*/ 13 w 185"/>
                <a:gd name="T29" fmla="*/ 126 h 265"/>
                <a:gd name="T30" fmla="*/ 26 w 185"/>
                <a:gd name="T31" fmla="*/ 121 h 265"/>
                <a:gd name="T32" fmla="*/ 41 w 185"/>
                <a:gd name="T33" fmla="*/ 113 h 265"/>
                <a:gd name="T34" fmla="*/ 54 w 185"/>
                <a:gd name="T35" fmla="*/ 104 h 265"/>
                <a:gd name="T36" fmla="*/ 67 w 185"/>
                <a:gd name="T37" fmla="*/ 94 h 265"/>
                <a:gd name="T38" fmla="*/ 81 w 185"/>
                <a:gd name="T39" fmla="*/ 83 h 265"/>
                <a:gd name="T40" fmla="*/ 106 w 185"/>
                <a:gd name="T41" fmla="*/ 60 h 265"/>
                <a:gd name="T42" fmla="*/ 129 w 185"/>
                <a:gd name="T43" fmla="*/ 38 h 265"/>
                <a:gd name="T44" fmla="*/ 146 w 185"/>
                <a:gd name="T45" fmla="*/ 18 h 265"/>
                <a:gd name="T46" fmla="*/ 162 w 185"/>
                <a:gd name="T47" fmla="*/ 0 h 265"/>
                <a:gd name="T48" fmla="*/ 180 w 185"/>
                <a:gd name="T49" fmla="*/ 77 h 265"/>
                <a:gd name="T50" fmla="*/ 180 w 185"/>
                <a:gd name="T51" fmla="*/ 77 h 265"/>
                <a:gd name="T52" fmla="*/ 184 w 185"/>
                <a:gd name="T53" fmla="*/ 93 h 265"/>
                <a:gd name="T54" fmla="*/ 184 w 185"/>
                <a:gd name="T55" fmla="*/ 9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5" h="265">
                  <a:moveTo>
                    <a:pt x="184" y="93"/>
                  </a:moveTo>
                  <a:lnTo>
                    <a:pt x="184" y="93"/>
                  </a:lnTo>
                  <a:lnTo>
                    <a:pt x="185" y="114"/>
                  </a:lnTo>
                  <a:lnTo>
                    <a:pt x="185" y="126"/>
                  </a:lnTo>
                  <a:lnTo>
                    <a:pt x="185" y="139"/>
                  </a:lnTo>
                  <a:lnTo>
                    <a:pt x="183" y="151"/>
                  </a:lnTo>
                  <a:lnTo>
                    <a:pt x="179" y="163"/>
                  </a:lnTo>
                  <a:lnTo>
                    <a:pt x="173" y="175"/>
                  </a:lnTo>
                  <a:lnTo>
                    <a:pt x="167" y="184"/>
                  </a:lnTo>
                  <a:lnTo>
                    <a:pt x="85" y="265"/>
                  </a:lnTo>
                  <a:lnTo>
                    <a:pt x="58" y="222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0" y="129"/>
                  </a:lnTo>
                  <a:lnTo>
                    <a:pt x="13" y="126"/>
                  </a:lnTo>
                  <a:lnTo>
                    <a:pt x="26" y="121"/>
                  </a:lnTo>
                  <a:lnTo>
                    <a:pt x="41" y="113"/>
                  </a:lnTo>
                  <a:lnTo>
                    <a:pt x="54" y="104"/>
                  </a:lnTo>
                  <a:lnTo>
                    <a:pt x="67" y="94"/>
                  </a:lnTo>
                  <a:lnTo>
                    <a:pt x="81" y="83"/>
                  </a:lnTo>
                  <a:lnTo>
                    <a:pt x="106" y="60"/>
                  </a:lnTo>
                  <a:lnTo>
                    <a:pt x="129" y="38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80" y="77"/>
                  </a:lnTo>
                  <a:lnTo>
                    <a:pt x="180" y="77"/>
                  </a:lnTo>
                  <a:lnTo>
                    <a:pt x="184" y="93"/>
                  </a:lnTo>
                  <a:lnTo>
                    <a:pt x="184" y="93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5" name="Freeform 133"/>
            <p:cNvSpPr>
              <a:spLocks/>
            </p:cNvSpPr>
            <p:nvPr/>
          </p:nvSpPr>
          <p:spPr bwMode="auto">
            <a:xfrm>
              <a:off x="1343224" y="4005064"/>
              <a:ext cx="293688" cy="420688"/>
            </a:xfrm>
            <a:custGeom>
              <a:avLst/>
              <a:gdLst>
                <a:gd name="T0" fmla="*/ 185 w 185"/>
                <a:gd name="T1" fmla="*/ 129 h 265"/>
                <a:gd name="T2" fmla="*/ 185 w 185"/>
                <a:gd name="T3" fmla="*/ 134 h 265"/>
                <a:gd name="T4" fmla="*/ 124 w 185"/>
                <a:gd name="T5" fmla="*/ 227 h 265"/>
                <a:gd name="T6" fmla="*/ 99 w 185"/>
                <a:gd name="T7" fmla="*/ 265 h 265"/>
                <a:gd name="T8" fmla="*/ 19 w 185"/>
                <a:gd name="T9" fmla="*/ 184 h 265"/>
                <a:gd name="T10" fmla="*/ 19 w 185"/>
                <a:gd name="T11" fmla="*/ 184 h 265"/>
                <a:gd name="T12" fmla="*/ 13 w 185"/>
                <a:gd name="T13" fmla="*/ 177 h 265"/>
                <a:gd name="T14" fmla="*/ 9 w 185"/>
                <a:gd name="T15" fmla="*/ 169 h 265"/>
                <a:gd name="T16" fmla="*/ 5 w 185"/>
                <a:gd name="T17" fmla="*/ 163 h 265"/>
                <a:gd name="T18" fmla="*/ 2 w 185"/>
                <a:gd name="T19" fmla="*/ 155 h 265"/>
                <a:gd name="T20" fmla="*/ 0 w 185"/>
                <a:gd name="T21" fmla="*/ 139 h 265"/>
                <a:gd name="T22" fmla="*/ 0 w 185"/>
                <a:gd name="T23" fmla="*/ 123 h 265"/>
                <a:gd name="T24" fmla="*/ 1 w 185"/>
                <a:gd name="T25" fmla="*/ 110 h 265"/>
                <a:gd name="T26" fmla="*/ 4 w 185"/>
                <a:gd name="T27" fmla="*/ 98 h 265"/>
                <a:gd name="T28" fmla="*/ 6 w 185"/>
                <a:gd name="T29" fmla="*/ 89 h 265"/>
                <a:gd name="T30" fmla="*/ 23 w 185"/>
                <a:gd name="T31" fmla="*/ 0 h 265"/>
                <a:gd name="T32" fmla="*/ 23 w 185"/>
                <a:gd name="T33" fmla="*/ 0 h 265"/>
                <a:gd name="T34" fmla="*/ 39 w 185"/>
                <a:gd name="T35" fmla="*/ 18 h 265"/>
                <a:gd name="T36" fmla="*/ 57 w 185"/>
                <a:gd name="T37" fmla="*/ 38 h 265"/>
                <a:gd name="T38" fmla="*/ 78 w 185"/>
                <a:gd name="T39" fmla="*/ 60 h 265"/>
                <a:gd name="T40" fmla="*/ 105 w 185"/>
                <a:gd name="T41" fmla="*/ 83 h 265"/>
                <a:gd name="T42" fmla="*/ 118 w 185"/>
                <a:gd name="T43" fmla="*/ 94 h 265"/>
                <a:gd name="T44" fmla="*/ 131 w 185"/>
                <a:gd name="T45" fmla="*/ 104 h 265"/>
                <a:gd name="T46" fmla="*/ 145 w 185"/>
                <a:gd name="T47" fmla="*/ 113 h 265"/>
                <a:gd name="T48" fmla="*/ 159 w 185"/>
                <a:gd name="T49" fmla="*/ 121 h 265"/>
                <a:gd name="T50" fmla="*/ 173 w 185"/>
                <a:gd name="T51" fmla="*/ 126 h 265"/>
                <a:gd name="T52" fmla="*/ 185 w 185"/>
                <a:gd name="T53" fmla="*/ 129 h 265"/>
                <a:gd name="T54" fmla="*/ 185 w 185"/>
                <a:gd name="T55" fmla="*/ 12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5" h="265">
                  <a:moveTo>
                    <a:pt x="185" y="129"/>
                  </a:moveTo>
                  <a:lnTo>
                    <a:pt x="185" y="134"/>
                  </a:lnTo>
                  <a:lnTo>
                    <a:pt x="124" y="227"/>
                  </a:lnTo>
                  <a:lnTo>
                    <a:pt x="99" y="265"/>
                  </a:lnTo>
                  <a:lnTo>
                    <a:pt x="19" y="184"/>
                  </a:lnTo>
                  <a:lnTo>
                    <a:pt x="19" y="184"/>
                  </a:lnTo>
                  <a:lnTo>
                    <a:pt x="13" y="177"/>
                  </a:lnTo>
                  <a:lnTo>
                    <a:pt x="9" y="169"/>
                  </a:lnTo>
                  <a:lnTo>
                    <a:pt x="5" y="163"/>
                  </a:lnTo>
                  <a:lnTo>
                    <a:pt x="2" y="155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" y="110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7" y="38"/>
                  </a:lnTo>
                  <a:lnTo>
                    <a:pt x="78" y="60"/>
                  </a:lnTo>
                  <a:lnTo>
                    <a:pt x="105" y="83"/>
                  </a:lnTo>
                  <a:lnTo>
                    <a:pt x="118" y="94"/>
                  </a:lnTo>
                  <a:lnTo>
                    <a:pt x="131" y="104"/>
                  </a:lnTo>
                  <a:lnTo>
                    <a:pt x="145" y="113"/>
                  </a:lnTo>
                  <a:lnTo>
                    <a:pt x="159" y="121"/>
                  </a:lnTo>
                  <a:lnTo>
                    <a:pt x="173" y="126"/>
                  </a:lnTo>
                  <a:lnTo>
                    <a:pt x="185" y="129"/>
                  </a:lnTo>
                  <a:lnTo>
                    <a:pt x="185" y="12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6" name="Freeform 134"/>
            <p:cNvSpPr>
              <a:spLocks/>
            </p:cNvSpPr>
            <p:nvPr/>
          </p:nvSpPr>
          <p:spPr bwMode="auto">
            <a:xfrm>
              <a:off x="779662" y="4146351"/>
              <a:ext cx="777875" cy="476250"/>
            </a:xfrm>
            <a:custGeom>
              <a:avLst/>
              <a:gdLst>
                <a:gd name="T0" fmla="*/ 454 w 490"/>
                <a:gd name="T1" fmla="*/ 176 h 300"/>
                <a:gd name="T2" fmla="*/ 479 w 490"/>
                <a:gd name="T3" fmla="*/ 138 h 300"/>
                <a:gd name="T4" fmla="*/ 479 w 490"/>
                <a:gd name="T5" fmla="*/ 138 h 300"/>
                <a:gd name="T6" fmla="*/ 490 w 490"/>
                <a:gd name="T7" fmla="*/ 150 h 300"/>
                <a:gd name="T8" fmla="*/ 490 w 490"/>
                <a:gd name="T9" fmla="*/ 300 h 300"/>
                <a:gd name="T10" fmla="*/ 0 w 490"/>
                <a:gd name="T11" fmla="*/ 300 h 300"/>
                <a:gd name="T12" fmla="*/ 0 w 490"/>
                <a:gd name="T13" fmla="*/ 104 h 300"/>
                <a:gd name="T14" fmla="*/ 0 w 490"/>
                <a:gd name="T15" fmla="*/ 104 h 300"/>
                <a:gd name="T16" fmla="*/ 40 w 490"/>
                <a:gd name="T17" fmla="*/ 88 h 300"/>
                <a:gd name="T18" fmla="*/ 85 w 490"/>
                <a:gd name="T19" fmla="*/ 72 h 300"/>
                <a:gd name="T20" fmla="*/ 139 w 490"/>
                <a:gd name="T21" fmla="*/ 54 h 300"/>
                <a:gd name="T22" fmla="*/ 198 w 490"/>
                <a:gd name="T23" fmla="*/ 36 h 300"/>
                <a:gd name="T24" fmla="*/ 257 w 490"/>
                <a:gd name="T25" fmla="*/ 19 h 300"/>
                <a:gd name="T26" fmla="*/ 286 w 490"/>
                <a:gd name="T27" fmla="*/ 12 h 300"/>
                <a:gd name="T28" fmla="*/ 314 w 490"/>
                <a:gd name="T29" fmla="*/ 7 h 300"/>
                <a:gd name="T30" fmla="*/ 339 w 490"/>
                <a:gd name="T31" fmla="*/ 1 h 300"/>
                <a:gd name="T32" fmla="*/ 361 w 490"/>
                <a:gd name="T33" fmla="*/ 0 h 300"/>
                <a:gd name="T34" fmla="*/ 361 w 490"/>
                <a:gd name="T35" fmla="*/ 0 h 300"/>
                <a:gd name="T36" fmla="*/ 359 w 490"/>
                <a:gd name="T37" fmla="*/ 9 h 300"/>
                <a:gd name="T38" fmla="*/ 356 w 490"/>
                <a:gd name="T39" fmla="*/ 21 h 300"/>
                <a:gd name="T40" fmla="*/ 355 w 490"/>
                <a:gd name="T41" fmla="*/ 34 h 300"/>
                <a:gd name="T42" fmla="*/ 355 w 490"/>
                <a:gd name="T43" fmla="*/ 50 h 300"/>
                <a:gd name="T44" fmla="*/ 357 w 490"/>
                <a:gd name="T45" fmla="*/ 66 h 300"/>
                <a:gd name="T46" fmla="*/ 360 w 490"/>
                <a:gd name="T47" fmla="*/ 74 h 300"/>
                <a:gd name="T48" fmla="*/ 364 w 490"/>
                <a:gd name="T49" fmla="*/ 80 h 300"/>
                <a:gd name="T50" fmla="*/ 368 w 490"/>
                <a:gd name="T51" fmla="*/ 88 h 300"/>
                <a:gd name="T52" fmla="*/ 374 w 490"/>
                <a:gd name="T53" fmla="*/ 95 h 300"/>
                <a:gd name="T54" fmla="*/ 454 w 490"/>
                <a:gd name="T55" fmla="*/ 176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0" h="300">
                  <a:moveTo>
                    <a:pt x="454" y="176"/>
                  </a:moveTo>
                  <a:lnTo>
                    <a:pt x="479" y="138"/>
                  </a:lnTo>
                  <a:lnTo>
                    <a:pt x="479" y="138"/>
                  </a:lnTo>
                  <a:lnTo>
                    <a:pt x="490" y="150"/>
                  </a:lnTo>
                  <a:lnTo>
                    <a:pt x="490" y="300"/>
                  </a:lnTo>
                  <a:lnTo>
                    <a:pt x="0" y="30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40" y="88"/>
                  </a:lnTo>
                  <a:lnTo>
                    <a:pt x="85" y="72"/>
                  </a:lnTo>
                  <a:lnTo>
                    <a:pt x="139" y="54"/>
                  </a:lnTo>
                  <a:lnTo>
                    <a:pt x="198" y="36"/>
                  </a:lnTo>
                  <a:lnTo>
                    <a:pt x="257" y="19"/>
                  </a:lnTo>
                  <a:lnTo>
                    <a:pt x="286" y="12"/>
                  </a:lnTo>
                  <a:lnTo>
                    <a:pt x="314" y="7"/>
                  </a:lnTo>
                  <a:lnTo>
                    <a:pt x="339" y="1"/>
                  </a:lnTo>
                  <a:lnTo>
                    <a:pt x="361" y="0"/>
                  </a:lnTo>
                  <a:lnTo>
                    <a:pt x="361" y="0"/>
                  </a:lnTo>
                  <a:lnTo>
                    <a:pt x="359" y="9"/>
                  </a:lnTo>
                  <a:lnTo>
                    <a:pt x="356" y="21"/>
                  </a:lnTo>
                  <a:lnTo>
                    <a:pt x="355" y="34"/>
                  </a:lnTo>
                  <a:lnTo>
                    <a:pt x="355" y="50"/>
                  </a:lnTo>
                  <a:lnTo>
                    <a:pt x="357" y="66"/>
                  </a:lnTo>
                  <a:lnTo>
                    <a:pt x="360" y="74"/>
                  </a:lnTo>
                  <a:lnTo>
                    <a:pt x="364" y="80"/>
                  </a:lnTo>
                  <a:lnTo>
                    <a:pt x="368" y="88"/>
                  </a:lnTo>
                  <a:lnTo>
                    <a:pt x="374" y="95"/>
                  </a:lnTo>
                  <a:lnTo>
                    <a:pt x="454" y="17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27" name="Group 3088"/>
          <p:cNvGrpSpPr>
            <a:grpSpLocks/>
          </p:cNvGrpSpPr>
          <p:nvPr/>
        </p:nvGrpSpPr>
        <p:grpSpPr bwMode="auto">
          <a:xfrm>
            <a:off x="3367064" y="1221642"/>
            <a:ext cx="921042" cy="1572216"/>
            <a:chOff x="3257550" y="435519"/>
            <a:chExt cx="1146175" cy="1997075"/>
          </a:xfrm>
          <a:solidFill>
            <a:srgbClr val="CE9542"/>
          </a:solidFill>
        </p:grpSpPr>
        <p:sp>
          <p:nvSpPr>
            <p:cNvPr id="228" name="Rectangle 7"/>
            <p:cNvSpPr>
              <a:spLocks noChangeArrowheads="1"/>
            </p:cNvSpPr>
            <p:nvPr/>
          </p:nvSpPr>
          <p:spPr bwMode="auto">
            <a:xfrm>
              <a:off x="3457575" y="1441994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9" name="Freeform 11"/>
            <p:cNvSpPr>
              <a:spLocks/>
            </p:cNvSpPr>
            <p:nvPr/>
          </p:nvSpPr>
          <p:spPr bwMode="auto">
            <a:xfrm>
              <a:off x="3257550" y="435519"/>
              <a:ext cx="1146175" cy="1711325"/>
            </a:xfrm>
            <a:custGeom>
              <a:avLst/>
              <a:gdLst>
                <a:gd name="T0" fmla="*/ 1360884375 w 722"/>
                <a:gd name="T1" fmla="*/ 45362813 h 1078"/>
                <a:gd name="T2" fmla="*/ 1476811563 w 722"/>
                <a:gd name="T3" fmla="*/ 105846563 h 1078"/>
                <a:gd name="T4" fmla="*/ 1572577500 w 722"/>
                <a:gd name="T5" fmla="*/ 201612500 h 1078"/>
                <a:gd name="T6" fmla="*/ 1653222500 w 722"/>
                <a:gd name="T7" fmla="*/ 317539688 h 1078"/>
                <a:gd name="T8" fmla="*/ 1718746563 w 722"/>
                <a:gd name="T9" fmla="*/ 443547500 h 1078"/>
                <a:gd name="T10" fmla="*/ 1764109375 w 722"/>
                <a:gd name="T11" fmla="*/ 579635938 h 1078"/>
                <a:gd name="T12" fmla="*/ 1794351250 w 722"/>
                <a:gd name="T13" fmla="*/ 715724375 h 1078"/>
                <a:gd name="T14" fmla="*/ 1804431875 w 722"/>
                <a:gd name="T15" fmla="*/ 846772500 h 1078"/>
                <a:gd name="T16" fmla="*/ 1804431875 w 722"/>
                <a:gd name="T17" fmla="*/ 967740000 h 1078"/>
                <a:gd name="T18" fmla="*/ 1794351250 w 722"/>
                <a:gd name="T19" fmla="*/ 1073586563 h 1078"/>
                <a:gd name="T20" fmla="*/ 1814512500 w 722"/>
                <a:gd name="T21" fmla="*/ 1290320000 h 1078"/>
                <a:gd name="T22" fmla="*/ 1814512500 w 722"/>
                <a:gd name="T23" fmla="*/ 1416327813 h 1078"/>
                <a:gd name="T24" fmla="*/ 1794351250 w 722"/>
                <a:gd name="T25" fmla="*/ 1496972813 h 1078"/>
                <a:gd name="T26" fmla="*/ 1754028750 w 722"/>
                <a:gd name="T27" fmla="*/ 1592738750 h 1078"/>
                <a:gd name="T28" fmla="*/ 1748988438 w 722"/>
                <a:gd name="T29" fmla="*/ 1617940313 h 1078"/>
                <a:gd name="T30" fmla="*/ 1723786875 w 722"/>
                <a:gd name="T31" fmla="*/ 1824593125 h 1078"/>
                <a:gd name="T32" fmla="*/ 1678424063 w 722"/>
                <a:gd name="T33" fmla="*/ 2111890938 h 1078"/>
                <a:gd name="T34" fmla="*/ 1658262813 w 722"/>
                <a:gd name="T35" fmla="*/ 2147483647 h 1078"/>
                <a:gd name="T36" fmla="*/ 1607859688 w 722"/>
                <a:gd name="T37" fmla="*/ 2147483647 h 1078"/>
                <a:gd name="T38" fmla="*/ 1527214688 w 722"/>
                <a:gd name="T39" fmla="*/ 2147483647 h 1078"/>
                <a:gd name="T40" fmla="*/ 1421368125 w 722"/>
                <a:gd name="T41" fmla="*/ 2147483647 h 1078"/>
                <a:gd name="T42" fmla="*/ 1305440938 w 722"/>
                <a:gd name="T43" fmla="*/ 2147483647 h 1078"/>
                <a:gd name="T44" fmla="*/ 1073586563 w 722"/>
                <a:gd name="T45" fmla="*/ 2147483647 h 1078"/>
                <a:gd name="T46" fmla="*/ 917336875 w 722"/>
                <a:gd name="T47" fmla="*/ 2147483647 h 1078"/>
                <a:gd name="T48" fmla="*/ 856853125 w 722"/>
                <a:gd name="T49" fmla="*/ 2147483647 h 1078"/>
                <a:gd name="T50" fmla="*/ 655240625 w 722"/>
                <a:gd name="T51" fmla="*/ 2147483647 h 1078"/>
                <a:gd name="T52" fmla="*/ 468749063 w 722"/>
                <a:gd name="T53" fmla="*/ 2147483647 h 1078"/>
                <a:gd name="T54" fmla="*/ 352821875 w 722"/>
                <a:gd name="T55" fmla="*/ 2147483647 h 1078"/>
                <a:gd name="T56" fmla="*/ 252015625 w 722"/>
                <a:gd name="T57" fmla="*/ 2147483647 h 1078"/>
                <a:gd name="T58" fmla="*/ 181451250 w 722"/>
                <a:gd name="T59" fmla="*/ 2147483647 h 1078"/>
                <a:gd name="T60" fmla="*/ 161290000 w 722"/>
                <a:gd name="T61" fmla="*/ 2147483647 h 1078"/>
                <a:gd name="T62" fmla="*/ 126007813 w 722"/>
                <a:gd name="T63" fmla="*/ 2011084688 h 1078"/>
                <a:gd name="T64" fmla="*/ 80645000 w 722"/>
                <a:gd name="T65" fmla="*/ 1668343438 h 1078"/>
                <a:gd name="T66" fmla="*/ 65524063 w 722"/>
                <a:gd name="T67" fmla="*/ 1592738750 h 1078"/>
                <a:gd name="T68" fmla="*/ 45362813 w 722"/>
                <a:gd name="T69" fmla="*/ 1537295313 h 1078"/>
                <a:gd name="T70" fmla="*/ 15120938 w 722"/>
                <a:gd name="T71" fmla="*/ 1451610000 h 1078"/>
                <a:gd name="T72" fmla="*/ 0 w 722"/>
                <a:gd name="T73" fmla="*/ 1345763438 h 1078"/>
                <a:gd name="T74" fmla="*/ 20161250 w 722"/>
                <a:gd name="T75" fmla="*/ 1154231563 h 1078"/>
                <a:gd name="T76" fmla="*/ 15120938 w 722"/>
                <a:gd name="T77" fmla="*/ 962699688 h 1078"/>
                <a:gd name="T78" fmla="*/ 15120938 w 722"/>
                <a:gd name="T79" fmla="*/ 902215938 h 1078"/>
                <a:gd name="T80" fmla="*/ 20161250 w 722"/>
                <a:gd name="T81" fmla="*/ 771167813 h 1078"/>
                <a:gd name="T82" fmla="*/ 40322500 w 722"/>
                <a:gd name="T83" fmla="*/ 630039063 h 1078"/>
                <a:gd name="T84" fmla="*/ 85685313 w 722"/>
                <a:gd name="T85" fmla="*/ 488910313 h 1078"/>
                <a:gd name="T86" fmla="*/ 141128750 w 722"/>
                <a:gd name="T87" fmla="*/ 352821875 h 1078"/>
                <a:gd name="T88" fmla="*/ 221773750 w 722"/>
                <a:gd name="T89" fmla="*/ 226814063 h 1078"/>
                <a:gd name="T90" fmla="*/ 317539688 w 722"/>
                <a:gd name="T91" fmla="*/ 126007813 h 1078"/>
                <a:gd name="T92" fmla="*/ 433466875 w 722"/>
                <a:gd name="T93" fmla="*/ 50403125 h 1078"/>
                <a:gd name="T94" fmla="*/ 493950625 w 722"/>
                <a:gd name="T95" fmla="*/ 25201563 h 1078"/>
                <a:gd name="T96" fmla="*/ 604837500 w 722"/>
                <a:gd name="T97" fmla="*/ 10080625 h 1078"/>
                <a:gd name="T98" fmla="*/ 730845313 w 722"/>
                <a:gd name="T99" fmla="*/ 0 h 1078"/>
                <a:gd name="T100" fmla="*/ 1058465625 w 722"/>
                <a:gd name="T101" fmla="*/ 0 h 1078"/>
                <a:gd name="T102" fmla="*/ 1204634688 w 722"/>
                <a:gd name="T103" fmla="*/ 10080625 h 1078"/>
                <a:gd name="T104" fmla="*/ 1290320000 w 722"/>
                <a:gd name="T105" fmla="*/ 25201563 h 1078"/>
                <a:gd name="T106" fmla="*/ 1360884375 w 722"/>
                <a:gd name="T107" fmla="*/ 45362813 h 107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22" h="1078">
                  <a:moveTo>
                    <a:pt x="540" y="18"/>
                  </a:moveTo>
                  <a:lnTo>
                    <a:pt x="540" y="18"/>
                  </a:lnTo>
                  <a:lnTo>
                    <a:pt x="564" y="28"/>
                  </a:lnTo>
                  <a:lnTo>
                    <a:pt x="586" y="42"/>
                  </a:lnTo>
                  <a:lnTo>
                    <a:pt x="606" y="60"/>
                  </a:lnTo>
                  <a:lnTo>
                    <a:pt x="624" y="80"/>
                  </a:lnTo>
                  <a:lnTo>
                    <a:pt x="640" y="102"/>
                  </a:lnTo>
                  <a:lnTo>
                    <a:pt x="656" y="126"/>
                  </a:lnTo>
                  <a:lnTo>
                    <a:pt x="670" y="150"/>
                  </a:lnTo>
                  <a:lnTo>
                    <a:pt x="682" y="176"/>
                  </a:lnTo>
                  <a:lnTo>
                    <a:pt x="692" y="202"/>
                  </a:lnTo>
                  <a:lnTo>
                    <a:pt x="700" y="230"/>
                  </a:lnTo>
                  <a:lnTo>
                    <a:pt x="706" y="258"/>
                  </a:lnTo>
                  <a:lnTo>
                    <a:pt x="712" y="284"/>
                  </a:lnTo>
                  <a:lnTo>
                    <a:pt x="714" y="312"/>
                  </a:lnTo>
                  <a:lnTo>
                    <a:pt x="716" y="336"/>
                  </a:lnTo>
                  <a:lnTo>
                    <a:pt x="716" y="362"/>
                  </a:lnTo>
                  <a:lnTo>
                    <a:pt x="716" y="384"/>
                  </a:lnTo>
                  <a:lnTo>
                    <a:pt x="712" y="426"/>
                  </a:lnTo>
                  <a:lnTo>
                    <a:pt x="714" y="458"/>
                  </a:lnTo>
                  <a:lnTo>
                    <a:pt x="720" y="512"/>
                  </a:lnTo>
                  <a:lnTo>
                    <a:pt x="722" y="536"/>
                  </a:lnTo>
                  <a:lnTo>
                    <a:pt x="720" y="562"/>
                  </a:lnTo>
                  <a:lnTo>
                    <a:pt x="716" y="578"/>
                  </a:lnTo>
                  <a:lnTo>
                    <a:pt x="712" y="594"/>
                  </a:lnTo>
                  <a:lnTo>
                    <a:pt x="704" y="612"/>
                  </a:lnTo>
                  <a:lnTo>
                    <a:pt x="696" y="632"/>
                  </a:lnTo>
                  <a:lnTo>
                    <a:pt x="694" y="642"/>
                  </a:lnTo>
                  <a:lnTo>
                    <a:pt x="690" y="662"/>
                  </a:lnTo>
                  <a:lnTo>
                    <a:pt x="684" y="724"/>
                  </a:lnTo>
                  <a:lnTo>
                    <a:pt x="672" y="800"/>
                  </a:lnTo>
                  <a:lnTo>
                    <a:pt x="666" y="838"/>
                  </a:lnTo>
                  <a:lnTo>
                    <a:pt x="658" y="874"/>
                  </a:lnTo>
                  <a:lnTo>
                    <a:pt x="650" y="898"/>
                  </a:lnTo>
                  <a:lnTo>
                    <a:pt x="638" y="920"/>
                  </a:lnTo>
                  <a:lnTo>
                    <a:pt x="624" y="940"/>
                  </a:lnTo>
                  <a:lnTo>
                    <a:pt x="606" y="960"/>
                  </a:lnTo>
                  <a:lnTo>
                    <a:pt x="586" y="978"/>
                  </a:lnTo>
                  <a:lnTo>
                    <a:pt x="564" y="992"/>
                  </a:lnTo>
                  <a:lnTo>
                    <a:pt x="542" y="1008"/>
                  </a:lnTo>
                  <a:lnTo>
                    <a:pt x="518" y="1020"/>
                  </a:lnTo>
                  <a:lnTo>
                    <a:pt x="470" y="1042"/>
                  </a:lnTo>
                  <a:lnTo>
                    <a:pt x="426" y="1060"/>
                  </a:lnTo>
                  <a:lnTo>
                    <a:pt x="390" y="1072"/>
                  </a:lnTo>
                  <a:lnTo>
                    <a:pt x="364" y="1078"/>
                  </a:lnTo>
                  <a:lnTo>
                    <a:pt x="340" y="1072"/>
                  </a:lnTo>
                  <a:lnTo>
                    <a:pt x="306" y="1062"/>
                  </a:lnTo>
                  <a:lnTo>
                    <a:pt x="260" y="1046"/>
                  </a:lnTo>
                  <a:lnTo>
                    <a:pt x="212" y="1024"/>
                  </a:lnTo>
                  <a:lnTo>
                    <a:pt x="186" y="1010"/>
                  </a:lnTo>
                  <a:lnTo>
                    <a:pt x="162" y="996"/>
                  </a:lnTo>
                  <a:lnTo>
                    <a:pt x="140" y="980"/>
                  </a:lnTo>
                  <a:lnTo>
                    <a:pt x="118" y="962"/>
                  </a:lnTo>
                  <a:lnTo>
                    <a:pt x="100" y="942"/>
                  </a:lnTo>
                  <a:lnTo>
                    <a:pt x="84" y="920"/>
                  </a:lnTo>
                  <a:lnTo>
                    <a:pt x="72" y="898"/>
                  </a:lnTo>
                  <a:lnTo>
                    <a:pt x="64" y="874"/>
                  </a:lnTo>
                  <a:lnTo>
                    <a:pt x="56" y="836"/>
                  </a:lnTo>
                  <a:lnTo>
                    <a:pt x="50" y="798"/>
                  </a:lnTo>
                  <a:lnTo>
                    <a:pt x="38" y="722"/>
                  </a:lnTo>
                  <a:lnTo>
                    <a:pt x="32" y="662"/>
                  </a:lnTo>
                  <a:lnTo>
                    <a:pt x="28" y="642"/>
                  </a:lnTo>
                  <a:lnTo>
                    <a:pt x="26" y="632"/>
                  </a:lnTo>
                  <a:lnTo>
                    <a:pt x="18" y="610"/>
                  </a:lnTo>
                  <a:lnTo>
                    <a:pt x="10" y="592"/>
                  </a:lnTo>
                  <a:lnTo>
                    <a:pt x="6" y="576"/>
                  </a:lnTo>
                  <a:lnTo>
                    <a:pt x="2" y="560"/>
                  </a:lnTo>
                  <a:lnTo>
                    <a:pt x="0" y="534"/>
                  </a:lnTo>
                  <a:lnTo>
                    <a:pt x="2" y="510"/>
                  </a:lnTo>
                  <a:lnTo>
                    <a:pt x="8" y="458"/>
                  </a:lnTo>
                  <a:lnTo>
                    <a:pt x="10" y="424"/>
                  </a:lnTo>
                  <a:lnTo>
                    <a:pt x="6" y="382"/>
                  </a:lnTo>
                  <a:lnTo>
                    <a:pt x="6" y="358"/>
                  </a:lnTo>
                  <a:lnTo>
                    <a:pt x="6" y="334"/>
                  </a:lnTo>
                  <a:lnTo>
                    <a:pt x="8" y="306"/>
                  </a:lnTo>
                  <a:lnTo>
                    <a:pt x="10" y="278"/>
                  </a:lnTo>
                  <a:lnTo>
                    <a:pt x="16" y="250"/>
                  </a:lnTo>
                  <a:lnTo>
                    <a:pt x="24" y="222"/>
                  </a:lnTo>
                  <a:lnTo>
                    <a:pt x="34" y="194"/>
                  </a:lnTo>
                  <a:lnTo>
                    <a:pt x="44" y="166"/>
                  </a:lnTo>
                  <a:lnTo>
                    <a:pt x="56" y="140"/>
                  </a:lnTo>
                  <a:lnTo>
                    <a:pt x="72" y="114"/>
                  </a:lnTo>
                  <a:lnTo>
                    <a:pt x="88" y="90"/>
                  </a:lnTo>
                  <a:lnTo>
                    <a:pt x="106" y="68"/>
                  </a:lnTo>
                  <a:lnTo>
                    <a:pt x="126" y="50"/>
                  </a:lnTo>
                  <a:lnTo>
                    <a:pt x="148" y="34"/>
                  </a:lnTo>
                  <a:lnTo>
                    <a:pt x="172" y="20"/>
                  </a:lnTo>
                  <a:lnTo>
                    <a:pt x="196" y="10"/>
                  </a:lnTo>
                  <a:lnTo>
                    <a:pt x="218" y="6"/>
                  </a:lnTo>
                  <a:lnTo>
                    <a:pt x="240" y="4"/>
                  </a:lnTo>
                  <a:lnTo>
                    <a:pt x="266" y="2"/>
                  </a:lnTo>
                  <a:lnTo>
                    <a:pt x="290" y="0"/>
                  </a:lnTo>
                  <a:lnTo>
                    <a:pt x="420" y="0"/>
                  </a:lnTo>
                  <a:lnTo>
                    <a:pt x="450" y="2"/>
                  </a:lnTo>
                  <a:lnTo>
                    <a:pt x="478" y="4"/>
                  </a:lnTo>
                  <a:lnTo>
                    <a:pt x="512" y="10"/>
                  </a:lnTo>
                  <a:lnTo>
                    <a:pt x="540" y="1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1276" name="Group 3175"/>
          <p:cNvGrpSpPr>
            <a:grpSpLocks/>
          </p:cNvGrpSpPr>
          <p:nvPr/>
        </p:nvGrpSpPr>
        <p:grpSpPr bwMode="auto">
          <a:xfrm>
            <a:off x="3421063" y="1698625"/>
            <a:ext cx="796925" cy="123825"/>
            <a:chOff x="2384425" y="4162425"/>
            <a:chExt cx="984250" cy="152400"/>
          </a:xfrm>
        </p:grpSpPr>
        <p:sp>
          <p:nvSpPr>
            <p:cNvPr id="11370" name="Freeform 115"/>
            <p:cNvSpPr>
              <a:spLocks/>
            </p:cNvSpPr>
            <p:nvPr/>
          </p:nvSpPr>
          <p:spPr bwMode="auto">
            <a:xfrm>
              <a:off x="2606675" y="4165600"/>
              <a:ext cx="187325" cy="142875"/>
            </a:xfrm>
            <a:custGeom>
              <a:avLst/>
              <a:gdLst>
                <a:gd name="T0" fmla="*/ 2147483646 w 118"/>
                <a:gd name="T1" fmla="*/ 2147483646 h 90"/>
                <a:gd name="T2" fmla="*/ 2147483646 w 118"/>
                <a:gd name="T3" fmla="*/ 2147483646 h 90"/>
                <a:gd name="T4" fmla="*/ 2147483646 w 118"/>
                <a:gd name="T5" fmla="*/ 2147483646 h 90"/>
                <a:gd name="T6" fmla="*/ 2147483646 w 118"/>
                <a:gd name="T7" fmla="*/ 2147483646 h 90"/>
                <a:gd name="T8" fmla="*/ 2147483646 w 118"/>
                <a:gd name="T9" fmla="*/ 2147483646 h 90"/>
                <a:gd name="T10" fmla="*/ 2147483646 w 118"/>
                <a:gd name="T11" fmla="*/ 2147483646 h 90"/>
                <a:gd name="T12" fmla="*/ 2147483646 w 118"/>
                <a:gd name="T13" fmla="*/ 2147483646 h 90"/>
                <a:gd name="T14" fmla="*/ 0 w 118"/>
                <a:gd name="T15" fmla="*/ 2147483646 h 90"/>
                <a:gd name="T16" fmla="*/ 0 w 118"/>
                <a:gd name="T17" fmla="*/ 2147483646 h 90"/>
                <a:gd name="T18" fmla="*/ 0 w 118"/>
                <a:gd name="T19" fmla="*/ 2147483646 h 90"/>
                <a:gd name="T20" fmla="*/ 2147483646 w 118"/>
                <a:gd name="T21" fmla="*/ 2147483646 h 90"/>
                <a:gd name="T22" fmla="*/ 2147483646 w 118"/>
                <a:gd name="T23" fmla="*/ 2147483646 h 90"/>
                <a:gd name="T24" fmla="*/ 2147483646 w 118"/>
                <a:gd name="T25" fmla="*/ 2147483646 h 90"/>
                <a:gd name="T26" fmla="*/ 2147483646 w 118"/>
                <a:gd name="T27" fmla="*/ 2147483646 h 90"/>
                <a:gd name="T28" fmla="*/ 2147483646 w 118"/>
                <a:gd name="T29" fmla="*/ 2147483646 h 90"/>
                <a:gd name="T30" fmla="*/ 2147483646 w 118"/>
                <a:gd name="T31" fmla="*/ 2147483646 h 90"/>
                <a:gd name="T32" fmla="*/ 2147483646 w 118"/>
                <a:gd name="T33" fmla="*/ 2147483646 h 90"/>
                <a:gd name="T34" fmla="*/ 2147483646 w 118"/>
                <a:gd name="T35" fmla="*/ 2147483646 h 90"/>
                <a:gd name="T36" fmla="*/ 2147483646 w 118"/>
                <a:gd name="T37" fmla="*/ 0 h 90"/>
                <a:gd name="T38" fmla="*/ 2147483646 w 118"/>
                <a:gd name="T39" fmla="*/ 0 h 90"/>
                <a:gd name="T40" fmla="*/ 2147483646 w 118"/>
                <a:gd name="T41" fmla="*/ 2147483646 h 90"/>
                <a:gd name="T42" fmla="*/ 2147483646 w 118"/>
                <a:gd name="T43" fmla="*/ 2147483646 h 90"/>
                <a:gd name="T44" fmla="*/ 2147483646 w 118"/>
                <a:gd name="T45" fmla="*/ 2147483646 h 90"/>
                <a:gd name="T46" fmla="*/ 2147483646 w 118"/>
                <a:gd name="T47" fmla="*/ 2147483646 h 90"/>
                <a:gd name="T48" fmla="*/ 2147483646 w 118"/>
                <a:gd name="T49" fmla="*/ 2147483646 h 90"/>
                <a:gd name="T50" fmla="*/ 2147483646 w 118"/>
                <a:gd name="T51" fmla="*/ 2147483646 h 90"/>
                <a:gd name="T52" fmla="*/ 2147483646 w 118"/>
                <a:gd name="T53" fmla="*/ 2147483646 h 9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90">
                  <a:moveTo>
                    <a:pt x="118" y="60"/>
                  </a:moveTo>
                  <a:lnTo>
                    <a:pt x="118" y="60"/>
                  </a:lnTo>
                  <a:lnTo>
                    <a:pt x="118" y="62"/>
                  </a:lnTo>
                  <a:lnTo>
                    <a:pt x="118" y="64"/>
                  </a:lnTo>
                  <a:lnTo>
                    <a:pt x="110" y="68"/>
                  </a:lnTo>
                  <a:lnTo>
                    <a:pt x="80" y="76"/>
                  </a:lnTo>
                  <a:lnTo>
                    <a:pt x="40" y="84"/>
                  </a:lnTo>
                  <a:lnTo>
                    <a:pt x="0" y="90"/>
                  </a:lnTo>
                  <a:lnTo>
                    <a:pt x="12" y="84"/>
                  </a:lnTo>
                  <a:lnTo>
                    <a:pt x="22" y="72"/>
                  </a:lnTo>
                  <a:lnTo>
                    <a:pt x="28" y="58"/>
                  </a:lnTo>
                  <a:lnTo>
                    <a:pt x="30" y="44"/>
                  </a:lnTo>
                  <a:lnTo>
                    <a:pt x="30" y="30"/>
                  </a:lnTo>
                  <a:lnTo>
                    <a:pt x="24" y="18"/>
                  </a:lnTo>
                  <a:lnTo>
                    <a:pt x="18" y="8"/>
                  </a:lnTo>
                  <a:lnTo>
                    <a:pt x="8" y="0"/>
                  </a:lnTo>
                  <a:lnTo>
                    <a:pt x="28" y="6"/>
                  </a:lnTo>
                  <a:lnTo>
                    <a:pt x="46" y="14"/>
                  </a:lnTo>
                  <a:lnTo>
                    <a:pt x="64" y="24"/>
                  </a:lnTo>
                  <a:lnTo>
                    <a:pt x="80" y="32"/>
                  </a:lnTo>
                  <a:lnTo>
                    <a:pt x="106" y="50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1" name="Freeform 116"/>
            <p:cNvSpPr>
              <a:spLocks noEditPoints="1"/>
            </p:cNvSpPr>
            <p:nvPr/>
          </p:nvSpPr>
          <p:spPr bwMode="auto">
            <a:xfrm>
              <a:off x="2492375" y="4162425"/>
              <a:ext cx="161925" cy="149225"/>
            </a:xfrm>
            <a:custGeom>
              <a:avLst/>
              <a:gdLst>
                <a:gd name="T0" fmla="*/ 2147483646 w 102"/>
                <a:gd name="T1" fmla="*/ 2147483646 h 94"/>
                <a:gd name="T2" fmla="*/ 2147483646 w 102"/>
                <a:gd name="T3" fmla="*/ 2147483646 h 94"/>
                <a:gd name="T4" fmla="*/ 2147483646 w 102"/>
                <a:gd name="T5" fmla="*/ 2147483646 h 94"/>
                <a:gd name="T6" fmla="*/ 2147483646 w 102"/>
                <a:gd name="T7" fmla="*/ 2147483646 h 94"/>
                <a:gd name="T8" fmla="*/ 2147483646 w 102"/>
                <a:gd name="T9" fmla="*/ 2147483646 h 94"/>
                <a:gd name="T10" fmla="*/ 2147483646 w 102"/>
                <a:gd name="T11" fmla="*/ 2147483646 h 94"/>
                <a:gd name="T12" fmla="*/ 2147483646 w 102"/>
                <a:gd name="T13" fmla="*/ 2147483646 h 94"/>
                <a:gd name="T14" fmla="*/ 2147483646 w 102"/>
                <a:gd name="T15" fmla="*/ 2147483646 h 94"/>
                <a:gd name="T16" fmla="*/ 2147483646 w 102"/>
                <a:gd name="T17" fmla="*/ 2147483646 h 94"/>
                <a:gd name="T18" fmla="*/ 2147483646 w 102"/>
                <a:gd name="T19" fmla="*/ 2147483646 h 94"/>
                <a:gd name="T20" fmla="*/ 2147483646 w 102"/>
                <a:gd name="T21" fmla="*/ 2147483646 h 94"/>
                <a:gd name="T22" fmla="*/ 2147483646 w 102"/>
                <a:gd name="T23" fmla="*/ 2147483646 h 94"/>
                <a:gd name="T24" fmla="*/ 2147483646 w 102"/>
                <a:gd name="T25" fmla="*/ 2147483646 h 94"/>
                <a:gd name="T26" fmla="*/ 2147483646 w 102"/>
                <a:gd name="T27" fmla="*/ 2147483646 h 94"/>
                <a:gd name="T28" fmla="*/ 2147483646 w 102"/>
                <a:gd name="T29" fmla="*/ 2147483646 h 94"/>
                <a:gd name="T30" fmla="*/ 2147483646 w 102"/>
                <a:gd name="T31" fmla="*/ 2147483646 h 94"/>
                <a:gd name="T32" fmla="*/ 2147483646 w 102"/>
                <a:gd name="T33" fmla="*/ 2147483646 h 94"/>
                <a:gd name="T34" fmla="*/ 2147483646 w 102"/>
                <a:gd name="T35" fmla="*/ 2147483646 h 94"/>
                <a:gd name="T36" fmla="*/ 2147483646 w 102"/>
                <a:gd name="T37" fmla="*/ 2147483646 h 94"/>
                <a:gd name="T38" fmla="*/ 2147483646 w 102"/>
                <a:gd name="T39" fmla="*/ 2147483646 h 94"/>
                <a:gd name="T40" fmla="*/ 2147483646 w 102"/>
                <a:gd name="T41" fmla="*/ 2147483646 h 94"/>
                <a:gd name="T42" fmla="*/ 0 w 102"/>
                <a:gd name="T43" fmla="*/ 2147483646 h 94"/>
                <a:gd name="T44" fmla="*/ 0 w 102"/>
                <a:gd name="T45" fmla="*/ 2147483646 h 94"/>
                <a:gd name="T46" fmla="*/ 0 w 102"/>
                <a:gd name="T47" fmla="*/ 2147483646 h 94"/>
                <a:gd name="T48" fmla="*/ 2147483646 w 102"/>
                <a:gd name="T49" fmla="*/ 2147483646 h 94"/>
                <a:gd name="T50" fmla="*/ 2147483646 w 102"/>
                <a:gd name="T51" fmla="*/ 2147483646 h 94"/>
                <a:gd name="T52" fmla="*/ 2147483646 w 102"/>
                <a:gd name="T53" fmla="*/ 2147483646 h 94"/>
                <a:gd name="T54" fmla="*/ 2147483646 w 102"/>
                <a:gd name="T55" fmla="*/ 2147483646 h 94"/>
                <a:gd name="T56" fmla="*/ 2147483646 w 102"/>
                <a:gd name="T57" fmla="*/ 2147483646 h 94"/>
                <a:gd name="T58" fmla="*/ 2147483646 w 102"/>
                <a:gd name="T59" fmla="*/ 2147483646 h 94"/>
                <a:gd name="T60" fmla="*/ 2147483646 w 102"/>
                <a:gd name="T61" fmla="*/ 0 h 94"/>
                <a:gd name="T62" fmla="*/ 2147483646 w 102"/>
                <a:gd name="T63" fmla="*/ 0 h 94"/>
                <a:gd name="T64" fmla="*/ 2147483646 w 102"/>
                <a:gd name="T65" fmla="*/ 0 h 94"/>
                <a:gd name="T66" fmla="*/ 2147483646 w 102"/>
                <a:gd name="T67" fmla="*/ 2147483646 h 94"/>
                <a:gd name="T68" fmla="*/ 2147483646 w 102"/>
                <a:gd name="T69" fmla="*/ 2147483646 h 94"/>
                <a:gd name="T70" fmla="*/ 2147483646 w 102"/>
                <a:gd name="T71" fmla="*/ 2147483646 h 94"/>
                <a:gd name="T72" fmla="*/ 2147483646 w 102"/>
                <a:gd name="T73" fmla="*/ 2147483646 h 94"/>
                <a:gd name="T74" fmla="*/ 2147483646 w 102"/>
                <a:gd name="T75" fmla="*/ 2147483646 h 94"/>
                <a:gd name="T76" fmla="*/ 2147483646 w 102"/>
                <a:gd name="T77" fmla="*/ 2147483646 h 94"/>
                <a:gd name="T78" fmla="*/ 2147483646 w 102"/>
                <a:gd name="T79" fmla="*/ 2147483646 h 94"/>
                <a:gd name="T80" fmla="*/ 2147483646 w 102"/>
                <a:gd name="T81" fmla="*/ 2147483646 h 94"/>
                <a:gd name="T82" fmla="*/ 2147483646 w 102"/>
                <a:gd name="T83" fmla="*/ 2147483646 h 94"/>
                <a:gd name="T84" fmla="*/ 2147483646 w 102"/>
                <a:gd name="T85" fmla="*/ 2147483646 h 94"/>
                <a:gd name="T86" fmla="*/ 2147483646 w 102"/>
                <a:gd name="T87" fmla="*/ 2147483646 h 94"/>
                <a:gd name="T88" fmla="*/ 2147483646 w 102"/>
                <a:gd name="T89" fmla="*/ 2147483646 h 94"/>
                <a:gd name="T90" fmla="*/ 2147483646 w 102"/>
                <a:gd name="T91" fmla="*/ 2147483646 h 94"/>
                <a:gd name="T92" fmla="*/ 2147483646 w 102"/>
                <a:gd name="T93" fmla="*/ 2147483646 h 94"/>
                <a:gd name="T94" fmla="*/ 2147483646 w 102"/>
                <a:gd name="T95" fmla="*/ 2147483646 h 94"/>
                <a:gd name="T96" fmla="*/ 2147483646 w 102"/>
                <a:gd name="T97" fmla="*/ 2147483646 h 94"/>
                <a:gd name="T98" fmla="*/ 2147483646 w 102"/>
                <a:gd name="T99" fmla="*/ 2147483646 h 94"/>
                <a:gd name="T100" fmla="*/ 2147483646 w 102"/>
                <a:gd name="T101" fmla="*/ 2147483646 h 94"/>
                <a:gd name="T102" fmla="*/ 2147483646 w 102"/>
                <a:gd name="T103" fmla="*/ 2147483646 h 94"/>
                <a:gd name="T104" fmla="*/ 2147483646 w 102"/>
                <a:gd name="T105" fmla="*/ 2147483646 h 94"/>
                <a:gd name="T106" fmla="*/ 2147483646 w 102"/>
                <a:gd name="T107" fmla="*/ 2147483646 h 94"/>
                <a:gd name="T108" fmla="*/ 2147483646 w 102"/>
                <a:gd name="T109" fmla="*/ 2147483646 h 94"/>
                <a:gd name="T110" fmla="*/ 2147483646 w 102"/>
                <a:gd name="T111" fmla="*/ 2147483646 h 94"/>
                <a:gd name="T112" fmla="*/ 2147483646 w 102"/>
                <a:gd name="T113" fmla="*/ 2147483646 h 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" h="94">
                  <a:moveTo>
                    <a:pt x="80" y="2"/>
                  </a:moveTo>
                  <a:lnTo>
                    <a:pt x="80" y="2"/>
                  </a:lnTo>
                  <a:lnTo>
                    <a:pt x="90" y="10"/>
                  </a:lnTo>
                  <a:lnTo>
                    <a:pt x="96" y="20"/>
                  </a:lnTo>
                  <a:lnTo>
                    <a:pt x="102" y="32"/>
                  </a:lnTo>
                  <a:lnTo>
                    <a:pt x="102" y="46"/>
                  </a:lnTo>
                  <a:lnTo>
                    <a:pt x="100" y="60"/>
                  </a:lnTo>
                  <a:lnTo>
                    <a:pt x="94" y="74"/>
                  </a:lnTo>
                  <a:lnTo>
                    <a:pt x="84" y="86"/>
                  </a:lnTo>
                  <a:lnTo>
                    <a:pt x="72" y="92"/>
                  </a:lnTo>
                  <a:lnTo>
                    <a:pt x="42" y="94"/>
                  </a:lnTo>
                  <a:lnTo>
                    <a:pt x="34" y="94"/>
                  </a:lnTo>
                  <a:lnTo>
                    <a:pt x="20" y="86"/>
                  </a:lnTo>
                  <a:lnTo>
                    <a:pt x="10" y="76"/>
                  </a:lnTo>
                  <a:lnTo>
                    <a:pt x="2" y="62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4"/>
                  </a:lnTo>
                  <a:lnTo>
                    <a:pt x="6" y="24"/>
                  </a:lnTo>
                  <a:lnTo>
                    <a:pt x="12" y="14"/>
                  </a:lnTo>
                  <a:lnTo>
                    <a:pt x="18" y="6"/>
                  </a:lnTo>
                  <a:lnTo>
                    <a:pt x="36" y="2"/>
                  </a:lnTo>
                  <a:lnTo>
                    <a:pt x="54" y="0"/>
                  </a:lnTo>
                  <a:lnTo>
                    <a:pt x="68" y="0"/>
                  </a:lnTo>
                  <a:lnTo>
                    <a:pt x="80" y="2"/>
                  </a:lnTo>
                  <a:close/>
                  <a:moveTo>
                    <a:pt x="74" y="46"/>
                  </a:moveTo>
                  <a:lnTo>
                    <a:pt x="74" y="46"/>
                  </a:lnTo>
                  <a:lnTo>
                    <a:pt x="72" y="36"/>
                  </a:lnTo>
                  <a:lnTo>
                    <a:pt x="68" y="30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2" y="24"/>
                  </a:lnTo>
                  <a:lnTo>
                    <a:pt x="36" y="30"/>
                  </a:lnTo>
                  <a:lnTo>
                    <a:pt x="30" y="36"/>
                  </a:lnTo>
                  <a:lnTo>
                    <a:pt x="28" y="46"/>
                  </a:lnTo>
                  <a:lnTo>
                    <a:pt x="30" y="54"/>
                  </a:lnTo>
                  <a:lnTo>
                    <a:pt x="36" y="62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6"/>
                  </a:lnTo>
                  <a:lnTo>
                    <a:pt x="68" y="62"/>
                  </a:lnTo>
                  <a:lnTo>
                    <a:pt x="72" y="54"/>
                  </a:lnTo>
                  <a:lnTo>
                    <a:pt x="74" y="46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2" name="Freeform 117"/>
            <p:cNvSpPr>
              <a:spLocks/>
            </p:cNvSpPr>
            <p:nvPr/>
          </p:nvSpPr>
          <p:spPr bwMode="auto">
            <a:xfrm>
              <a:off x="2536825" y="4200525"/>
              <a:ext cx="73025" cy="69850"/>
            </a:xfrm>
            <a:custGeom>
              <a:avLst/>
              <a:gdLst>
                <a:gd name="T0" fmla="*/ 2147483646 w 46"/>
                <a:gd name="T1" fmla="*/ 0 h 44"/>
                <a:gd name="T2" fmla="*/ 2147483646 w 46"/>
                <a:gd name="T3" fmla="*/ 0 h 44"/>
                <a:gd name="T4" fmla="*/ 2147483646 w 46"/>
                <a:gd name="T5" fmla="*/ 0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0 w 46"/>
                <a:gd name="T31" fmla="*/ 2147483646 h 44"/>
                <a:gd name="T32" fmla="*/ 0 w 46"/>
                <a:gd name="T33" fmla="*/ 2147483646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0 h 44"/>
                <a:gd name="T40" fmla="*/ 2147483646 w 46"/>
                <a:gd name="T41" fmla="*/ 0 h 44"/>
                <a:gd name="T42" fmla="*/ 2147483646 w 46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4" y="0"/>
                  </a:moveTo>
                  <a:lnTo>
                    <a:pt x="24" y="0"/>
                  </a:lnTo>
                  <a:lnTo>
                    <a:pt x="32" y="0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3" name="Freeform 118"/>
            <p:cNvSpPr>
              <a:spLocks/>
            </p:cNvSpPr>
            <p:nvPr/>
          </p:nvSpPr>
          <p:spPr bwMode="auto">
            <a:xfrm>
              <a:off x="2384425" y="4171950"/>
              <a:ext cx="161925" cy="139700"/>
            </a:xfrm>
            <a:custGeom>
              <a:avLst/>
              <a:gdLst>
                <a:gd name="T0" fmla="*/ 2147483646 w 102"/>
                <a:gd name="T1" fmla="*/ 2147483646 h 88"/>
                <a:gd name="T2" fmla="*/ 2147483646 w 102"/>
                <a:gd name="T3" fmla="*/ 2147483646 h 88"/>
                <a:gd name="T4" fmla="*/ 2147483646 w 102"/>
                <a:gd name="T5" fmla="*/ 2147483646 h 88"/>
                <a:gd name="T6" fmla="*/ 2147483646 w 102"/>
                <a:gd name="T7" fmla="*/ 2147483646 h 88"/>
                <a:gd name="T8" fmla="*/ 2147483646 w 102"/>
                <a:gd name="T9" fmla="*/ 2147483646 h 88"/>
                <a:gd name="T10" fmla="*/ 2147483646 w 102"/>
                <a:gd name="T11" fmla="*/ 2147483646 h 88"/>
                <a:gd name="T12" fmla="*/ 2147483646 w 102"/>
                <a:gd name="T13" fmla="*/ 2147483646 h 88"/>
                <a:gd name="T14" fmla="*/ 0 w 102"/>
                <a:gd name="T15" fmla="*/ 2147483646 h 88"/>
                <a:gd name="T16" fmla="*/ 0 w 102"/>
                <a:gd name="T17" fmla="*/ 2147483646 h 88"/>
                <a:gd name="T18" fmla="*/ 2147483646 w 102"/>
                <a:gd name="T19" fmla="*/ 2147483646 h 88"/>
                <a:gd name="T20" fmla="*/ 2147483646 w 102"/>
                <a:gd name="T21" fmla="*/ 2147483646 h 88"/>
                <a:gd name="T22" fmla="*/ 2147483646 w 102"/>
                <a:gd name="T23" fmla="*/ 2147483646 h 88"/>
                <a:gd name="T24" fmla="*/ 2147483646 w 102"/>
                <a:gd name="T25" fmla="*/ 2147483646 h 88"/>
                <a:gd name="T26" fmla="*/ 2147483646 w 102"/>
                <a:gd name="T27" fmla="*/ 0 h 88"/>
                <a:gd name="T28" fmla="*/ 2147483646 w 102"/>
                <a:gd name="T29" fmla="*/ 0 h 88"/>
                <a:gd name="T30" fmla="*/ 2147483646 w 102"/>
                <a:gd name="T31" fmla="*/ 2147483646 h 88"/>
                <a:gd name="T32" fmla="*/ 2147483646 w 102"/>
                <a:gd name="T33" fmla="*/ 2147483646 h 88"/>
                <a:gd name="T34" fmla="*/ 2147483646 w 102"/>
                <a:gd name="T35" fmla="*/ 2147483646 h 88"/>
                <a:gd name="T36" fmla="*/ 2147483646 w 102"/>
                <a:gd name="T37" fmla="*/ 2147483646 h 88"/>
                <a:gd name="T38" fmla="*/ 2147483646 w 102"/>
                <a:gd name="T39" fmla="*/ 2147483646 h 88"/>
                <a:gd name="T40" fmla="*/ 2147483646 w 102"/>
                <a:gd name="T41" fmla="*/ 2147483646 h 88"/>
                <a:gd name="T42" fmla="*/ 2147483646 w 102"/>
                <a:gd name="T43" fmla="*/ 2147483646 h 88"/>
                <a:gd name="T44" fmla="*/ 2147483646 w 102"/>
                <a:gd name="T45" fmla="*/ 2147483646 h 88"/>
                <a:gd name="T46" fmla="*/ 2147483646 w 102"/>
                <a:gd name="T47" fmla="*/ 2147483646 h 88"/>
                <a:gd name="T48" fmla="*/ 2147483646 w 102"/>
                <a:gd name="T49" fmla="*/ 2147483646 h 88"/>
                <a:gd name="T50" fmla="*/ 2147483646 w 102"/>
                <a:gd name="T51" fmla="*/ 2147483646 h 8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2" h="88">
                  <a:moveTo>
                    <a:pt x="102" y="88"/>
                  </a:moveTo>
                  <a:lnTo>
                    <a:pt x="102" y="88"/>
                  </a:lnTo>
                  <a:lnTo>
                    <a:pt x="84" y="84"/>
                  </a:lnTo>
                  <a:lnTo>
                    <a:pt x="68" y="80"/>
                  </a:lnTo>
                  <a:lnTo>
                    <a:pt x="36" y="70"/>
                  </a:lnTo>
                  <a:lnTo>
                    <a:pt x="12" y="60"/>
                  </a:lnTo>
                  <a:lnTo>
                    <a:pt x="0" y="52"/>
                  </a:lnTo>
                  <a:lnTo>
                    <a:pt x="6" y="46"/>
                  </a:lnTo>
                  <a:lnTo>
                    <a:pt x="26" y="32"/>
                  </a:lnTo>
                  <a:lnTo>
                    <a:pt x="54" y="14"/>
                  </a:lnTo>
                  <a:lnTo>
                    <a:pt x="70" y="6"/>
                  </a:lnTo>
                  <a:lnTo>
                    <a:pt x="86" y="0"/>
                  </a:lnTo>
                  <a:lnTo>
                    <a:pt x="80" y="8"/>
                  </a:lnTo>
                  <a:lnTo>
                    <a:pt x="74" y="18"/>
                  </a:lnTo>
                  <a:lnTo>
                    <a:pt x="70" y="28"/>
                  </a:lnTo>
                  <a:lnTo>
                    <a:pt x="68" y="40"/>
                  </a:lnTo>
                  <a:lnTo>
                    <a:pt x="68" y="48"/>
                  </a:lnTo>
                  <a:lnTo>
                    <a:pt x="70" y="56"/>
                  </a:lnTo>
                  <a:lnTo>
                    <a:pt x="78" y="70"/>
                  </a:lnTo>
                  <a:lnTo>
                    <a:pt x="88" y="80"/>
                  </a:lnTo>
                  <a:lnTo>
                    <a:pt x="102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4" name="Freeform 119"/>
            <p:cNvSpPr>
              <a:spLocks/>
            </p:cNvSpPr>
            <p:nvPr/>
          </p:nvSpPr>
          <p:spPr bwMode="auto">
            <a:xfrm>
              <a:off x="2384425" y="4162425"/>
              <a:ext cx="409575" cy="149225"/>
            </a:xfrm>
            <a:custGeom>
              <a:avLst/>
              <a:gdLst>
                <a:gd name="T0" fmla="*/ 2147483646 w 258"/>
                <a:gd name="T1" fmla="*/ 2147483646 h 94"/>
                <a:gd name="T2" fmla="*/ 2147483646 w 258"/>
                <a:gd name="T3" fmla="*/ 2147483646 h 94"/>
                <a:gd name="T4" fmla="*/ 2147483646 w 258"/>
                <a:gd name="T5" fmla="*/ 2147483646 h 94"/>
                <a:gd name="T6" fmla="*/ 2147483646 w 258"/>
                <a:gd name="T7" fmla="*/ 2147483646 h 94"/>
                <a:gd name="T8" fmla="*/ 2147483646 w 258"/>
                <a:gd name="T9" fmla="*/ 2147483646 h 94"/>
                <a:gd name="T10" fmla="*/ 2147483646 w 258"/>
                <a:gd name="T11" fmla="*/ 2147483646 h 94"/>
                <a:gd name="T12" fmla="*/ 0 w 258"/>
                <a:gd name="T13" fmla="*/ 2147483646 h 94"/>
                <a:gd name="T14" fmla="*/ 0 w 258"/>
                <a:gd name="T15" fmla="*/ 2147483646 h 94"/>
                <a:gd name="T16" fmla="*/ 2147483646 w 258"/>
                <a:gd name="T17" fmla="*/ 2147483646 h 94"/>
                <a:gd name="T18" fmla="*/ 2147483646 w 258"/>
                <a:gd name="T19" fmla="*/ 2147483646 h 94"/>
                <a:gd name="T20" fmla="*/ 2147483646 w 258"/>
                <a:gd name="T21" fmla="*/ 2147483646 h 94"/>
                <a:gd name="T22" fmla="*/ 2147483646 w 258"/>
                <a:gd name="T23" fmla="*/ 2147483646 h 94"/>
                <a:gd name="T24" fmla="*/ 2147483646 w 258"/>
                <a:gd name="T25" fmla="*/ 2147483646 h 94"/>
                <a:gd name="T26" fmla="*/ 2147483646 w 258"/>
                <a:gd name="T27" fmla="*/ 2147483646 h 94"/>
                <a:gd name="T28" fmla="*/ 2147483646 w 258"/>
                <a:gd name="T29" fmla="*/ 2147483646 h 94"/>
                <a:gd name="T30" fmla="*/ 2147483646 w 258"/>
                <a:gd name="T31" fmla="*/ 0 h 94"/>
                <a:gd name="T32" fmla="*/ 2147483646 w 258"/>
                <a:gd name="T33" fmla="*/ 0 h 94"/>
                <a:gd name="T34" fmla="*/ 2147483646 w 258"/>
                <a:gd name="T35" fmla="*/ 0 h 94"/>
                <a:gd name="T36" fmla="*/ 2147483646 w 258"/>
                <a:gd name="T37" fmla="*/ 2147483646 h 94"/>
                <a:gd name="T38" fmla="*/ 2147483646 w 258"/>
                <a:gd name="T39" fmla="*/ 2147483646 h 94"/>
                <a:gd name="T40" fmla="*/ 2147483646 w 258"/>
                <a:gd name="T41" fmla="*/ 2147483646 h 94"/>
                <a:gd name="T42" fmla="*/ 2147483646 w 258"/>
                <a:gd name="T43" fmla="*/ 2147483646 h 94"/>
                <a:gd name="T44" fmla="*/ 2147483646 w 258"/>
                <a:gd name="T45" fmla="*/ 2147483646 h 94"/>
                <a:gd name="T46" fmla="*/ 2147483646 w 258"/>
                <a:gd name="T47" fmla="*/ 2147483646 h 94"/>
                <a:gd name="T48" fmla="*/ 2147483646 w 258"/>
                <a:gd name="T49" fmla="*/ 2147483646 h 94"/>
                <a:gd name="T50" fmla="*/ 2147483646 w 258"/>
                <a:gd name="T51" fmla="*/ 2147483646 h 94"/>
                <a:gd name="T52" fmla="*/ 2147483646 w 258"/>
                <a:gd name="T53" fmla="*/ 2147483646 h 94"/>
                <a:gd name="T54" fmla="*/ 2147483646 w 258"/>
                <a:gd name="T55" fmla="*/ 2147483646 h 94"/>
                <a:gd name="T56" fmla="*/ 2147483646 w 258"/>
                <a:gd name="T57" fmla="*/ 2147483646 h 94"/>
                <a:gd name="T58" fmla="*/ 2147483646 w 258"/>
                <a:gd name="T59" fmla="*/ 2147483646 h 94"/>
                <a:gd name="T60" fmla="*/ 2147483646 w 258"/>
                <a:gd name="T61" fmla="*/ 2147483646 h 94"/>
                <a:gd name="T62" fmla="*/ 2147483646 w 258"/>
                <a:gd name="T63" fmla="*/ 2147483646 h 94"/>
                <a:gd name="T64" fmla="*/ 2147483646 w 258"/>
                <a:gd name="T65" fmla="*/ 2147483646 h 94"/>
                <a:gd name="T66" fmla="*/ 2147483646 w 258"/>
                <a:gd name="T67" fmla="*/ 2147483646 h 94"/>
                <a:gd name="T68" fmla="*/ 2147483646 w 258"/>
                <a:gd name="T69" fmla="*/ 2147483646 h 94"/>
                <a:gd name="T70" fmla="*/ 2147483646 w 258"/>
                <a:gd name="T71" fmla="*/ 2147483646 h 94"/>
                <a:gd name="T72" fmla="*/ 2147483646 w 258"/>
                <a:gd name="T73" fmla="*/ 2147483646 h 94"/>
                <a:gd name="T74" fmla="*/ 2147483646 w 258"/>
                <a:gd name="T75" fmla="*/ 2147483646 h 9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8" h="94">
                  <a:moveTo>
                    <a:pt x="102" y="94"/>
                  </a:moveTo>
                  <a:lnTo>
                    <a:pt x="102" y="94"/>
                  </a:lnTo>
                  <a:lnTo>
                    <a:pt x="84" y="90"/>
                  </a:lnTo>
                  <a:lnTo>
                    <a:pt x="68" y="86"/>
                  </a:lnTo>
                  <a:lnTo>
                    <a:pt x="36" y="76"/>
                  </a:lnTo>
                  <a:lnTo>
                    <a:pt x="12" y="66"/>
                  </a:lnTo>
                  <a:lnTo>
                    <a:pt x="0" y="58"/>
                  </a:lnTo>
                  <a:lnTo>
                    <a:pt x="6" y="52"/>
                  </a:lnTo>
                  <a:lnTo>
                    <a:pt x="26" y="38"/>
                  </a:lnTo>
                  <a:lnTo>
                    <a:pt x="54" y="20"/>
                  </a:lnTo>
                  <a:lnTo>
                    <a:pt x="70" y="12"/>
                  </a:lnTo>
                  <a:lnTo>
                    <a:pt x="86" y="6"/>
                  </a:lnTo>
                  <a:lnTo>
                    <a:pt x="104" y="2"/>
                  </a:lnTo>
                  <a:lnTo>
                    <a:pt x="122" y="0"/>
                  </a:lnTo>
                  <a:lnTo>
                    <a:pt x="136" y="0"/>
                  </a:lnTo>
                  <a:lnTo>
                    <a:pt x="148" y="2"/>
                  </a:lnTo>
                  <a:lnTo>
                    <a:pt x="168" y="8"/>
                  </a:lnTo>
                  <a:lnTo>
                    <a:pt x="186" y="16"/>
                  </a:lnTo>
                  <a:lnTo>
                    <a:pt x="204" y="26"/>
                  </a:lnTo>
                  <a:lnTo>
                    <a:pt x="220" y="34"/>
                  </a:lnTo>
                  <a:lnTo>
                    <a:pt x="246" y="52"/>
                  </a:lnTo>
                  <a:lnTo>
                    <a:pt x="258" y="62"/>
                  </a:lnTo>
                  <a:lnTo>
                    <a:pt x="258" y="64"/>
                  </a:lnTo>
                  <a:lnTo>
                    <a:pt x="258" y="66"/>
                  </a:lnTo>
                  <a:lnTo>
                    <a:pt x="250" y="70"/>
                  </a:lnTo>
                  <a:lnTo>
                    <a:pt x="220" y="78"/>
                  </a:lnTo>
                  <a:lnTo>
                    <a:pt x="180" y="86"/>
                  </a:lnTo>
                  <a:lnTo>
                    <a:pt x="140" y="92"/>
                  </a:lnTo>
                  <a:lnTo>
                    <a:pt x="110" y="94"/>
                  </a:lnTo>
                  <a:lnTo>
                    <a:pt x="102" y="9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5" name="Freeform 120"/>
            <p:cNvSpPr>
              <a:spLocks/>
            </p:cNvSpPr>
            <p:nvPr/>
          </p:nvSpPr>
          <p:spPr bwMode="auto">
            <a:xfrm>
              <a:off x="2492375" y="4171950"/>
              <a:ext cx="53975" cy="139700"/>
            </a:xfrm>
            <a:custGeom>
              <a:avLst/>
              <a:gdLst>
                <a:gd name="T0" fmla="*/ 2147483646 w 34"/>
                <a:gd name="T1" fmla="*/ 2147483646 h 88"/>
                <a:gd name="T2" fmla="*/ 2147483646 w 34"/>
                <a:gd name="T3" fmla="*/ 2147483646 h 88"/>
                <a:gd name="T4" fmla="*/ 2147483646 w 34"/>
                <a:gd name="T5" fmla="*/ 2147483646 h 88"/>
                <a:gd name="T6" fmla="*/ 2147483646 w 34"/>
                <a:gd name="T7" fmla="*/ 2147483646 h 88"/>
                <a:gd name="T8" fmla="*/ 2147483646 w 34"/>
                <a:gd name="T9" fmla="*/ 2147483646 h 88"/>
                <a:gd name="T10" fmla="*/ 0 w 34"/>
                <a:gd name="T11" fmla="*/ 2147483646 h 88"/>
                <a:gd name="T12" fmla="*/ 0 w 34"/>
                <a:gd name="T13" fmla="*/ 2147483646 h 88"/>
                <a:gd name="T14" fmla="*/ 0 w 34"/>
                <a:gd name="T15" fmla="*/ 2147483646 h 88"/>
                <a:gd name="T16" fmla="*/ 2147483646 w 34"/>
                <a:gd name="T17" fmla="*/ 2147483646 h 88"/>
                <a:gd name="T18" fmla="*/ 2147483646 w 34"/>
                <a:gd name="T19" fmla="*/ 2147483646 h 88"/>
                <a:gd name="T20" fmla="*/ 2147483646 w 34"/>
                <a:gd name="T21" fmla="*/ 2147483646 h 88"/>
                <a:gd name="T22" fmla="*/ 2147483646 w 34"/>
                <a:gd name="T23" fmla="*/ 0 h 88"/>
                <a:gd name="T24" fmla="*/ 2147483646 w 34"/>
                <a:gd name="T25" fmla="*/ 0 h 88"/>
                <a:gd name="T26" fmla="*/ 2147483646 w 34"/>
                <a:gd name="T27" fmla="*/ 0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88">
                  <a:moveTo>
                    <a:pt x="34" y="88"/>
                  </a:moveTo>
                  <a:lnTo>
                    <a:pt x="34" y="88"/>
                  </a:lnTo>
                  <a:lnTo>
                    <a:pt x="20" y="80"/>
                  </a:lnTo>
                  <a:lnTo>
                    <a:pt x="10" y="70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8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6" name="Freeform 121"/>
            <p:cNvSpPr>
              <a:spLocks/>
            </p:cNvSpPr>
            <p:nvPr/>
          </p:nvSpPr>
          <p:spPr bwMode="auto">
            <a:xfrm>
              <a:off x="2606675" y="4165600"/>
              <a:ext cx="47625" cy="142875"/>
            </a:xfrm>
            <a:custGeom>
              <a:avLst/>
              <a:gdLst>
                <a:gd name="T0" fmla="*/ 2147483646 w 30"/>
                <a:gd name="T1" fmla="*/ 0 h 90"/>
                <a:gd name="T2" fmla="*/ 2147483646 w 30"/>
                <a:gd name="T3" fmla="*/ 0 h 90"/>
                <a:gd name="T4" fmla="*/ 2147483646 w 30"/>
                <a:gd name="T5" fmla="*/ 0 h 90"/>
                <a:gd name="T6" fmla="*/ 2147483646 w 30"/>
                <a:gd name="T7" fmla="*/ 0 h 90"/>
                <a:gd name="T8" fmla="*/ 2147483646 w 30"/>
                <a:gd name="T9" fmla="*/ 2147483646 h 90"/>
                <a:gd name="T10" fmla="*/ 2147483646 w 30"/>
                <a:gd name="T11" fmla="*/ 2147483646 h 90"/>
                <a:gd name="T12" fmla="*/ 2147483646 w 30"/>
                <a:gd name="T13" fmla="*/ 2147483646 h 90"/>
                <a:gd name="T14" fmla="*/ 2147483646 w 30"/>
                <a:gd name="T15" fmla="*/ 2147483646 h 90"/>
                <a:gd name="T16" fmla="*/ 2147483646 w 30"/>
                <a:gd name="T17" fmla="*/ 2147483646 h 90"/>
                <a:gd name="T18" fmla="*/ 2147483646 w 30"/>
                <a:gd name="T19" fmla="*/ 2147483646 h 90"/>
                <a:gd name="T20" fmla="*/ 2147483646 w 30"/>
                <a:gd name="T21" fmla="*/ 2147483646 h 90"/>
                <a:gd name="T22" fmla="*/ 2147483646 w 30"/>
                <a:gd name="T23" fmla="*/ 2147483646 h 90"/>
                <a:gd name="T24" fmla="*/ 0 w 30"/>
                <a:gd name="T25" fmla="*/ 2147483646 h 9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" h="90">
                  <a:moveTo>
                    <a:pt x="8" y="0"/>
                  </a:moveTo>
                  <a:lnTo>
                    <a:pt x="8" y="0"/>
                  </a:lnTo>
                  <a:lnTo>
                    <a:pt x="18" y="8"/>
                  </a:lnTo>
                  <a:lnTo>
                    <a:pt x="24" y="18"/>
                  </a:lnTo>
                  <a:lnTo>
                    <a:pt x="30" y="30"/>
                  </a:lnTo>
                  <a:lnTo>
                    <a:pt x="30" y="44"/>
                  </a:lnTo>
                  <a:lnTo>
                    <a:pt x="28" y="58"/>
                  </a:lnTo>
                  <a:lnTo>
                    <a:pt x="22" y="72"/>
                  </a:lnTo>
                  <a:lnTo>
                    <a:pt x="12" y="84"/>
                  </a:lnTo>
                  <a:lnTo>
                    <a:pt x="0" y="9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7" name="Freeform 122"/>
            <p:cNvSpPr>
              <a:spLocks/>
            </p:cNvSpPr>
            <p:nvPr/>
          </p:nvSpPr>
          <p:spPr bwMode="auto">
            <a:xfrm>
              <a:off x="2536825" y="4200525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0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0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8" name="Freeform 123"/>
            <p:cNvSpPr>
              <a:spLocks/>
            </p:cNvSpPr>
            <p:nvPr/>
          </p:nvSpPr>
          <p:spPr bwMode="auto">
            <a:xfrm>
              <a:off x="2533650" y="4191000"/>
              <a:ext cx="41275" cy="41275"/>
            </a:xfrm>
            <a:custGeom>
              <a:avLst/>
              <a:gdLst>
                <a:gd name="T0" fmla="*/ 2147483646 w 26"/>
                <a:gd name="T1" fmla="*/ 2147483646 h 26"/>
                <a:gd name="T2" fmla="*/ 2147483646 w 26"/>
                <a:gd name="T3" fmla="*/ 2147483646 h 26"/>
                <a:gd name="T4" fmla="*/ 2147483646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0 w 26"/>
                <a:gd name="T19" fmla="*/ 2147483646 h 26"/>
                <a:gd name="T20" fmla="*/ 0 w 26"/>
                <a:gd name="T21" fmla="*/ 2147483646 h 26"/>
                <a:gd name="T22" fmla="*/ 0 w 26"/>
                <a:gd name="T23" fmla="*/ 2147483646 h 26"/>
                <a:gd name="T24" fmla="*/ 0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2147483646 w 26"/>
                <a:gd name="T39" fmla="*/ 2147483646 h 26"/>
                <a:gd name="T40" fmla="*/ 2147483646 w 26"/>
                <a:gd name="T41" fmla="*/ 2147483646 h 26"/>
                <a:gd name="T42" fmla="*/ 2147483646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6">
                  <a:moveTo>
                    <a:pt x="26" y="14"/>
                  </a:moveTo>
                  <a:lnTo>
                    <a:pt x="26" y="14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4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9" name="Freeform 124"/>
            <p:cNvSpPr>
              <a:spLocks/>
            </p:cNvSpPr>
            <p:nvPr/>
          </p:nvSpPr>
          <p:spPr bwMode="auto">
            <a:xfrm>
              <a:off x="2959100" y="4168775"/>
              <a:ext cx="187325" cy="146050"/>
            </a:xfrm>
            <a:custGeom>
              <a:avLst/>
              <a:gdLst>
                <a:gd name="T0" fmla="*/ 0 w 118"/>
                <a:gd name="T1" fmla="*/ 2147483646 h 92"/>
                <a:gd name="T2" fmla="*/ 0 w 118"/>
                <a:gd name="T3" fmla="*/ 2147483646 h 92"/>
                <a:gd name="T4" fmla="*/ 0 w 118"/>
                <a:gd name="T5" fmla="*/ 2147483646 h 92"/>
                <a:gd name="T6" fmla="*/ 2147483646 w 118"/>
                <a:gd name="T7" fmla="*/ 2147483646 h 92"/>
                <a:gd name="T8" fmla="*/ 2147483646 w 118"/>
                <a:gd name="T9" fmla="*/ 2147483646 h 92"/>
                <a:gd name="T10" fmla="*/ 2147483646 w 118"/>
                <a:gd name="T11" fmla="*/ 2147483646 h 92"/>
                <a:gd name="T12" fmla="*/ 2147483646 w 118"/>
                <a:gd name="T13" fmla="*/ 2147483646 h 92"/>
                <a:gd name="T14" fmla="*/ 2147483646 w 118"/>
                <a:gd name="T15" fmla="*/ 2147483646 h 92"/>
                <a:gd name="T16" fmla="*/ 2147483646 w 118"/>
                <a:gd name="T17" fmla="*/ 2147483646 h 92"/>
                <a:gd name="T18" fmla="*/ 2147483646 w 118"/>
                <a:gd name="T19" fmla="*/ 2147483646 h 92"/>
                <a:gd name="T20" fmla="*/ 2147483646 w 118"/>
                <a:gd name="T21" fmla="*/ 2147483646 h 92"/>
                <a:gd name="T22" fmla="*/ 2147483646 w 118"/>
                <a:gd name="T23" fmla="*/ 2147483646 h 92"/>
                <a:gd name="T24" fmla="*/ 2147483646 w 118"/>
                <a:gd name="T25" fmla="*/ 2147483646 h 92"/>
                <a:gd name="T26" fmla="*/ 2147483646 w 118"/>
                <a:gd name="T27" fmla="*/ 2147483646 h 92"/>
                <a:gd name="T28" fmla="*/ 2147483646 w 118"/>
                <a:gd name="T29" fmla="*/ 2147483646 h 92"/>
                <a:gd name="T30" fmla="*/ 2147483646 w 118"/>
                <a:gd name="T31" fmla="*/ 2147483646 h 92"/>
                <a:gd name="T32" fmla="*/ 2147483646 w 118"/>
                <a:gd name="T33" fmla="*/ 2147483646 h 92"/>
                <a:gd name="T34" fmla="*/ 2147483646 w 118"/>
                <a:gd name="T35" fmla="*/ 2147483646 h 92"/>
                <a:gd name="T36" fmla="*/ 2147483646 w 118"/>
                <a:gd name="T37" fmla="*/ 0 h 92"/>
                <a:gd name="T38" fmla="*/ 2147483646 w 118"/>
                <a:gd name="T39" fmla="*/ 0 h 92"/>
                <a:gd name="T40" fmla="*/ 2147483646 w 118"/>
                <a:gd name="T41" fmla="*/ 2147483646 h 92"/>
                <a:gd name="T42" fmla="*/ 2147483646 w 118"/>
                <a:gd name="T43" fmla="*/ 2147483646 h 92"/>
                <a:gd name="T44" fmla="*/ 2147483646 w 118"/>
                <a:gd name="T45" fmla="*/ 2147483646 h 92"/>
                <a:gd name="T46" fmla="*/ 2147483646 w 118"/>
                <a:gd name="T47" fmla="*/ 2147483646 h 92"/>
                <a:gd name="T48" fmla="*/ 2147483646 w 118"/>
                <a:gd name="T49" fmla="*/ 2147483646 h 92"/>
                <a:gd name="T50" fmla="*/ 0 w 118"/>
                <a:gd name="T51" fmla="*/ 2147483646 h 92"/>
                <a:gd name="T52" fmla="*/ 0 w 118"/>
                <a:gd name="T53" fmla="*/ 2147483646 h 9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8" h="92">
                  <a:moveTo>
                    <a:pt x="0" y="62"/>
                  </a:moveTo>
                  <a:lnTo>
                    <a:pt x="0" y="62"/>
                  </a:lnTo>
                  <a:lnTo>
                    <a:pt x="2" y="64"/>
                  </a:lnTo>
                  <a:lnTo>
                    <a:pt x="8" y="68"/>
                  </a:lnTo>
                  <a:lnTo>
                    <a:pt x="38" y="76"/>
                  </a:lnTo>
                  <a:lnTo>
                    <a:pt x="78" y="86"/>
                  </a:lnTo>
                  <a:lnTo>
                    <a:pt x="118" y="92"/>
                  </a:lnTo>
                  <a:lnTo>
                    <a:pt x="106" y="84"/>
                  </a:lnTo>
                  <a:lnTo>
                    <a:pt x="96" y="72"/>
                  </a:lnTo>
                  <a:lnTo>
                    <a:pt x="90" y="60"/>
                  </a:lnTo>
                  <a:lnTo>
                    <a:pt x="88" y="44"/>
                  </a:lnTo>
                  <a:lnTo>
                    <a:pt x="90" y="30"/>
                  </a:lnTo>
                  <a:lnTo>
                    <a:pt x="94" y="20"/>
                  </a:lnTo>
                  <a:lnTo>
                    <a:pt x="102" y="8"/>
                  </a:lnTo>
                  <a:lnTo>
                    <a:pt x="110" y="0"/>
                  </a:lnTo>
                  <a:lnTo>
                    <a:pt x="92" y="6"/>
                  </a:lnTo>
                  <a:lnTo>
                    <a:pt x="72" y="14"/>
                  </a:lnTo>
                  <a:lnTo>
                    <a:pt x="54" y="24"/>
                  </a:lnTo>
                  <a:lnTo>
                    <a:pt x="38" y="34"/>
                  </a:lnTo>
                  <a:lnTo>
                    <a:pt x="12" y="5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0" name="Freeform 125"/>
            <p:cNvSpPr>
              <a:spLocks noEditPoints="1"/>
            </p:cNvSpPr>
            <p:nvPr/>
          </p:nvSpPr>
          <p:spPr bwMode="auto">
            <a:xfrm>
              <a:off x="3098800" y="4165600"/>
              <a:ext cx="161925" cy="149225"/>
            </a:xfrm>
            <a:custGeom>
              <a:avLst/>
              <a:gdLst>
                <a:gd name="T0" fmla="*/ 2147483646 w 102"/>
                <a:gd name="T1" fmla="*/ 0 h 94"/>
                <a:gd name="T2" fmla="*/ 2147483646 w 102"/>
                <a:gd name="T3" fmla="*/ 0 h 94"/>
                <a:gd name="T4" fmla="*/ 2147483646 w 102"/>
                <a:gd name="T5" fmla="*/ 0 h 94"/>
                <a:gd name="T6" fmla="*/ 2147483646 w 102"/>
                <a:gd name="T7" fmla="*/ 2147483646 h 94"/>
                <a:gd name="T8" fmla="*/ 2147483646 w 102"/>
                <a:gd name="T9" fmla="*/ 2147483646 h 94"/>
                <a:gd name="T10" fmla="*/ 2147483646 w 102"/>
                <a:gd name="T11" fmla="*/ 2147483646 h 94"/>
                <a:gd name="T12" fmla="*/ 2147483646 w 102"/>
                <a:gd name="T13" fmla="*/ 2147483646 h 94"/>
                <a:gd name="T14" fmla="*/ 2147483646 w 102"/>
                <a:gd name="T15" fmla="*/ 2147483646 h 94"/>
                <a:gd name="T16" fmla="*/ 0 w 102"/>
                <a:gd name="T17" fmla="*/ 2147483646 h 94"/>
                <a:gd name="T18" fmla="*/ 0 w 102"/>
                <a:gd name="T19" fmla="*/ 2147483646 h 94"/>
                <a:gd name="T20" fmla="*/ 2147483646 w 102"/>
                <a:gd name="T21" fmla="*/ 2147483646 h 94"/>
                <a:gd name="T22" fmla="*/ 2147483646 w 102"/>
                <a:gd name="T23" fmla="*/ 2147483646 h 94"/>
                <a:gd name="T24" fmla="*/ 2147483646 w 102"/>
                <a:gd name="T25" fmla="*/ 2147483646 h 94"/>
                <a:gd name="T26" fmla="*/ 2147483646 w 102"/>
                <a:gd name="T27" fmla="*/ 2147483646 h 94"/>
                <a:gd name="T28" fmla="*/ 2147483646 w 102"/>
                <a:gd name="T29" fmla="*/ 2147483646 h 94"/>
                <a:gd name="T30" fmla="*/ 2147483646 w 102"/>
                <a:gd name="T31" fmla="*/ 2147483646 h 94"/>
                <a:gd name="T32" fmla="*/ 2147483646 w 102"/>
                <a:gd name="T33" fmla="*/ 2147483646 h 94"/>
                <a:gd name="T34" fmla="*/ 2147483646 w 102"/>
                <a:gd name="T35" fmla="*/ 2147483646 h 94"/>
                <a:gd name="T36" fmla="*/ 2147483646 w 102"/>
                <a:gd name="T37" fmla="*/ 2147483646 h 94"/>
                <a:gd name="T38" fmla="*/ 2147483646 w 102"/>
                <a:gd name="T39" fmla="*/ 2147483646 h 94"/>
                <a:gd name="T40" fmla="*/ 2147483646 w 102"/>
                <a:gd name="T41" fmla="*/ 2147483646 h 94"/>
                <a:gd name="T42" fmla="*/ 2147483646 w 102"/>
                <a:gd name="T43" fmla="*/ 2147483646 h 94"/>
                <a:gd name="T44" fmla="*/ 2147483646 w 102"/>
                <a:gd name="T45" fmla="*/ 2147483646 h 94"/>
                <a:gd name="T46" fmla="*/ 2147483646 w 102"/>
                <a:gd name="T47" fmla="*/ 2147483646 h 94"/>
                <a:gd name="T48" fmla="*/ 2147483646 w 102"/>
                <a:gd name="T49" fmla="*/ 2147483646 h 94"/>
                <a:gd name="T50" fmla="*/ 2147483646 w 102"/>
                <a:gd name="T51" fmla="*/ 2147483646 h 94"/>
                <a:gd name="T52" fmla="*/ 2147483646 w 102"/>
                <a:gd name="T53" fmla="*/ 2147483646 h 94"/>
                <a:gd name="T54" fmla="*/ 2147483646 w 102"/>
                <a:gd name="T55" fmla="*/ 2147483646 h 94"/>
                <a:gd name="T56" fmla="*/ 2147483646 w 102"/>
                <a:gd name="T57" fmla="*/ 2147483646 h 94"/>
                <a:gd name="T58" fmla="*/ 2147483646 w 102"/>
                <a:gd name="T59" fmla="*/ 2147483646 h 94"/>
                <a:gd name="T60" fmla="*/ 2147483646 w 102"/>
                <a:gd name="T61" fmla="*/ 2147483646 h 94"/>
                <a:gd name="T62" fmla="*/ 2147483646 w 102"/>
                <a:gd name="T63" fmla="*/ 2147483646 h 94"/>
                <a:gd name="T64" fmla="*/ 2147483646 w 102"/>
                <a:gd name="T65" fmla="*/ 2147483646 h 94"/>
                <a:gd name="T66" fmla="*/ 2147483646 w 102"/>
                <a:gd name="T67" fmla="*/ 0 h 94"/>
                <a:gd name="T68" fmla="*/ 2147483646 w 102"/>
                <a:gd name="T69" fmla="*/ 0 h 94"/>
                <a:gd name="T70" fmla="*/ 2147483646 w 102"/>
                <a:gd name="T71" fmla="*/ 2147483646 h 94"/>
                <a:gd name="T72" fmla="*/ 2147483646 w 102"/>
                <a:gd name="T73" fmla="*/ 2147483646 h 94"/>
                <a:gd name="T74" fmla="*/ 2147483646 w 102"/>
                <a:gd name="T75" fmla="*/ 2147483646 h 94"/>
                <a:gd name="T76" fmla="*/ 2147483646 w 102"/>
                <a:gd name="T77" fmla="*/ 2147483646 h 94"/>
                <a:gd name="T78" fmla="*/ 2147483646 w 102"/>
                <a:gd name="T79" fmla="*/ 2147483646 h 94"/>
                <a:gd name="T80" fmla="*/ 2147483646 w 102"/>
                <a:gd name="T81" fmla="*/ 2147483646 h 94"/>
                <a:gd name="T82" fmla="*/ 2147483646 w 102"/>
                <a:gd name="T83" fmla="*/ 2147483646 h 94"/>
                <a:gd name="T84" fmla="*/ 2147483646 w 102"/>
                <a:gd name="T85" fmla="*/ 2147483646 h 94"/>
                <a:gd name="T86" fmla="*/ 2147483646 w 102"/>
                <a:gd name="T87" fmla="*/ 2147483646 h 94"/>
                <a:gd name="T88" fmla="*/ 2147483646 w 102"/>
                <a:gd name="T89" fmla="*/ 2147483646 h 94"/>
                <a:gd name="T90" fmla="*/ 2147483646 w 102"/>
                <a:gd name="T91" fmla="*/ 2147483646 h 94"/>
                <a:gd name="T92" fmla="*/ 2147483646 w 102"/>
                <a:gd name="T93" fmla="*/ 2147483646 h 94"/>
                <a:gd name="T94" fmla="*/ 2147483646 w 102"/>
                <a:gd name="T95" fmla="*/ 2147483646 h 94"/>
                <a:gd name="T96" fmla="*/ 2147483646 w 102"/>
                <a:gd name="T97" fmla="*/ 2147483646 h 94"/>
                <a:gd name="T98" fmla="*/ 2147483646 w 102"/>
                <a:gd name="T99" fmla="*/ 2147483646 h 94"/>
                <a:gd name="T100" fmla="*/ 2147483646 w 102"/>
                <a:gd name="T101" fmla="*/ 2147483646 h 94"/>
                <a:gd name="T102" fmla="*/ 2147483646 w 102"/>
                <a:gd name="T103" fmla="*/ 2147483646 h 94"/>
                <a:gd name="T104" fmla="*/ 2147483646 w 102"/>
                <a:gd name="T105" fmla="*/ 2147483646 h 94"/>
                <a:gd name="T106" fmla="*/ 2147483646 w 102"/>
                <a:gd name="T107" fmla="*/ 2147483646 h 94"/>
                <a:gd name="T108" fmla="*/ 2147483646 w 102"/>
                <a:gd name="T109" fmla="*/ 2147483646 h 94"/>
                <a:gd name="T110" fmla="*/ 2147483646 w 102"/>
                <a:gd name="T111" fmla="*/ 2147483646 h 94"/>
                <a:gd name="T112" fmla="*/ 2147483646 w 102"/>
                <a:gd name="T113" fmla="*/ 2147483646 h 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" h="94">
                  <a:moveTo>
                    <a:pt x="48" y="0"/>
                  </a:moveTo>
                  <a:lnTo>
                    <a:pt x="48" y="0"/>
                  </a:lnTo>
                  <a:lnTo>
                    <a:pt x="36" y="0"/>
                  </a:lnTo>
                  <a:lnTo>
                    <a:pt x="22" y="2"/>
                  </a:lnTo>
                  <a:lnTo>
                    <a:pt x="14" y="10"/>
                  </a:lnTo>
                  <a:lnTo>
                    <a:pt x="6" y="22"/>
                  </a:lnTo>
                  <a:lnTo>
                    <a:pt x="2" y="32"/>
                  </a:lnTo>
                  <a:lnTo>
                    <a:pt x="0" y="46"/>
                  </a:lnTo>
                  <a:lnTo>
                    <a:pt x="2" y="62"/>
                  </a:lnTo>
                  <a:lnTo>
                    <a:pt x="8" y="74"/>
                  </a:lnTo>
                  <a:lnTo>
                    <a:pt x="18" y="86"/>
                  </a:lnTo>
                  <a:lnTo>
                    <a:pt x="30" y="94"/>
                  </a:lnTo>
                  <a:lnTo>
                    <a:pt x="60" y="94"/>
                  </a:lnTo>
                  <a:lnTo>
                    <a:pt x="70" y="94"/>
                  </a:lnTo>
                  <a:lnTo>
                    <a:pt x="82" y="86"/>
                  </a:lnTo>
                  <a:lnTo>
                    <a:pt x="92" y="76"/>
                  </a:lnTo>
                  <a:lnTo>
                    <a:pt x="100" y="62"/>
                  </a:lnTo>
                  <a:lnTo>
                    <a:pt x="102" y="54"/>
                  </a:lnTo>
                  <a:lnTo>
                    <a:pt x="102" y="46"/>
                  </a:lnTo>
                  <a:lnTo>
                    <a:pt x="100" y="34"/>
                  </a:lnTo>
                  <a:lnTo>
                    <a:pt x="98" y="24"/>
                  </a:lnTo>
                  <a:lnTo>
                    <a:pt x="92" y="14"/>
                  </a:lnTo>
                  <a:lnTo>
                    <a:pt x="84" y="6"/>
                  </a:lnTo>
                  <a:lnTo>
                    <a:pt x="66" y="2"/>
                  </a:lnTo>
                  <a:lnTo>
                    <a:pt x="48" y="0"/>
                  </a:lnTo>
                  <a:close/>
                  <a:moveTo>
                    <a:pt x="28" y="46"/>
                  </a:moveTo>
                  <a:lnTo>
                    <a:pt x="28" y="46"/>
                  </a:lnTo>
                  <a:lnTo>
                    <a:pt x="30" y="38"/>
                  </a:lnTo>
                  <a:lnTo>
                    <a:pt x="36" y="30"/>
                  </a:lnTo>
                  <a:lnTo>
                    <a:pt x="42" y="26"/>
                  </a:lnTo>
                  <a:lnTo>
                    <a:pt x="50" y="24"/>
                  </a:lnTo>
                  <a:lnTo>
                    <a:pt x="60" y="26"/>
                  </a:lnTo>
                  <a:lnTo>
                    <a:pt x="66" y="30"/>
                  </a:lnTo>
                  <a:lnTo>
                    <a:pt x="72" y="38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66" y="62"/>
                  </a:lnTo>
                  <a:lnTo>
                    <a:pt x="60" y="66"/>
                  </a:lnTo>
                  <a:lnTo>
                    <a:pt x="50" y="68"/>
                  </a:lnTo>
                  <a:lnTo>
                    <a:pt x="42" y="66"/>
                  </a:lnTo>
                  <a:lnTo>
                    <a:pt x="36" y="62"/>
                  </a:lnTo>
                  <a:lnTo>
                    <a:pt x="30" y="54"/>
                  </a:lnTo>
                  <a:lnTo>
                    <a:pt x="28" y="46"/>
                  </a:lnTo>
                  <a:close/>
                </a:path>
              </a:pathLst>
            </a:custGeom>
            <a:solidFill>
              <a:srgbClr val="6D28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1" name="Freeform 126"/>
            <p:cNvSpPr>
              <a:spLocks/>
            </p:cNvSpPr>
            <p:nvPr/>
          </p:nvSpPr>
          <p:spPr bwMode="auto">
            <a:xfrm>
              <a:off x="3143250" y="4203700"/>
              <a:ext cx="73025" cy="69850"/>
            </a:xfrm>
            <a:custGeom>
              <a:avLst/>
              <a:gdLst>
                <a:gd name="T0" fmla="*/ 2147483646 w 46"/>
                <a:gd name="T1" fmla="*/ 0 h 44"/>
                <a:gd name="T2" fmla="*/ 2147483646 w 46"/>
                <a:gd name="T3" fmla="*/ 0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0 w 46"/>
                <a:gd name="T11" fmla="*/ 2147483646 h 44"/>
                <a:gd name="T12" fmla="*/ 0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2147483646 h 44"/>
                <a:gd name="T32" fmla="*/ 2147483646 w 46"/>
                <a:gd name="T33" fmla="*/ 2147483646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0 h 44"/>
                <a:gd name="T42" fmla="*/ 2147483646 w 46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2" y="0"/>
                  </a:move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2" name="Freeform 127"/>
            <p:cNvSpPr>
              <a:spLocks/>
            </p:cNvSpPr>
            <p:nvPr/>
          </p:nvSpPr>
          <p:spPr bwMode="auto">
            <a:xfrm>
              <a:off x="3209925" y="4175125"/>
              <a:ext cx="158750" cy="139700"/>
            </a:xfrm>
            <a:custGeom>
              <a:avLst/>
              <a:gdLst>
                <a:gd name="T0" fmla="*/ 2147483646 w 100"/>
                <a:gd name="T1" fmla="*/ 2147483646 h 88"/>
                <a:gd name="T2" fmla="*/ 2147483646 w 100"/>
                <a:gd name="T3" fmla="*/ 2147483646 h 88"/>
                <a:gd name="T4" fmla="*/ 2147483646 w 100"/>
                <a:gd name="T5" fmla="*/ 2147483646 h 88"/>
                <a:gd name="T6" fmla="*/ 2147483646 w 100"/>
                <a:gd name="T7" fmla="*/ 2147483646 h 88"/>
                <a:gd name="T8" fmla="*/ 2147483646 w 100"/>
                <a:gd name="T9" fmla="*/ 2147483646 h 88"/>
                <a:gd name="T10" fmla="*/ 2147483646 w 100"/>
                <a:gd name="T11" fmla="*/ 2147483646 h 88"/>
                <a:gd name="T12" fmla="*/ 0 w 100"/>
                <a:gd name="T13" fmla="*/ 2147483646 h 88"/>
                <a:gd name="T14" fmla="*/ 0 w 100"/>
                <a:gd name="T15" fmla="*/ 2147483646 h 88"/>
                <a:gd name="T16" fmla="*/ 2147483646 w 100"/>
                <a:gd name="T17" fmla="*/ 2147483646 h 88"/>
                <a:gd name="T18" fmla="*/ 2147483646 w 100"/>
                <a:gd name="T19" fmla="*/ 2147483646 h 88"/>
                <a:gd name="T20" fmla="*/ 2147483646 w 100"/>
                <a:gd name="T21" fmla="*/ 2147483646 h 88"/>
                <a:gd name="T22" fmla="*/ 2147483646 w 100"/>
                <a:gd name="T23" fmla="*/ 2147483646 h 88"/>
                <a:gd name="T24" fmla="*/ 2147483646 w 100"/>
                <a:gd name="T25" fmla="*/ 2147483646 h 88"/>
                <a:gd name="T26" fmla="*/ 2147483646 w 100"/>
                <a:gd name="T27" fmla="*/ 2147483646 h 88"/>
                <a:gd name="T28" fmla="*/ 2147483646 w 100"/>
                <a:gd name="T29" fmla="*/ 2147483646 h 88"/>
                <a:gd name="T30" fmla="*/ 2147483646 w 100"/>
                <a:gd name="T31" fmla="*/ 2147483646 h 88"/>
                <a:gd name="T32" fmla="*/ 2147483646 w 100"/>
                <a:gd name="T33" fmla="*/ 2147483646 h 88"/>
                <a:gd name="T34" fmla="*/ 2147483646 w 100"/>
                <a:gd name="T35" fmla="*/ 2147483646 h 88"/>
                <a:gd name="T36" fmla="*/ 2147483646 w 100"/>
                <a:gd name="T37" fmla="*/ 0 h 88"/>
                <a:gd name="T38" fmla="*/ 2147483646 w 100"/>
                <a:gd name="T39" fmla="*/ 0 h 88"/>
                <a:gd name="T40" fmla="*/ 2147483646 w 100"/>
                <a:gd name="T41" fmla="*/ 2147483646 h 88"/>
                <a:gd name="T42" fmla="*/ 2147483646 w 100"/>
                <a:gd name="T43" fmla="*/ 2147483646 h 88"/>
                <a:gd name="T44" fmla="*/ 2147483646 w 100"/>
                <a:gd name="T45" fmla="*/ 2147483646 h 88"/>
                <a:gd name="T46" fmla="*/ 2147483646 w 100"/>
                <a:gd name="T47" fmla="*/ 2147483646 h 88"/>
                <a:gd name="T48" fmla="*/ 2147483646 w 100"/>
                <a:gd name="T49" fmla="*/ 2147483646 h 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" h="88">
                  <a:moveTo>
                    <a:pt x="32" y="40"/>
                  </a:moveTo>
                  <a:lnTo>
                    <a:pt x="32" y="40"/>
                  </a:lnTo>
                  <a:lnTo>
                    <a:pt x="32" y="48"/>
                  </a:lnTo>
                  <a:lnTo>
                    <a:pt x="30" y="56"/>
                  </a:lnTo>
                  <a:lnTo>
                    <a:pt x="22" y="70"/>
                  </a:lnTo>
                  <a:lnTo>
                    <a:pt x="12" y="80"/>
                  </a:lnTo>
                  <a:lnTo>
                    <a:pt x="0" y="88"/>
                  </a:lnTo>
                  <a:lnTo>
                    <a:pt x="16" y="86"/>
                  </a:lnTo>
                  <a:lnTo>
                    <a:pt x="34" y="82"/>
                  </a:lnTo>
                  <a:lnTo>
                    <a:pt x="64" y="70"/>
                  </a:lnTo>
                  <a:lnTo>
                    <a:pt x="90" y="60"/>
                  </a:lnTo>
                  <a:lnTo>
                    <a:pt x="100" y="52"/>
                  </a:lnTo>
                  <a:lnTo>
                    <a:pt x="94" y="46"/>
                  </a:lnTo>
                  <a:lnTo>
                    <a:pt x="74" y="32"/>
                  </a:lnTo>
                  <a:lnTo>
                    <a:pt x="46" y="14"/>
                  </a:lnTo>
                  <a:lnTo>
                    <a:pt x="30" y="6"/>
                  </a:lnTo>
                  <a:lnTo>
                    <a:pt x="14" y="0"/>
                  </a:lnTo>
                  <a:lnTo>
                    <a:pt x="22" y="8"/>
                  </a:lnTo>
                  <a:lnTo>
                    <a:pt x="28" y="18"/>
                  </a:lnTo>
                  <a:lnTo>
                    <a:pt x="30" y="28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3" name="Freeform 128"/>
            <p:cNvSpPr>
              <a:spLocks/>
            </p:cNvSpPr>
            <p:nvPr/>
          </p:nvSpPr>
          <p:spPr bwMode="auto">
            <a:xfrm>
              <a:off x="2959100" y="4165600"/>
              <a:ext cx="409575" cy="149225"/>
            </a:xfrm>
            <a:custGeom>
              <a:avLst/>
              <a:gdLst>
                <a:gd name="T0" fmla="*/ 2147483646 w 258"/>
                <a:gd name="T1" fmla="*/ 2147483646 h 94"/>
                <a:gd name="T2" fmla="*/ 2147483646 w 258"/>
                <a:gd name="T3" fmla="*/ 2147483646 h 94"/>
                <a:gd name="T4" fmla="*/ 2147483646 w 258"/>
                <a:gd name="T5" fmla="*/ 2147483646 h 94"/>
                <a:gd name="T6" fmla="*/ 2147483646 w 258"/>
                <a:gd name="T7" fmla="*/ 2147483646 h 94"/>
                <a:gd name="T8" fmla="*/ 2147483646 w 258"/>
                <a:gd name="T9" fmla="*/ 2147483646 h 94"/>
                <a:gd name="T10" fmla="*/ 2147483646 w 258"/>
                <a:gd name="T11" fmla="*/ 2147483646 h 94"/>
                <a:gd name="T12" fmla="*/ 2147483646 w 258"/>
                <a:gd name="T13" fmla="*/ 2147483646 h 94"/>
                <a:gd name="T14" fmla="*/ 2147483646 w 258"/>
                <a:gd name="T15" fmla="*/ 2147483646 h 94"/>
                <a:gd name="T16" fmla="*/ 2147483646 w 258"/>
                <a:gd name="T17" fmla="*/ 2147483646 h 94"/>
                <a:gd name="T18" fmla="*/ 2147483646 w 258"/>
                <a:gd name="T19" fmla="*/ 2147483646 h 94"/>
                <a:gd name="T20" fmla="*/ 2147483646 w 258"/>
                <a:gd name="T21" fmla="*/ 2147483646 h 94"/>
                <a:gd name="T22" fmla="*/ 2147483646 w 258"/>
                <a:gd name="T23" fmla="*/ 2147483646 h 94"/>
                <a:gd name="T24" fmla="*/ 2147483646 w 258"/>
                <a:gd name="T25" fmla="*/ 2147483646 h 94"/>
                <a:gd name="T26" fmla="*/ 2147483646 w 258"/>
                <a:gd name="T27" fmla="*/ 2147483646 h 94"/>
                <a:gd name="T28" fmla="*/ 2147483646 w 258"/>
                <a:gd name="T29" fmla="*/ 2147483646 h 94"/>
                <a:gd name="T30" fmla="*/ 2147483646 w 258"/>
                <a:gd name="T31" fmla="*/ 0 h 94"/>
                <a:gd name="T32" fmla="*/ 2147483646 w 258"/>
                <a:gd name="T33" fmla="*/ 0 h 94"/>
                <a:gd name="T34" fmla="*/ 2147483646 w 258"/>
                <a:gd name="T35" fmla="*/ 0 h 94"/>
                <a:gd name="T36" fmla="*/ 2147483646 w 258"/>
                <a:gd name="T37" fmla="*/ 2147483646 h 94"/>
                <a:gd name="T38" fmla="*/ 2147483646 w 258"/>
                <a:gd name="T39" fmla="*/ 2147483646 h 94"/>
                <a:gd name="T40" fmla="*/ 2147483646 w 258"/>
                <a:gd name="T41" fmla="*/ 2147483646 h 94"/>
                <a:gd name="T42" fmla="*/ 2147483646 w 258"/>
                <a:gd name="T43" fmla="*/ 2147483646 h 94"/>
                <a:gd name="T44" fmla="*/ 2147483646 w 258"/>
                <a:gd name="T45" fmla="*/ 2147483646 h 94"/>
                <a:gd name="T46" fmla="*/ 2147483646 w 258"/>
                <a:gd name="T47" fmla="*/ 2147483646 h 94"/>
                <a:gd name="T48" fmla="*/ 2147483646 w 258"/>
                <a:gd name="T49" fmla="*/ 2147483646 h 94"/>
                <a:gd name="T50" fmla="*/ 0 w 258"/>
                <a:gd name="T51" fmla="*/ 2147483646 h 94"/>
                <a:gd name="T52" fmla="*/ 0 w 258"/>
                <a:gd name="T53" fmla="*/ 2147483646 h 94"/>
                <a:gd name="T54" fmla="*/ 0 w 258"/>
                <a:gd name="T55" fmla="*/ 2147483646 h 94"/>
                <a:gd name="T56" fmla="*/ 2147483646 w 258"/>
                <a:gd name="T57" fmla="*/ 2147483646 h 94"/>
                <a:gd name="T58" fmla="*/ 2147483646 w 258"/>
                <a:gd name="T59" fmla="*/ 2147483646 h 94"/>
                <a:gd name="T60" fmla="*/ 2147483646 w 258"/>
                <a:gd name="T61" fmla="*/ 2147483646 h 94"/>
                <a:gd name="T62" fmla="*/ 2147483646 w 258"/>
                <a:gd name="T63" fmla="*/ 2147483646 h 94"/>
                <a:gd name="T64" fmla="*/ 2147483646 w 258"/>
                <a:gd name="T65" fmla="*/ 2147483646 h 94"/>
                <a:gd name="T66" fmla="*/ 2147483646 w 258"/>
                <a:gd name="T67" fmla="*/ 2147483646 h 94"/>
                <a:gd name="T68" fmla="*/ 2147483646 w 258"/>
                <a:gd name="T69" fmla="*/ 2147483646 h 94"/>
                <a:gd name="T70" fmla="*/ 2147483646 w 258"/>
                <a:gd name="T71" fmla="*/ 2147483646 h 94"/>
                <a:gd name="T72" fmla="*/ 2147483646 w 258"/>
                <a:gd name="T73" fmla="*/ 2147483646 h 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8" h="94">
                  <a:moveTo>
                    <a:pt x="158" y="94"/>
                  </a:moveTo>
                  <a:lnTo>
                    <a:pt x="158" y="94"/>
                  </a:lnTo>
                  <a:lnTo>
                    <a:pt x="174" y="92"/>
                  </a:lnTo>
                  <a:lnTo>
                    <a:pt x="192" y="88"/>
                  </a:lnTo>
                  <a:lnTo>
                    <a:pt x="222" y="76"/>
                  </a:lnTo>
                  <a:lnTo>
                    <a:pt x="248" y="66"/>
                  </a:lnTo>
                  <a:lnTo>
                    <a:pt x="258" y="58"/>
                  </a:lnTo>
                  <a:lnTo>
                    <a:pt x="252" y="52"/>
                  </a:lnTo>
                  <a:lnTo>
                    <a:pt x="232" y="38"/>
                  </a:lnTo>
                  <a:lnTo>
                    <a:pt x="204" y="20"/>
                  </a:lnTo>
                  <a:lnTo>
                    <a:pt x="188" y="12"/>
                  </a:lnTo>
                  <a:lnTo>
                    <a:pt x="172" y="6"/>
                  </a:lnTo>
                  <a:lnTo>
                    <a:pt x="154" y="2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10" y="2"/>
                  </a:lnTo>
                  <a:lnTo>
                    <a:pt x="92" y="8"/>
                  </a:lnTo>
                  <a:lnTo>
                    <a:pt x="72" y="16"/>
                  </a:lnTo>
                  <a:lnTo>
                    <a:pt x="54" y="26"/>
                  </a:lnTo>
                  <a:lnTo>
                    <a:pt x="38" y="36"/>
                  </a:lnTo>
                  <a:lnTo>
                    <a:pt x="12" y="52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8" y="70"/>
                  </a:lnTo>
                  <a:lnTo>
                    <a:pt x="38" y="78"/>
                  </a:lnTo>
                  <a:lnTo>
                    <a:pt x="78" y="88"/>
                  </a:lnTo>
                  <a:lnTo>
                    <a:pt x="118" y="94"/>
                  </a:lnTo>
                  <a:lnTo>
                    <a:pt x="148" y="94"/>
                  </a:lnTo>
                  <a:lnTo>
                    <a:pt x="158" y="94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4" name="Freeform 129"/>
            <p:cNvSpPr>
              <a:spLocks/>
            </p:cNvSpPr>
            <p:nvPr/>
          </p:nvSpPr>
          <p:spPr bwMode="auto">
            <a:xfrm>
              <a:off x="3209925" y="4175125"/>
              <a:ext cx="50800" cy="139700"/>
            </a:xfrm>
            <a:custGeom>
              <a:avLst/>
              <a:gdLst>
                <a:gd name="T0" fmla="*/ 0 w 32"/>
                <a:gd name="T1" fmla="*/ 2147483646 h 88"/>
                <a:gd name="T2" fmla="*/ 0 w 32"/>
                <a:gd name="T3" fmla="*/ 2147483646 h 88"/>
                <a:gd name="T4" fmla="*/ 0 w 32"/>
                <a:gd name="T5" fmla="*/ 2147483646 h 88"/>
                <a:gd name="T6" fmla="*/ 2147483646 w 32"/>
                <a:gd name="T7" fmla="*/ 2147483646 h 88"/>
                <a:gd name="T8" fmla="*/ 2147483646 w 32"/>
                <a:gd name="T9" fmla="*/ 2147483646 h 88"/>
                <a:gd name="T10" fmla="*/ 2147483646 w 32"/>
                <a:gd name="T11" fmla="*/ 2147483646 h 88"/>
                <a:gd name="T12" fmla="*/ 2147483646 w 32"/>
                <a:gd name="T13" fmla="*/ 2147483646 h 88"/>
                <a:gd name="T14" fmla="*/ 2147483646 w 32"/>
                <a:gd name="T15" fmla="*/ 2147483646 h 88"/>
                <a:gd name="T16" fmla="*/ 2147483646 w 32"/>
                <a:gd name="T17" fmla="*/ 2147483646 h 88"/>
                <a:gd name="T18" fmla="*/ 2147483646 w 32"/>
                <a:gd name="T19" fmla="*/ 2147483646 h 88"/>
                <a:gd name="T20" fmla="*/ 2147483646 w 32"/>
                <a:gd name="T21" fmla="*/ 2147483646 h 88"/>
                <a:gd name="T22" fmla="*/ 2147483646 w 32"/>
                <a:gd name="T23" fmla="*/ 2147483646 h 88"/>
                <a:gd name="T24" fmla="*/ 2147483646 w 32"/>
                <a:gd name="T25" fmla="*/ 0 h 88"/>
                <a:gd name="T26" fmla="*/ 2147483646 w 32"/>
                <a:gd name="T27" fmla="*/ 0 h 88"/>
                <a:gd name="T28" fmla="*/ 2147483646 w 32"/>
                <a:gd name="T29" fmla="*/ 0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88">
                  <a:moveTo>
                    <a:pt x="0" y="88"/>
                  </a:moveTo>
                  <a:lnTo>
                    <a:pt x="0" y="88"/>
                  </a:lnTo>
                  <a:lnTo>
                    <a:pt x="12" y="80"/>
                  </a:lnTo>
                  <a:lnTo>
                    <a:pt x="22" y="70"/>
                  </a:lnTo>
                  <a:lnTo>
                    <a:pt x="30" y="56"/>
                  </a:lnTo>
                  <a:lnTo>
                    <a:pt x="32" y="48"/>
                  </a:lnTo>
                  <a:lnTo>
                    <a:pt x="32" y="40"/>
                  </a:lnTo>
                  <a:lnTo>
                    <a:pt x="30" y="28"/>
                  </a:lnTo>
                  <a:lnTo>
                    <a:pt x="28" y="18"/>
                  </a:lnTo>
                  <a:lnTo>
                    <a:pt x="22" y="8"/>
                  </a:lnTo>
                  <a:lnTo>
                    <a:pt x="14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5" name="Freeform 130"/>
            <p:cNvSpPr>
              <a:spLocks/>
            </p:cNvSpPr>
            <p:nvPr/>
          </p:nvSpPr>
          <p:spPr bwMode="auto">
            <a:xfrm>
              <a:off x="3098800" y="4168775"/>
              <a:ext cx="47625" cy="146050"/>
            </a:xfrm>
            <a:custGeom>
              <a:avLst/>
              <a:gdLst>
                <a:gd name="T0" fmla="*/ 2147483646 w 30"/>
                <a:gd name="T1" fmla="*/ 0 h 92"/>
                <a:gd name="T2" fmla="*/ 2147483646 w 30"/>
                <a:gd name="T3" fmla="*/ 0 h 92"/>
                <a:gd name="T4" fmla="*/ 2147483646 w 30"/>
                <a:gd name="T5" fmla="*/ 2147483646 h 92"/>
                <a:gd name="T6" fmla="*/ 2147483646 w 30"/>
                <a:gd name="T7" fmla="*/ 2147483646 h 92"/>
                <a:gd name="T8" fmla="*/ 2147483646 w 30"/>
                <a:gd name="T9" fmla="*/ 2147483646 h 92"/>
                <a:gd name="T10" fmla="*/ 0 w 30"/>
                <a:gd name="T11" fmla="*/ 2147483646 h 92"/>
                <a:gd name="T12" fmla="*/ 0 w 30"/>
                <a:gd name="T13" fmla="*/ 2147483646 h 92"/>
                <a:gd name="T14" fmla="*/ 2147483646 w 30"/>
                <a:gd name="T15" fmla="*/ 2147483646 h 92"/>
                <a:gd name="T16" fmla="*/ 2147483646 w 30"/>
                <a:gd name="T17" fmla="*/ 2147483646 h 92"/>
                <a:gd name="T18" fmla="*/ 2147483646 w 30"/>
                <a:gd name="T19" fmla="*/ 2147483646 h 92"/>
                <a:gd name="T20" fmla="*/ 2147483646 w 30"/>
                <a:gd name="T21" fmla="*/ 2147483646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92">
                  <a:moveTo>
                    <a:pt x="22" y="0"/>
                  </a:moveTo>
                  <a:lnTo>
                    <a:pt x="22" y="0"/>
                  </a:lnTo>
                  <a:lnTo>
                    <a:pt x="14" y="8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4"/>
                  </a:lnTo>
                  <a:lnTo>
                    <a:pt x="2" y="60"/>
                  </a:lnTo>
                  <a:lnTo>
                    <a:pt x="8" y="72"/>
                  </a:lnTo>
                  <a:lnTo>
                    <a:pt x="18" y="84"/>
                  </a:lnTo>
                  <a:lnTo>
                    <a:pt x="30" y="9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6" name="Freeform 131"/>
            <p:cNvSpPr>
              <a:spLocks/>
            </p:cNvSpPr>
            <p:nvPr/>
          </p:nvSpPr>
          <p:spPr bwMode="auto">
            <a:xfrm>
              <a:off x="3143250" y="4203700"/>
              <a:ext cx="73025" cy="69850"/>
            </a:xfrm>
            <a:custGeom>
              <a:avLst/>
              <a:gdLst>
                <a:gd name="T0" fmla="*/ 0 w 46"/>
                <a:gd name="T1" fmla="*/ 2147483646 h 44"/>
                <a:gd name="T2" fmla="*/ 0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0 w 46"/>
                <a:gd name="T41" fmla="*/ 2147483646 h 44"/>
                <a:gd name="T42" fmla="*/ 0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7" name="Freeform 132"/>
            <p:cNvSpPr>
              <a:spLocks/>
            </p:cNvSpPr>
            <p:nvPr/>
          </p:nvSpPr>
          <p:spPr bwMode="auto">
            <a:xfrm>
              <a:off x="3130550" y="4194175"/>
              <a:ext cx="41275" cy="41275"/>
            </a:xfrm>
            <a:custGeom>
              <a:avLst/>
              <a:gdLst>
                <a:gd name="T0" fmla="*/ 0 w 26"/>
                <a:gd name="T1" fmla="*/ 2147483646 h 26"/>
                <a:gd name="T2" fmla="*/ 0 w 26"/>
                <a:gd name="T3" fmla="*/ 2147483646 h 26"/>
                <a:gd name="T4" fmla="*/ 0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2147483646 w 26"/>
                <a:gd name="T19" fmla="*/ 2147483646 h 26"/>
                <a:gd name="T20" fmla="*/ 2147483646 w 26"/>
                <a:gd name="T21" fmla="*/ 2147483646 h 26"/>
                <a:gd name="T22" fmla="*/ 2147483646 w 26"/>
                <a:gd name="T23" fmla="*/ 2147483646 h 26"/>
                <a:gd name="T24" fmla="*/ 2147483646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0 w 26"/>
                <a:gd name="T39" fmla="*/ 2147483646 h 26"/>
                <a:gd name="T40" fmla="*/ 0 w 26"/>
                <a:gd name="T41" fmla="*/ 2147483646 h 26"/>
                <a:gd name="T42" fmla="*/ 0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6">
                  <a:moveTo>
                    <a:pt x="0" y="14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4" y="22"/>
                  </a:lnTo>
                  <a:lnTo>
                    <a:pt x="8" y="26"/>
                  </a:lnTo>
                  <a:lnTo>
                    <a:pt x="12" y="26"/>
                  </a:lnTo>
                  <a:lnTo>
                    <a:pt x="18" y="26"/>
                  </a:lnTo>
                  <a:lnTo>
                    <a:pt x="22" y="22"/>
                  </a:lnTo>
                  <a:lnTo>
                    <a:pt x="24" y="18"/>
                  </a:lnTo>
                  <a:lnTo>
                    <a:pt x="26" y="14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7" name="Freeform 167"/>
          <p:cNvSpPr>
            <a:spLocks/>
          </p:cNvSpPr>
          <p:nvPr/>
        </p:nvSpPr>
        <p:spPr bwMode="auto">
          <a:xfrm>
            <a:off x="3663950" y="2200275"/>
            <a:ext cx="320675" cy="84138"/>
          </a:xfrm>
          <a:custGeom>
            <a:avLst/>
            <a:gdLst>
              <a:gd name="T0" fmla="*/ 0 w 272"/>
              <a:gd name="T1" fmla="*/ 2147483646 h 72"/>
              <a:gd name="T2" fmla="*/ 0 w 272"/>
              <a:gd name="T3" fmla="*/ 2147483646 h 72"/>
              <a:gd name="T4" fmla="*/ 2147483646 w 272"/>
              <a:gd name="T5" fmla="*/ 2147483646 h 72"/>
              <a:gd name="T6" fmla="*/ 2147483646 w 272"/>
              <a:gd name="T7" fmla="*/ 2147483646 h 72"/>
              <a:gd name="T8" fmla="*/ 2147483646 w 272"/>
              <a:gd name="T9" fmla="*/ 2147483646 h 72"/>
              <a:gd name="T10" fmla="*/ 2147483646 w 272"/>
              <a:gd name="T11" fmla="*/ 2147483646 h 72"/>
              <a:gd name="T12" fmla="*/ 2147483646 w 272"/>
              <a:gd name="T13" fmla="*/ 2147483646 h 72"/>
              <a:gd name="T14" fmla="*/ 2147483646 w 272"/>
              <a:gd name="T15" fmla="*/ 2147483646 h 72"/>
              <a:gd name="T16" fmla="*/ 2147483646 w 272"/>
              <a:gd name="T17" fmla="*/ 2147483646 h 72"/>
              <a:gd name="T18" fmla="*/ 2147483646 w 272"/>
              <a:gd name="T19" fmla="*/ 2147483646 h 72"/>
              <a:gd name="T20" fmla="*/ 2147483646 w 272"/>
              <a:gd name="T21" fmla="*/ 2147483646 h 72"/>
              <a:gd name="T22" fmla="*/ 2147483646 w 272"/>
              <a:gd name="T23" fmla="*/ 2147483646 h 72"/>
              <a:gd name="T24" fmla="*/ 2147483646 w 272"/>
              <a:gd name="T25" fmla="*/ 2147483646 h 72"/>
              <a:gd name="T26" fmla="*/ 2147483646 w 272"/>
              <a:gd name="T27" fmla="*/ 2147483646 h 72"/>
              <a:gd name="T28" fmla="*/ 2147483646 w 272"/>
              <a:gd name="T29" fmla="*/ 2147483646 h 72"/>
              <a:gd name="T30" fmla="*/ 2147483646 w 272"/>
              <a:gd name="T31" fmla="*/ 2147483646 h 72"/>
              <a:gd name="T32" fmla="*/ 2147483646 w 272"/>
              <a:gd name="T33" fmla="*/ 2147483646 h 72"/>
              <a:gd name="T34" fmla="*/ 0 w 272"/>
              <a:gd name="T35" fmla="*/ 2147483646 h 72"/>
              <a:gd name="T36" fmla="*/ 2147483646 w 272"/>
              <a:gd name="T37" fmla="*/ 2147483646 h 72"/>
              <a:gd name="T38" fmla="*/ 2147483646 w 272"/>
              <a:gd name="T39" fmla="*/ 2147483646 h 72"/>
              <a:gd name="T40" fmla="*/ 2147483646 w 272"/>
              <a:gd name="T41" fmla="*/ 2147483646 h 72"/>
              <a:gd name="T42" fmla="*/ 2147483646 w 272"/>
              <a:gd name="T43" fmla="*/ 2147483646 h 72"/>
              <a:gd name="T44" fmla="*/ 2147483646 w 272"/>
              <a:gd name="T45" fmla="*/ 2147483646 h 72"/>
              <a:gd name="T46" fmla="*/ 2147483646 w 272"/>
              <a:gd name="T47" fmla="*/ 2147483646 h 72"/>
              <a:gd name="T48" fmla="*/ 2147483646 w 272"/>
              <a:gd name="T49" fmla="*/ 2147483646 h 72"/>
              <a:gd name="T50" fmla="*/ 2147483646 w 272"/>
              <a:gd name="T51" fmla="*/ 2147483646 h 72"/>
              <a:gd name="T52" fmla="*/ 2147483646 w 272"/>
              <a:gd name="T53" fmla="*/ 2147483646 h 72"/>
              <a:gd name="T54" fmla="*/ 2147483646 w 272"/>
              <a:gd name="T55" fmla="*/ 2147483646 h 72"/>
              <a:gd name="T56" fmla="*/ 2147483646 w 272"/>
              <a:gd name="T57" fmla="*/ 2147483646 h 72"/>
              <a:gd name="T58" fmla="*/ 2147483646 w 272"/>
              <a:gd name="T59" fmla="*/ 2147483646 h 72"/>
              <a:gd name="T60" fmla="*/ 2147483646 w 272"/>
              <a:gd name="T61" fmla="*/ 2147483646 h 72"/>
              <a:gd name="T62" fmla="*/ 2147483646 w 272"/>
              <a:gd name="T63" fmla="*/ 2147483646 h 72"/>
              <a:gd name="T64" fmla="*/ 2147483646 w 27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7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0" y="22"/>
                </a:lnTo>
                <a:lnTo>
                  <a:pt x="82" y="28"/>
                </a:lnTo>
                <a:lnTo>
                  <a:pt x="108" y="30"/>
                </a:lnTo>
                <a:lnTo>
                  <a:pt x="136" y="30"/>
                </a:lnTo>
                <a:lnTo>
                  <a:pt x="164" y="30"/>
                </a:lnTo>
                <a:lnTo>
                  <a:pt x="190" y="28"/>
                </a:lnTo>
                <a:lnTo>
                  <a:pt x="234" y="22"/>
                </a:lnTo>
                <a:lnTo>
                  <a:pt x="262" y="16"/>
                </a:lnTo>
                <a:lnTo>
                  <a:pt x="272" y="14"/>
                </a:lnTo>
                <a:lnTo>
                  <a:pt x="268" y="24"/>
                </a:lnTo>
                <a:lnTo>
                  <a:pt x="262" y="32"/>
                </a:lnTo>
                <a:lnTo>
                  <a:pt x="250" y="44"/>
                </a:lnTo>
                <a:lnTo>
                  <a:pt x="234" y="54"/>
                </a:lnTo>
                <a:lnTo>
                  <a:pt x="224" y="60"/>
                </a:lnTo>
                <a:lnTo>
                  <a:pt x="212" y="64"/>
                </a:lnTo>
                <a:lnTo>
                  <a:pt x="196" y="68"/>
                </a:lnTo>
                <a:lnTo>
                  <a:pt x="180" y="70"/>
                </a:lnTo>
                <a:lnTo>
                  <a:pt x="162" y="72"/>
                </a:lnTo>
                <a:lnTo>
                  <a:pt x="142" y="72"/>
                </a:lnTo>
                <a:lnTo>
                  <a:pt x="130" y="72"/>
                </a:lnTo>
                <a:lnTo>
                  <a:pt x="94" y="70"/>
                </a:lnTo>
                <a:lnTo>
                  <a:pt x="66" y="64"/>
                </a:lnTo>
                <a:lnTo>
                  <a:pt x="44" y="56"/>
                </a:lnTo>
                <a:lnTo>
                  <a:pt x="26" y="48"/>
                </a:lnTo>
                <a:lnTo>
                  <a:pt x="14" y="38"/>
                </a:lnTo>
                <a:lnTo>
                  <a:pt x="6" y="28"/>
                </a:lnTo>
                <a:lnTo>
                  <a:pt x="2" y="20"/>
                </a:lnTo>
                <a:lnTo>
                  <a:pt x="0" y="16"/>
                </a:lnTo>
                <a:lnTo>
                  <a:pt x="0" y="14"/>
                </a:lnTo>
                <a:lnTo>
                  <a:pt x="4" y="14"/>
                </a:lnTo>
                <a:lnTo>
                  <a:pt x="36" y="8"/>
                </a:lnTo>
                <a:lnTo>
                  <a:pt x="76" y="2"/>
                </a:lnTo>
                <a:lnTo>
                  <a:pt x="96" y="0"/>
                </a:lnTo>
                <a:lnTo>
                  <a:pt x="112" y="2"/>
                </a:lnTo>
                <a:lnTo>
                  <a:pt x="136" y="4"/>
                </a:lnTo>
                <a:lnTo>
                  <a:pt x="160" y="2"/>
                </a:lnTo>
                <a:lnTo>
                  <a:pt x="176" y="0"/>
                </a:lnTo>
                <a:lnTo>
                  <a:pt x="194" y="2"/>
                </a:lnTo>
                <a:lnTo>
                  <a:pt x="218" y="4"/>
                </a:lnTo>
                <a:lnTo>
                  <a:pt x="244" y="8"/>
                </a:lnTo>
                <a:lnTo>
                  <a:pt x="272" y="14"/>
                </a:lnTo>
                <a:lnTo>
                  <a:pt x="262" y="16"/>
                </a:lnTo>
                <a:lnTo>
                  <a:pt x="234" y="22"/>
                </a:lnTo>
                <a:lnTo>
                  <a:pt x="190" y="28"/>
                </a:lnTo>
                <a:lnTo>
                  <a:pt x="164" y="30"/>
                </a:lnTo>
                <a:lnTo>
                  <a:pt x="136" y="30"/>
                </a:lnTo>
                <a:lnTo>
                  <a:pt x="108" y="30"/>
                </a:lnTo>
                <a:lnTo>
                  <a:pt x="82" y="28"/>
                </a:lnTo>
                <a:lnTo>
                  <a:pt x="40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38233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51" name="Group 250"/>
          <p:cNvGrpSpPr/>
          <p:nvPr/>
        </p:nvGrpSpPr>
        <p:grpSpPr>
          <a:xfrm>
            <a:off x="3690170" y="2728993"/>
            <a:ext cx="233363" cy="406400"/>
            <a:chOff x="4498654" y="1543844"/>
            <a:chExt cx="233363" cy="406400"/>
          </a:xfrm>
          <a:solidFill>
            <a:schemeClr val="bg1"/>
          </a:solidFill>
        </p:grpSpPr>
        <p:sp>
          <p:nvSpPr>
            <p:cNvPr id="252" name="Freeform 15"/>
            <p:cNvSpPr>
              <a:spLocks/>
            </p:cNvSpPr>
            <p:nvPr/>
          </p:nvSpPr>
          <p:spPr bwMode="auto">
            <a:xfrm>
              <a:off x="4681539" y="1727994"/>
              <a:ext cx="33338" cy="222250"/>
            </a:xfrm>
            <a:custGeom>
              <a:avLst/>
              <a:gdLst>
                <a:gd name="T0" fmla="*/ 0 w 21"/>
                <a:gd name="T1" fmla="*/ 9 h 140"/>
                <a:gd name="T2" fmla="*/ 0 w 21"/>
                <a:gd name="T3" fmla="*/ 9 h 140"/>
                <a:gd name="T4" fmla="*/ 11 w 21"/>
                <a:gd name="T5" fmla="*/ 0 h 140"/>
                <a:gd name="T6" fmla="*/ 21 w 21"/>
                <a:gd name="T7" fmla="*/ 140 h 140"/>
                <a:gd name="T8" fmla="*/ 9 w 21"/>
                <a:gd name="T9" fmla="*/ 140 h 140"/>
                <a:gd name="T10" fmla="*/ 0 w 21"/>
                <a:gd name="T1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40">
                  <a:moveTo>
                    <a:pt x="0" y="9"/>
                  </a:moveTo>
                  <a:lnTo>
                    <a:pt x="0" y="9"/>
                  </a:lnTo>
                  <a:lnTo>
                    <a:pt x="11" y="0"/>
                  </a:lnTo>
                  <a:lnTo>
                    <a:pt x="21" y="140"/>
                  </a:lnTo>
                  <a:lnTo>
                    <a:pt x="9" y="140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253" name="Group 252"/>
            <p:cNvGrpSpPr/>
            <p:nvPr/>
          </p:nvGrpSpPr>
          <p:grpSpPr>
            <a:xfrm>
              <a:off x="4498654" y="1543844"/>
              <a:ext cx="233363" cy="404813"/>
              <a:chOff x="4514056" y="1540669"/>
              <a:chExt cx="233363" cy="404813"/>
            </a:xfrm>
            <a:grpFill/>
          </p:grpSpPr>
          <p:sp>
            <p:nvSpPr>
              <p:cNvPr id="254" name="Freeform 14"/>
              <p:cNvSpPr>
                <a:spLocks/>
              </p:cNvSpPr>
              <p:nvPr/>
            </p:nvSpPr>
            <p:spPr bwMode="auto">
              <a:xfrm>
                <a:off x="4514056" y="1540669"/>
                <a:ext cx="233363" cy="230188"/>
              </a:xfrm>
              <a:custGeom>
                <a:avLst/>
                <a:gdLst>
                  <a:gd name="T0" fmla="*/ 89 w 147"/>
                  <a:gd name="T1" fmla="*/ 0 h 145"/>
                  <a:gd name="T2" fmla="*/ 147 w 147"/>
                  <a:gd name="T3" fmla="*/ 88 h 145"/>
                  <a:gd name="T4" fmla="*/ 147 w 147"/>
                  <a:gd name="T5" fmla="*/ 88 h 145"/>
                  <a:gd name="T6" fmla="*/ 140 w 147"/>
                  <a:gd name="T7" fmla="*/ 96 h 145"/>
                  <a:gd name="T8" fmla="*/ 125 w 147"/>
                  <a:gd name="T9" fmla="*/ 115 h 145"/>
                  <a:gd name="T10" fmla="*/ 125 w 147"/>
                  <a:gd name="T11" fmla="*/ 115 h 145"/>
                  <a:gd name="T12" fmla="*/ 114 w 147"/>
                  <a:gd name="T13" fmla="*/ 124 h 145"/>
                  <a:gd name="T14" fmla="*/ 114 w 147"/>
                  <a:gd name="T15" fmla="*/ 124 h 145"/>
                  <a:gd name="T16" fmla="*/ 104 w 147"/>
                  <a:gd name="T17" fmla="*/ 132 h 145"/>
                  <a:gd name="T18" fmla="*/ 93 w 147"/>
                  <a:gd name="T19" fmla="*/ 138 h 145"/>
                  <a:gd name="T20" fmla="*/ 82 w 147"/>
                  <a:gd name="T21" fmla="*/ 144 h 145"/>
                  <a:gd name="T22" fmla="*/ 77 w 147"/>
                  <a:gd name="T23" fmla="*/ 145 h 145"/>
                  <a:gd name="T24" fmla="*/ 72 w 147"/>
                  <a:gd name="T25" fmla="*/ 145 h 145"/>
                  <a:gd name="T26" fmla="*/ 72 w 147"/>
                  <a:gd name="T27" fmla="*/ 145 h 145"/>
                  <a:gd name="T28" fmla="*/ 65 w 147"/>
                  <a:gd name="T29" fmla="*/ 145 h 145"/>
                  <a:gd name="T30" fmla="*/ 59 w 147"/>
                  <a:gd name="T31" fmla="*/ 142 h 145"/>
                  <a:gd name="T32" fmla="*/ 52 w 147"/>
                  <a:gd name="T33" fmla="*/ 140 h 145"/>
                  <a:gd name="T34" fmla="*/ 46 w 147"/>
                  <a:gd name="T35" fmla="*/ 136 h 145"/>
                  <a:gd name="T36" fmla="*/ 33 w 147"/>
                  <a:gd name="T37" fmla="*/ 126 h 145"/>
                  <a:gd name="T38" fmla="*/ 21 w 147"/>
                  <a:gd name="T39" fmla="*/ 116 h 145"/>
                  <a:gd name="T40" fmla="*/ 21 w 147"/>
                  <a:gd name="T41" fmla="*/ 116 h 145"/>
                  <a:gd name="T42" fmla="*/ 5 w 147"/>
                  <a:gd name="T43" fmla="*/ 100 h 145"/>
                  <a:gd name="T44" fmla="*/ 0 w 147"/>
                  <a:gd name="T45" fmla="*/ 94 h 145"/>
                  <a:gd name="T46" fmla="*/ 61 w 147"/>
                  <a:gd name="T47" fmla="*/ 0 h 145"/>
                  <a:gd name="T48" fmla="*/ 89 w 147"/>
                  <a:gd name="T49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7" h="145">
                    <a:moveTo>
                      <a:pt x="89" y="0"/>
                    </a:moveTo>
                    <a:lnTo>
                      <a:pt x="147" y="88"/>
                    </a:lnTo>
                    <a:lnTo>
                      <a:pt x="147" y="88"/>
                    </a:lnTo>
                    <a:lnTo>
                      <a:pt x="140" y="96"/>
                    </a:lnTo>
                    <a:lnTo>
                      <a:pt x="125" y="115"/>
                    </a:lnTo>
                    <a:lnTo>
                      <a:pt x="125" y="115"/>
                    </a:lnTo>
                    <a:lnTo>
                      <a:pt x="114" y="124"/>
                    </a:lnTo>
                    <a:lnTo>
                      <a:pt x="114" y="124"/>
                    </a:lnTo>
                    <a:lnTo>
                      <a:pt x="104" y="132"/>
                    </a:lnTo>
                    <a:lnTo>
                      <a:pt x="93" y="138"/>
                    </a:lnTo>
                    <a:lnTo>
                      <a:pt x="82" y="144"/>
                    </a:lnTo>
                    <a:lnTo>
                      <a:pt x="77" y="145"/>
                    </a:lnTo>
                    <a:lnTo>
                      <a:pt x="72" y="145"/>
                    </a:lnTo>
                    <a:lnTo>
                      <a:pt x="72" y="145"/>
                    </a:lnTo>
                    <a:lnTo>
                      <a:pt x="65" y="145"/>
                    </a:lnTo>
                    <a:lnTo>
                      <a:pt x="59" y="142"/>
                    </a:lnTo>
                    <a:lnTo>
                      <a:pt x="52" y="140"/>
                    </a:lnTo>
                    <a:lnTo>
                      <a:pt x="46" y="136"/>
                    </a:lnTo>
                    <a:lnTo>
                      <a:pt x="33" y="126"/>
                    </a:lnTo>
                    <a:lnTo>
                      <a:pt x="21" y="116"/>
                    </a:lnTo>
                    <a:lnTo>
                      <a:pt x="21" y="116"/>
                    </a:lnTo>
                    <a:lnTo>
                      <a:pt x="5" y="100"/>
                    </a:lnTo>
                    <a:lnTo>
                      <a:pt x="0" y="94"/>
                    </a:lnTo>
                    <a:lnTo>
                      <a:pt x="61" y="0"/>
                    </a:lnTo>
                    <a:lnTo>
                      <a:pt x="8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5" name="Freeform 16"/>
              <p:cNvSpPr>
                <a:spLocks/>
              </p:cNvSpPr>
              <p:nvPr/>
            </p:nvSpPr>
            <p:spPr bwMode="auto">
              <a:xfrm>
                <a:off x="4529931" y="1724819"/>
                <a:ext cx="179388" cy="220663"/>
              </a:xfrm>
              <a:custGeom>
                <a:avLst/>
                <a:gdLst>
                  <a:gd name="T0" fmla="*/ 104 w 113"/>
                  <a:gd name="T1" fmla="*/ 8 h 139"/>
                  <a:gd name="T2" fmla="*/ 113 w 113"/>
                  <a:gd name="T3" fmla="*/ 139 h 139"/>
                  <a:gd name="T4" fmla="*/ 0 w 113"/>
                  <a:gd name="T5" fmla="*/ 139 h 139"/>
                  <a:gd name="T6" fmla="*/ 11 w 113"/>
                  <a:gd name="T7" fmla="*/ 0 h 139"/>
                  <a:gd name="T8" fmla="*/ 11 w 113"/>
                  <a:gd name="T9" fmla="*/ 0 h 139"/>
                  <a:gd name="T10" fmla="*/ 23 w 113"/>
                  <a:gd name="T11" fmla="*/ 10 h 139"/>
                  <a:gd name="T12" fmla="*/ 36 w 113"/>
                  <a:gd name="T13" fmla="*/ 20 h 139"/>
                  <a:gd name="T14" fmla="*/ 42 w 113"/>
                  <a:gd name="T15" fmla="*/ 24 h 139"/>
                  <a:gd name="T16" fmla="*/ 49 w 113"/>
                  <a:gd name="T17" fmla="*/ 26 h 139"/>
                  <a:gd name="T18" fmla="*/ 55 w 113"/>
                  <a:gd name="T19" fmla="*/ 29 h 139"/>
                  <a:gd name="T20" fmla="*/ 62 w 113"/>
                  <a:gd name="T21" fmla="*/ 29 h 139"/>
                  <a:gd name="T22" fmla="*/ 62 w 113"/>
                  <a:gd name="T23" fmla="*/ 29 h 139"/>
                  <a:gd name="T24" fmla="*/ 67 w 113"/>
                  <a:gd name="T25" fmla="*/ 29 h 139"/>
                  <a:gd name="T26" fmla="*/ 72 w 113"/>
                  <a:gd name="T27" fmla="*/ 28 h 139"/>
                  <a:gd name="T28" fmla="*/ 83 w 113"/>
                  <a:gd name="T29" fmla="*/ 22 h 139"/>
                  <a:gd name="T30" fmla="*/ 94 w 113"/>
                  <a:gd name="T31" fmla="*/ 16 h 139"/>
                  <a:gd name="T32" fmla="*/ 104 w 113"/>
                  <a:gd name="T33" fmla="*/ 8 h 139"/>
                  <a:gd name="T34" fmla="*/ 104 w 113"/>
                  <a:gd name="T35" fmla="*/ 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3" h="139">
                    <a:moveTo>
                      <a:pt x="104" y="8"/>
                    </a:moveTo>
                    <a:lnTo>
                      <a:pt x="113" y="139"/>
                    </a:lnTo>
                    <a:lnTo>
                      <a:pt x="0" y="139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23" y="10"/>
                    </a:lnTo>
                    <a:lnTo>
                      <a:pt x="36" y="20"/>
                    </a:lnTo>
                    <a:lnTo>
                      <a:pt x="42" y="24"/>
                    </a:lnTo>
                    <a:lnTo>
                      <a:pt x="49" y="26"/>
                    </a:lnTo>
                    <a:lnTo>
                      <a:pt x="55" y="29"/>
                    </a:lnTo>
                    <a:lnTo>
                      <a:pt x="62" y="29"/>
                    </a:lnTo>
                    <a:lnTo>
                      <a:pt x="62" y="29"/>
                    </a:lnTo>
                    <a:lnTo>
                      <a:pt x="67" y="29"/>
                    </a:lnTo>
                    <a:lnTo>
                      <a:pt x="72" y="28"/>
                    </a:lnTo>
                    <a:lnTo>
                      <a:pt x="83" y="22"/>
                    </a:lnTo>
                    <a:lnTo>
                      <a:pt x="94" y="16"/>
                    </a:lnTo>
                    <a:lnTo>
                      <a:pt x="104" y="8"/>
                    </a:lnTo>
                    <a:lnTo>
                      <a:pt x="104" y="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256" name="Group 255"/>
          <p:cNvGrpSpPr/>
          <p:nvPr/>
        </p:nvGrpSpPr>
        <p:grpSpPr>
          <a:xfrm>
            <a:off x="3502374" y="2516268"/>
            <a:ext cx="617538" cy="614363"/>
            <a:chOff x="4310858" y="1331119"/>
            <a:chExt cx="617538" cy="614363"/>
          </a:xfrm>
          <a:pattFill prst="pct90">
            <a:fgClr>
              <a:srgbClr val="00B050"/>
            </a:fgClr>
            <a:bgClr>
              <a:schemeClr val="bg1"/>
            </a:bgClr>
          </a:pattFill>
        </p:grpSpPr>
        <p:sp>
          <p:nvSpPr>
            <p:cNvPr id="257" name="Freeform 11"/>
            <p:cNvSpPr>
              <a:spLocks/>
            </p:cNvSpPr>
            <p:nvPr/>
          </p:nvSpPr>
          <p:spPr bwMode="auto">
            <a:xfrm>
              <a:off x="4641058" y="1331119"/>
              <a:ext cx="287338" cy="419100"/>
            </a:xfrm>
            <a:custGeom>
              <a:avLst/>
              <a:gdLst>
                <a:gd name="T0" fmla="*/ 170 w 181"/>
                <a:gd name="T1" fmla="*/ 32 h 264"/>
                <a:gd name="T2" fmla="*/ 181 w 181"/>
                <a:gd name="T3" fmla="*/ 76 h 264"/>
                <a:gd name="T4" fmla="*/ 181 w 181"/>
                <a:gd name="T5" fmla="*/ 76 h 264"/>
                <a:gd name="T6" fmla="*/ 181 w 181"/>
                <a:gd name="T7" fmla="*/ 76 h 264"/>
                <a:gd name="T8" fmla="*/ 175 w 181"/>
                <a:gd name="T9" fmla="*/ 130 h 264"/>
                <a:gd name="T10" fmla="*/ 167 w 181"/>
                <a:gd name="T11" fmla="*/ 182 h 264"/>
                <a:gd name="T12" fmla="*/ 85 w 181"/>
                <a:gd name="T13" fmla="*/ 264 h 264"/>
                <a:gd name="T14" fmla="*/ 58 w 181"/>
                <a:gd name="T15" fmla="*/ 220 h 264"/>
                <a:gd name="T16" fmla="*/ 0 w 181"/>
                <a:gd name="T17" fmla="*/ 132 h 264"/>
                <a:gd name="T18" fmla="*/ 0 w 181"/>
                <a:gd name="T19" fmla="*/ 128 h 264"/>
                <a:gd name="T20" fmla="*/ 0 w 181"/>
                <a:gd name="T21" fmla="*/ 128 h 264"/>
                <a:gd name="T22" fmla="*/ 13 w 181"/>
                <a:gd name="T23" fmla="*/ 124 h 264"/>
                <a:gd name="T24" fmla="*/ 26 w 181"/>
                <a:gd name="T25" fmla="*/ 119 h 264"/>
                <a:gd name="T26" fmla="*/ 41 w 181"/>
                <a:gd name="T27" fmla="*/ 111 h 264"/>
                <a:gd name="T28" fmla="*/ 54 w 181"/>
                <a:gd name="T29" fmla="*/ 103 h 264"/>
                <a:gd name="T30" fmla="*/ 68 w 181"/>
                <a:gd name="T31" fmla="*/ 93 h 264"/>
                <a:gd name="T32" fmla="*/ 82 w 181"/>
                <a:gd name="T33" fmla="*/ 82 h 264"/>
                <a:gd name="T34" fmla="*/ 107 w 181"/>
                <a:gd name="T35" fmla="*/ 59 h 264"/>
                <a:gd name="T36" fmla="*/ 129 w 181"/>
                <a:gd name="T37" fmla="*/ 36 h 264"/>
                <a:gd name="T38" fmla="*/ 146 w 181"/>
                <a:gd name="T39" fmla="*/ 18 h 264"/>
                <a:gd name="T40" fmla="*/ 162 w 181"/>
                <a:gd name="T41" fmla="*/ 0 h 264"/>
                <a:gd name="T42" fmla="*/ 170 w 181"/>
                <a:gd name="T43" fmla="*/ 3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64">
                  <a:moveTo>
                    <a:pt x="170" y="32"/>
                  </a:moveTo>
                  <a:lnTo>
                    <a:pt x="181" y="76"/>
                  </a:lnTo>
                  <a:lnTo>
                    <a:pt x="181" y="76"/>
                  </a:lnTo>
                  <a:lnTo>
                    <a:pt x="181" y="76"/>
                  </a:lnTo>
                  <a:lnTo>
                    <a:pt x="175" y="130"/>
                  </a:lnTo>
                  <a:lnTo>
                    <a:pt x="167" y="182"/>
                  </a:lnTo>
                  <a:lnTo>
                    <a:pt x="85" y="264"/>
                  </a:lnTo>
                  <a:lnTo>
                    <a:pt x="58" y="220"/>
                  </a:lnTo>
                  <a:lnTo>
                    <a:pt x="0" y="132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13" y="124"/>
                  </a:lnTo>
                  <a:lnTo>
                    <a:pt x="26" y="119"/>
                  </a:lnTo>
                  <a:lnTo>
                    <a:pt x="41" y="111"/>
                  </a:lnTo>
                  <a:lnTo>
                    <a:pt x="54" y="103"/>
                  </a:lnTo>
                  <a:lnTo>
                    <a:pt x="68" y="93"/>
                  </a:lnTo>
                  <a:lnTo>
                    <a:pt x="82" y="82"/>
                  </a:lnTo>
                  <a:lnTo>
                    <a:pt x="107" y="59"/>
                  </a:lnTo>
                  <a:lnTo>
                    <a:pt x="129" y="36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70" y="3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8" name="Freeform 13"/>
            <p:cNvSpPr>
              <a:spLocks/>
            </p:cNvSpPr>
            <p:nvPr/>
          </p:nvSpPr>
          <p:spPr bwMode="auto">
            <a:xfrm>
              <a:off x="4698208" y="1620044"/>
              <a:ext cx="207963" cy="325438"/>
            </a:xfrm>
            <a:custGeom>
              <a:avLst/>
              <a:gdLst>
                <a:gd name="T0" fmla="*/ 49 w 131"/>
                <a:gd name="T1" fmla="*/ 82 h 205"/>
                <a:gd name="T2" fmla="*/ 131 w 131"/>
                <a:gd name="T3" fmla="*/ 0 h 205"/>
                <a:gd name="T4" fmla="*/ 131 w 131"/>
                <a:gd name="T5" fmla="*/ 0 h 205"/>
                <a:gd name="T6" fmla="*/ 122 w 131"/>
                <a:gd name="T7" fmla="*/ 53 h 205"/>
                <a:gd name="T8" fmla="*/ 111 w 131"/>
                <a:gd name="T9" fmla="*/ 104 h 205"/>
                <a:gd name="T10" fmla="*/ 99 w 131"/>
                <a:gd name="T11" fmla="*/ 155 h 205"/>
                <a:gd name="T12" fmla="*/ 86 w 131"/>
                <a:gd name="T13" fmla="*/ 205 h 205"/>
                <a:gd name="T14" fmla="*/ 10 w 131"/>
                <a:gd name="T15" fmla="*/ 205 h 205"/>
                <a:gd name="T16" fmla="*/ 0 w 131"/>
                <a:gd name="T17" fmla="*/ 65 h 205"/>
                <a:gd name="T18" fmla="*/ 0 w 131"/>
                <a:gd name="T19" fmla="*/ 65 h 205"/>
                <a:gd name="T20" fmla="*/ 15 w 131"/>
                <a:gd name="T21" fmla="*/ 46 h 205"/>
                <a:gd name="T22" fmla="*/ 22 w 131"/>
                <a:gd name="T23" fmla="*/ 38 h 205"/>
                <a:gd name="T24" fmla="*/ 49 w 131"/>
                <a:gd name="T25" fmla="*/ 8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05">
                  <a:moveTo>
                    <a:pt x="49" y="82"/>
                  </a:moveTo>
                  <a:lnTo>
                    <a:pt x="131" y="0"/>
                  </a:lnTo>
                  <a:lnTo>
                    <a:pt x="131" y="0"/>
                  </a:lnTo>
                  <a:lnTo>
                    <a:pt x="122" y="53"/>
                  </a:lnTo>
                  <a:lnTo>
                    <a:pt x="111" y="104"/>
                  </a:lnTo>
                  <a:lnTo>
                    <a:pt x="99" y="155"/>
                  </a:lnTo>
                  <a:lnTo>
                    <a:pt x="86" y="205"/>
                  </a:lnTo>
                  <a:lnTo>
                    <a:pt x="10" y="20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5" y="46"/>
                  </a:lnTo>
                  <a:lnTo>
                    <a:pt x="22" y="38"/>
                  </a:lnTo>
                  <a:lnTo>
                    <a:pt x="49" y="82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9" name="Freeform 17"/>
            <p:cNvSpPr>
              <a:spLocks/>
            </p:cNvSpPr>
            <p:nvPr/>
          </p:nvSpPr>
          <p:spPr bwMode="auto">
            <a:xfrm>
              <a:off x="4310858" y="1331119"/>
              <a:ext cx="285750" cy="419100"/>
            </a:xfrm>
            <a:custGeom>
              <a:avLst/>
              <a:gdLst>
                <a:gd name="T0" fmla="*/ 180 w 180"/>
                <a:gd name="T1" fmla="*/ 128 h 264"/>
                <a:gd name="T2" fmla="*/ 180 w 180"/>
                <a:gd name="T3" fmla="*/ 132 h 264"/>
                <a:gd name="T4" fmla="*/ 119 w 180"/>
                <a:gd name="T5" fmla="*/ 226 h 264"/>
                <a:gd name="T6" fmla="*/ 94 w 180"/>
                <a:gd name="T7" fmla="*/ 264 h 264"/>
                <a:gd name="T8" fmla="*/ 14 w 180"/>
                <a:gd name="T9" fmla="*/ 182 h 264"/>
                <a:gd name="T10" fmla="*/ 14 w 180"/>
                <a:gd name="T11" fmla="*/ 182 h 264"/>
                <a:gd name="T12" fmla="*/ 6 w 180"/>
                <a:gd name="T13" fmla="*/ 135 h 264"/>
                <a:gd name="T14" fmla="*/ 0 w 180"/>
                <a:gd name="T15" fmla="*/ 88 h 264"/>
                <a:gd name="T16" fmla="*/ 0 w 180"/>
                <a:gd name="T17" fmla="*/ 88 h 264"/>
                <a:gd name="T18" fmla="*/ 11 w 180"/>
                <a:gd name="T19" fmla="*/ 32 h 264"/>
                <a:gd name="T20" fmla="*/ 17 w 180"/>
                <a:gd name="T21" fmla="*/ 0 h 264"/>
                <a:gd name="T22" fmla="*/ 17 w 180"/>
                <a:gd name="T23" fmla="*/ 0 h 264"/>
                <a:gd name="T24" fmla="*/ 33 w 180"/>
                <a:gd name="T25" fmla="*/ 18 h 264"/>
                <a:gd name="T26" fmla="*/ 52 w 180"/>
                <a:gd name="T27" fmla="*/ 36 h 264"/>
                <a:gd name="T28" fmla="*/ 74 w 180"/>
                <a:gd name="T29" fmla="*/ 59 h 264"/>
                <a:gd name="T30" fmla="*/ 99 w 180"/>
                <a:gd name="T31" fmla="*/ 82 h 264"/>
                <a:gd name="T32" fmla="*/ 112 w 180"/>
                <a:gd name="T33" fmla="*/ 93 h 264"/>
                <a:gd name="T34" fmla="*/ 125 w 180"/>
                <a:gd name="T35" fmla="*/ 103 h 264"/>
                <a:gd name="T36" fmla="*/ 140 w 180"/>
                <a:gd name="T37" fmla="*/ 111 h 264"/>
                <a:gd name="T38" fmla="*/ 153 w 180"/>
                <a:gd name="T39" fmla="*/ 119 h 264"/>
                <a:gd name="T40" fmla="*/ 167 w 180"/>
                <a:gd name="T41" fmla="*/ 124 h 264"/>
                <a:gd name="T42" fmla="*/ 180 w 180"/>
                <a:gd name="T43" fmla="*/ 128 h 264"/>
                <a:gd name="T44" fmla="*/ 180 w 180"/>
                <a:gd name="T45" fmla="*/ 128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80" h="264">
                  <a:moveTo>
                    <a:pt x="180" y="128"/>
                  </a:moveTo>
                  <a:lnTo>
                    <a:pt x="180" y="132"/>
                  </a:lnTo>
                  <a:lnTo>
                    <a:pt x="119" y="226"/>
                  </a:lnTo>
                  <a:lnTo>
                    <a:pt x="94" y="264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6" y="135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11" y="3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33" y="18"/>
                  </a:lnTo>
                  <a:lnTo>
                    <a:pt x="52" y="36"/>
                  </a:lnTo>
                  <a:lnTo>
                    <a:pt x="74" y="59"/>
                  </a:lnTo>
                  <a:lnTo>
                    <a:pt x="99" y="82"/>
                  </a:lnTo>
                  <a:lnTo>
                    <a:pt x="112" y="93"/>
                  </a:lnTo>
                  <a:lnTo>
                    <a:pt x="125" y="103"/>
                  </a:lnTo>
                  <a:lnTo>
                    <a:pt x="140" y="111"/>
                  </a:lnTo>
                  <a:lnTo>
                    <a:pt x="153" y="119"/>
                  </a:lnTo>
                  <a:lnTo>
                    <a:pt x="167" y="124"/>
                  </a:lnTo>
                  <a:lnTo>
                    <a:pt x="180" y="128"/>
                  </a:lnTo>
                  <a:lnTo>
                    <a:pt x="180" y="128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60" name="Freeform 18"/>
            <p:cNvSpPr>
              <a:spLocks/>
            </p:cNvSpPr>
            <p:nvPr/>
          </p:nvSpPr>
          <p:spPr bwMode="auto">
            <a:xfrm>
              <a:off x="4333083" y="1620044"/>
              <a:ext cx="200025" cy="325438"/>
            </a:xfrm>
            <a:custGeom>
              <a:avLst/>
              <a:gdLst>
                <a:gd name="T0" fmla="*/ 126 w 126"/>
                <a:gd name="T1" fmla="*/ 66 h 205"/>
                <a:gd name="T2" fmla="*/ 115 w 126"/>
                <a:gd name="T3" fmla="*/ 205 h 205"/>
                <a:gd name="T4" fmla="*/ 44 w 126"/>
                <a:gd name="T5" fmla="*/ 205 h 205"/>
                <a:gd name="T6" fmla="*/ 44 w 126"/>
                <a:gd name="T7" fmla="*/ 205 h 205"/>
                <a:gd name="T8" fmla="*/ 44 w 126"/>
                <a:gd name="T9" fmla="*/ 205 h 205"/>
                <a:gd name="T10" fmla="*/ 31 w 126"/>
                <a:gd name="T11" fmla="*/ 155 h 205"/>
                <a:gd name="T12" fmla="*/ 19 w 126"/>
                <a:gd name="T13" fmla="*/ 104 h 205"/>
                <a:gd name="T14" fmla="*/ 9 w 126"/>
                <a:gd name="T15" fmla="*/ 53 h 205"/>
                <a:gd name="T16" fmla="*/ 0 w 126"/>
                <a:gd name="T17" fmla="*/ 0 h 205"/>
                <a:gd name="T18" fmla="*/ 80 w 126"/>
                <a:gd name="T19" fmla="*/ 82 h 205"/>
                <a:gd name="T20" fmla="*/ 105 w 126"/>
                <a:gd name="T21" fmla="*/ 44 h 205"/>
                <a:gd name="T22" fmla="*/ 105 w 126"/>
                <a:gd name="T23" fmla="*/ 44 h 205"/>
                <a:gd name="T24" fmla="*/ 110 w 126"/>
                <a:gd name="T25" fmla="*/ 50 h 205"/>
                <a:gd name="T26" fmla="*/ 126 w 126"/>
                <a:gd name="T27" fmla="*/ 66 h 205"/>
                <a:gd name="T28" fmla="*/ 126 w 126"/>
                <a:gd name="T29" fmla="*/ 66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6" h="205">
                  <a:moveTo>
                    <a:pt x="126" y="66"/>
                  </a:moveTo>
                  <a:lnTo>
                    <a:pt x="115" y="205"/>
                  </a:lnTo>
                  <a:lnTo>
                    <a:pt x="44" y="205"/>
                  </a:lnTo>
                  <a:lnTo>
                    <a:pt x="44" y="205"/>
                  </a:lnTo>
                  <a:lnTo>
                    <a:pt x="44" y="205"/>
                  </a:lnTo>
                  <a:lnTo>
                    <a:pt x="31" y="155"/>
                  </a:lnTo>
                  <a:lnTo>
                    <a:pt x="19" y="104"/>
                  </a:lnTo>
                  <a:lnTo>
                    <a:pt x="9" y="53"/>
                  </a:lnTo>
                  <a:lnTo>
                    <a:pt x="0" y="0"/>
                  </a:lnTo>
                  <a:lnTo>
                    <a:pt x="80" y="82"/>
                  </a:lnTo>
                  <a:lnTo>
                    <a:pt x="105" y="44"/>
                  </a:lnTo>
                  <a:lnTo>
                    <a:pt x="105" y="44"/>
                  </a:lnTo>
                  <a:lnTo>
                    <a:pt x="110" y="50"/>
                  </a:lnTo>
                  <a:lnTo>
                    <a:pt x="126" y="66"/>
                  </a:lnTo>
                  <a:lnTo>
                    <a:pt x="126" y="6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2928491" y="2555956"/>
            <a:ext cx="1787525" cy="576262"/>
            <a:chOff x="3736975" y="1370807"/>
            <a:chExt cx="1787525" cy="576262"/>
          </a:xfrm>
          <a:solidFill>
            <a:schemeClr val="bg2"/>
          </a:solidFill>
        </p:grpSpPr>
        <p:sp>
          <p:nvSpPr>
            <p:cNvPr id="262" name="Freeform 12"/>
            <p:cNvSpPr>
              <a:spLocks/>
            </p:cNvSpPr>
            <p:nvPr/>
          </p:nvSpPr>
          <p:spPr bwMode="auto">
            <a:xfrm>
              <a:off x="4835526" y="1375569"/>
              <a:ext cx="106363" cy="571500"/>
            </a:xfrm>
            <a:custGeom>
              <a:avLst/>
              <a:gdLst>
                <a:gd name="T0" fmla="*/ 67 w 67"/>
                <a:gd name="T1" fmla="*/ 7 h 360"/>
                <a:gd name="T2" fmla="*/ 67 w 67"/>
                <a:gd name="T3" fmla="*/ 7 h 360"/>
                <a:gd name="T4" fmla="*/ 66 w 67"/>
                <a:gd name="T5" fmla="*/ 51 h 360"/>
                <a:gd name="T6" fmla="*/ 63 w 67"/>
                <a:gd name="T7" fmla="*/ 97 h 360"/>
                <a:gd name="T8" fmla="*/ 61 w 67"/>
                <a:gd name="T9" fmla="*/ 142 h 360"/>
                <a:gd name="T10" fmla="*/ 56 w 67"/>
                <a:gd name="T11" fmla="*/ 185 h 360"/>
                <a:gd name="T12" fmla="*/ 49 w 67"/>
                <a:gd name="T13" fmla="*/ 230 h 360"/>
                <a:gd name="T14" fmla="*/ 41 w 67"/>
                <a:gd name="T15" fmla="*/ 275 h 360"/>
                <a:gd name="T16" fmla="*/ 32 w 67"/>
                <a:gd name="T17" fmla="*/ 318 h 360"/>
                <a:gd name="T18" fmla="*/ 23 w 67"/>
                <a:gd name="T19" fmla="*/ 360 h 360"/>
                <a:gd name="T20" fmla="*/ 0 w 67"/>
                <a:gd name="T21" fmla="*/ 360 h 360"/>
                <a:gd name="T22" fmla="*/ 0 w 67"/>
                <a:gd name="T23" fmla="*/ 360 h 360"/>
                <a:gd name="T24" fmla="*/ 13 w 67"/>
                <a:gd name="T25" fmla="*/ 310 h 360"/>
                <a:gd name="T26" fmla="*/ 25 w 67"/>
                <a:gd name="T27" fmla="*/ 259 h 360"/>
                <a:gd name="T28" fmla="*/ 36 w 67"/>
                <a:gd name="T29" fmla="*/ 208 h 360"/>
                <a:gd name="T30" fmla="*/ 45 w 67"/>
                <a:gd name="T31" fmla="*/ 155 h 360"/>
                <a:gd name="T32" fmla="*/ 45 w 67"/>
                <a:gd name="T33" fmla="*/ 155 h 360"/>
                <a:gd name="T34" fmla="*/ 53 w 67"/>
                <a:gd name="T35" fmla="*/ 103 h 360"/>
                <a:gd name="T36" fmla="*/ 59 w 67"/>
                <a:gd name="T37" fmla="*/ 49 h 360"/>
                <a:gd name="T38" fmla="*/ 59 w 67"/>
                <a:gd name="T39" fmla="*/ 49 h 360"/>
                <a:gd name="T40" fmla="*/ 59 w 67"/>
                <a:gd name="T41" fmla="*/ 49 h 360"/>
                <a:gd name="T42" fmla="*/ 61 w 67"/>
                <a:gd name="T43" fmla="*/ 26 h 360"/>
                <a:gd name="T44" fmla="*/ 61 w 67"/>
                <a:gd name="T45" fmla="*/ 0 h 360"/>
                <a:gd name="T46" fmla="*/ 67 w 67"/>
                <a:gd name="T47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7" h="360">
                  <a:moveTo>
                    <a:pt x="67" y="7"/>
                  </a:moveTo>
                  <a:lnTo>
                    <a:pt x="67" y="7"/>
                  </a:lnTo>
                  <a:lnTo>
                    <a:pt x="66" y="51"/>
                  </a:lnTo>
                  <a:lnTo>
                    <a:pt x="63" y="97"/>
                  </a:lnTo>
                  <a:lnTo>
                    <a:pt x="61" y="142"/>
                  </a:lnTo>
                  <a:lnTo>
                    <a:pt x="56" y="185"/>
                  </a:lnTo>
                  <a:lnTo>
                    <a:pt x="49" y="230"/>
                  </a:lnTo>
                  <a:lnTo>
                    <a:pt x="41" y="275"/>
                  </a:lnTo>
                  <a:lnTo>
                    <a:pt x="32" y="318"/>
                  </a:lnTo>
                  <a:lnTo>
                    <a:pt x="23" y="36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13" y="310"/>
                  </a:lnTo>
                  <a:lnTo>
                    <a:pt x="25" y="259"/>
                  </a:lnTo>
                  <a:lnTo>
                    <a:pt x="36" y="208"/>
                  </a:lnTo>
                  <a:lnTo>
                    <a:pt x="45" y="155"/>
                  </a:lnTo>
                  <a:lnTo>
                    <a:pt x="45" y="155"/>
                  </a:lnTo>
                  <a:lnTo>
                    <a:pt x="53" y="103"/>
                  </a:lnTo>
                  <a:lnTo>
                    <a:pt x="59" y="49"/>
                  </a:lnTo>
                  <a:lnTo>
                    <a:pt x="59" y="49"/>
                  </a:lnTo>
                  <a:lnTo>
                    <a:pt x="59" y="49"/>
                  </a:lnTo>
                  <a:lnTo>
                    <a:pt x="61" y="26"/>
                  </a:lnTo>
                  <a:lnTo>
                    <a:pt x="61" y="0"/>
                  </a:lnTo>
                  <a:lnTo>
                    <a:pt x="67" y="7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63" name="Freeform 20"/>
            <p:cNvSpPr>
              <a:spLocks/>
            </p:cNvSpPr>
            <p:nvPr/>
          </p:nvSpPr>
          <p:spPr bwMode="auto">
            <a:xfrm>
              <a:off x="4305301" y="1420019"/>
              <a:ext cx="98425" cy="527050"/>
            </a:xfrm>
            <a:custGeom>
              <a:avLst/>
              <a:gdLst>
                <a:gd name="T0" fmla="*/ 4 w 62"/>
                <a:gd name="T1" fmla="*/ 33 h 332"/>
                <a:gd name="T2" fmla="*/ 4 w 62"/>
                <a:gd name="T3" fmla="*/ 33 h 332"/>
                <a:gd name="T4" fmla="*/ 10 w 62"/>
                <a:gd name="T5" fmla="*/ 80 h 332"/>
                <a:gd name="T6" fmla="*/ 18 w 62"/>
                <a:gd name="T7" fmla="*/ 127 h 332"/>
                <a:gd name="T8" fmla="*/ 18 w 62"/>
                <a:gd name="T9" fmla="*/ 127 h 332"/>
                <a:gd name="T10" fmla="*/ 27 w 62"/>
                <a:gd name="T11" fmla="*/ 180 h 332"/>
                <a:gd name="T12" fmla="*/ 37 w 62"/>
                <a:gd name="T13" fmla="*/ 231 h 332"/>
                <a:gd name="T14" fmla="*/ 49 w 62"/>
                <a:gd name="T15" fmla="*/ 282 h 332"/>
                <a:gd name="T16" fmla="*/ 62 w 62"/>
                <a:gd name="T17" fmla="*/ 332 h 332"/>
                <a:gd name="T18" fmla="*/ 62 w 62"/>
                <a:gd name="T19" fmla="*/ 332 h 332"/>
                <a:gd name="T20" fmla="*/ 39 w 62"/>
                <a:gd name="T21" fmla="*/ 332 h 332"/>
                <a:gd name="T22" fmla="*/ 39 w 62"/>
                <a:gd name="T23" fmla="*/ 332 h 332"/>
                <a:gd name="T24" fmla="*/ 29 w 62"/>
                <a:gd name="T25" fmla="*/ 293 h 332"/>
                <a:gd name="T26" fmla="*/ 20 w 62"/>
                <a:gd name="T27" fmla="*/ 253 h 332"/>
                <a:gd name="T28" fmla="*/ 14 w 62"/>
                <a:gd name="T29" fmla="*/ 211 h 332"/>
                <a:gd name="T30" fmla="*/ 8 w 62"/>
                <a:gd name="T31" fmla="*/ 169 h 332"/>
                <a:gd name="T32" fmla="*/ 3 w 62"/>
                <a:gd name="T33" fmla="*/ 127 h 332"/>
                <a:gd name="T34" fmla="*/ 0 w 62"/>
                <a:gd name="T35" fmla="*/ 85 h 332"/>
                <a:gd name="T36" fmla="*/ 0 w 62"/>
                <a:gd name="T37" fmla="*/ 42 h 332"/>
                <a:gd name="T38" fmla="*/ 2 w 62"/>
                <a:gd name="T39" fmla="*/ 0 h 332"/>
                <a:gd name="T40" fmla="*/ 2 w 62"/>
                <a:gd name="T41" fmla="*/ 0 h 332"/>
                <a:gd name="T42" fmla="*/ 4 w 62"/>
                <a:gd name="T43" fmla="*/ 33 h 332"/>
                <a:gd name="T44" fmla="*/ 4 w 62"/>
                <a:gd name="T45" fmla="*/ 3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2" h="332">
                  <a:moveTo>
                    <a:pt x="4" y="33"/>
                  </a:moveTo>
                  <a:lnTo>
                    <a:pt x="4" y="33"/>
                  </a:lnTo>
                  <a:lnTo>
                    <a:pt x="10" y="80"/>
                  </a:lnTo>
                  <a:lnTo>
                    <a:pt x="18" y="127"/>
                  </a:lnTo>
                  <a:lnTo>
                    <a:pt x="18" y="127"/>
                  </a:lnTo>
                  <a:lnTo>
                    <a:pt x="27" y="180"/>
                  </a:lnTo>
                  <a:lnTo>
                    <a:pt x="37" y="231"/>
                  </a:lnTo>
                  <a:lnTo>
                    <a:pt x="49" y="282"/>
                  </a:lnTo>
                  <a:lnTo>
                    <a:pt x="62" y="332"/>
                  </a:lnTo>
                  <a:lnTo>
                    <a:pt x="62" y="332"/>
                  </a:lnTo>
                  <a:lnTo>
                    <a:pt x="39" y="332"/>
                  </a:lnTo>
                  <a:lnTo>
                    <a:pt x="39" y="332"/>
                  </a:lnTo>
                  <a:lnTo>
                    <a:pt x="29" y="293"/>
                  </a:lnTo>
                  <a:lnTo>
                    <a:pt x="20" y="253"/>
                  </a:lnTo>
                  <a:lnTo>
                    <a:pt x="14" y="211"/>
                  </a:lnTo>
                  <a:lnTo>
                    <a:pt x="8" y="169"/>
                  </a:lnTo>
                  <a:lnTo>
                    <a:pt x="3" y="127"/>
                  </a:lnTo>
                  <a:lnTo>
                    <a:pt x="0" y="85"/>
                  </a:lnTo>
                  <a:lnTo>
                    <a:pt x="0" y="42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33"/>
                  </a:lnTo>
                  <a:lnTo>
                    <a:pt x="4" y="3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264" name="Group 263"/>
            <p:cNvGrpSpPr/>
            <p:nvPr/>
          </p:nvGrpSpPr>
          <p:grpSpPr>
            <a:xfrm>
              <a:off x="3736975" y="1370807"/>
              <a:ext cx="1787525" cy="568325"/>
              <a:chOff x="3662364" y="684759"/>
              <a:chExt cx="1787525" cy="568325"/>
            </a:xfrm>
            <a:grpFill/>
          </p:grpSpPr>
          <p:sp>
            <p:nvSpPr>
              <p:cNvPr id="265" name="Freeform 6"/>
              <p:cNvSpPr>
                <a:spLocks/>
              </p:cNvSpPr>
              <p:nvPr/>
            </p:nvSpPr>
            <p:spPr bwMode="auto">
              <a:xfrm>
                <a:off x="4956176" y="792709"/>
                <a:ext cx="493713" cy="460375"/>
              </a:xfrm>
              <a:custGeom>
                <a:avLst/>
                <a:gdLst>
                  <a:gd name="T0" fmla="*/ 311 w 311"/>
                  <a:gd name="T1" fmla="*/ 129 h 290"/>
                  <a:gd name="T2" fmla="*/ 311 w 311"/>
                  <a:gd name="T3" fmla="*/ 290 h 290"/>
                  <a:gd name="T4" fmla="*/ 185 w 311"/>
                  <a:gd name="T5" fmla="*/ 290 h 290"/>
                  <a:gd name="T6" fmla="*/ 185 w 311"/>
                  <a:gd name="T7" fmla="*/ 290 h 290"/>
                  <a:gd name="T8" fmla="*/ 201 w 311"/>
                  <a:gd name="T9" fmla="*/ 256 h 290"/>
                  <a:gd name="T10" fmla="*/ 213 w 311"/>
                  <a:gd name="T11" fmla="*/ 226 h 290"/>
                  <a:gd name="T12" fmla="*/ 217 w 311"/>
                  <a:gd name="T13" fmla="*/ 211 h 290"/>
                  <a:gd name="T14" fmla="*/ 219 w 311"/>
                  <a:gd name="T15" fmla="*/ 200 h 290"/>
                  <a:gd name="T16" fmla="*/ 222 w 311"/>
                  <a:gd name="T17" fmla="*/ 188 h 290"/>
                  <a:gd name="T18" fmla="*/ 222 w 311"/>
                  <a:gd name="T19" fmla="*/ 179 h 290"/>
                  <a:gd name="T20" fmla="*/ 35 w 311"/>
                  <a:gd name="T21" fmla="*/ 180 h 290"/>
                  <a:gd name="T22" fmla="*/ 127 w 311"/>
                  <a:gd name="T23" fmla="*/ 143 h 290"/>
                  <a:gd name="T24" fmla="*/ 0 w 311"/>
                  <a:gd name="T25" fmla="*/ 0 h 290"/>
                  <a:gd name="T26" fmla="*/ 311 w 311"/>
                  <a:gd name="T27" fmla="*/ 129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1" h="290">
                    <a:moveTo>
                      <a:pt x="311" y="129"/>
                    </a:moveTo>
                    <a:lnTo>
                      <a:pt x="311" y="290"/>
                    </a:lnTo>
                    <a:lnTo>
                      <a:pt x="185" y="290"/>
                    </a:lnTo>
                    <a:lnTo>
                      <a:pt x="185" y="290"/>
                    </a:lnTo>
                    <a:lnTo>
                      <a:pt x="201" y="256"/>
                    </a:lnTo>
                    <a:lnTo>
                      <a:pt x="213" y="226"/>
                    </a:lnTo>
                    <a:lnTo>
                      <a:pt x="217" y="211"/>
                    </a:lnTo>
                    <a:lnTo>
                      <a:pt x="219" y="200"/>
                    </a:lnTo>
                    <a:lnTo>
                      <a:pt x="222" y="188"/>
                    </a:lnTo>
                    <a:lnTo>
                      <a:pt x="222" y="179"/>
                    </a:lnTo>
                    <a:lnTo>
                      <a:pt x="35" y="180"/>
                    </a:lnTo>
                    <a:lnTo>
                      <a:pt x="127" y="143"/>
                    </a:lnTo>
                    <a:lnTo>
                      <a:pt x="0" y="0"/>
                    </a:lnTo>
                    <a:lnTo>
                      <a:pt x="311" y="12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6" name="Freeform 7"/>
              <p:cNvSpPr>
                <a:spLocks/>
              </p:cNvSpPr>
              <p:nvPr/>
            </p:nvSpPr>
            <p:spPr bwMode="auto">
              <a:xfrm>
                <a:off x="4795839" y="692696"/>
                <a:ext cx="512763" cy="560388"/>
              </a:xfrm>
              <a:custGeom>
                <a:avLst/>
                <a:gdLst>
                  <a:gd name="T0" fmla="*/ 323 w 323"/>
                  <a:gd name="T1" fmla="*/ 242 h 353"/>
                  <a:gd name="T2" fmla="*/ 311 w 323"/>
                  <a:gd name="T3" fmla="*/ 272 h 353"/>
                  <a:gd name="T4" fmla="*/ 311 w 323"/>
                  <a:gd name="T5" fmla="*/ 272 h 353"/>
                  <a:gd name="T6" fmla="*/ 266 w 323"/>
                  <a:gd name="T7" fmla="*/ 353 h 353"/>
                  <a:gd name="T8" fmla="*/ 0 w 323"/>
                  <a:gd name="T9" fmla="*/ 353 h 353"/>
                  <a:gd name="T10" fmla="*/ 0 w 323"/>
                  <a:gd name="T11" fmla="*/ 353 h 353"/>
                  <a:gd name="T12" fmla="*/ 9 w 323"/>
                  <a:gd name="T13" fmla="*/ 311 h 353"/>
                  <a:gd name="T14" fmla="*/ 18 w 323"/>
                  <a:gd name="T15" fmla="*/ 268 h 353"/>
                  <a:gd name="T16" fmla="*/ 26 w 323"/>
                  <a:gd name="T17" fmla="*/ 223 h 353"/>
                  <a:gd name="T18" fmla="*/ 33 w 323"/>
                  <a:gd name="T19" fmla="*/ 178 h 353"/>
                  <a:gd name="T20" fmla="*/ 38 w 323"/>
                  <a:gd name="T21" fmla="*/ 135 h 353"/>
                  <a:gd name="T22" fmla="*/ 40 w 323"/>
                  <a:gd name="T23" fmla="*/ 90 h 353"/>
                  <a:gd name="T24" fmla="*/ 43 w 323"/>
                  <a:gd name="T25" fmla="*/ 44 h 353"/>
                  <a:gd name="T26" fmla="*/ 44 w 323"/>
                  <a:gd name="T27" fmla="*/ 0 h 353"/>
                  <a:gd name="T28" fmla="*/ 82 w 323"/>
                  <a:gd name="T29" fmla="*/ 43 h 353"/>
                  <a:gd name="T30" fmla="*/ 82 w 323"/>
                  <a:gd name="T31" fmla="*/ 43 h 353"/>
                  <a:gd name="T32" fmla="*/ 101 w 323"/>
                  <a:gd name="T33" fmla="*/ 63 h 353"/>
                  <a:gd name="T34" fmla="*/ 228 w 323"/>
                  <a:gd name="T35" fmla="*/ 206 h 353"/>
                  <a:gd name="T36" fmla="*/ 136 w 323"/>
                  <a:gd name="T37" fmla="*/ 243 h 353"/>
                  <a:gd name="T38" fmla="*/ 323 w 323"/>
                  <a:gd name="T39" fmla="*/ 242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3" h="353">
                    <a:moveTo>
                      <a:pt x="323" y="242"/>
                    </a:moveTo>
                    <a:lnTo>
                      <a:pt x="311" y="272"/>
                    </a:lnTo>
                    <a:lnTo>
                      <a:pt x="311" y="272"/>
                    </a:lnTo>
                    <a:lnTo>
                      <a:pt x="266" y="353"/>
                    </a:lnTo>
                    <a:lnTo>
                      <a:pt x="0" y="353"/>
                    </a:lnTo>
                    <a:lnTo>
                      <a:pt x="0" y="353"/>
                    </a:lnTo>
                    <a:lnTo>
                      <a:pt x="9" y="311"/>
                    </a:lnTo>
                    <a:lnTo>
                      <a:pt x="18" y="268"/>
                    </a:lnTo>
                    <a:lnTo>
                      <a:pt x="26" y="223"/>
                    </a:lnTo>
                    <a:lnTo>
                      <a:pt x="33" y="178"/>
                    </a:lnTo>
                    <a:lnTo>
                      <a:pt x="38" y="135"/>
                    </a:lnTo>
                    <a:lnTo>
                      <a:pt x="40" y="90"/>
                    </a:lnTo>
                    <a:lnTo>
                      <a:pt x="43" y="44"/>
                    </a:lnTo>
                    <a:lnTo>
                      <a:pt x="44" y="0"/>
                    </a:lnTo>
                    <a:lnTo>
                      <a:pt x="82" y="43"/>
                    </a:lnTo>
                    <a:lnTo>
                      <a:pt x="82" y="43"/>
                    </a:lnTo>
                    <a:lnTo>
                      <a:pt x="101" y="63"/>
                    </a:lnTo>
                    <a:lnTo>
                      <a:pt x="228" y="206"/>
                    </a:lnTo>
                    <a:lnTo>
                      <a:pt x="136" y="243"/>
                    </a:lnTo>
                    <a:lnTo>
                      <a:pt x="323" y="24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7" name="Freeform 8"/>
              <p:cNvSpPr>
                <a:spLocks/>
              </p:cNvSpPr>
              <p:nvPr/>
            </p:nvSpPr>
            <p:spPr bwMode="auto">
              <a:xfrm>
                <a:off x="5218114" y="1076871"/>
                <a:ext cx="90488" cy="176213"/>
              </a:xfrm>
              <a:custGeom>
                <a:avLst/>
                <a:gdLst>
                  <a:gd name="T0" fmla="*/ 45 w 57"/>
                  <a:gd name="T1" fmla="*/ 30 h 111"/>
                  <a:gd name="T2" fmla="*/ 57 w 57"/>
                  <a:gd name="T3" fmla="*/ 0 h 111"/>
                  <a:gd name="T4" fmla="*/ 57 w 57"/>
                  <a:gd name="T5" fmla="*/ 0 h 111"/>
                  <a:gd name="T6" fmla="*/ 57 w 57"/>
                  <a:gd name="T7" fmla="*/ 9 h 111"/>
                  <a:gd name="T8" fmla="*/ 54 w 57"/>
                  <a:gd name="T9" fmla="*/ 21 h 111"/>
                  <a:gd name="T10" fmla="*/ 52 w 57"/>
                  <a:gd name="T11" fmla="*/ 32 h 111"/>
                  <a:gd name="T12" fmla="*/ 48 w 57"/>
                  <a:gd name="T13" fmla="*/ 47 h 111"/>
                  <a:gd name="T14" fmla="*/ 36 w 57"/>
                  <a:gd name="T15" fmla="*/ 77 h 111"/>
                  <a:gd name="T16" fmla="*/ 20 w 57"/>
                  <a:gd name="T17" fmla="*/ 111 h 111"/>
                  <a:gd name="T18" fmla="*/ 0 w 57"/>
                  <a:gd name="T19" fmla="*/ 111 h 111"/>
                  <a:gd name="T20" fmla="*/ 0 w 57"/>
                  <a:gd name="T21" fmla="*/ 111 h 111"/>
                  <a:gd name="T22" fmla="*/ 45 w 57"/>
                  <a:gd name="T23" fmla="*/ 30 h 111"/>
                  <a:gd name="T24" fmla="*/ 45 w 57"/>
                  <a:gd name="T25" fmla="*/ 3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111">
                    <a:moveTo>
                      <a:pt x="45" y="30"/>
                    </a:moveTo>
                    <a:lnTo>
                      <a:pt x="57" y="0"/>
                    </a:lnTo>
                    <a:lnTo>
                      <a:pt x="57" y="0"/>
                    </a:lnTo>
                    <a:lnTo>
                      <a:pt x="57" y="9"/>
                    </a:lnTo>
                    <a:lnTo>
                      <a:pt x="54" y="21"/>
                    </a:lnTo>
                    <a:lnTo>
                      <a:pt x="52" y="32"/>
                    </a:lnTo>
                    <a:lnTo>
                      <a:pt x="48" y="47"/>
                    </a:lnTo>
                    <a:lnTo>
                      <a:pt x="36" y="77"/>
                    </a:lnTo>
                    <a:lnTo>
                      <a:pt x="20" y="111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45" y="30"/>
                    </a:lnTo>
                    <a:lnTo>
                      <a:pt x="45" y="3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8" name="Freeform 9"/>
              <p:cNvSpPr>
                <a:spLocks/>
              </p:cNvSpPr>
              <p:nvPr/>
            </p:nvSpPr>
            <p:spPr bwMode="auto">
              <a:xfrm>
                <a:off x="4926014" y="760959"/>
                <a:ext cx="523875" cy="236538"/>
              </a:xfrm>
              <a:custGeom>
                <a:avLst/>
                <a:gdLst>
                  <a:gd name="T0" fmla="*/ 19 w 330"/>
                  <a:gd name="T1" fmla="*/ 20 h 149"/>
                  <a:gd name="T2" fmla="*/ 0 w 330"/>
                  <a:gd name="T3" fmla="*/ 0 h 149"/>
                  <a:gd name="T4" fmla="*/ 330 w 330"/>
                  <a:gd name="T5" fmla="*/ 124 h 149"/>
                  <a:gd name="T6" fmla="*/ 330 w 330"/>
                  <a:gd name="T7" fmla="*/ 149 h 149"/>
                  <a:gd name="T8" fmla="*/ 19 w 330"/>
                  <a:gd name="T9" fmla="*/ 2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149">
                    <a:moveTo>
                      <a:pt x="19" y="20"/>
                    </a:moveTo>
                    <a:lnTo>
                      <a:pt x="0" y="0"/>
                    </a:lnTo>
                    <a:lnTo>
                      <a:pt x="330" y="124"/>
                    </a:lnTo>
                    <a:lnTo>
                      <a:pt x="330" y="149"/>
                    </a:lnTo>
                    <a:lnTo>
                      <a:pt x="19" y="2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9" name="Freeform 21"/>
              <p:cNvSpPr>
                <a:spLocks/>
              </p:cNvSpPr>
              <p:nvPr/>
            </p:nvSpPr>
            <p:spPr bwMode="auto">
              <a:xfrm>
                <a:off x="3775076" y="694284"/>
                <a:ext cx="515938" cy="558800"/>
              </a:xfrm>
              <a:custGeom>
                <a:avLst/>
                <a:gdLst>
                  <a:gd name="T0" fmla="*/ 288 w 325"/>
                  <a:gd name="T1" fmla="*/ 20 h 352"/>
                  <a:gd name="T2" fmla="*/ 288 w 325"/>
                  <a:gd name="T3" fmla="*/ 20 h 352"/>
                  <a:gd name="T4" fmla="*/ 286 w 325"/>
                  <a:gd name="T5" fmla="*/ 62 h 352"/>
                  <a:gd name="T6" fmla="*/ 286 w 325"/>
                  <a:gd name="T7" fmla="*/ 105 h 352"/>
                  <a:gd name="T8" fmla="*/ 289 w 325"/>
                  <a:gd name="T9" fmla="*/ 147 h 352"/>
                  <a:gd name="T10" fmla="*/ 294 w 325"/>
                  <a:gd name="T11" fmla="*/ 189 h 352"/>
                  <a:gd name="T12" fmla="*/ 300 w 325"/>
                  <a:gd name="T13" fmla="*/ 231 h 352"/>
                  <a:gd name="T14" fmla="*/ 306 w 325"/>
                  <a:gd name="T15" fmla="*/ 273 h 352"/>
                  <a:gd name="T16" fmla="*/ 315 w 325"/>
                  <a:gd name="T17" fmla="*/ 313 h 352"/>
                  <a:gd name="T18" fmla="*/ 325 w 325"/>
                  <a:gd name="T19" fmla="*/ 352 h 352"/>
                  <a:gd name="T20" fmla="*/ 80 w 325"/>
                  <a:gd name="T21" fmla="*/ 352 h 352"/>
                  <a:gd name="T22" fmla="*/ 0 w 325"/>
                  <a:gd name="T23" fmla="*/ 242 h 352"/>
                  <a:gd name="T24" fmla="*/ 187 w 325"/>
                  <a:gd name="T25" fmla="*/ 242 h 352"/>
                  <a:gd name="T26" fmla="*/ 126 w 325"/>
                  <a:gd name="T27" fmla="*/ 217 h 352"/>
                  <a:gd name="T28" fmla="*/ 288 w 325"/>
                  <a:gd name="T29" fmla="*/ 0 h 352"/>
                  <a:gd name="T30" fmla="*/ 288 w 325"/>
                  <a:gd name="T31" fmla="*/ 2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5" h="352">
                    <a:moveTo>
                      <a:pt x="288" y="20"/>
                    </a:moveTo>
                    <a:lnTo>
                      <a:pt x="288" y="20"/>
                    </a:lnTo>
                    <a:lnTo>
                      <a:pt x="286" y="62"/>
                    </a:lnTo>
                    <a:lnTo>
                      <a:pt x="286" y="105"/>
                    </a:lnTo>
                    <a:lnTo>
                      <a:pt x="289" y="147"/>
                    </a:lnTo>
                    <a:lnTo>
                      <a:pt x="294" y="189"/>
                    </a:lnTo>
                    <a:lnTo>
                      <a:pt x="300" y="231"/>
                    </a:lnTo>
                    <a:lnTo>
                      <a:pt x="306" y="273"/>
                    </a:lnTo>
                    <a:lnTo>
                      <a:pt x="315" y="313"/>
                    </a:lnTo>
                    <a:lnTo>
                      <a:pt x="325" y="352"/>
                    </a:lnTo>
                    <a:lnTo>
                      <a:pt x="80" y="352"/>
                    </a:lnTo>
                    <a:lnTo>
                      <a:pt x="0" y="242"/>
                    </a:lnTo>
                    <a:lnTo>
                      <a:pt x="187" y="242"/>
                    </a:lnTo>
                    <a:lnTo>
                      <a:pt x="126" y="217"/>
                    </a:lnTo>
                    <a:lnTo>
                      <a:pt x="288" y="0"/>
                    </a:lnTo>
                    <a:lnTo>
                      <a:pt x="288" y="2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70" name="Freeform 22"/>
              <p:cNvSpPr>
                <a:spLocks/>
              </p:cNvSpPr>
              <p:nvPr/>
            </p:nvSpPr>
            <p:spPr bwMode="auto">
              <a:xfrm>
                <a:off x="3662364" y="757784"/>
                <a:ext cx="500063" cy="233363"/>
              </a:xfrm>
              <a:custGeom>
                <a:avLst/>
                <a:gdLst>
                  <a:gd name="T0" fmla="*/ 315 w 315"/>
                  <a:gd name="T1" fmla="*/ 0 h 147"/>
                  <a:gd name="T2" fmla="*/ 296 w 315"/>
                  <a:gd name="T3" fmla="*/ 23 h 147"/>
                  <a:gd name="T4" fmla="*/ 0 w 315"/>
                  <a:gd name="T5" fmla="*/ 147 h 147"/>
                  <a:gd name="T6" fmla="*/ 0 w 315"/>
                  <a:gd name="T7" fmla="*/ 116 h 147"/>
                  <a:gd name="T8" fmla="*/ 315 w 315"/>
                  <a:gd name="T9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5" h="147">
                    <a:moveTo>
                      <a:pt x="315" y="0"/>
                    </a:moveTo>
                    <a:lnTo>
                      <a:pt x="296" y="23"/>
                    </a:lnTo>
                    <a:lnTo>
                      <a:pt x="0" y="147"/>
                    </a:lnTo>
                    <a:lnTo>
                      <a:pt x="0" y="116"/>
                    </a:lnTo>
                    <a:lnTo>
                      <a:pt x="315" y="0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71" name="Freeform 23"/>
              <p:cNvSpPr>
                <a:spLocks/>
              </p:cNvSpPr>
              <p:nvPr/>
            </p:nvSpPr>
            <p:spPr bwMode="auto">
              <a:xfrm>
                <a:off x="3925889" y="684759"/>
                <a:ext cx="306388" cy="354013"/>
              </a:xfrm>
              <a:custGeom>
                <a:avLst/>
                <a:gdLst>
                  <a:gd name="T0" fmla="*/ 130 w 193"/>
                  <a:gd name="T1" fmla="*/ 69 h 223"/>
                  <a:gd name="T2" fmla="*/ 149 w 193"/>
                  <a:gd name="T3" fmla="*/ 46 h 223"/>
                  <a:gd name="T4" fmla="*/ 193 w 193"/>
                  <a:gd name="T5" fmla="*/ 0 h 223"/>
                  <a:gd name="T6" fmla="*/ 193 w 193"/>
                  <a:gd name="T7" fmla="*/ 6 h 223"/>
                  <a:gd name="T8" fmla="*/ 31 w 193"/>
                  <a:gd name="T9" fmla="*/ 223 h 223"/>
                  <a:gd name="T10" fmla="*/ 0 w 193"/>
                  <a:gd name="T11" fmla="*/ 210 h 223"/>
                  <a:gd name="T12" fmla="*/ 130 w 193"/>
                  <a:gd name="T13" fmla="*/ 69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3" h="223">
                    <a:moveTo>
                      <a:pt x="130" y="69"/>
                    </a:moveTo>
                    <a:lnTo>
                      <a:pt x="149" y="46"/>
                    </a:lnTo>
                    <a:lnTo>
                      <a:pt x="193" y="0"/>
                    </a:lnTo>
                    <a:lnTo>
                      <a:pt x="193" y="6"/>
                    </a:lnTo>
                    <a:lnTo>
                      <a:pt x="31" y="223"/>
                    </a:lnTo>
                    <a:lnTo>
                      <a:pt x="0" y="210"/>
                    </a:lnTo>
                    <a:lnTo>
                      <a:pt x="130" y="6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72" name="Freeform 24"/>
              <p:cNvSpPr>
                <a:spLocks/>
              </p:cNvSpPr>
              <p:nvPr/>
            </p:nvSpPr>
            <p:spPr bwMode="auto">
              <a:xfrm>
                <a:off x="3662364" y="794296"/>
                <a:ext cx="469900" cy="458788"/>
              </a:xfrm>
              <a:custGeom>
                <a:avLst/>
                <a:gdLst>
                  <a:gd name="T0" fmla="*/ 0 w 296"/>
                  <a:gd name="T1" fmla="*/ 124 h 289"/>
                  <a:gd name="T2" fmla="*/ 296 w 296"/>
                  <a:gd name="T3" fmla="*/ 0 h 289"/>
                  <a:gd name="T4" fmla="*/ 166 w 296"/>
                  <a:gd name="T5" fmla="*/ 141 h 289"/>
                  <a:gd name="T6" fmla="*/ 197 w 296"/>
                  <a:gd name="T7" fmla="*/ 154 h 289"/>
                  <a:gd name="T8" fmla="*/ 258 w 296"/>
                  <a:gd name="T9" fmla="*/ 179 h 289"/>
                  <a:gd name="T10" fmla="*/ 71 w 296"/>
                  <a:gd name="T11" fmla="*/ 179 h 289"/>
                  <a:gd name="T12" fmla="*/ 146 w 296"/>
                  <a:gd name="T13" fmla="*/ 289 h 289"/>
                  <a:gd name="T14" fmla="*/ 0 w 296"/>
                  <a:gd name="T15" fmla="*/ 289 h 289"/>
                  <a:gd name="T16" fmla="*/ 0 w 296"/>
                  <a:gd name="T17" fmla="*/ 12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6" h="289">
                    <a:moveTo>
                      <a:pt x="0" y="124"/>
                    </a:moveTo>
                    <a:lnTo>
                      <a:pt x="296" y="0"/>
                    </a:lnTo>
                    <a:lnTo>
                      <a:pt x="166" y="141"/>
                    </a:lnTo>
                    <a:lnTo>
                      <a:pt x="197" y="154"/>
                    </a:lnTo>
                    <a:lnTo>
                      <a:pt x="258" y="179"/>
                    </a:lnTo>
                    <a:lnTo>
                      <a:pt x="71" y="179"/>
                    </a:lnTo>
                    <a:lnTo>
                      <a:pt x="146" y="289"/>
                    </a:lnTo>
                    <a:lnTo>
                      <a:pt x="0" y="289"/>
                    </a:lnTo>
                    <a:lnTo>
                      <a:pt x="0" y="124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273" name="Group 3089"/>
          <p:cNvGrpSpPr>
            <a:grpSpLocks/>
          </p:cNvGrpSpPr>
          <p:nvPr/>
        </p:nvGrpSpPr>
        <p:grpSpPr bwMode="auto">
          <a:xfrm>
            <a:off x="5724128" y="1229458"/>
            <a:ext cx="921042" cy="1630528"/>
            <a:chOff x="827584" y="5013176"/>
            <a:chExt cx="1133475" cy="2006600"/>
          </a:xfrm>
          <a:solidFill>
            <a:srgbClr val="CF9149"/>
          </a:solidFill>
        </p:grpSpPr>
        <p:sp>
          <p:nvSpPr>
            <p:cNvPr id="274" name="Rectangle 18"/>
            <p:cNvSpPr>
              <a:spLocks noChangeArrowheads="1"/>
            </p:cNvSpPr>
            <p:nvPr/>
          </p:nvSpPr>
          <p:spPr bwMode="auto">
            <a:xfrm>
              <a:off x="1043484" y="6029176"/>
              <a:ext cx="698500" cy="9906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auto">
            <a:xfrm>
              <a:off x="827584" y="5013176"/>
              <a:ext cx="1133475" cy="1708150"/>
            </a:xfrm>
            <a:custGeom>
              <a:avLst/>
              <a:gdLst>
                <a:gd name="T0" fmla="*/ 922377188 w 714"/>
                <a:gd name="T1" fmla="*/ 0 h 1076"/>
                <a:gd name="T2" fmla="*/ 1063505938 w 714"/>
                <a:gd name="T3" fmla="*/ 45362813 h 1076"/>
                <a:gd name="T4" fmla="*/ 1199594375 w 714"/>
                <a:gd name="T5" fmla="*/ 100806250 h 1076"/>
                <a:gd name="T6" fmla="*/ 1360884375 w 714"/>
                <a:gd name="T7" fmla="*/ 191531875 h 1076"/>
                <a:gd name="T8" fmla="*/ 1522174375 w 714"/>
                <a:gd name="T9" fmla="*/ 312499375 h 1076"/>
                <a:gd name="T10" fmla="*/ 1633061250 w 714"/>
                <a:gd name="T11" fmla="*/ 428426563 h 1076"/>
                <a:gd name="T12" fmla="*/ 1693545000 w 714"/>
                <a:gd name="T13" fmla="*/ 514111875 h 1076"/>
                <a:gd name="T14" fmla="*/ 1743948125 w 714"/>
                <a:gd name="T15" fmla="*/ 614918125 h 1076"/>
                <a:gd name="T16" fmla="*/ 1779230313 w 714"/>
                <a:gd name="T17" fmla="*/ 725805000 h 1076"/>
                <a:gd name="T18" fmla="*/ 1799391563 w 714"/>
                <a:gd name="T19" fmla="*/ 841732188 h 1076"/>
                <a:gd name="T20" fmla="*/ 1799391563 w 714"/>
                <a:gd name="T21" fmla="*/ 907256250 h 1076"/>
                <a:gd name="T22" fmla="*/ 1703625625 w 714"/>
                <a:gd name="T23" fmla="*/ 1658262813 h 1076"/>
                <a:gd name="T24" fmla="*/ 1688504688 w 714"/>
                <a:gd name="T25" fmla="*/ 1748988438 h 1076"/>
                <a:gd name="T26" fmla="*/ 1653222500 w 714"/>
                <a:gd name="T27" fmla="*/ 1915318750 h 1076"/>
                <a:gd name="T28" fmla="*/ 1607859688 w 714"/>
                <a:gd name="T29" fmla="*/ 2061487813 h 1076"/>
                <a:gd name="T30" fmla="*/ 1547375938 w 714"/>
                <a:gd name="T31" fmla="*/ 2147483647 h 1076"/>
                <a:gd name="T32" fmla="*/ 1512093750 w 714"/>
                <a:gd name="T33" fmla="*/ 2147483647 h 1076"/>
                <a:gd name="T34" fmla="*/ 1370965000 w 714"/>
                <a:gd name="T35" fmla="*/ 2147483647 h 1076"/>
                <a:gd name="T36" fmla="*/ 1199594375 w 714"/>
                <a:gd name="T37" fmla="*/ 2147483647 h 1076"/>
                <a:gd name="T38" fmla="*/ 1103828438 w 714"/>
                <a:gd name="T39" fmla="*/ 2147483647 h 1076"/>
                <a:gd name="T40" fmla="*/ 1013102813 w 714"/>
                <a:gd name="T41" fmla="*/ 2147483647 h 1076"/>
                <a:gd name="T42" fmla="*/ 922377188 w 714"/>
                <a:gd name="T43" fmla="*/ 2147483647 h 1076"/>
                <a:gd name="T44" fmla="*/ 871974063 w 714"/>
                <a:gd name="T45" fmla="*/ 2147483647 h 1076"/>
                <a:gd name="T46" fmla="*/ 856853125 w 714"/>
                <a:gd name="T47" fmla="*/ 2147483647 h 1076"/>
                <a:gd name="T48" fmla="*/ 856853125 w 714"/>
                <a:gd name="T49" fmla="*/ 2147483647 h 1076"/>
                <a:gd name="T50" fmla="*/ 766127500 w 714"/>
                <a:gd name="T51" fmla="*/ 2147483647 h 1076"/>
                <a:gd name="T52" fmla="*/ 675401875 w 714"/>
                <a:gd name="T53" fmla="*/ 2147483647 h 1076"/>
                <a:gd name="T54" fmla="*/ 584676250 w 714"/>
                <a:gd name="T55" fmla="*/ 2147483647 h 1076"/>
                <a:gd name="T56" fmla="*/ 423386250 w 714"/>
                <a:gd name="T57" fmla="*/ 2147483647 h 1076"/>
                <a:gd name="T58" fmla="*/ 287297813 w 714"/>
                <a:gd name="T59" fmla="*/ 2147483647 h 1076"/>
                <a:gd name="T60" fmla="*/ 252015625 w 714"/>
                <a:gd name="T61" fmla="*/ 2147483647 h 1076"/>
                <a:gd name="T62" fmla="*/ 191531875 w 714"/>
                <a:gd name="T63" fmla="*/ 2066528125 h 1076"/>
                <a:gd name="T64" fmla="*/ 146169063 w 714"/>
                <a:gd name="T65" fmla="*/ 1920359063 h 1076"/>
                <a:gd name="T66" fmla="*/ 110886875 w 714"/>
                <a:gd name="T67" fmla="*/ 1754028750 h 1076"/>
                <a:gd name="T68" fmla="*/ 95765938 w 714"/>
                <a:gd name="T69" fmla="*/ 1663303125 h 1076"/>
                <a:gd name="T70" fmla="*/ 0 w 714"/>
                <a:gd name="T71" fmla="*/ 912296563 h 1076"/>
                <a:gd name="T72" fmla="*/ 5040313 w 714"/>
                <a:gd name="T73" fmla="*/ 846772500 h 1076"/>
                <a:gd name="T74" fmla="*/ 20161250 w 714"/>
                <a:gd name="T75" fmla="*/ 725805000 h 1076"/>
                <a:gd name="T76" fmla="*/ 55443438 w 714"/>
                <a:gd name="T77" fmla="*/ 614918125 h 1076"/>
                <a:gd name="T78" fmla="*/ 105846563 w 714"/>
                <a:gd name="T79" fmla="*/ 519152188 h 1076"/>
                <a:gd name="T80" fmla="*/ 171370625 w 714"/>
                <a:gd name="T81" fmla="*/ 428426563 h 1076"/>
                <a:gd name="T82" fmla="*/ 277217188 w 714"/>
                <a:gd name="T83" fmla="*/ 312499375 h 1076"/>
                <a:gd name="T84" fmla="*/ 438507188 w 714"/>
                <a:gd name="T85" fmla="*/ 191531875 h 1076"/>
                <a:gd name="T86" fmla="*/ 599797188 w 714"/>
                <a:gd name="T87" fmla="*/ 105846563 h 1076"/>
                <a:gd name="T88" fmla="*/ 740925938 w 714"/>
                <a:gd name="T89" fmla="*/ 45362813 h 1076"/>
                <a:gd name="T90" fmla="*/ 877014375 w 714"/>
                <a:gd name="T91" fmla="*/ 5040313 h 1076"/>
                <a:gd name="T92" fmla="*/ 922377188 w 714"/>
                <a:gd name="T93" fmla="*/ 0 h 107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14" h="1076">
                  <a:moveTo>
                    <a:pt x="366" y="0"/>
                  </a:moveTo>
                  <a:lnTo>
                    <a:pt x="366" y="0"/>
                  </a:lnTo>
                  <a:lnTo>
                    <a:pt x="382" y="4"/>
                  </a:lnTo>
                  <a:lnTo>
                    <a:pt x="422" y="18"/>
                  </a:lnTo>
                  <a:lnTo>
                    <a:pt x="448" y="28"/>
                  </a:lnTo>
                  <a:lnTo>
                    <a:pt x="476" y="40"/>
                  </a:lnTo>
                  <a:lnTo>
                    <a:pt x="508" y="56"/>
                  </a:lnTo>
                  <a:lnTo>
                    <a:pt x="540" y="76"/>
                  </a:lnTo>
                  <a:lnTo>
                    <a:pt x="572" y="98"/>
                  </a:lnTo>
                  <a:lnTo>
                    <a:pt x="604" y="124"/>
                  </a:lnTo>
                  <a:lnTo>
                    <a:pt x="634" y="152"/>
                  </a:lnTo>
                  <a:lnTo>
                    <a:pt x="648" y="170"/>
                  </a:lnTo>
                  <a:lnTo>
                    <a:pt x="660" y="186"/>
                  </a:lnTo>
                  <a:lnTo>
                    <a:pt x="672" y="204"/>
                  </a:lnTo>
                  <a:lnTo>
                    <a:pt x="682" y="224"/>
                  </a:lnTo>
                  <a:lnTo>
                    <a:pt x="692" y="244"/>
                  </a:lnTo>
                  <a:lnTo>
                    <a:pt x="700" y="264"/>
                  </a:lnTo>
                  <a:lnTo>
                    <a:pt x="706" y="288"/>
                  </a:lnTo>
                  <a:lnTo>
                    <a:pt x="710" y="310"/>
                  </a:lnTo>
                  <a:lnTo>
                    <a:pt x="714" y="334"/>
                  </a:lnTo>
                  <a:lnTo>
                    <a:pt x="714" y="360"/>
                  </a:lnTo>
                  <a:lnTo>
                    <a:pt x="700" y="478"/>
                  </a:lnTo>
                  <a:lnTo>
                    <a:pt x="676" y="658"/>
                  </a:lnTo>
                  <a:lnTo>
                    <a:pt x="670" y="694"/>
                  </a:lnTo>
                  <a:lnTo>
                    <a:pt x="664" y="728"/>
                  </a:lnTo>
                  <a:lnTo>
                    <a:pt x="656" y="760"/>
                  </a:lnTo>
                  <a:lnTo>
                    <a:pt x="648" y="790"/>
                  </a:lnTo>
                  <a:lnTo>
                    <a:pt x="638" y="818"/>
                  </a:lnTo>
                  <a:lnTo>
                    <a:pt x="626" y="842"/>
                  </a:lnTo>
                  <a:lnTo>
                    <a:pt x="614" y="864"/>
                  </a:lnTo>
                  <a:lnTo>
                    <a:pt x="600" y="880"/>
                  </a:lnTo>
                  <a:lnTo>
                    <a:pt x="570" y="916"/>
                  </a:lnTo>
                  <a:lnTo>
                    <a:pt x="544" y="948"/>
                  </a:lnTo>
                  <a:lnTo>
                    <a:pt x="512" y="982"/>
                  </a:lnTo>
                  <a:lnTo>
                    <a:pt x="476" y="1018"/>
                  </a:lnTo>
                  <a:lnTo>
                    <a:pt x="458" y="1032"/>
                  </a:lnTo>
                  <a:lnTo>
                    <a:pt x="438" y="1046"/>
                  </a:lnTo>
                  <a:lnTo>
                    <a:pt x="420" y="1058"/>
                  </a:lnTo>
                  <a:lnTo>
                    <a:pt x="402" y="1068"/>
                  </a:lnTo>
                  <a:lnTo>
                    <a:pt x="384" y="1072"/>
                  </a:lnTo>
                  <a:lnTo>
                    <a:pt x="366" y="1074"/>
                  </a:lnTo>
                  <a:lnTo>
                    <a:pt x="346" y="1074"/>
                  </a:lnTo>
                  <a:lnTo>
                    <a:pt x="340" y="1076"/>
                  </a:lnTo>
                  <a:lnTo>
                    <a:pt x="322" y="1072"/>
                  </a:lnTo>
                  <a:lnTo>
                    <a:pt x="304" y="1066"/>
                  </a:lnTo>
                  <a:lnTo>
                    <a:pt x="286" y="1056"/>
                  </a:lnTo>
                  <a:lnTo>
                    <a:pt x="268" y="1044"/>
                  </a:lnTo>
                  <a:lnTo>
                    <a:pt x="250" y="1030"/>
                  </a:lnTo>
                  <a:lnTo>
                    <a:pt x="232" y="1014"/>
                  </a:lnTo>
                  <a:lnTo>
                    <a:pt x="198" y="980"/>
                  </a:lnTo>
                  <a:lnTo>
                    <a:pt x="168" y="946"/>
                  </a:lnTo>
                  <a:lnTo>
                    <a:pt x="142" y="916"/>
                  </a:lnTo>
                  <a:lnTo>
                    <a:pt x="114" y="882"/>
                  </a:lnTo>
                  <a:lnTo>
                    <a:pt x="100" y="864"/>
                  </a:lnTo>
                  <a:lnTo>
                    <a:pt x="88" y="844"/>
                  </a:lnTo>
                  <a:lnTo>
                    <a:pt x="76" y="820"/>
                  </a:lnTo>
                  <a:lnTo>
                    <a:pt x="66" y="792"/>
                  </a:lnTo>
                  <a:lnTo>
                    <a:pt x="58" y="762"/>
                  </a:lnTo>
                  <a:lnTo>
                    <a:pt x="50" y="730"/>
                  </a:lnTo>
                  <a:lnTo>
                    <a:pt x="44" y="696"/>
                  </a:lnTo>
                  <a:lnTo>
                    <a:pt x="38" y="660"/>
                  </a:lnTo>
                  <a:lnTo>
                    <a:pt x="14" y="480"/>
                  </a:lnTo>
                  <a:lnTo>
                    <a:pt x="0" y="362"/>
                  </a:lnTo>
                  <a:lnTo>
                    <a:pt x="2" y="336"/>
                  </a:lnTo>
                  <a:lnTo>
                    <a:pt x="4" y="312"/>
                  </a:lnTo>
                  <a:lnTo>
                    <a:pt x="8" y="288"/>
                  </a:lnTo>
                  <a:lnTo>
                    <a:pt x="16" y="266"/>
                  </a:lnTo>
                  <a:lnTo>
                    <a:pt x="22" y="244"/>
                  </a:lnTo>
                  <a:lnTo>
                    <a:pt x="32" y="224"/>
                  </a:lnTo>
                  <a:lnTo>
                    <a:pt x="42" y="206"/>
                  </a:lnTo>
                  <a:lnTo>
                    <a:pt x="54" y="188"/>
                  </a:lnTo>
                  <a:lnTo>
                    <a:pt x="68" y="170"/>
                  </a:lnTo>
                  <a:lnTo>
                    <a:pt x="80" y="154"/>
                  </a:lnTo>
                  <a:lnTo>
                    <a:pt x="110" y="124"/>
                  </a:lnTo>
                  <a:lnTo>
                    <a:pt x="142" y="100"/>
                  </a:lnTo>
                  <a:lnTo>
                    <a:pt x="174" y="76"/>
                  </a:lnTo>
                  <a:lnTo>
                    <a:pt x="206" y="58"/>
                  </a:lnTo>
                  <a:lnTo>
                    <a:pt x="238" y="42"/>
                  </a:lnTo>
                  <a:lnTo>
                    <a:pt x="266" y="28"/>
                  </a:lnTo>
                  <a:lnTo>
                    <a:pt x="294" y="18"/>
                  </a:lnTo>
                  <a:lnTo>
                    <a:pt x="332" y="6"/>
                  </a:lnTo>
                  <a:lnTo>
                    <a:pt x="348" y="2"/>
                  </a:lnTo>
                  <a:lnTo>
                    <a:pt x="348" y="0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1282" name="Group 3177"/>
          <p:cNvGrpSpPr>
            <a:grpSpLocks/>
          </p:cNvGrpSpPr>
          <p:nvPr/>
        </p:nvGrpSpPr>
        <p:grpSpPr bwMode="auto">
          <a:xfrm>
            <a:off x="5811838" y="1700213"/>
            <a:ext cx="728662" cy="169862"/>
            <a:chOff x="3165475" y="3517900"/>
            <a:chExt cx="898525" cy="209550"/>
          </a:xfrm>
        </p:grpSpPr>
        <p:sp>
          <p:nvSpPr>
            <p:cNvPr id="11348" name="Freeform 50"/>
            <p:cNvSpPr>
              <a:spLocks/>
            </p:cNvSpPr>
            <p:nvPr/>
          </p:nvSpPr>
          <p:spPr bwMode="auto">
            <a:xfrm>
              <a:off x="3940175" y="3594100"/>
              <a:ext cx="107950" cy="127000"/>
            </a:xfrm>
            <a:custGeom>
              <a:avLst/>
              <a:gdLst>
                <a:gd name="T0" fmla="*/ 2147483646 w 68"/>
                <a:gd name="T1" fmla="*/ 2147483646 h 80"/>
                <a:gd name="T2" fmla="*/ 2147483646 w 68"/>
                <a:gd name="T3" fmla="*/ 2147483646 h 80"/>
                <a:gd name="T4" fmla="*/ 2147483646 w 68"/>
                <a:gd name="T5" fmla="*/ 2147483646 h 80"/>
                <a:gd name="T6" fmla="*/ 2147483646 w 68"/>
                <a:gd name="T7" fmla="*/ 2147483646 h 80"/>
                <a:gd name="T8" fmla="*/ 2147483646 w 68"/>
                <a:gd name="T9" fmla="*/ 2147483646 h 80"/>
                <a:gd name="T10" fmla="*/ 2147483646 w 68"/>
                <a:gd name="T11" fmla="*/ 2147483646 h 80"/>
                <a:gd name="T12" fmla="*/ 2147483646 w 68"/>
                <a:gd name="T13" fmla="*/ 2147483646 h 80"/>
                <a:gd name="T14" fmla="*/ 0 w 68"/>
                <a:gd name="T15" fmla="*/ 2147483646 h 80"/>
                <a:gd name="T16" fmla="*/ 0 w 68"/>
                <a:gd name="T17" fmla="*/ 2147483646 h 80"/>
                <a:gd name="T18" fmla="*/ 2147483646 w 68"/>
                <a:gd name="T19" fmla="*/ 2147483646 h 80"/>
                <a:gd name="T20" fmla="*/ 2147483646 w 68"/>
                <a:gd name="T21" fmla="*/ 2147483646 h 80"/>
                <a:gd name="T22" fmla="*/ 2147483646 w 68"/>
                <a:gd name="T23" fmla="*/ 2147483646 h 80"/>
                <a:gd name="T24" fmla="*/ 2147483646 w 68"/>
                <a:gd name="T25" fmla="*/ 2147483646 h 80"/>
                <a:gd name="T26" fmla="*/ 2147483646 w 68"/>
                <a:gd name="T27" fmla="*/ 2147483646 h 80"/>
                <a:gd name="T28" fmla="*/ 2147483646 w 68"/>
                <a:gd name="T29" fmla="*/ 2147483646 h 80"/>
                <a:gd name="T30" fmla="*/ 2147483646 w 68"/>
                <a:gd name="T31" fmla="*/ 2147483646 h 80"/>
                <a:gd name="T32" fmla="*/ 2147483646 w 68"/>
                <a:gd name="T33" fmla="*/ 2147483646 h 80"/>
                <a:gd name="T34" fmla="*/ 2147483646 w 68"/>
                <a:gd name="T35" fmla="*/ 0 h 80"/>
                <a:gd name="T36" fmla="*/ 2147483646 w 68"/>
                <a:gd name="T37" fmla="*/ 0 h 80"/>
                <a:gd name="T38" fmla="*/ 2147483646 w 68"/>
                <a:gd name="T39" fmla="*/ 2147483646 h 80"/>
                <a:gd name="T40" fmla="*/ 2147483646 w 68"/>
                <a:gd name="T41" fmla="*/ 2147483646 h 80"/>
                <a:gd name="T42" fmla="*/ 2147483646 w 68"/>
                <a:gd name="T43" fmla="*/ 2147483646 h 80"/>
                <a:gd name="T44" fmla="*/ 2147483646 w 68"/>
                <a:gd name="T45" fmla="*/ 2147483646 h 80"/>
                <a:gd name="T46" fmla="*/ 2147483646 w 68"/>
                <a:gd name="T47" fmla="*/ 2147483646 h 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8" h="80">
                  <a:moveTo>
                    <a:pt x="68" y="44"/>
                  </a:moveTo>
                  <a:lnTo>
                    <a:pt x="68" y="44"/>
                  </a:lnTo>
                  <a:lnTo>
                    <a:pt x="68" y="50"/>
                  </a:lnTo>
                  <a:lnTo>
                    <a:pt x="66" y="56"/>
                  </a:lnTo>
                  <a:lnTo>
                    <a:pt x="58" y="60"/>
                  </a:lnTo>
                  <a:lnTo>
                    <a:pt x="48" y="66"/>
                  </a:lnTo>
                  <a:lnTo>
                    <a:pt x="24" y="74"/>
                  </a:lnTo>
                  <a:lnTo>
                    <a:pt x="0" y="80"/>
                  </a:lnTo>
                  <a:lnTo>
                    <a:pt x="10" y="72"/>
                  </a:lnTo>
                  <a:lnTo>
                    <a:pt x="16" y="62"/>
                  </a:lnTo>
                  <a:lnTo>
                    <a:pt x="22" y="50"/>
                  </a:lnTo>
                  <a:lnTo>
                    <a:pt x="24" y="38"/>
                  </a:lnTo>
                  <a:lnTo>
                    <a:pt x="22" y="26"/>
                  </a:lnTo>
                  <a:lnTo>
                    <a:pt x="18" y="16"/>
                  </a:lnTo>
                  <a:lnTo>
                    <a:pt x="12" y="8"/>
                  </a:lnTo>
                  <a:lnTo>
                    <a:pt x="4" y="0"/>
                  </a:lnTo>
                  <a:lnTo>
                    <a:pt x="28" y="8"/>
                  </a:lnTo>
                  <a:lnTo>
                    <a:pt x="46" y="18"/>
                  </a:lnTo>
                  <a:lnTo>
                    <a:pt x="60" y="30"/>
                  </a:lnTo>
                  <a:lnTo>
                    <a:pt x="68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9" name="Freeform 51"/>
            <p:cNvSpPr>
              <a:spLocks noEditPoints="1"/>
            </p:cNvSpPr>
            <p:nvPr/>
          </p:nvSpPr>
          <p:spPr bwMode="auto">
            <a:xfrm>
              <a:off x="3822700" y="3584575"/>
              <a:ext cx="155575" cy="139700"/>
            </a:xfrm>
            <a:custGeom>
              <a:avLst/>
              <a:gdLst>
                <a:gd name="T0" fmla="*/ 2147483646 w 98"/>
                <a:gd name="T1" fmla="*/ 2147483646 h 88"/>
                <a:gd name="T2" fmla="*/ 2147483646 w 98"/>
                <a:gd name="T3" fmla="*/ 2147483646 h 88"/>
                <a:gd name="T4" fmla="*/ 2147483646 w 98"/>
                <a:gd name="T5" fmla="*/ 2147483646 h 88"/>
                <a:gd name="T6" fmla="*/ 2147483646 w 98"/>
                <a:gd name="T7" fmla="*/ 2147483646 h 88"/>
                <a:gd name="T8" fmla="*/ 2147483646 w 98"/>
                <a:gd name="T9" fmla="*/ 2147483646 h 88"/>
                <a:gd name="T10" fmla="*/ 2147483646 w 98"/>
                <a:gd name="T11" fmla="*/ 2147483646 h 88"/>
                <a:gd name="T12" fmla="*/ 2147483646 w 98"/>
                <a:gd name="T13" fmla="*/ 2147483646 h 88"/>
                <a:gd name="T14" fmla="*/ 2147483646 w 98"/>
                <a:gd name="T15" fmla="*/ 2147483646 h 88"/>
                <a:gd name="T16" fmla="*/ 2147483646 w 98"/>
                <a:gd name="T17" fmla="*/ 2147483646 h 88"/>
                <a:gd name="T18" fmla="*/ 2147483646 w 98"/>
                <a:gd name="T19" fmla="*/ 2147483646 h 88"/>
                <a:gd name="T20" fmla="*/ 2147483646 w 98"/>
                <a:gd name="T21" fmla="*/ 2147483646 h 88"/>
                <a:gd name="T22" fmla="*/ 2147483646 w 98"/>
                <a:gd name="T23" fmla="*/ 2147483646 h 88"/>
                <a:gd name="T24" fmla="*/ 2147483646 w 98"/>
                <a:gd name="T25" fmla="*/ 2147483646 h 88"/>
                <a:gd name="T26" fmla="*/ 2147483646 w 98"/>
                <a:gd name="T27" fmla="*/ 2147483646 h 88"/>
                <a:gd name="T28" fmla="*/ 2147483646 w 98"/>
                <a:gd name="T29" fmla="*/ 2147483646 h 88"/>
                <a:gd name="T30" fmla="*/ 2147483646 w 98"/>
                <a:gd name="T31" fmla="*/ 2147483646 h 88"/>
                <a:gd name="T32" fmla="*/ 2147483646 w 98"/>
                <a:gd name="T33" fmla="*/ 2147483646 h 88"/>
                <a:gd name="T34" fmla="*/ 2147483646 w 98"/>
                <a:gd name="T35" fmla="*/ 2147483646 h 88"/>
                <a:gd name="T36" fmla="*/ 2147483646 w 98"/>
                <a:gd name="T37" fmla="*/ 2147483646 h 88"/>
                <a:gd name="T38" fmla="*/ 0 w 98"/>
                <a:gd name="T39" fmla="*/ 2147483646 h 88"/>
                <a:gd name="T40" fmla="*/ 0 w 98"/>
                <a:gd name="T41" fmla="*/ 2147483646 h 88"/>
                <a:gd name="T42" fmla="*/ 0 w 98"/>
                <a:gd name="T43" fmla="*/ 2147483646 h 88"/>
                <a:gd name="T44" fmla="*/ 2147483646 w 98"/>
                <a:gd name="T45" fmla="*/ 2147483646 h 88"/>
                <a:gd name="T46" fmla="*/ 2147483646 w 98"/>
                <a:gd name="T47" fmla="*/ 2147483646 h 88"/>
                <a:gd name="T48" fmla="*/ 2147483646 w 98"/>
                <a:gd name="T49" fmla="*/ 2147483646 h 88"/>
                <a:gd name="T50" fmla="*/ 2147483646 w 98"/>
                <a:gd name="T51" fmla="*/ 0 h 88"/>
                <a:gd name="T52" fmla="*/ 2147483646 w 98"/>
                <a:gd name="T53" fmla="*/ 0 h 88"/>
                <a:gd name="T54" fmla="*/ 2147483646 w 98"/>
                <a:gd name="T55" fmla="*/ 0 h 88"/>
                <a:gd name="T56" fmla="*/ 2147483646 w 98"/>
                <a:gd name="T57" fmla="*/ 0 h 88"/>
                <a:gd name="T58" fmla="*/ 2147483646 w 98"/>
                <a:gd name="T59" fmla="*/ 0 h 88"/>
                <a:gd name="T60" fmla="*/ 2147483646 w 98"/>
                <a:gd name="T61" fmla="*/ 2147483646 h 88"/>
                <a:gd name="T62" fmla="*/ 2147483646 w 98"/>
                <a:gd name="T63" fmla="*/ 2147483646 h 88"/>
                <a:gd name="T64" fmla="*/ 2147483646 w 98"/>
                <a:gd name="T65" fmla="*/ 2147483646 h 88"/>
                <a:gd name="T66" fmla="*/ 2147483646 w 98"/>
                <a:gd name="T67" fmla="*/ 2147483646 h 88"/>
                <a:gd name="T68" fmla="*/ 2147483646 w 98"/>
                <a:gd name="T69" fmla="*/ 2147483646 h 88"/>
                <a:gd name="T70" fmla="*/ 2147483646 w 98"/>
                <a:gd name="T71" fmla="*/ 2147483646 h 88"/>
                <a:gd name="T72" fmla="*/ 2147483646 w 98"/>
                <a:gd name="T73" fmla="*/ 2147483646 h 88"/>
                <a:gd name="T74" fmla="*/ 2147483646 w 98"/>
                <a:gd name="T75" fmla="*/ 2147483646 h 88"/>
                <a:gd name="T76" fmla="*/ 2147483646 w 98"/>
                <a:gd name="T77" fmla="*/ 2147483646 h 88"/>
                <a:gd name="T78" fmla="*/ 2147483646 w 98"/>
                <a:gd name="T79" fmla="*/ 2147483646 h 88"/>
                <a:gd name="T80" fmla="*/ 2147483646 w 98"/>
                <a:gd name="T81" fmla="*/ 2147483646 h 88"/>
                <a:gd name="T82" fmla="*/ 2147483646 w 98"/>
                <a:gd name="T83" fmla="*/ 2147483646 h 88"/>
                <a:gd name="T84" fmla="*/ 2147483646 w 98"/>
                <a:gd name="T85" fmla="*/ 2147483646 h 88"/>
                <a:gd name="T86" fmla="*/ 2147483646 w 98"/>
                <a:gd name="T87" fmla="*/ 2147483646 h 88"/>
                <a:gd name="T88" fmla="*/ 2147483646 w 98"/>
                <a:gd name="T89" fmla="*/ 2147483646 h 88"/>
                <a:gd name="T90" fmla="*/ 2147483646 w 98"/>
                <a:gd name="T91" fmla="*/ 2147483646 h 88"/>
                <a:gd name="T92" fmla="*/ 2147483646 w 98"/>
                <a:gd name="T93" fmla="*/ 2147483646 h 88"/>
                <a:gd name="T94" fmla="*/ 2147483646 w 98"/>
                <a:gd name="T95" fmla="*/ 2147483646 h 88"/>
                <a:gd name="T96" fmla="*/ 2147483646 w 98"/>
                <a:gd name="T97" fmla="*/ 2147483646 h 88"/>
                <a:gd name="T98" fmla="*/ 2147483646 w 98"/>
                <a:gd name="T99" fmla="*/ 2147483646 h 88"/>
                <a:gd name="T100" fmla="*/ 2147483646 w 98"/>
                <a:gd name="T101" fmla="*/ 2147483646 h 88"/>
                <a:gd name="T102" fmla="*/ 2147483646 w 98"/>
                <a:gd name="T103" fmla="*/ 2147483646 h 88"/>
                <a:gd name="T104" fmla="*/ 2147483646 w 98"/>
                <a:gd name="T105" fmla="*/ 2147483646 h 88"/>
                <a:gd name="T106" fmla="*/ 2147483646 w 98"/>
                <a:gd name="T107" fmla="*/ 2147483646 h 88"/>
                <a:gd name="T108" fmla="*/ 2147483646 w 98"/>
                <a:gd name="T109" fmla="*/ 2147483646 h 8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" h="88">
                  <a:moveTo>
                    <a:pt x="78" y="6"/>
                  </a:moveTo>
                  <a:lnTo>
                    <a:pt x="78" y="6"/>
                  </a:lnTo>
                  <a:lnTo>
                    <a:pt x="86" y="14"/>
                  </a:lnTo>
                  <a:lnTo>
                    <a:pt x="92" y="22"/>
                  </a:lnTo>
                  <a:lnTo>
                    <a:pt x="96" y="32"/>
                  </a:lnTo>
                  <a:lnTo>
                    <a:pt x="98" y="44"/>
                  </a:lnTo>
                  <a:lnTo>
                    <a:pt x="96" y="56"/>
                  </a:lnTo>
                  <a:lnTo>
                    <a:pt x="90" y="68"/>
                  </a:lnTo>
                  <a:lnTo>
                    <a:pt x="84" y="78"/>
                  </a:lnTo>
                  <a:lnTo>
                    <a:pt x="74" y="86"/>
                  </a:lnTo>
                  <a:lnTo>
                    <a:pt x="54" y="88"/>
                  </a:lnTo>
                  <a:lnTo>
                    <a:pt x="36" y="86"/>
                  </a:lnTo>
                  <a:lnTo>
                    <a:pt x="22" y="84"/>
                  </a:lnTo>
                  <a:lnTo>
                    <a:pt x="12" y="78"/>
                  </a:lnTo>
                  <a:lnTo>
                    <a:pt x="6" y="68"/>
                  </a:lnTo>
                  <a:lnTo>
                    <a:pt x="0" y="56"/>
                  </a:lnTo>
                  <a:lnTo>
                    <a:pt x="0" y="44"/>
                  </a:lnTo>
                  <a:lnTo>
                    <a:pt x="2" y="30"/>
                  </a:lnTo>
                  <a:lnTo>
                    <a:pt x="6" y="18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42" y="0"/>
                  </a:lnTo>
                  <a:lnTo>
                    <a:pt x="62" y="2"/>
                  </a:lnTo>
                  <a:lnTo>
                    <a:pt x="78" y="6"/>
                  </a:lnTo>
                  <a:close/>
                  <a:moveTo>
                    <a:pt x="70" y="44"/>
                  </a:moveTo>
                  <a:lnTo>
                    <a:pt x="70" y="44"/>
                  </a:lnTo>
                  <a:lnTo>
                    <a:pt x="68" y="36"/>
                  </a:lnTo>
                  <a:lnTo>
                    <a:pt x="64" y="28"/>
                  </a:lnTo>
                  <a:lnTo>
                    <a:pt x="56" y="24"/>
                  </a:lnTo>
                  <a:lnTo>
                    <a:pt x="48" y="22"/>
                  </a:lnTo>
                  <a:lnTo>
                    <a:pt x="40" y="24"/>
                  </a:lnTo>
                  <a:lnTo>
                    <a:pt x="32" y="28"/>
                  </a:lnTo>
                  <a:lnTo>
                    <a:pt x="28" y="36"/>
                  </a:lnTo>
                  <a:lnTo>
                    <a:pt x="26" y="44"/>
                  </a:lnTo>
                  <a:lnTo>
                    <a:pt x="28" y="52"/>
                  </a:lnTo>
                  <a:lnTo>
                    <a:pt x="32" y="60"/>
                  </a:lnTo>
                  <a:lnTo>
                    <a:pt x="40" y="64"/>
                  </a:lnTo>
                  <a:lnTo>
                    <a:pt x="48" y="66"/>
                  </a:lnTo>
                  <a:lnTo>
                    <a:pt x="56" y="64"/>
                  </a:lnTo>
                  <a:lnTo>
                    <a:pt x="64" y="60"/>
                  </a:lnTo>
                  <a:lnTo>
                    <a:pt x="68" y="52"/>
                  </a:lnTo>
                  <a:lnTo>
                    <a:pt x="70" y="4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0" name="Freeform 52"/>
            <p:cNvSpPr>
              <a:spLocks/>
            </p:cNvSpPr>
            <p:nvPr/>
          </p:nvSpPr>
          <p:spPr bwMode="auto">
            <a:xfrm>
              <a:off x="3863975" y="3619500"/>
              <a:ext cx="69850" cy="69850"/>
            </a:xfrm>
            <a:custGeom>
              <a:avLst/>
              <a:gdLst>
                <a:gd name="T0" fmla="*/ 2147483646 w 44"/>
                <a:gd name="T1" fmla="*/ 0 h 44"/>
                <a:gd name="T2" fmla="*/ 2147483646 w 44"/>
                <a:gd name="T3" fmla="*/ 0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0 w 44"/>
                <a:gd name="T31" fmla="*/ 2147483646 h 44"/>
                <a:gd name="T32" fmla="*/ 0 w 44"/>
                <a:gd name="T33" fmla="*/ 2147483646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0 h 44"/>
                <a:gd name="T42" fmla="*/ 2147483646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1" name="Freeform 53"/>
            <p:cNvSpPr>
              <a:spLocks/>
            </p:cNvSpPr>
            <p:nvPr/>
          </p:nvSpPr>
          <p:spPr bwMode="auto">
            <a:xfrm>
              <a:off x="3743325" y="3584575"/>
              <a:ext cx="120650" cy="133350"/>
            </a:xfrm>
            <a:custGeom>
              <a:avLst/>
              <a:gdLst>
                <a:gd name="T0" fmla="*/ 2147483646 w 76"/>
                <a:gd name="T1" fmla="*/ 2147483646 h 84"/>
                <a:gd name="T2" fmla="*/ 2147483646 w 76"/>
                <a:gd name="T3" fmla="*/ 2147483646 h 84"/>
                <a:gd name="T4" fmla="*/ 2147483646 w 76"/>
                <a:gd name="T5" fmla="*/ 2147483646 h 84"/>
                <a:gd name="T6" fmla="*/ 2147483646 w 76"/>
                <a:gd name="T7" fmla="*/ 2147483646 h 84"/>
                <a:gd name="T8" fmla="*/ 2147483646 w 76"/>
                <a:gd name="T9" fmla="*/ 2147483646 h 84"/>
                <a:gd name="T10" fmla="*/ 2147483646 w 76"/>
                <a:gd name="T11" fmla="*/ 2147483646 h 84"/>
                <a:gd name="T12" fmla="*/ 2147483646 w 76"/>
                <a:gd name="T13" fmla="*/ 2147483646 h 84"/>
                <a:gd name="T14" fmla="*/ 2147483646 w 76"/>
                <a:gd name="T15" fmla="*/ 2147483646 h 84"/>
                <a:gd name="T16" fmla="*/ 2147483646 w 76"/>
                <a:gd name="T17" fmla="*/ 2147483646 h 84"/>
                <a:gd name="T18" fmla="*/ 2147483646 w 76"/>
                <a:gd name="T19" fmla="*/ 2147483646 h 84"/>
                <a:gd name="T20" fmla="*/ 0 w 76"/>
                <a:gd name="T21" fmla="*/ 2147483646 h 84"/>
                <a:gd name="T22" fmla="*/ 0 w 76"/>
                <a:gd name="T23" fmla="*/ 2147483646 h 84"/>
                <a:gd name="T24" fmla="*/ 0 w 76"/>
                <a:gd name="T25" fmla="*/ 2147483646 h 84"/>
                <a:gd name="T26" fmla="*/ 0 w 76"/>
                <a:gd name="T27" fmla="*/ 2147483646 h 84"/>
                <a:gd name="T28" fmla="*/ 0 w 76"/>
                <a:gd name="T29" fmla="*/ 2147483646 h 84"/>
                <a:gd name="T30" fmla="*/ 2147483646 w 76"/>
                <a:gd name="T31" fmla="*/ 2147483646 h 84"/>
                <a:gd name="T32" fmla="*/ 2147483646 w 76"/>
                <a:gd name="T33" fmla="*/ 2147483646 h 84"/>
                <a:gd name="T34" fmla="*/ 2147483646 w 76"/>
                <a:gd name="T35" fmla="*/ 2147483646 h 84"/>
                <a:gd name="T36" fmla="*/ 2147483646 w 76"/>
                <a:gd name="T37" fmla="*/ 2147483646 h 84"/>
                <a:gd name="T38" fmla="*/ 2147483646 w 76"/>
                <a:gd name="T39" fmla="*/ 2147483646 h 84"/>
                <a:gd name="T40" fmla="*/ 2147483646 w 76"/>
                <a:gd name="T41" fmla="*/ 0 h 84"/>
                <a:gd name="T42" fmla="*/ 2147483646 w 76"/>
                <a:gd name="T43" fmla="*/ 0 h 84"/>
                <a:gd name="T44" fmla="*/ 2147483646 w 76"/>
                <a:gd name="T45" fmla="*/ 2147483646 h 84"/>
                <a:gd name="T46" fmla="*/ 2147483646 w 76"/>
                <a:gd name="T47" fmla="*/ 2147483646 h 84"/>
                <a:gd name="T48" fmla="*/ 2147483646 w 76"/>
                <a:gd name="T49" fmla="*/ 2147483646 h 84"/>
                <a:gd name="T50" fmla="*/ 2147483646 w 76"/>
                <a:gd name="T51" fmla="*/ 2147483646 h 84"/>
                <a:gd name="T52" fmla="*/ 2147483646 w 76"/>
                <a:gd name="T53" fmla="*/ 2147483646 h 84"/>
                <a:gd name="T54" fmla="*/ 2147483646 w 76"/>
                <a:gd name="T55" fmla="*/ 2147483646 h 84"/>
                <a:gd name="T56" fmla="*/ 2147483646 w 76"/>
                <a:gd name="T57" fmla="*/ 2147483646 h 84"/>
                <a:gd name="T58" fmla="*/ 2147483646 w 76"/>
                <a:gd name="T59" fmla="*/ 2147483646 h 84"/>
                <a:gd name="T60" fmla="*/ 2147483646 w 76"/>
                <a:gd name="T61" fmla="*/ 2147483646 h 84"/>
                <a:gd name="T62" fmla="*/ 2147483646 w 76"/>
                <a:gd name="T63" fmla="*/ 2147483646 h 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6" h="84">
                  <a:moveTo>
                    <a:pt x="72" y="84"/>
                  </a:moveTo>
                  <a:lnTo>
                    <a:pt x="72" y="84"/>
                  </a:lnTo>
                  <a:lnTo>
                    <a:pt x="52" y="80"/>
                  </a:lnTo>
                  <a:lnTo>
                    <a:pt x="40" y="78"/>
                  </a:lnTo>
                  <a:lnTo>
                    <a:pt x="28" y="74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4"/>
                  </a:lnTo>
                  <a:lnTo>
                    <a:pt x="0" y="56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10" y="36"/>
                  </a:lnTo>
                  <a:lnTo>
                    <a:pt x="26" y="22"/>
                  </a:lnTo>
                  <a:lnTo>
                    <a:pt x="36" y="16"/>
                  </a:lnTo>
                  <a:lnTo>
                    <a:pt x="48" y="8"/>
                  </a:lnTo>
                  <a:lnTo>
                    <a:pt x="62" y="4"/>
                  </a:lnTo>
                  <a:lnTo>
                    <a:pt x="76" y="0"/>
                  </a:lnTo>
                  <a:lnTo>
                    <a:pt x="66" y="8"/>
                  </a:lnTo>
                  <a:lnTo>
                    <a:pt x="56" y="18"/>
                  </a:lnTo>
                  <a:lnTo>
                    <a:pt x="52" y="30"/>
                  </a:lnTo>
                  <a:lnTo>
                    <a:pt x="50" y="44"/>
                  </a:lnTo>
                  <a:lnTo>
                    <a:pt x="50" y="56"/>
                  </a:lnTo>
                  <a:lnTo>
                    <a:pt x="56" y="68"/>
                  </a:lnTo>
                  <a:lnTo>
                    <a:pt x="62" y="78"/>
                  </a:lnTo>
                  <a:lnTo>
                    <a:pt x="72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2" name="Freeform 54"/>
            <p:cNvSpPr>
              <a:spLocks/>
            </p:cNvSpPr>
            <p:nvPr/>
          </p:nvSpPr>
          <p:spPr bwMode="auto">
            <a:xfrm>
              <a:off x="3717925" y="3584575"/>
              <a:ext cx="330200" cy="139700"/>
            </a:xfrm>
            <a:custGeom>
              <a:avLst/>
              <a:gdLst>
                <a:gd name="T0" fmla="*/ 2147483646 w 208"/>
                <a:gd name="T1" fmla="*/ 0 h 88"/>
                <a:gd name="T2" fmla="*/ 2147483646 w 208"/>
                <a:gd name="T3" fmla="*/ 0 h 88"/>
                <a:gd name="T4" fmla="*/ 2147483646 w 208"/>
                <a:gd name="T5" fmla="*/ 0 h 88"/>
                <a:gd name="T6" fmla="*/ 2147483646 w 208"/>
                <a:gd name="T7" fmla="*/ 0 h 88"/>
                <a:gd name="T8" fmla="*/ 2147483646 w 208"/>
                <a:gd name="T9" fmla="*/ 2147483646 h 88"/>
                <a:gd name="T10" fmla="*/ 2147483646 w 208"/>
                <a:gd name="T11" fmla="*/ 2147483646 h 88"/>
                <a:gd name="T12" fmla="*/ 2147483646 w 208"/>
                <a:gd name="T13" fmla="*/ 2147483646 h 88"/>
                <a:gd name="T14" fmla="*/ 2147483646 w 208"/>
                <a:gd name="T15" fmla="*/ 2147483646 h 88"/>
                <a:gd name="T16" fmla="*/ 2147483646 w 208"/>
                <a:gd name="T17" fmla="*/ 2147483646 h 88"/>
                <a:gd name="T18" fmla="*/ 2147483646 w 208"/>
                <a:gd name="T19" fmla="*/ 2147483646 h 88"/>
                <a:gd name="T20" fmla="*/ 2147483646 w 208"/>
                <a:gd name="T21" fmla="*/ 2147483646 h 88"/>
                <a:gd name="T22" fmla="*/ 2147483646 w 208"/>
                <a:gd name="T23" fmla="*/ 2147483646 h 88"/>
                <a:gd name="T24" fmla="*/ 2147483646 w 208"/>
                <a:gd name="T25" fmla="*/ 2147483646 h 88"/>
                <a:gd name="T26" fmla="*/ 2147483646 w 208"/>
                <a:gd name="T27" fmla="*/ 2147483646 h 88"/>
                <a:gd name="T28" fmla="*/ 2147483646 w 208"/>
                <a:gd name="T29" fmla="*/ 2147483646 h 88"/>
                <a:gd name="T30" fmla="*/ 2147483646 w 208"/>
                <a:gd name="T31" fmla="*/ 2147483646 h 88"/>
                <a:gd name="T32" fmla="*/ 2147483646 w 208"/>
                <a:gd name="T33" fmla="*/ 2147483646 h 88"/>
                <a:gd name="T34" fmla="*/ 2147483646 w 208"/>
                <a:gd name="T35" fmla="*/ 2147483646 h 88"/>
                <a:gd name="T36" fmla="*/ 2147483646 w 208"/>
                <a:gd name="T37" fmla="*/ 2147483646 h 88"/>
                <a:gd name="T38" fmla="*/ 2147483646 w 208"/>
                <a:gd name="T39" fmla="*/ 2147483646 h 88"/>
                <a:gd name="T40" fmla="*/ 2147483646 w 208"/>
                <a:gd name="T41" fmla="*/ 2147483646 h 88"/>
                <a:gd name="T42" fmla="*/ 2147483646 w 208"/>
                <a:gd name="T43" fmla="*/ 2147483646 h 88"/>
                <a:gd name="T44" fmla="*/ 2147483646 w 208"/>
                <a:gd name="T45" fmla="*/ 2147483646 h 88"/>
                <a:gd name="T46" fmla="*/ 2147483646 w 208"/>
                <a:gd name="T47" fmla="*/ 2147483646 h 88"/>
                <a:gd name="T48" fmla="*/ 2147483646 w 208"/>
                <a:gd name="T49" fmla="*/ 2147483646 h 88"/>
                <a:gd name="T50" fmla="*/ 2147483646 w 208"/>
                <a:gd name="T51" fmla="*/ 2147483646 h 88"/>
                <a:gd name="T52" fmla="*/ 2147483646 w 208"/>
                <a:gd name="T53" fmla="*/ 2147483646 h 88"/>
                <a:gd name="T54" fmla="*/ 2147483646 w 208"/>
                <a:gd name="T55" fmla="*/ 2147483646 h 88"/>
                <a:gd name="T56" fmla="*/ 2147483646 w 208"/>
                <a:gd name="T57" fmla="*/ 2147483646 h 88"/>
                <a:gd name="T58" fmla="*/ 2147483646 w 208"/>
                <a:gd name="T59" fmla="*/ 2147483646 h 88"/>
                <a:gd name="T60" fmla="*/ 2147483646 w 208"/>
                <a:gd name="T61" fmla="*/ 2147483646 h 88"/>
                <a:gd name="T62" fmla="*/ 2147483646 w 208"/>
                <a:gd name="T63" fmla="*/ 2147483646 h 88"/>
                <a:gd name="T64" fmla="*/ 2147483646 w 208"/>
                <a:gd name="T65" fmla="*/ 2147483646 h 88"/>
                <a:gd name="T66" fmla="*/ 2147483646 w 208"/>
                <a:gd name="T67" fmla="*/ 2147483646 h 88"/>
                <a:gd name="T68" fmla="*/ 2147483646 w 208"/>
                <a:gd name="T69" fmla="*/ 2147483646 h 88"/>
                <a:gd name="T70" fmla="*/ 0 w 208"/>
                <a:gd name="T71" fmla="*/ 2147483646 h 88"/>
                <a:gd name="T72" fmla="*/ 0 w 208"/>
                <a:gd name="T73" fmla="*/ 2147483646 h 88"/>
                <a:gd name="T74" fmla="*/ 2147483646 w 208"/>
                <a:gd name="T75" fmla="*/ 2147483646 h 88"/>
                <a:gd name="T76" fmla="*/ 2147483646 w 208"/>
                <a:gd name="T77" fmla="*/ 2147483646 h 88"/>
                <a:gd name="T78" fmla="*/ 2147483646 w 208"/>
                <a:gd name="T79" fmla="*/ 2147483646 h 88"/>
                <a:gd name="T80" fmla="*/ 2147483646 w 208"/>
                <a:gd name="T81" fmla="*/ 2147483646 h 88"/>
                <a:gd name="T82" fmla="*/ 2147483646 w 208"/>
                <a:gd name="T83" fmla="*/ 2147483646 h 88"/>
                <a:gd name="T84" fmla="*/ 2147483646 w 208"/>
                <a:gd name="T85" fmla="*/ 2147483646 h 88"/>
                <a:gd name="T86" fmla="*/ 2147483646 w 208"/>
                <a:gd name="T87" fmla="*/ 2147483646 h 88"/>
                <a:gd name="T88" fmla="*/ 2147483646 w 208"/>
                <a:gd name="T89" fmla="*/ 2147483646 h 88"/>
                <a:gd name="T90" fmla="*/ 2147483646 w 208"/>
                <a:gd name="T91" fmla="*/ 2147483646 h 88"/>
                <a:gd name="T92" fmla="*/ 2147483646 w 208"/>
                <a:gd name="T93" fmla="*/ 2147483646 h 88"/>
                <a:gd name="T94" fmla="*/ 2147483646 w 208"/>
                <a:gd name="T95" fmla="*/ 0 h 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8" h="88">
                  <a:moveTo>
                    <a:pt x="92" y="0"/>
                  </a:moveTo>
                  <a:lnTo>
                    <a:pt x="92" y="0"/>
                  </a:ln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8" y="14"/>
                  </a:lnTo>
                  <a:lnTo>
                    <a:pt x="186" y="24"/>
                  </a:lnTo>
                  <a:lnTo>
                    <a:pt x="200" y="36"/>
                  </a:lnTo>
                  <a:lnTo>
                    <a:pt x="208" y="50"/>
                  </a:lnTo>
                  <a:lnTo>
                    <a:pt x="208" y="56"/>
                  </a:lnTo>
                  <a:lnTo>
                    <a:pt x="206" y="62"/>
                  </a:lnTo>
                  <a:lnTo>
                    <a:pt x="198" y="66"/>
                  </a:lnTo>
                  <a:lnTo>
                    <a:pt x="188" y="72"/>
                  </a:lnTo>
                  <a:lnTo>
                    <a:pt x="164" y="80"/>
                  </a:lnTo>
                  <a:lnTo>
                    <a:pt x="140" y="86"/>
                  </a:lnTo>
                  <a:lnTo>
                    <a:pt x="120" y="88"/>
                  </a:lnTo>
                  <a:lnTo>
                    <a:pt x="102" y="86"/>
                  </a:lnTo>
                  <a:lnTo>
                    <a:pt x="88" y="84"/>
                  </a:lnTo>
                  <a:lnTo>
                    <a:pt x="68" y="80"/>
                  </a:lnTo>
                  <a:lnTo>
                    <a:pt x="56" y="78"/>
                  </a:lnTo>
                  <a:lnTo>
                    <a:pt x="44" y="74"/>
                  </a:lnTo>
                  <a:lnTo>
                    <a:pt x="30" y="74"/>
                  </a:lnTo>
                  <a:lnTo>
                    <a:pt x="24" y="74"/>
                  </a:lnTo>
                  <a:lnTo>
                    <a:pt x="16" y="74"/>
                  </a:lnTo>
                  <a:lnTo>
                    <a:pt x="10" y="74"/>
                  </a:lnTo>
                  <a:lnTo>
                    <a:pt x="4" y="72"/>
                  </a:lnTo>
                  <a:lnTo>
                    <a:pt x="0" y="70"/>
                  </a:lnTo>
                  <a:lnTo>
                    <a:pt x="0" y="64"/>
                  </a:lnTo>
                  <a:lnTo>
                    <a:pt x="4" y="58"/>
                  </a:lnTo>
                  <a:lnTo>
                    <a:pt x="14" y="48"/>
                  </a:lnTo>
                  <a:lnTo>
                    <a:pt x="16" y="46"/>
                  </a:lnTo>
                  <a:lnTo>
                    <a:pt x="26" y="36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4" y="8"/>
                  </a:lnTo>
                  <a:lnTo>
                    <a:pt x="78" y="4"/>
                  </a:lnTo>
                  <a:lnTo>
                    <a:pt x="9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3" name="Freeform 55"/>
            <p:cNvSpPr>
              <a:spLocks/>
            </p:cNvSpPr>
            <p:nvPr/>
          </p:nvSpPr>
          <p:spPr bwMode="auto">
            <a:xfrm>
              <a:off x="3727450" y="3517900"/>
              <a:ext cx="336550" cy="76200"/>
            </a:xfrm>
            <a:custGeom>
              <a:avLst/>
              <a:gdLst>
                <a:gd name="T0" fmla="*/ 0 w 212"/>
                <a:gd name="T1" fmla="*/ 2147483646 h 48"/>
                <a:gd name="T2" fmla="*/ 0 w 212"/>
                <a:gd name="T3" fmla="*/ 2147483646 h 48"/>
                <a:gd name="T4" fmla="*/ 2147483646 w 212"/>
                <a:gd name="T5" fmla="*/ 2147483646 h 48"/>
                <a:gd name="T6" fmla="*/ 2147483646 w 212"/>
                <a:gd name="T7" fmla="*/ 2147483646 h 48"/>
                <a:gd name="T8" fmla="*/ 2147483646 w 212"/>
                <a:gd name="T9" fmla="*/ 2147483646 h 48"/>
                <a:gd name="T10" fmla="*/ 2147483646 w 212"/>
                <a:gd name="T11" fmla="*/ 2147483646 h 48"/>
                <a:gd name="T12" fmla="*/ 2147483646 w 212"/>
                <a:gd name="T13" fmla="*/ 2147483646 h 48"/>
                <a:gd name="T14" fmla="*/ 2147483646 w 212"/>
                <a:gd name="T15" fmla="*/ 0 h 48"/>
                <a:gd name="T16" fmla="*/ 2147483646 w 212"/>
                <a:gd name="T17" fmla="*/ 0 h 48"/>
                <a:gd name="T18" fmla="*/ 2147483646 w 212"/>
                <a:gd name="T19" fmla="*/ 0 h 48"/>
                <a:gd name="T20" fmla="*/ 2147483646 w 212"/>
                <a:gd name="T21" fmla="*/ 0 h 48"/>
                <a:gd name="T22" fmla="*/ 2147483646 w 212"/>
                <a:gd name="T23" fmla="*/ 2147483646 h 48"/>
                <a:gd name="T24" fmla="*/ 2147483646 w 212"/>
                <a:gd name="T25" fmla="*/ 2147483646 h 48"/>
                <a:gd name="T26" fmla="*/ 2147483646 w 212"/>
                <a:gd name="T27" fmla="*/ 2147483646 h 48"/>
                <a:gd name="T28" fmla="*/ 2147483646 w 212"/>
                <a:gd name="T29" fmla="*/ 2147483646 h 48"/>
                <a:gd name="T30" fmla="*/ 2147483646 w 212"/>
                <a:gd name="T31" fmla="*/ 2147483646 h 48"/>
                <a:gd name="T32" fmla="*/ 2147483646 w 212"/>
                <a:gd name="T33" fmla="*/ 2147483646 h 48"/>
                <a:gd name="T34" fmla="*/ 2147483646 w 212"/>
                <a:gd name="T35" fmla="*/ 2147483646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2" h="48">
                  <a:moveTo>
                    <a:pt x="0" y="46"/>
                  </a:moveTo>
                  <a:lnTo>
                    <a:pt x="0" y="46"/>
                  </a:lnTo>
                  <a:lnTo>
                    <a:pt x="4" y="38"/>
                  </a:lnTo>
                  <a:lnTo>
                    <a:pt x="12" y="30"/>
                  </a:lnTo>
                  <a:lnTo>
                    <a:pt x="24" y="22"/>
                  </a:lnTo>
                  <a:lnTo>
                    <a:pt x="38" y="12"/>
                  </a:lnTo>
                  <a:lnTo>
                    <a:pt x="58" y="6"/>
                  </a:lnTo>
                  <a:lnTo>
                    <a:pt x="82" y="0"/>
                  </a:lnTo>
                  <a:lnTo>
                    <a:pt x="96" y="0"/>
                  </a:lnTo>
                  <a:lnTo>
                    <a:pt x="110" y="0"/>
                  </a:lnTo>
                  <a:lnTo>
                    <a:pt x="138" y="4"/>
                  </a:lnTo>
                  <a:lnTo>
                    <a:pt x="160" y="10"/>
                  </a:lnTo>
                  <a:lnTo>
                    <a:pt x="178" y="18"/>
                  </a:lnTo>
                  <a:lnTo>
                    <a:pt x="192" y="26"/>
                  </a:lnTo>
                  <a:lnTo>
                    <a:pt x="202" y="34"/>
                  </a:lnTo>
                  <a:lnTo>
                    <a:pt x="208" y="40"/>
                  </a:lnTo>
                  <a:lnTo>
                    <a:pt x="212" y="4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4" name="Freeform 56"/>
            <p:cNvSpPr>
              <a:spLocks/>
            </p:cNvSpPr>
            <p:nvPr/>
          </p:nvSpPr>
          <p:spPr bwMode="auto">
            <a:xfrm>
              <a:off x="3743325" y="3657600"/>
              <a:ext cx="22225" cy="44450"/>
            </a:xfrm>
            <a:custGeom>
              <a:avLst/>
              <a:gdLst>
                <a:gd name="T0" fmla="*/ 0 w 14"/>
                <a:gd name="T1" fmla="*/ 0 h 28"/>
                <a:gd name="T2" fmla="*/ 0 w 14"/>
                <a:gd name="T3" fmla="*/ 0 h 28"/>
                <a:gd name="T4" fmla="*/ 0 w 14"/>
                <a:gd name="T5" fmla="*/ 2147483646 h 28"/>
                <a:gd name="T6" fmla="*/ 0 w 14"/>
                <a:gd name="T7" fmla="*/ 2147483646 h 28"/>
                <a:gd name="T8" fmla="*/ 2147483646 w 14"/>
                <a:gd name="T9" fmla="*/ 2147483646 h 28"/>
                <a:gd name="T10" fmla="*/ 2147483646 w 14"/>
                <a:gd name="T11" fmla="*/ 2147483646 h 28"/>
                <a:gd name="T12" fmla="*/ 2147483646 w 14"/>
                <a:gd name="T13" fmla="*/ 2147483646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28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4" y="2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5" name="Freeform 57"/>
            <p:cNvSpPr>
              <a:spLocks/>
            </p:cNvSpPr>
            <p:nvPr/>
          </p:nvSpPr>
          <p:spPr bwMode="auto">
            <a:xfrm>
              <a:off x="3822700" y="3584575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0 w 26"/>
                <a:gd name="T13" fmla="*/ 2147483646 h 84"/>
                <a:gd name="T14" fmla="*/ 0 w 26"/>
                <a:gd name="T15" fmla="*/ 2147483646 h 84"/>
                <a:gd name="T16" fmla="*/ 0 w 26"/>
                <a:gd name="T17" fmla="*/ 2147483646 h 84"/>
                <a:gd name="T18" fmla="*/ 2147483646 w 26"/>
                <a:gd name="T19" fmla="*/ 2147483646 h 84"/>
                <a:gd name="T20" fmla="*/ 2147483646 w 26"/>
                <a:gd name="T21" fmla="*/ 2147483646 h 84"/>
                <a:gd name="T22" fmla="*/ 2147483646 w 26"/>
                <a:gd name="T23" fmla="*/ 2147483646 h 84"/>
                <a:gd name="T24" fmla="*/ 2147483646 w 26"/>
                <a:gd name="T25" fmla="*/ 0 h 84"/>
                <a:gd name="T26" fmla="*/ 2147483646 w 26"/>
                <a:gd name="T27" fmla="*/ 0 h 84"/>
                <a:gd name="T28" fmla="*/ 2147483646 w 26"/>
                <a:gd name="T29" fmla="*/ 0 h 84"/>
                <a:gd name="T30" fmla="*/ 2147483646 w 26"/>
                <a:gd name="T31" fmla="*/ 0 h 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6" h="84">
                  <a:moveTo>
                    <a:pt x="22" y="84"/>
                  </a:moveTo>
                  <a:lnTo>
                    <a:pt x="22" y="84"/>
                  </a:lnTo>
                  <a:lnTo>
                    <a:pt x="12" y="78"/>
                  </a:lnTo>
                  <a:lnTo>
                    <a:pt x="6" y="68"/>
                  </a:lnTo>
                  <a:lnTo>
                    <a:pt x="0" y="56"/>
                  </a:lnTo>
                  <a:lnTo>
                    <a:pt x="0" y="44"/>
                  </a:lnTo>
                  <a:lnTo>
                    <a:pt x="2" y="30"/>
                  </a:lnTo>
                  <a:lnTo>
                    <a:pt x="6" y="18"/>
                  </a:lnTo>
                  <a:lnTo>
                    <a:pt x="16" y="8"/>
                  </a:lnTo>
                  <a:lnTo>
                    <a:pt x="26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6" name="Freeform 58"/>
            <p:cNvSpPr>
              <a:spLocks/>
            </p:cNvSpPr>
            <p:nvPr/>
          </p:nvSpPr>
          <p:spPr bwMode="auto">
            <a:xfrm>
              <a:off x="3940175" y="3594100"/>
              <a:ext cx="38100" cy="127000"/>
            </a:xfrm>
            <a:custGeom>
              <a:avLst/>
              <a:gdLst>
                <a:gd name="T0" fmla="*/ 2147483646 w 24"/>
                <a:gd name="T1" fmla="*/ 0 h 80"/>
                <a:gd name="T2" fmla="*/ 2147483646 w 24"/>
                <a:gd name="T3" fmla="*/ 0 h 80"/>
                <a:gd name="T4" fmla="*/ 2147483646 w 24"/>
                <a:gd name="T5" fmla="*/ 2147483646 h 80"/>
                <a:gd name="T6" fmla="*/ 2147483646 w 24"/>
                <a:gd name="T7" fmla="*/ 2147483646 h 80"/>
                <a:gd name="T8" fmla="*/ 2147483646 w 24"/>
                <a:gd name="T9" fmla="*/ 2147483646 h 80"/>
                <a:gd name="T10" fmla="*/ 2147483646 w 24"/>
                <a:gd name="T11" fmla="*/ 2147483646 h 80"/>
                <a:gd name="T12" fmla="*/ 2147483646 w 24"/>
                <a:gd name="T13" fmla="*/ 2147483646 h 80"/>
                <a:gd name="T14" fmla="*/ 2147483646 w 24"/>
                <a:gd name="T15" fmla="*/ 2147483646 h 80"/>
                <a:gd name="T16" fmla="*/ 2147483646 w 24"/>
                <a:gd name="T17" fmla="*/ 2147483646 h 80"/>
                <a:gd name="T18" fmla="*/ 2147483646 w 24"/>
                <a:gd name="T19" fmla="*/ 2147483646 h 80"/>
                <a:gd name="T20" fmla="*/ 0 w 24"/>
                <a:gd name="T21" fmla="*/ 2147483646 h 80"/>
                <a:gd name="T22" fmla="*/ 0 w 24"/>
                <a:gd name="T23" fmla="*/ 2147483646 h 80"/>
                <a:gd name="T24" fmla="*/ 0 w 24"/>
                <a:gd name="T25" fmla="*/ 2147483646 h 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" h="80">
                  <a:moveTo>
                    <a:pt x="4" y="0"/>
                  </a:moveTo>
                  <a:lnTo>
                    <a:pt x="4" y="0"/>
                  </a:lnTo>
                  <a:lnTo>
                    <a:pt x="12" y="8"/>
                  </a:lnTo>
                  <a:lnTo>
                    <a:pt x="18" y="16"/>
                  </a:lnTo>
                  <a:lnTo>
                    <a:pt x="22" y="26"/>
                  </a:lnTo>
                  <a:lnTo>
                    <a:pt x="24" y="38"/>
                  </a:lnTo>
                  <a:lnTo>
                    <a:pt x="22" y="50"/>
                  </a:lnTo>
                  <a:lnTo>
                    <a:pt x="16" y="62"/>
                  </a:lnTo>
                  <a:lnTo>
                    <a:pt x="10" y="72"/>
                  </a:lnTo>
                  <a:lnTo>
                    <a:pt x="0" y="8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7" name="Freeform 59"/>
            <p:cNvSpPr>
              <a:spLocks/>
            </p:cNvSpPr>
            <p:nvPr/>
          </p:nvSpPr>
          <p:spPr bwMode="auto">
            <a:xfrm>
              <a:off x="3863975" y="3619500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8" name="Freeform 60"/>
            <p:cNvSpPr>
              <a:spLocks/>
            </p:cNvSpPr>
            <p:nvPr/>
          </p:nvSpPr>
          <p:spPr bwMode="auto">
            <a:xfrm>
              <a:off x="3181350" y="3597275"/>
              <a:ext cx="107950" cy="123825"/>
            </a:xfrm>
            <a:custGeom>
              <a:avLst/>
              <a:gdLst>
                <a:gd name="T0" fmla="*/ 0 w 68"/>
                <a:gd name="T1" fmla="*/ 2147483646 h 78"/>
                <a:gd name="T2" fmla="*/ 0 w 68"/>
                <a:gd name="T3" fmla="*/ 2147483646 h 78"/>
                <a:gd name="T4" fmla="*/ 0 w 68"/>
                <a:gd name="T5" fmla="*/ 2147483646 h 78"/>
                <a:gd name="T6" fmla="*/ 2147483646 w 68"/>
                <a:gd name="T7" fmla="*/ 2147483646 h 78"/>
                <a:gd name="T8" fmla="*/ 2147483646 w 68"/>
                <a:gd name="T9" fmla="*/ 2147483646 h 78"/>
                <a:gd name="T10" fmla="*/ 2147483646 w 68"/>
                <a:gd name="T11" fmla="*/ 2147483646 h 78"/>
                <a:gd name="T12" fmla="*/ 2147483646 w 68"/>
                <a:gd name="T13" fmla="*/ 2147483646 h 78"/>
                <a:gd name="T14" fmla="*/ 2147483646 w 68"/>
                <a:gd name="T15" fmla="*/ 2147483646 h 78"/>
                <a:gd name="T16" fmla="*/ 2147483646 w 68"/>
                <a:gd name="T17" fmla="*/ 2147483646 h 78"/>
                <a:gd name="T18" fmla="*/ 2147483646 w 68"/>
                <a:gd name="T19" fmla="*/ 2147483646 h 78"/>
                <a:gd name="T20" fmla="*/ 2147483646 w 68"/>
                <a:gd name="T21" fmla="*/ 2147483646 h 78"/>
                <a:gd name="T22" fmla="*/ 2147483646 w 68"/>
                <a:gd name="T23" fmla="*/ 2147483646 h 78"/>
                <a:gd name="T24" fmla="*/ 2147483646 w 68"/>
                <a:gd name="T25" fmla="*/ 2147483646 h 78"/>
                <a:gd name="T26" fmla="*/ 2147483646 w 68"/>
                <a:gd name="T27" fmla="*/ 2147483646 h 78"/>
                <a:gd name="T28" fmla="*/ 2147483646 w 68"/>
                <a:gd name="T29" fmla="*/ 2147483646 h 78"/>
                <a:gd name="T30" fmla="*/ 2147483646 w 68"/>
                <a:gd name="T31" fmla="*/ 2147483646 h 78"/>
                <a:gd name="T32" fmla="*/ 2147483646 w 68"/>
                <a:gd name="T33" fmla="*/ 2147483646 h 78"/>
                <a:gd name="T34" fmla="*/ 2147483646 w 68"/>
                <a:gd name="T35" fmla="*/ 2147483646 h 78"/>
                <a:gd name="T36" fmla="*/ 2147483646 w 68"/>
                <a:gd name="T37" fmla="*/ 0 h 78"/>
                <a:gd name="T38" fmla="*/ 2147483646 w 68"/>
                <a:gd name="T39" fmla="*/ 0 h 78"/>
                <a:gd name="T40" fmla="*/ 2147483646 w 68"/>
                <a:gd name="T41" fmla="*/ 2147483646 h 78"/>
                <a:gd name="T42" fmla="*/ 2147483646 w 68"/>
                <a:gd name="T43" fmla="*/ 2147483646 h 78"/>
                <a:gd name="T44" fmla="*/ 2147483646 w 68"/>
                <a:gd name="T45" fmla="*/ 2147483646 h 78"/>
                <a:gd name="T46" fmla="*/ 0 w 68"/>
                <a:gd name="T47" fmla="*/ 2147483646 h 78"/>
                <a:gd name="T48" fmla="*/ 0 w 68"/>
                <a:gd name="T49" fmla="*/ 2147483646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8" h="78">
                  <a:moveTo>
                    <a:pt x="0" y="44"/>
                  </a:moveTo>
                  <a:lnTo>
                    <a:pt x="0" y="44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2" y="60"/>
                  </a:lnTo>
                  <a:lnTo>
                    <a:pt x="20" y="66"/>
                  </a:lnTo>
                  <a:lnTo>
                    <a:pt x="44" y="74"/>
                  </a:lnTo>
                  <a:lnTo>
                    <a:pt x="68" y="78"/>
                  </a:lnTo>
                  <a:lnTo>
                    <a:pt x="60" y="70"/>
                  </a:lnTo>
                  <a:lnTo>
                    <a:pt x="52" y="62"/>
                  </a:lnTo>
                  <a:lnTo>
                    <a:pt x="48" y="50"/>
                  </a:lnTo>
                  <a:lnTo>
                    <a:pt x="46" y="38"/>
                  </a:lnTo>
                  <a:lnTo>
                    <a:pt x="48" y="26"/>
                  </a:lnTo>
                  <a:lnTo>
                    <a:pt x="50" y="16"/>
                  </a:lnTo>
                  <a:lnTo>
                    <a:pt x="56" y="8"/>
                  </a:lnTo>
                  <a:lnTo>
                    <a:pt x="64" y="0"/>
                  </a:lnTo>
                  <a:lnTo>
                    <a:pt x="42" y="8"/>
                  </a:lnTo>
                  <a:lnTo>
                    <a:pt x="22" y="18"/>
                  </a:lnTo>
                  <a:lnTo>
                    <a:pt x="10" y="3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9" name="Freeform 61"/>
            <p:cNvSpPr>
              <a:spLocks noEditPoints="1"/>
            </p:cNvSpPr>
            <p:nvPr/>
          </p:nvSpPr>
          <p:spPr bwMode="auto">
            <a:xfrm>
              <a:off x="3254375" y="3587750"/>
              <a:ext cx="155575" cy="139700"/>
            </a:xfrm>
            <a:custGeom>
              <a:avLst/>
              <a:gdLst>
                <a:gd name="T0" fmla="*/ 2147483646 w 98"/>
                <a:gd name="T1" fmla="*/ 2147483646 h 88"/>
                <a:gd name="T2" fmla="*/ 2147483646 w 98"/>
                <a:gd name="T3" fmla="*/ 2147483646 h 88"/>
                <a:gd name="T4" fmla="*/ 2147483646 w 98"/>
                <a:gd name="T5" fmla="*/ 2147483646 h 88"/>
                <a:gd name="T6" fmla="*/ 2147483646 w 98"/>
                <a:gd name="T7" fmla="*/ 2147483646 h 88"/>
                <a:gd name="T8" fmla="*/ 2147483646 w 98"/>
                <a:gd name="T9" fmla="*/ 2147483646 h 88"/>
                <a:gd name="T10" fmla="*/ 0 w 98"/>
                <a:gd name="T11" fmla="*/ 2147483646 h 88"/>
                <a:gd name="T12" fmla="*/ 0 w 98"/>
                <a:gd name="T13" fmla="*/ 2147483646 h 88"/>
                <a:gd name="T14" fmla="*/ 2147483646 w 98"/>
                <a:gd name="T15" fmla="*/ 2147483646 h 88"/>
                <a:gd name="T16" fmla="*/ 2147483646 w 98"/>
                <a:gd name="T17" fmla="*/ 2147483646 h 88"/>
                <a:gd name="T18" fmla="*/ 2147483646 w 98"/>
                <a:gd name="T19" fmla="*/ 2147483646 h 88"/>
                <a:gd name="T20" fmla="*/ 2147483646 w 98"/>
                <a:gd name="T21" fmla="*/ 2147483646 h 88"/>
                <a:gd name="T22" fmla="*/ 2147483646 w 98"/>
                <a:gd name="T23" fmla="*/ 2147483646 h 88"/>
                <a:gd name="T24" fmla="*/ 2147483646 w 98"/>
                <a:gd name="T25" fmla="*/ 2147483646 h 88"/>
                <a:gd name="T26" fmla="*/ 2147483646 w 98"/>
                <a:gd name="T27" fmla="*/ 2147483646 h 88"/>
                <a:gd name="T28" fmla="*/ 2147483646 w 98"/>
                <a:gd name="T29" fmla="*/ 2147483646 h 88"/>
                <a:gd name="T30" fmla="*/ 2147483646 w 98"/>
                <a:gd name="T31" fmla="*/ 2147483646 h 88"/>
                <a:gd name="T32" fmla="*/ 2147483646 w 98"/>
                <a:gd name="T33" fmla="*/ 2147483646 h 88"/>
                <a:gd name="T34" fmla="*/ 2147483646 w 98"/>
                <a:gd name="T35" fmla="*/ 2147483646 h 88"/>
                <a:gd name="T36" fmla="*/ 2147483646 w 98"/>
                <a:gd name="T37" fmla="*/ 2147483646 h 88"/>
                <a:gd name="T38" fmla="*/ 2147483646 w 98"/>
                <a:gd name="T39" fmla="*/ 2147483646 h 88"/>
                <a:gd name="T40" fmla="*/ 2147483646 w 98"/>
                <a:gd name="T41" fmla="*/ 2147483646 h 88"/>
                <a:gd name="T42" fmla="*/ 2147483646 w 98"/>
                <a:gd name="T43" fmla="*/ 2147483646 h 88"/>
                <a:gd name="T44" fmla="*/ 2147483646 w 98"/>
                <a:gd name="T45" fmla="*/ 2147483646 h 88"/>
                <a:gd name="T46" fmla="*/ 2147483646 w 98"/>
                <a:gd name="T47" fmla="*/ 2147483646 h 88"/>
                <a:gd name="T48" fmla="*/ 2147483646 w 98"/>
                <a:gd name="T49" fmla="*/ 2147483646 h 88"/>
                <a:gd name="T50" fmla="*/ 2147483646 w 98"/>
                <a:gd name="T51" fmla="*/ 2147483646 h 88"/>
                <a:gd name="T52" fmla="*/ 2147483646 w 98"/>
                <a:gd name="T53" fmla="*/ 2147483646 h 88"/>
                <a:gd name="T54" fmla="*/ 2147483646 w 98"/>
                <a:gd name="T55" fmla="*/ 0 h 88"/>
                <a:gd name="T56" fmla="*/ 2147483646 w 98"/>
                <a:gd name="T57" fmla="*/ 0 h 88"/>
                <a:gd name="T58" fmla="*/ 2147483646 w 98"/>
                <a:gd name="T59" fmla="*/ 0 h 88"/>
                <a:gd name="T60" fmla="*/ 2147483646 w 98"/>
                <a:gd name="T61" fmla="*/ 0 h 88"/>
                <a:gd name="T62" fmla="*/ 2147483646 w 98"/>
                <a:gd name="T63" fmla="*/ 2147483646 h 88"/>
                <a:gd name="T64" fmla="*/ 2147483646 w 98"/>
                <a:gd name="T65" fmla="*/ 2147483646 h 88"/>
                <a:gd name="T66" fmla="*/ 2147483646 w 98"/>
                <a:gd name="T67" fmla="*/ 2147483646 h 88"/>
                <a:gd name="T68" fmla="*/ 2147483646 w 98"/>
                <a:gd name="T69" fmla="*/ 2147483646 h 88"/>
                <a:gd name="T70" fmla="*/ 2147483646 w 98"/>
                <a:gd name="T71" fmla="*/ 2147483646 h 88"/>
                <a:gd name="T72" fmla="*/ 2147483646 w 98"/>
                <a:gd name="T73" fmla="*/ 2147483646 h 88"/>
                <a:gd name="T74" fmla="*/ 2147483646 w 98"/>
                <a:gd name="T75" fmla="*/ 2147483646 h 88"/>
                <a:gd name="T76" fmla="*/ 2147483646 w 98"/>
                <a:gd name="T77" fmla="*/ 2147483646 h 88"/>
                <a:gd name="T78" fmla="*/ 2147483646 w 98"/>
                <a:gd name="T79" fmla="*/ 2147483646 h 88"/>
                <a:gd name="T80" fmla="*/ 2147483646 w 98"/>
                <a:gd name="T81" fmla="*/ 2147483646 h 88"/>
                <a:gd name="T82" fmla="*/ 2147483646 w 98"/>
                <a:gd name="T83" fmla="*/ 2147483646 h 88"/>
                <a:gd name="T84" fmla="*/ 2147483646 w 98"/>
                <a:gd name="T85" fmla="*/ 2147483646 h 88"/>
                <a:gd name="T86" fmla="*/ 2147483646 w 98"/>
                <a:gd name="T87" fmla="*/ 2147483646 h 88"/>
                <a:gd name="T88" fmla="*/ 2147483646 w 98"/>
                <a:gd name="T89" fmla="*/ 2147483646 h 88"/>
                <a:gd name="T90" fmla="*/ 2147483646 w 98"/>
                <a:gd name="T91" fmla="*/ 2147483646 h 88"/>
                <a:gd name="T92" fmla="*/ 2147483646 w 98"/>
                <a:gd name="T93" fmla="*/ 2147483646 h 88"/>
                <a:gd name="T94" fmla="*/ 2147483646 w 98"/>
                <a:gd name="T95" fmla="*/ 2147483646 h 88"/>
                <a:gd name="T96" fmla="*/ 2147483646 w 98"/>
                <a:gd name="T97" fmla="*/ 2147483646 h 88"/>
                <a:gd name="T98" fmla="*/ 2147483646 w 98"/>
                <a:gd name="T99" fmla="*/ 2147483646 h 88"/>
                <a:gd name="T100" fmla="*/ 2147483646 w 98"/>
                <a:gd name="T101" fmla="*/ 2147483646 h 88"/>
                <a:gd name="T102" fmla="*/ 2147483646 w 98"/>
                <a:gd name="T103" fmla="*/ 2147483646 h 88"/>
                <a:gd name="T104" fmla="*/ 2147483646 w 98"/>
                <a:gd name="T105" fmla="*/ 2147483646 h 88"/>
                <a:gd name="T106" fmla="*/ 2147483646 w 98"/>
                <a:gd name="T107" fmla="*/ 2147483646 h 88"/>
                <a:gd name="T108" fmla="*/ 2147483646 w 98"/>
                <a:gd name="T109" fmla="*/ 2147483646 h 88"/>
                <a:gd name="T110" fmla="*/ 2147483646 w 98"/>
                <a:gd name="T111" fmla="*/ 2147483646 h 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8" h="88">
                  <a:moveTo>
                    <a:pt x="18" y="6"/>
                  </a:moveTo>
                  <a:lnTo>
                    <a:pt x="18" y="6"/>
                  </a:lnTo>
                  <a:lnTo>
                    <a:pt x="10" y="14"/>
                  </a:lnTo>
                  <a:lnTo>
                    <a:pt x="4" y="22"/>
                  </a:lnTo>
                  <a:lnTo>
                    <a:pt x="2" y="32"/>
                  </a:lnTo>
                  <a:lnTo>
                    <a:pt x="0" y="44"/>
                  </a:lnTo>
                  <a:lnTo>
                    <a:pt x="2" y="56"/>
                  </a:lnTo>
                  <a:lnTo>
                    <a:pt x="6" y="68"/>
                  </a:lnTo>
                  <a:lnTo>
                    <a:pt x="14" y="76"/>
                  </a:lnTo>
                  <a:lnTo>
                    <a:pt x="22" y="84"/>
                  </a:lnTo>
                  <a:lnTo>
                    <a:pt x="42" y="88"/>
                  </a:lnTo>
                  <a:lnTo>
                    <a:pt x="60" y="86"/>
                  </a:lnTo>
                  <a:lnTo>
                    <a:pt x="76" y="84"/>
                  </a:lnTo>
                  <a:lnTo>
                    <a:pt x="84" y="76"/>
                  </a:lnTo>
                  <a:lnTo>
                    <a:pt x="92" y="68"/>
                  </a:lnTo>
                  <a:lnTo>
                    <a:pt x="96" y="56"/>
                  </a:lnTo>
                  <a:lnTo>
                    <a:pt x="98" y="44"/>
                  </a:lnTo>
                  <a:lnTo>
                    <a:pt x="96" y="30"/>
                  </a:lnTo>
                  <a:lnTo>
                    <a:pt x="90" y="18"/>
                  </a:lnTo>
                  <a:lnTo>
                    <a:pt x="82" y="8"/>
                  </a:lnTo>
                  <a:lnTo>
                    <a:pt x="72" y="0"/>
                  </a:lnTo>
                  <a:lnTo>
                    <a:pt x="54" y="0"/>
                  </a:lnTo>
                  <a:lnTo>
                    <a:pt x="36" y="2"/>
                  </a:lnTo>
                  <a:lnTo>
                    <a:pt x="18" y="6"/>
                  </a:lnTo>
                  <a:close/>
                  <a:moveTo>
                    <a:pt x="28" y="44"/>
                  </a:moveTo>
                  <a:lnTo>
                    <a:pt x="28" y="44"/>
                  </a:lnTo>
                  <a:lnTo>
                    <a:pt x="30" y="36"/>
                  </a:lnTo>
                  <a:lnTo>
                    <a:pt x="34" y="28"/>
                  </a:lnTo>
                  <a:lnTo>
                    <a:pt x="40" y="24"/>
                  </a:lnTo>
                  <a:lnTo>
                    <a:pt x="48" y="22"/>
                  </a:lnTo>
                  <a:lnTo>
                    <a:pt x="58" y="24"/>
                  </a:lnTo>
                  <a:lnTo>
                    <a:pt x="64" y="28"/>
                  </a:lnTo>
                  <a:lnTo>
                    <a:pt x="68" y="36"/>
                  </a:lnTo>
                  <a:lnTo>
                    <a:pt x="70" y="44"/>
                  </a:lnTo>
                  <a:lnTo>
                    <a:pt x="68" y="52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48" y="66"/>
                  </a:lnTo>
                  <a:lnTo>
                    <a:pt x="40" y="64"/>
                  </a:lnTo>
                  <a:lnTo>
                    <a:pt x="34" y="58"/>
                  </a:lnTo>
                  <a:lnTo>
                    <a:pt x="30" y="52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517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0" name="Freeform 62"/>
            <p:cNvSpPr>
              <a:spLocks/>
            </p:cNvSpPr>
            <p:nvPr/>
          </p:nvSpPr>
          <p:spPr bwMode="auto">
            <a:xfrm>
              <a:off x="3298825" y="3622675"/>
              <a:ext cx="66675" cy="69850"/>
            </a:xfrm>
            <a:custGeom>
              <a:avLst/>
              <a:gdLst>
                <a:gd name="T0" fmla="*/ 2147483646 w 42"/>
                <a:gd name="T1" fmla="*/ 0 h 44"/>
                <a:gd name="T2" fmla="*/ 2147483646 w 42"/>
                <a:gd name="T3" fmla="*/ 0 h 44"/>
                <a:gd name="T4" fmla="*/ 2147483646 w 42"/>
                <a:gd name="T5" fmla="*/ 2147483646 h 44"/>
                <a:gd name="T6" fmla="*/ 2147483646 w 42"/>
                <a:gd name="T7" fmla="*/ 2147483646 h 44"/>
                <a:gd name="T8" fmla="*/ 2147483646 w 42"/>
                <a:gd name="T9" fmla="*/ 2147483646 h 44"/>
                <a:gd name="T10" fmla="*/ 0 w 42"/>
                <a:gd name="T11" fmla="*/ 2147483646 h 44"/>
                <a:gd name="T12" fmla="*/ 0 w 42"/>
                <a:gd name="T13" fmla="*/ 2147483646 h 44"/>
                <a:gd name="T14" fmla="*/ 2147483646 w 42"/>
                <a:gd name="T15" fmla="*/ 2147483646 h 44"/>
                <a:gd name="T16" fmla="*/ 2147483646 w 42"/>
                <a:gd name="T17" fmla="*/ 2147483646 h 44"/>
                <a:gd name="T18" fmla="*/ 2147483646 w 42"/>
                <a:gd name="T19" fmla="*/ 2147483646 h 44"/>
                <a:gd name="T20" fmla="*/ 2147483646 w 42"/>
                <a:gd name="T21" fmla="*/ 2147483646 h 44"/>
                <a:gd name="T22" fmla="*/ 2147483646 w 42"/>
                <a:gd name="T23" fmla="*/ 2147483646 h 44"/>
                <a:gd name="T24" fmla="*/ 2147483646 w 42"/>
                <a:gd name="T25" fmla="*/ 2147483646 h 44"/>
                <a:gd name="T26" fmla="*/ 2147483646 w 42"/>
                <a:gd name="T27" fmla="*/ 2147483646 h 44"/>
                <a:gd name="T28" fmla="*/ 2147483646 w 42"/>
                <a:gd name="T29" fmla="*/ 2147483646 h 44"/>
                <a:gd name="T30" fmla="*/ 2147483646 w 42"/>
                <a:gd name="T31" fmla="*/ 2147483646 h 44"/>
                <a:gd name="T32" fmla="*/ 2147483646 w 42"/>
                <a:gd name="T33" fmla="*/ 2147483646 h 44"/>
                <a:gd name="T34" fmla="*/ 2147483646 w 42"/>
                <a:gd name="T35" fmla="*/ 2147483646 h 44"/>
                <a:gd name="T36" fmla="*/ 2147483646 w 42"/>
                <a:gd name="T37" fmla="*/ 2147483646 h 44"/>
                <a:gd name="T38" fmla="*/ 2147483646 w 42"/>
                <a:gd name="T39" fmla="*/ 2147483646 h 44"/>
                <a:gd name="T40" fmla="*/ 2147483646 w 42"/>
                <a:gd name="T41" fmla="*/ 0 h 44"/>
                <a:gd name="T42" fmla="*/ 2147483646 w 42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4">
                  <a:moveTo>
                    <a:pt x="20" y="0"/>
                  </a:move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2"/>
                  </a:lnTo>
                  <a:lnTo>
                    <a:pt x="36" y="36"/>
                  </a:lnTo>
                  <a:lnTo>
                    <a:pt x="40" y="30"/>
                  </a:lnTo>
                  <a:lnTo>
                    <a:pt x="42" y="22"/>
                  </a:lnTo>
                  <a:lnTo>
                    <a:pt x="40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1" name="Freeform 63"/>
            <p:cNvSpPr>
              <a:spLocks/>
            </p:cNvSpPr>
            <p:nvPr/>
          </p:nvSpPr>
          <p:spPr bwMode="auto">
            <a:xfrm>
              <a:off x="3368675" y="3587750"/>
              <a:ext cx="117475" cy="133350"/>
            </a:xfrm>
            <a:custGeom>
              <a:avLst/>
              <a:gdLst>
                <a:gd name="T0" fmla="*/ 2147483646 w 74"/>
                <a:gd name="T1" fmla="*/ 2147483646 h 84"/>
                <a:gd name="T2" fmla="*/ 2147483646 w 74"/>
                <a:gd name="T3" fmla="*/ 2147483646 h 84"/>
                <a:gd name="T4" fmla="*/ 2147483646 w 74"/>
                <a:gd name="T5" fmla="*/ 2147483646 h 84"/>
                <a:gd name="T6" fmla="*/ 2147483646 w 74"/>
                <a:gd name="T7" fmla="*/ 2147483646 h 84"/>
                <a:gd name="T8" fmla="*/ 2147483646 w 74"/>
                <a:gd name="T9" fmla="*/ 2147483646 h 84"/>
                <a:gd name="T10" fmla="*/ 2147483646 w 74"/>
                <a:gd name="T11" fmla="*/ 2147483646 h 84"/>
                <a:gd name="T12" fmla="*/ 2147483646 w 74"/>
                <a:gd name="T13" fmla="*/ 2147483646 h 84"/>
                <a:gd name="T14" fmla="*/ 2147483646 w 74"/>
                <a:gd name="T15" fmla="*/ 2147483646 h 84"/>
                <a:gd name="T16" fmla="*/ 2147483646 w 74"/>
                <a:gd name="T17" fmla="*/ 2147483646 h 84"/>
                <a:gd name="T18" fmla="*/ 2147483646 w 74"/>
                <a:gd name="T19" fmla="*/ 2147483646 h 84"/>
                <a:gd name="T20" fmla="*/ 2147483646 w 74"/>
                <a:gd name="T21" fmla="*/ 2147483646 h 84"/>
                <a:gd name="T22" fmla="*/ 2147483646 w 74"/>
                <a:gd name="T23" fmla="*/ 2147483646 h 84"/>
                <a:gd name="T24" fmla="*/ 2147483646 w 74"/>
                <a:gd name="T25" fmla="*/ 2147483646 h 84"/>
                <a:gd name="T26" fmla="*/ 2147483646 w 74"/>
                <a:gd name="T27" fmla="*/ 2147483646 h 84"/>
                <a:gd name="T28" fmla="*/ 2147483646 w 74"/>
                <a:gd name="T29" fmla="*/ 2147483646 h 84"/>
                <a:gd name="T30" fmla="*/ 2147483646 w 74"/>
                <a:gd name="T31" fmla="*/ 2147483646 h 84"/>
                <a:gd name="T32" fmla="*/ 2147483646 w 74"/>
                <a:gd name="T33" fmla="*/ 2147483646 h 84"/>
                <a:gd name="T34" fmla="*/ 2147483646 w 74"/>
                <a:gd name="T35" fmla="*/ 2147483646 h 84"/>
                <a:gd name="T36" fmla="*/ 2147483646 w 74"/>
                <a:gd name="T37" fmla="*/ 2147483646 h 84"/>
                <a:gd name="T38" fmla="*/ 0 w 74"/>
                <a:gd name="T39" fmla="*/ 0 h 84"/>
                <a:gd name="T40" fmla="*/ 0 w 74"/>
                <a:gd name="T41" fmla="*/ 0 h 84"/>
                <a:gd name="T42" fmla="*/ 2147483646 w 74"/>
                <a:gd name="T43" fmla="*/ 2147483646 h 84"/>
                <a:gd name="T44" fmla="*/ 2147483646 w 74"/>
                <a:gd name="T45" fmla="*/ 2147483646 h 84"/>
                <a:gd name="T46" fmla="*/ 2147483646 w 74"/>
                <a:gd name="T47" fmla="*/ 2147483646 h 84"/>
                <a:gd name="T48" fmla="*/ 2147483646 w 74"/>
                <a:gd name="T49" fmla="*/ 2147483646 h 84"/>
                <a:gd name="T50" fmla="*/ 2147483646 w 74"/>
                <a:gd name="T51" fmla="*/ 2147483646 h 84"/>
                <a:gd name="T52" fmla="*/ 2147483646 w 74"/>
                <a:gd name="T53" fmla="*/ 2147483646 h 84"/>
                <a:gd name="T54" fmla="*/ 2147483646 w 74"/>
                <a:gd name="T55" fmla="*/ 2147483646 h 84"/>
                <a:gd name="T56" fmla="*/ 2147483646 w 74"/>
                <a:gd name="T57" fmla="*/ 2147483646 h 84"/>
                <a:gd name="T58" fmla="*/ 2147483646 w 74"/>
                <a:gd name="T59" fmla="*/ 2147483646 h 84"/>
                <a:gd name="T60" fmla="*/ 2147483646 w 74"/>
                <a:gd name="T61" fmla="*/ 2147483646 h 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" h="84">
                  <a:moveTo>
                    <a:pt x="4" y="84"/>
                  </a:moveTo>
                  <a:lnTo>
                    <a:pt x="4" y="84"/>
                  </a:lnTo>
                  <a:lnTo>
                    <a:pt x="22" y="80"/>
                  </a:lnTo>
                  <a:lnTo>
                    <a:pt x="34" y="76"/>
                  </a:lnTo>
                  <a:lnTo>
                    <a:pt x="48" y="74"/>
                  </a:lnTo>
                  <a:lnTo>
                    <a:pt x="60" y="74"/>
                  </a:lnTo>
                  <a:lnTo>
                    <a:pt x="66" y="68"/>
                  </a:lnTo>
                  <a:lnTo>
                    <a:pt x="70" y="64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4" y="46"/>
                  </a:lnTo>
                  <a:lnTo>
                    <a:pt x="66" y="36"/>
                  </a:lnTo>
                  <a:lnTo>
                    <a:pt x="48" y="22"/>
                  </a:lnTo>
                  <a:lnTo>
                    <a:pt x="38" y="14"/>
                  </a:lnTo>
                  <a:lnTo>
                    <a:pt x="26" y="8"/>
                  </a:lnTo>
                  <a:lnTo>
                    <a:pt x="14" y="4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26" y="44"/>
                  </a:lnTo>
                  <a:lnTo>
                    <a:pt x="24" y="56"/>
                  </a:lnTo>
                  <a:lnTo>
                    <a:pt x="20" y="68"/>
                  </a:lnTo>
                  <a:lnTo>
                    <a:pt x="12" y="76"/>
                  </a:lnTo>
                  <a:lnTo>
                    <a:pt x="4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2" name="Freeform 64"/>
            <p:cNvSpPr>
              <a:spLocks/>
            </p:cNvSpPr>
            <p:nvPr/>
          </p:nvSpPr>
          <p:spPr bwMode="auto">
            <a:xfrm>
              <a:off x="3181350" y="3587750"/>
              <a:ext cx="333375" cy="139700"/>
            </a:xfrm>
            <a:custGeom>
              <a:avLst/>
              <a:gdLst>
                <a:gd name="T0" fmla="*/ 2147483646 w 210"/>
                <a:gd name="T1" fmla="*/ 2147483646 h 88"/>
                <a:gd name="T2" fmla="*/ 2147483646 w 210"/>
                <a:gd name="T3" fmla="*/ 2147483646 h 88"/>
                <a:gd name="T4" fmla="*/ 2147483646 w 210"/>
                <a:gd name="T5" fmla="*/ 2147483646 h 88"/>
                <a:gd name="T6" fmla="*/ 2147483646 w 210"/>
                <a:gd name="T7" fmla="*/ 2147483646 h 88"/>
                <a:gd name="T8" fmla="*/ 2147483646 w 210"/>
                <a:gd name="T9" fmla="*/ 2147483646 h 88"/>
                <a:gd name="T10" fmla="*/ 2147483646 w 210"/>
                <a:gd name="T11" fmla="*/ 2147483646 h 88"/>
                <a:gd name="T12" fmla="*/ 2147483646 w 210"/>
                <a:gd name="T13" fmla="*/ 2147483646 h 88"/>
                <a:gd name="T14" fmla="*/ 2147483646 w 210"/>
                <a:gd name="T15" fmla="*/ 2147483646 h 88"/>
                <a:gd name="T16" fmla="*/ 2147483646 w 210"/>
                <a:gd name="T17" fmla="*/ 2147483646 h 88"/>
                <a:gd name="T18" fmla="*/ 2147483646 w 210"/>
                <a:gd name="T19" fmla="*/ 2147483646 h 88"/>
                <a:gd name="T20" fmla="*/ 2147483646 w 210"/>
                <a:gd name="T21" fmla="*/ 2147483646 h 88"/>
                <a:gd name="T22" fmla="*/ 2147483646 w 210"/>
                <a:gd name="T23" fmla="*/ 2147483646 h 88"/>
                <a:gd name="T24" fmla="*/ 2147483646 w 210"/>
                <a:gd name="T25" fmla="*/ 2147483646 h 88"/>
                <a:gd name="T26" fmla="*/ 2147483646 w 210"/>
                <a:gd name="T27" fmla="*/ 2147483646 h 88"/>
                <a:gd name="T28" fmla="*/ 2147483646 w 210"/>
                <a:gd name="T29" fmla="*/ 2147483646 h 88"/>
                <a:gd name="T30" fmla="*/ 2147483646 w 210"/>
                <a:gd name="T31" fmla="*/ 2147483646 h 88"/>
                <a:gd name="T32" fmla="*/ 2147483646 w 210"/>
                <a:gd name="T33" fmla="*/ 2147483646 h 88"/>
                <a:gd name="T34" fmla="*/ 2147483646 w 210"/>
                <a:gd name="T35" fmla="*/ 2147483646 h 88"/>
                <a:gd name="T36" fmla="*/ 2147483646 w 210"/>
                <a:gd name="T37" fmla="*/ 2147483646 h 88"/>
                <a:gd name="T38" fmla="*/ 2147483646 w 210"/>
                <a:gd name="T39" fmla="*/ 0 h 88"/>
                <a:gd name="T40" fmla="*/ 2147483646 w 210"/>
                <a:gd name="T41" fmla="*/ 0 h 88"/>
                <a:gd name="T42" fmla="*/ 2147483646 w 210"/>
                <a:gd name="T43" fmla="*/ 0 h 88"/>
                <a:gd name="T44" fmla="*/ 2147483646 w 210"/>
                <a:gd name="T45" fmla="*/ 0 h 88"/>
                <a:gd name="T46" fmla="*/ 2147483646 w 210"/>
                <a:gd name="T47" fmla="*/ 2147483646 h 88"/>
                <a:gd name="T48" fmla="*/ 2147483646 w 210"/>
                <a:gd name="T49" fmla="*/ 2147483646 h 88"/>
                <a:gd name="T50" fmla="*/ 2147483646 w 210"/>
                <a:gd name="T51" fmla="*/ 2147483646 h 88"/>
                <a:gd name="T52" fmla="*/ 2147483646 w 210"/>
                <a:gd name="T53" fmla="*/ 2147483646 h 88"/>
                <a:gd name="T54" fmla="*/ 2147483646 w 210"/>
                <a:gd name="T55" fmla="*/ 2147483646 h 88"/>
                <a:gd name="T56" fmla="*/ 2147483646 w 210"/>
                <a:gd name="T57" fmla="*/ 2147483646 h 88"/>
                <a:gd name="T58" fmla="*/ 0 w 210"/>
                <a:gd name="T59" fmla="*/ 2147483646 h 88"/>
                <a:gd name="T60" fmla="*/ 0 w 210"/>
                <a:gd name="T61" fmla="*/ 2147483646 h 88"/>
                <a:gd name="T62" fmla="*/ 0 w 210"/>
                <a:gd name="T63" fmla="*/ 2147483646 h 88"/>
                <a:gd name="T64" fmla="*/ 2147483646 w 210"/>
                <a:gd name="T65" fmla="*/ 2147483646 h 88"/>
                <a:gd name="T66" fmla="*/ 2147483646 w 210"/>
                <a:gd name="T67" fmla="*/ 2147483646 h 88"/>
                <a:gd name="T68" fmla="*/ 2147483646 w 210"/>
                <a:gd name="T69" fmla="*/ 2147483646 h 88"/>
                <a:gd name="T70" fmla="*/ 2147483646 w 210"/>
                <a:gd name="T71" fmla="*/ 2147483646 h 88"/>
                <a:gd name="T72" fmla="*/ 2147483646 w 210"/>
                <a:gd name="T73" fmla="*/ 2147483646 h 88"/>
                <a:gd name="T74" fmla="*/ 2147483646 w 210"/>
                <a:gd name="T75" fmla="*/ 2147483646 h 88"/>
                <a:gd name="T76" fmla="*/ 2147483646 w 210"/>
                <a:gd name="T77" fmla="*/ 2147483646 h 88"/>
                <a:gd name="T78" fmla="*/ 2147483646 w 210"/>
                <a:gd name="T79" fmla="*/ 2147483646 h 88"/>
                <a:gd name="T80" fmla="*/ 2147483646 w 210"/>
                <a:gd name="T81" fmla="*/ 2147483646 h 88"/>
                <a:gd name="T82" fmla="*/ 2147483646 w 210"/>
                <a:gd name="T83" fmla="*/ 2147483646 h 88"/>
                <a:gd name="T84" fmla="*/ 2147483646 w 210"/>
                <a:gd name="T85" fmla="*/ 2147483646 h 88"/>
                <a:gd name="T86" fmla="*/ 2147483646 w 210"/>
                <a:gd name="T87" fmla="*/ 2147483646 h 88"/>
                <a:gd name="T88" fmla="*/ 2147483646 w 210"/>
                <a:gd name="T89" fmla="*/ 2147483646 h 88"/>
                <a:gd name="T90" fmla="*/ 2147483646 w 210"/>
                <a:gd name="T91" fmla="*/ 2147483646 h 88"/>
                <a:gd name="T92" fmla="*/ 2147483646 w 210"/>
                <a:gd name="T93" fmla="*/ 2147483646 h 88"/>
                <a:gd name="T94" fmla="*/ 2147483646 w 210"/>
                <a:gd name="T95" fmla="*/ 2147483646 h 88"/>
                <a:gd name="T96" fmla="*/ 2147483646 w 210"/>
                <a:gd name="T97" fmla="*/ 2147483646 h 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0" h="88">
                  <a:moveTo>
                    <a:pt x="178" y="74"/>
                  </a:moveTo>
                  <a:lnTo>
                    <a:pt x="178" y="74"/>
                  </a:lnTo>
                  <a:lnTo>
                    <a:pt x="186" y="74"/>
                  </a:lnTo>
                  <a:lnTo>
                    <a:pt x="194" y="74"/>
                  </a:lnTo>
                  <a:lnTo>
                    <a:pt x="200" y="74"/>
                  </a:lnTo>
                  <a:lnTo>
                    <a:pt x="206" y="72"/>
                  </a:lnTo>
                  <a:lnTo>
                    <a:pt x="208" y="68"/>
                  </a:lnTo>
                  <a:lnTo>
                    <a:pt x="210" y="64"/>
                  </a:lnTo>
                  <a:lnTo>
                    <a:pt x="204" y="58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84" y="36"/>
                  </a:lnTo>
                  <a:lnTo>
                    <a:pt x="166" y="22"/>
                  </a:lnTo>
                  <a:lnTo>
                    <a:pt x="156" y="14"/>
                  </a:lnTo>
                  <a:lnTo>
                    <a:pt x="144" y="8"/>
                  </a:lnTo>
                  <a:lnTo>
                    <a:pt x="132" y="4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82" y="2"/>
                  </a:lnTo>
                  <a:lnTo>
                    <a:pt x="64" y="6"/>
                  </a:lnTo>
                  <a:lnTo>
                    <a:pt x="42" y="14"/>
                  </a:lnTo>
                  <a:lnTo>
                    <a:pt x="22" y="24"/>
                  </a:lnTo>
                  <a:lnTo>
                    <a:pt x="10" y="36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4" y="62"/>
                  </a:lnTo>
                  <a:lnTo>
                    <a:pt x="12" y="66"/>
                  </a:lnTo>
                  <a:lnTo>
                    <a:pt x="20" y="72"/>
                  </a:lnTo>
                  <a:lnTo>
                    <a:pt x="44" y="80"/>
                  </a:lnTo>
                  <a:lnTo>
                    <a:pt x="68" y="84"/>
                  </a:lnTo>
                  <a:lnTo>
                    <a:pt x="88" y="88"/>
                  </a:lnTo>
                  <a:lnTo>
                    <a:pt x="106" y="86"/>
                  </a:lnTo>
                  <a:lnTo>
                    <a:pt x="122" y="84"/>
                  </a:lnTo>
                  <a:lnTo>
                    <a:pt x="140" y="80"/>
                  </a:lnTo>
                  <a:lnTo>
                    <a:pt x="152" y="76"/>
                  </a:lnTo>
                  <a:lnTo>
                    <a:pt x="166" y="74"/>
                  </a:lnTo>
                  <a:lnTo>
                    <a:pt x="178" y="7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3" name="Freeform 65"/>
            <p:cNvSpPr>
              <a:spLocks/>
            </p:cNvSpPr>
            <p:nvPr/>
          </p:nvSpPr>
          <p:spPr bwMode="auto">
            <a:xfrm>
              <a:off x="3165475" y="3521075"/>
              <a:ext cx="339725" cy="73025"/>
            </a:xfrm>
            <a:custGeom>
              <a:avLst/>
              <a:gdLst>
                <a:gd name="T0" fmla="*/ 2147483646 w 214"/>
                <a:gd name="T1" fmla="*/ 2147483646 h 46"/>
                <a:gd name="T2" fmla="*/ 2147483646 w 214"/>
                <a:gd name="T3" fmla="*/ 2147483646 h 46"/>
                <a:gd name="T4" fmla="*/ 2147483646 w 214"/>
                <a:gd name="T5" fmla="*/ 2147483646 h 46"/>
                <a:gd name="T6" fmla="*/ 2147483646 w 214"/>
                <a:gd name="T7" fmla="*/ 2147483646 h 46"/>
                <a:gd name="T8" fmla="*/ 2147483646 w 214"/>
                <a:gd name="T9" fmla="*/ 2147483646 h 46"/>
                <a:gd name="T10" fmla="*/ 2147483646 w 214"/>
                <a:gd name="T11" fmla="*/ 2147483646 h 46"/>
                <a:gd name="T12" fmla="*/ 2147483646 w 214"/>
                <a:gd name="T13" fmla="*/ 2147483646 h 46"/>
                <a:gd name="T14" fmla="*/ 2147483646 w 214"/>
                <a:gd name="T15" fmla="*/ 0 h 46"/>
                <a:gd name="T16" fmla="*/ 2147483646 w 214"/>
                <a:gd name="T17" fmla="*/ 0 h 46"/>
                <a:gd name="T18" fmla="*/ 2147483646 w 214"/>
                <a:gd name="T19" fmla="*/ 0 h 46"/>
                <a:gd name="T20" fmla="*/ 2147483646 w 214"/>
                <a:gd name="T21" fmla="*/ 0 h 46"/>
                <a:gd name="T22" fmla="*/ 2147483646 w 214"/>
                <a:gd name="T23" fmla="*/ 2147483646 h 46"/>
                <a:gd name="T24" fmla="*/ 2147483646 w 214"/>
                <a:gd name="T25" fmla="*/ 2147483646 h 46"/>
                <a:gd name="T26" fmla="*/ 2147483646 w 214"/>
                <a:gd name="T27" fmla="*/ 2147483646 h 46"/>
                <a:gd name="T28" fmla="*/ 2147483646 w 214"/>
                <a:gd name="T29" fmla="*/ 2147483646 h 46"/>
                <a:gd name="T30" fmla="*/ 2147483646 w 214"/>
                <a:gd name="T31" fmla="*/ 2147483646 h 46"/>
                <a:gd name="T32" fmla="*/ 2147483646 w 214"/>
                <a:gd name="T33" fmla="*/ 2147483646 h 46"/>
                <a:gd name="T34" fmla="*/ 0 w 214"/>
                <a:gd name="T35" fmla="*/ 2147483646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4" h="46">
                  <a:moveTo>
                    <a:pt x="214" y="46"/>
                  </a:moveTo>
                  <a:lnTo>
                    <a:pt x="214" y="46"/>
                  </a:lnTo>
                  <a:lnTo>
                    <a:pt x="208" y="38"/>
                  </a:lnTo>
                  <a:lnTo>
                    <a:pt x="200" y="30"/>
                  </a:lnTo>
                  <a:lnTo>
                    <a:pt x="190" y="22"/>
                  </a:lnTo>
                  <a:lnTo>
                    <a:pt x="174" y="12"/>
                  </a:lnTo>
                  <a:lnTo>
                    <a:pt x="154" y="6"/>
                  </a:lnTo>
                  <a:lnTo>
                    <a:pt x="132" y="0"/>
                  </a:lnTo>
                  <a:lnTo>
                    <a:pt x="118" y="0"/>
                  </a:lnTo>
                  <a:lnTo>
                    <a:pt x="102" y="0"/>
                  </a:lnTo>
                  <a:lnTo>
                    <a:pt x="74" y="4"/>
                  </a:lnTo>
                  <a:lnTo>
                    <a:pt x="52" y="10"/>
                  </a:lnTo>
                  <a:lnTo>
                    <a:pt x="34" y="16"/>
                  </a:lnTo>
                  <a:lnTo>
                    <a:pt x="20" y="24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0" y="4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4" name="Freeform 66"/>
            <p:cNvSpPr>
              <a:spLocks/>
            </p:cNvSpPr>
            <p:nvPr/>
          </p:nvSpPr>
          <p:spPr bwMode="auto">
            <a:xfrm>
              <a:off x="3463925" y="3660775"/>
              <a:ext cx="22225" cy="44450"/>
            </a:xfrm>
            <a:custGeom>
              <a:avLst/>
              <a:gdLst>
                <a:gd name="T0" fmla="*/ 2147483646 w 14"/>
                <a:gd name="T1" fmla="*/ 0 h 28"/>
                <a:gd name="T2" fmla="*/ 2147483646 w 14"/>
                <a:gd name="T3" fmla="*/ 0 h 28"/>
                <a:gd name="T4" fmla="*/ 2147483646 w 14"/>
                <a:gd name="T5" fmla="*/ 0 h 28"/>
                <a:gd name="T6" fmla="*/ 2147483646 w 14"/>
                <a:gd name="T7" fmla="*/ 0 h 28"/>
                <a:gd name="T8" fmla="*/ 2147483646 w 14"/>
                <a:gd name="T9" fmla="*/ 2147483646 h 28"/>
                <a:gd name="T10" fmla="*/ 2147483646 w 14"/>
                <a:gd name="T11" fmla="*/ 2147483646 h 28"/>
                <a:gd name="T12" fmla="*/ 2147483646 w 14"/>
                <a:gd name="T13" fmla="*/ 2147483646 h 28"/>
                <a:gd name="T14" fmla="*/ 2147483646 w 14"/>
                <a:gd name="T15" fmla="*/ 2147483646 h 28"/>
                <a:gd name="T16" fmla="*/ 0 w 14"/>
                <a:gd name="T17" fmla="*/ 2147483646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8">
                  <a:moveTo>
                    <a:pt x="14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14" y="10"/>
                  </a:lnTo>
                  <a:lnTo>
                    <a:pt x="10" y="18"/>
                  </a:lnTo>
                  <a:lnTo>
                    <a:pt x="6" y="22"/>
                  </a:lnTo>
                  <a:lnTo>
                    <a:pt x="0" y="2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5" name="Freeform 67"/>
            <p:cNvSpPr>
              <a:spLocks/>
            </p:cNvSpPr>
            <p:nvPr/>
          </p:nvSpPr>
          <p:spPr bwMode="auto">
            <a:xfrm>
              <a:off x="3368675" y="3587750"/>
              <a:ext cx="41275" cy="133350"/>
            </a:xfrm>
            <a:custGeom>
              <a:avLst/>
              <a:gdLst>
                <a:gd name="T0" fmla="*/ 2147483646 w 26"/>
                <a:gd name="T1" fmla="*/ 2147483646 h 84"/>
                <a:gd name="T2" fmla="*/ 2147483646 w 26"/>
                <a:gd name="T3" fmla="*/ 2147483646 h 84"/>
                <a:gd name="T4" fmla="*/ 2147483646 w 26"/>
                <a:gd name="T5" fmla="*/ 2147483646 h 84"/>
                <a:gd name="T6" fmla="*/ 2147483646 w 26"/>
                <a:gd name="T7" fmla="*/ 2147483646 h 84"/>
                <a:gd name="T8" fmla="*/ 2147483646 w 26"/>
                <a:gd name="T9" fmla="*/ 2147483646 h 84"/>
                <a:gd name="T10" fmla="*/ 2147483646 w 26"/>
                <a:gd name="T11" fmla="*/ 2147483646 h 84"/>
                <a:gd name="T12" fmla="*/ 2147483646 w 26"/>
                <a:gd name="T13" fmla="*/ 2147483646 h 84"/>
                <a:gd name="T14" fmla="*/ 2147483646 w 26"/>
                <a:gd name="T15" fmla="*/ 2147483646 h 84"/>
                <a:gd name="T16" fmla="*/ 2147483646 w 26"/>
                <a:gd name="T17" fmla="*/ 2147483646 h 84"/>
                <a:gd name="T18" fmla="*/ 2147483646 w 26"/>
                <a:gd name="T19" fmla="*/ 2147483646 h 84"/>
                <a:gd name="T20" fmla="*/ 0 w 26"/>
                <a:gd name="T21" fmla="*/ 0 h 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" h="84">
                  <a:moveTo>
                    <a:pt x="4" y="84"/>
                  </a:moveTo>
                  <a:lnTo>
                    <a:pt x="4" y="84"/>
                  </a:lnTo>
                  <a:lnTo>
                    <a:pt x="12" y="76"/>
                  </a:lnTo>
                  <a:lnTo>
                    <a:pt x="20" y="68"/>
                  </a:lnTo>
                  <a:lnTo>
                    <a:pt x="24" y="56"/>
                  </a:lnTo>
                  <a:lnTo>
                    <a:pt x="26" y="44"/>
                  </a:lnTo>
                  <a:lnTo>
                    <a:pt x="24" y="30"/>
                  </a:lnTo>
                  <a:lnTo>
                    <a:pt x="18" y="18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6" name="Freeform 68"/>
            <p:cNvSpPr>
              <a:spLocks/>
            </p:cNvSpPr>
            <p:nvPr/>
          </p:nvSpPr>
          <p:spPr bwMode="auto">
            <a:xfrm>
              <a:off x="3254375" y="3597275"/>
              <a:ext cx="34925" cy="123825"/>
            </a:xfrm>
            <a:custGeom>
              <a:avLst/>
              <a:gdLst>
                <a:gd name="T0" fmla="*/ 2147483646 w 22"/>
                <a:gd name="T1" fmla="*/ 0 h 78"/>
                <a:gd name="T2" fmla="*/ 2147483646 w 22"/>
                <a:gd name="T3" fmla="*/ 0 h 78"/>
                <a:gd name="T4" fmla="*/ 2147483646 w 22"/>
                <a:gd name="T5" fmla="*/ 0 h 78"/>
                <a:gd name="T6" fmla="*/ 2147483646 w 22"/>
                <a:gd name="T7" fmla="*/ 0 h 78"/>
                <a:gd name="T8" fmla="*/ 2147483646 w 22"/>
                <a:gd name="T9" fmla="*/ 2147483646 h 78"/>
                <a:gd name="T10" fmla="*/ 2147483646 w 22"/>
                <a:gd name="T11" fmla="*/ 2147483646 h 78"/>
                <a:gd name="T12" fmla="*/ 2147483646 w 22"/>
                <a:gd name="T13" fmla="*/ 2147483646 h 78"/>
                <a:gd name="T14" fmla="*/ 0 w 22"/>
                <a:gd name="T15" fmla="*/ 2147483646 h 78"/>
                <a:gd name="T16" fmla="*/ 0 w 22"/>
                <a:gd name="T17" fmla="*/ 2147483646 h 78"/>
                <a:gd name="T18" fmla="*/ 2147483646 w 22"/>
                <a:gd name="T19" fmla="*/ 2147483646 h 78"/>
                <a:gd name="T20" fmla="*/ 2147483646 w 22"/>
                <a:gd name="T21" fmla="*/ 2147483646 h 78"/>
                <a:gd name="T22" fmla="*/ 2147483646 w 22"/>
                <a:gd name="T23" fmla="*/ 2147483646 h 78"/>
                <a:gd name="T24" fmla="*/ 2147483646 w 22"/>
                <a:gd name="T25" fmla="*/ 2147483646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78">
                  <a:moveTo>
                    <a:pt x="18" y="0"/>
                  </a:moveTo>
                  <a:lnTo>
                    <a:pt x="18" y="0"/>
                  </a:lnTo>
                  <a:lnTo>
                    <a:pt x="10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0"/>
                  </a:lnTo>
                  <a:lnTo>
                    <a:pt x="6" y="62"/>
                  </a:lnTo>
                  <a:lnTo>
                    <a:pt x="14" y="70"/>
                  </a:lnTo>
                  <a:lnTo>
                    <a:pt x="22" y="78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7" name="Freeform 69"/>
            <p:cNvSpPr>
              <a:spLocks/>
            </p:cNvSpPr>
            <p:nvPr/>
          </p:nvSpPr>
          <p:spPr bwMode="auto">
            <a:xfrm>
              <a:off x="3298825" y="3622675"/>
              <a:ext cx="66675" cy="69850"/>
            </a:xfrm>
            <a:custGeom>
              <a:avLst/>
              <a:gdLst>
                <a:gd name="T0" fmla="*/ 0 w 42"/>
                <a:gd name="T1" fmla="*/ 2147483646 h 44"/>
                <a:gd name="T2" fmla="*/ 0 w 42"/>
                <a:gd name="T3" fmla="*/ 2147483646 h 44"/>
                <a:gd name="T4" fmla="*/ 2147483646 w 42"/>
                <a:gd name="T5" fmla="*/ 2147483646 h 44"/>
                <a:gd name="T6" fmla="*/ 2147483646 w 42"/>
                <a:gd name="T7" fmla="*/ 2147483646 h 44"/>
                <a:gd name="T8" fmla="*/ 2147483646 w 42"/>
                <a:gd name="T9" fmla="*/ 2147483646 h 44"/>
                <a:gd name="T10" fmla="*/ 2147483646 w 42"/>
                <a:gd name="T11" fmla="*/ 2147483646 h 44"/>
                <a:gd name="T12" fmla="*/ 2147483646 w 42"/>
                <a:gd name="T13" fmla="*/ 2147483646 h 44"/>
                <a:gd name="T14" fmla="*/ 2147483646 w 42"/>
                <a:gd name="T15" fmla="*/ 2147483646 h 44"/>
                <a:gd name="T16" fmla="*/ 2147483646 w 42"/>
                <a:gd name="T17" fmla="*/ 2147483646 h 44"/>
                <a:gd name="T18" fmla="*/ 2147483646 w 42"/>
                <a:gd name="T19" fmla="*/ 2147483646 h 44"/>
                <a:gd name="T20" fmla="*/ 2147483646 w 42"/>
                <a:gd name="T21" fmla="*/ 2147483646 h 44"/>
                <a:gd name="T22" fmla="*/ 2147483646 w 42"/>
                <a:gd name="T23" fmla="*/ 2147483646 h 44"/>
                <a:gd name="T24" fmla="*/ 2147483646 w 42"/>
                <a:gd name="T25" fmla="*/ 2147483646 h 44"/>
                <a:gd name="T26" fmla="*/ 2147483646 w 42"/>
                <a:gd name="T27" fmla="*/ 2147483646 h 44"/>
                <a:gd name="T28" fmla="*/ 2147483646 w 42"/>
                <a:gd name="T29" fmla="*/ 2147483646 h 44"/>
                <a:gd name="T30" fmla="*/ 2147483646 w 42"/>
                <a:gd name="T31" fmla="*/ 0 h 44"/>
                <a:gd name="T32" fmla="*/ 2147483646 w 42"/>
                <a:gd name="T33" fmla="*/ 0 h 44"/>
                <a:gd name="T34" fmla="*/ 2147483646 w 42"/>
                <a:gd name="T35" fmla="*/ 2147483646 h 44"/>
                <a:gd name="T36" fmla="*/ 2147483646 w 42"/>
                <a:gd name="T37" fmla="*/ 2147483646 h 44"/>
                <a:gd name="T38" fmla="*/ 2147483646 w 42"/>
                <a:gd name="T39" fmla="*/ 2147483646 h 44"/>
                <a:gd name="T40" fmla="*/ 0 w 42"/>
                <a:gd name="T41" fmla="*/ 2147483646 h 44"/>
                <a:gd name="T42" fmla="*/ 0 w 42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2"/>
                  </a:lnTo>
                  <a:lnTo>
                    <a:pt x="36" y="36"/>
                  </a:lnTo>
                  <a:lnTo>
                    <a:pt x="40" y="30"/>
                  </a:lnTo>
                  <a:lnTo>
                    <a:pt x="42" y="22"/>
                  </a:lnTo>
                  <a:lnTo>
                    <a:pt x="40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8" name="Freeform 70"/>
            <p:cNvSpPr>
              <a:spLocks/>
            </p:cNvSpPr>
            <p:nvPr/>
          </p:nvSpPr>
          <p:spPr bwMode="auto">
            <a:xfrm>
              <a:off x="3295650" y="3619500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0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0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0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0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9" name="Freeform 71"/>
            <p:cNvSpPr>
              <a:spLocks/>
            </p:cNvSpPr>
            <p:nvPr/>
          </p:nvSpPr>
          <p:spPr bwMode="auto">
            <a:xfrm>
              <a:off x="3860800" y="3616325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2147483646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2147483646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2147483646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2147483646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011453" y="2294012"/>
            <a:ext cx="351250" cy="87207"/>
            <a:chOff x="3473925" y="3842932"/>
            <a:chExt cx="460375" cy="114300"/>
          </a:xfrm>
          <a:solidFill>
            <a:srgbClr val="B97B31"/>
          </a:solidFill>
        </p:grpSpPr>
        <p:sp>
          <p:nvSpPr>
            <p:cNvPr id="300" name="Freeform 179"/>
            <p:cNvSpPr>
              <a:spLocks/>
            </p:cNvSpPr>
            <p:nvPr/>
          </p:nvSpPr>
          <p:spPr bwMode="auto">
            <a:xfrm>
              <a:off x="3473925" y="3842932"/>
              <a:ext cx="460375" cy="50800"/>
            </a:xfrm>
            <a:custGeom>
              <a:avLst/>
              <a:gdLst>
                <a:gd name="T0" fmla="*/ 196 w 290"/>
                <a:gd name="T1" fmla="*/ 0 h 32"/>
                <a:gd name="T2" fmla="*/ 196 w 290"/>
                <a:gd name="T3" fmla="*/ 0 h 32"/>
                <a:gd name="T4" fmla="*/ 240 w 290"/>
                <a:gd name="T5" fmla="*/ 2 h 32"/>
                <a:gd name="T6" fmla="*/ 268 w 290"/>
                <a:gd name="T7" fmla="*/ 2 h 32"/>
                <a:gd name="T8" fmla="*/ 290 w 290"/>
                <a:gd name="T9" fmla="*/ 0 h 32"/>
                <a:gd name="T10" fmla="*/ 290 w 290"/>
                <a:gd name="T11" fmla="*/ 0 h 32"/>
                <a:gd name="T12" fmla="*/ 276 w 290"/>
                <a:gd name="T13" fmla="*/ 6 h 32"/>
                <a:gd name="T14" fmla="*/ 238 w 290"/>
                <a:gd name="T15" fmla="*/ 16 h 32"/>
                <a:gd name="T16" fmla="*/ 192 w 290"/>
                <a:gd name="T17" fmla="*/ 26 h 32"/>
                <a:gd name="T18" fmla="*/ 168 w 290"/>
                <a:gd name="T19" fmla="*/ 30 h 32"/>
                <a:gd name="T20" fmla="*/ 146 w 290"/>
                <a:gd name="T21" fmla="*/ 32 h 32"/>
                <a:gd name="T22" fmla="*/ 146 w 290"/>
                <a:gd name="T23" fmla="*/ 32 h 32"/>
                <a:gd name="T24" fmla="*/ 122 w 290"/>
                <a:gd name="T25" fmla="*/ 30 h 32"/>
                <a:gd name="T26" fmla="*/ 100 w 290"/>
                <a:gd name="T27" fmla="*/ 26 h 32"/>
                <a:gd name="T28" fmla="*/ 52 w 290"/>
                <a:gd name="T29" fmla="*/ 16 h 32"/>
                <a:gd name="T30" fmla="*/ 16 w 290"/>
                <a:gd name="T31" fmla="*/ 6 h 32"/>
                <a:gd name="T32" fmla="*/ 0 w 290"/>
                <a:gd name="T33" fmla="*/ 0 h 32"/>
                <a:gd name="T34" fmla="*/ 0 w 290"/>
                <a:gd name="T35" fmla="*/ 0 h 32"/>
                <a:gd name="T36" fmla="*/ 4 w 290"/>
                <a:gd name="T37" fmla="*/ 2 h 32"/>
                <a:gd name="T38" fmla="*/ 16 w 290"/>
                <a:gd name="T39" fmla="*/ 2 h 32"/>
                <a:gd name="T40" fmla="*/ 42 w 290"/>
                <a:gd name="T41" fmla="*/ 2 h 32"/>
                <a:gd name="T42" fmla="*/ 80 w 290"/>
                <a:gd name="T43" fmla="*/ 0 h 32"/>
                <a:gd name="T44" fmla="*/ 80 w 290"/>
                <a:gd name="T45" fmla="*/ 0 h 32"/>
                <a:gd name="T46" fmla="*/ 100 w 290"/>
                <a:gd name="T47" fmla="*/ 0 h 32"/>
                <a:gd name="T48" fmla="*/ 118 w 290"/>
                <a:gd name="T49" fmla="*/ 2 h 32"/>
                <a:gd name="T50" fmla="*/ 128 w 290"/>
                <a:gd name="T51" fmla="*/ 4 h 32"/>
                <a:gd name="T52" fmla="*/ 136 w 290"/>
                <a:gd name="T53" fmla="*/ 6 h 32"/>
                <a:gd name="T54" fmla="*/ 142 w 290"/>
                <a:gd name="T55" fmla="*/ 6 h 32"/>
                <a:gd name="T56" fmla="*/ 142 w 290"/>
                <a:gd name="T57" fmla="*/ 6 h 32"/>
                <a:gd name="T58" fmla="*/ 150 w 290"/>
                <a:gd name="T59" fmla="*/ 4 h 32"/>
                <a:gd name="T60" fmla="*/ 158 w 290"/>
                <a:gd name="T61" fmla="*/ 2 h 32"/>
                <a:gd name="T62" fmla="*/ 176 w 290"/>
                <a:gd name="T63" fmla="*/ 0 h 32"/>
                <a:gd name="T64" fmla="*/ 196 w 290"/>
                <a:gd name="T65" fmla="*/ 0 h 32"/>
                <a:gd name="T66" fmla="*/ 196 w 290"/>
                <a:gd name="T6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0" h="32">
                  <a:moveTo>
                    <a:pt x="196" y="0"/>
                  </a:moveTo>
                  <a:lnTo>
                    <a:pt x="196" y="0"/>
                  </a:lnTo>
                  <a:lnTo>
                    <a:pt x="240" y="2"/>
                  </a:lnTo>
                  <a:lnTo>
                    <a:pt x="268" y="2"/>
                  </a:lnTo>
                  <a:lnTo>
                    <a:pt x="290" y="0"/>
                  </a:lnTo>
                  <a:lnTo>
                    <a:pt x="290" y="0"/>
                  </a:lnTo>
                  <a:lnTo>
                    <a:pt x="276" y="6"/>
                  </a:lnTo>
                  <a:lnTo>
                    <a:pt x="238" y="16"/>
                  </a:lnTo>
                  <a:lnTo>
                    <a:pt x="192" y="26"/>
                  </a:lnTo>
                  <a:lnTo>
                    <a:pt x="168" y="30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22" y="30"/>
                  </a:lnTo>
                  <a:lnTo>
                    <a:pt x="100" y="26"/>
                  </a:lnTo>
                  <a:lnTo>
                    <a:pt x="52" y="16"/>
                  </a:lnTo>
                  <a:lnTo>
                    <a:pt x="1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6" y="2"/>
                  </a:lnTo>
                  <a:lnTo>
                    <a:pt x="42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100" y="0"/>
                  </a:lnTo>
                  <a:lnTo>
                    <a:pt x="118" y="2"/>
                  </a:lnTo>
                  <a:lnTo>
                    <a:pt x="128" y="4"/>
                  </a:lnTo>
                  <a:lnTo>
                    <a:pt x="136" y="6"/>
                  </a:lnTo>
                  <a:lnTo>
                    <a:pt x="142" y="6"/>
                  </a:lnTo>
                  <a:lnTo>
                    <a:pt x="142" y="6"/>
                  </a:lnTo>
                  <a:lnTo>
                    <a:pt x="150" y="4"/>
                  </a:lnTo>
                  <a:lnTo>
                    <a:pt x="158" y="2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01" name="Freeform 181"/>
            <p:cNvSpPr>
              <a:spLocks/>
            </p:cNvSpPr>
            <p:nvPr/>
          </p:nvSpPr>
          <p:spPr bwMode="auto">
            <a:xfrm>
              <a:off x="3473925" y="3842932"/>
              <a:ext cx="460375" cy="114300"/>
            </a:xfrm>
            <a:custGeom>
              <a:avLst/>
              <a:gdLst>
                <a:gd name="T0" fmla="*/ 290 w 290"/>
                <a:gd name="T1" fmla="*/ 0 h 72"/>
                <a:gd name="T2" fmla="*/ 290 w 290"/>
                <a:gd name="T3" fmla="*/ 0 h 72"/>
                <a:gd name="T4" fmla="*/ 282 w 290"/>
                <a:gd name="T5" fmla="*/ 10 h 72"/>
                <a:gd name="T6" fmla="*/ 274 w 290"/>
                <a:gd name="T7" fmla="*/ 22 h 72"/>
                <a:gd name="T8" fmla="*/ 260 w 290"/>
                <a:gd name="T9" fmla="*/ 34 h 72"/>
                <a:gd name="T10" fmla="*/ 240 w 290"/>
                <a:gd name="T11" fmla="*/ 46 h 72"/>
                <a:gd name="T12" fmla="*/ 216 w 290"/>
                <a:gd name="T13" fmla="*/ 58 h 72"/>
                <a:gd name="T14" fmla="*/ 200 w 290"/>
                <a:gd name="T15" fmla="*/ 64 h 72"/>
                <a:gd name="T16" fmla="*/ 184 w 290"/>
                <a:gd name="T17" fmla="*/ 68 h 72"/>
                <a:gd name="T18" fmla="*/ 166 w 290"/>
                <a:gd name="T19" fmla="*/ 70 h 72"/>
                <a:gd name="T20" fmla="*/ 146 w 290"/>
                <a:gd name="T21" fmla="*/ 72 h 72"/>
                <a:gd name="T22" fmla="*/ 142 w 290"/>
                <a:gd name="T23" fmla="*/ 72 h 72"/>
                <a:gd name="T24" fmla="*/ 142 w 290"/>
                <a:gd name="T25" fmla="*/ 72 h 72"/>
                <a:gd name="T26" fmla="*/ 122 w 290"/>
                <a:gd name="T27" fmla="*/ 70 h 72"/>
                <a:gd name="T28" fmla="*/ 104 w 290"/>
                <a:gd name="T29" fmla="*/ 68 h 72"/>
                <a:gd name="T30" fmla="*/ 88 w 290"/>
                <a:gd name="T31" fmla="*/ 64 h 72"/>
                <a:gd name="T32" fmla="*/ 74 w 290"/>
                <a:gd name="T33" fmla="*/ 58 h 72"/>
                <a:gd name="T34" fmla="*/ 50 w 290"/>
                <a:gd name="T35" fmla="*/ 46 h 72"/>
                <a:gd name="T36" fmla="*/ 30 w 290"/>
                <a:gd name="T37" fmla="*/ 34 h 72"/>
                <a:gd name="T38" fmla="*/ 16 w 290"/>
                <a:gd name="T39" fmla="*/ 22 h 72"/>
                <a:gd name="T40" fmla="*/ 8 w 290"/>
                <a:gd name="T41" fmla="*/ 10 h 72"/>
                <a:gd name="T42" fmla="*/ 0 w 290"/>
                <a:gd name="T43" fmla="*/ 0 h 72"/>
                <a:gd name="T44" fmla="*/ 0 w 290"/>
                <a:gd name="T45" fmla="*/ 0 h 72"/>
                <a:gd name="T46" fmla="*/ 0 w 290"/>
                <a:gd name="T47" fmla="*/ 0 h 72"/>
                <a:gd name="T48" fmla="*/ 0 w 290"/>
                <a:gd name="T49" fmla="*/ 0 h 72"/>
                <a:gd name="T50" fmla="*/ 16 w 290"/>
                <a:gd name="T51" fmla="*/ 6 h 72"/>
                <a:gd name="T52" fmla="*/ 52 w 290"/>
                <a:gd name="T53" fmla="*/ 16 h 72"/>
                <a:gd name="T54" fmla="*/ 100 w 290"/>
                <a:gd name="T55" fmla="*/ 26 h 72"/>
                <a:gd name="T56" fmla="*/ 122 w 290"/>
                <a:gd name="T57" fmla="*/ 30 h 72"/>
                <a:gd name="T58" fmla="*/ 146 w 290"/>
                <a:gd name="T59" fmla="*/ 32 h 72"/>
                <a:gd name="T60" fmla="*/ 146 w 290"/>
                <a:gd name="T61" fmla="*/ 32 h 72"/>
                <a:gd name="T62" fmla="*/ 168 w 290"/>
                <a:gd name="T63" fmla="*/ 30 h 72"/>
                <a:gd name="T64" fmla="*/ 192 w 290"/>
                <a:gd name="T65" fmla="*/ 26 h 72"/>
                <a:gd name="T66" fmla="*/ 238 w 290"/>
                <a:gd name="T67" fmla="*/ 16 h 72"/>
                <a:gd name="T68" fmla="*/ 276 w 290"/>
                <a:gd name="T69" fmla="*/ 6 h 72"/>
                <a:gd name="T70" fmla="*/ 290 w 290"/>
                <a:gd name="T71" fmla="*/ 0 h 72"/>
                <a:gd name="T72" fmla="*/ 290 w 290"/>
                <a:gd name="T7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0" h="72">
                  <a:moveTo>
                    <a:pt x="290" y="0"/>
                  </a:moveTo>
                  <a:lnTo>
                    <a:pt x="290" y="0"/>
                  </a:lnTo>
                  <a:lnTo>
                    <a:pt x="282" y="10"/>
                  </a:lnTo>
                  <a:lnTo>
                    <a:pt x="274" y="22"/>
                  </a:lnTo>
                  <a:lnTo>
                    <a:pt x="260" y="34"/>
                  </a:lnTo>
                  <a:lnTo>
                    <a:pt x="240" y="46"/>
                  </a:lnTo>
                  <a:lnTo>
                    <a:pt x="216" y="58"/>
                  </a:lnTo>
                  <a:lnTo>
                    <a:pt x="200" y="64"/>
                  </a:lnTo>
                  <a:lnTo>
                    <a:pt x="184" y="68"/>
                  </a:lnTo>
                  <a:lnTo>
                    <a:pt x="166" y="70"/>
                  </a:lnTo>
                  <a:lnTo>
                    <a:pt x="146" y="72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22" y="70"/>
                  </a:lnTo>
                  <a:lnTo>
                    <a:pt x="104" y="68"/>
                  </a:lnTo>
                  <a:lnTo>
                    <a:pt x="88" y="64"/>
                  </a:lnTo>
                  <a:lnTo>
                    <a:pt x="74" y="58"/>
                  </a:lnTo>
                  <a:lnTo>
                    <a:pt x="50" y="46"/>
                  </a:lnTo>
                  <a:lnTo>
                    <a:pt x="30" y="34"/>
                  </a:lnTo>
                  <a:lnTo>
                    <a:pt x="16" y="22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6" y="6"/>
                  </a:lnTo>
                  <a:lnTo>
                    <a:pt x="52" y="16"/>
                  </a:lnTo>
                  <a:lnTo>
                    <a:pt x="100" y="26"/>
                  </a:lnTo>
                  <a:lnTo>
                    <a:pt x="122" y="30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68" y="30"/>
                  </a:lnTo>
                  <a:lnTo>
                    <a:pt x="192" y="26"/>
                  </a:lnTo>
                  <a:lnTo>
                    <a:pt x="238" y="16"/>
                  </a:lnTo>
                  <a:lnTo>
                    <a:pt x="276" y="6"/>
                  </a:lnTo>
                  <a:lnTo>
                    <a:pt x="290" y="0"/>
                  </a:lnTo>
                  <a:lnTo>
                    <a:pt x="290" y="0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1284" name="Freeform 66"/>
          <p:cNvSpPr>
            <a:spLocks/>
          </p:cNvSpPr>
          <p:nvPr/>
        </p:nvSpPr>
        <p:spPr bwMode="auto">
          <a:xfrm>
            <a:off x="3265488" y="1027113"/>
            <a:ext cx="1060450" cy="868362"/>
          </a:xfrm>
          <a:custGeom>
            <a:avLst/>
            <a:gdLst>
              <a:gd name="T0" fmla="*/ 2147483646 w 668"/>
              <a:gd name="T1" fmla="*/ 2147483646 h 547"/>
              <a:gd name="T2" fmla="*/ 2147483646 w 668"/>
              <a:gd name="T3" fmla="*/ 2147483646 h 547"/>
              <a:gd name="T4" fmla="*/ 2147483646 w 668"/>
              <a:gd name="T5" fmla="*/ 2147483646 h 547"/>
              <a:gd name="T6" fmla="*/ 2147483646 w 668"/>
              <a:gd name="T7" fmla="*/ 2147483646 h 547"/>
              <a:gd name="T8" fmla="*/ 2147483646 w 668"/>
              <a:gd name="T9" fmla="*/ 2147483646 h 547"/>
              <a:gd name="T10" fmla="*/ 2147483646 w 668"/>
              <a:gd name="T11" fmla="*/ 2147483646 h 547"/>
              <a:gd name="T12" fmla="*/ 2147483646 w 668"/>
              <a:gd name="T13" fmla="*/ 2147483646 h 547"/>
              <a:gd name="T14" fmla="*/ 2147483646 w 668"/>
              <a:gd name="T15" fmla="*/ 2147483646 h 547"/>
              <a:gd name="T16" fmla="*/ 2147483646 w 668"/>
              <a:gd name="T17" fmla="*/ 2147483646 h 547"/>
              <a:gd name="T18" fmla="*/ 2147483646 w 668"/>
              <a:gd name="T19" fmla="*/ 2147483646 h 547"/>
              <a:gd name="T20" fmla="*/ 2147483646 w 668"/>
              <a:gd name="T21" fmla="*/ 2147483646 h 547"/>
              <a:gd name="T22" fmla="*/ 2147483646 w 668"/>
              <a:gd name="T23" fmla="*/ 2147483646 h 547"/>
              <a:gd name="T24" fmla="*/ 2147483646 w 668"/>
              <a:gd name="T25" fmla="*/ 2147483646 h 547"/>
              <a:gd name="T26" fmla="*/ 2147483646 w 668"/>
              <a:gd name="T27" fmla="*/ 2147483646 h 547"/>
              <a:gd name="T28" fmla="*/ 2147483646 w 668"/>
              <a:gd name="T29" fmla="*/ 2147483646 h 547"/>
              <a:gd name="T30" fmla="*/ 2147483646 w 668"/>
              <a:gd name="T31" fmla="*/ 2147483646 h 547"/>
              <a:gd name="T32" fmla="*/ 2147483646 w 668"/>
              <a:gd name="T33" fmla="*/ 2147483646 h 547"/>
              <a:gd name="T34" fmla="*/ 2147483646 w 668"/>
              <a:gd name="T35" fmla="*/ 2147483646 h 547"/>
              <a:gd name="T36" fmla="*/ 2147483646 w 668"/>
              <a:gd name="T37" fmla="*/ 2147483646 h 547"/>
              <a:gd name="T38" fmla="*/ 2147483646 w 668"/>
              <a:gd name="T39" fmla="*/ 2147483646 h 547"/>
              <a:gd name="T40" fmla="*/ 2147483646 w 668"/>
              <a:gd name="T41" fmla="*/ 2147483646 h 547"/>
              <a:gd name="T42" fmla="*/ 2147483646 w 668"/>
              <a:gd name="T43" fmla="*/ 2147483646 h 547"/>
              <a:gd name="T44" fmla="*/ 2147483646 w 668"/>
              <a:gd name="T45" fmla="*/ 2147483646 h 547"/>
              <a:gd name="T46" fmla="*/ 2147483646 w 668"/>
              <a:gd name="T47" fmla="*/ 2147483646 h 547"/>
              <a:gd name="T48" fmla="*/ 2147483646 w 668"/>
              <a:gd name="T49" fmla="*/ 2147483646 h 547"/>
              <a:gd name="T50" fmla="*/ 2147483646 w 668"/>
              <a:gd name="T51" fmla="*/ 2147483646 h 547"/>
              <a:gd name="T52" fmla="*/ 2147483646 w 668"/>
              <a:gd name="T53" fmla="*/ 2147483646 h 547"/>
              <a:gd name="T54" fmla="*/ 2147483646 w 668"/>
              <a:gd name="T55" fmla="*/ 2147483646 h 547"/>
              <a:gd name="T56" fmla="*/ 2147483646 w 668"/>
              <a:gd name="T57" fmla="*/ 2147483646 h 547"/>
              <a:gd name="T58" fmla="*/ 2147483646 w 668"/>
              <a:gd name="T59" fmla="*/ 2147483646 h 547"/>
              <a:gd name="T60" fmla="*/ 2147483646 w 668"/>
              <a:gd name="T61" fmla="*/ 2147483646 h 547"/>
              <a:gd name="T62" fmla="*/ 2147483646 w 668"/>
              <a:gd name="T63" fmla="*/ 2147483646 h 547"/>
              <a:gd name="T64" fmla="*/ 2147483646 w 668"/>
              <a:gd name="T65" fmla="*/ 2147483646 h 547"/>
              <a:gd name="T66" fmla="*/ 2147483646 w 668"/>
              <a:gd name="T67" fmla="*/ 2147483646 h 547"/>
              <a:gd name="T68" fmla="*/ 2147483646 w 668"/>
              <a:gd name="T69" fmla="*/ 2147483646 h 547"/>
              <a:gd name="T70" fmla="*/ 2147483646 w 668"/>
              <a:gd name="T71" fmla="*/ 2147483646 h 547"/>
              <a:gd name="T72" fmla="*/ 2147483646 w 668"/>
              <a:gd name="T73" fmla="*/ 2147483646 h 547"/>
              <a:gd name="T74" fmla="*/ 2147483646 w 668"/>
              <a:gd name="T75" fmla="*/ 2147483646 h 547"/>
              <a:gd name="T76" fmla="*/ 2147483646 w 668"/>
              <a:gd name="T77" fmla="*/ 2147483646 h 547"/>
              <a:gd name="T78" fmla="*/ 2147483646 w 668"/>
              <a:gd name="T79" fmla="*/ 2147483646 h 547"/>
              <a:gd name="T80" fmla="*/ 2147483646 w 668"/>
              <a:gd name="T81" fmla="*/ 2147483646 h 547"/>
              <a:gd name="T82" fmla="*/ 2147483646 w 668"/>
              <a:gd name="T83" fmla="*/ 2147483646 h 547"/>
              <a:gd name="T84" fmla="*/ 2147483646 w 668"/>
              <a:gd name="T85" fmla="*/ 2147483646 h 547"/>
              <a:gd name="T86" fmla="*/ 2147483646 w 668"/>
              <a:gd name="T87" fmla="*/ 2147483646 h 547"/>
              <a:gd name="T88" fmla="*/ 2147483646 w 668"/>
              <a:gd name="T89" fmla="*/ 2147483646 h 547"/>
              <a:gd name="T90" fmla="*/ 2147483646 w 668"/>
              <a:gd name="T91" fmla="*/ 2147483646 h 547"/>
              <a:gd name="T92" fmla="*/ 2147483646 w 668"/>
              <a:gd name="T93" fmla="*/ 2147483646 h 547"/>
              <a:gd name="T94" fmla="*/ 2147483646 w 668"/>
              <a:gd name="T95" fmla="*/ 2147483646 h 547"/>
              <a:gd name="T96" fmla="*/ 0 w 668"/>
              <a:gd name="T97" fmla="*/ 2147483646 h 547"/>
              <a:gd name="T98" fmla="*/ 2147483646 w 668"/>
              <a:gd name="T99" fmla="*/ 2147483646 h 547"/>
              <a:gd name="T100" fmla="*/ 2147483646 w 668"/>
              <a:gd name="T101" fmla="*/ 2147483646 h 547"/>
              <a:gd name="T102" fmla="*/ 2147483646 w 668"/>
              <a:gd name="T103" fmla="*/ 2147483646 h 547"/>
              <a:gd name="T104" fmla="*/ 2147483646 w 668"/>
              <a:gd name="T105" fmla="*/ 2147483646 h 547"/>
              <a:gd name="T106" fmla="*/ 2147483646 w 668"/>
              <a:gd name="T107" fmla="*/ 2147483646 h 547"/>
              <a:gd name="T108" fmla="*/ 2147483646 w 668"/>
              <a:gd name="T109" fmla="*/ 2147483646 h 547"/>
              <a:gd name="T110" fmla="*/ 2147483646 w 668"/>
              <a:gd name="T111" fmla="*/ 2147483646 h 547"/>
              <a:gd name="T112" fmla="*/ 2147483646 w 668"/>
              <a:gd name="T113" fmla="*/ 2147483646 h 547"/>
              <a:gd name="T114" fmla="*/ 2147483646 w 668"/>
              <a:gd name="T115" fmla="*/ 2147483646 h 547"/>
              <a:gd name="T116" fmla="*/ 2147483646 w 668"/>
              <a:gd name="T117" fmla="*/ 2147483646 h 547"/>
              <a:gd name="T118" fmla="*/ 2147483646 w 668"/>
              <a:gd name="T119" fmla="*/ 2147483646 h 5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8" h="547">
                <a:moveTo>
                  <a:pt x="335" y="3"/>
                </a:moveTo>
                <a:lnTo>
                  <a:pt x="335" y="3"/>
                </a:lnTo>
                <a:lnTo>
                  <a:pt x="378" y="0"/>
                </a:lnTo>
                <a:lnTo>
                  <a:pt x="417" y="1"/>
                </a:lnTo>
                <a:lnTo>
                  <a:pt x="433" y="3"/>
                </a:lnTo>
                <a:lnTo>
                  <a:pt x="450" y="4"/>
                </a:lnTo>
                <a:lnTo>
                  <a:pt x="463" y="7"/>
                </a:lnTo>
                <a:lnTo>
                  <a:pt x="475" y="12"/>
                </a:lnTo>
                <a:lnTo>
                  <a:pt x="500" y="22"/>
                </a:lnTo>
                <a:lnTo>
                  <a:pt x="528" y="40"/>
                </a:lnTo>
                <a:lnTo>
                  <a:pt x="557" y="59"/>
                </a:lnTo>
                <a:lnTo>
                  <a:pt x="586" y="83"/>
                </a:lnTo>
                <a:lnTo>
                  <a:pt x="613" y="109"/>
                </a:lnTo>
                <a:lnTo>
                  <a:pt x="625" y="122"/>
                </a:lnTo>
                <a:lnTo>
                  <a:pt x="636" y="135"/>
                </a:lnTo>
                <a:lnTo>
                  <a:pt x="646" y="149"/>
                </a:lnTo>
                <a:lnTo>
                  <a:pt x="652" y="162"/>
                </a:lnTo>
                <a:lnTo>
                  <a:pt x="658" y="174"/>
                </a:lnTo>
                <a:lnTo>
                  <a:pt x="661" y="187"/>
                </a:lnTo>
                <a:lnTo>
                  <a:pt x="664" y="217"/>
                </a:lnTo>
                <a:lnTo>
                  <a:pt x="667" y="257"/>
                </a:lnTo>
                <a:lnTo>
                  <a:pt x="668" y="345"/>
                </a:lnTo>
                <a:lnTo>
                  <a:pt x="668" y="421"/>
                </a:lnTo>
                <a:lnTo>
                  <a:pt x="668" y="454"/>
                </a:lnTo>
                <a:lnTo>
                  <a:pt x="665" y="473"/>
                </a:lnTo>
                <a:lnTo>
                  <a:pt x="661" y="492"/>
                </a:lnTo>
                <a:lnTo>
                  <a:pt x="656" y="510"/>
                </a:lnTo>
                <a:lnTo>
                  <a:pt x="652" y="523"/>
                </a:lnTo>
                <a:lnTo>
                  <a:pt x="646" y="532"/>
                </a:lnTo>
                <a:lnTo>
                  <a:pt x="644" y="535"/>
                </a:lnTo>
                <a:lnTo>
                  <a:pt x="642" y="535"/>
                </a:lnTo>
                <a:lnTo>
                  <a:pt x="639" y="534"/>
                </a:lnTo>
                <a:lnTo>
                  <a:pt x="637" y="531"/>
                </a:lnTo>
                <a:lnTo>
                  <a:pt x="634" y="525"/>
                </a:lnTo>
                <a:lnTo>
                  <a:pt x="631" y="517"/>
                </a:lnTo>
                <a:lnTo>
                  <a:pt x="628" y="494"/>
                </a:lnTo>
                <a:lnTo>
                  <a:pt x="625" y="462"/>
                </a:lnTo>
                <a:lnTo>
                  <a:pt x="622" y="390"/>
                </a:lnTo>
                <a:lnTo>
                  <a:pt x="621" y="354"/>
                </a:lnTo>
                <a:lnTo>
                  <a:pt x="618" y="323"/>
                </a:lnTo>
                <a:lnTo>
                  <a:pt x="616" y="309"/>
                </a:lnTo>
                <a:lnTo>
                  <a:pt x="613" y="297"/>
                </a:lnTo>
                <a:lnTo>
                  <a:pt x="610" y="290"/>
                </a:lnTo>
                <a:lnTo>
                  <a:pt x="607" y="284"/>
                </a:lnTo>
                <a:lnTo>
                  <a:pt x="598" y="277"/>
                </a:lnTo>
                <a:lnTo>
                  <a:pt x="588" y="271"/>
                </a:lnTo>
                <a:lnTo>
                  <a:pt x="566" y="260"/>
                </a:lnTo>
                <a:lnTo>
                  <a:pt x="549" y="253"/>
                </a:lnTo>
                <a:lnTo>
                  <a:pt x="542" y="250"/>
                </a:lnTo>
                <a:lnTo>
                  <a:pt x="459" y="256"/>
                </a:lnTo>
                <a:lnTo>
                  <a:pt x="420" y="256"/>
                </a:lnTo>
                <a:lnTo>
                  <a:pt x="347" y="256"/>
                </a:lnTo>
                <a:lnTo>
                  <a:pt x="305" y="256"/>
                </a:lnTo>
                <a:lnTo>
                  <a:pt x="265" y="259"/>
                </a:lnTo>
                <a:lnTo>
                  <a:pt x="227" y="262"/>
                </a:lnTo>
                <a:lnTo>
                  <a:pt x="192" y="268"/>
                </a:lnTo>
                <a:lnTo>
                  <a:pt x="179" y="271"/>
                </a:lnTo>
                <a:lnTo>
                  <a:pt x="166" y="272"/>
                </a:lnTo>
                <a:lnTo>
                  <a:pt x="146" y="274"/>
                </a:lnTo>
                <a:lnTo>
                  <a:pt x="133" y="274"/>
                </a:lnTo>
                <a:lnTo>
                  <a:pt x="122" y="275"/>
                </a:lnTo>
                <a:lnTo>
                  <a:pt x="118" y="277"/>
                </a:lnTo>
                <a:lnTo>
                  <a:pt x="113" y="280"/>
                </a:lnTo>
                <a:lnTo>
                  <a:pt x="111" y="284"/>
                </a:lnTo>
                <a:lnTo>
                  <a:pt x="108" y="290"/>
                </a:lnTo>
                <a:lnTo>
                  <a:pt x="100" y="311"/>
                </a:lnTo>
                <a:lnTo>
                  <a:pt x="93" y="342"/>
                </a:lnTo>
                <a:lnTo>
                  <a:pt x="87" y="369"/>
                </a:lnTo>
                <a:lnTo>
                  <a:pt x="82" y="393"/>
                </a:lnTo>
                <a:lnTo>
                  <a:pt x="76" y="436"/>
                </a:lnTo>
                <a:lnTo>
                  <a:pt x="72" y="479"/>
                </a:lnTo>
                <a:lnTo>
                  <a:pt x="66" y="529"/>
                </a:lnTo>
                <a:lnTo>
                  <a:pt x="63" y="540"/>
                </a:lnTo>
                <a:lnTo>
                  <a:pt x="60" y="546"/>
                </a:lnTo>
                <a:lnTo>
                  <a:pt x="57" y="547"/>
                </a:lnTo>
                <a:lnTo>
                  <a:pt x="55" y="546"/>
                </a:lnTo>
                <a:lnTo>
                  <a:pt x="51" y="543"/>
                </a:lnTo>
                <a:lnTo>
                  <a:pt x="47" y="535"/>
                </a:lnTo>
                <a:lnTo>
                  <a:pt x="42" y="525"/>
                </a:lnTo>
                <a:lnTo>
                  <a:pt x="32" y="500"/>
                </a:lnTo>
                <a:lnTo>
                  <a:pt x="21" y="470"/>
                </a:lnTo>
                <a:lnTo>
                  <a:pt x="14" y="442"/>
                </a:lnTo>
                <a:lnTo>
                  <a:pt x="6" y="412"/>
                </a:lnTo>
                <a:lnTo>
                  <a:pt x="5" y="407"/>
                </a:lnTo>
                <a:lnTo>
                  <a:pt x="3" y="390"/>
                </a:lnTo>
                <a:lnTo>
                  <a:pt x="2" y="357"/>
                </a:lnTo>
                <a:lnTo>
                  <a:pt x="0" y="308"/>
                </a:lnTo>
                <a:lnTo>
                  <a:pt x="2" y="281"/>
                </a:lnTo>
                <a:lnTo>
                  <a:pt x="6" y="251"/>
                </a:lnTo>
                <a:lnTo>
                  <a:pt x="14" y="222"/>
                </a:lnTo>
                <a:lnTo>
                  <a:pt x="24" y="192"/>
                </a:lnTo>
                <a:lnTo>
                  <a:pt x="36" y="161"/>
                </a:lnTo>
                <a:lnTo>
                  <a:pt x="52" y="132"/>
                </a:lnTo>
                <a:lnTo>
                  <a:pt x="61" y="117"/>
                </a:lnTo>
                <a:lnTo>
                  <a:pt x="72" y="106"/>
                </a:lnTo>
                <a:lnTo>
                  <a:pt x="82" y="92"/>
                </a:lnTo>
                <a:lnTo>
                  <a:pt x="94" y="80"/>
                </a:lnTo>
                <a:lnTo>
                  <a:pt x="106" y="70"/>
                </a:lnTo>
                <a:lnTo>
                  <a:pt x="119" y="61"/>
                </a:lnTo>
                <a:lnTo>
                  <a:pt x="133" y="52"/>
                </a:lnTo>
                <a:lnTo>
                  <a:pt x="148" y="46"/>
                </a:lnTo>
                <a:lnTo>
                  <a:pt x="169" y="39"/>
                </a:lnTo>
                <a:lnTo>
                  <a:pt x="191" y="31"/>
                </a:lnTo>
                <a:lnTo>
                  <a:pt x="238" y="19"/>
                </a:lnTo>
                <a:lnTo>
                  <a:pt x="286" y="9"/>
                </a:lnTo>
                <a:lnTo>
                  <a:pt x="335" y="3"/>
                </a:lnTo>
                <a:close/>
              </a:path>
            </a:pathLst>
          </a:custGeom>
          <a:solidFill>
            <a:schemeClr val="tx1"/>
          </a:solidFill>
          <a:ln w="6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85" name="Freeform 33"/>
          <p:cNvSpPr>
            <a:spLocks/>
          </p:cNvSpPr>
          <p:nvPr/>
        </p:nvSpPr>
        <p:spPr bwMode="auto">
          <a:xfrm>
            <a:off x="5662613" y="1119188"/>
            <a:ext cx="1042987" cy="869950"/>
          </a:xfrm>
          <a:custGeom>
            <a:avLst/>
            <a:gdLst>
              <a:gd name="T0" fmla="*/ 2147483646 w 657"/>
              <a:gd name="T1" fmla="*/ 2147483646 h 548"/>
              <a:gd name="T2" fmla="*/ 2147483646 w 657"/>
              <a:gd name="T3" fmla="*/ 2147483646 h 548"/>
              <a:gd name="T4" fmla="*/ 2147483646 w 657"/>
              <a:gd name="T5" fmla="*/ 2147483646 h 548"/>
              <a:gd name="T6" fmla="*/ 2147483646 w 657"/>
              <a:gd name="T7" fmla="*/ 2147483646 h 548"/>
              <a:gd name="T8" fmla="*/ 2147483646 w 657"/>
              <a:gd name="T9" fmla="*/ 2147483646 h 548"/>
              <a:gd name="T10" fmla="*/ 2147483646 w 657"/>
              <a:gd name="T11" fmla="*/ 2147483646 h 548"/>
              <a:gd name="T12" fmla="*/ 2147483646 w 657"/>
              <a:gd name="T13" fmla="*/ 2147483646 h 548"/>
              <a:gd name="T14" fmla="*/ 2147483646 w 657"/>
              <a:gd name="T15" fmla="*/ 2147483646 h 548"/>
              <a:gd name="T16" fmla="*/ 2147483646 w 657"/>
              <a:gd name="T17" fmla="*/ 2147483646 h 548"/>
              <a:gd name="T18" fmla="*/ 2147483646 w 657"/>
              <a:gd name="T19" fmla="*/ 2147483646 h 548"/>
              <a:gd name="T20" fmla="*/ 2147483646 w 657"/>
              <a:gd name="T21" fmla="*/ 2147483646 h 548"/>
              <a:gd name="T22" fmla="*/ 2147483646 w 657"/>
              <a:gd name="T23" fmla="*/ 2147483646 h 548"/>
              <a:gd name="T24" fmla="*/ 2147483646 w 657"/>
              <a:gd name="T25" fmla="*/ 2147483646 h 548"/>
              <a:gd name="T26" fmla="*/ 2147483646 w 657"/>
              <a:gd name="T27" fmla="*/ 2147483646 h 548"/>
              <a:gd name="T28" fmla="*/ 2147483646 w 657"/>
              <a:gd name="T29" fmla="*/ 2147483646 h 548"/>
              <a:gd name="T30" fmla="*/ 2147483646 w 657"/>
              <a:gd name="T31" fmla="*/ 2147483646 h 548"/>
              <a:gd name="T32" fmla="*/ 2147483646 w 657"/>
              <a:gd name="T33" fmla="*/ 2147483646 h 548"/>
              <a:gd name="T34" fmla="*/ 2147483646 w 657"/>
              <a:gd name="T35" fmla="*/ 2147483646 h 548"/>
              <a:gd name="T36" fmla="*/ 2147483646 w 657"/>
              <a:gd name="T37" fmla="*/ 2147483646 h 548"/>
              <a:gd name="T38" fmla="*/ 2147483646 w 657"/>
              <a:gd name="T39" fmla="*/ 2147483646 h 548"/>
              <a:gd name="T40" fmla="*/ 2147483646 w 657"/>
              <a:gd name="T41" fmla="*/ 2147483646 h 548"/>
              <a:gd name="T42" fmla="*/ 2147483646 w 657"/>
              <a:gd name="T43" fmla="*/ 2147483646 h 548"/>
              <a:gd name="T44" fmla="*/ 2147483646 w 657"/>
              <a:gd name="T45" fmla="*/ 2147483646 h 548"/>
              <a:gd name="T46" fmla="*/ 2147483646 w 657"/>
              <a:gd name="T47" fmla="*/ 2147483646 h 548"/>
              <a:gd name="T48" fmla="*/ 2147483646 w 657"/>
              <a:gd name="T49" fmla="*/ 2147483646 h 548"/>
              <a:gd name="T50" fmla="*/ 2147483646 w 657"/>
              <a:gd name="T51" fmla="*/ 2147483646 h 548"/>
              <a:gd name="T52" fmla="*/ 2147483646 w 657"/>
              <a:gd name="T53" fmla="*/ 2147483646 h 548"/>
              <a:gd name="T54" fmla="*/ 0 w 657"/>
              <a:gd name="T55" fmla="*/ 2147483646 h 548"/>
              <a:gd name="T56" fmla="*/ 2147483646 w 657"/>
              <a:gd name="T57" fmla="*/ 2147483646 h 548"/>
              <a:gd name="T58" fmla="*/ 2147483646 w 657"/>
              <a:gd name="T59" fmla="*/ 2147483646 h 548"/>
              <a:gd name="T60" fmla="*/ 2147483646 w 657"/>
              <a:gd name="T61" fmla="*/ 2147483646 h 548"/>
              <a:gd name="T62" fmla="*/ 2147483646 w 657"/>
              <a:gd name="T63" fmla="*/ 2147483646 h 548"/>
              <a:gd name="T64" fmla="*/ 2147483646 w 657"/>
              <a:gd name="T65" fmla="*/ 2147483646 h 548"/>
              <a:gd name="T66" fmla="*/ 2147483646 w 657"/>
              <a:gd name="T67" fmla="*/ 2147483646 h 548"/>
              <a:gd name="T68" fmla="*/ 2147483646 w 657"/>
              <a:gd name="T69" fmla="*/ 2147483646 h 548"/>
              <a:gd name="T70" fmla="*/ 2147483646 w 657"/>
              <a:gd name="T71" fmla="*/ 2147483646 h 548"/>
              <a:gd name="T72" fmla="*/ 2147483646 w 657"/>
              <a:gd name="T73" fmla="*/ 2147483646 h 548"/>
              <a:gd name="T74" fmla="*/ 2147483646 w 657"/>
              <a:gd name="T75" fmla="*/ 0 h 548"/>
              <a:gd name="T76" fmla="*/ 2147483646 w 657"/>
              <a:gd name="T77" fmla="*/ 2147483646 h 548"/>
              <a:gd name="T78" fmla="*/ 2147483646 w 657"/>
              <a:gd name="T79" fmla="*/ 2147483646 h 548"/>
              <a:gd name="T80" fmla="*/ 2147483646 w 657"/>
              <a:gd name="T81" fmla="*/ 2147483646 h 548"/>
              <a:gd name="T82" fmla="*/ 2147483646 w 657"/>
              <a:gd name="T83" fmla="*/ 2147483646 h 548"/>
              <a:gd name="T84" fmla="*/ 2147483646 w 657"/>
              <a:gd name="T85" fmla="*/ 2147483646 h 548"/>
              <a:gd name="T86" fmla="*/ 2147483646 w 657"/>
              <a:gd name="T87" fmla="*/ 2147483646 h 548"/>
              <a:gd name="T88" fmla="*/ 2147483646 w 657"/>
              <a:gd name="T89" fmla="*/ 2147483646 h 548"/>
              <a:gd name="T90" fmla="*/ 2147483646 w 657"/>
              <a:gd name="T91" fmla="*/ 2147483646 h 548"/>
              <a:gd name="T92" fmla="*/ 2147483646 w 657"/>
              <a:gd name="T93" fmla="*/ 2147483646 h 548"/>
              <a:gd name="T94" fmla="*/ 2147483646 w 657"/>
              <a:gd name="T95" fmla="*/ 2147483646 h 548"/>
              <a:gd name="T96" fmla="*/ 2147483646 w 657"/>
              <a:gd name="T97" fmla="*/ 2147483646 h 548"/>
              <a:gd name="T98" fmla="*/ 2147483646 w 657"/>
              <a:gd name="T99" fmla="*/ 2147483646 h 548"/>
              <a:gd name="T100" fmla="*/ 2147483646 w 657"/>
              <a:gd name="T101" fmla="*/ 2147483646 h 548"/>
              <a:gd name="T102" fmla="*/ 2147483646 w 657"/>
              <a:gd name="T103" fmla="*/ 2147483646 h 548"/>
              <a:gd name="T104" fmla="*/ 2147483646 w 657"/>
              <a:gd name="T105" fmla="*/ 2147483646 h 5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57" h="548">
                <a:moveTo>
                  <a:pt x="511" y="281"/>
                </a:moveTo>
                <a:lnTo>
                  <a:pt x="511" y="281"/>
                </a:lnTo>
                <a:lnTo>
                  <a:pt x="507" y="299"/>
                </a:lnTo>
                <a:lnTo>
                  <a:pt x="501" y="316"/>
                </a:lnTo>
                <a:lnTo>
                  <a:pt x="493" y="332"/>
                </a:lnTo>
                <a:lnTo>
                  <a:pt x="485" y="348"/>
                </a:lnTo>
                <a:lnTo>
                  <a:pt x="474" y="363"/>
                </a:lnTo>
                <a:lnTo>
                  <a:pt x="462" y="376"/>
                </a:lnTo>
                <a:lnTo>
                  <a:pt x="447" y="388"/>
                </a:lnTo>
                <a:lnTo>
                  <a:pt x="429" y="399"/>
                </a:lnTo>
                <a:lnTo>
                  <a:pt x="437" y="388"/>
                </a:lnTo>
                <a:lnTo>
                  <a:pt x="453" y="359"/>
                </a:lnTo>
                <a:lnTo>
                  <a:pt x="462" y="339"/>
                </a:lnTo>
                <a:lnTo>
                  <a:pt x="470" y="320"/>
                </a:lnTo>
                <a:lnTo>
                  <a:pt x="474" y="299"/>
                </a:lnTo>
                <a:lnTo>
                  <a:pt x="476" y="290"/>
                </a:lnTo>
                <a:lnTo>
                  <a:pt x="477" y="281"/>
                </a:lnTo>
                <a:lnTo>
                  <a:pt x="483" y="266"/>
                </a:lnTo>
                <a:lnTo>
                  <a:pt x="490" y="252"/>
                </a:lnTo>
                <a:lnTo>
                  <a:pt x="495" y="237"/>
                </a:lnTo>
                <a:lnTo>
                  <a:pt x="498" y="220"/>
                </a:lnTo>
                <a:lnTo>
                  <a:pt x="492" y="231"/>
                </a:lnTo>
                <a:lnTo>
                  <a:pt x="485" y="243"/>
                </a:lnTo>
                <a:lnTo>
                  <a:pt x="474" y="256"/>
                </a:lnTo>
                <a:lnTo>
                  <a:pt x="461" y="269"/>
                </a:lnTo>
                <a:lnTo>
                  <a:pt x="429" y="299"/>
                </a:lnTo>
                <a:lnTo>
                  <a:pt x="397" y="329"/>
                </a:lnTo>
                <a:lnTo>
                  <a:pt x="363" y="357"/>
                </a:lnTo>
                <a:lnTo>
                  <a:pt x="334" y="381"/>
                </a:lnTo>
                <a:lnTo>
                  <a:pt x="305" y="405"/>
                </a:lnTo>
                <a:lnTo>
                  <a:pt x="310" y="391"/>
                </a:lnTo>
                <a:lnTo>
                  <a:pt x="318" y="378"/>
                </a:lnTo>
                <a:lnTo>
                  <a:pt x="324" y="362"/>
                </a:lnTo>
                <a:lnTo>
                  <a:pt x="328" y="347"/>
                </a:lnTo>
                <a:lnTo>
                  <a:pt x="331" y="330"/>
                </a:lnTo>
                <a:lnTo>
                  <a:pt x="333" y="313"/>
                </a:lnTo>
                <a:lnTo>
                  <a:pt x="333" y="296"/>
                </a:lnTo>
                <a:lnTo>
                  <a:pt x="330" y="278"/>
                </a:lnTo>
                <a:lnTo>
                  <a:pt x="342" y="255"/>
                </a:lnTo>
                <a:lnTo>
                  <a:pt x="352" y="231"/>
                </a:lnTo>
                <a:lnTo>
                  <a:pt x="361" y="207"/>
                </a:lnTo>
                <a:lnTo>
                  <a:pt x="367" y="185"/>
                </a:lnTo>
                <a:lnTo>
                  <a:pt x="371" y="164"/>
                </a:lnTo>
                <a:lnTo>
                  <a:pt x="374" y="146"/>
                </a:lnTo>
                <a:lnTo>
                  <a:pt x="374" y="131"/>
                </a:lnTo>
                <a:lnTo>
                  <a:pt x="373" y="125"/>
                </a:lnTo>
                <a:lnTo>
                  <a:pt x="371" y="119"/>
                </a:lnTo>
                <a:lnTo>
                  <a:pt x="366" y="147"/>
                </a:lnTo>
                <a:lnTo>
                  <a:pt x="357" y="177"/>
                </a:lnTo>
                <a:lnTo>
                  <a:pt x="345" y="214"/>
                </a:lnTo>
                <a:lnTo>
                  <a:pt x="336" y="234"/>
                </a:lnTo>
                <a:lnTo>
                  <a:pt x="327" y="253"/>
                </a:lnTo>
                <a:lnTo>
                  <a:pt x="316" y="274"/>
                </a:lnTo>
                <a:lnTo>
                  <a:pt x="306" y="292"/>
                </a:lnTo>
                <a:lnTo>
                  <a:pt x="293" y="311"/>
                </a:lnTo>
                <a:lnTo>
                  <a:pt x="279" y="327"/>
                </a:lnTo>
                <a:lnTo>
                  <a:pt x="264" y="342"/>
                </a:lnTo>
                <a:lnTo>
                  <a:pt x="247" y="356"/>
                </a:lnTo>
                <a:lnTo>
                  <a:pt x="230" y="368"/>
                </a:lnTo>
                <a:lnTo>
                  <a:pt x="215" y="379"/>
                </a:lnTo>
                <a:lnTo>
                  <a:pt x="191" y="402"/>
                </a:lnTo>
                <a:lnTo>
                  <a:pt x="172" y="424"/>
                </a:lnTo>
                <a:lnTo>
                  <a:pt x="159" y="443"/>
                </a:lnTo>
                <a:lnTo>
                  <a:pt x="148" y="460"/>
                </a:lnTo>
                <a:lnTo>
                  <a:pt x="142" y="472"/>
                </a:lnTo>
                <a:lnTo>
                  <a:pt x="138" y="482"/>
                </a:lnTo>
                <a:lnTo>
                  <a:pt x="138" y="484"/>
                </a:lnTo>
                <a:lnTo>
                  <a:pt x="128" y="470"/>
                </a:lnTo>
                <a:lnTo>
                  <a:pt x="119" y="455"/>
                </a:lnTo>
                <a:lnTo>
                  <a:pt x="111" y="437"/>
                </a:lnTo>
                <a:lnTo>
                  <a:pt x="108" y="429"/>
                </a:lnTo>
                <a:lnTo>
                  <a:pt x="107" y="420"/>
                </a:lnTo>
                <a:lnTo>
                  <a:pt x="107" y="411"/>
                </a:lnTo>
                <a:lnTo>
                  <a:pt x="108" y="402"/>
                </a:lnTo>
                <a:lnTo>
                  <a:pt x="111" y="393"/>
                </a:lnTo>
                <a:lnTo>
                  <a:pt x="114" y="384"/>
                </a:lnTo>
                <a:lnTo>
                  <a:pt x="123" y="365"/>
                </a:lnTo>
                <a:lnTo>
                  <a:pt x="129" y="345"/>
                </a:lnTo>
                <a:lnTo>
                  <a:pt x="139" y="311"/>
                </a:lnTo>
                <a:lnTo>
                  <a:pt x="147" y="295"/>
                </a:lnTo>
                <a:lnTo>
                  <a:pt x="154" y="277"/>
                </a:lnTo>
                <a:lnTo>
                  <a:pt x="165" y="261"/>
                </a:lnTo>
                <a:lnTo>
                  <a:pt x="178" y="243"/>
                </a:lnTo>
                <a:lnTo>
                  <a:pt x="165" y="258"/>
                </a:lnTo>
                <a:lnTo>
                  <a:pt x="153" y="274"/>
                </a:lnTo>
                <a:lnTo>
                  <a:pt x="139" y="295"/>
                </a:lnTo>
                <a:lnTo>
                  <a:pt x="128" y="317"/>
                </a:lnTo>
                <a:lnTo>
                  <a:pt x="104" y="368"/>
                </a:lnTo>
                <a:lnTo>
                  <a:pt x="81" y="420"/>
                </a:lnTo>
                <a:lnTo>
                  <a:pt x="62" y="467"/>
                </a:lnTo>
                <a:lnTo>
                  <a:pt x="47" y="509"/>
                </a:lnTo>
                <a:lnTo>
                  <a:pt x="34" y="548"/>
                </a:lnTo>
                <a:lnTo>
                  <a:pt x="26" y="539"/>
                </a:lnTo>
                <a:lnTo>
                  <a:pt x="19" y="530"/>
                </a:lnTo>
                <a:lnTo>
                  <a:pt x="11" y="518"/>
                </a:lnTo>
                <a:lnTo>
                  <a:pt x="6" y="506"/>
                </a:lnTo>
                <a:lnTo>
                  <a:pt x="1" y="491"/>
                </a:lnTo>
                <a:lnTo>
                  <a:pt x="0" y="478"/>
                </a:lnTo>
                <a:lnTo>
                  <a:pt x="1" y="461"/>
                </a:lnTo>
                <a:lnTo>
                  <a:pt x="4" y="445"/>
                </a:lnTo>
                <a:lnTo>
                  <a:pt x="9" y="429"/>
                </a:lnTo>
                <a:lnTo>
                  <a:pt x="11" y="414"/>
                </a:lnTo>
                <a:lnTo>
                  <a:pt x="11" y="400"/>
                </a:lnTo>
                <a:lnTo>
                  <a:pt x="10" y="385"/>
                </a:lnTo>
                <a:lnTo>
                  <a:pt x="7" y="368"/>
                </a:lnTo>
                <a:lnTo>
                  <a:pt x="6" y="351"/>
                </a:lnTo>
                <a:lnTo>
                  <a:pt x="6" y="332"/>
                </a:lnTo>
                <a:lnTo>
                  <a:pt x="7" y="307"/>
                </a:lnTo>
                <a:lnTo>
                  <a:pt x="13" y="280"/>
                </a:lnTo>
                <a:lnTo>
                  <a:pt x="17" y="265"/>
                </a:lnTo>
                <a:lnTo>
                  <a:pt x="23" y="249"/>
                </a:lnTo>
                <a:lnTo>
                  <a:pt x="31" y="234"/>
                </a:lnTo>
                <a:lnTo>
                  <a:pt x="40" y="216"/>
                </a:lnTo>
                <a:lnTo>
                  <a:pt x="50" y="200"/>
                </a:lnTo>
                <a:lnTo>
                  <a:pt x="61" y="182"/>
                </a:lnTo>
                <a:lnTo>
                  <a:pt x="75" y="164"/>
                </a:lnTo>
                <a:lnTo>
                  <a:pt x="90" y="146"/>
                </a:lnTo>
                <a:lnTo>
                  <a:pt x="98" y="133"/>
                </a:lnTo>
                <a:lnTo>
                  <a:pt x="108" y="119"/>
                </a:lnTo>
                <a:lnTo>
                  <a:pt x="120" y="104"/>
                </a:lnTo>
                <a:lnTo>
                  <a:pt x="135" y="87"/>
                </a:lnTo>
                <a:lnTo>
                  <a:pt x="151" y="70"/>
                </a:lnTo>
                <a:lnTo>
                  <a:pt x="171" y="57"/>
                </a:lnTo>
                <a:lnTo>
                  <a:pt x="180" y="51"/>
                </a:lnTo>
                <a:lnTo>
                  <a:pt x="190" y="46"/>
                </a:lnTo>
                <a:lnTo>
                  <a:pt x="232" y="31"/>
                </a:lnTo>
                <a:lnTo>
                  <a:pt x="273" y="18"/>
                </a:lnTo>
                <a:lnTo>
                  <a:pt x="309" y="8"/>
                </a:lnTo>
                <a:lnTo>
                  <a:pt x="333" y="3"/>
                </a:lnTo>
                <a:lnTo>
                  <a:pt x="366" y="0"/>
                </a:lnTo>
                <a:lnTo>
                  <a:pt x="397" y="2"/>
                </a:lnTo>
                <a:lnTo>
                  <a:pt x="404" y="3"/>
                </a:lnTo>
                <a:lnTo>
                  <a:pt x="416" y="6"/>
                </a:lnTo>
                <a:lnTo>
                  <a:pt x="434" y="15"/>
                </a:lnTo>
                <a:lnTo>
                  <a:pt x="458" y="27"/>
                </a:lnTo>
                <a:lnTo>
                  <a:pt x="486" y="48"/>
                </a:lnTo>
                <a:lnTo>
                  <a:pt x="502" y="61"/>
                </a:lnTo>
                <a:lnTo>
                  <a:pt x="520" y="76"/>
                </a:lnTo>
                <a:lnTo>
                  <a:pt x="538" y="94"/>
                </a:lnTo>
                <a:lnTo>
                  <a:pt x="559" y="115"/>
                </a:lnTo>
                <a:lnTo>
                  <a:pt x="580" y="137"/>
                </a:lnTo>
                <a:lnTo>
                  <a:pt x="602" y="164"/>
                </a:lnTo>
                <a:lnTo>
                  <a:pt x="609" y="183"/>
                </a:lnTo>
                <a:lnTo>
                  <a:pt x="618" y="205"/>
                </a:lnTo>
                <a:lnTo>
                  <a:pt x="629" y="235"/>
                </a:lnTo>
                <a:lnTo>
                  <a:pt x="639" y="269"/>
                </a:lnTo>
                <a:lnTo>
                  <a:pt x="648" y="307"/>
                </a:lnTo>
                <a:lnTo>
                  <a:pt x="654" y="347"/>
                </a:lnTo>
                <a:lnTo>
                  <a:pt x="656" y="366"/>
                </a:lnTo>
                <a:lnTo>
                  <a:pt x="657" y="387"/>
                </a:lnTo>
                <a:lnTo>
                  <a:pt x="656" y="406"/>
                </a:lnTo>
                <a:lnTo>
                  <a:pt x="654" y="424"/>
                </a:lnTo>
                <a:lnTo>
                  <a:pt x="653" y="439"/>
                </a:lnTo>
                <a:lnTo>
                  <a:pt x="650" y="454"/>
                </a:lnTo>
                <a:lnTo>
                  <a:pt x="642" y="478"/>
                </a:lnTo>
                <a:lnTo>
                  <a:pt x="635" y="497"/>
                </a:lnTo>
                <a:lnTo>
                  <a:pt x="626" y="512"/>
                </a:lnTo>
                <a:lnTo>
                  <a:pt x="618" y="522"/>
                </a:lnTo>
                <a:lnTo>
                  <a:pt x="614" y="528"/>
                </a:lnTo>
                <a:lnTo>
                  <a:pt x="611" y="533"/>
                </a:lnTo>
                <a:lnTo>
                  <a:pt x="605" y="516"/>
                </a:lnTo>
                <a:lnTo>
                  <a:pt x="599" y="500"/>
                </a:lnTo>
                <a:lnTo>
                  <a:pt x="589" y="466"/>
                </a:lnTo>
                <a:lnTo>
                  <a:pt x="581" y="430"/>
                </a:lnTo>
                <a:lnTo>
                  <a:pt x="575" y="397"/>
                </a:lnTo>
                <a:lnTo>
                  <a:pt x="566" y="348"/>
                </a:lnTo>
                <a:lnTo>
                  <a:pt x="565" y="338"/>
                </a:lnTo>
                <a:lnTo>
                  <a:pt x="565" y="341"/>
                </a:lnTo>
                <a:lnTo>
                  <a:pt x="563" y="353"/>
                </a:lnTo>
                <a:lnTo>
                  <a:pt x="560" y="365"/>
                </a:lnTo>
                <a:lnTo>
                  <a:pt x="553" y="388"/>
                </a:lnTo>
                <a:lnTo>
                  <a:pt x="545" y="406"/>
                </a:lnTo>
                <a:lnTo>
                  <a:pt x="541" y="414"/>
                </a:lnTo>
                <a:lnTo>
                  <a:pt x="543" y="408"/>
                </a:lnTo>
                <a:lnTo>
                  <a:pt x="543" y="399"/>
                </a:lnTo>
                <a:lnTo>
                  <a:pt x="541" y="381"/>
                </a:lnTo>
                <a:lnTo>
                  <a:pt x="537" y="359"/>
                </a:lnTo>
                <a:lnTo>
                  <a:pt x="531" y="336"/>
                </a:lnTo>
                <a:lnTo>
                  <a:pt x="519" y="299"/>
                </a:lnTo>
                <a:lnTo>
                  <a:pt x="511" y="281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286" name="Group 238"/>
          <p:cNvGrpSpPr>
            <a:grpSpLocks/>
          </p:cNvGrpSpPr>
          <p:nvPr/>
        </p:nvGrpSpPr>
        <p:grpSpPr bwMode="auto">
          <a:xfrm>
            <a:off x="6062663" y="2738438"/>
            <a:ext cx="231775" cy="314325"/>
            <a:chOff x="1569443" y="1894682"/>
            <a:chExt cx="231775" cy="314325"/>
          </a:xfrm>
        </p:grpSpPr>
        <p:sp>
          <p:nvSpPr>
            <p:cNvPr id="11346" name="Freeform 152"/>
            <p:cNvSpPr>
              <a:spLocks/>
            </p:cNvSpPr>
            <p:nvPr/>
          </p:nvSpPr>
          <p:spPr bwMode="auto">
            <a:xfrm>
              <a:off x="1569443" y="1894682"/>
              <a:ext cx="231775" cy="228600"/>
            </a:xfrm>
            <a:custGeom>
              <a:avLst/>
              <a:gdLst>
                <a:gd name="T0" fmla="*/ 2147483646 w 146"/>
                <a:gd name="T1" fmla="*/ 0 h 144"/>
                <a:gd name="T2" fmla="*/ 2147483646 w 146"/>
                <a:gd name="T3" fmla="*/ 2147483646 h 144"/>
                <a:gd name="T4" fmla="*/ 2147483646 w 146"/>
                <a:gd name="T5" fmla="*/ 2147483646 h 144"/>
                <a:gd name="T6" fmla="*/ 2147483646 w 146"/>
                <a:gd name="T7" fmla="*/ 2147483646 h 144"/>
                <a:gd name="T8" fmla="*/ 2147483646 w 146"/>
                <a:gd name="T9" fmla="*/ 2147483646 h 144"/>
                <a:gd name="T10" fmla="*/ 2147483646 w 146"/>
                <a:gd name="T11" fmla="*/ 2147483646 h 144"/>
                <a:gd name="T12" fmla="*/ 2147483646 w 146"/>
                <a:gd name="T13" fmla="*/ 2147483646 h 144"/>
                <a:gd name="T14" fmla="*/ 2147483646 w 146"/>
                <a:gd name="T15" fmla="*/ 2147483646 h 144"/>
                <a:gd name="T16" fmla="*/ 2147483646 w 146"/>
                <a:gd name="T17" fmla="*/ 2147483646 h 144"/>
                <a:gd name="T18" fmla="*/ 2147483646 w 146"/>
                <a:gd name="T19" fmla="*/ 2147483646 h 144"/>
                <a:gd name="T20" fmla="*/ 2147483646 w 146"/>
                <a:gd name="T21" fmla="*/ 2147483646 h 144"/>
                <a:gd name="T22" fmla="*/ 2147483646 w 146"/>
                <a:gd name="T23" fmla="*/ 2147483646 h 144"/>
                <a:gd name="T24" fmla="*/ 2147483646 w 146"/>
                <a:gd name="T25" fmla="*/ 2147483646 h 144"/>
                <a:gd name="T26" fmla="*/ 2147483646 w 146"/>
                <a:gd name="T27" fmla="*/ 2147483646 h 144"/>
                <a:gd name="T28" fmla="*/ 2147483646 w 146"/>
                <a:gd name="T29" fmla="*/ 2147483646 h 144"/>
                <a:gd name="T30" fmla="*/ 2147483646 w 146"/>
                <a:gd name="T31" fmla="*/ 2147483646 h 144"/>
                <a:gd name="T32" fmla="*/ 2147483646 w 146"/>
                <a:gd name="T33" fmla="*/ 2147483646 h 144"/>
                <a:gd name="T34" fmla="*/ 2147483646 w 146"/>
                <a:gd name="T35" fmla="*/ 2147483646 h 144"/>
                <a:gd name="T36" fmla="*/ 2147483646 w 146"/>
                <a:gd name="T37" fmla="*/ 2147483646 h 144"/>
                <a:gd name="T38" fmla="*/ 2147483646 w 146"/>
                <a:gd name="T39" fmla="*/ 2147483646 h 144"/>
                <a:gd name="T40" fmla="*/ 0 w 146"/>
                <a:gd name="T41" fmla="*/ 2147483646 h 144"/>
                <a:gd name="T42" fmla="*/ 2147483646 w 146"/>
                <a:gd name="T43" fmla="*/ 0 h 144"/>
                <a:gd name="T44" fmla="*/ 2147483646 w 146"/>
                <a:gd name="T45" fmla="*/ 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6" h="144">
                  <a:moveTo>
                    <a:pt x="90" y="0"/>
                  </a:moveTo>
                  <a:lnTo>
                    <a:pt x="146" y="88"/>
                  </a:lnTo>
                  <a:lnTo>
                    <a:pt x="142" y="93"/>
                  </a:lnTo>
                  <a:lnTo>
                    <a:pt x="132" y="106"/>
                  </a:lnTo>
                  <a:lnTo>
                    <a:pt x="119" y="119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8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64" y="143"/>
                  </a:lnTo>
                  <a:lnTo>
                    <a:pt x="56" y="140"/>
                  </a:lnTo>
                  <a:lnTo>
                    <a:pt x="46" y="136"/>
                  </a:lnTo>
                  <a:lnTo>
                    <a:pt x="39" y="130"/>
                  </a:lnTo>
                  <a:lnTo>
                    <a:pt x="23" y="118"/>
                  </a:lnTo>
                  <a:lnTo>
                    <a:pt x="10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CF252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7" name="Freeform 153"/>
            <p:cNvSpPr>
              <a:spLocks/>
            </p:cNvSpPr>
            <p:nvPr/>
          </p:nvSpPr>
          <p:spPr bwMode="auto">
            <a:xfrm>
              <a:off x="1585318" y="2061369"/>
              <a:ext cx="195263" cy="147638"/>
            </a:xfrm>
            <a:custGeom>
              <a:avLst/>
              <a:gdLst>
                <a:gd name="T0" fmla="*/ 2147483646 w 123"/>
                <a:gd name="T1" fmla="*/ 2147483646 h 93"/>
                <a:gd name="T2" fmla="*/ 2147483646 w 123"/>
                <a:gd name="T3" fmla="*/ 2147483646 h 93"/>
                <a:gd name="T4" fmla="*/ 2147483646 w 123"/>
                <a:gd name="T5" fmla="*/ 2147483646 h 93"/>
                <a:gd name="T6" fmla="*/ 2147483646 w 123"/>
                <a:gd name="T7" fmla="*/ 2147483646 h 93"/>
                <a:gd name="T8" fmla="*/ 2147483646 w 123"/>
                <a:gd name="T9" fmla="*/ 2147483646 h 93"/>
                <a:gd name="T10" fmla="*/ 2147483646 w 123"/>
                <a:gd name="T11" fmla="*/ 2147483646 h 93"/>
                <a:gd name="T12" fmla="*/ 2147483646 w 123"/>
                <a:gd name="T13" fmla="*/ 2147483646 h 93"/>
                <a:gd name="T14" fmla="*/ 2147483646 w 123"/>
                <a:gd name="T15" fmla="*/ 2147483646 h 93"/>
                <a:gd name="T16" fmla="*/ 0 w 123"/>
                <a:gd name="T17" fmla="*/ 2147483646 h 93"/>
                <a:gd name="T18" fmla="*/ 0 w 123"/>
                <a:gd name="T19" fmla="*/ 0 h 93"/>
                <a:gd name="T20" fmla="*/ 0 w 123"/>
                <a:gd name="T21" fmla="*/ 0 h 93"/>
                <a:gd name="T22" fmla="*/ 2147483646 w 123"/>
                <a:gd name="T23" fmla="*/ 2147483646 h 93"/>
                <a:gd name="T24" fmla="*/ 2147483646 w 123"/>
                <a:gd name="T25" fmla="*/ 2147483646 h 93"/>
                <a:gd name="T26" fmla="*/ 2147483646 w 123"/>
                <a:gd name="T27" fmla="*/ 2147483646 h 93"/>
                <a:gd name="T28" fmla="*/ 2147483646 w 123"/>
                <a:gd name="T29" fmla="*/ 2147483646 h 93"/>
                <a:gd name="T30" fmla="*/ 2147483646 w 123"/>
                <a:gd name="T31" fmla="*/ 2147483646 h 93"/>
                <a:gd name="T32" fmla="*/ 2147483646 w 123"/>
                <a:gd name="T33" fmla="*/ 2147483646 h 93"/>
                <a:gd name="T34" fmla="*/ 2147483646 w 123"/>
                <a:gd name="T35" fmla="*/ 2147483646 h 93"/>
                <a:gd name="T36" fmla="*/ 2147483646 w 123"/>
                <a:gd name="T37" fmla="*/ 2147483646 h 93"/>
                <a:gd name="T38" fmla="*/ 2147483646 w 123"/>
                <a:gd name="T39" fmla="*/ 2147483646 h 93"/>
                <a:gd name="T40" fmla="*/ 2147483646 w 123"/>
                <a:gd name="T41" fmla="*/ 2147483646 h 93"/>
                <a:gd name="T42" fmla="*/ 2147483646 w 123"/>
                <a:gd name="T43" fmla="*/ 2147483646 h 93"/>
                <a:gd name="T44" fmla="*/ 2147483646 w 123"/>
                <a:gd name="T45" fmla="*/ 2147483646 h 93"/>
                <a:gd name="T46" fmla="*/ 2147483646 w 123"/>
                <a:gd name="T47" fmla="*/ 2147483646 h 93"/>
                <a:gd name="T48" fmla="*/ 2147483646 w 123"/>
                <a:gd name="T49" fmla="*/ 2147483646 h 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3" h="93">
                  <a:moveTo>
                    <a:pt x="123" y="69"/>
                  </a:moveTo>
                  <a:lnTo>
                    <a:pt x="123" y="69"/>
                  </a:lnTo>
                  <a:lnTo>
                    <a:pt x="97" y="81"/>
                  </a:lnTo>
                  <a:lnTo>
                    <a:pt x="68" y="93"/>
                  </a:lnTo>
                  <a:lnTo>
                    <a:pt x="67" y="93"/>
                  </a:lnTo>
                  <a:lnTo>
                    <a:pt x="31" y="79"/>
                  </a:lnTo>
                  <a:lnTo>
                    <a:pt x="0" y="63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9" y="25"/>
                  </a:lnTo>
                  <a:lnTo>
                    <a:pt x="36" y="31"/>
                  </a:lnTo>
                  <a:lnTo>
                    <a:pt x="46" y="35"/>
                  </a:lnTo>
                  <a:lnTo>
                    <a:pt x="54" y="38"/>
                  </a:lnTo>
                  <a:lnTo>
                    <a:pt x="63" y="39"/>
                  </a:lnTo>
                  <a:lnTo>
                    <a:pt x="71" y="38"/>
                  </a:lnTo>
                  <a:lnTo>
                    <a:pt x="78" y="35"/>
                  </a:lnTo>
                  <a:lnTo>
                    <a:pt x="86" y="31"/>
                  </a:lnTo>
                  <a:lnTo>
                    <a:pt x="94" y="26"/>
                  </a:lnTo>
                  <a:lnTo>
                    <a:pt x="109" y="14"/>
                  </a:lnTo>
                  <a:lnTo>
                    <a:pt x="122" y="1"/>
                  </a:lnTo>
                  <a:lnTo>
                    <a:pt x="123" y="69"/>
                  </a:lnTo>
                  <a:close/>
                </a:path>
              </a:pathLst>
            </a:custGeom>
            <a:solidFill>
              <a:srgbClr val="CF252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87" name="Group 236"/>
          <p:cNvGrpSpPr>
            <a:grpSpLocks/>
          </p:cNvGrpSpPr>
          <p:nvPr/>
        </p:nvGrpSpPr>
        <p:grpSpPr bwMode="auto">
          <a:xfrm>
            <a:off x="5299075" y="2670175"/>
            <a:ext cx="1787525" cy="466725"/>
            <a:chOff x="753470" y="2420888"/>
            <a:chExt cx="1787525" cy="466725"/>
          </a:xfrm>
        </p:grpSpPr>
        <p:sp>
          <p:nvSpPr>
            <p:cNvPr id="11344" name="Freeform 145"/>
            <p:cNvSpPr>
              <a:spLocks/>
            </p:cNvSpPr>
            <p:nvPr/>
          </p:nvSpPr>
          <p:spPr bwMode="auto">
            <a:xfrm>
              <a:off x="1636120" y="2425650"/>
              <a:ext cx="904875" cy="461963"/>
            </a:xfrm>
            <a:custGeom>
              <a:avLst/>
              <a:gdLst>
                <a:gd name="T0" fmla="*/ 2147483646 w 570"/>
                <a:gd name="T1" fmla="*/ 0 h 291"/>
                <a:gd name="T2" fmla="*/ 2147483646 w 570"/>
                <a:gd name="T3" fmla="*/ 0 h 291"/>
                <a:gd name="T4" fmla="*/ 2147483646 w 570"/>
                <a:gd name="T5" fmla="*/ 2147483646 h 291"/>
                <a:gd name="T6" fmla="*/ 2147483646 w 570"/>
                <a:gd name="T7" fmla="*/ 2147483646 h 291"/>
                <a:gd name="T8" fmla="*/ 2147483646 w 570"/>
                <a:gd name="T9" fmla="*/ 2147483646 h 291"/>
                <a:gd name="T10" fmla="*/ 2147483646 w 570"/>
                <a:gd name="T11" fmla="*/ 2147483646 h 291"/>
                <a:gd name="T12" fmla="*/ 2147483646 w 570"/>
                <a:gd name="T13" fmla="*/ 2147483646 h 291"/>
                <a:gd name="T14" fmla="*/ 2147483646 w 570"/>
                <a:gd name="T15" fmla="*/ 2147483646 h 291"/>
                <a:gd name="T16" fmla="*/ 2147483646 w 570"/>
                <a:gd name="T17" fmla="*/ 2147483646 h 291"/>
                <a:gd name="T18" fmla="*/ 2147483646 w 570"/>
                <a:gd name="T19" fmla="*/ 2147483646 h 291"/>
                <a:gd name="T20" fmla="*/ 0 w 570"/>
                <a:gd name="T21" fmla="*/ 2147483646 h 291"/>
                <a:gd name="T22" fmla="*/ 0 w 570"/>
                <a:gd name="T23" fmla="*/ 2147483646 h 291"/>
                <a:gd name="T24" fmla="*/ 0 w 570"/>
                <a:gd name="T25" fmla="*/ 2147483646 h 291"/>
                <a:gd name="T26" fmla="*/ 2147483646 w 570"/>
                <a:gd name="T27" fmla="*/ 2147483646 h 291"/>
                <a:gd name="T28" fmla="*/ 2147483646 w 570"/>
                <a:gd name="T29" fmla="*/ 2147483646 h 291"/>
                <a:gd name="T30" fmla="*/ 2147483646 w 570"/>
                <a:gd name="T31" fmla="*/ 2147483646 h 291"/>
                <a:gd name="T32" fmla="*/ 2147483646 w 570"/>
                <a:gd name="T33" fmla="*/ 2147483646 h 291"/>
                <a:gd name="T34" fmla="*/ 2147483646 w 570"/>
                <a:gd name="T35" fmla="*/ 2147483646 h 291"/>
                <a:gd name="T36" fmla="*/ 2147483646 w 570"/>
                <a:gd name="T37" fmla="*/ 2147483646 h 291"/>
                <a:gd name="T38" fmla="*/ 2147483646 w 570"/>
                <a:gd name="T39" fmla="*/ 2147483646 h 291"/>
                <a:gd name="T40" fmla="*/ 2147483646 w 570"/>
                <a:gd name="T41" fmla="*/ 2147483646 h 291"/>
                <a:gd name="T42" fmla="*/ 2147483646 w 570"/>
                <a:gd name="T43" fmla="*/ 2147483646 h 291"/>
                <a:gd name="T44" fmla="*/ 2147483646 w 570"/>
                <a:gd name="T45" fmla="*/ 2147483646 h 291"/>
                <a:gd name="T46" fmla="*/ 2147483646 w 570"/>
                <a:gd name="T47" fmla="*/ 2147483646 h 291"/>
                <a:gd name="T48" fmla="*/ 2147483646 w 570"/>
                <a:gd name="T49" fmla="*/ 2147483646 h 291"/>
                <a:gd name="T50" fmla="*/ 2147483646 w 570"/>
                <a:gd name="T51" fmla="*/ 2147483646 h 291"/>
                <a:gd name="T52" fmla="*/ 2147483646 w 570"/>
                <a:gd name="T53" fmla="*/ 2147483646 h 291"/>
                <a:gd name="T54" fmla="*/ 2147483646 w 570"/>
                <a:gd name="T55" fmla="*/ 2147483646 h 291"/>
                <a:gd name="T56" fmla="*/ 2147483646 w 570"/>
                <a:gd name="T57" fmla="*/ 2147483646 h 291"/>
                <a:gd name="T58" fmla="*/ 2147483646 w 570"/>
                <a:gd name="T59" fmla="*/ 2147483646 h 291"/>
                <a:gd name="T60" fmla="*/ 2147483646 w 570"/>
                <a:gd name="T61" fmla="*/ 2147483646 h 291"/>
                <a:gd name="T62" fmla="*/ 2147483646 w 570"/>
                <a:gd name="T63" fmla="*/ 2147483646 h 291"/>
                <a:gd name="T64" fmla="*/ 2147483646 w 570"/>
                <a:gd name="T65" fmla="*/ 2147483646 h 291"/>
                <a:gd name="T66" fmla="*/ 2147483646 w 570"/>
                <a:gd name="T67" fmla="*/ 2147483646 h 291"/>
                <a:gd name="T68" fmla="*/ 2147483646 w 570"/>
                <a:gd name="T69" fmla="*/ 2147483646 h 291"/>
                <a:gd name="T70" fmla="*/ 2147483646 w 570"/>
                <a:gd name="T71" fmla="*/ 2147483646 h 291"/>
                <a:gd name="T72" fmla="*/ 2147483646 w 570"/>
                <a:gd name="T73" fmla="*/ 2147483646 h 291"/>
                <a:gd name="T74" fmla="*/ 2147483646 w 570"/>
                <a:gd name="T75" fmla="*/ 2147483646 h 291"/>
                <a:gd name="T76" fmla="*/ 2147483646 w 570"/>
                <a:gd name="T77" fmla="*/ 2147483646 h 291"/>
                <a:gd name="T78" fmla="*/ 2147483646 w 570"/>
                <a:gd name="T79" fmla="*/ 2147483646 h 291"/>
                <a:gd name="T80" fmla="*/ 2147483646 w 570"/>
                <a:gd name="T81" fmla="*/ 2147483646 h 291"/>
                <a:gd name="T82" fmla="*/ 2147483646 w 570"/>
                <a:gd name="T83" fmla="*/ 0 h 291"/>
                <a:gd name="T84" fmla="*/ 2147483646 w 570"/>
                <a:gd name="T85" fmla="*/ 0 h 29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0" h="291">
                  <a:moveTo>
                    <a:pt x="238" y="0"/>
                  </a:moveTo>
                  <a:lnTo>
                    <a:pt x="238" y="0"/>
                  </a:lnTo>
                  <a:lnTo>
                    <a:pt x="261" y="5"/>
                  </a:lnTo>
                  <a:lnTo>
                    <a:pt x="288" y="10"/>
                  </a:lnTo>
                  <a:lnTo>
                    <a:pt x="341" y="25"/>
                  </a:lnTo>
                  <a:lnTo>
                    <a:pt x="397" y="42"/>
                  </a:lnTo>
                  <a:lnTo>
                    <a:pt x="449" y="60"/>
                  </a:lnTo>
                  <a:lnTo>
                    <a:pt x="535" y="92"/>
                  </a:lnTo>
                  <a:lnTo>
                    <a:pt x="570" y="105"/>
                  </a:lnTo>
                  <a:lnTo>
                    <a:pt x="570" y="291"/>
                  </a:lnTo>
                  <a:lnTo>
                    <a:pt x="0" y="291"/>
                  </a:lnTo>
                  <a:lnTo>
                    <a:pt x="0" y="278"/>
                  </a:lnTo>
                  <a:lnTo>
                    <a:pt x="33" y="264"/>
                  </a:lnTo>
                  <a:lnTo>
                    <a:pt x="63" y="251"/>
                  </a:lnTo>
                  <a:lnTo>
                    <a:pt x="90" y="236"/>
                  </a:lnTo>
                  <a:lnTo>
                    <a:pt x="114" y="223"/>
                  </a:lnTo>
                  <a:lnTo>
                    <a:pt x="134" y="211"/>
                  </a:lnTo>
                  <a:lnTo>
                    <a:pt x="151" y="199"/>
                  </a:lnTo>
                  <a:lnTo>
                    <a:pt x="167" y="188"/>
                  </a:lnTo>
                  <a:lnTo>
                    <a:pt x="181" y="176"/>
                  </a:lnTo>
                  <a:lnTo>
                    <a:pt x="201" y="156"/>
                  </a:lnTo>
                  <a:lnTo>
                    <a:pt x="218" y="136"/>
                  </a:lnTo>
                  <a:lnTo>
                    <a:pt x="228" y="119"/>
                  </a:lnTo>
                  <a:lnTo>
                    <a:pt x="236" y="104"/>
                  </a:lnTo>
                  <a:lnTo>
                    <a:pt x="243" y="90"/>
                  </a:lnTo>
                  <a:lnTo>
                    <a:pt x="245" y="76"/>
                  </a:lnTo>
                  <a:lnTo>
                    <a:pt x="248" y="64"/>
                  </a:lnTo>
                  <a:lnTo>
                    <a:pt x="249" y="54"/>
                  </a:lnTo>
                  <a:lnTo>
                    <a:pt x="248" y="42"/>
                  </a:lnTo>
                  <a:lnTo>
                    <a:pt x="248" y="31"/>
                  </a:lnTo>
                  <a:lnTo>
                    <a:pt x="245" y="22"/>
                  </a:lnTo>
                  <a:lnTo>
                    <a:pt x="243" y="13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0676B3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155"/>
            <p:cNvSpPr>
              <a:spLocks/>
            </p:cNvSpPr>
            <p:nvPr/>
          </p:nvSpPr>
          <p:spPr bwMode="auto">
            <a:xfrm>
              <a:off x="753470" y="2420888"/>
              <a:ext cx="882650" cy="466725"/>
            </a:xfrm>
            <a:custGeom>
              <a:avLst/>
              <a:gdLst>
                <a:gd name="T0" fmla="*/ 2147483646 w 556"/>
                <a:gd name="T1" fmla="*/ 2147483646 h 294"/>
                <a:gd name="T2" fmla="*/ 2147483646 w 556"/>
                <a:gd name="T3" fmla="*/ 2147483646 h 294"/>
                <a:gd name="T4" fmla="*/ 0 w 556"/>
                <a:gd name="T5" fmla="*/ 2147483646 h 294"/>
                <a:gd name="T6" fmla="*/ 0 w 556"/>
                <a:gd name="T7" fmla="*/ 2147483646 h 294"/>
                <a:gd name="T8" fmla="*/ 0 w 556"/>
                <a:gd name="T9" fmla="*/ 2147483646 h 294"/>
                <a:gd name="T10" fmla="*/ 2147483646 w 556"/>
                <a:gd name="T11" fmla="*/ 2147483646 h 294"/>
                <a:gd name="T12" fmla="*/ 2147483646 w 556"/>
                <a:gd name="T13" fmla="*/ 2147483646 h 294"/>
                <a:gd name="T14" fmla="*/ 2147483646 w 556"/>
                <a:gd name="T15" fmla="*/ 2147483646 h 294"/>
                <a:gd name="T16" fmla="*/ 2147483646 w 556"/>
                <a:gd name="T17" fmla="*/ 2147483646 h 294"/>
                <a:gd name="T18" fmla="*/ 2147483646 w 556"/>
                <a:gd name="T19" fmla="*/ 2147483646 h 294"/>
                <a:gd name="T20" fmla="*/ 2147483646 w 556"/>
                <a:gd name="T21" fmla="*/ 2147483646 h 294"/>
                <a:gd name="T22" fmla="*/ 2147483646 w 556"/>
                <a:gd name="T23" fmla="*/ 0 h 294"/>
                <a:gd name="T24" fmla="*/ 2147483646 w 556"/>
                <a:gd name="T25" fmla="*/ 0 h 294"/>
                <a:gd name="T26" fmla="*/ 2147483646 w 556"/>
                <a:gd name="T27" fmla="*/ 2147483646 h 294"/>
                <a:gd name="T28" fmla="*/ 2147483646 w 556"/>
                <a:gd name="T29" fmla="*/ 2147483646 h 294"/>
                <a:gd name="T30" fmla="*/ 2147483646 w 556"/>
                <a:gd name="T31" fmla="*/ 2147483646 h 294"/>
                <a:gd name="T32" fmla="*/ 2147483646 w 556"/>
                <a:gd name="T33" fmla="*/ 2147483646 h 294"/>
                <a:gd name="T34" fmla="*/ 2147483646 w 556"/>
                <a:gd name="T35" fmla="*/ 2147483646 h 294"/>
                <a:gd name="T36" fmla="*/ 2147483646 w 556"/>
                <a:gd name="T37" fmla="*/ 2147483646 h 294"/>
                <a:gd name="T38" fmla="*/ 2147483646 w 556"/>
                <a:gd name="T39" fmla="*/ 2147483646 h 294"/>
                <a:gd name="T40" fmla="*/ 2147483646 w 556"/>
                <a:gd name="T41" fmla="*/ 2147483646 h 294"/>
                <a:gd name="T42" fmla="*/ 2147483646 w 556"/>
                <a:gd name="T43" fmla="*/ 2147483646 h 294"/>
                <a:gd name="T44" fmla="*/ 2147483646 w 556"/>
                <a:gd name="T45" fmla="*/ 2147483646 h 294"/>
                <a:gd name="T46" fmla="*/ 2147483646 w 556"/>
                <a:gd name="T47" fmla="*/ 2147483646 h 294"/>
                <a:gd name="T48" fmla="*/ 2147483646 w 556"/>
                <a:gd name="T49" fmla="*/ 2147483646 h 294"/>
                <a:gd name="T50" fmla="*/ 2147483646 w 556"/>
                <a:gd name="T51" fmla="*/ 2147483646 h 294"/>
                <a:gd name="T52" fmla="*/ 2147483646 w 556"/>
                <a:gd name="T53" fmla="*/ 2147483646 h 294"/>
                <a:gd name="T54" fmla="*/ 2147483646 w 556"/>
                <a:gd name="T55" fmla="*/ 2147483646 h 294"/>
                <a:gd name="T56" fmla="*/ 2147483646 w 556"/>
                <a:gd name="T57" fmla="*/ 2147483646 h 294"/>
                <a:gd name="T58" fmla="*/ 2147483646 w 556"/>
                <a:gd name="T59" fmla="*/ 2147483646 h 294"/>
                <a:gd name="T60" fmla="*/ 2147483646 w 556"/>
                <a:gd name="T61" fmla="*/ 2147483646 h 294"/>
                <a:gd name="T62" fmla="*/ 2147483646 w 556"/>
                <a:gd name="T63" fmla="*/ 2147483646 h 294"/>
                <a:gd name="T64" fmla="*/ 2147483646 w 556"/>
                <a:gd name="T65" fmla="*/ 2147483646 h 294"/>
                <a:gd name="T66" fmla="*/ 2147483646 w 556"/>
                <a:gd name="T67" fmla="*/ 2147483646 h 294"/>
                <a:gd name="T68" fmla="*/ 2147483646 w 556"/>
                <a:gd name="T69" fmla="*/ 2147483646 h 294"/>
                <a:gd name="T70" fmla="*/ 2147483646 w 556"/>
                <a:gd name="T71" fmla="*/ 2147483646 h 294"/>
                <a:gd name="T72" fmla="*/ 2147483646 w 556"/>
                <a:gd name="T73" fmla="*/ 2147483646 h 294"/>
                <a:gd name="T74" fmla="*/ 2147483646 w 556"/>
                <a:gd name="T75" fmla="*/ 2147483646 h 294"/>
                <a:gd name="T76" fmla="*/ 2147483646 w 556"/>
                <a:gd name="T77" fmla="*/ 2147483646 h 294"/>
                <a:gd name="T78" fmla="*/ 2147483646 w 556"/>
                <a:gd name="T79" fmla="*/ 2147483646 h 294"/>
                <a:gd name="T80" fmla="*/ 2147483646 w 556"/>
                <a:gd name="T81" fmla="*/ 2147483646 h 294"/>
                <a:gd name="T82" fmla="*/ 2147483646 w 556"/>
                <a:gd name="T83" fmla="*/ 2147483646 h 294"/>
                <a:gd name="T84" fmla="*/ 2147483646 w 556"/>
                <a:gd name="T85" fmla="*/ 2147483646 h 294"/>
                <a:gd name="T86" fmla="*/ 2147483646 w 556"/>
                <a:gd name="T87" fmla="*/ 2147483646 h 294"/>
                <a:gd name="T88" fmla="*/ 2147483646 w 556"/>
                <a:gd name="T89" fmla="*/ 2147483646 h 29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56" h="294">
                  <a:moveTo>
                    <a:pt x="556" y="281"/>
                  </a:moveTo>
                  <a:lnTo>
                    <a:pt x="556" y="294"/>
                  </a:lnTo>
                  <a:lnTo>
                    <a:pt x="0" y="294"/>
                  </a:lnTo>
                  <a:lnTo>
                    <a:pt x="0" y="99"/>
                  </a:lnTo>
                  <a:lnTo>
                    <a:pt x="32" y="87"/>
                  </a:lnTo>
                  <a:lnTo>
                    <a:pt x="113" y="58"/>
                  </a:lnTo>
                  <a:lnTo>
                    <a:pt x="164" y="41"/>
                  </a:lnTo>
                  <a:lnTo>
                    <a:pt x="218" y="25"/>
                  </a:lnTo>
                  <a:lnTo>
                    <a:pt x="270" y="11"/>
                  </a:lnTo>
                  <a:lnTo>
                    <a:pt x="295" y="5"/>
                  </a:lnTo>
                  <a:lnTo>
                    <a:pt x="319" y="0"/>
                  </a:lnTo>
                  <a:lnTo>
                    <a:pt x="312" y="16"/>
                  </a:lnTo>
                  <a:lnTo>
                    <a:pt x="310" y="25"/>
                  </a:lnTo>
                  <a:lnTo>
                    <a:pt x="309" y="34"/>
                  </a:lnTo>
                  <a:lnTo>
                    <a:pt x="307" y="45"/>
                  </a:lnTo>
                  <a:lnTo>
                    <a:pt x="306" y="55"/>
                  </a:lnTo>
                  <a:lnTo>
                    <a:pt x="307" y="67"/>
                  </a:lnTo>
                  <a:lnTo>
                    <a:pt x="310" y="79"/>
                  </a:lnTo>
                  <a:lnTo>
                    <a:pt x="312" y="92"/>
                  </a:lnTo>
                  <a:lnTo>
                    <a:pt x="319" y="107"/>
                  </a:lnTo>
                  <a:lnTo>
                    <a:pt x="327" y="122"/>
                  </a:lnTo>
                  <a:lnTo>
                    <a:pt x="337" y="139"/>
                  </a:lnTo>
                  <a:lnTo>
                    <a:pt x="355" y="159"/>
                  </a:lnTo>
                  <a:lnTo>
                    <a:pt x="374" y="179"/>
                  </a:lnTo>
                  <a:lnTo>
                    <a:pt x="389" y="191"/>
                  </a:lnTo>
                  <a:lnTo>
                    <a:pt x="404" y="202"/>
                  </a:lnTo>
                  <a:lnTo>
                    <a:pt x="422" y="214"/>
                  </a:lnTo>
                  <a:lnTo>
                    <a:pt x="441" y="226"/>
                  </a:lnTo>
                  <a:lnTo>
                    <a:pt x="466" y="239"/>
                  </a:lnTo>
                  <a:lnTo>
                    <a:pt x="493" y="254"/>
                  </a:lnTo>
                  <a:lnTo>
                    <a:pt x="523" y="267"/>
                  </a:lnTo>
                  <a:lnTo>
                    <a:pt x="556" y="281"/>
                  </a:lnTo>
                  <a:close/>
                </a:path>
              </a:pathLst>
            </a:custGeom>
            <a:solidFill>
              <a:srgbClr val="0676B3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88" name="Group 239"/>
          <p:cNvGrpSpPr>
            <a:grpSpLocks/>
          </p:cNvGrpSpPr>
          <p:nvPr/>
        </p:nvGrpSpPr>
        <p:grpSpPr bwMode="auto">
          <a:xfrm>
            <a:off x="5845175" y="2530475"/>
            <a:ext cx="682625" cy="487363"/>
            <a:chOff x="1350368" y="1683544"/>
            <a:chExt cx="682625" cy="487363"/>
          </a:xfrm>
        </p:grpSpPr>
        <p:sp>
          <p:nvSpPr>
            <p:cNvPr id="11340" name="Freeform 149"/>
            <p:cNvSpPr>
              <a:spLocks/>
            </p:cNvSpPr>
            <p:nvPr/>
          </p:nvSpPr>
          <p:spPr bwMode="auto">
            <a:xfrm>
              <a:off x="1778993" y="1829594"/>
              <a:ext cx="254000" cy="341313"/>
            </a:xfrm>
            <a:custGeom>
              <a:avLst/>
              <a:gdLst>
                <a:gd name="T0" fmla="*/ 2147483646 w 160"/>
                <a:gd name="T1" fmla="*/ 2147483646 h 215"/>
                <a:gd name="T2" fmla="*/ 2147483646 w 160"/>
                <a:gd name="T3" fmla="*/ 2147483646 h 215"/>
                <a:gd name="T4" fmla="*/ 2147483646 w 160"/>
                <a:gd name="T5" fmla="*/ 2147483646 h 215"/>
                <a:gd name="T6" fmla="*/ 2147483646 w 160"/>
                <a:gd name="T7" fmla="*/ 2147483646 h 215"/>
                <a:gd name="T8" fmla="*/ 2147483646 w 160"/>
                <a:gd name="T9" fmla="*/ 2147483646 h 215"/>
                <a:gd name="T10" fmla="*/ 2147483646 w 160"/>
                <a:gd name="T11" fmla="*/ 2147483646 h 215"/>
                <a:gd name="T12" fmla="*/ 2147483646 w 160"/>
                <a:gd name="T13" fmla="*/ 2147483646 h 215"/>
                <a:gd name="T14" fmla="*/ 2147483646 w 160"/>
                <a:gd name="T15" fmla="*/ 2147483646 h 215"/>
                <a:gd name="T16" fmla="*/ 2147483646 w 160"/>
                <a:gd name="T17" fmla="*/ 2147483646 h 215"/>
                <a:gd name="T18" fmla="*/ 2147483646 w 160"/>
                <a:gd name="T19" fmla="*/ 2147483646 h 215"/>
                <a:gd name="T20" fmla="*/ 2147483646 w 160"/>
                <a:gd name="T21" fmla="*/ 2147483646 h 215"/>
                <a:gd name="T22" fmla="*/ 2147483646 w 160"/>
                <a:gd name="T23" fmla="*/ 2147483646 h 215"/>
                <a:gd name="T24" fmla="*/ 2147483646 w 160"/>
                <a:gd name="T25" fmla="*/ 2147483646 h 215"/>
                <a:gd name="T26" fmla="*/ 2147483646 w 160"/>
                <a:gd name="T27" fmla="*/ 2147483646 h 215"/>
                <a:gd name="T28" fmla="*/ 2147483646 w 160"/>
                <a:gd name="T29" fmla="*/ 2147483646 h 215"/>
                <a:gd name="T30" fmla="*/ 2147483646 w 160"/>
                <a:gd name="T31" fmla="*/ 2147483646 h 215"/>
                <a:gd name="T32" fmla="*/ 2147483646 w 160"/>
                <a:gd name="T33" fmla="*/ 2147483646 h 215"/>
                <a:gd name="T34" fmla="*/ 2147483646 w 160"/>
                <a:gd name="T35" fmla="*/ 2147483646 h 215"/>
                <a:gd name="T36" fmla="*/ 2147483646 w 160"/>
                <a:gd name="T37" fmla="*/ 2147483646 h 215"/>
                <a:gd name="T38" fmla="*/ 2147483646 w 160"/>
                <a:gd name="T39" fmla="*/ 2147483646 h 215"/>
                <a:gd name="T40" fmla="*/ 2147483646 w 160"/>
                <a:gd name="T41" fmla="*/ 2147483646 h 215"/>
                <a:gd name="T42" fmla="*/ 2147483646 w 160"/>
                <a:gd name="T43" fmla="*/ 2147483646 h 215"/>
                <a:gd name="T44" fmla="*/ 2147483646 w 160"/>
                <a:gd name="T45" fmla="*/ 2147483646 h 215"/>
                <a:gd name="T46" fmla="*/ 2147483646 w 160"/>
                <a:gd name="T47" fmla="*/ 2147483646 h 215"/>
                <a:gd name="T48" fmla="*/ 2147483646 w 160"/>
                <a:gd name="T49" fmla="*/ 2147483646 h 215"/>
                <a:gd name="T50" fmla="*/ 0 w 160"/>
                <a:gd name="T51" fmla="*/ 2147483646 h 215"/>
                <a:gd name="T52" fmla="*/ 0 w 160"/>
                <a:gd name="T53" fmla="*/ 2147483646 h 215"/>
                <a:gd name="T54" fmla="*/ 2147483646 w 160"/>
                <a:gd name="T55" fmla="*/ 2147483646 h 215"/>
                <a:gd name="T56" fmla="*/ 2147483646 w 160"/>
                <a:gd name="T57" fmla="*/ 2147483646 h 215"/>
                <a:gd name="T58" fmla="*/ 2147483646 w 160"/>
                <a:gd name="T59" fmla="*/ 2147483646 h 215"/>
                <a:gd name="T60" fmla="*/ 2147483646 w 160"/>
                <a:gd name="T61" fmla="*/ 2147483646 h 215"/>
                <a:gd name="T62" fmla="*/ 2147483646 w 160"/>
                <a:gd name="T63" fmla="*/ 2147483646 h 215"/>
                <a:gd name="T64" fmla="*/ 2147483646 w 160"/>
                <a:gd name="T65" fmla="*/ 2147483646 h 215"/>
                <a:gd name="T66" fmla="*/ 2147483646 w 160"/>
                <a:gd name="T67" fmla="*/ 2147483646 h 215"/>
                <a:gd name="T68" fmla="*/ 2147483646 w 160"/>
                <a:gd name="T69" fmla="*/ 2147483646 h 215"/>
                <a:gd name="T70" fmla="*/ 2147483646 w 160"/>
                <a:gd name="T71" fmla="*/ 2147483646 h 215"/>
                <a:gd name="T72" fmla="*/ 2147483646 w 160"/>
                <a:gd name="T73" fmla="*/ 2147483646 h 215"/>
                <a:gd name="T74" fmla="*/ 2147483646 w 160"/>
                <a:gd name="T75" fmla="*/ 2147483646 h 215"/>
                <a:gd name="T76" fmla="*/ 2147483646 w 160"/>
                <a:gd name="T77" fmla="*/ 0 h 215"/>
                <a:gd name="T78" fmla="*/ 2147483646 w 160"/>
                <a:gd name="T79" fmla="*/ 0 h 215"/>
                <a:gd name="T80" fmla="*/ 2147483646 w 160"/>
                <a:gd name="T81" fmla="*/ 0 h 215"/>
                <a:gd name="T82" fmla="*/ 2147483646 w 160"/>
                <a:gd name="T83" fmla="*/ 0 h 215"/>
                <a:gd name="T84" fmla="*/ 2147483646 w 160"/>
                <a:gd name="T85" fmla="*/ 0 h 215"/>
                <a:gd name="T86" fmla="*/ 2147483646 w 160"/>
                <a:gd name="T87" fmla="*/ 2147483646 h 215"/>
                <a:gd name="T88" fmla="*/ 2147483646 w 160"/>
                <a:gd name="T89" fmla="*/ 2147483646 h 215"/>
                <a:gd name="T90" fmla="*/ 2147483646 w 160"/>
                <a:gd name="T91" fmla="*/ 2147483646 h 215"/>
                <a:gd name="T92" fmla="*/ 2147483646 w 160"/>
                <a:gd name="T93" fmla="*/ 2147483646 h 2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0" h="215">
                  <a:moveTo>
                    <a:pt x="160" y="31"/>
                  </a:moveTo>
                  <a:lnTo>
                    <a:pt x="160" y="31"/>
                  </a:lnTo>
                  <a:lnTo>
                    <a:pt x="160" y="39"/>
                  </a:lnTo>
                  <a:lnTo>
                    <a:pt x="160" y="50"/>
                  </a:lnTo>
                  <a:lnTo>
                    <a:pt x="159" y="59"/>
                  </a:lnTo>
                  <a:lnTo>
                    <a:pt x="158" y="69"/>
                  </a:lnTo>
                  <a:lnTo>
                    <a:pt x="154" y="80"/>
                  </a:lnTo>
                  <a:lnTo>
                    <a:pt x="148" y="92"/>
                  </a:lnTo>
                  <a:lnTo>
                    <a:pt x="141" y="106"/>
                  </a:lnTo>
                  <a:lnTo>
                    <a:pt x="131" y="119"/>
                  </a:lnTo>
                  <a:lnTo>
                    <a:pt x="117" y="136"/>
                  </a:lnTo>
                  <a:lnTo>
                    <a:pt x="100" y="152"/>
                  </a:lnTo>
                  <a:lnTo>
                    <a:pt x="87" y="163"/>
                  </a:lnTo>
                  <a:lnTo>
                    <a:pt x="73" y="173"/>
                  </a:lnTo>
                  <a:lnTo>
                    <a:pt x="59" y="182"/>
                  </a:lnTo>
                  <a:lnTo>
                    <a:pt x="42" y="193"/>
                  </a:lnTo>
                  <a:lnTo>
                    <a:pt x="22" y="203"/>
                  </a:lnTo>
                  <a:lnTo>
                    <a:pt x="1" y="215"/>
                  </a:lnTo>
                  <a:lnTo>
                    <a:pt x="0" y="147"/>
                  </a:lnTo>
                  <a:lnTo>
                    <a:pt x="10" y="134"/>
                  </a:lnTo>
                  <a:lnTo>
                    <a:pt x="14" y="129"/>
                  </a:lnTo>
                  <a:lnTo>
                    <a:pt x="43" y="172"/>
                  </a:lnTo>
                  <a:lnTo>
                    <a:pt x="123" y="90"/>
                  </a:lnTo>
                  <a:lnTo>
                    <a:pt x="131" y="81"/>
                  </a:lnTo>
                  <a:lnTo>
                    <a:pt x="137" y="71"/>
                  </a:lnTo>
                  <a:lnTo>
                    <a:pt x="141" y="58"/>
                  </a:lnTo>
                  <a:lnTo>
                    <a:pt x="142" y="46"/>
                  </a:lnTo>
                  <a:lnTo>
                    <a:pt x="143" y="33"/>
                  </a:lnTo>
                  <a:lnTo>
                    <a:pt x="143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51" y="0"/>
                  </a:lnTo>
                  <a:lnTo>
                    <a:pt x="158" y="14"/>
                  </a:lnTo>
                  <a:lnTo>
                    <a:pt x="160" y="31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150"/>
            <p:cNvSpPr>
              <a:spLocks/>
            </p:cNvSpPr>
            <p:nvPr/>
          </p:nvSpPr>
          <p:spPr bwMode="auto">
            <a:xfrm>
              <a:off x="1712318" y="1683544"/>
              <a:ext cx="293688" cy="419100"/>
            </a:xfrm>
            <a:custGeom>
              <a:avLst/>
              <a:gdLst>
                <a:gd name="T0" fmla="*/ 2147483646 w 185"/>
                <a:gd name="T1" fmla="*/ 2147483646 h 264"/>
                <a:gd name="T2" fmla="*/ 2147483646 w 185"/>
                <a:gd name="T3" fmla="*/ 2147483646 h 264"/>
                <a:gd name="T4" fmla="*/ 2147483646 w 185"/>
                <a:gd name="T5" fmla="*/ 2147483646 h 264"/>
                <a:gd name="T6" fmla="*/ 2147483646 w 185"/>
                <a:gd name="T7" fmla="*/ 2147483646 h 264"/>
                <a:gd name="T8" fmla="*/ 2147483646 w 185"/>
                <a:gd name="T9" fmla="*/ 2147483646 h 264"/>
                <a:gd name="T10" fmla="*/ 2147483646 w 185"/>
                <a:gd name="T11" fmla="*/ 2147483646 h 264"/>
                <a:gd name="T12" fmla="*/ 2147483646 w 185"/>
                <a:gd name="T13" fmla="*/ 2147483646 h 264"/>
                <a:gd name="T14" fmla="*/ 2147483646 w 185"/>
                <a:gd name="T15" fmla="*/ 2147483646 h 264"/>
                <a:gd name="T16" fmla="*/ 2147483646 w 185"/>
                <a:gd name="T17" fmla="*/ 2147483646 h 264"/>
                <a:gd name="T18" fmla="*/ 2147483646 w 185"/>
                <a:gd name="T19" fmla="*/ 2147483646 h 264"/>
                <a:gd name="T20" fmla="*/ 2147483646 w 185"/>
                <a:gd name="T21" fmla="*/ 2147483646 h 264"/>
                <a:gd name="T22" fmla="*/ 0 w 185"/>
                <a:gd name="T23" fmla="*/ 2147483646 h 264"/>
                <a:gd name="T24" fmla="*/ 0 w 185"/>
                <a:gd name="T25" fmla="*/ 2147483646 h 264"/>
                <a:gd name="T26" fmla="*/ 0 w 185"/>
                <a:gd name="T27" fmla="*/ 2147483646 h 264"/>
                <a:gd name="T28" fmla="*/ 2147483646 w 185"/>
                <a:gd name="T29" fmla="*/ 2147483646 h 264"/>
                <a:gd name="T30" fmla="*/ 2147483646 w 185"/>
                <a:gd name="T31" fmla="*/ 2147483646 h 264"/>
                <a:gd name="T32" fmla="*/ 2147483646 w 185"/>
                <a:gd name="T33" fmla="*/ 2147483646 h 264"/>
                <a:gd name="T34" fmla="*/ 2147483646 w 185"/>
                <a:gd name="T35" fmla="*/ 2147483646 h 264"/>
                <a:gd name="T36" fmla="*/ 2147483646 w 185"/>
                <a:gd name="T37" fmla="*/ 2147483646 h 264"/>
                <a:gd name="T38" fmla="*/ 2147483646 w 185"/>
                <a:gd name="T39" fmla="*/ 2147483646 h 264"/>
                <a:gd name="T40" fmla="*/ 2147483646 w 185"/>
                <a:gd name="T41" fmla="*/ 2147483646 h 264"/>
                <a:gd name="T42" fmla="*/ 2147483646 w 185"/>
                <a:gd name="T43" fmla="*/ 2147483646 h 264"/>
                <a:gd name="T44" fmla="*/ 2147483646 w 185"/>
                <a:gd name="T45" fmla="*/ 2147483646 h 264"/>
                <a:gd name="T46" fmla="*/ 2147483646 w 185"/>
                <a:gd name="T47" fmla="*/ 0 h 264"/>
                <a:gd name="T48" fmla="*/ 2147483646 w 185"/>
                <a:gd name="T49" fmla="*/ 2147483646 h 264"/>
                <a:gd name="T50" fmla="*/ 2147483646 w 185"/>
                <a:gd name="T51" fmla="*/ 2147483646 h 264"/>
                <a:gd name="T52" fmla="*/ 2147483646 w 185"/>
                <a:gd name="T53" fmla="*/ 2147483646 h 264"/>
                <a:gd name="T54" fmla="*/ 2147483646 w 185"/>
                <a:gd name="T55" fmla="*/ 2147483646 h 2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4">
                  <a:moveTo>
                    <a:pt x="183" y="92"/>
                  </a:moveTo>
                  <a:lnTo>
                    <a:pt x="183" y="92"/>
                  </a:lnTo>
                  <a:lnTo>
                    <a:pt x="185" y="113"/>
                  </a:lnTo>
                  <a:lnTo>
                    <a:pt x="185" y="125"/>
                  </a:lnTo>
                  <a:lnTo>
                    <a:pt x="184" y="138"/>
                  </a:lnTo>
                  <a:lnTo>
                    <a:pt x="183" y="150"/>
                  </a:lnTo>
                  <a:lnTo>
                    <a:pt x="179" y="163"/>
                  </a:lnTo>
                  <a:lnTo>
                    <a:pt x="173" y="173"/>
                  </a:lnTo>
                  <a:lnTo>
                    <a:pt x="165" y="182"/>
                  </a:lnTo>
                  <a:lnTo>
                    <a:pt x="85" y="264"/>
                  </a:lnTo>
                  <a:lnTo>
                    <a:pt x="56" y="221"/>
                  </a:lnTo>
                  <a:lnTo>
                    <a:pt x="0" y="133"/>
                  </a:lnTo>
                  <a:lnTo>
                    <a:pt x="0" y="129"/>
                  </a:lnTo>
                  <a:lnTo>
                    <a:pt x="12" y="125"/>
                  </a:lnTo>
                  <a:lnTo>
                    <a:pt x="26" y="119"/>
                  </a:lnTo>
                  <a:lnTo>
                    <a:pt x="39" y="112"/>
                  </a:lnTo>
                  <a:lnTo>
                    <a:pt x="54" y="102"/>
                  </a:lnTo>
                  <a:lnTo>
                    <a:pt x="67" y="93"/>
                  </a:lnTo>
                  <a:lnTo>
                    <a:pt x="80" y="83"/>
                  </a:lnTo>
                  <a:lnTo>
                    <a:pt x="106" y="59"/>
                  </a:lnTo>
                  <a:lnTo>
                    <a:pt x="127" y="37"/>
                  </a:lnTo>
                  <a:lnTo>
                    <a:pt x="146" y="18"/>
                  </a:lnTo>
                  <a:lnTo>
                    <a:pt x="161" y="0"/>
                  </a:lnTo>
                  <a:lnTo>
                    <a:pt x="180" y="76"/>
                  </a:lnTo>
                  <a:lnTo>
                    <a:pt x="183" y="9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157"/>
            <p:cNvSpPr>
              <a:spLocks/>
            </p:cNvSpPr>
            <p:nvPr/>
          </p:nvSpPr>
          <p:spPr bwMode="auto">
            <a:xfrm>
              <a:off x="1372593" y="1683544"/>
              <a:ext cx="293688" cy="419100"/>
            </a:xfrm>
            <a:custGeom>
              <a:avLst/>
              <a:gdLst>
                <a:gd name="T0" fmla="*/ 2147483646 w 185"/>
                <a:gd name="T1" fmla="*/ 2147483646 h 264"/>
                <a:gd name="T2" fmla="*/ 2147483646 w 185"/>
                <a:gd name="T3" fmla="*/ 2147483646 h 264"/>
                <a:gd name="T4" fmla="*/ 2147483646 w 185"/>
                <a:gd name="T5" fmla="*/ 2147483646 h 264"/>
                <a:gd name="T6" fmla="*/ 2147483646 w 185"/>
                <a:gd name="T7" fmla="*/ 2147483646 h 264"/>
                <a:gd name="T8" fmla="*/ 2147483646 w 185"/>
                <a:gd name="T9" fmla="*/ 2147483646 h 264"/>
                <a:gd name="T10" fmla="*/ 2147483646 w 185"/>
                <a:gd name="T11" fmla="*/ 2147483646 h 264"/>
                <a:gd name="T12" fmla="*/ 2147483646 w 185"/>
                <a:gd name="T13" fmla="*/ 2147483646 h 264"/>
                <a:gd name="T14" fmla="*/ 2147483646 w 185"/>
                <a:gd name="T15" fmla="*/ 2147483646 h 264"/>
                <a:gd name="T16" fmla="*/ 2147483646 w 185"/>
                <a:gd name="T17" fmla="*/ 2147483646 h 264"/>
                <a:gd name="T18" fmla="*/ 2147483646 w 185"/>
                <a:gd name="T19" fmla="*/ 2147483646 h 264"/>
                <a:gd name="T20" fmla="*/ 0 w 185"/>
                <a:gd name="T21" fmla="*/ 2147483646 h 264"/>
                <a:gd name="T22" fmla="*/ 0 w 185"/>
                <a:gd name="T23" fmla="*/ 2147483646 h 264"/>
                <a:gd name="T24" fmla="*/ 2147483646 w 185"/>
                <a:gd name="T25" fmla="*/ 2147483646 h 264"/>
                <a:gd name="T26" fmla="*/ 2147483646 w 185"/>
                <a:gd name="T27" fmla="*/ 2147483646 h 264"/>
                <a:gd name="T28" fmla="*/ 2147483646 w 185"/>
                <a:gd name="T29" fmla="*/ 2147483646 h 264"/>
                <a:gd name="T30" fmla="*/ 2147483646 w 185"/>
                <a:gd name="T31" fmla="*/ 0 h 264"/>
                <a:gd name="T32" fmla="*/ 2147483646 w 185"/>
                <a:gd name="T33" fmla="*/ 0 h 264"/>
                <a:gd name="T34" fmla="*/ 2147483646 w 185"/>
                <a:gd name="T35" fmla="*/ 2147483646 h 264"/>
                <a:gd name="T36" fmla="*/ 2147483646 w 185"/>
                <a:gd name="T37" fmla="*/ 2147483646 h 264"/>
                <a:gd name="T38" fmla="*/ 2147483646 w 185"/>
                <a:gd name="T39" fmla="*/ 2147483646 h 264"/>
                <a:gd name="T40" fmla="*/ 2147483646 w 185"/>
                <a:gd name="T41" fmla="*/ 2147483646 h 264"/>
                <a:gd name="T42" fmla="*/ 2147483646 w 185"/>
                <a:gd name="T43" fmla="*/ 2147483646 h 264"/>
                <a:gd name="T44" fmla="*/ 2147483646 w 185"/>
                <a:gd name="T45" fmla="*/ 2147483646 h 264"/>
                <a:gd name="T46" fmla="*/ 2147483646 w 185"/>
                <a:gd name="T47" fmla="*/ 2147483646 h 264"/>
                <a:gd name="T48" fmla="*/ 2147483646 w 185"/>
                <a:gd name="T49" fmla="*/ 2147483646 h 264"/>
                <a:gd name="T50" fmla="*/ 2147483646 w 185"/>
                <a:gd name="T51" fmla="*/ 2147483646 h 264"/>
                <a:gd name="T52" fmla="*/ 2147483646 w 185"/>
                <a:gd name="T53" fmla="*/ 2147483646 h 264"/>
                <a:gd name="T54" fmla="*/ 2147483646 w 185"/>
                <a:gd name="T55" fmla="*/ 2147483646 h 2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5" h="264">
                  <a:moveTo>
                    <a:pt x="185" y="129"/>
                  </a:moveTo>
                  <a:lnTo>
                    <a:pt x="185" y="133"/>
                  </a:lnTo>
                  <a:lnTo>
                    <a:pt x="124" y="226"/>
                  </a:lnTo>
                  <a:lnTo>
                    <a:pt x="99" y="264"/>
                  </a:lnTo>
                  <a:lnTo>
                    <a:pt x="18" y="182"/>
                  </a:lnTo>
                  <a:lnTo>
                    <a:pt x="13" y="176"/>
                  </a:lnTo>
                  <a:lnTo>
                    <a:pt x="7" y="169"/>
                  </a:lnTo>
                  <a:lnTo>
                    <a:pt x="5" y="161"/>
                  </a:lnTo>
                  <a:lnTo>
                    <a:pt x="2" y="154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" y="109"/>
                  </a:lnTo>
                  <a:lnTo>
                    <a:pt x="2" y="97"/>
                  </a:lnTo>
                  <a:lnTo>
                    <a:pt x="6" y="88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6" y="37"/>
                  </a:lnTo>
                  <a:lnTo>
                    <a:pt x="78" y="59"/>
                  </a:lnTo>
                  <a:lnTo>
                    <a:pt x="103" y="83"/>
                  </a:lnTo>
                  <a:lnTo>
                    <a:pt x="118" y="93"/>
                  </a:lnTo>
                  <a:lnTo>
                    <a:pt x="131" y="102"/>
                  </a:lnTo>
                  <a:lnTo>
                    <a:pt x="144" y="112"/>
                  </a:lnTo>
                  <a:lnTo>
                    <a:pt x="159" y="119"/>
                  </a:lnTo>
                  <a:lnTo>
                    <a:pt x="172" y="125"/>
                  </a:lnTo>
                  <a:lnTo>
                    <a:pt x="185" y="12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161"/>
            <p:cNvSpPr>
              <a:spLocks/>
            </p:cNvSpPr>
            <p:nvPr/>
          </p:nvSpPr>
          <p:spPr bwMode="auto">
            <a:xfrm>
              <a:off x="1350368" y="1823244"/>
              <a:ext cx="234950" cy="338138"/>
            </a:xfrm>
            <a:custGeom>
              <a:avLst/>
              <a:gdLst>
                <a:gd name="T0" fmla="*/ 2147483646 w 148"/>
                <a:gd name="T1" fmla="*/ 0 h 213"/>
                <a:gd name="T2" fmla="*/ 2147483646 w 148"/>
                <a:gd name="T3" fmla="*/ 0 h 213"/>
                <a:gd name="T4" fmla="*/ 2147483646 w 148"/>
                <a:gd name="T5" fmla="*/ 2147483646 h 213"/>
                <a:gd name="T6" fmla="*/ 2147483646 w 148"/>
                <a:gd name="T7" fmla="*/ 2147483646 h 213"/>
                <a:gd name="T8" fmla="*/ 2147483646 w 148"/>
                <a:gd name="T9" fmla="*/ 2147483646 h 213"/>
                <a:gd name="T10" fmla="*/ 2147483646 w 148"/>
                <a:gd name="T11" fmla="*/ 2147483646 h 213"/>
                <a:gd name="T12" fmla="*/ 2147483646 w 148"/>
                <a:gd name="T13" fmla="*/ 2147483646 h 213"/>
                <a:gd name="T14" fmla="*/ 2147483646 w 148"/>
                <a:gd name="T15" fmla="*/ 2147483646 h 213"/>
                <a:gd name="T16" fmla="*/ 2147483646 w 148"/>
                <a:gd name="T17" fmla="*/ 2147483646 h 213"/>
                <a:gd name="T18" fmla="*/ 2147483646 w 148"/>
                <a:gd name="T19" fmla="*/ 2147483646 h 213"/>
                <a:gd name="T20" fmla="*/ 2147483646 w 148"/>
                <a:gd name="T21" fmla="*/ 2147483646 h 213"/>
                <a:gd name="T22" fmla="*/ 2147483646 w 148"/>
                <a:gd name="T23" fmla="*/ 2147483646 h 213"/>
                <a:gd name="T24" fmla="*/ 2147483646 w 148"/>
                <a:gd name="T25" fmla="*/ 2147483646 h 213"/>
                <a:gd name="T26" fmla="*/ 2147483646 w 148"/>
                <a:gd name="T27" fmla="*/ 2147483646 h 213"/>
                <a:gd name="T28" fmla="*/ 2147483646 w 148"/>
                <a:gd name="T29" fmla="*/ 2147483646 h 213"/>
                <a:gd name="T30" fmla="*/ 2147483646 w 148"/>
                <a:gd name="T31" fmla="*/ 2147483646 h 213"/>
                <a:gd name="T32" fmla="*/ 2147483646 w 148"/>
                <a:gd name="T33" fmla="*/ 2147483646 h 213"/>
                <a:gd name="T34" fmla="*/ 2147483646 w 148"/>
                <a:gd name="T35" fmla="*/ 2147483646 h 213"/>
                <a:gd name="T36" fmla="*/ 2147483646 w 148"/>
                <a:gd name="T37" fmla="*/ 2147483646 h 213"/>
                <a:gd name="T38" fmla="*/ 2147483646 w 148"/>
                <a:gd name="T39" fmla="*/ 2147483646 h 213"/>
                <a:gd name="T40" fmla="*/ 2147483646 w 148"/>
                <a:gd name="T41" fmla="*/ 2147483646 h 213"/>
                <a:gd name="T42" fmla="*/ 2147483646 w 148"/>
                <a:gd name="T43" fmla="*/ 2147483646 h 213"/>
                <a:gd name="T44" fmla="*/ 2147483646 w 148"/>
                <a:gd name="T45" fmla="*/ 2147483646 h 213"/>
                <a:gd name="T46" fmla="*/ 2147483646 w 148"/>
                <a:gd name="T47" fmla="*/ 2147483646 h 213"/>
                <a:gd name="T48" fmla="*/ 2147483646 w 148"/>
                <a:gd name="T49" fmla="*/ 2147483646 h 213"/>
                <a:gd name="T50" fmla="*/ 2147483646 w 148"/>
                <a:gd name="T51" fmla="*/ 2147483646 h 213"/>
                <a:gd name="T52" fmla="*/ 2147483646 w 148"/>
                <a:gd name="T53" fmla="*/ 2147483646 h 213"/>
                <a:gd name="T54" fmla="*/ 2147483646 w 148"/>
                <a:gd name="T55" fmla="*/ 2147483646 h 213"/>
                <a:gd name="T56" fmla="*/ 2147483646 w 148"/>
                <a:gd name="T57" fmla="*/ 2147483646 h 213"/>
                <a:gd name="T58" fmla="*/ 2147483646 w 148"/>
                <a:gd name="T59" fmla="*/ 2147483646 h 213"/>
                <a:gd name="T60" fmla="*/ 2147483646 w 148"/>
                <a:gd name="T61" fmla="*/ 2147483646 h 213"/>
                <a:gd name="T62" fmla="*/ 2147483646 w 148"/>
                <a:gd name="T63" fmla="*/ 2147483646 h 213"/>
                <a:gd name="T64" fmla="*/ 2147483646 w 148"/>
                <a:gd name="T65" fmla="*/ 2147483646 h 213"/>
                <a:gd name="T66" fmla="*/ 2147483646 w 148"/>
                <a:gd name="T67" fmla="*/ 2147483646 h 213"/>
                <a:gd name="T68" fmla="*/ 0 w 148"/>
                <a:gd name="T69" fmla="*/ 2147483646 h 213"/>
                <a:gd name="T70" fmla="*/ 0 w 148"/>
                <a:gd name="T71" fmla="*/ 2147483646 h 213"/>
                <a:gd name="T72" fmla="*/ 0 w 148"/>
                <a:gd name="T73" fmla="*/ 2147483646 h 213"/>
                <a:gd name="T74" fmla="*/ 0 w 148"/>
                <a:gd name="T75" fmla="*/ 2147483646 h 213"/>
                <a:gd name="T76" fmla="*/ 0 w 148"/>
                <a:gd name="T77" fmla="*/ 2147483646 h 213"/>
                <a:gd name="T78" fmla="*/ 2147483646 w 148"/>
                <a:gd name="T79" fmla="*/ 2147483646 h 213"/>
                <a:gd name="T80" fmla="*/ 2147483646 w 148"/>
                <a:gd name="T81" fmla="*/ 2147483646 h 213"/>
                <a:gd name="T82" fmla="*/ 2147483646 w 148"/>
                <a:gd name="T83" fmla="*/ 2147483646 h 213"/>
                <a:gd name="T84" fmla="*/ 2147483646 w 148"/>
                <a:gd name="T85" fmla="*/ 2147483646 h 213"/>
                <a:gd name="T86" fmla="*/ 2147483646 w 148"/>
                <a:gd name="T87" fmla="*/ 2147483646 h 213"/>
                <a:gd name="T88" fmla="*/ 2147483646 w 148"/>
                <a:gd name="T89" fmla="*/ 2147483646 h 213"/>
                <a:gd name="T90" fmla="*/ 2147483646 w 148"/>
                <a:gd name="T91" fmla="*/ 2147483646 h 213"/>
                <a:gd name="T92" fmla="*/ 2147483646 w 148"/>
                <a:gd name="T93" fmla="*/ 0 h 213"/>
                <a:gd name="T94" fmla="*/ 2147483646 w 148"/>
                <a:gd name="T95" fmla="*/ 0 h 213"/>
                <a:gd name="T96" fmla="*/ 2147483646 w 148"/>
                <a:gd name="T97" fmla="*/ 0 h 213"/>
                <a:gd name="T98" fmla="*/ 2147483646 w 148"/>
                <a:gd name="T99" fmla="*/ 0 h 21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8" h="213">
                  <a:moveTo>
                    <a:pt x="20" y="0"/>
                  </a:moveTo>
                  <a:lnTo>
                    <a:pt x="20" y="0"/>
                  </a:lnTo>
                  <a:lnTo>
                    <a:pt x="16" y="9"/>
                  </a:lnTo>
                  <a:lnTo>
                    <a:pt x="15" y="21"/>
                  </a:lnTo>
                  <a:lnTo>
                    <a:pt x="14" y="34"/>
                  </a:lnTo>
                  <a:lnTo>
                    <a:pt x="14" y="50"/>
                  </a:lnTo>
                  <a:lnTo>
                    <a:pt x="16" y="66"/>
                  </a:lnTo>
                  <a:lnTo>
                    <a:pt x="19" y="73"/>
                  </a:lnTo>
                  <a:lnTo>
                    <a:pt x="21" y="81"/>
                  </a:lnTo>
                  <a:lnTo>
                    <a:pt x="27" y="88"/>
                  </a:lnTo>
                  <a:lnTo>
                    <a:pt x="32" y="94"/>
                  </a:lnTo>
                  <a:lnTo>
                    <a:pt x="113" y="176"/>
                  </a:lnTo>
                  <a:lnTo>
                    <a:pt x="138" y="138"/>
                  </a:lnTo>
                  <a:lnTo>
                    <a:pt x="148" y="150"/>
                  </a:lnTo>
                  <a:lnTo>
                    <a:pt x="148" y="213"/>
                  </a:lnTo>
                  <a:lnTo>
                    <a:pt x="117" y="196"/>
                  </a:lnTo>
                  <a:lnTo>
                    <a:pt x="102" y="186"/>
                  </a:lnTo>
                  <a:lnTo>
                    <a:pt x="86" y="176"/>
                  </a:lnTo>
                  <a:lnTo>
                    <a:pt x="73" y="167"/>
                  </a:lnTo>
                  <a:lnTo>
                    <a:pt x="61" y="156"/>
                  </a:lnTo>
                  <a:lnTo>
                    <a:pt x="44" y="139"/>
                  </a:lnTo>
                  <a:lnTo>
                    <a:pt x="29" y="123"/>
                  </a:lnTo>
                  <a:lnTo>
                    <a:pt x="19" y="109"/>
                  </a:lnTo>
                  <a:lnTo>
                    <a:pt x="12" y="96"/>
                  </a:lnTo>
                  <a:lnTo>
                    <a:pt x="7" y="84"/>
                  </a:lnTo>
                  <a:lnTo>
                    <a:pt x="3" y="72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2" y="30"/>
                  </a:lnTo>
                  <a:lnTo>
                    <a:pt x="4" y="18"/>
                  </a:lnTo>
                  <a:lnTo>
                    <a:pt x="7" y="9"/>
                  </a:lnTo>
                  <a:lnTo>
                    <a:pt x="10" y="3"/>
                  </a:lnTo>
                  <a:lnTo>
                    <a:pt x="11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89" name="Group 237"/>
          <p:cNvGrpSpPr>
            <a:grpSpLocks/>
          </p:cNvGrpSpPr>
          <p:nvPr/>
        </p:nvGrpSpPr>
        <p:grpSpPr bwMode="auto">
          <a:xfrm>
            <a:off x="5789613" y="2670175"/>
            <a:ext cx="792162" cy="449263"/>
            <a:chOff x="1235275" y="1250405"/>
            <a:chExt cx="792163" cy="449263"/>
          </a:xfrm>
        </p:grpSpPr>
        <p:sp>
          <p:nvSpPr>
            <p:cNvPr id="11322" name="Freeform 141"/>
            <p:cNvSpPr>
              <a:spLocks/>
            </p:cNvSpPr>
            <p:nvPr/>
          </p:nvSpPr>
          <p:spPr bwMode="auto">
            <a:xfrm>
              <a:off x="1973463" y="1301205"/>
              <a:ext cx="53975" cy="42863"/>
            </a:xfrm>
            <a:custGeom>
              <a:avLst/>
              <a:gdLst>
                <a:gd name="T0" fmla="*/ 2147483646 w 34"/>
                <a:gd name="T1" fmla="*/ 2147483646 h 27"/>
                <a:gd name="T2" fmla="*/ 2147483646 w 34"/>
                <a:gd name="T3" fmla="*/ 2147483646 h 27"/>
                <a:gd name="T4" fmla="*/ 2147483646 w 34"/>
                <a:gd name="T5" fmla="*/ 2147483646 h 27"/>
                <a:gd name="T6" fmla="*/ 2147483646 w 34"/>
                <a:gd name="T7" fmla="*/ 2147483646 h 27"/>
                <a:gd name="T8" fmla="*/ 0 w 34"/>
                <a:gd name="T9" fmla="*/ 2147483646 h 27"/>
                <a:gd name="T10" fmla="*/ 0 w 34"/>
                <a:gd name="T11" fmla="*/ 2147483646 h 27"/>
                <a:gd name="T12" fmla="*/ 0 w 34"/>
                <a:gd name="T13" fmla="*/ 2147483646 h 27"/>
                <a:gd name="T14" fmla="*/ 0 w 34"/>
                <a:gd name="T15" fmla="*/ 0 h 27"/>
                <a:gd name="T16" fmla="*/ 2147483646 w 34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27">
                  <a:moveTo>
                    <a:pt x="33" y="4"/>
                  </a:moveTo>
                  <a:lnTo>
                    <a:pt x="33" y="4"/>
                  </a:lnTo>
                  <a:lnTo>
                    <a:pt x="33" y="15"/>
                  </a:lnTo>
                  <a:lnTo>
                    <a:pt x="34" y="27"/>
                  </a:lnTo>
                  <a:lnTo>
                    <a:pt x="0" y="19"/>
                  </a:lnTo>
                  <a:lnTo>
                    <a:pt x="0" y="8"/>
                  </a:lnTo>
                  <a:lnTo>
                    <a:pt x="0" y="0"/>
                  </a:lnTo>
                  <a:lnTo>
                    <a:pt x="33" y="4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142"/>
            <p:cNvSpPr>
              <a:spLocks/>
            </p:cNvSpPr>
            <p:nvPr/>
          </p:nvSpPr>
          <p:spPr bwMode="auto">
            <a:xfrm>
              <a:off x="1970288" y="1331367"/>
              <a:ext cx="57150" cy="47625"/>
            </a:xfrm>
            <a:custGeom>
              <a:avLst/>
              <a:gdLst>
                <a:gd name="T0" fmla="*/ 2147483646 w 36"/>
                <a:gd name="T1" fmla="*/ 0 h 30"/>
                <a:gd name="T2" fmla="*/ 2147483646 w 36"/>
                <a:gd name="T3" fmla="*/ 2147483646 h 30"/>
                <a:gd name="T4" fmla="*/ 2147483646 w 36"/>
                <a:gd name="T5" fmla="*/ 2147483646 h 30"/>
                <a:gd name="T6" fmla="*/ 2147483646 w 36"/>
                <a:gd name="T7" fmla="*/ 2147483646 h 30"/>
                <a:gd name="T8" fmla="*/ 2147483646 w 36"/>
                <a:gd name="T9" fmla="*/ 2147483646 h 30"/>
                <a:gd name="T10" fmla="*/ 0 w 36"/>
                <a:gd name="T11" fmla="*/ 2147483646 h 30"/>
                <a:gd name="T12" fmla="*/ 0 w 36"/>
                <a:gd name="T13" fmla="*/ 2147483646 h 30"/>
                <a:gd name="T14" fmla="*/ 2147483646 w 36"/>
                <a:gd name="T15" fmla="*/ 2147483646 h 30"/>
                <a:gd name="T16" fmla="*/ 2147483646 w 36"/>
                <a:gd name="T17" fmla="*/ 0 h 30"/>
                <a:gd name="T18" fmla="*/ 2147483646 w 36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lnTo>
                    <a:pt x="36" y="8"/>
                  </a:lnTo>
                  <a:lnTo>
                    <a:pt x="35" y="18"/>
                  </a:lnTo>
                  <a:lnTo>
                    <a:pt x="32" y="30"/>
                  </a:lnTo>
                  <a:lnTo>
                    <a:pt x="0" y="19"/>
                  </a:lnTo>
                  <a:lnTo>
                    <a:pt x="1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4" name="Freeform 143"/>
            <p:cNvSpPr>
              <a:spLocks/>
            </p:cNvSpPr>
            <p:nvPr/>
          </p:nvSpPr>
          <p:spPr bwMode="auto">
            <a:xfrm>
              <a:off x="1970288" y="1274217"/>
              <a:ext cx="55563" cy="33338"/>
            </a:xfrm>
            <a:custGeom>
              <a:avLst/>
              <a:gdLst>
                <a:gd name="T0" fmla="*/ 2147483646 w 35"/>
                <a:gd name="T1" fmla="*/ 2147483646 h 21"/>
                <a:gd name="T2" fmla="*/ 2147483646 w 35"/>
                <a:gd name="T3" fmla="*/ 2147483646 h 21"/>
                <a:gd name="T4" fmla="*/ 2147483646 w 35"/>
                <a:gd name="T5" fmla="*/ 2147483646 h 21"/>
                <a:gd name="T6" fmla="*/ 0 w 35"/>
                <a:gd name="T7" fmla="*/ 0 h 21"/>
                <a:gd name="T8" fmla="*/ 2147483646 w 35"/>
                <a:gd name="T9" fmla="*/ 2147483646 h 21"/>
                <a:gd name="T10" fmla="*/ 2147483646 w 35"/>
                <a:gd name="T11" fmla="*/ 2147483646 h 21"/>
                <a:gd name="T12" fmla="*/ 2147483646 w 35"/>
                <a:gd name="T13" fmla="*/ 2147483646 h 21"/>
                <a:gd name="T14" fmla="*/ 2147483646 w 35"/>
                <a:gd name="T15" fmla="*/ 2147483646 h 21"/>
                <a:gd name="T16" fmla="*/ 2147483646 w 35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" h="21">
                  <a:moveTo>
                    <a:pt x="35" y="21"/>
                  </a:moveTo>
                  <a:lnTo>
                    <a:pt x="2" y="17"/>
                  </a:lnTo>
                  <a:lnTo>
                    <a:pt x="0" y="0"/>
                  </a:lnTo>
                  <a:lnTo>
                    <a:pt x="30" y="3"/>
                  </a:lnTo>
                  <a:lnTo>
                    <a:pt x="32" y="12"/>
                  </a:lnTo>
                  <a:lnTo>
                    <a:pt x="35" y="21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Freeform 144"/>
            <p:cNvSpPr>
              <a:spLocks/>
            </p:cNvSpPr>
            <p:nvPr/>
          </p:nvSpPr>
          <p:spPr bwMode="auto">
            <a:xfrm>
              <a:off x="1954413" y="1361530"/>
              <a:ext cx="66675" cy="61913"/>
            </a:xfrm>
            <a:custGeom>
              <a:avLst/>
              <a:gdLst>
                <a:gd name="T0" fmla="*/ 2147483646 w 42"/>
                <a:gd name="T1" fmla="*/ 0 h 39"/>
                <a:gd name="T2" fmla="*/ 2147483646 w 42"/>
                <a:gd name="T3" fmla="*/ 2147483646 h 39"/>
                <a:gd name="T4" fmla="*/ 2147483646 w 42"/>
                <a:gd name="T5" fmla="*/ 2147483646 h 39"/>
                <a:gd name="T6" fmla="*/ 2147483646 w 42"/>
                <a:gd name="T7" fmla="*/ 2147483646 h 39"/>
                <a:gd name="T8" fmla="*/ 2147483646 w 42"/>
                <a:gd name="T9" fmla="*/ 2147483646 h 39"/>
                <a:gd name="T10" fmla="*/ 0 w 42"/>
                <a:gd name="T11" fmla="*/ 2147483646 h 39"/>
                <a:gd name="T12" fmla="*/ 0 w 42"/>
                <a:gd name="T13" fmla="*/ 2147483646 h 39"/>
                <a:gd name="T14" fmla="*/ 2147483646 w 42"/>
                <a:gd name="T15" fmla="*/ 2147483646 h 39"/>
                <a:gd name="T16" fmla="*/ 2147483646 w 42"/>
                <a:gd name="T17" fmla="*/ 0 h 39"/>
                <a:gd name="T18" fmla="*/ 2147483646 w 42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" h="39">
                  <a:moveTo>
                    <a:pt x="10" y="0"/>
                  </a:moveTo>
                  <a:lnTo>
                    <a:pt x="42" y="11"/>
                  </a:lnTo>
                  <a:lnTo>
                    <a:pt x="40" y="25"/>
                  </a:lnTo>
                  <a:lnTo>
                    <a:pt x="33" y="39"/>
                  </a:lnTo>
                  <a:lnTo>
                    <a:pt x="0" y="23"/>
                  </a:lnTo>
                  <a:lnTo>
                    <a:pt x="6" y="1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Freeform 146"/>
            <p:cNvSpPr>
              <a:spLocks/>
            </p:cNvSpPr>
            <p:nvPr/>
          </p:nvSpPr>
          <p:spPr bwMode="auto">
            <a:xfrm>
              <a:off x="1959175" y="1251992"/>
              <a:ext cx="58738" cy="26988"/>
            </a:xfrm>
            <a:custGeom>
              <a:avLst/>
              <a:gdLst>
                <a:gd name="T0" fmla="*/ 2147483646 w 37"/>
                <a:gd name="T1" fmla="*/ 2147483646 h 17"/>
                <a:gd name="T2" fmla="*/ 2147483646 w 37"/>
                <a:gd name="T3" fmla="*/ 2147483646 h 17"/>
                <a:gd name="T4" fmla="*/ 2147483646 w 37"/>
                <a:gd name="T5" fmla="*/ 2147483646 h 17"/>
                <a:gd name="T6" fmla="*/ 0 w 37"/>
                <a:gd name="T7" fmla="*/ 0 h 17"/>
                <a:gd name="T8" fmla="*/ 0 w 37"/>
                <a:gd name="T9" fmla="*/ 0 h 17"/>
                <a:gd name="T10" fmla="*/ 2147483646 w 37"/>
                <a:gd name="T11" fmla="*/ 2147483646 h 17"/>
                <a:gd name="T12" fmla="*/ 2147483646 w 37"/>
                <a:gd name="T13" fmla="*/ 2147483646 h 17"/>
                <a:gd name="T14" fmla="*/ 2147483646 w 37"/>
                <a:gd name="T15" fmla="*/ 2147483646 h 17"/>
                <a:gd name="T16" fmla="*/ 2147483646 w 37"/>
                <a:gd name="T17" fmla="*/ 214748364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" h="17">
                  <a:moveTo>
                    <a:pt x="37" y="17"/>
                  </a:moveTo>
                  <a:lnTo>
                    <a:pt x="7" y="14"/>
                  </a:lnTo>
                  <a:lnTo>
                    <a:pt x="0" y="0"/>
                  </a:lnTo>
                  <a:lnTo>
                    <a:pt x="32" y="4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147"/>
            <p:cNvSpPr>
              <a:spLocks/>
            </p:cNvSpPr>
            <p:nvPr/>
          </p:nvSpPr>
          <p:spPr bwMode="auto">
            <a:xfrm>
              <a:off x="1927425" y="1398042"/>
              <a:ext cx="79375" cy="76200"/>
            </a:xfrm>
            <a:custGeom>
              <a:avLst/>
              <a:gdLst>
                <a:gd name="T0" fmla="*/ 2147483646 w 50"/>
                <a:gd name="T1" fmla="*/ 0 h 48"/>
                <a:gd name="T2" fmla="*/ 2147483646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0 w 50"/>
                <a:gd name="T11" fmla="*/ 2147483646 h 48"/>
                <a:gd name="T12" fmla="*/ 0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0 h 48"/>
                <a:gd name="T18" fmla="*/ 2147483646 w 50"/>
                <a:gd name="T19" fmla="*/ 0 h 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0" h="48">
                  <a:moveTo>
                    <a:pt x="17" y="0"/>
                  </a:moveTo>
                  <a:lnTo>
                    <a:pt x="50" y="16"/>
                  </a:lnTo>
                  <a:lnTo>
                    <a:pt x="42" y="31"/>
                  </a:lnTo>
                  <a:lnTo>
                    <a:pt x="32" y="48"/>
                  </a:lnTo>
                  <a:lnTo>
                    <a:pt x="0" y="27"/>
                  </a:lnTo>
                  <a:lnTo>
                    <a:pt x="10" y="1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148"/>
            <p:cNvSpPr>
              <a:spLocks/>
            </p:cNvSpPr>
            <p:nvPr/>
          </p:nvSpPr>
          <p:spPr bwMode="auto">
            <a:xfrm>
              <a:off x="1878213" y="1440905"/>
              <a:ext cx="100013" cy="96838"/>
            </a:xfrm>
            <a:custGeom>
              <a:avLst/>
              <a:gdLst>
                <a:gd name="T0" fmla="*/ 2147483646 w 63"/>
                <a:gd name="T1" fmla="*/ 0 h 61"/>
                <a:gd name="T2" fmla="*/ 2147483646 w 63"/>
                <a:gd name="T3" fmla="*/ 2147483646 h 61"/>
                <a:gd name="T4" fmla="*/ 2147483646 w 63"/>
                <a:gd name="T5" fmla="*/ 2147483646 h 61"/>
                <a:gd name="T6" fmla="*/ 2147483646 w 63"/>
                <a:gd name="T7" fmla="*/ 2147483646 h 61"/>
                <a:gd name="T8" fmla="*/ 2147483646 w 63"/>
                <a:gd name="T9" fmla="*/ 2147483646 h 61"/>
                <a:gd name="T10" fmla="*/ 0 w 63"/>
                <a:gd name="T11" fmla="*/ 2147483646 h 61"/>
                <a:gd name="T12" fmla="*/ 0 w 63"/>
                <a:gd name="T13" fmla="*/ 2147483646 h 61"/>
                <a:gd name="T14" fmla="*/ 2147483646 w 63"/>
                <a:gd name="T15" fmla="*/ 2147483646 h 61"/>
                <a:gd name="T16" fmla="*/ 2147483646 w 63"/>
                <a:gd name="T17" fmla="*/ 0 h 61"/>
                <a:gd name="T18" fmla="*/ 2147483646 w 63"/>
                <a:gd name="T19" fmla="*/ 0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" h="61">
                  <a:moveTo>
                    <a:pt x="31" y="0"/>
                  </a:moveTo>
                  <a:lnTo>
                    <a:pt x="63" y="21"/>
                  </a:lnTo>
                  <a:lnTo>
                    <a:pt x="46" y="41"/>
                  </a:lnTo>
                  <a:lnTo>
                    <a:pt x="26" y="61"/>
                  </a:lnTo>
                  <a:lnTo>
                    <a:pt x="0" y="33"/>
                  </a:lnTo>
                  <a:lnTo>
                    <a:pt x="17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9" name="Freeform 151"/>
            <p:cNvSpPr>
              <a:spLocks/>
            </p:cNvSpPr>
            <p:nvPr/>
          </p:nvSpPr>
          <p:spPr bwMode="auto">
            <a:xfrm>
              <a:off x="1786138" y="1493292"/>
              <a:ext cx="133350" cy="119063"/>
            </a:xfrm>
            <a:custGeom>
              <a:avLst/>
              <a:gdLst>
                <a:gd name="T0" fmla="*/ 2147483646 w 84"/>
                <a:gd name="T1" fmla="*/ 0 h 75"/>
                <a:gd name="T2" fmla="*/ 2147483646 w 84"/>
                <a:gd name="T3" fmla="*/ 2147483646 h 75"/>
                <a:gd name="T4" fmla="*/ 2147483646 w 84"/>
                <a:gd name="T5" fmla="*/ 2147483646 h 75"/>
                <a:gd name="T6" fmla="*/ 2147483646 w 84"/>
                <a:gd name="T7" fmla="*/ 2147483646 h 75"/>
                <a:gd name="T8" fmla="*/ 2147483646 w 84"/>
                <a:gd name="T9" fmla="*/ 2147483646 h 75"/>
                <a:gd name="T10" fmla="*/ 2147483646 w 84"/>
                <a:gd name="T11" fmla="*/ 2147483646 h 75"/>
                <a:gd name="T12" fmla="*/ 2147483646 w 84"/>
                <a:gd name="T13" fmla="*/ 2147483646 h 75"/>
                <a:gd name="T14" fmla="*/ 0 w 84"/>
                <a:gd name="T15" fmla="*/ 2147483646 h 75"/>
                <a:gd name="T16" fmla="*/ 0 w 84"/>
                <a:gd name="T17" fmla="*/ 2147483646 h 75"/>
                <a:gd name="T18" fmla="*/ 0 w 84"/>
                <a:gd name="T19" fmla="*/ 2147483646 h 75"/>
                <a:gd name="T20" fmla="*/ 0 w 84"/>
                <a:gd name="T21" fmla="*/ 2147483646 h 75"/>
                <a:gd name="T22" fmla="*/ 2147483646 w 84"/>
                <a:gd name="T23" fmla="*/ 2147483646 h 75"/>
                <a:gd name="T24" fmla="*/ 2147483646 w 84"/>
                <a:gd name="T25" fmla="*/ 2147483646 h 75"/>
                <a:gd name="T26" fmla="*/ 2147483646 w 84"/>
                <a:gd name="T27" fmla="*/ 2147483646 h 75"/>
                <a:gd name="T28" fmla="*/ 2147483646 w 84"/>
                <a:gd name="T29" fmla="*/ 0 h 75"/>
                <a:gd name="T30" fmla="*/ 2147483646 w 84"/>
                <a:gd name="T31" fmla="*/ 0 h 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75">
                  <a:moveTo>
                    <a:pt x="58" y="0"/>
                  </a:moveTo>
                  <a:lnTo>
                    <a:pt x="84" y="28"/>
                  </a:lnTo>
                  <a:lnTo>
                    <a:pt x="70" y="40"/>
                  </a:lnTo>
                  <a:lnTo>
                    <a:pt x="54" y="51"/>
                  </a:lnTo>
                  <a:lnTo>
                    <a:pt x="37" y="63"/>
                  </a:lnTo>
                  <a:lnTo>
                    <a:pt x="17" y="75"/>
                  </a:lnTo>
                  <a:lnTo>
                    <a:pt x="0" y="41"/>
                  </a:lnTo>
                  <a:lnTo>
                    <a:pt x="17" y="30"/>
                  </a:lnTo>
                  <a:lnTo>
                    <a:pt x="31" y="21"/>
                  </a:lnTo>
                  <a:lnTo>
                    <a:pt x="45" y="1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154"/>
            <p:cNvSpPr>
              <a:spLocks/>
            </p:cNvSpPr>
            <p:nvPr/>
          </p:nvSpPr>
          <p:spPr bwMode="auto">
            <a:xfrm>
              <a:off x="1632150" y="1558380"/>
              <a:ext cx="180975" cy="141288"/>
            </a:xfrm>
            <a:custGeom>
              <a:avLst/>
              <a:gdLst>
                <a:gd name="T0" fmla="*/ 2147483646 w 114"/>
                <a:gd name="T1" fmla="*/ 2147483646 h 89"/>
                <a:gd name="T2" fmla="*/ 2147483646 w 114"/>
                <a:gd name="T3" fmla="*/ 2147483646 h 89"/>
                <a:gd name="T4" fmla="*/ 2147483646 w 114"/>
                <a:gd name="T5" fmla="*/ 2147483646 h 89"/>
                <a:gd name="T6" fmla="*/ 2147483646 w 114"/>
                <a:gd name="T7" fmla="*/ 2147483646 h 89"/>
                <a:gd name="T8" fmla="*/ 2147483646 w 114"/>
                <a:gd name="T9" fmla="*/ 2147483646 h 89"/>
                <a:gd name="T10" fmla="*/ 2147483646 w 114"/>
                <a:gd name="T11" fmla="*/ 2147483646 h 89"/>
                <a:gd name="T12" fmla="*/ 2147483646 w 114"/>
                <a:gd name="T13" fmla="*/ 0 h 89"/>
                <a:gd name="T14" fmla="*/ 2147483646 w 114"/>
                <a:gd name="T15" fmla="*/ 0 h 89"/>
                <a:gd name="T16" fmla="*/ 2147483646 w 114"/>
                <a:gd name="T17" fmla="*/ 2147483646 h 89"/>
                <a:gd name="T18" fmla="*/ 2147483646 w 114"/>
                <a:gd name="T19" fmla="*/ 2147483646 h 89"/>
                <a:gd name="T20" fmla="*/ 2147483646 w 114"/>
                <a:gd name="T21" fmla="*/ 2147483646 h 89"/>
                <a:gd name="T22" fmla="*/ 2147483646 w 114"/>
                <a:gd name="T23" fmla="*/ 2147483646 h 89"/>
                <a:gd name="T24" fmla="*/ 2147483646 w 114"/>
                <a:gd name="T25" fmla="*/ 2147483646 h 89"/>
                <a:gd name="T26" fmla="*/ 0 w 114"/>
                <a:gd name="T27" fmla="*/ 2147483646 h 89"/>
                <a:gd name="T28" fmla="*/ 0 w 114"/>
                <a:gd name="T29" fmla="*/ 2147483646 h 89"/>
                <a:gd name="T30" fmla="*/ 0 w 114"/>
                <a:gd name="T31" fmla="*/ 2147483646 h 89"/>
                <a:gd name="T32" fmla="*/ 0 w 114"/>
                <a:gd name="T33" fmla="*/ 2147483646 h 89"/>
                <a:gd name="T34" fmla="*/ 0 w 114"/>
                <a:gd name="T35" fmla="*/ 2147483646 h 89"/>
                <a:gd name="T36" fmla="*/ 2147483646 w 114"/>
                <a:gd name="T37" fmla="*/ 2147483646 h 89"/>
                <a:gd name="T38" fmla="*/ 2147483646 w 114"/>
                <a:gd name="T39" fmla="*/ 2147483646 h 8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4" h="89">
                  <a:moveTo>
                    <a:pt x="1" y="46"/>
                  </a:moveTo>
                  <a:lnTo>
                    <a:pt x="1" y="46"/>
                  </a:lnTo>
                  <a:lnTo>
                    <a:pt x="30" y="34"/>
                  </a:lnTo>
                  <a:lnTo>
                    <a:pt x="56" y="22"/>
                  </a:lnTo>
                  <a:lnTo>
                    <a:pt x="77" y="10"/>
                  </a:lnTo>
                  <a:lnTo>
                    <a:pt x="97" y="0"/>
                  </a:lnTo>
                  <a:lnTo>
                    <a:pt x="114" y="34"/>
                  </a:lnTo>
                  <a:lnTo>
                    <a:pt x="90" y="47"/>
                  </a:lnTo>
                  <a:lnTo>
                    <a:pt x="63" y="62"/>
                  </a:lnTo>
                  <a:lnTo>
                    <a:pt x="33" y="75"/>
                  </a:lnTo>
                  <a:lnTo>
                    <a:pt x="0" y="89"/>
                  </a:lnTo>
                  <a:lnTo>
                    <a:pt x="0" y="46"/>
                  </a:lnTo>
                  <a:lnTo>
                    <a:pt x="1" y="46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156"/>
            <p:cNvSpPr>
              <a:spLocks/>
            </p:cNvSpPr>
            <p:nvPr/>
          </p:nvSpPr>
          <p:spPr bwMode="auto">
            <a:xfrm>
              <a:off x="1449588" y="1556792"/>
              <a:ext cx="182563" cy="142875"/>
            </a:xfrm>
            <a:custGeom>
              <a:avLst/>
              <a:gdLst>
                <a:gd name="T0" fmla="*/ 2147483646 w 115"/>
                <a:gd name="T1" fmla="*/ 2147483646 h 90"/>
                <a:gd name="T2" fmla="*/ 2147483646 w 115"/>
                <a:gd name="T3" fmla="*/ 2147483646 h 90"/>
                <a:gd name="T4" fmla="*/ 2147483646 w 115"/>
                <a:gd name="T5" fmla="*/ 2147483646 h 90"/>
                <a:gd name="T6" fmla="*/ 2147483646 w 115"/>
                <a:gd name="T7" fmla="*/ 2147483646 h 90"/>
                <a:gd name="T8" fmla="*/ 2147483646 w 115"/>
                <a:gd name="T9" fmla="*/ 2147483646 h 90"/>
                <a:gd name="T10" fmla="*/ 2147483646 w 115"/>
                <a:gd name="T11" fmla="*/ 2147483646 h 90"/>
                <a:gd name="T12" fmla="*/ 0 w 115"/>
                <a:gd name="T13" fmla="*/ 2147483646 h 90"/>
                <a:gd name="T14" fmla="*/ 2147483646 w 115"/>
                <a:gd name="T15" fmla="*/ 0 h 90"/>
                <a:gd name="T16" fmla="*/ 2147483646 w 115"/>
                <a:gd name="T17" fmla="*/ 0 h 90"/>
                <a:gd name="T18" fmla="*/ 2147483646 w 115"/>
                <a:gd name="T19" fmla="*/ 2147483646 h 90"/>
                <a:gd name="T20" fmla="*/ 2147483646 w 115"/>
                <a:gd name="T21" fmla="*/ 2147483646 h 90"/>
                <a:gd name="T22" fmla="*/ 2147483646 w 115"/>
                <a:gd name="T23" fmla="*/ 2147483646 h 90"/>
                <a:gd name="T24" fmla="*/ 2147483646 w 115"/>
                <a:gd name="T25" fmla="*/ 2147483646 h 90"/>
                <a:gd name="T26" fmla="*/ 2147483646 w 115"/>
                <a:gd name="T27" fmla="*/ 2147483646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5" h="90">
                  <a:moveTo>
                    <a:pt x="115" y="47"/>
                  </a:moveTo>
                  <a:lnTo>
                    <a:pt x="115" y="90"/>
                  </a:lnTo>
                  <a:lnTo>
                    <a:pt x="82" y="76"/>
                  </a:lnTo>
                  <a:lnTo>
                    <a:pt x="52" y="63"/>
                  </a:lnTo>
                  <a:lnTo>
                    <a:pt x="25" y="48"/>
                  </a:lnTo>
                  <a:lnTo>
                    <a:pt x="0" y="35"/>
                  </a:lnTo>
                  <a:lnTo>
                    <a:pt x="17" y="0"/>
                  </a:lnTo>
                  <a:lnTo>
                    <a:pt x="48" y="17"/>
                  </a:lnTo>
                  <a:lnTo>
                    <a:pt x="79" y="33"/>
                  </a:lnTo>
                  <a:lnTo>
                    <a:pt x="115" y="4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158"/>
            <p:cNvSpPr>
              <a:spLocks/>
            </p:cNvSpPr>
            <p:nvPr/>
          </p:nvSpPr>
          <p:spPr bwMode="auto">
            <a:xfrm>
              <a:off x="1343225" y="1493292"/>
              <a:ext cx="133350" cy="119063"/>
            </a:xfrm>
            <a:custGeom>
              <a:avLst/>
              <a:gdLst>
                <a:gd name="T0" fmla="*/ 2147483646 w 84"/>
                <a:gd name="T1" fmla="*/ 2147483646 h 75"/>
                <a:gd name="T2" fmla="*/ 2147483646 w 84"/>
                <a:gd name="T3" fmla="*/ 2147483646 h 75"/>
                <a:gd name="T4" fmla="*/ 2147483646 w 84"/>
                <a:gd name="T5" fmla="*/ 2147483646 h 75"/>
                <a:gd name="T6" fmla="*/ 2147483646 w 84"/>
                <a:gd name="T7" fmla="*/ 2147483646 h 75"/>
                <a:gd name="T8" fmla="*/ 2147483646 w 84"/>
                <a:gd name="T9" fmla="*/ 2147483646 h 75"/>
                <a:gd name="T10" fmla="*/ 2147483646 w 84"/>
                <a:gd name="T11" fmla="*/ 2147483646 h 75"/>
                <a:gd name="T12" fmla="*/ 0 w 84"/>
                <a:gd name="T13" fmla="*/ 2147483646 h 75"/>
                <a:gd name="T14" fmla="*/ 2147483646 w 84"/>
                <a:gd name="T15" fmla="*/ 0 h 75"/>
                <a:gd name="T16" fmla="*/ 2147483646 w 84"/>
                <a:gd name="T17" fmla="*/ 0 h 75"/>
                <a:gd name="T18" fmla="*/ 2147483646 w 84"/>
                <a:gd name="T19" fmla="*/ 2147483646 h 75"/>
                <a:gd name="T20" fmla="*/ 2147483646 w 84"/>
                <a:gd name="T21" fmla="*/ 2147483646 h 75"/>
                <a:gd name="T22" fmla="*/ 2147483646 w 84"/>
                <a:gd name="T23" fmla="*/ 2147483646 h 75"/>
                <a:gd name="T24" fmla="*/ 2147483646 w 84"/>
                <a:gd name="T25" fmla="*/ 2147483646 h 75"/>
                <a:gd name="T26" fmla="*/ 2147483646 w 84"/>
                <a:gd name="T27" fmla="*/ 2147483646 h 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4" h="75">
                  <a:moveTo>
                    <a:pt x="84" y="40"/>
                  </a:moveTo>
                  <a:lnTo>
                    <a:pt x="67" y="75"/>
                  </a:lnTo>
                  <a:lnTo>
                    <a:pt x="48" y="63"/>
                  </a:lnTo>
                  <a:lnTo>
                    <a:pt x="30" y="51"/>
                  </a:lnTo>
                  <a:lnTo>
                    <a:pt x="15" y="40"/>
                  </a:lnTo>
                  <a:lnTo>
                    <a:pt x="0" y="28"/>
                  </a:lnTo>
                  <a:lnTo>
                    <a:pt x="28" y="0"/>
                  </a:lnTo>
                  <a:lnTo>
                    <a:pt x="40" y="11"/>
                  </a:lnTo>
                  <a:lnTo>
                    <a:pt x="53" y="20"/>
                  </a:lnTo>
                  <a:lnTo>
                    <a:pt x="69" y="30"/>
                  </a:lnTo>
                  <a:lnTo>
                    <a:pt x="84" y="4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159"/>
            <p:cNvSpPr>
              <a:spLocks/>
            </p:cNvSpPr>
            <p:nvPr/>
          </p:nvSpPr>
          <p:spPr bwMode="auto">
            <a:xfrm>
              <a:off x="1284488" y="1440905"/>
              <a:ext cx="103188" cy="96838"/>
            </a:xfrm>
            <a:custGeom>
              <a:avLst/>
              <a:gdLst>
                <a:gd name="T0" fmla="*/ 2147483646 w 65"/>
                <a:gd name="T1" fmla="*/ 2147483646 h 61"/>
                <a:gd name="T2" fmla="*/ 2147483646 w 65"/>
                <a:gd name="T3" fmla="*/ 2147483646 h 61"/>
                <a:gd name="T4" fmla="*/ 2147483646 w 65"/>
                <a:gd name="T5" fmla="*/ 2147483646 h 61"/>
                <a:gd name="T6" fmla="*/ 2147483646 w 65"/>
                <a:gd name="T7" fmla="*/ 2147483646 h 61"/>
                <a:gd name="T8" fmla="*/ 0 w 65"/>
                <a:gd name="T9" fmla="*/ 2147483646 h 61"/>
                <a:gd name="T10" fmla="*/ 2147483646 w 65"/>
                <a:gd name="T11" fmla="*/ 0 h 61"/>
                <a:gd name="T12" fmla="*/ 2147483646 w 65"/>
                <a:gd name="T13" fmla="*/ 0 h 61"/>
                <a:gd name="T14" fmla="*/ 2147483646 w 65"/>
                <a:gd name="T15" fmla="*/ 0 h 61"/>
                <a:gd name="T16" fmla="*/ 2147483646 w 65"/>
                <a:gd name="T17" fmla="*/ 2147483646 h 61"/>
                <a:gd name="T18" fmla="*/ 2147483646 w 65"/>
                <a:gd name="T19" fmla="*/ 2147483646 h 61"/>
                <a:gd name="T20" fmla="*/ 2147483646 w 65"/>
                <a:gd name="T21" fmla="*/ 2147483646 h 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61">
                  <a:moveTo>
                    <a:pt x="65" y="33"/>
                  </a:moveTo>
                  <a:lnTo>
                    <a:pt x="37" y="61"/>
                  </a:lnTo>
                  <a:lnTo>
                    <a:pt x="18" y="41"/>
                  </a:lnTo>
                  <a:lnTo>
                    <a:pt x="0" y="21"/>
                  </a:lnTo>
                  <a:lnTo>
                    <a:pt x="33" y="0"/>
                  </a:lnTo>
                  <a:lnTo>
                    <a:pt x="48" y="16"/>
                  </a:lnTo>
                  <a:lnTo>
                    <a:pt x="65" y="33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4" name="Freeform 160"/>
            <p:cNvSpPr>
              <a:spLocks/>
            </p:cNvSpPr>
            <p:nvPr/>
          </p:nvSpPr>
          <p:spPr bwMode="auto">
            <a:xfrm>
              <a:off x="1255913" y="1398042"/>
              <a:ext cx="80963" cy="76200"/>
            </a:xfrm>
            <a:custGeom>
              <a:avLst/>
              <a:gdLst>
                <a:gd name="T0" fmla="*/ 2147483646 w 51"/>
                <a:gd name="T1" fmla="*/ 2147483646 h 48"/>
                <a:gd name="T2" fmla="*/ 2147483646 w 51"/>
                <a:gd name="T3" fmla="*/ 2147483646 h 48"/>
                <a:gd name="T4" fmla="*/ 2147483646 w 51"/>
                <a:gd name="T5" fmla="*/ 2147483646 h 48"/>
                <a:gd name="T6" fmla="*/ 2147483646 w 51"/>
                <a:gd name="T7" fmla="*/ 2147483646 h 48"/>
                <a:gd name="T8" fmla="*/ 2147483646 w 51"/>
                <a:gd name="T9" fmla="*/ 2147483646 h 48"/>
                <a:gd name="T10" fmla="*/ 0 w 51"/>
                <a:gd name="T11" fmla="*/ 2147483646 h 48"/>
                <a:gd name="T12" fmla="*/ 2147483646 w 51"/>
                <a:gd name="T13" fmla="*/ 0 h 48"/>
                <a:gd name="T14" fmla="*/ 2147483646 w 51"/>
                <a:gd name="T15" fmla="*/ 0 h 48"/>
                <a:gd name="T16" fmla="*/ 2147483646 w 51"/>
                <a:gd name="T17" fmla="*/ 2147483646 h 48"/>
                <a:gd name="T18" fmla="*/ 2147483646 w 51"/>
                <a:gd name="T19" fmla="*/ 2147483646 h 48"/>
                <a:gd name="T20" fmla="*/ 2147483646 w 51"/>
                <a:gd name="T21" fmla="*/ 2147483646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" h="48">
                  <a:moveTo>
                    <a:pt x="51" y="27"/>
                  </a:moveTo>
                  <a:lnTo>
                    <a:pt x="51" y="27"/>
                  </a:lnTo>
                  <a:lnTo>
                    <a:pt x="18" y="48"/>
                  </a:lnTo>
                  <a:lnTo>
                    <a:pt x="8" y="31"/>
                  </a:lnTo>
                  <a:lnTo>
                    <a:pt x="0" y="16"/>
                  </a:lnTo>
                  <a:lnTo>
                    <a:pt x="34" y="0"/>
                  </a:lnTo>
                  <a:lnTo>
                    <a:pt x="41" y="13"/>
                  </a:lnTo>
                  <a:lnTo>
                    <a:pt x="51" y="27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162"/>
            <p:cNvSpPr>
              <a:spLocks/>
            </p:cNvSpPr>
            <p:nvPr/>
          </p:nvSpPr>
          <p:spPr bwMode="auto">
            <a:xfrm>
              <a:off x="1241625" y="1359942"/>
              <a:ext cx="68263" cy="63500"/>
            </a:xfrm>
            <a:custGeom>
              <a:avLst/>
              <a:gdLst>
                <a:gd name="T0" fmla="*/ 2147483646 w 43"/>
                <a:gd name="T1" fmla="*/ 2147483646 h 40"/>
                <a:gd name="T2" fmla="*/ 2147483646 w 43"/>
                <a:gd name="T3" fmla="*/ 2147483646 h 40"/>
                <a:gd name="T4" fmla="*/ 2147483646 w 43"/>
                <a:gd name="T5" fmla="*/ 2147483646 h 40"/>
                <a:gd name="T6" fmla="*/ 2147483646 w 43"/>
                <a:gd name="T7" fmla="*/ 2147483646 h 40"/>
                <a:gd name="T8" fmla="*/ 0 w 43"/>
                <a:gd name="T9" fmla="*/ 2147483646 h 40"/>
                <a:gd name="T10" fmla="*/ 2147483646 w 43"/>
                <a:gd name="T11" fmla="*/ 0 h 40"/>
                <a:gd name="T12" fmla="*/ 2147483646 w 43"/>
                <a:gd name="T13" fmla="*/ 0 h 40"/>
                <a:gd name="T14" fmla="*/ 2147483646 w 43"/>
                <a:gd name="T15" fmla="*/ 2147483646 h 40"/>
                <a:gd name="T16" fmla="*/ 2147483646 w 43"/>
                <a:gd name="T17" fmla="*/ 2147483646 h 40"/>
                <a:gd name="T18" fmla="*/ 2147483646 w 43"/>
                <a:gd name="T19" fmla="*/ 214748364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3" h="40">
                  <a:moveTo>
                    <a:pt x="43" y="24"/>
                  </a:moveTo>
                  <a:lnTo>
                    <a:pt x="9" y="40"/>
                  </a:lnTo>
                  <a:lnTo>
                    <a:pt x="2" y="25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38" y="12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164"/>
            <p:cNvSpPr>
              <a:spLocks/>
            </p:cNvSpPr>
            <p:nvPr/>
          </p:nvSpPr>
          <p:spPr bwMode="auto">
            <a:xfrm>
              <a:off x="1235275" y="1329779"/>
              <a:ext cx="60325" cy="50800"/>
            </a:xfrm>
            <a:custGeom>
              <a:avLst/>
              <a:gdLst>
                <a:gd name="T0" fmla="*/ 2147483646 w 38"/>
                <a:gd name="T1" fmla="*/ 2147483646 h 32"/>
                <a:gd name="T2" fmla="*/ 2147483646 w 38"/>
                <a:gd name="T3" fmla="*/ 2147483646 h 32"/>
                <a:gd name="T4" fmla="*/ 2147483646 w 38"/>
                <a:gd name="T5" fmla="*/ 2147483646 h 32"/>
                <a:gd name="T6" fmla="*/ 2147483646 w 38"/>
                <a:gd name="T7" fmla="*/ 2147483646 h 32"/>
                <a:gd name="T8" fmla="*/ 0 w 38"/>
                <a:gd name="T9" fmla="*/ 2147483646 h 32"/>
                <a:gd name="T10" fmla="*/ 2147483646 w 38"/>
                <a:gd name="T11" fmla="*/ 0 h 32"/>
                <a:gd name="T12" fmla="*/ 2147483646 w 38"/>
                <a:gd name="T13" fmla="*/ 0 h 32"/>
                <a:gd name="T14" fmla="*/ 2147483646 w 38"/>
                <a:gd name="T15" fmla="*/ 2147483646 h 32"/>
                <a:gd name="T16" fmla="*/ 2147483646 w 38"/>
                <a:gd name="T17" fmla="*/ 2147483646 h 32"/>
                <a:gd name="T18" fmla="*/ 2147483646 w 38"/>
                <a:gd name="T19" fmla="*/ 2147483646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2">
                  <a:moveTo>
                    <a:pt x="38" y="20"/>
                  </a:moveTo>
                  <a:lnTo>
                    <a:pt x="4" y="32"/>
                  </a:lnTo>
                  <a:lnTo>
                    <a:pt x="1" y="20"/>
                  </a:lnTo>
                  <a:lnTo>
                    <a:pt x="0" y="8"/>
                  </a:lnTo>
                  <a:lnTo>
                    <a:pt x="35" y="0"/>
                  </a:lnTo>
                  <a:lnTo>
                    <a:pt x="37" y="10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165"/>
            <p:cNvSpPr>
              <a:spLocks/>
            </p:cNvSpPr>
            <p:nvPr/>
          </p:nvSpPr>
          <p:spPr bwMode="auto">
            <a:xfrm>
              <a:off x="1240038" y="1275804"/>
              <a:ext cx="57150" cy="33338"/>
            </a:xfrm>
            <a:custGeom>
              <a:avLst/>
              <a:gdLst>
                <a:gd name="T0" fmla="*/ 2147483646 w 36"/>
                <a:gd name="T1" fmla="*/ 2147483646 h 21"/>
                <a:gd name="T2" fmla="*/ 2147483646 w 36"/>
                <a:gd name="T3" fmla="*/ 2147483646 h 21"/>
                <a:gd name="T4" fmla="*/ 2147483646 w 36"/>
                <a:gd name="T5" fmla="*/ 2147483646 h 21"/>
                <a:gd name="T6" fmla="*/ 0 w 36"/>
                <a:gd name="T7" fmla="*/ 2147483646 h 21"/>
                <a:gd name="T8" fmla="*/ 0 w 36"/>
                <a:gd name="T9" fmla="*/ 2147483646 h 21"/>
                <a:gd name="T10" fmla="*/ 2147483646 w 36"/>
                <a:gd name="T11" fmla="*/ 2147483646 h 21"/>
                <a:gd name="T12" fmla="*/ 2147483646 w 36"/>
                <a:gd name="T13" fmla="*/ 2147483646 h 21"/>
                <a:gd name="T14" fmla="*/ 2147483646 w 36"/>
                <a:gd name="T15" fmla="*/ 0 h 21"/>
                <a:gd name="T16" fmla="*/ 2147483646 w 36"/>
                <a:gd name="T17" fmla="*/ 0 h 21"/>
                <a:gd name="T18" fmla="*/ 2147483646 w 36"/>
                <a:gd name="T19" fmla="*/ 2147483646 h 21"/>
                <a:gd name="T20" fmla="*/ 2147483646 w 36"/>
                <a:gd name="T21" fmla="*/ 2147483646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21">
                  <a:moveTo>
                    <a:pt x="34" y="12"/>
                  </a:moveTo>
                  <a:lnTo>
                    <a:pt x="34" y="12"/>
                  </a:lnTo>
                  <a:lnTo>
                    <a:pt x="32" y="16"/>
                  </a:lnTo>
                  <a:lnTo>
                    <a:pt x="0" y="21"/>
                  </a:lnTo>
                  <a:lnTo>
                    <a:pt x="1" y="12"/>
                  </a:lnTo>
                  <a:lnTo>
                    <a:pt x="3" y="3"/>
                  </a:lnTo>
                  <a:lnTo>
                    <a:pt x="36" y="0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8" name="Freeform 166"/>
            <p:cNvSpPr>
              <a:spLocks/>
            </p:cNvSpPr>
            <p:nvPr/>
          </p:nvSpPr>
          <p:spPr bwMode="auto">
            <a:xfrm>
              <a:off x="1235275" y="1299617"/>
              <a:ext cx="55563" cy="41275"/>
            </a:xfrm>
            <a:custGeom>
              <a:avLst/>
              <a:gdLst>
                <a:gd name="T0" fmla="*/ 2147483646 w 35"/>
                <a:gd name="T1" fmla="*/ 2147483646 h 26"/>
                <a:gd name="T2" fmla="*/ 2147483646 w 35"/>
                <a:gd name="T3" fmla="*/ 0 h 26"/>
                <a:gd name="T4" fmla="*/ 2147483646 w 35"/>
                <a:gd name="T5" fmla="*/ 0 h 26"/>
                <a:gd name="T6" fmla="*/ 2147483646 w 35"/>
                <a:gd name="T7" fmla="*/ 2147483646 h 26"/>
                <a:gd name="T8" fmla="*/ 2147483646 w 35"/>
                <a:gd name="T9" fmla="*/ 2147483646 h 26"/>
                <a:gd name="T10" fmla="*/ 0 w 35"/>
                <a:gd name="T11" fmla="*/ 2147483646 h 26"/>
                <a:gd name="T12" fmla="*/ 0 w 35"/>
                <a:gd name="T13" fmla="*/ 2147483646 h 26"/>
                <a:gd name="T14" fmla="*/ 2147483646 w 35"/>
                <a:gd name="T15" fmla="*/ 2147483646 h 26"/>
                <a:gd name="T16" fmla="*/ 2147483646 w 35"/>
                <a:gd name="T17" fmla="*/ 2147483646 h 26"/>
                <a:gd name="T18" fmla="*/ 2147483646 w 35"/>
                <a:gd name="T19" fmla="*/ 2147483646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26">
                  <a:moveTo>
                    <a:pt x="3" y="5"/>
                  </a:moveTo>
                  <a:lnTo>
                    <a:pt x="35" y="0"/>
                  </a:lnTo>
                  <a:lnTo>
                    <a:pt x="35" y="9"/>
                  </a:lnTo>
                  <a:lnTo>
                    <a:pt x="35" y="18"/>
                  </a:lnTo>
                  <a:lnTo>
                    <a:pt x="0" y="26"/>
                  </a:lnTo>
                  <a:lnTo>
                    <a:pt x="1" y="16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Freeform 167"/>
            <p:cNvSpPr>
              <a:spLocks/>
            </p:cNvSpPr>
            <p:nvPr/>
          </p:nvSpPr>
          <p:spPr bwMode="auto">
            <a:xfrm>
              <a:off x="1244800" y="1250405"/>
              <a:ext cx="61913" cy="28575"/>
            </a:xfrm>
            <a:custGeom>
              <a:avLst/>
              <a:gdLst>
                <a:gd name="T0" fmla="*/ 2147483646 w 39"/>
                <a:gd name="T1" fmla="*/ 2147483646 h 18"/>
                <a:gd name="T2" fmla="*/ 2147483646 w 39"/>
                <a:gd name="T3" fmla="*/ 2147483646 h 18"/>
                <a:gd name="T4" fmla="*/ 2147483646 w 39"/>
                <a:gd name="T5" fmla="*/ 0 h 18"/>
                <a:gd name="T6" fmla="*/ 2147483646 w 39"/>
                <a:gd name="T7" fmla="*/ 0 h 18"/>
                <a:gd name="T8" fmla="*/ 2147483646 w 39"/>
                <a:gd name="T9" fmla="*/ 0 h 18"/>
                <a:gd name="T10" fmla="*/ 2147483646 w 39"/>
                <a:gd name="T11" fmla="*/ 0 h 18"/>
                <a:gd name="T12" fmla="*/ 2147483646 w 39"/>
                <a:gd name="T13" fmla="*/ 0 h 18"/>
                <a:gd name="T14" fmla="*/ 2147483646 w 39"/>
                <a:gd name="T15" fmla="*/ 2147483646 h 18"/>
                <a:gd name="T16" fmla="*/ 2147483646 w 39"/>
                <a:gd name="T17" fmla="*/ 2147483646 h 18"/>
                <a:gd name="T18" fmla="*/ 0 w 39"/>
                <a:gd name="T19" fmla="*/ 2147483646 h 18"/>
                <a:gd name="T20" fmla="*/ 0 w 39"/>
                <a:gd name="T21" fmla="*/ 2147483646 h 18"/>
                <a:gd name="T22" fmla="*/ 2147483646 w 39"/>
                <a:gd name="T23" fmla="*/ 2147483646 h 18"/>
                <a:gd name="T24" fmla="*/ 2147483646 w 39"/>
                <a:gd name="T25" fmla="*/ 2147483646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18">
                  <a:moveTo>
                    <a:pt x="7" y="2"/>
                  </a:moveTo>
                  <a:lnTo>
                    <a:pt x="7" y="2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36" y="6"/>
                  </a:lnTo>
                  <a:lnTo>
                    <a:pt x="33" y="15"/>
                  </a:lnTo>
                  <a:lnTo>
                    <a:pt x="0" y="18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76B4D5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3" name="Group 157"/>
          <p:cNvGrpSpPr>
            <a:grpSpLocks/>
          </p:cNvGrpSpPr>
          <p:nvPr/>
        </p:nvGrpSpPr>
        <p:grpSpPr bwMode="auto">
          <a:xfrm>
            <a:off x="3380830" y="1670031"/>
            <a:ext cx="855239" cy="246801"/>
            <a:chOff x="3994945" y="4797152"/>
            <a:chExt cx="928688" cy="323850"/>
          </a:xfrm>
          <a:solidFill>
            <a:schemeClr val="tx1"/>
          </a:solidFill>
        </p:grpSpPr>
        <p:sp>
          <p:nvSpPr>
            <p:cNvPr id="334" name="Freeform 9"/>
            <p:cNvSpPr>
              <a:spLocks/>
            </p:cNvSpPr>
            <p:nvPr/>
          </p:nvSpPr>
          <p:spPr bwMode="auto">
            <a:xfrm>
              <a:off x="4481734" y="4797152"/>
              <a:ext cx="441899" cy="323850"/>
            </a:xfrm>
            <a:custGeom>
              <a:avLst/>
              <a:gdLst>
                <a:gd name="T0" fmla="*/ 11 w 278"/>
                <a:gd name="T1" fmla="*/ 40 h 204"/>
                <a:gd name="T2" fmla="*/ 23 w 278"/>
                <a:gd name="T3" fmla="*/ 30 h 204"/>
                <a:gd name="T4" fmla="*/ 48 w 278"/>
                <a:gd name="T5" fmla="*/ 17 h 204"/>
                <a:gd name="T6" fmla="*/ 91 w 278"/>
                <a:gd name="T7" fmla="*/ 7 h 204"/>
                <a:gd name="T8" fmla="*/ 139 w 278"/>
                <a:gd name="T9" fmla="*/ 3 h 204"/>
                <a:gd name="T10" fmla="*/ 210 w 278"/>
                <a:gd name="T11" fmla="*/ 10 h 204"/>
                <a:gd name="T12" fmla="*/ 240 w 278"/>
                <a:gd name="T13" fmla="*/ 20 h 204"/>
                <a:gd name="T14" fmla="*/ 262 w 278"/>
                <a:gd name="T15" fmla="*/ 35 h 204"/>
                <a:gd name="T16" fmla="*/ 275 w 278"/>
                <a:gd name="T17" fmla="*/ 56 h 204"/>
                <a:gd name="T18" fmla="*/ 275 w 278"/>
                <a:gd name="T19" fmla="*/ 65 h 204"/>
                <a:gd name="T20" fmla="*/ 270 w 278"/>
                <a:gd name="T21" fmla="*/ 104 h 204"/>
                <a:gd name="T22" fmla="*/ 252 w 278"/>
                <a:gd name="T23" fmla="*/ 141 h 204"/>
                <a:gd name="T24" fmla="*/ 235 w 278"/>
                <a:gd name="T25" fmla="*/ 161 h 204"/>
                <a:gd name="T26" fmla="*/ 204 w 278"/>
                <a:gd name="T27" fmla="*/ 184 h 204"/>
                <a:gd name="T28" fmla="*/ 167 w 278"/>
                <a:gd name="T29" fmla="*/ 199 h 204"/>
                <a:gd name="T30" fmla="*/ 139 w 278"/>
                <a:gd name="T31" fmla="*/ 201 h 204"/>
                <a:gd name="T32" fmla="*/ 99 w 278"/>
                <a:gd name="T33" fmla="*/ 196 h 204"/>
                <a:gd name="T34" fmla="*/ 66 w 278"/>
                <a:gd name="T35" fmla="*/ 179 h 204"/>
                <a:gd name="T36" fmla="*/ 46 w 278"/>
                <a:gd name="T37" fmla="*/ 164 h 204"/>
                <a:gd name="T38" fmla="*/ 21 w 278"/>
                <a:gd name="T39" fmla="*/ 134 h 204"/>
                <a:gd name="T40" fmla="*/ 6 w 278"/>
                <a:gd name="T41" fmla="*/ 99 h 204"/>
                <a:gd name="T42" fmla="*/ 0 w 278"/>
                <a:gd name="T43" fmla="*/ 75 h 204"/>
                <a:gd name="T44" fmla="*/ 3 w 278"/>
                <a:gd name="T45" fmla="*/ 101 h 204"/>
                <a:gd name="T46" fmla="*/ 20 w 278"/>
                <a:gd name="T47" fmla="*/ 136 h 204"/>
                <a:gd name="T48" fmla="*/ 43 w 278"/>
                <a:gd name="T49" fmla="*/ 166 h 204"/>
                <a:gd name="T50" fmla="*/ 63 w 278"/>
                <a:gd name="T51" fmla="*/ 182 h 204"/>
                <a:gd name="T52" fmla="*/ 99 w 278"/>
                <a:gd name="T53" fmla="*/ 199 h 204"/>
                <a:gd name="T54" fmla="*/ 139 w 278"/>
                <a:gd name="T55" fmla="*/ 204 h 204"/>
                <a:gd name="T56" fmla="*/ 167 w 278"/>
                <a:gd name="T57" fmla="*/ 202 h 204"/>
                <a:gd name="T58" fmla="*/ 205 w 278"/>
                <a:gd name="T59" fmla="*/ 187 h 204"/>
                <a:gd name="T60" fmla="*/ 238 w 278"/>
                <a:gd name="T61" fmla="*/ 164 h 204"/>
                <a:gd name="T62" fmla="*/ 255 w 278"/>
                <a:gd name="T63" fmla="*/ 143 h 204"/>
                <a:gd name="T64" fmla="*/ 273 w 278"/>
                <a:gd name="T65" fmla="*/ 106 h 204"/>
                <a:gd name="T66" fmla="*/ 278 w 278"/>
                <a:gd name="T67" fmla="*/ 65 h 204"/>
                <a:gd name="T68" fmla="*/ 278 w 278"/>
                <a:gd name="T69" fmla="*/ 55 h 204"/>
                <a:gd name="T70" fmla="*/ 265 w 278"/>
                <a:gd name="T71" fmla="*/ 33 h 204"/>
                <a:gd name="T72" fmla="*/ 240 w 278"/>
                <a:gd name="T73" fmla="*/ 17 h 204"/>
                <a:gd name="T74" fmla="*/ 210 w 278"/>
                <a:gd name="T75" fmla="*/ 7 h 204"/>
                <a:gd name="T76" fmla="*/ 139 w 278"/>
                <a:gd name="T77" fmla="*/ 0 h 204"/>
                <a:gd name="T78" fmla="*/ 89 w 278"/>
                <a:gd name="T79" fmla="*/ 3 h 204"/>
                <a:gd name="T80" fmla="*/ 46 w 278"/>
                <a:gd name="T81" fmla="*/ 13 h 204"/>
                <a:gd name="T82" fmla="*/ 21 w 278"/>
                <a:gd name="T83" fmla="*/ 26 h 204"/>
                <a:gd name="T84" fmla="*/ 8 w 278"/>
                <a:gd name="T85" fmla="*/ 38 h 204"/>
                <a:gd name="T86" fmla="*/ 6 w 278"/>
                <a:gd name="T87" fmla="*/ 4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8" h="204">
                  <a:moveTo>
                    <a:pt x="6" y="46"/>
                  </a:moveTo>
                  <a:lnTo>
                    <a:pt x="6" y="46"/>
                  </a:lnTo>
                  <a:lnTo>
                    <a:pt x="11" y="40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23" y="30"/>
                  </a:lnTo>
                  <a:lnTo>
                    <a:pt x="29" y="25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68" y="10"/>
                  </a:lnTo>
                  <a:lnTo>
                    <a:pt x="91" y="7"/>
                  </a:lnTo>
                  <a:lnTo>
                    <a:pt x="91" y="7"/>
                  </a:lnTo>
                  <a:lnTo>
                    <a:pt x="114" y="3"/>
                  </a:lnTo>
                  <a:lnTo>
                    <a:pt x="139" y="3"/>
                  </a:lnTo>
                  <a:lnTo>
                    <a:pt x="139" y="3"/>
                  </a:lnTo>
                  <a:lnTo>
                    <a:pt x="175" y="5"/>
                  </a:lnTo>
                  <a:lnTo>
                    <a:pt x="194" y="7"/>
                  </a:lnTo>
                  <a:lnTo>
                    <a:pt x="210" y="10"/>
                  </a:lnTo>
                  <a:lnTo>
                    <a:pt x="210" y="10"/>
                  </a:lnTo>
                  <a:lnTo>
                    <a:pt x="225" y="15"/>
                  </a:lnTo>
                  <a:lnTo>
                    <a:pt x="240" y="20"/>
                  </a:lnTo>
                  <a:lnTo>
                    <a:pt x="252" y="26"/>
                  </a:lnTo>
                  <a:lnTo>
                    <a:pt x="262" y="35"/>
                  </a:lnTo>
                  <a:lnTo>
                    <a:pt x="262" y="35"/>
                  </a:lnTo>
                  <a:lnTo>
                    <a:pt x="268" y="41"/>
                  </a:lnTo>
                  <a:lnTo>
                    <a:pt x="272" y="48"/>
                  </a:lnTo>
                  <a:lnTo>
                    <a:pt x="275" y="56"/>
                  </a:lnTo>
                  <a:lnTo>
                    <a:pt x="275" y="65"/>
                  </a:lnTo>
                  <a:lnTo>
                    <a:pt x="275" y="65"/>
                  </a:lnTo>
                  <a:lnTo>
                    <a:pt x="275" y="65"/>
                  </a:lnTo>
                  <a:lnTo>
                    <a:pt x="275" y="78"/>
                  </a:lnTo>
                  <a:lnTo>
                    <a:pt x="273" y="91"/>
                  </a:lnTo>
                  <a:lnTo>
                    <a:pt x="270" y="104"/>
                  </a:lnTo>
                  <a:lnTo>
                    <a:pt x="265" y="118"/>
                  </a:lnTo>
                  <a:lnTo>
                    <a:pt x="258" y="129"/>
                  </a:lnTo>
                  <a:lnTo>
                    <a:pt x="252" y="141"/>
                  </a:lnTo>
                  <a:lnTo>
                    <a:pt x="245" y="151"/>
                  </a:lnTo>
                  <a:lnTo>
                    <a:pt x="235" y="161"/>
                  </a:lnTo>
                  <a:lnTo>
                    <a:pt x="235" y="161"/>
                  </a:lnTo>
                  <a:lnTo>
                    <a:pt x="225" y="169"/>
                  </a:lnTo>
                  <a:lnTo>
                    <a:pt x="215" y="177"/>
                  </a:lnTo>
                  <a:lnTo>
                    <a:pt x="204" y="184"/>
                  </a:lnTo>
                  <a:lnTo>
                    <a:pt x="192" y="191"/>
                  </a:lnTo>
                  <a:lnTo>
                    <a:pt x="179" y="196"/>
                  </a:lnTo>
                  <a:lnTo>
                    <a:pt x="167" y="199"/>
                  </a:lnTo>
                  <a:lnTo>
                    <a:pt x="152" y="201"/>
                  </a:lnTo>
                  <a:lnTo>
                    <a:pt x="139" y="201"/>
                  </a:lnTo>
                  <a:lnTo>
                    <a:pt x="139" y="201"/>
                  </a:lnTo>
                  <a:lnTo>
                    <a:pt x="126" y="201"/>
                  </a:lnTo>
                  <a:lnTo>
                    <a:pt x="112" y="199"/>
                  </a:lnTo>
                  <a:lnTo>
                    <a:pt x="99" y="196"/>
                  </a:lnTo>
                  <a:lnTo>
                    <a:pt x="88" y="191"/>
                  </a:lnTo>
                  <a:lnTo>
                    <a:pt x="76" y="186"/>
                  </a:lnTo>
                  <a:lnTo>
                    <a:pt x="66" y="179"/>
                  </a:lnTo>
                  <a:lnTo>
                    <a:pt x="54" y="172"/>
                  </a:lnTo>
                  <a:lnTo>
                    <a:pt x="46" y="164"/>
                  </a:lnTo>
                  <a:lnTo>
                    <a:pt x="46" y="164"/>
                  </a:lnTo>
                  <a:lnTo>
                    <a:pt x="36" y="156"/>
                  </a:lnTo>
                  <a:lnTo>
                    <a:pt x="28" y="146"/>
                  </a:lnTo>
                  <a:lnTo>
                    <a:pt x="21" y="134"/>
                  </a:lnTo>
                  <a:lnTo>
                    <a:pt x="16" y="124"/>
                  </a:lnTo>
                  <a:lnTo>
                    <a:pt x="11" y="111"/>
                  </a:lnTo>
                  <a:lnTo>
                    <a:pt x="6" y="99"/>
                  </a:lnTo>
                  <a:lnTo>
                    <a:pt x="5" y="86"/>
                  </a:lnTo>
                  <a:lnTo>
                    <a:pt x="3" y="7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88"/>
                  </a:lnTo>
                  <a:lnTo>
                    <a:pt x="3" y="101"/>
                  </a:lnTo>
                  <a:lnTo>
                    <a:pt x="8" y="113"/>
                  </a:lnTo>
                  <a:lnTo>
                    <a:pt x="13" y="124"/>
                  </a:lnTo>
                  <a:lnTo>
                    <a:pt x="20" y="136"/>
                  </a:lnTo>
                  <a:lnTo>
                    <a:pt x="26" y="148"/>
                  </a:lnTo>
                  <a:lnTo>
                    <a:pt x="34" y="158"/>
                  </a:lnTo>
                  <a:lnTo>
                    <a:pt x="43" y="166"/>
                  </a:lnTo>
                  <a:lnTo>
                    <a:pt x="43" y="166"/>
                  </a:lnTo>
                  <a:lnTo>
                    <a:pt x="53" y="174"/>
                  </a:lnTo>
                  <a:lnTo>
                    <a:pt x="63" y="182"/>
                  </a:lnTo>
                  <a:lnTo>
                    <a:pt x="74" y="189"/>
                  </a:lnTo>
                  <a:lnTo>
                    <a:pt x="86" y="194"/>
                  </a:lnTo>
                  <a:lnTo>
                    <a:pt x="99" y="199"/>
                  </a:lnTo>
                  <a:lnTo>
                    <a:pt x="112" y="202"/>
                  </a:lnTo>
                  <a:lnTo>
                    <a:pt x="126" y="204"/>
                  </a:lnTo>
                  <a:lnTo>
                    <a:pt x="139" y="204"/>
                  </a:lnTo>
                  <a:lnTo>
                    <a:pt x="139" y="204"/>
                  </a:lnTo>
                  <a:lnTo>
                    <a:pt x="154" y="204"/>
                  </a:lnTo>
                  <a:lnTo>
                    <a:pt x="167" y="202"/>
                  </a:lnTo>
                  <a:lnTo>
                    <a:pt x="180" y="197"/>
                  </a:lnTo>
                  <a:lnTo>
                    <a:pt x="194" y="194"/>
                  </a:lnTo>
                  <a:lnTo>
                    <a:pt x="205" y="187"/>
                  </a:lnTo>
                  <a:lnTo>
                    <a:pt x="217" y="181"/>
                  </a:lnTo>
                  <a:lnTo>
                    <a:pt x="228" y="172"/>
                  </a:lnTo>
                  <a:lnTo>
                    <a:pt x="238" y="164"/>
                  </a:lnTo>
                  <a:lnTo>
                    <a:pt x="238" y="164"/>
                  </a:lnTo>
                  <a:lnTo>
                    <a:pt x="247" y="154"/>
                  </a:lnTo>
                  <a:lnTo>
                    <a:pt x="255" y="143"/>
                  </a:lnTo>
                  <a:lnTo>
                    <a:pt x="262" y="131"/>
                  </a:lnTo>
                  <a:lnTo>
                    <a:pt x="268" y="119"/>
                  </a:lnTo>
                  <a:lnTo>
                    <a:pt x="273" y="106"/>
                  </a:lnTo>
                  <a:lnTo>
                    <a:pt x="276" y="93"/>
                  </a:lnTo>
                  <a:lnTo>
                    <a:pt x="278" y="78"/>
                  </a:lnTo>
                  <a:lnTo>
                    <a:pt x="278" y="65"/>
                  </a:lnTo>
                  <a:lnTo>
                    <a:pt x="278" y="65"/>
                  </a:lnTo>
                  <a:lnTo>
                    <a:pt x="278" y="65"/>
                  </a:lnTo>
                  <a:lnTo>
                    <a:pt x="278" y="55"/>
                  </a:lnTo>
                  <a:lnTo>
                    <a:pt x="275" y="46"/>
                  </a:lnTo>
                  <a:lnTo>
                    <a:pt x="270" y="40"/>
                  </a:lnTo>
                  <a:lnTo>
                    <a:pt x="265" y="33"/>
                  </a:lnTo>
                  <a:lnTo>
                    <a:pt x="265" y="33"/>
                  </a:lnTo>
                  <a:lnTo>
                    <a:pt x="253" y="25"/>
                  </a:lnTo>
                  <a:lnTo>
                    <a:pt x="240" y="17"/>
                  </a:lnTo>
                  <a:lnTo>
                    <a:pt x="227" y="12"/>
                  </a:lnTo>
                  <a:lnTo>
                    <a:pt x="210" y="7"/>
                  </a:lnTo>
                  <a:lnTo>
                    <a:pt x="210" y="7"/>
                  </a:lnTo>
                  <a:lnTo>
                    <a:pt x="194" y="3"/>
                  </a:lnTo>
                  <a:lnTo>
                    <a:pt x="175" y="2"/>
                  </a:lnTo>
                  <a:lnTo>
                    <a:pt x="139" y="0"/>
                  </a:lnTo>
                  <a:lnTo>
                    <a:pt x="139" y="0"/>
                  </a:lnTo>
                  <a:lnTo>
                    <a:pt x="114" y="0"/>
                  </a:lnTo>
                  <a:lnTo>
                    <a:pt x="89" y="3"/>
                  </a:lnTo>
                  <a:lnTo>
                    <a:pt x="89" y="3"/>
                  </a:lnTo>
                  <a:lnTo>
                    <a:pt x="68" y="7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28" y="22"/>
                  </a:lnTo>
                  <a:lnTo>
                    <a:pt x="21" y="26"/>
                  </a:lnTo>
                  <a:lnTo>
                    <a:pt x="13" y="33"/>
                  </a:lnTo>
                  <a:lnTo>
                    <a:pt x="13" y="33"/>
                  </a:lnTo>
                  <a:lnTo>
                    <a:pt x="8" y="38"/>
                  </a:lnTo>
                  <a:lnTo>
                    <a:pt x="5" y="45"/>
                  </a:lnTo>
                  <a:lnTo>
                    <a:pt x="6" y="46"/>
                  </a:lnTo>
                  <a:lnTo>
                    <a:pt x="6" y="46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35" name="Freeform 13"/>
            <p:cNvSpPr>
              <a:spLocks/>
            </p:cNvSpPr>
            <p:nvPr/>
          </p:nvSpPr>
          <p:spPr bwMode="auto">
            <a:xfrm>
              <a:off x="3994945" y="4797152"/>
              <a:ext cx="444704" cy="323850"/>
            </a:xfrm>
            <a:custGeom>
              <a:avLst/>
              <a:gdLst>
                <a:gd name="T0" fmla="*/ 275 w 280"/>
                <a:gd name="T1" fmla="*/ 85 h 204"/>
                <a:gd name="T2" fmla="*/ 265 w 280"/>
                <a:gd name="T3" fmla="*/ 123 h 204"/>
                <a:gd name="T4" fmla="*/ 244 w 280"/>
                <a:gd name="T5" fmla="*/ 154 h 204"/>
                <a:gd name="T6" fmla="*/ 215 w 280"/>
                <a:gd name="T7" fmla="*/ 179 h 204"/>
                <a:gd name="T8" fmla="*/ 181 w 280"/>
                <a:gd name="T9" fmla="*/ 196 h 204"/>
                <a:gd name="T10" fmla="*/ 141 w 280"/>
                <a:gd name="T11" fmla="*/ 201 h 204"/>
                <a:gd name="T12" fmla="*/ 113 w 280"/>
                <a:gd name="T13" fmla="*/ 199 h 204"/>
                <a:gd name="T14" fmla="*/ 76 w 280"/>
                <a:gd name="T15" fmla="*/ 184 h 204"/>
                <a:gd name="T16" fmla="*/ 45 w 280"/>
                <a:gd name="T17" fmla="*/ 161 h 204"/>
                <a:gd name="T18" fmla="*/ 28 w 280"/>
                <a:gd name="T19" fmla="*/ 141 h 204"/>
                <a:gd name="T20" fmla="*/ 10 w 280"/>
                <a:gd name="T21" fmla="*/ 104 h 204"/>
                <a:gd name="T22" fmla="*/ 3 w 280"/>
                <a:gd name="T23" fmla="*/ 65 h 204"/>
                <a:gd name="T24" fmla="*/ 8 w 280"/>
                <a:gd name="T25" fmla="*/ 48 h 204"/>
                <a:gd name="T26" fmla="*/ 18 w 280"/>
                <a:gd name="T27" fmla="*/ 35 h 204"/>
                <a:gd name="T28" fmla="*/ 25 w 280"/>
                <a:gd name="T29" fmla="*/ 30 h 204"/>
                <a:gd name="T30" fmla="*/ 50 w 280"/>
                <a:gd name="T31" fmla="*/ 17 h 204"/>
                <a:gd name="T32" fmla="*/ 93 w 280"/>
                <a:gd name="T33" fmla="*/ 7 h 204"/>
                <a:gd name="T34" fmla="*/ 141 w 280"/>
                <a:gd name="T35" fmla="*/ 3 h 204"/>
                <a:gd name="T36" fmla="*/ 212 w 280"/>
                <a:gd name="T37" fmla="*/ 10 h 204"/>
                <a:gd name="T38" fmla="*/ 240 w 280"/>
                <a:gd name="T39" fmla="*/ 20 h 204"/>
                <a:gd name="T40" fmla="*/ 264 w 280"/>
                <a:gd name="T41" fmla="*/ 35 h 204"/>
                <a:gd name="T42" fmla="*/ 275 w 280"/>
                <a:gd name="T43" fmla="*/ 45 h 204"/>
                <a:gd name="T44" fmla="*/ 267 w 280"/>
                <a:gd name="T45" fmla="*/ 33 h 204"/>
                <a:gd name="T46" fmla="*/ 242 w 280"/>
                <a:gd name="T47" fmla="*/ 17 h 204"/>
                <a:gd name="T48" fmla="*/ 212 w 280"/>
                <a:gd name="T49" fmla="*/ 7 h 204"/>
                <a:gd name="T50" fmla="*/ 141 w 280"/>
                <a:gd name="T51" fmla="*/ 0 h 204"/>
                <a:gd name="T52" fmla="*/ 91 w 280"/>
                <a:gd name="T53" fmla="*/ 3 h 204"/>
                <a:gd name="T54" fmla="*/ 48 w 280"/>
                <a:gd name="T55" fmla="*/ 13 h 204"/>
                <a:gd name="T56" fmla="*/ 23 w 280"/>
                <a:gd name="T57" fmla="*/ 26 h 204"/>
                <a:gd name="T58" fmla="*/ 15 w 280"/>
                <a:gd name="T59" fmla="*/ 33 h 204"/>
                <a:gd name="T60" fmla="*/ 5 w 280"/>
                <a:gd name="T61" fmla="*/ 46 h 204"/>
                <a:gd name="T62" fmla="*/ 0 w 280"/>
                <a:gd name="T63" fmla="*/ 65 h 204"/>
                <a:gd name="T64" fmla="*/ 3 w 280"/>
                <a:gd name="T65" fmla="*/ 93 h 204"/>
                <a:gd name="T66" fmla="*/ 18 w 280"/>
                <a:gd name="T67" fmla="*/ 131 h 204"/>
                <a:gd name="T68" fmla="*/ 41 w 280"/>
                <a:gd name="T69" fmla="*/ 164 h 204"/>
                <a:gd name="T70" fmla="*/ 63 w 280"/>
                <a:gd name="T71" fmla="*/ 181 h 204"/>
                <a:gd name="T72" fmla="*/ 99 w 280"/>
                <a:gd name="T73" fmla="*/ 197 h 204"/>
                <a:gd name="T74" fmla="*/ 141 w 280"/>
                <a:gd name="T75" fmla="*/ 204 h 204"/>
                <a:gd name="T76" fmla="*/ 167 w 280"/>
                <a:gd name="T77" fmla="*/ 202 h 204"/>
                <a:gd name="T78" fmla="*/ 206 w 280"/>
                <a:gd name="T79" fmla="*/ 189 h 204"/>
                <a:gd name="T80" fmla="*/ 237 w 280"/>
                <a:gd name="T81" fmla="*/ 166 h 204"/>
                <a:gd name="T82" fmla="*/ 262 w 280"/>
                <a:gd name="T83" fmla="*/ 136 h 204"/>
                <a:gd name="T84" fmla="*/ 277 w 280"/>
                <a:gd name="T85" fmla="*/ 98 h 204"/>
                <a:gd name="T86" fmla="*/ 277 w 280"/>
                <a:gd name="T87" fmla="*/ 7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0" h="204">
                  <a:moveTo>
                    <a:pt x="277" y="71"/>
                  </a:moveTo>
                  <a:lnTo>
                    <a:pt x="277" y="71"/>
                  </a:lnTo>
                  <a:lnTo>
                    <a:pt x="275" y="85"/>
                  </a:lnTo>
                  <a:lnTo>
                    <a:pt x="274" y="98"/>
                  </a:lnTo>
                  <a:lnTo>
                    <a:pt x="270" y="111"/>
                  </a:lnTo>
                  <a:lnTo>
                    <a:pt x="265" y="123"/>
                  </a:lnTo>
                  <a:lnTo>
                    <a:pt x="259" y="134"/>
                  </a:lnTo>
                  <a:lnTo>
                    <a:pt x="252" y="144"/>
                  </a:lnTo>
                  <a:lnTo>
                    <a:pt x="244" y="154"/>
                  </a:lnTo>
                  <a:lnTo>
                    <a:pt x="235" y="164"/>
                  </a:lnTo>
                  <a:lnTo>
                    <a:pt x="225" y="172"/>
                  </a:lnTo>
                  <a:lnTo>
                    <a:pt x="215" y="179"/>
                  </a:lnTo>
                  <a:lnTo>
                    <a:pt x="204" y="186"/>
                  </a:lnTo>
                  <a:lnTo>
                    <a:pt x="192" y="191"/>
                  </a:lnTo>
                  <a:lnTo>
                    <a:pt x="181" y="196"/>
                  </a:lnTo>
                  <a:lnTo>
                    <a:pt x="167" y="199"/>
                  </a:lnTo>
                  <a:lnTo>
                    <a:pt x="154" y="201"/>
                  </a:lnTo>
                  <a:lnTo>
                    <a:pt x="141" y="201"/>
                  </a:lnTo>
                  <a:lnTo>
                    <a:pt x="141" y="201"/>
                  </a:lnTo>
                  <a:lnTo>
                    <a:pt x="126" y="201"/>
                  </a:lnTo>
                  <a:lnTo>
                    <a:pt x="113" y="199"/>
                  </a:lnTo>
                  <a:lnTo>
                    <a:pt x="99" y="196"/>
                  </a:lnTo>
                  <a:lnTo>
                    <a:pt x="88" y="191"/>
                  </a:lnTo>
                  <a:lnTo>
                    <a:pt x="76" y="184"/>
                  </a:lnTo>
                  <a:lnTo>
                    <a:pt x="65" y="177"/>
                  </a:lnTo>
                  <a:lnTo>
                    <a:pt x="53" y="169"/>
                  </a:lnTo>
                  <a:lnTo>
                    <a:pt x="45" y="161"/>
                  </a:lnTo>
                  <a:lnTo>
                    <a:pt x="45" y="161"/>
                  </a:lnTo>
                  <a:lnTo>
                    <a:pt x="35" y="151"/>
                  </a:lnTo>
                  <a:lnTo>
                    <a:pt x="28" y="141"/>
                  </a:lnTo>
                  <a:lnTo>
                    <a:pt x="20" y="129"/>
                  </a:lnTo>
                  <a:lnTo>
                    <a:pt x="15" y="118"/>
                  </a:lnTo>
                  <a:lnTo>
                    <a:pt x="10" y="104"/>
                  </a:lnTo>
                  <a:lnTo>
                    <a:pt x="7" y="91"/>
                  </a:lnTo>
                  <a:lnTo>
                    <a:pt x="5" y="78"/>
                  </a:lnTo>
                  <a:lnTo>
                    <a:pt x="3" y="65"/>
                  </a:lnTo>
                  <a:lnTo>
                    <a:pt x="3" y="65"/>
                  </a:lnTo>
                  <a:lnTo>
                    <a:pt x="5" y="5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2" y="41"/>
                  </a:lnTo>
                  <a:lnTo>
                    <a:pt x="18" y="35"/>
                  </a:lnTo>
                  <a:lnTo>
                    <a:pt x="18" y="35"/>
                  </a:lnTo>
                  <a:lnTo>
                    <a:pt x="18" y="35"/>
                  </a:lnTo>
                  <a:lnTo>
                    <a:pt x="25" y="30"/>
                  </a:lnTo>
                  <a:lnTo>
                    <a:pt x="31" y="25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70" y="10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116" y="3"/>
                  </a:lnTo>
                  <a:lnTo>
                    <a:pt x="141" y="3"/>
                  </a:lnTo>
                  <a:lnTo>
                    <a:pt x="141" y="3"/>
                  </a:lnTo>
                  <a:lnTo>
                    <a:pt x="177" y="5"/>
                  </a:lnTo>
                  <a:lnTo>
                    <a:pt x="196" y="7"/>
                  </a:lnTo>
                  <a:lnTo>
                    <a:pt x="212" y="10"/>
                  </a:lnTo>
                  <a:lnTo>
                    <a:pt x="212" y="10"/>
                  </a:lnTo>
                  <a:lnTo>
                    <a:pt x="227" y="15"/>
                  </a:lnTo>
                  <a:lnTo>
                    <a:pt x="240" y="20"/>
                  </a:lnTo>
                  <a:lnTo>
                    <a:pt x="254" y="26"/>
                  </a:lnTo>
                  <a:lnTo>
                    <a:pt x="264" y="35"/>
                  </a:lnTo>
                  <a:lnTo>
                    <a:pt x="264" y="35"/>
                  </a:lnTo>
                  <a:lnTo>
                    <a:pt x="269" y="40"/>
                  </a:lnTo>
                  <a:lnTo>
                    <a:pt x="272" y="46"/>
                  </a:lnTo>
                  <a:lnTo>
                    <a:pt x="275" y="45"/>
                  </a:lnTo>
                  <a:lnTo>
                    <a:pt x="275" y="45"/>
                  </a:lnTo>
                  <a:lnTo>
                    <a:pt x="272" y="38"/>
                  </a:lnTo>
                  <a:lnTo>
                    <a:pt x="267" y="33"/>
                  </a:lnTo>
                  <a:lnTo>
                    <a:pt x="267" y="33"/>
                  </a:lnTo>
                  <a:lnTo>
                    <a:pt x="255" y="25"/>
                  </a:lnTo>
                  <a:lnTo>
                    <a:pt x="242" y="17"/>
                  </a:lnTo>
                  <a:lnTo>
                    <a:pt x="229" y="12"/>
                  </a:lnTo>
                  <a:lnTo>
                    <a:pt x="212" y="7"/>
                  </a:lnTo>
                  <a:lnTo>
                    <a:pt x="212" y="7"/>
                  </a:lnTo>
                  <a:lnTo>
                    <a:pt x="196" y="3"/>
                  </a:lnTo>
                  <a:lnTo>
                    <a:pt x="177" y="2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16" y="0"/>
                  </a:lnTo>
                  <a:lnTo>
                    <a:pt x="91" y="3"/>
                  </a:lnTo>
                  <a:lnTo>
                    <a:pt x="91" y="3"/>
                  </a:lnTo>
                  <a:lnTo>
                    <a:pt x="70" y="7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30" y="22"/>
                  </a:lnTo>
                  <a:lnTo>
                    <a:pt x="23" y="26"/>
                  </a:lnTo>
                  <a:lnTo>
                    <a:pt x="15" y="33"/>
                  </a:lnTo>
                  <a:lnTo>
                    <a:pt x="17" y="33"/>
                  </a:lnTo>
                  <a:lnTo>
                    <a:pt x="15" y="33"/>
                  </a:lnTo>
                  <a:lnTo>
                    <a:pt x="15" y="33"/>
                  </a:lnTo>
                  <a:lnTo>
                    <a:pt x="10" y="40"/>
                  </a:lnTo>
                  <a:lnTo>
                    <a:pt x="5" y="46"/>
                  </a:lnTo>
                  <a:lnTo>
                    <a:pt x="5" y="46"/>
                  </a:lnTo>
                  <a:lnTo>
                    <a:pt x="2" y="5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2" y="78"/>
                  </a:lnTo>
                  <a:lnTo>
                    <a:pt x="3" y="93"/>
                  </a:lnTo>
                  <a:lnTo>
                    <a:pt x="7" y="106"/>
                  </a:lnTo>
                  <a:lnTo>
                    <a:pt x="12" y="119"/>
                  </a:lnTo>
                  <a:lnTo>
                    <a:pt x="18" y="131"/>
                  </a:lnTo>
                  <a:lnTo>
                    <a:pt x="25" y="143"/>
                  </a:lnTo>
                  <a:lnTo>
                    <a:pt x="33" y="154"/>
                  </a:lnTo>
                  <a:lnTo>
                    <a:pt x="41" y="164"/>
                  </a:lnTo>
                  <a:lnTo>
                    <a:pt x="41" y="164"/>
                  </a:lnTo>
                  <a:lnTo>
                    <a:pt x="51" y="172"/>
                  </a:lnTo>
                  <a:lnTo>
                    <a:pt x="63" y="181"/>
                  </a:lnTo>
                  <a:lnTo>
                    <a:pt x="75" y="187"/>
                  </a:lnTo>
                  <a:lnTo>
                    <a:pt x="86" y="194"/>
                  </a:lnTo>
                  <a:lnTo>
                    <a:pt x="99" y="197"/>
                  </a:lnTo>
                  <a:lnTo>
                    <a:pt x="113" y="202"/>
                  </a:lnTo>
                  <a:lnTo>
                    <a:pt x="126" y="204"/>
                  </a:lnTo>
                  <a:lnTo>
                    <a:pt x="141" y="204"/>
                  </a:lnTo>
                  <a:lnTo>
                    <a:pt x="141" y="204"/>
                  </a:lnTo>
                  <a:lnTo>
                    <a:pt x="154" y="204"/>
                  </a:lnTo>
                  <a:lnTo>
                    <a:pt x="167" y="202"/>
                  </a:lnTo>
                  <a:lnTo>
                    <a:pt x="181" y="199"/>
                  </a:lnTo>
                  <a:lnTo>
                    <a:pt x="194" y="194"/>
                  </a:lnTo>
                  <a:lnTo>
                    <a:pt x="206" y="189"/>
                  </a:lnTo>
                  <a:lnTo>
                    <a:pt x="217" y="182"/>
                  </a:lnTo>
                  <a:lnTo>
                    <a:pt x="227" y="174"/>
                  </a:lnTo>
                  <a:lnTo>
                    <a:pt x="237" y="166"/>
                  </a:lnTo>
                  <a:lnTo>
                    <a:pt x="247" y="156"/>
                  </a:lnTo>
                  <a:lnTo>
                    <a:pt x="254" y="146"/>
                  </a:lnTo>
                  <a:lnTo>
                    <a:pt x="262" y="136"/>
                  </a:lnTo>
                  <a:lnTo>
                    <a:pt x="267" y="124"/>
                  </a:lnTo>
                  <a:lnTo>
                    <a:pt x="272" y="111"/>
                  </a:lnTo>
                  <a:lnTo>
                    <a:pt x="277" y="98"/>
                  </a:lnTo>
                  <a:lnTo>
                    <a:pt x="278" y="85"/>
                  </a:lnTo>
                  <a:lnTo>
                    <a:pt x="280" y="71"/>
                  </a:lnTo>
                  <a:lnTo>
                    <a:pt x="277" y="71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36" name="Freeform 17"/>
            <p:cNvSpPr>
              <a:spLocks/>
            </p:cNvSpPr>
            <p:nvPr/>
          </p:nvSpPr>
          <p:spPr bwMode="auto">
            <a:xfrm>
              <a:off x="4434037" y="4893990"/>
              <a:ext cx="53308" cy="22225"/>
            </a:xfrm>
            <a:custGeom>
              <a:avLst/>
              <a:gdLst>
                <a:gd name="T0" fmla="*/ 3 w 33"/>
                <a:gd name="T1" fmla="*/ 10 h 14"/>
                <a:gd name="T2" fmla="*/ 3 w 33"/>
                <a:gd name="T3" fmla="*/ 7 h 14"/>
                <a:gd name="T4" fmla="*/ 1 w 33"/>
                <a:gd name="T5" fmla="*/ 7 h 14"/>
                <a:gd name="T6" fmla="*/ 3 w 33"/>
                <a:gd name="T7" fmla="*/ 9 h 14"/>
                <a:gd name="T8" fmla="*/ 3 w 33"/>
                <a:gd name="T9" fmla="*/ 9 h 14"/>
                <a:gd name="T10" fmla="*/ 8 w 33"/>
                <a:gd name="T11" fmla="*/ 5 h 14"/>
                <a:gd name="T12" fmla="*/ 15 w 33"/>
                <a:gd name="T13" fmla="*/ 4 h 14"/>
                <a:gd name="T14" fmla="*/ 16 w 33"/>
                <a:gd name="T15" fmla="*/ 4 h 14"/>
                <a:gd name="T16" fmla="*/ 16 w 33"/>
                <a:gd name="T17" fmla="*/ 4 h 14"/>
                <a:gd name="T18" fmla="*/ 16 w 33"/>
                <a:gd name="T19" fmla="*/ 4 h 14"/>
                <a:gd name="T20" fmla="*/ 16 w 33"/>
                <a:gd name="T21" fmla="*/ 4 h 14"/>
                <a:gd name="T22" fmla="*/ 21 w 33"/>
                <a:gd name="T23" fmla="*/ 4 h 14"/>
                <a:gd name="T24" fmla="*/ 30 w 33"/>
                <a:gd name="T25" fmla="*/ 9 h 14"/>
                <a:gd name="T26" fmla="*/ 31 w 33"/>
                <a:gd name="T27" fmla="*/ 9 h 14"/>
                <a:gd name="T28" fmla="*/ 30 w 33"/>
                <a:gd name="T29" fmla="*/ 9 h 14"/>
                <a:gd name="T30" fmla="*/ 30 w 33"/>
                <a:gd name="T31" fmla="*/ 14 h 14"/>
                <a:gd name="T32" fmla="*/ 33 w 33"/>
                <a:gd name="T33" fmla="*/ 12 h 14"/>
                <a:gd name="T34" fmla="*/ 33 w 33"/>
                <a:gd name="T35" fmla="*/ 7 h 14"/>
                <a:gd name="T36" fmla="*/ 33 w 33"/>
                <a:gd name="T37" fmla="*/ 7 h 14"/>
                <a:gd name="T38" fmla="*/ 31 w 33"/>
                <a:gd name="T39" fmla="*/ 7 h 14"/>
                <a:gd name="T40" fmla="*/ 31 w 33"/>
                <a:gd name="T41" fmla="*/ 7 h 14"/>
                <a:gd name="T42" fmla="*/ 23 w 33"/>
                <a:gd name="T43" fmla="*/ 0 h 14"/>
                <a:gd name="T44" fmla="*/ 16 w 33"/>
                <a:gd name="T45" fmla="*/ 0 h 14"/>
                <a:gd name="T46" fmla="*/ 16 w 33"/>
                <a:gd name="T47" fmla="*/ 2 h 14"/>
                <a:gd name="T48" fmla="*/ 16 w 33"/>
                <a:gd name="T49" fmla="*/ 0 h 14"/>
                <a:gd name="T50" fmla="*/ 15 w 33"/>
                <a:gd name="T51" fmla="*/ 0 h 14"/>
                <a:gd name="T52" fmla="*/ 15 w 33"/>
                <a:gd name="T53" fmla="*/ 0 h 14"/>
                <a:gd name="T54" fmla="*/ 11 w 33"/>
                <a:gd name="T55" fmla="*/ 0 h 14"/>
                <a:gd name="T56" fmla="*/ 6 w 33"/>
                <a:gd name="T57" fmla="*/ 2 h 14"/>
                <a:gd name="T58" fmla="*/ 1 w 33"/>
                <a:gd name="T59" fmla="*/ 5 h 14"/>
                <a:gd name="T60" fmla="*/ 0 w 33"/>
                <a:gd name="T61" fmla="*/ 7 h 14"/>
                <a:gd name="T62" fmla="*/ 0 w 33"/>
                <a:gd name="T63" fmla="*/ 10 h 14"/>
                <a:gd name="T64" fmla="*/ 3 w 33"/>
                <a:gd name="T65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" h="14">
                  <a:moveTo>
                    <a:pt x="3" y="10"/>
                  </a:moveTo>
                  <a:lnTo>
                    <a:pt x="3" y="7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8" y="5"/>
                  </a:lnTo>
                  <a:lnTo>
                    <a:pt x="15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1" y="4"/>
                  </a:lnTo>
                  <a:lnTo>
                    <a:pt x="30" y="9"/>
                  </a:lnTo>
                  <a:lnTo>
                    <a:pt x="31" y="9"/>
                  </a:lnTo>
                  <a:lnTo>
                    <a:pt x="30" y="9"/>
                  </a:lnTo>
                  <a:lnTo>
                    <a:pt x="30" y="14"/>
                  </a:lnTo>
                  <a:lnTo>
                    <a:pt x="33" y="12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37" name="Freeform 18"/>
            <p:cNvSpPr>
              <a:spLocks/>
            </p:cNvSpPr>
            <p:nvPr/>
          </p:nvSpPr>
          <p:spPr bwMode="auto">
            <a:xfrm>
              <a:off x="4427023" y="4862240"/>
              <a:ext cx="64531" cy="14287"/>
            </a:xfrm>
            <a:custGeom>
              <a:avLst/>
              <a:gdLst>
                <a:gd name="T0" fmla="*/ 0 w 41"/>
                <a:gd name="T1" fmla="*/ 5 h 9"/>
                <a:gd name="T2" fmla="*/ 2 w 41"/>
                <a:gd name="T3" fmla="*/ 7 h 9"/>
                <a:gd name="T4" fmla="*/ 2 w 41"/>
                <a:gd name="T5" fmla="*/ 9 h 9"/>
                <a:gd name="T6" fmla="*/ 3 w 41"/>
                <a:gd name="T7" fmla="*/ 7 h 9"/>
                <a:gd name="T8" fmla="*/ 3 w 41"/>
                <a:gd name="T9" fmla="*/ 7 h 9"/>
                <a:gd name="T10" fmla="*/ 11 w 41"/>
                <a:gd name="T11" fmla="*/ 4 h 9"/>
                <a:gd name="T12" fmla="*/ 21 w 41"/>
                <a:gd name="T13" fmla="*/ 4 h 9"/>
                <a:gd name="T14" fmla="*/ 21 w 41"/>
                <a:gd name="T15" fmla="*/ 2 h 9"/>
                <a:gd name="T16" fmla="*/ 21 w 41"/>
                <a:gd name="T17" fmla="*/ 4 h 9"/>
                <a:gd name="T18" fmla="*/ 21 w 41"/>
                <a:gd name="T19" fmla="*/ 4 h 9"/>
                <a:gd name="T20" fmla="*/ 21 w 41"/>
                <a:gd name="T21" fmla="*/ 4 h 9"/>
                <a:gd name="T22" fmla="*/ 30 w 41"/>
                <a:gd name="T23" fmla="*/ 4 h 9"/>
                <a:gd name="T24" fmla="*/ 38 w 41"/>
                <a:gd name="T25" fmla="*/ 7 h 9"/>
                <a:gd name="T26" fmla="*/ 40 w 41"/>
                <a:gd name="T27" fmla="*/ 9 h 9"/>
                <a:gd name="T28" fmla="*/ 41 w 41"/>
                <a:gd name="T29" fmla="*/ 5 h 9"/>
                <a:gd name="T30" fmla="*/ 40 w 41"/>
                <a:gd name="T31" fmla="*/ 4 h 9"/>
                <a:gd name="T32" fmla="*/ 38 w 41"/>
                <a:gd name="T33" fmla="*/ 5 h 9"/>
                <a:gd name="T34" fmla="*/ 40 w 41"/>
                <a:gd name="T35" fmla="*/ 7 h 9"/>
                <a:gd name="T36" fmla="*/ 40 w 41"/>
                <a:gd name="T37" fmla="*/ 5 h 9"/>
                <a:gd name="T38" fmla="*/ 40 w 41"/>
                <a:gd name="T39" fmla="*/ 5 h 9"/>
                <a:gd name="T40" fmla="*/ 31 w 41"/>
                <a:gd name="T41" fmla="*/ 0 h 9"/>
                <a:gd name="T42" fmla="*/ 21 w 41"/>
                <a:gd name="T43" fmla="*/ 0 h 9"/>
                <a:gd name="T44" fmla="*/ 21 w 41"/>
                <a:gd name="T45" fmla="*/ 0 h 9"/>
                <a:gd name="T46" fmla="*/ 21 w 41"/>
                <a:gd name="T47" fmla="*/ 0 h 9"/>
                <a:gd name="T48" fmla="*/ 21 w 41"/>
                <a:gd name="T49" fmla="*/ 0 h 9"/>
                <a:gd name="T50" fmla="*/ 21 w 41"/>
                <a:gd name="T51" fmla="*/ 0 h 9"/>
                <a:gd name="T52" fmla="*/ 10 w 41"/>
                <a:gd name="T53" fmla="*/ 0 h 9"/>
                <a:gd name="T54" fmla="*/ 2 w 41"/>
                <a:gd name="T55" fmla="*/ 4 h 9"/>
                <a:gd name="T56" fmla="*/ 3 w 41"/>
                <a:gd name="T57" fmla="*/ 5 h 9"/>
                <a:gd name="T58" fmla="*/ 5 w 41"/>
                <a:gd name="T59" fmla="*/ 5 h 9"/>
                <a:gd name="T60" fmla="*/ 3 w 41"/>
                <a:gd name="T61" fmla="*/ 4 h 9"/>
                <a:gd name="T62" fmla="*/ 0 w 41"/>
                <a:gd name="T63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" h="9">
                  <a:moveTo>
                    <a:pt x="0" y="5"/>
                  </a:moveTo>
                  <a:lnTo>
                    <a:pt x="2" y="7"/>
                  </a:lnTo>
                  <a:lnTo>
                    <a:pt x="2" y="9"/>
                  </a:lnTo>
                  <a:lnTo>
                    <a:pt x="3" y="7"/>
                  </a:lnTo>
                  <a:lnTo>
                    <a:pt x="3" y="7"/>
                  </a:lnTo>
                  <a:lnTo>
                    <a:pt x="11" y="4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30" y="4"/>
                  </a:lnTo>
                  <a:lnTo>
                    <a:pt x="38" y="7"/>
                  </a:lnTo>
                  <a:lnTo>
                    <a:pt x="40" y="9"/>
                  </a:lnTo>
                  <a:lnTo>
                    <a:pt x="41" y="5"/>
                  </a:lnTo>
                  <a:lnTo>
                    <a:pt x="40" y="4"/>
                  </a:lnTo>
                  <a:lnTo>
                    <a:pt x="38" y="5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0" y="0"/>
                  </a:lnTo>
                  <a:lnTo>
                    <a:pt x="2" y="4"/>
                  </a:lnTo>
                  <a:lnTo>
                    <a:pt x="3" y="5"/>
                  </a:lnTo>
                  <a:lnTo>
                    <a:pt x="5" y="5"/>
                  </a:lnTo>
                  <a:lnTo>
                    <a:pt x="3" y="4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1291" name="Rectangle 339"/>
          <p:cNvSpPr>
            <a:spLocks noChangeArrowheads="1"/>
          </p:cNvSpPr>
          <p:nvPr/>
        </p:nvSpPr>
        <p:spPr bwMode="auto">
          <a:xfrm>
            <a:off x="3954463" y="3860800"/>
            <a:ext cx="1787525" cy="24177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grpSp>
        <p:nvGrpSpPr>
          <p:cNvPr id="11292" name="Group 3090"/>
          <p:cNvGrpSpPr>
            <a:grpSpLocks/>
          </p:cNvGrpSpPr>
          <p:nvPr/>
        </p:nvGrpSpPr>
        <p:grpSpPr bwMode="auto">
          <a:xfrm>
            <a:off x="4352925" y="4389438"/>
            <a:ext cx="960438" cy="1622425"/>
            <a:chOff x="2366963" y="3300751"/>
            <a:chExt cx="1196975" cy="2022475"/>
          </a:xfrm>
        </p:grpSpPr>
        <p:sp>
          <p:nvSpPr>
            <p:cNvPr id="11320" name="Rectangle 28"/>
            <p:cNvSpPr>
              <a:spLocks noChangeArrowheads="1"/>
            </p:cNvSpPr>
            <p:nvPr/>
          </p:nvSpPr>
          <p:spPr bwMode="auto">
            <a:xfrm>
              <a:off x="2611438" y="4332626"/>
              <a:ext cx="701675" cy="990600"/>
            </a:xfrm>
            <a:prstGeom prst="rect">
              <a:avLst/>
            </a:prstGeom>
            <a:solidFill>
              <a:srgbClr val="F1AA5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en-US" sz="2400"/>
            </a:p>
          </p:txBody>
        </p:sp>
        <p:sp>
          <p:nvSpPr>
            <p:cNvPr id="11321" name="Freeform 33"/>
            <p:cNvSpPr>
              <a:spLocks/>
            </p:cNvSpPr>
            <p:nvPr/>
          </p:nvSpPr>
          <p:spPr bwMode="auto">
            <a:xfrm>
              <a:off x="2366963" y="3300751"/>
              <a:ext cx="1196975" cy="1711325"/>
            </a:xfrm>
            <a:custGeom>
              <a:avLst/>
              <a:gdLst>
                <a:gd name="T0" fmla="*/ 2147483646 w 754"/>
                <a:gd name="T1" fmla="*/ 0 h 1078"/>
                <a:gd name="T2" fmla="*/ 2147483646 w 754"/>
                <a:gd name="T3" fmla="*/ 0 h 1078"/>
                <a:gd name="T4" fmla="*/ 2147483646 w 754"/>
                <a:gd name="T5" fmla="*/ 0 h 1078"/>
                <a:gd name="T6" fmla="*/ 2147483646 w 754"/>
                <a:gd name="T7" fmla="*/ 2147483646 h 1078"/>
                <a:gd name="T8" fmla="*/ 2147483646 w 754"/>
                <a:gd name="T9" fmla="*/ 2147483646 h 1078"/>
                <a:gd name="T10" fmla="*/ 2147483646 w 754"/>
                <a:gd name="T11" fmla="*/ 2147483646 h 1078"/>
                <a:gd name="T12" fmla="*/ 2147483646 w 754"/>
                <a:gd name="T13" fmla="*/ 2147483646 h 1078"/>
                <a:gd name="T14" fmla="*/ 2147483646 w 754"/>
                <a:gd name="T15" fmla="*/ 2147483646 h 1078"/>
                <a:gd name="T16" fmla="*/ 2147483646 w 754"/>
                <a:gd name="T17" fmla="*/ 2147483646 h 1078"/>
                <a:gd name="T18" fmla="*/ 2147483646 w 754"/>
                <a:gd name="T19" fmla="*/ 2147483646 h 1078"/>
                <a:gd name="T20" fmla="*/ 2147483646 w 754"/>
                <a:gd name="T21" fmla="*/ 2147483646 h 1078"/>
                <a:gd name="T22" fmla="*/ 2147483646 w 754"/>
                <a:gd name="T23" fmla="*/ 2147483646 h 1078"/>
                <a:gd name="T24" fmla="*/ 2147483646 w 754"/>
                <a:gd name="T25" fmla="*/ 2147483646 h 1078"/>
                <a:gd name="T26" fmla="*/ 2147483646 w 754"/>
                <a:gd name="T27" fmla="*/ 2147483646 h 1078"/>
                <a:gd name="T28" fmla="*/ 2147483646 w 754"/>
                <a:gd name="T29" fmla="*/ 2147483646 h 1078"/>
                <a:gd name="T30" fmla="*/ 2147483646 w 754"/>
                <a:gd name="T31" fmla="*/ 2147483646 h 1078"/>
                <a:gd name="T32" fmla="*/ 2147483646 w 754"/>
                <a:gd name="T33" fmla="*/ 2147483646 h 1078"/>
                <a:gd name="T34" fmla="*/ 2147483646 w 754"/>
                <a:gd name="T35" fmla="*/ 2147483646 h 1078"/>
                <a:gd name="T36" fmla="*/ 2147483646 w 754"/>
                <a:gd name="T37" fmla="*/ 2147483646 h 1078"/>
                <a:gd name="T38" fmla="*/ 2147483646 w 754"/>
                <a:gd name="T39" fmla="*/ 2147483646 h 1078"/>
                <a:gd name="T40" fmla="*/ 2147483646 w 754"/>
                <a:gd name="T41" fmla="*/ 2147483646 h 1078"/>
                <a:gd name="T42" fmla="*/ 2147483646 w 754"/>
                <a:gd name="T43" fmla="*/ 2147483646 h 1078"/>
                <a:gd name="T44" fmla="*/ 2147483646 w 754"/>
                <a:gd name="T45" fmla="*/ 2147483646 h 1078"/>
                <a:gd name="T46" fmla="*/ 2147483646 w 754"/>
                <a:gd name="T47" fmla="*/ 2147483646 h 1078"/>
                <a:gd name="T48" fmla="*/ 2147483646 w 754"/>
                <a:gd name="T49" fmla="*/ 2147483646 h 1078"/>
                <a:gd name="T50" fmla="*/ 2147483646 w 754"/>
                <a:gd name="T51" fmla="*/ 2147483646 h 1078"/>
                <a:gd name="T52" fmla="*/ 2147483646 w 754"/>
                <a:gd name="T53" fmla="*/ 2147483646 h 1078"/>
                <a:gd name="T54" fmla="*/ 2147483646 w 754"/>
                <a:gd name="T55" fmla="*/ 2147483646 h 1078"/>
                <a:gd name="T56" fmla="*/ 2147483646 w 754"/>
                <a:gd name="T57" fmla="*/ 2147483646 h 1078"/>
                <a:gd name="T58" fmla="*/ 2147483646 w 754"/>
                <a:gd name="T59" fmla="*/ 2147483646 h 1078"/>
                <a:gd name="T60" fmla="*/ 2147483646 w 754"/>
                <a:gd name="T61" fmla="*/ 2147483646 h 1078"/>
                <a:gd name="T62" fmla="*/ 2147483646 w 754"/>
                <a:gd name="T63" fmla="*/ 2147483646 h 1078"/>
                <a:gd name="T64" fmla="*/ 2147483646 w 754"/>
                <a:gd name="T65" fmla="*/ 2147483646 h 1078"/>
                <a:gd name="T66" fmla="*/ 2147483646 w 754"/>
                <a:gd name="T67" fmla="*/ 2147483646 h 1078"/>
                <a:gd name="T68" fmla="*/ 2147483646 w 754"/>
                <a:gd name="T69" fmla="*/ 2147483646 h 1078"/>
                <a:gd name="T70" fmla="*/ 2147483646 w 754"/>
                <a:gd name="T71" fmla="*/ 2147483646 h 1078"/>
                <a:gd name="T72" fmla="*/ 2147483646 w 754"/>
                <a:gd name="T73" fmla="*/ 2147483646 h 1078"/>
                <a:gd name="T74" fmla="*/ 2147483646 w 754"/>
                <a:gd name="T75" fmla="*/ 2147483646 h 1078"/>
                <a:gd name="T76" fmla="*/ 2147483646 w 754"/>
                <a:gd name="T77" fmla="*/ 2147483646 h 1078"/>
                <a:gd name="T78" fmla="*/ 2147483646 w 754"/>
                <a:gd name="T79" fmla="*/ 2147483646 h 1078"/>
                <a:gd name="T80" fmla="*/ 0 w 754"/>
                <a:gd name="T81" fmla="*/ 2147483646 h 1078"/>
                <a:gd name="T82" fmla="*/ 2147483646 w 754"/>
                <a:gd name="T83" fmla="*/ 2147483646 h 1078"/>
                <a:gd name="T84" fmla="*/ 2147483646 w 754"/>
                <a:gd name="T85" fmla="*/ 2147483646 h 1078"/>
                <a:gd name="T86" fmla="*/ 2147483646 w 754"/>
                <a:gd name="T87" fmla="*/ 2147483646 h 1078"/>
                <a:gd name="T88" fmla="*/ 2147483646 w 754"/>
                <a:gd name="T89" fmla="*/ 2147483646 h 1078"/>
                <a:gd name="T90" fmla="*/ 2147483646 w 754"/>
                <a:gd name="T91" fmla="*/ 2147483646 h 1078"/>
                <a:gd name="T92" fmla="*/ 2147483646 w 754"/>
                <a:gd name="T93" fmla="*/ 2147483646 h 1078"/>
                <a:gd name="T94" fmla="*/ 2147483646 w 754"/>
                <a:gd name="T95" fmla="*/ 2147483646 h 1078"/>
                <a:gd name="T96" fmla="*/ 2147483646 w 754"/>
                <a:gd name="T97" fmla="*/ 2147483646 h 1078"/>
                <a:gd name="T98" fmla="*/ 2147483646 w 754"/>
                <a:gd name="T99" fmla="*/ 2147483646 h 1078"/>
                <a:gd name="T100" fmla="*/ 2147483646 w 754"/>
                <a:gd name="T101" fmla="*/ 0 h 10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4" h="1078">
                  <a:moveTo>
                    <a:pt x="362" y="0"/>
                  </a:moveTo>
                  <a:lnTo>
                    <a:pt x="362" y="0"/>
                  </a:lnTo>
                  <a:lnTo>
                    <a:pt x="36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6" y="2"/>
                  </a:lnTo>
                  <a:lnTo>
                    <a:pt x="446" y="12"/>
                  </a:lnTo>
                  <a:lnTo>
                    <a:pt x="472" y="18"/>
                  </a:lnTo>
                  <a:lnTo>
                    <a:pt x="500" y="28"/>
                  </a:lnTo>
                  <a:lnTo>
                    <a:pt x="532" y="42"/>
                  </a:lnTo>
                  <a:lnTo>
                    <a:pt x="564" y="56"/>
                  </a:lnTo>
                  <a:lnTo>
                    <a:pt x="596" y="76"/>
                  </a:lnTo>
                  <a:lnTo>
                    <a:pt x="628" y="98"/>
                  </a:lnTo>
                  <a:lnTo>
                    <a:pt x="658" y="124"/>
                  </a:lnTo>
                  <a:lnTo>
                    <a:pt x="674" y="138"/>
                  </a:lnTo>
                  <a:lnTo>
                    <a:pt x="686" y="154"/>
                  </a:lnTo>
                  <a:lnTo>
                    <a:pt x="700" y="170"/>
                  </a:lnTo>
                  <a:lnTo>
                    <a:pt x="712" y="188"/>
                  </a:lnTo>
                  <a:lnTo>
                    <a:pt x="722" y="208"/>
                  </a:lnTo>
                  <a:lnTo>
                    <a:pt x="732" y="228"/>
                  </a:lnTo>
                  <a:lnTo>
                    <a:pt x="738" y="250"/>
                  </a:lnTo>
                  <a:lnTo>
                    <a:pt x="746" y="272"/>
                  </a:lnTo>
                  <a:lnTo>
                    <a:pt x="750" y="296"/>
                  </a:lnTo>
                  <a:lnTo>
                    <a:pt x="754" y="322"/>
                  </a:lnTo>
                  <a:lnTo>
                    <a:pt x="736" y="472"/>
                  </a:lnTo>
                  <a:lnTo>
                    <a:pt x="720" y="586"/>
                  </a:lnTo>
                  <a:lnTo>
                    <a:pt x="712" y="630"/>
                  </a:lnTo>
                  <a:lnTo>
                    <a:pt x="704" y="658"/>
                  </a:lnTo>
                  <a:lnTo>
                    <a:pt x="700" y="676"/>
                  </a:lnTo>
                  <a:lnTo>
                    <a:pt x="698" y="694"/>
                  </a:lnTo>
                  <a:lnTo>
                    <a:pt x="700" y="728"/>
                  </a:lnTo>
                  <a:lnTo>
                    <a:pt x="702" y="746"/>
                  </a:lnTo>
                  <a:lnTo>
                    <a:pt x="700" y="766"/>
                  </a:lnTo>
                  <a:lnTo>
                    <a:pt x="696" y="786"/>
                  </a:lnTo>
                  <a:lnTo>
                    <a:pt x="686" y="808"/>
                  </a:lnTo>
                  <a:lnTo>
                    <a:pt x="670" y="834"/>
                  </a:lnTo>
                  <a:lnTo>
                    <a:pt x="648" y="864"/>
                  </a:lnTo>
                  <a:lnTo>
                    <a:pt x="620" y="898"/>
                  </a:lnTo>
                  <a:lnTo>
                    <a:pt x="592" y="930"/>
                  </a:lnTo>
                  <a:lnTo>
                    <a:pt x="538" y="986"/>
                  </a:lnTo>
                  <a:lnTo>
                    <a:pt x="508" y="1018"/>
                  </a:lnTo>
                  <a:lnTo>
                    <a:pt x="492" y="1032"/>
                  </a:lnTo>
                  <a:lnTo>
                    <a:pt x="470" y="1050"/>
                  </a:lnTo>
                  <a:lnTo>
                    <a:pt x="446" y="1064"/>
                  </a:lnTo>
                  <a:lnTo>
                    <a:pt x="434" y="1070"/>
                  </a:lnTo>
                  <a:lnTo>
                    <a:pt x="422" y="1074"/>
                  </a:lnTo>
                  <a:lnTo>
                    <a:pt x="398" y="1078"/>
                  </a:lnTo>
                  <a:lnTo>
                    <a:pt x="352" y="1078"/>
                  </a:lnTo>
                  <a:lnTo>
                    <a:pt x="334" y="1076"/>
                  </a:lnTo>
                  <a:lnTo>
                    <a:pt x="322" y="1072"/>
                  </a:lnTo>
                  <a:lnTo>
                    <a:pt x="310" y="1066"/>
                  </a:lnTo>
                  <a:lnTo>
                    <a:pt x="284" y="1050"/>
                  </a:lnTo>
                  <a:lnTo>
                    <a:pt x="262" y="1032"/>
                  </a:lnTo>
                  <a:lnTo>
                    <a:pt x="246" y="1018"/>
                  </a:lnTo>
                  <a:lnTo>
                    <a:pt x="216" y="986"/>
                  </a:lnTo>
                  <a:lnTo>
                    <a:pt x="162" y="930"/>
                  </a:lnTo>
                  <a:lnTo>
                    <a:pt x="134" y="898"/>
                  </a:lnTo>
                  <a:lnTo>
                    <a:pt x="106" y="866"/>
                  </a:lnTo>
                  <a:lnTo>
                    <a:pt x="84" y="834"/>
                  </a:lnTo>
                  <a:lnTo>
                    <a:pt x="68" y="808"/>
                  </a:lnTo>
                  <a:lnTo>
                    <a:pt x="58" y="786"/>
                  </a:lnTo>
                  <a:lnTo>
                    <a:pt x="54" y="766"/>
                  </a:lnTo>
                  <a:lnTo>
                    <a:pt x="52" y="746"/>
                  </a:lnTo>
                  <a:lnTo>
                    <a:pt x="54" y="728"/>
                  </a:lnTo>
                  <a:lnTo>
                    <a:pt x="56" y="694"/>
                  </a:lnTo>
                  <a:lnTo>
                    <a:pt x="54" y="676"/>
                  </a:lnTo>
                  <a:lnTo>
                    <a:pt x="50" y="658"/>
                  </a:lnTo>
                  <a:lnTo>
                    <a:pt x="42" y="630"/>
                  </a:lnTo>
                  <a:lnTo>
                    <a:pt x="34" y="586"/>
                  </a:lnTo>
                  <a:lnTo>
                    <a:pt x="18" y="472"/>
                  </a:lnTo>
                  <a:lnTo>
                    <a:pt x="0" y="322"/>
                  </a:lnTo>
                  <a:lnTo>
                    <a:pt x="4" y="296"/>
                  </a:lnTo>
                  <a:lnTo>
                    <a:pt x="8" y="272"/>
                  </a:lnTo>
                  <a:lnTo>
                    <a:pt x="14" y="250"/>
                  </a:lnTo>
                  <a:lnTo>
                    <a:pt x="22" y="228"/>
                  </a:lnTo>
                  <a:lnTo>
                    <a:pt x="32" y="208"/>
                  </a:lnTo>
                  <a:lnTo>
                    <a:pt x="42" y="188"/>
                  </a:lnTo>
                  <a:lnTo>
                    <a:pt x="54" y="170"/>
                  </a:lnTo>
                  <a:lnTo>
                    <a:pt x="68" y="154"/>
                  </a:lnTo>
                  <a:lnTo>
                    <a:pt x="80" y="138"/>
                  </a:lnTo>
                  <a:lnTo>
                    <a:pt x="94" y="124"/>
                  </a:lnTo>
                  <a:lnTo>
                    <a:pt x="126" y="98"/>
                  </a:lnTo>
                  <a:lnTo>
                    <a:pt x="158" y="76"/>
                  </a:lnTo>
                  <a:lnTo>
                    <a:pt x="190" y="56"/>
                  </a:lnTo>
                  <a:lnTo>
                    <a:pt x="222" y="42"/>
                  </a:lnTo>
                  <a:lnTo>
                    <a:pt x="254" y="28"/>
                  </a:lnTo>
                  <a:lnTo>
                    <a:pt x="282" y="20"/>
                  </a:lnTo>
                  <a:lnTo>
                    <a:pt x="308" y="12"/>
                  </a:lnTo>
                  <a:lnTo>
                    <a:pt x="348" y="2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F1AA5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93" name="Group 3178"/>
          <p:cNvGrpSpPr>
            <a:grpSpLocks/>
          </p:cNvGrpSpPr>
          <p:nvPr/>
        </p:nvGrpSpPr>
        <p:grpSpPr bwMode="auto">
          <a:xfrm>
            <a:off x="4394200" y="4856163"/>
            <a:ext cx="879475" cy="157162"/>
            <a:chOff x="1584325" y="3527425"/>
            <a:chExt cx="1066800" cy="190500"/>
          </a:xfrm>
        </p:grpSpPr>
        <p:sp>
          <p:nvSpPr>
            <p:cNvPr id="11300" name="Freeform 72"/>
            <p:cNvSpPr>
              <a:spLocks/>
            </p:cNvSpPr>
            <p:nvPr/>
          </p:nvSpPr>
          <p:spPr bwMode="auto">
            <a:xfrm>
              <a:off x="1905000" y="3597275"/>
              <a:ext cx="98425" cy="111125"/>
            </a:xfrm>
            <a:custGeom>
              <a:avLst/>
              <a:gdLst>
                <a:gd name="T0" fmla="*/ 2147483646 w 62"/>
                <a:gd name="T1" fmla="*/ 2147483646 h 70"/>
                <a:gd name="T2" fmla="*/ 2147483646 w 62"/>
                <a:gd name="T3" fmla="*/ 2147483646 h 70"/>
                <a:gd name="T4" fmla="*/ 2147483646 w 62"/>
                <a:gd name="T5" fmla="*/ 2147483646 h 70"/>
                <a:gd name="T6" fmla="*/ 2147483646 w 62"/>
                <a:gd name="T7" fmla="*/ 2147483646 h 70"/>
                <a:gd name="T8" fmla="*/ 2147483646 w 62"/>
                <a:gd name="T9" fmla="*/ 2147483646 h 70"/>
                <a:gd name="T10" fmla="*/ 2147483646 w 62"/>
                <a:gd name="T11" fmla="*/ 2147483646 h 70"/>
                <a:gd name="T12" fmla="*/ 2147483646 w 62"/>
                <a:gd name="T13" fmla="*/ 2147483646 h 70"/>
                <a:gd name="T14" fmla="*/ 2147483646 w 62"/>
                <a:gd name="T15" fmla="*/ 2147483646 h 70"/>
                <a:gd name="T16" fmla="*/ 2147483646 w 62"/>
                <a:gd name="T17" fmla="*/ 2147483646 h 70"/>
                <a:gd name="T18" fmla="*/ 2147483646 w 62"/>
                <a:gd name="T19" fmla="*/ 2147483646 h 70"/>
                <a:gd name="T20" fmla="*/ 2147483646 w 62"/>
                <a:gd name="T21" fmla="*/ 2147483646 h 70"/>
                <a:gd name="T22" fmla="*/ 2147483646 w 62"/>
                <a:gd name="T23" fmla="*/ 2147483646 h 70"/>
                <a:gd name="T24" fmla="*/ 0 w 62"/>
                <a:gd name="T25" fmla="*/ 0 h 70"/>
                <a:gd name="T26" fmla="*/ 0 w 62"/>
                <a:gd name="T27" fmla="*/ 0 h 70"/>
                <a:gd name="T28" fmla="*/ 2147483646 w 62"/>
                <a:gd name="T29" fmla="*/ 2147483646 h 70"/>
                <a:gd name="T30" fmla="*/ 2147483646 w 62"/>
                <a:gd name="T31" fmla="*/ 2147483646 h 70"/>
                <a:gd name="T32" fmla="*/ 2147483646 w 62"/>
                <a:gd name="T33" fmla="*/ 2147483646 h 70"/>
                <a:gd name="T34" fmla="*/ 2147483646 w 62"/>
                <a:gd name="T35" fmla="*/ 2147483646 h 70"/>
                <a:gd name="T36" fmla="*/ 2147483646 w 62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70">
                  <a:moveTo>
                    <a:pt x="62" y="50"/>
                  </a:moveTo>
                  <a:lnTo>
                    <a:pt x="62" y="50"/>
                  </a:lnTo>
                  <a:lnTo>
                    <a:pt x="46" y="56"/>
                  </a:lnTo>
                  <a:lnTo>
                    <a:pt x="26" y="64"/>
                  </a:lnTo>
                  <a:lnTo>
                    <a:pt x="4" y="70"/>
                  </a:lnTo>
                  <a:lnTo>
                    <a:pt x="12" y="58"/>
                  </a:lnTo>
                  <a:lnTo>
                    <a:pt x="14" y="44"/>
                  </a:lnTo>
                  <a:lnTo>
                    <a:pt x="14" y="32"/>
                  </a:lnTo>
                  <a:lnTo>
                    <a:pt x="12" y="20"/>
                  </a:lnTo>
                  <a:lnTo>
                    <a:pt x="8" y="8"/>
                  </a:lnTo>
                  <a:lnTo>
                    <a:pt x="0" y="0"/>
                  </a:lnTo>
                  <a:lnTo>
                    <a:pt x="16" y="6"/>
                  </a:lnTo>
                  <a:lnTo>
                    <a:pt x="32" y="18"/>
                  </a:lnTo>
                  <a:lnTo>
                    <a:pt x="48" y="32"/>
                  </a:lnTo>
                  <a:lnTo>
                    <a:pt x="6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73"/>
            <p:cNvSpPr>
              <a:spLocks noEditPoints="1"/>
            </p:cNvSpPr>
            <p:nvPr/>
          </p:nvSpPr>
          <p:spPr bwMode="auto">
            <a:xfrm>
              <a:off x="1755775" y="3584575"/>
              <a:ext cx="171450" cy="133350"/>
            </a:xfrm>
            <a:custGeom>
              <a:avLst/>
              <a:gdLst>
                <a:gd name="T0" fmla="*/ 2147483646 w 108"/>
                <a:gd name="T1" fmla="*/ 2147483646 h 84"/>
                <a:gd name="T2" fmla="*/ 2147483646 w 108"/>
                <a:gd name="T3" fmla="*/ 2147483646 h 84"/>
                <a:gd name="T4" fmla="*/ 2147483646 w 108"/>
                <a:gd name="T5" fmla="*/ 2147483646 h 84"/>
                <a:gd name="T6" fmla="*/ 2147483646 w 108"/>
                <a:gd name="T7" fmla="*/ 2147483646 h 84"/>
                <a:gd name="T8" fmla="*/ 2147483646 w 108"/>
                <a:gd name="T9" fmla="*/ 2147483646 h 84"/>
                <a:gd name="T10" fmla="*/ 2147483646 w 108"/>
                <a:gd name="T11" fmla="*/ 2147483646 h 84"/>
                <a:gd name="T12" fmla="*/ 2147483646 w 108"/>
                <a:gd name="T13" fmla="*/ 2147483646 h 84"/>
                <a:gd name="T14" fmla="*/ 2147483646 w 108"/>
                <a:gd name="T15" fmla="*/ 2147483646 h 84"/>
                <a:gd name="T16" fmla="*/ 2147483646 w 108"/>
                <a:gd name="T17" fmla="*/ 2147483646 h 84"/>
                <a:gd name="T18" fmla="*/ 2147483646 w 108"/>
                <a:gd name="T19" fmla="*/ 2147483646 h 84"/>
                <a:gd name="T20" fmla="*/ 2147483646 w 108"/>
                <a:gd name="T21" fmla="*/ 2147483646 h 84"/>
                <a:gd name="T22" fmla="*/ 2147483646 w 108"/>
                <a:gd name="T23" fmla="*/ 2147483646 h 84"/>
                <a:gd name="T24" fmla="*/ 2147483646 w 108"/>
                <a:gd name="T25" fmla="*/ 2147483646 h 84"/>
                <a:gd name="T26" fmla="*/ 0 w 108"/>
                <a:gd name="T27" fmla="*/ 2147483646 h 84"/>
                <a:gd name="T28" fmla="*/ 0 w 108"/>
                <a:gd name="T29" fmla="*/ 2147483646 h 84"/>
                <a:gd name="T30" fmla="*/ 0 w 108"/>
                <a:gd name="T31" fmla="*/ 2147483646 h 84"/>
                <a:gd name="T32" fmla="*/ 2147483646 w 108"/>
                <a:gd name="T33" fmla="*/ 2147483646 h 84"/>
                <a:gd name="T34" fmla="*/ 2147483646 w 108"/>
                <a:gd name="T35" fmla="*/ 2147483646 h 84"/>
                <a:gd name="T36" fmla="*/ 2147483646 w 108"/>
                <a:gd name="T37" fmla="*/ 2147483646 h 84"/>
                <a:gd name="T38" fmla="*/ 2147483646 w 108"/>
                <a:gd name="T39" fmla="*/ 2147483646 h 84"/>
                <a:gd name="T40" fmla="*/ 2147483646 w 108"/>
                <a:gd name="T41" fmla="*/ 2147483646 h 84"/>
                <a:gd name="T42" fmla="*/ 2147483646 w 108"/>
                <a:gd name="T43" fmla="*/ 0 h 84"/>
                <a:gd name="T44" fmla="*/ 2147483646 w 108"/>
                <a:gd name="T45" fmla="*/ 0 h 84"/>
                <a:gd name="T46" fmla="*/ 2147483646 w 108"/>
                <a:gd name="T47" fmla="*/ 2147483646 h 84"/>
                <a:gd name="T48" fmla="*/ 2147483646 w 108"/>
                <a:gd name="T49" fmla="*/ 2147483646 h 84"/>
                <a:gd name="T50" fmla="*/ 2147483646 w 108"/>
                <a:gd name="T51" fmla="*/ 2147483646 h 84"/>
                <a:gd name="T52" fmla="*/ 2147483646 w 108"/>
                <a:gd name="T53" fmla="*/ 2147483646 h 84"/>
                <a:gd name="T54" fmla="*/ 2147483646 w 108"/>
                <a:gd name="T55" fmla="*/ 2147483646 h 84"/>
                <a:gd name="T56" fmla="*/ 2147483646 w 108"/>
                <a:gd name="T57" fmla="*/ 2147483646 h 84"/>
                <a:gd name="T58" fmla="*/ 2147483646 w 108"/>
                <a:gd name="T59" fmla="*/ 2147483646 h 84"/>
                <a:gd name="T60" fmla="*/ 2147483646 w 108"/>
                <a:gd name="T61" fmla="*/ 2147483646 h 84"/>
                <a:gd name="T62" fmla="*/ 2147483646 w 108"/>
                <a:gd name="T63" fmla="*/ 2147483646 h 84"/>
                <a:gd name="T64" fmla="*/ 2147483646 w 108"/>
                <a:gd name="T65" fmla="*/ 2147483646 h 84"/>
                <a:gd name="T66" fmla="*/ 2147483646 w 108"/>
                <a:gd name="T67" fmla="*/ 2147483646 h 84"/>
                <a:gd name="T68" fmla="*/ 2147483646 w 108"/>
                <a:gd name="T69" fmla="*/ 2147483646 h 84"/>
                <a:gd name="T70" fmla="*/ 2147483646 w 108"/>
                <a:gd name="T71" fmla="*/ 2147483646 h 84"/>
                <a:gd name="T72" fmla="*/ 2147483646 w 108"/>
                <a:gd name="T73" fmla="*/ 2147483646 h 84"/>
                <a:gd name="T74" fmla="*/ 2147483646 w 108"/>
                <a:gd name="T75" fmla="*/ 2147483646 h 84"/>
                <a:gd name="T76" fmla="*/ 2147483646 w 108"/>
                <a:gd name="T77" fmla="*/ 2147483646 h 84"/>
                <a:gd name="T78" fmla="*/ 2147483646 w 108"/>
                <a:gd name="T79" fmla="*/ 2147483646 h 84"/>
                <a:gd name="T80" fmla="*/ 2147483646 w 108"/>
                <a:gd name="T81" fmla="*/ 2147483646 h 84"/>
                <a:gd name="T82" fmla="*/ 2147483646 w 108"/>
                <a:gd name="T83" fmla="*/ 2147483646 h 84"/>
                <a:gd name="T84" fmla="*/ 2147483646 w 108"/>
                <a:gd name="T85" fmla="*/ 2147483646 h 84"/>
                <a:gd name="T86" fmla="*/ 2147483646 w 108"/>
                <a:gd name="T87" fmla="*/ 2147483646 h 84"/>
                <a:gd name="T88" fmla="*/ 2147483646 w 108"/>
                <a:gd name="T89" fmla="*/ 2147483646 h 84"/>
                <a:gd name="T90" fmla="*/ 2147483646 w 108"/>
                <a:gd name="T91" fmla="*/ 2147483646 h 84"/>
                <a:gd name="T92" fmla="*/ 2147483646 w 108"/>
                <a:gd name="T93" fmla="*/ 2147483646 h 84"/>
                <a:gd name="T94" fmla="*/ 2147483646 w 108"/>
                <a:gd name="T95" fmla="*/ 2147483646 h 84"/>
                <a:gd name="T96" fmla="*/ 2147483646 w 108"/>
                <a:gd name="T97" fmla="*/ 2147483646 h 84"/>
                <a:gd name="T98" fmla="*/ 2147483646 w 108"/>
                <a:gd name="T99" fmla="*/ 2147483646 h 84"/>
                <a:gd name="T100" fmla="*/ 2147483646 w 108"/>
                <a:gd name="T101" fmla="*/ 2147483646 h 84"/>
                <a:gd name="T102" fmla="*/ 2147483646 w 108"/>
                <a:gd name="T103" fmla="*/ 2147483646 h 84"/>
                <a:gd name="T104" fmla="*/ 2147483646 w 108"/>
                <a:gd name="T105" fmla="*/ 2147483646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" h="84">
                  <a:moveTo>
                    <a:pt x="108" y="52"/>
                  </a:moveTo>
                  <a:lnTo>
                    <a:pt x="108" y="52"/>
                  </a:lnTo>
                  <a:lnTo>
                    <a:pt x="106" y="66"/>
                  </a:lnTo>
                  <a:lnTo>
                    <a:pt x="98" y="78"/>
                  </a:lnTo>
                  <a:lnTo>
                    <a:pt x="70" y="84"/>
                  </a:lnTo>
                  <a:lnTo>
                    <a:pt x="56" y="84"/>
                  </a:lnTo>
                  <a:lnTo>
                    <a:pt x="44" y="84"/>
                  </a:lnTo>
                  <a:lnTo>
                    <a:pt x="10" y="78"/>
                  </a:lnTo>
                  <a:lnTo>
                    <a:pt x="6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6" y="18"/>
                  </a:lnTo>
                  <a:lnTo>
                    <a:pt x="12" y="10"/>
                  </a:lnTo>
                  <a:lnTo>
                    <a:pt x="18" y="4"/>
                  </a:lnTo>
                  <a:lnTo>
                    <a:pt x="36" y="0"/>
                  </a:lnTo>
                  <a:lnTo>
                    <a:pt x="54" y="0"/>
                  </a:lnTo>
                  <a:lnTo>
                    <a:pt x="74" y="2"/>
                  </a:lnTo>
                  <a:lnTo>
                    <a:pt x="94" y="8"/>
                  </a:lnTo>
                  <a:lnTo>
                    <a:pt x="102" y="16"/>
                  </a:lnTo>
                  <a:lnTo>
                    <a:pt x="106" y="28"/>
                  </a:lnTo>
                  <a:lnTo>
                    <a:pt x="108" y="40"/>
                  </a:lnTo>
                  <a:lnTo>
                    <a:pt x="108" y="52"/>
                  </a:lnTo>
                  <a:close/>
                  <a:moveTo>
                    <a:pt x="78" y="48"/>
                  </a:moveTo>
                  <a:lnTo>
                    <a:pt x="78" y="48"/>
                  </a:lnTo>
                  <a:lnTo>
                    <a:pt x="78" y="38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8" y="22"/>
                  </a:lnTo>
                  <a:lnTo>
                    <a:pt x="48" y="22"/>
                  </a:lnTo>
                  <a:lnTo>
                    <a:pt x="40" y="26"/>
                  </a:lnTo>
                  <a:lnTo>
                    <a:pt x="34" y="34"/>
                  </a:lnTo>
                  <a:lnTo>
                    <a:pt x="30" y="42"/>
                  </a:lnTo>
                  <a:lnTo>
                    <a:pt x="32" y="52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52" y="68"/>
                  </a:lnTo>
                  <a:lnTo>
                    <a:pt x="60" y="68"/>
                  </a:lnTo>
                  <a:lnTo>
                    <a:pt x="70" y="64"/>
                  </a:lnTo>
                  <a:lnTo>
                    <a:pt x="76" y="56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74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0 h 46"/>
                <a:gd name="T2" fmla="*/ 2147483646 w 48"/>
                <a:gd name="T3" fmla="*/ 0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0 w 48"/>
                <a:gd name="T31" fmla="*/ 2147483646 h 46"/>
                <a:gd name="T32" fmla="*/ 0 w 48"/>
                <a:gd name="T33" fmla="*/ 2147483646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0 h 46"/>
                <a:gd name="T40" fmla="*/ 2147483646 w 48"/>
                <a:gd name="T41" fmla="*/ 0 h 46"/>
                <a:gd name="T42" fmla="*/ 2147483646 w 48"/>
                <a:gd name="T43" fmla="*/ 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28" y="0"/>
                  </a:move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75"/>
            <p:cNvSpPr>
              <a:spLocks/>
            </p:cNvSpPr>
            <p:nvPr/>
          </p:nvSpPr>
          <p:spPr bwMode="auto">
            <a:xfrm>
              <a:off x="1647825" y="3590925"/>
              <a:ext cx="136525" cy="117475"/>
            </a:xfrm>
            <a:custGeom>
              <a:avLst/>
              <a:gdLst>
                <a:gd name="T0" fmla="*/ 2147483646 w 86"/>
                <a:gd name="T1" fmla="*/ 2147483646 h 74"/>
                <a:gd name="T2" fmla="*/ 2147483646 w 86"/>
                <a:gd name="T3" fmla="*/ 2147483646 h 74"/>
                <a:gd name="T4" fmla="*/ 2147483646 w 86"/>
                <a:gd name="T5" fmla="*/ 2147483646 h 74"/>
                <a:gd name="T6" fmla="*/ 2147483646 w 86"/>
                <a:gd name="T7" fmla="*/ 2147483646 h 74"/>
                <a:gd name="T8" fmla="*/ 2147483646 w 86"/>
                <a:gd name="T9" fmla="*/ 2147483646 h 74"/>
                <a:gd name="T10" fmla="*/ 2147483646 w 86"/>
                <a:gd name="T11" fmla="*/ 2147483646 h 74"/>
                <a:gd name="T12" fmla="*/ 2147483646 w 86"/>
                <a:gd name="T13" fmla="*/ 2147483646 h 74"/>
                <a:gd name="T14" fmla="*/ 2147483646 w 86"/>
                <a:gd name="T15" fmla="*/ 2147483646 h 74"/>
                <a:gd name="T16" fmla="*/ 0 w 86"/>
                <a:gd name="T17" fmla="*/ 2147483646 h 74"/>
                <a:gd name="T18" fmla="*/ 0 w 86"/>
                <a:gd name="T19" fmla="*/ 2147483646 h 74"/>
                <a:gd name="T20" fmla="*/ 2147483646 w 86"/>
                <a:gd name="T21" fmla="*/ 2147483646 h 74"/>
                <a:gd name="T22" fmla="*/ 2147483646 w 86"/>
                <a:gd name="T23" fmla="*/ 2147483646 h 74"/>
                <a:gd name="T24" fmla="*/ 2147483646 w 86"/>
                <a:gd name="T25" fmla="*/ 2147483646 h 74"/>
                <a:gd name="T26" fmla="*/ 2147483646 w 86"/>
                <a:gd name="T27" fmla="*/ 2147483646 h 74"/>
                <a:gd name="T28" fmla="*/ 2147483646 w 86"/>
                <a:gd name="T29" fmla="*/ 2147483646 h 74"/>
                <a:gd name="T30" fmla="*/ 2147483646 w 86"/>
                <a:gd name="T31" fmla="*/ 2147483646 h 74"/>
                <a:gd name="T32" fmla="*/ 2147483646 w 86"/>
                <a:gd name="T33" fmla="*/ 2147483646 h 74"/>
                <a:gd name="T34" fmla="*/ 2147483646 w 86"/>
                <a:gd name="T35" fmla="*/ 2147483646 h 74"/>
                <a:gd name="T36" fmla="*/ 2147483646 w 86"/>
                <a:gd name="T37" fmla="*/ 2147483646 h 74"/>
                <a:gd name="T38" fmla="*/ 2147483646 w 86"/>
                <a:gd name="T39" fmla="*/ 0 h 74"/>
                <a:gd name="T40" fmla="*/ 2147483646 w 86"/>
                <a:gd name="T41" fmla="*/ 0 h 74"/>
                <a:gd name="T42" fmla="*/ 2147483646 w 86"/>
                <a:gd name="T43" fmla="*/ 2147483646 h 74"/>
                <a:gd name="T44" fmla="*/ 2147483646 w 86"/>
                <a:gd name="T45" fmla="*/ 2147483646 h 74"/>
                <a:gd name="T46" fmla="*/ 2147483646 w 86"/>
                <a:gd name="T47" fmla="*/ 2147483646 h 74"/>
                <a:gd name="T48" fmla="*/ 2147483646 w 86"/>
                <a:gd name="T49" fmla="*/ 2147483646 h 74"/>
                <a:gd name="T50" fmla="*/ 2147483646 w 86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74">
                  <a:moveTo>
                    <a:pt x="68" y="34"/>
                  </a:moveTo>
                  <a:lnTo>
                    <a:pt x="68" y="34"/>
                  </a:lnTo>
                  <a:lnTo>
                    <a:pt x="68" y="46"/>
                  </a:lnTo>
                  <a:lnTo>
                    <a:pt x="70" y="56"/>
                  </a:lnTo>
                  <a:lnTo>
                    <a:pt x="74" y="66"/>
                  </a:lnTo>
                  <a:lnTo>
                    <a:pt x="78" y="74"/>
                  </a:lnTo>
                  <a:lnTo>
                    <a:pt x="24" y="60"/>
                  </a:lnTo>
                  <a:lnTo>
                    <a:pt x="0" y="52"/>
                  </a:lnTo>
                  <a:lnTo>
                    <a:pt x="4" y="52"/>
                  </a:lnTo>
                  <a:lnTo>
                    <a:pt x="12" y="48"/>
                  </a:lnTo>
                  <a:lnTo>
                    <a:pt x="24" y="40"/>
                  </a:lnTo>
                  <a:lnTo>
                    <a:pt x="28" y="34"/>
                  </a:lnTo>
                  <a:lnTo>
                    <a:pt x="34" y="26"/>
                  </a:lnTo>
                  <a:lnTo>
                    <a:pt x="40" y="20"/>
                  </a:lnTo>
                  <a:lnTo>
                    <a:pt x="52" y="12"/>
                  </a:lnTo>
                  <a:lnTo>
                    <a:pt x="68" y="6"/>
                  </a:lnTo>
                  <a:lnTo>
                    <a:pt x="86" y="0"/>
                  </a:lnTo>
                  <a:lnTo>
                    <a:pt x="80" y="6"/>
                  </a:lnTo>
                  <a:lnTo>
                    <a:pt x="74" y="14"/>
                  </a:lnTo>
                  <a:lnTo>
                    <a:pt x="70" y="2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76"/>
            <p:cNvSpPr>
              <a:spLocks/>
            </p:cNvSpPr>
            <p:nvPr/>
          </p:nvSpPr>
          <p:spPr bwMode="auto">
            <a:xfrm>
              <a:off x="1647825" y="358457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0 w 224"/>
                <a:gd name="T7" fmla="*/ 2147483646 h 84"/>
                <a:gd name="T8" fmla="*/ 0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2147483646 w 224"/>
                <a:gd name="T49" fmla="*/ 2147483646 h 84"/>
                <a:gd name="T50" fmla="*/ 2147483646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2147483646 w 224"/>
                <a:gd name="T71" fmla="*/ 2147483646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84">
                  <a:moveTo>
                    <a:pt x="78" y="78"/>
                  </a:moveTo>
                  <a:lnTo>
                    <a:pt x="78" y="78"/>
                  </a:lnTo>
                  <a:lnTo>
                    <a:pt x="24" y="6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12" y="52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86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62" y="8"/>
                  </a:lnTo>
                  <a:lnTo>
                    <a:pt x="178" y="14"/>
                  </a:lnTo>
                  <a:lnTo>
                    <a:pt x="194" y="26"/>
                  </a:lnTo>
                  <a:lnTo>
                    <a:pt x="210" y="40"/>
                  </a:lnTo>
                  <a:lnTo>
                    <a:pt x="224" y="58"/>
                  </a:lnTo>
                  <a:lnTo>
                    <a:pt x="208" y="64"/>
                  </a:lnTo>
                  <a:lnTo>
                    <a:pt x="188" y="72"/>
                  </a:lnTo>
                  <a:lnTo>
                    <a:pt x="166" y="78"/>
                  </a:lnTo>
                  <a:lnTo>
                    <a:pt x="138" y="84"/>
                  </a:lnTo>
                  <a:lnTo>
                    <a:pt x="124" y="84"/>
                  </a:lnTo>
                  <a:lnTo>
                    <a:pt x="112" y="84"/>
                  </a:lnTo>
                  <a:lnTo>
                    <a:pt x="78" y="7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77"/>
            <p:cNvSpPr>
              <a:spLocks/>
            </p:cNvSpPr>
            <p:nvPr/>
          </p:nvSpPr>
          <p:spPr bwMode="auto">
            <a:xfrm>
              <a:off x="1584325" y="3533775"/>
              <a:ext cx="241300" cy="161925"/>
            </a:xfrm>
            <a:custGeom>
              <a:avLst/>
              <a:gdLst>
                <a:gd name="T0" fmla="*/ 0 w 152"/>
                <a:gd name="T1" fmla="*/ 2147483646 h 102"/>
                <a:gd name="T2" fmla="*/ 0 w 152"/>
                <a:gd name="T3" fmla="*/ 2147483646 h 102"/>
                <a:gd name="T4" fmla="*/ 2147483646 w 152"/>
                <a:gd name="T5" fmla="*/ 2147483646 h 102"/>
                <a:gd name="T6" fmla="*/ 2147483646 w 152"/>
                <a:gd name="T7" fmla="*/ 2147483646 h 102"/>
                <a:gd name="T8" fmla="*/ 2147483646 w 152"/>
                <a:gd name="T9" fmla="*/ 2147483646 h 102"/>
                <a:gd name="T10" fmla="*/ 2147483646 w 152"/>
                <a:gd name="T11" fmla="*/ 2147483646 h 102"/>
                <a:gd name="T12" fmla="*/ 2147483646 w 152"/>
                <a:gd name="T13" fmla="*/ 2147483646 h 102"/>
                <a:gd name="T14" fmla="*/ 2147483646 w 152"/>
                <a:gd name="T15" fmla="*/ 2147483646 h 102"/>
                <a:gd name="T16" fmla="*/ 2147483646 w 152"/>
                <a:gd name="T17" fmla="*/ 2147483646 h 102"/>
                <a:gd name="T18" fmla="*/ 2147483646 w 152"/>
                <a:gd name="T19" fmla="*/ 2147483646 h 102"/>
                <a:gd name="T20" fmla="*/ 2147483646 w 152"/>
                <a:gd name="T21" fmla="*/ 2147483646 h 102"/>
                <a:gd name="T22" fmla="*/ 2147483646 w 152"/>
                <a:gd name="T23" fmla="*/ 2147483646 h 102"/>
                <a:gd name="T24" fmla="*/ 2147483646 w 152"/>
                <a:gd name="T25" fmla="*/ 0 h 102"/>
                <a:gd name="T26" fmla="*/ 2147483646 w 152"/>
                <a:gd name="T27" fmla="*/ 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" h="102">
                  <a:moveTo>
                    <a:pt x="0" y="102"/>
                  </a:moveTo>
                  <a:lnTo>
                    <a:pt x="0" y="102"/>
                  </a:lnTo>
                  <a:lnTo>
                    <a:pt x="20" y="80"/>
                  </a:lnTo>
                  <a:lnTo>
                    <a:pt x="38" y="56"/>
                  </a:lnTo>
                  <a:lnTo>
                    <a:pt x="58" y="32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78"/>
            <p:cNvSpPr>
              <a:spLocks/>
            </p:cNvSpPr>
            <p:nvPr/>
          </p:nvSpPr>
          <p:spPr bwMode="auto">
            <a:xfrm>
              <a:off x="1755775" y="3590925"/>
              <a:ext cx="28575" cy="117475"/>
            </a:xfrm>
            <a:custGeom>
              <a:avLst/>
              <a:gdLst>
                <a:gd name="T0" fmla="*/ 2147483646 w 18"/>
                <a:gd name="T1" fmla="*/ 2147483646 h 74"/>
                <a:gd name="T2" fmla="*/ 2147483646 w 18"/>
                <a:gd name="T3" fmla="*/ 2147483646 h 74"/>
                <a:gd name="T4" fmla="*/ 2147483646 w 18"/>
                <a:gd name="T5" fmla="*/ 2147483646 h 74"/>
                <a:gd name="T6" fmla="*/ 2147483646 w 18"/>
                <a:gd name="T7" fmla="*/ 2147483646 h 74"/>
                <a:gd name="T8" fmla="*/ 0 w 18"/>
                <a:gd name="T9" fmla="*/ 2147483646 h 74"/>
                <a:gd name="T10" fmla="*/ 0 w 18"/>
                <a:gd name="T11" fmla="*/ 2147483646 h 74"/>
                <a:gd name="T12" fmla="*/ 0 w 18"/>
                <a:gd name="T13" fmla="*/ 2147483646 h 74"/>
                <a:gd name="T14" fmla="*/ 2147483646 w 18"/>
                <a:gd name="T15" fmla="*/ 2147483646 h 74"/>
                <a:gd name="T16" fmla="*/ 2147483646 w 18"/>
                <a:gd name="T17" fmla="*/ 2147483646 h 74"/>
                <a:gd name="T18" fmla="*/ 2147483646 w 18"/>
                <a:gd name="T19" fmla="*/ 2147483646 h 74"/>
                <a:gd name="T20" fmla="*/ 2147483646 w 18"/>
                <a:gd name="T21" fmla="*/ 0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74">
                  <a:moveTo>
                    <a:pt x="10" y="74"/>
                  </a:moveTo>
                  <a:lnTo>
                    <a:pt x="10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79"/>
            <p:cNvSpPr>
              <a:spLocks/>
            </p:cNvSpPr>
            <p:nvPr/>
          </p:nvSpPr>
          <p:spPr bwMode="auto">
            <a:xfrm>
              <a:off x="1905000" y="3597275"/>
              <a:ext cx="22225" cy="111125"/>
            </a:xfrm>
            <a:custGeom>
              <a:avLst/>
              <a:gdLst>
                <a:gd name="T0" fmla="*/ 0 w 14"/>
                <a:gd name="T1" fmla="*/ 0 h 70"/>
                <a:gd name="T2" fmla="*/ 0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2147483646 w 14"/>
                <a:gd name="T9" fmla="*/ 2147483646 h 70"/>
                <a:gd name="T10" fmla="*/ 2147483646 w 14"/>
                <a:gd name="T11" fmla="*/ 2147483646 h 70"/>
                <a:gd name="T12" fmla="*/ 2147483646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0" y="0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2" y="20"/>
                  </a:lnTo>
                  <a:lnTo>
                    <a:pt x="14" y="32"/>
                  </a:lnTo>
                  <a:lnTo>
                    <a:pt x="14" y="44"/>
                  </a:lnTo>
                  <a:lnTo>
                    <a:pt x="12" y="58"/>
                  </a:lnTo>
                  <a:lnTo>
                    <a:pt x="4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80"/>
            <p:cNvSpPr>
              <a:spLocks/>
            </p:cNvSpPr>
            <p:nvPr/>
          </p:nvSpPr>
          <p:spPr bwMode="auto">
            <a:xfrm>
              <a:off x="1803400" y="3619500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0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6">
                  <a:moveTo>
                    <a:pt x="48" y="26"/>
                  </a:moveTo>
                  <a:lnTo>
                    <a:pt x="48" y="26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48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81"/>
            <p:cNvSpPr>
              <a:spLocks/>
            </p:cNvSpPr>
            <p:nvPr/>
          </p:nvSpPr>
          <p:spPr bwMode="auto">
            <a:xfrm>
              <a:off x="1803400" y="36131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0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0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82"/>
            <p:cNvSpPr>
              <a:spLocks/>
            </p:cNvSpPr>
            <p:nvPr/>
          </p:nvSpPr>
          <p:spPr bwMode="auto">
            <a:xfrm>
              <a:off x="2232025" y="3594100"/>
              <a:ext cx="95250" cy="111125"/>
            </a:xfrm>
            <a:custGeom>
              <a:avLst/>
              <a:gdLst>
                <a:gd name="T0" fmla="*/ 0 w 60"/>
                <a:gd name="T1" fmla="*/ 2147483646 h 70"/>
                <a:gd name="T2" fmla="*/ 0 w 60"/>
                <a:gd name="T3" fmla="*/ 2147483646 h 70"/>
                <a:gd name="T4" fmla="*/ 2147483646 w 60"/>
                <a:gd name="T5" fmla="*/ 2147483646 h 70"/>
                <a:gd name="T6" fmla="*/ 2147483646 w 60"/>
                <a:gd name="T7" fmla="*/ 2147483646 h 70"/>
                <a:gd name="T8" fmla="*/ 2147483646 w 60"/>
                <a:gd name="T9" fmla="*/ 2147483646 h 70"/>
                <a:gd name="T10" fmla="*/ 2147483646 w 60"/>
                <a:gd name="T11" fmla="*/ 2147483646 h 70"/>
                <a:gd name="T12" fmla="*/ 2147483646 w 60"/>
                <a:gd name="T13" fmla="*/ 2147483646 h 70"/>
                <a:gd name="T14" fmla="*/ 2147483646 w 60"/>
                <a:gd name="T15" fmla="*/ 2147483646 h 70"/>
                <a:gd name="T16" fmla="*/ 2147483646 w 60"/>
                <a:gd name="T17" fmla="*/ 2147483646 h 70"/>
                <a:gd name="T18" fmla="*/ 2147483646 w 60"/>
                <a:gd name="T19" fmla="*/ 2147483646 h 70"/>
                <a:gd name="T20" fmla="*/ 2147483646 w 60"/>
                <a:gd name="T21" fmla="*/ 2147483646 h 70"/>
                <a:gd name="T22" fmla="*/ 2147483646 w 60"/>
                <a:gd name="T23" fmla="*/ 2147483646 h 70"/>
                <a:gd name="T24" fmla="*/ 2147483646 w 60"/>
                <a:gd name="T25" fmla="*/ 0 h 70"/>
                <a:gd name="T26" fmla="*/ 2147483646 w 60"/>
                <a:gd name="T27" fmla="*/ 0 h 70"/>
                <a:gd name="T28" fmla="*/ 2147483646 w 60"/>
                <a:gd name="T29" fmla="*/ 2147483646 h 70"/>
                <a:gd name="T30" fmla="*/ 2147483646 w 60"/>
                <a:gd name="T31" fmla="*/ 2147483646 h 70"/>
                <a:gd name="T32" fmla="*/ 2147483646 w 60"/>
                <a:gd name="T33" fmla="*/ 2147483646 h 70"/>
                <a:gd name="T34" fmla="*/ 0 w 60"/>
                <a:gd name="T35" fmla="*/ 2147483646 h 70"/>
                <a:gd name="T36" fmla="*/ 0 w 60"/>
                <a:gd name="T37" fmla="*/ 2147483646 h 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70">
                  <a:moveTo>
                    <a:pt x="0" y="54"/>
                  </a:moveTo>
                  <a:lnTo>
                    <a:pt x="0" y="54"/>
                  </a:lnTo>
                  <a:lnTo>
                    <a:pt x="16" y="60"/>
                  </a:lnTo>
                  <a:lnTo>
                    <a:pt x="36" y="66"/>
                  </a:lnTo>
                  <a:lnTo>
                    <a:pt x="58" y="70"/>
                  </a:lnTo>
                  <a:lnTo>
                    <a:pt x="50" y="58"/>
                  </a:lnTo>
                  <a:lnTo>
                    <a:pt x="46" y="44"/>
                  </a:lnTo>
                  <a:lnTo>
                    <a:pt x="46" y="32"/>
                  </a:lnTo>
                  <a:lnTo>
                    <a:pt x="48" y="20"/>
                  </a:lnTo>
                  <a:lnTo>
                    <a:pt x="52" y="10"/>
                  </a:lnTo>
                  <a:lnTo>
                    <a:pt x="60" y="0"/>
                  </a:lnTo>
                  <a:lnTo>
                    <a:pt x="42" y="8"/>
                  </a:lnTo>
                  <a:lnTo>
                    <a:pt x="28" y="20"/>
                  </a:lnTo>
                  <a:lnTo>
                    <a:pt x="12" y="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83"/>
            <p:cNvSpPr>
              <a:spLocks noEditPoints="1"/>
            </p:cNvSpPr>
            <p:nvPr/>
          </p:nvSpPr>
          <p:spPr bwMode="auto">
            <a:xfrm>
              <a:off x="2305050" y="3578225"/>
              <a:ext cx="174625" cy="133350"/>
            </a:xfrm>
            <a:custGeom>
              <a:avLst/>
              <a:gdLst>
                <a:gd name="T0" fmla="*/ 0 w 110"/>
                <a:gd name="T1" fmla="*/ 2147483646 h 84"/>
                <a:gd name="T2" fmla="*/ 0 w 110"/>
                <a:gd name="T3" fmla="*/ 2147483646 h 84"/>
                <a:gd name="T4" fmla="*/ 2147483646 w 110"/>
                <a:gd name="T5" fmla="*/ 2147483646 h 84"/>
                <a:gd name="T6" fmla="*/ 2147483646 w 110"/>
                <a:gd name="T7" fmla="*/ 2147483646 h 84"/>
                <a:gd name="T8" fmla="*/ 2147483646 w 110"/>
                <a:gd name="T9" fmla="*/ 2147483646 h 84"/>
                <a:gd name="T10" fmla="*/ 2147483646 w 110"/>
                <a:gd name="T11" fmla="*/ 2147483646 h 84"/>
                <a:gd name="T12" fmla="*/ 2147483646 w 110"/>
                <a:gd name="T13" fmla="*/ 2147483646 h 84"/>
                <a:gd name="T14" fmla="*/ 2147483646 w 110"/>
                <a:gd name="T15" fmla="*/ 2147483646 h 84"/>
                <a:gd name="T16" fmla="*/ 2147483646 w 110"/>
                <a:gd name="T17" fmla="*/ 2147483646 h 84"/>
                <a:gd name="T18" fmla="*/ 2147483646 w 110"/>
                <a:gd name="T19" fmla="*/ 2147483646 h 84"/>
                <a:gd name="T20" fmla="*/ 2147483646 w 110"/>
                <a:gd name="T21" fmla="*/ 2147483646 h 84"/>
                <a:gd name="T22" fmla="*/ 2147483646 w 110"/>
                <a:gd name="T23" fmla="*/ 2147483646 h 84"/>
                <a:gd name="T24" fmla="*/ 2147483646 w 110"/>
                <a:gd name="T25" fmla="*/ 2147483646 h 84"/>
                <a:gd name="T26" fmla="*/ 2147483646 w 110"/>
                <a:gd name="T27" fmla="*/ 2147483646 h 84"/>
                <a:gd name="T28" fmla="*/ 2147483646 w 110"/>
                <a:gd name="T29" fmla="*/ 2147483646 h 84"/>
                <a:gd name="T30" fmla="*/ 2147483646 w 110"/>
                <a:gd name="T31" fmla="*/ 2147483646 h 84"/>
                <a:gd name="T32" fmla="*/ 2147483646 w 110"/>
                <a:gd name="T33" fmla="*/ 2147483646 h 84"/>
                <a:gd name="T34" fmla="*/ 2147483646 w 110"/>
                <a:gd name="T35" fmla="*/ 2147483646 h 84"/>
                <a:gd name="T36" fmla="*/ 2147483646 w 110"/>
                <a:gd name="T37" fmla="*/ 2147483646 h 84"/>
                <a:gd name="T38" fmla="*/ 2147483646 w 110"/>
                <a:gd name="T39" fmla="*/ 2147483646 h 84"/>
                <a:gd name="T40" fmla="*/ 2147483646 w 110"/>
                <a:gd name="T41" fmla="*/ 2147483646 h 84"/>
                <a:gd name="T42" fmla="*/ 2147483646 w 110"/>
                <a:gd name="T43" fmla="*/ 2147483646 h 84"/>
                <a:gd name="T44" fmla="*/ 2147483646 w 110"/>
                <a:gd name="T45" fmla="*/ 0 h 84"/>
                <a:gd name="T46" fmla="*/ 2147483646 w 110"/>
                <a:gd name="T47" fmla="*/ 0 h 84"/>
                <a:gd name="T48" fmla="*/ 2147483646 w 110"/>
                <a:gd name="T49" fmla="*/ 2147483646 h 84"/>
                <a:gd name="T50" fmla="*/ 2147483646 w 110"/>
                <a:gd name="T51" fmla="*/ 2147483646 h 84"/>
                <a:gd name="T52" fmla="*/ 2147483646 w 110"/>
                <a:gd name="T53" fmla="*/ 2147483646 h 84"/>
                <a:gd name="T54" fmla="*/ 2147483646 w 110"/>
                <a:gd name="T55" fmla="*/ 2147483646 h 84"/>
                <a:gd name="T56" fmla="*/ 2147483646 w 110"/>
                <a:gd name="T57" fmla="*/ 2147483646 h 84"/>
                <a:gd name="T58" fmla="*/ 0 w 110"/>
                <a:gd name="T59" fmla="*/ 2147483646 h 84"/>
                <a:gd name="T60" fmla="*/ 0 w 110"/>
                <a:gd name="T61" fmla="*/ 2147483646 h 84"/>
                <a:gd name="T62" fmla="*/ 0 w 110"/>
                <a:gd name="T63" fmla="*/ 2147483646 h 84"/>
                <a:gd name="T64" fmla="*/ 2147483646 w 110"/>
                <a:gd name="T65" fmla="*/ 2147483646 h 84"/>
                <a:gd name="T66" fmla="*/ 2147483646 w 110"/>
                <a:gd name="T67" fmla="*/ 2147483646 h 84"/>
                <a:gd name="T68" fmla="*/ 2147483646 w 110"/>
                <a:gd name="T69" fmla="*/ 2147483646 h 84"/>
                <a:gd name="T70" fmla="*/ 2147483646 w 110"/>
                <a:gd name="T71" fmla="*/ 2147483646 h 84"/>
                <a:gd name="T72" fmla="*/ 2147483646 w 110"/>
                <a:gd name="T73" fmla="*/ 2147483646 h 84"/>
                <a:gd name="T74" fmla="*/ 2147483646 w 110"/>
                <a:gd name="T75" fmla="*/ 2147483646 h 84"/>
                <a:gd name="T76" fmla="*/ 2147483646 w 110"/>
                <a:gd name="T77" fmla="*/ 2147483646 h 84"/>
                <a:gd name="T78" fmla="*/ 2147483646 w 110"/>
                <a:gd name="T79" fmla="*/ 2147483646 h 84"/>
                <a:gd name="T80" fmla="*/ 2147483646 w 110"/>
                <a:gd name="T81" fmla="*/ 2147483646 h 84"/>
                <a:gd name="T82" fmla="*/ 2147483646 w 110"/>
                <a:gd name="T83" fmla="*/ 2147483646 h 84"/>
                <a:gd name="T84" fmla="*/ 2147483646 w 110"/>
                <a:gd name="T85" fmla="*/ 2147483646 h 84"/>
                <a:gd name="T86" fmla="*/ 2147483646 w 110"/>
                <a:gd name="T87" fmla="*/ 2147483646 h 84"/>
                <a:gd name="T88" fmla="*/ 2147483646 w 110"/>
                <a:gd name="T89" fmla="*/ 2147483646 h 84"/>
                <a:gd name="T90" fmla="*/ 2147483646 w 110"/>
                <a:gd name="T91" fmla="*/ 2147483646 h 84"/>
                <a:gd name="T92" fmla="*/ 2147483646 w 110"/>
                <a:gd name="T93" fmla="*/ 2147483646 h 84"/>
                <a:gd name="T94" fmla="*/ 2147483646 w 110"/>
                <a:gd name="T95" fmla="*/ 2147483646 h 84"/>
                <a:gd name="T96" fmla="*/ 2147483646 w 110"/>
                <a:gd name="T97" fmla="*/ 2147483646 h 84"/>
                <a:gd name="T98" fmla="*/ 2147483646 w 110"/>
                <a:gd name="T99" fmla="*/ 2147483646 h 84"/>
                <a:gd name="T100" fmla="*/ 2147483646 w 110"/>
                <a:gd name="T101" fmla="*/ 2147483646 h 84"/>
                <a:gd name="T102" fmla="*/ 2147483646 w 110"/>
                <a:gd name="T103" fmla="*/ 2147483646 h 84"/>
                <a:gd name="T104" fmla="*/ 2147483646 w 110"/>
                <a:gd name="T105" fmla="*/ 2147483646 h 84"/>
                <a:gd name="T106" fmla="*/ 2147483646 w 110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" h="84">
                  <a:moveTo>
                    <a:pt x="0" y="54"/>
                  </a:moveTo>
                  <a:lnTo>
                    <a:pt x="0" y="54"/>
                  </a:lnTo>
                  <a:lnTo>
                    <a:pt x="4" y="68"/>
                  </a:lnTo>
                  <a:lnTo>
                    <a:pt x="12" y="80"/>
                  </a:lnTo>
                  <a:lnTo>
                    <a:pt x="40" y="84"/>
                  </a:lnTo>
                  <a:lnTo>
                    <a:pt x="54" y="84"/>
                  </a:lnTo>
                  <a:lnTo>
                    <a:pt x="68" y="84"/>
                  </a:lnTo>
                  <a:lnTo>
                    <a:pt x="100" y="76"/>
                  </a:lnTo>
                  <a:lnTo>
                    <a:pt x="104" y="68"/>
                  </a:lnTo>
                  <a:lnTo>
                    <a:pt x="108" y="58"/>
                  </a:lnTo>
                  <a:lnTo>
                    <a:pt x="110" y="48"/>
                  </a:lnTo>
                  <a:lnTo>
                    <a:pt x="108" y="36"/>
                  </a:lnTo>
                  <a:lnTo>
                    <a:pt x="106" y="26"/>
                  </a:lnTo>
                  <a:lnTo>
                    <a:pt x="102" y="18"/>
                  </a:lnTo>
                  <a:lnTo>
                    <a:pt x="96" y="8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2" y="0"/>
                  </a:lnTo>
                  <a:lnTo>
                    <a:pt x="32" y="4"/>
                  </a:lnTo>
                  <a:lnTo>
                    <a:pt x="14" y="10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4"/>
                  </a:lnTo>
                  <a:close/>
                  <a:moveTo>
                    <a:pt x="32" y="50"/>
                  </a:moveTo>
                  <a:lnTo>
                    <a:pt x="32" y="50"/>
                  </a:lnTo>
                  <a:lnTo>
                    <a:pt x="32" y="40"/>
                  </a:lnTo>
                  <a:lnTo>
                    <a:pt x="36" y="32"/>
                  </a:lnTo>
                  <a:lnTo>
                    <a:pt x="42" y="26"/>
                  </a:lnTo>
                  <a:lnTo>
                    <a:pt x="50" y="22"/>
                  </a:lnTo>
                  <a:lnTo>
                    <a:pt x="60" y="22"/>
                  </a:lnTo>
                  <a:lnTo>
                    <a:pt x="68" y="26"/>
                  </a:lnTo>
                  <a:lnTo>
                    <a:pt x="74" y="32"/>
                  </a:lnTo>
                  <a:lnTo>
                    <a:pt x="78" y="42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50" y="68"/>
                  </a:lnTo>
                  <a:lnTo>
                    <a:pt x="40" y="66"/>
                  </a:lnTo>
                  <a:lnTo>
                    <a:pt x="34" y="58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799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84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2147483646 w 46"/>
                <a:gd name="T1" fmla="*/ 0 h 48"/>
                <a:gd name="T2" fmla="*/ 2147483646 w 46"/>
                <a:gd name="T3" fmla="*/ 0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0 w 46"/>
                <a:gd name="T9" fmla="*/ 2147483646 h 48"/>
                <a:gd name="T10" fmla="*/ 0 w 46"/>
                <a:gd name="T11" fmla="*/ 2147483646 h 48"/>
                <a:gd name="T12" fmla="*/ 0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2147483646 h 48"/>
                <a:gd name="T32" fmla="*/ 2147483646 w 46"/>
                <a:gd name="T33" fmla="*/ 2147483646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0 h 48"/>
                <a:gd name="T40" fmla="*/ 2147483646 w 46"/>
                <a:gd name="T41" fmla="*/ 0 h 48"/>
                <a:gd name="T42" fmla="*/ 2147483646 w 46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18" y="0"/>
                  </a:move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85"/>
            <p:cNvSpPr>
              <a:spLocks/>
            </p:cNvSpPr>
            <p:nvPr/>
          </p:nvSpPr>
          <p:spPr bwMode="auto">
            <a:xfrm>
              <a:off x="2444750" y="3581400"/>
              <a:ext cx="142875" cy="117475"/>
            </a:xfrm>
            <a:custGeom>
              <a:avLst/>
              <a:gdLst>
                <a:gd name="T0" fmla="*/ 2147483646 w 90"/>
                <a:gd name="T1" fmla="*/ 2147483646 h 74"/>
                <a:gd name="T2" fmla="*/ 2147483646 w 90"/>
                <a:gd name="T3" fmla="*/ 2147483646 h 74"/>
                <a:gd name="T4" fmla="*/ 2147483646 w 90"/>
                <a:gd name="T5" fmla="*/ 2147483646 h 74"/>
                <a:gd name="T6" fmla="*/ 2147483646 w 90"/>
                <a:gd name="T7" fmla="*/ 2147483646 h 74"/>
                <a:gd name="T8" fmla="*/ 2147483646 w 90"/>
                <a:gd name="T9" fmla="*/ 2147483646 h 74"/>
                <a:gd name="T10" fmla="*/ 2147483646 w 90"/>
                <a:gd name="T11" fmla="*/ 2147483646 h 74"/>
                <a:gd name="T12" fmla="*/ 2147483646 w 90"/>
                <a:gd name="T13" fmla="*/ 2147483646 h 74"/>
                <a:gd name="T14" fmla="*/ 2147483646 w 90"/>
                <a:gd name="T15" fmla="*/ 2147483646 h 74"/>
                <a:gd name="T16" fmla="*/ 2147483646 w 90"/>
                <a:gd name="T17" fmla="*/ 2147483646 h 74"/>
                <a:gd name="T18" fmla="*/ 2147483646 w 90"/>
                <a:gd name="T19" fmla="*/ 2147483646 h 74"/>
                <a:gd name="T20" fmla="*/ 2147483646 w 90"/>
                <a:gd name="T21" fmla="*/ 2147483646 h 74"/>
                <a:gd name="T22" fmla="*/ 2147483646 w 90"/>
                <a:gd name="T23" fmla="*/ 2147483646 h 74"/>
                <a:gd name="T24" fmla="*/ 2147483646 w 90"/>
                <a:gd name="T25" fmla="*/ 2147483646 h 74"/>
                <a:gd name="T26" fmla="*/ 2147483646 w 90"/>
                <a:gd name="T27" fmla="*/ 2147483646 h 74"/>
                <a:gd name="T28" fmla="*/ 2147483646 w 90"/>
                <a:gd name="T29" fmla="*/ 2147483646 h 74"/>
                <a:gd name="T30" fmla="*/ 2147483646 w 90"/>
                <a:gd name="T31" fmla="*/ 2147483646 h 74"/>
                <a:gd name="T32" fmla="*/ 2147483646 w 90"/>
                <a:gd name="T33" fmla="*/ 2147483646 h 74"/>
                <a:gd name="T34" fmla="*/ 2147483646 w 90"/>
                <a:gd name="T35" fmla="*/ 2147483646 h 74"/>
                <a:gd name="T36" fmla="*/ 2147483646 w 90"/>
                <a:gd name="T37" fmla="*/ 2147483646 h 74"/>
                <a:gd name="T38" fmla="*/ 0 w 90"/>
                <a:gd name="T39" fmla="*/ 0 h 74"/>
                <a:gd name="T40" fmla="*/ 0 w 90"/>
                <a:gd name="T41" fmla="*/ 0 h 74"/>
                <a:gd name="T42" fmla="*/ 2147483646 w 90"/>
                <a:gd name="T43" fmla="*/ 2147483646 h 74"/>
                <a:gd name="T44" fmla="*/ 2147483646 w 90"/>
                <a:gd name="T45" fmla="*/ 2147483646 h 74"/>
                <a:gd name="T46" fmla="*/ 2147483646 w 90"/>
                <a:gd name="T47" fmla="*/ 2147483646 h 74"/>
                <a:gd name="T48" fmla="*/ 2147483646 w 90"/>
                <a:gd name="T49" fmla="*/ 2147483646 h 74"/>
                <a:gd name="T50" fmla="*/ 2147483646 w 90"/>
                <a:gd name="T51" fmla="*/ 2147483646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74">
                  <a:moveTo>
                    <a:pt x="20" y="34"/>
                  </a:moveTo>
                  <a:lnTo>
                    <a:pt x="20" y="34"/>
                  </a:lnTo>
                  <a:lnTo>
                    <a:pt x="22" y="46"/>
                  </a:lnTo>
                  <a:lnTo>
                    <a:pt x="20" y="56"/>
                  </a:lnTo>
                  <a:lnTo>
                    <a:pt x="16" y="66"/>
                  </a:lnTo>
                  <a:lnTo>
                    <a:pt x="12" y="74"/>
                  </a:lnTo>
                  <a:lnTo>
                    <a:pt x="66" y="58"/>
                  </a:lnTo>
                  <a:lnTo>
                    <a:pt x="90" y="48"/>
                  </a:lnTo>
                  <a:lnTo>
                    <a:pt x="86" y="48"/>
                  </a:lnTo>
                  <a:lnTo>
                    <a:pt x="76" y="44"/>
                  </a:lnTo>
                  <a:lnTo>
                    <a:pt x="66" y="36"/>
                  </a:lnTo>
                  <a:lnTo>
                    <a:pt x="60" y="32"/>
                  </a:lnTo>
                  <a:lnTo>
                    <a:pt x="54" y="24"/>
                  </a:lnTo>
                  <a:lnTo>
                    <a:pt x="48" y="18"/>
                  </a:lnTo>
                  <a:lnTo>
                    <a:pt x="36" y="12"/>
                  </a:lnTo>
                  <a:lnTo>
                    <a:pt x="20" y="4"/>
                  </a:lnTo>
                  <a:lnTo>
                    <a:pt x="0" y="0"/>
                  </a:lnTo>
                  <a:lnTo>
                    <a:pt x="8" y="6"/>
                  </a:lnTo>
                  <a:lnTo>
                    <a:pt x="14" y="16"/>
                  </a:lnTo>
                  <a:lnTo>
                    <a:pt x="18" y="24"/>
                  </a:lnTo>
                  <a:lnTo>
                    <a:pt x="2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Freeform 86"/>
            <p:cNvSpPr>
              <a:spLocks/>
            </p:cNvSpPr>
            <p:nvPr/>
          </p:nvSpPr>
          <p:spPr bwMode="auto">
            <a:xfrm>
              <a:off x="2232025" y="3578225"/>
              <a:ext cx="355600" cy="133350"/>
            </a:xfrm>
            <a:custGeom>
              <a:avLst/>
              <a:gdLst>
                <a:gd name="T0" fmla="*/ 2147483646 w 224"/>
                <a:gd name="T1" fmla="*/ 2147483646 h 84"/>
                <a:gd name="T2" fmla="*/ 2147483646 w 224"/>
                <a:gd name="T3" fmla="*/ 2147483646 h 84"/>
                <a:gd name="T4" fmla="*/ 2147483646 w 224"/>
                <a:gd name="T5" fmla="*/ 2147483646 h 84"/>
                <a:gd name="T6" fmla="*/ 2147483646 w 224"/>
                <a:gd name="T7" fmla="*/ 2147483646 h 84"/>
                <a:gd name="T8" fmla="*/ 2147483646 w 224"/>
                <a:gd name="T9" fmla="*/ 2147483646 h 84"/>
                <a:gd name="T10" fmla="*/ 2147483646 w 224"/>
                <a:gd name="T11" fmla="*/ 2147483646 h 84"/>
                <a:gd name="T12" fmla="*/ 2147483646 w 224"/>
                <a:gd name="T13" fmla="*/ 2147483646 h 84"/>
                <a:gd name="T14" fmla="*/ 2147483646 w 224"/>
                <a:gd name="T15" fmla="*/ 2147483646 h 84"/>
                <a:gd name="T16" fmla="*/ 2147483646 w 224"/>
                <a:gd name="T17" fmla="*/ 2147483646 h 84"/>
                <a:gd name="T18" fmla="*/ 2147483646 w 224"/>
                <a:gd name="T19" fmla="*/ 2147483646 h 84"/>
                <a:gd name="T20" fmla="*/ 2147483646 w 224"/>
                <a:gd name="T21" fmla="*/ 2147483646 h 84"/>
                <a:gd name="T22" fmla="*/ 2147483646 w 224"/>
                <a:gd name="T23" fmla="*/ 2147483646 h 84"/>
                <a:gd name="T24" fmla="*/ 2147483646 w 224"/>
                <a:gd name="T25" fmla="*/ 2147483646 h 84"/>
                <a:gd name="T26" fmla="*/ 2147483646 w 224"/>
                <a:gd name="T27" fmla="*/ 2147483646 h 84"/>
                <a:gd name="T28" fmla="*/ 2147483646 w 224"/>
                <a:gd name="T29" fmla="*/ 2147483646 h 84"/>
                <a:gd name="T30" fmla="*/ 2147483646 w 224"/>
                <a:gd name="T31" fmla="*/ 2147483646 h 84"/>
                <a:gd name="T32" fmla="*/ 2147483646 w 224"/>
                <a:gd name="T33" fmla="*/ 0 h 84"/>
                <a:gd name="T34" fmla="*/ 2147483646 w 224"/>
                <a:gd name="T35" fmla="*/ 0 h 84"/>
                <a:gd name="T36" fmla="*/ 2147483646 w 224"/>
                <a:gd name="T37" fmla="*/ 2147483646 h 84"/>
                <a:gd name="T38" fmla="*/ 2147483646 w 224"/>
                <a:gd name="T39" fmla="*/ 2147483646 h 84"/>
                <a:gd name="T40" fmla="*/ 2147483646 w 224"/>
                <a:gd name="T41" fmla="*/ 2147483646 h 84"/>
                <a:gd name="T42" fmla="*/ 2147483646 w 224"/>
                <a:gd name="T43" fmla="*/ 2147483646 h 84"/>
                <a:gd name="T44" fmla="*/ 2147483646 w 224"/>
                <a:gd name="T45" fmla="*/ 2147483646 h 84"/>
                <a:gd name="T46" fmla="*/ 2147483646 w 224"/>
                <a:gd name="T47" fmla="*/ 2147483646 h 84"/>
                <a:gd name="T48" fmla="*/ 0 w 224"/>
                <a:gd name="T49" fmla="*/ 2147483646 h 84"/>
                <a:gd name="T50" fmla="*/ 0 w 224"/>
                <a:gd name="T51" fmla="*/ 2147483646 h 84"/>
                <a:gd name="T52" fmla="*/ 2147483646 w 224"/>
                <a:gd name="T53" fmla="*/ 2147483646 h 84"/>
                <a:gd name="T54" fmla="*/ 2147483646 w 224"/>
                <a:gd name="T55" fmla="*/ 2147483646 h 84"/>
                <a:gd name="T56" fmla="*/ 2147483646 w 224"/>
                <a:gd name="T57" fmla="*/ 2147483646 h 84"/>
                <a:gd name="T58" fmla="*/ 2147483646 w 224"/>
                <a:gd name="T59" fmla="*/ 2147483646 h 84"/>
                <a:gd name="T60" fmla="*/ 2147483646 w 224"/>
                <a:gd name="T61" fmla="*/ 2147483646 h 84"/>
                <a:gd name="T62" fmla="*/ 2147483646 w 224"/>
                <a:gd name="T63" fmla="*/ 2147483646 h 84"/>
                <a:gd name="T64" fmla="*/ 2147483646 w 224"/>
                <a:gd name="T65" fmla="*/ 2147483646 h 84"/>
                <a:gd name="T66" fmla="*/ 2147483646 w 224"/>
                <a:gd name="T67" fmla="*/ 2147483646 h 84"/>
                <a:gd name="T68" fmla="*/ 2147483646 w 224"/>
                <a:gd name="T69" fmla="*/ 2147483646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84">
                  <a:moveTo>
                    <a:pt x="146" y="76"/>
                  </a:moveTo>
                  <a:lnTo>
                    <a:pt x="146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20" y="50"/>
                  </a:lnTo>
                  <a:lnTo>
                    <a:pt x="210" y="46"/>
                  </a:lnTo>
                  <a:lnTo>
                    <a:pt x="200" y="38"/>
                  </a:lnTo>
                  <a:lnTo>
                    <a:pt x="194" y="34"/>
                  </a:lnTo>
                  <a:lnTo>
                    <a:pt x="188" y="26"/>
                  </a:lnTo>
                  <a:lnTo>
                    <a:pt x="182" y="20"/>
                  </a:lnTo>
                  <a:lnTo>
                    <a:pt x="170" y="14"/>
                  </a:lnTo>
                  <a:lnTo>
                    <a:pt x="154" y="6"/>
                  </a:lnTo>
                  <a:lnTo>
                    <a:pt x="134" y="2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12" y="44"/>
                  </a:lnTo>
                  <a:lnTo>
                    <a:pt x="0" y="64"/>
                  </a:lnTo>
                  <a:lnTo>
                    <a:pt x="16" y="70"/>
                  </a:lnTo>
                  <a:lnTo>
                    <a:pt x="36" y="76"/>
                  </a:lnTo>
                  <a:lnTo>
                    <a:pt x="58" y="80"/>
                  </a:lnTo>
                  <a:lnTo>
                    <a:pt x="86" y="84"/>
                  </a:lnTo>
                  <a:lnTo>
                    <a:pt x="100" y="84"/>
                  </a:lnTo>
                  <a:lnTo>
                    <a:pt x="114" y="84"/>
                  </a:lnTo>
                  <a:lnTo>
                    <a:pt x="146" y="76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87"/>
            <p:cNvSpPr>
              <a:spLocks/>
            </p:cNvSpPr>
            <p:nvPr/>
          </p:nvSpPr>
          <p:spPr bwMode="auto">
            <a:xfrm>
              <a:off x="2390775" y="3527425"/>
              <a:ext cx="260350" cy="149225"/>
            </a:xfrm>
            <a:custGeom>
              <a:avLst/>
              <a:gdLst>
                <a:gd name="T0" fmla="*/ 2147483646 w 164"/>
                <a:gd name="T1" fmla="*/ 2147483646 h 94"/>
                <a:gd name="T2" fmla="*/ 2147483646 w 164"/>
                <a:gd name="T3" fmla="*/ 2147483646 h 94"/>
                <a:gd name="T4" fmla="*/ 2147483646 w 164"/>
                <a:gd name="T5" fmla="*/ 2147483646 h 94"/>
                <a:gd name="T6" fmla="*/ 2147483646 w 164"/>
                <a:gd name="T7" fmla="*/ 2147483646 h 94"/>
                <a:gd name="T8" fmla="*/ 2147483646 w 164"/>
                <a:gd name="T9" fmla="*/ 2147483646 h 94"/>
                <a:gd name="T10" fmla="*/ 2147483646 w 164"/>
                <a:gd name="T11" fmla="*/ 2147483646 h 94"/>
                <a:gd name="T12" fmla="*/ 2147483646 w 164"/>
                <a:gd name="T13" fmla="*/ 2147483646 h 94"/>
                <a:gd name="T14" fmla="*/ 2147483646 w 164"/>
                <a:gd name="T15" fmla="*/ 2147483646 h 94"/>
                <a:gd name="T16" fmla="*/ 2147483646 w 164"/>
                <a:gd name="T17" fmla="*/ 2147483646 h 94"/>
                <a:gd name="T18" fmla="*/ 2147483646 w 164"/>
                <a:gd name="T19" fmla="*/ 2147483646 h 94"/>
                <a:gd name="T20" fmla="*/ 2147483646 w 164"/>
                <a:gd name="T21" fmla="*/ 2147483646 h 94"/>
                <a:gd name="T22" fmla="*/ 2147483646 w 164"/>
                <a:gd name="T23" fmla="*/ 0 h 94"/>
                <a:gd name="T24" fmla="*/ 2147483646 w 164"/>
                <a:gd name="T25" fmla="*/ 0 h 94"/>
                <a:gd name="T26" fmla="*/ 0 w 164"/>
                <a:gd name="T27" fmla="*/ 2147483646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94">
                  <a:moveTo>
                    <a:pt x="164" y="94"/>
                  </a:moveTo>
                  <a:lnTo>
                    <a:pt x="164" y="94"/>
                  </a:lnTo>
                  <a:lnTo>
                    <a:pt x="142" y="72"/>
                  </a:lnTo>
                  <a:lnTo>
                    <a:pt x="122" y="50"/>
                  </a:lnTo>
                  <a:lnTo>
                    <a:pt x="104" y="26"/>
                  </a:lnTo>
                  <a:lnTo>
                    <a:pt x="98" y="20"/>
                  </a:lnTo>
                  <a:lnTo>
                    <a:pt x="90" y="14"/>
                  </a:lnTo>
                  <a:lnTo>
                    <a:pt x="78" y="10"/>
                  </a:lnTo>
                  <a:lnTo>
                    <a:pt x="66" y="4"/>
                  </a:lnTo>
                  <a:lnTo>
                    <a:pt x="52" y="2"/>
                  </a:lnTo>
                  <a:lnTo>
                    <a:pt x="36" y="0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88"/>
            <p:cNvSpPr>
              <a:spLocks/>
            </p:cNvSpPr>
            <p:nvPr/>
          </p:nvSpPr>
          <p:spPr bwMode="auto">
            <a:xfrm>
              <a:off x="2444750" y="3581400"/>
              <a:ext cx="34925" cy="117475"/>
            </a:xfrm>
            <a:custGeom>
              <a:avLst/>
              <a:gdLst>
                <a:gd name="T0" fmla="*/ 2147483646 w 22"/>
                <a:gd name="T1" fmla="*/ 2147483646 h 74"/>
                <a:gd name="T2" fmla="*/ 2147483646 w 22"/>
                <a:gd name="T3" fmla="*/ 2147483646 h 74"/>
                <a:gd name="T4" fmla="*/ 2147483646 w 22"/>
                <a:gd name="T5" fmla="*/ 2147483646 h 74"/>
                <a:gd name="T6" fmla="*/ 2147483646 w 22"/>
                <a:gd name="T7" fmla="*/ 2147483646 h 74"/>
                <a:gd name="T8" fmla="*/ 2147483646 w 22"/>
                <a:gd name="T9" fmla="*/ 2147483646 h 74"/>
                <a:gd name="T10" fmla="*/ 2147483646 w 22"/>
                <a:gd name="T11" fmla="*/ 2147483646 h 74"/>
                <a:gd name="T12" fmla="*/ 2147483646 w 22"/>
                <a:gd name="T13" fmla="*/ 2147483646 h 74"/>
                <a:gd name="T14" fmla="*/ 2147483646 w 22"/>
                <a:gd name="T15" fmla="*/ 2147483646 h 74"/>
                <a:gd name="T16" fmla="*/ 2147483646 w 22"/>
                <a:gd name="T17" fmla="*/ 2147483646 h 74"/>
                <a:gd name="T18" fmla="*/ 2147483646 w 22"/>
                <a:gd name="T19" fmla="*/ 2147483646 h 74"/>
                <a:gd name="T20" fmla="*/ 2147483646 w 22"/>
                <a:gd name="T21" fmla="*/ 2147483646 h 74"/>
                <a:gd name="T22" fmla="*/ 0 w 22"/>
                <a:gd name="T23" fmla="*/ 0 h 74"/>
                <a:gd name="T24" fmla="*/ 0 w 22"/>
                <a:gd name="T25" fmla="*/ 0 h 74"/>
                <a:gd name="T26" fmla="*/ 0 w 22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74">
                  <a:moveTo>
                    <a:pt x="12" y="74"/>
                  </a:moveTo>
                  <a:lnTo>
                    <a:pt x="12" y="74"/>
                  </a:lnTo>
                  <a:lnTo>
                    <a:pt x="16" y="66"/>
                  </a:lnTo>
                  <a:lnTo>
                    <a:pt x="20" y="56"/>
                  </a:lnTo>
                  <a:lnTo>
                    <a:pt x="22" y="46"/>
                  </a:lnTo>
                  <a:lnTo>
                    <a:pt x="20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6"/>
                  </a:lnTo>
                  <a:lnTo>
                    <a:pt x="0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89"/>
            <p:cNvSpPr>
              <a:spLocks/>
            </p:cNvSpPr>
            <p:nvPr/>
          </p:nvSpPr>
          <p:spPr bwMode="auto">
            <a:xfrm>
              <a:off x="2305050" y="3594100"/>
              <a:ext cx="22225" cy="111125"/>
            </a:xfrm>
            <a:custGeom>
              <a:avLst/>
              <a:gdLst>
                <a:gd name="T0" fmla="*/ 2147483646 w 14"/>
                <a:gd name="T1" fmla="*/ 0 h 70"/>
                <a:gd name="T2" fmla="*/ 2147483646 w 14"/>
                <a:gd name="T3" fmla="*/ 0 h 70"/>
                <a:gd name="T4" fmla="*/ 2147483646 w 14"/>
                <a:gd name="T5" fmla="*/ 2147483646 h 70"/>
                <a:gd name="T6" fmla="*/ 2147483646 w 14"/>
                <a:gd name="T7" fmla="*/ 2147483646 h 70"/>
                <a:gd name="T8" fmla="*/ 0 w 14"/>
                <a:gd name="T9" fmla="*/ 2147483646 h 70"/>
                <a:gd name="T10" fmla="*/ 0 w 14"/>
                <a:gd name="T11" fmla="*/ 2147483646 h 70"/>
                <a:gd name="T12" fmla="*/ 0 w 14"/>
                <a:gd name="T13" fmla="*/ 2147483646 h 70"/>
                <a:gd name="T14" fmla="*/ 2147483646 w 14"/>
                <a:gd name="T15" fmla="*/ 2147483646 h 70"/>
                <a:gd name="T16" fmla="*/ 2147483646 w 14"/>
                <a:gd name="T17" fmla="*/ 2147483646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70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" y="58"/>
                  </a:lnTo>
                  <a:lnTo>
                    <a:pt x="12" y="70"/>
                  </a:lnTo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90"/>
            <p:cNvSpPr>
              <a:spLocks/>
            </p:cNvSpPr>
            <p:nvPr/>
          </p:nvSpPr>
          <p:spPr bwMode="auto">
            <a:xfrm>
              <a:off x="2355850" y="36131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0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0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8">
                  <a:moveTo>
                    <a:pt x="0" y="28"/>
                  </a:moveTo>
                  <a:lnTo>
                    <a:pt x="0" y="28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44"/>
                  </a:lnTo>
                  <a:lnTo>
                    <a:pt x="42" y="38"/>
                  </a:lnTo>
                  <a:lnTo>
                    <a:pt x="46" y="30"/>
                  </a:lnTo>
                  <a:lnTo>
                    <a:pt x="46" y="20"/>
                  </a:lnTo>
                  <a:lnTo>
                    <a:pt x="42" y="10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9" name="Freeform 91"/>
            <p:cNvSpPr>
              <a:spLocks/>
            </p:cNvSpPr>
            <p:nvPr/>
          </p:nvSpPr>
          <p:spPr bwMode="auto">
            <a:xfrm>
              <a:off x="2359025" y="3609975"/>
              <a:ext cx="31750" cy="31750"/>
            </a:xfrm>
            <a:custGeom>
              <a:avLst/>
              <a:gdLst>
                <a:gd name="T0" fmla="*/ 0 w 20"/>
                <a:gd name="T1" fmla="*/ 2147483646 h 20"/>
                <a:gd name="T2" fmla="*/ 0 w 20"/>
                <a:gd name="T3" fmla="*/ 2147483646 h 20"/>
                <a:gd name="T4" fmla="*/ 0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2147483646 w 20"/>
                <a:gd name="T21" fmla="*/ 2147483646 h 20"/>
                <a:gd name="T22" fmla="*/ 2147483646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2147483646 h 20"/>
                <a:gd name="T36" fmla="*/ 0 w 20"/>
                <a:gd name="T37" fmla="*/ 2147483646 h 20"/>
                <a:gd name="T38" fmla="*/ 0 w 20"/>
                <a:gd name="T39" fmla="*/ 2147483646 h 20"/>
                <a:gd name="T40" fmla="*/ 0 w 20"/>
                <a:gd name="T41" fmla="*/ 2147483646 h 20"/>
                <a:gd name="T42" fmla="*/ 0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8" y="16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94" name="Freeform 184"/>
          <p:cNvSpPr>
            <a:spLocks/>
          </p:cNvSpPr>
          <p:nvPr/>
        </p:nvSpPr>
        <p:spPr bwMode="auto">
          <a:xfrm>
            <a:off x="4679950" y="5432425"/>
            <a:ext cx="284163" cy="80963"/>
          </a:xfrm>
          <a:custGeom>
            <a:avLst/>
            <a:gdLst>
              <a:gd name="T0" fmla="*/ 0 w 282"/>
              <a:gd name="T1" fmla="*/ 2147483646 h 72"/>
              <a:gd name="T2" fmla="*/ 0 w 282"/>
              <a:gd name="T3" fmla="*/ 2147483646 h 72"/>
              <a:gd name="T4" fmla="*/ 2147483646 w 282"/>
              <a:gd name="T5" fmla="*/ 2147483646 h 72"/>
              <a:gd name="T6" fmla="*/ 2147483646 w 282"/>
              <a:gd name="T7" fmla="*/ 2147483646 h 72"/>
              <a:gd name="T8" fmla="*/ 2147483646 w 282"/>
              <a:gd name="T9" fmla="*/ 2147483646 h 72"/>
              <a:gd name="T10" fmla="*/ 2147483646 w 282"/>
              <a:gd name="T11" fmla="*/ 2147483646 h 72"/>
              <a:gd name="T12" fmla="*/ 2147483646 w 282"/>
              <a:gd name="T13" fmla="*/ 2147483646 h 72"/>
              <a:gd name="T14" fmla="*/ 2147483646 w 282"/>
              <a:gd name="T15" fmla="*/ 2147483646 h 72"/>
              <a:gd name="T16" fmla="*/ 2147483646 w 282"/>
              <a:gd name="T17" fmla="*/ 2147483646 h 72"/>
              <a:gd name="T18" fmla="*/ 2147483646 w 282"/>
              <a:gd name="T19" fmla="*/ 2147483646 h 72"/>
              <a:gd name="T20" fmla="*/ 2147483646 w 282"/>
              <a:gd name="T21" fmla="*/ 2147483646 h 72"/>
              <a:gd name="T22" fmla="*/ 2147483646 w 282"/>
              <a:gd name="T23" fmla="*/ 2147483646 h 72"/>
              <a:gd name="T24" fmla="*/ 2147483646 w 282"/>
              <a:gd name="T25" fmla="*/ 2147483646 h 72"/>
              <a:gd name="T26" fmla="*/ 2147483646 w 282"/>
              <a:gd name="T27" fmla="*/ 2147483646 h 72"/>
              <a:gd name="T28" fmla="*/ 2147483646 w 282"/>
              <a:gd name="T29" fmla="*/ 2147483646 h 72"/>
              <a:gd name="T30" fmla="*/ 2147483646 w 282"/>
              <a:gd name="T31" fmla="*/ 2147483646 h 72"/>
              <a:gd name="T32" fmla="*/ 2147483646 w 282"/>
              <a:gd name="T33" fmla="*/ 2147483646 h 72"/>
              <a:gd name="T34" fmla="*/ 0 w 282"/>
              <a:gd name="T35" fmla="*/ 2147483646 h 72"/>
              <a:gd name="T36" fmla="*/ 2147483646 w 282"/>
              <a:gd name="T37" fmla="*/ 2147483646 h 72"/>
              <a:gd name="T38" fmla="*/ 2147483646 w 282"/>
              <a:gd name="T39" fmla="*/ 2147483646 h 72"/>
              <a:gd name="T40" fmla="*/ 2147483646 w 282"/>
              <a:gd name="T41" fmla="*/ 0 h 72"/>
              <a:gd name="T42" fmla="*/ 2147483646 w 282"/>
              <a:gd name="T43" fmla="*/ 0 h 72"/>
              <a:gd name="T44" fmla="*/ 2147483646 w 282"/>
              <a:gd name="T45" fmla="*/ 2147483646 h 72"/>
              <a:gd name="T46" fmla="*/ 2147483646 w 282"/>
              <a:gd name="T47" fmla="*/ 0 h 72"/>
              <a:gd name="T48" fmla="*/ 2147483646 w 282"/>
              <a:gd name="T49" fmla="*/ 0 h 72"/>
              <a:gd name="T50" fmla="*/ 2147483646 w 282"/>
              <a:gd name="T51" fmla="*/ 2147483646 h 72"/>
              <a:gd name="T52" fmla="*/ 2147483646 w 282"/>
              <a:gd name="T53" fmla="*/ 2147483646 h 72"/>
              <a:gd name="T54" fmla="*/ 2147483646 w 282"/>
              <a:gd name="T55" fmla="*/ 2147483646 h 72"/>
              <a:gd name="T56" fmla="*/ 2147483646 w 282"/>
              <a:gd name="T57" fmla="*/ 2147483646 h 72"/>
              <a:gd name="T58" fmla="*/ 2147483646 w 282"/>
              <a:gd name="T59" fmla="*/ 2147483646 h 72"/>
              <a:gd name="T60" fmla="*/ 2147483646 w 282"/>
              <a:gd name="T61" fmla="*/ 2147483646 h 72"/>
              <a:gd name="T62" fmla="*/ 2147483646 w 282"/>
              <a:gd name="T63" fmla="*/ 2147483646 h 72"/>
              <a:gd name="T64" fmla="*/ 2147483646 w 282"/>
              <a:gd name="T65" fmla="*/ 2147483646 h 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82" h="72">
                <a:moveTo>
                  <a:pt x="0" y="14"/>
                </a:moveTo>
                <a:lnTo>
                  <a:pt x="0" y="14"/>
                </a:lnTo>
                <a:lnTo>
                  <a:pt x="12" y="16"/>
                </a:lnTo>
                <a:lnTo>
                  <a:pt x="42" y="22"/>
                </a:lnTo>
                <a:lnTo>
                  <a:pt x="86" y="26"/>
                </a:lnTo>
                <a:lnTo>
                  <a:pt x="112" y="28"/>
                </a:lnTo>
                <a:lnTo>
                  <a:pt x="140" y="30"/>
                </a:lnTo>
                <a:lnTo>
                  <a:pt x="170" y="28"/>
                </a:lnTo>
                <a:lnTo>
                  <a:pt x="198" y="26"/>
                </a:lnTo>
                <a:lnTo>
                  <a:pt x="242" y="22"/>
                </a:lnTo>
                <a:lnTo>
                  <a:pt x="272" y="16"/>
                </a:lnTo>
                <a:lnTo>
                  <a:pt x="282" y="14"/>
                </a:lnTo>
                <a:lnTo>
                  <a:pt x="278" y="22"/>
                </a:lnTo>
                <a:lnTo>
                  <a:pt x="272" y="32"/>
                </a:lnTo>
                <a:lnTo>
                  <a:pt x="260" y="42"/>
                </a:lnTo>
                <a:lnTo>
                  <a:pt x="244" y="54"/>
                </a:lnTo>
                <a:lnTo>
                  <a:pt x="232" y="58"/>
                </a:lnTo>
                <a:lnTo>
                  <a:pt x="220" y="62"/>
                </a:lnTo>
                <a:lnTo>
                  <a:pt x="204" y="66"/>
                </a:lnTo>
                <a:lnTo>
                  <a:pt x="188" y="70"/>
                </a:lnTo>
                <a:lnTo>
                  <a:pt x="170" y="72"/>
                </a:lnTo>
                <a:lnTo>
                  <a:pt x="148" y="72"/>
                </a:lnTo>
                <a:lnTo>
                  <a:pt x="134" y="72"/>
                </a:lnTo>
                <a:lnTo>
                  <a:pt x="98" y="70"/>
                </a:lnTo>
                <a:lnTo>
                  <a:pt x="68" y="64"/>
                </a:lnTo>
                <a:lnTo>
                  <a:pt x="44" y="56"/>
                </a:lnTo>
                <a:lnTo>
                  <a:pt x="28" y="46"/>
                </a:lnTo>
                <a:lnTo>
                  <a:pt x="16" y="36"/>
                </a:lnTo>
                <a:lnTo>
                  <a:pt x="8" y="28"/>
                </a:lnTo>
                <a:lnTo>
                  <a:pt x="2" y="20"/>
                </a:lnTo>
                <a:lnTo>
                  <a:pt x="0" y="14"/>
                </a:lnTo>
                <a:lnTo>
                  <a:pt x="4" y="12"/>
                </a:lnTo>
                <a:lnTo>
                  <a:pt x="38" y="6"/>
                </a:lnTo>
                <a:lnTo>
                  <a:pt x="80" y="0"/>
                </a:lnTo>
                <a:lnTo>
                  <a:pt x="100" y="0"/>
                </a:lnTo>
                <a:lnTo>
                  <a:pt x="118" y="0"/>
                </a:lnTo>
                <a:lnTo>
                  <a:pt x="142" y="4"/>
                </a:lnTo>
                <a:lnTo>
                  <a:pt x="166" y="0"/>
                </a:lnTo>
                <a:lnTo>
                  <a:pt x="184" y="0"/>
                </a:lnTo>
                <a:lnTo>
                  <a:pt x="202" y="0"/>
                </a:lnTo>
                <a:lnTo>
                  <a:pt x="226" y="4"/>
                </a:lnTo>
                <a:lnTo>
                  <a:pt x="254" y="8"/>
                </a:lnTo>
                <a:lnTo>
                  <a:pt x="282" y="14"/>
                </a:lnTo>
                <a:lnTo>
                  <a:pt x="272" y="16"/>
                </a:lnTo>
                <a:lnTo>
                  <a:pt x="242" y="22"/>
                </a:lnTo>
                <a:lnTo>
                  <a:pt x="198" y="26"/>
                </a:lnTo>
                <a:lnTo>
                  <a:pt x="170" y="28"/>
                </a:lnTo>
                <a:lnTo>
                  <a:pt x="140" y="30"/>
                </a:lnTo>
                <a:lnTo>
                  <a:pt x="112" y="28"/>
                </a:lnTo>
                <a:lnTo>
                  <a:pt x="86" y="26"/>
                </a:lnTo>
                <a:lnTo>
                  <a:pt x="42" y="22"/>
                </a:lnTo>
                <a:lnTo>
                  <a:pt x="12" y="16"/>
                </a:lnTo>
                <a:lnTo>
                  <a:pt x="0" y="14"/>
                </a:lnTo>
                <a:close/>
              </a:path>
            </a:pathLst>
          </a:custGeom>
          <a:solidFill>
            <a:srgbClr val="CF9149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66" name="Group 365"/>
          <p:cNvGrpSpPr/>
          <p:nvPr/>
        </p:nvGrpSpPr>
        <p:grpSpPr>
          <a:xfrm>
            <a:off x="4279234" y="4195487"/>
            <a:ext cx="1108075" cy="1017587"/>
            <a:chOff x="4270165" y="3178899"/>
            <a:chExt cx="1108075" cy="1017587"/>
          </a:xfrm>
          <a:solidFill>
            <a:srgbClr val="663300"/>
          </a:solidFill>
        </p:grpSpPr>
        <p:grpSp>
          <p:nvGrpSpPr>
            <p:cNvPr id="367" name="Group 366"/>
            <p:cNvGrpSpPr/>
            <p:nvPr/>
          </p:nvGrpSpPr>
          <p:grpSpPr>
            <a:xfrm>
              <a:off x="4270165" y="3178899"/>
              <a:ext cx="1108075" cy="1017587"/>
              <a:chOff x="4270165" y="3178899"/>
              <a:chExt cx="1108075" cy="1017587"/>
            </a:xfrm>
            <a:grpFill/>
          </p:grpSpPr>
          <p:sp>
            <p:nvSpPr>
              <p:cNvPr id="369" name="Freeform 52"/>
              <p:cNvSpPr>
                <a:spLocks/>
              </p:cNvSpPr>
              <p:nvPr/>
            </p:nvSpPr>
            <p:spPr bwMode="auto">
              <a:xfrm>
                <a:off x="4270165" y="3237636"/>
                <a:ext cx="1108075" cy="958850"/>
              </a:xfrm>
              <a:custGeom>
                <a:avLst/>
                <a:gdLst>
                  <a:gd name="T0" fmla="*/ 618 w 698"/>
                  <a:gd name="T1" fmla="*/ 558 h 604"/>
                  <a:gd name="T2" fmla="*/ 627 w 698"/>
                  <a:gd name="T3" fmla="*/ 467 h 604"/>
                  <a:gd name="T4" fmla="*/ 622 w 698"/>
                  <a:gd name="T5" fmla="*/ 415 h 604"/>
                  <a:gd name="T6" fmla="*/ 609 w 698"/>
                  <a:gd name="T7" fmla="*/ 374 h 604"/>
                  <a:gd name="T8" fmla="*/ 597 w 698"/>
                  <a:gd name="T9" fmla="*/ 348 h 604"/>
                  <a:gd name="T10" fmla="*/ 585 w 698"/>
                  <a:gd name="T11" fmla="*/ 296 h 604"/>
                  <a:gd name="T12" fmla="*/ 573 w 698"/>
                  <a:gd name="T13" fmla="*/ 238 h 604"/>
                  <a:gd name="T14" fmla="*/ 560 w 698"/>
                  <a:gd name="T15" fmla="*/ 216 h 604"/>
                  <a:gd name="T16" fmla="*/ 539 w 698"/>
                  <a:gd name="T17" fmla="*/ 207 h 604"/>
                  <a:gd name="T18" fmla="*/ 521 w 698"/>
                  <a:gd name="T19" fmla="*/ 207 h 604"/>
                  <a:gd name="T20" fmla="*/ 456 w 698"/>
                  <a:gd name="T21" fmla="*/ 222 h 604"/>
                  <a:gd name="T22" fmla="*/ 430 w 698"/>
                  <a:gd name="T23" fmla="*/ 226 h 604"/>
                  <a:gd name="T24" fmla="*/ 334 w 698"/>
                  <a:gd name="T25" fmla="*/ 213 h 604"/>
                  <a:gd name="T26" fmla="*/ 253 w 698"/>
                  <a:gd name="T27" fmla="*/ 222 h 604"/>
                  <a:gd name="T28" fmla="*/ 191 w 698"/>
                  <a:gd name="T29" fmla="*/ 249 h 604"/>
                  <a:gd name="T30" fmla="*/ 143 w 698"/>
                  <a:gd name="T31" fmla="*/ 289 h 604"/>
                  <a:gd name="T32" fmla="*/ 108 w 698"/>
                  <a:gd name="T33" fmla="*/ 338 h 604"/>
                  <a:gd name="T34" fmla="*/ 84 w 698"/>
                  <a:gd name="T35" fmla="*/ 392 h 604"/>
                  <a:gd name="T36" fmla="*/ 58 w 698"/>
                  <a:gd name="T37" fmla="*/ 490 h 604"/>
                  <a:gd name="T38" fmla="*/ 52 w 698"/>
                  <a:gd name="T39" fmla="*/ 554 h 604"/>
                  <a:gd name="T40" fmla="*/ 39 w 698"/>
                  <a:gd name="T41" fmla="*/ 524 h 604"/>
                  <a:gd name="T42" fmla="*/ 9 w 698"/>
                  <a:gd name="T43" fmla="*/ 421 h 604"/>
                  <a:gd name="T44" fmla="*/ 0 w 698"/>
                  <a:gd name="T45" fmla="*/ 354 h 604"/>
                  <a:gd name="T46" fmla="*/ 3 w 698"/>
                  <a:gd name="T47" fmla="*/ 290 h 604"/>
                  <a:gd name="T48" fmla="*/ 26 w 698"/>
                  <a:gd name="T49" fmla="*/ 237 h 604"/>
                  <a:gd name="T50" fmla="*/ 24 w 698"/>
                  <a:gd name="T51" fmla="*/ 224 h 604"/>
                  <a:gd name="T52" fmla="*/ 57 w 698"/>
                  <a:gd name="T53" fmla="*/ 188 h 604"/>
                  <a:gd name="T54" fmla="*/ 143 w 698"/>
                  <a:gd name="T55" fmla="*/ 110 h 604"/>
                  <a:gd name="T56" fmla="*/ 219 w 698"/>
                  <a:gd name="T57" fmla="*/ 57 h 604"/>
                  <a:gd name="T58" fmla="*/ 283 w 698"/>
                  <a:gd name="T59" fmla="*/ 24 h 604"/>
                  <a:gd name="T60" fmla="*/ 350 w 698"/>
                  <a:gd name="T61" fmla="*/ 3 h 604"/>
                  <a:gd name="T62" fmla="*/ 418 w 698"/>
                  <a:gd name="T63" fmla="*/ 3 h 604"/>
                  <a:gd name="T64" fmla="*/ 484 w 698"/>
                  <a:gd name="T65" fmla="*/ 24 h 604"/>
                  <a:gd name="T66" fmla="*/ 545 w 698"/>
                  <a:gd name="T67" fmla="*/ 76 h 604"/>
                  <a:gd name="T68" fmla="*/ 564 w 698"/>
                  <a:gd name="T69" fmla="*/ 100 h 604"/>
                  <a:gd name="T70" fmla="*/ 567 w 698"/>
                  <a:gd name="T71" fmla="*/ 113 h 604"/>
                  <a:gd name="T72" fmla="*/ 573 w 698"/>
                  <a:gd name="T73" fmla="*/ 116 h 604"/>
                  <a:gd name="T74" fmla="*/ 582 w 698"/>
                  <a:gd name="T75" fmla="*/ 122 h 604"/>
                  <a:gd name="T76" fmla="*/ 619 w 698"/>
                  <a:gd name="T77" fmla="*/ 152 h 604"/>
                  <a:gd name="T78" fmla="*/ 664 w 698"/>
                  <a:gd name="T79" fmla="*/ 213 h 604"/>
                  <a:gd name="T80" fmla="*/ 683 w 698"/>
                  <a:gd name="T81" fmla="*/ 255 h 604"/>
                  <a:gd name="T82" fmla="*/ 695 w 698"/>
                  <a:gd name="T83" fmla="*/ 305 h 604"/>
                  <a:gd name="T84" fmla="*/ 698 w 698"/>
                  <a:gd name="T85" fmla="*/ 366 h 604"/>
                  <a:gd name="T86" fmla="*/ 688 w 698"/>
                  <a:gd name="T87" fmla="*/ 436 h 604"/>
                  <a:gd name="T88" fmla="*/ 662 w 698"/>
                  <a:gd name="T89" fmla="*/ 515 h 604"/>
                  <a:gd name="T90" fmla="*/ 616 w 698"/>
                  <a:gd name="T91" fmla="*/ 604 h 604"/>
                  <a:gd name="T92" fmla="*/ 613 w 698"/>
                  <a:gd name="T93" fmla="*/ 582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8" h="604">
                    <a:moveTo>
                      <a:pt x="613" y="582"/>
                    </a:moveTo>
                    <a:lnTo>
                      <a:pt x="613" y="582"/>
                    </a:lnTo>
                    <a:lnTo>
                      <a:pt x="618" y="558"/>
                    </a:lnTo>
                    <a:lnTo>
                      <a:pt x="621" y="533"/>
                    </a:lnTo>
                    <a:lnTo>
                      <a:pt x="624" y="502"/>
                    </a:lnTo>
                    <a:lnTo>
                      <a:pt x="627" y="467"/>
                    </a:lnTo>
                    <a:lnTo>
                      <a:pt x="625" y="450"/>
                    </a:lnTo>
                    <a:lnTo>
                      <a:pt x="625" y="432"/>
                    </a:lnTo>
                    <a:lnTo>
                      <a:pt x="622" y="415"/>
                    </a:lnTo>
                    <a:lnTo>
                      <a:pt x="619" y="400"/>
                    </a:lnTo>
                    <a:lnTo>
                      <a:pt x="615" y="386"/>
                    </a:lnTo>
                    <a:lnTo>
                      <a:pt x="609" y="374"/>
                    </a:lnTo>
                    <a:lnTo>
                      <a:pt x="609" y="374"/>
                    </a:lnTo>
                    <a:lnTo>
                      <a:pt x="601" y="362"/>
                    </a:lnTo>
                    <a:lnTo>
                      <a:pt x="597" y="348"/>
                    </a:lnTo>
                    <a:lnTo>
                      <a:pt x="592" y="335"/>
                    </a:lnTo>
                    <a:lnTo>
                      <a:pt x="589" y="323"/>
                    </a:lnTo>
                    <a:lnTo>
                      <a:pt x="585" y="296"/>
                    </a:lnTo>
                    <a:lnTo>
                      <a:pt x="581" y="271"/>
                    </a:lnTo>
                    <a:lnTo>
                      <a:pt x="576" y="249"/>
                    </a:lnTo>
                    <a:lnTo>
                      <a:pt x="573" y="238"/>
                    </a:lnTo>
                    <a:lnTo>
                      <a:pt x="570" y="229"/>
                    </a:lnTo>
                    <a:lnTo>
                      <a:pt x="566" y="222"/>
                    </a:lnTo>
                    <a:lnTo>
                      <a:pt x="560" y="216"/>
                    </a:lnTo>
                    <a:lnTo>
                      <a:pt x="552" y="212"/>
                    </a:lnTo>
                    <a:lnTo>
                      <a:pt x="545" y="209"/>
                    </a:lnTo>
                    <a:lnTo>
                      <a:pt x="539" y="207"/>
                    </a:lnTo>
                    <a:lnTo>
                      <a:pt x="539" y="207"/>
                    </a:lnTo>
                    <a:lnTo>
                      <a:pt x="530" y="206"/>
                    </a:lnTo>
                    <a:lnTo>
                      <a:pt x="521" y="207"/>
                    </a:lnTo>
                    <a:lnTo>
                      <a:pt x="503" y="212"/>
                    </a:lnTo>
                    <a:lnTo>
                      <a:pt x="475" y="219"/>
                    </a:lnTo>
                    <a:lnTo>
                      <a:pt x="456" y="222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430" y="226"/>
                    </a:lnTo>
                    <a:lnTo>
                      <a:pt x="396" y="219"/>
                    </a:lnTo>
                    <a:lnTo>
                      <a:pt x="363" y="215"/>
                    </a:lnTo>
                    <a:lnTo>
                      <a:pt x="334" y="213"/>
                    </a:lnTo>
                    <a:lnTo>
                      <a:pt x="305" y="215"/>
                    </a:lnTo>
                    <a:lnTo>
                      <a:pt x="279" y="218"/>
                    </a:lnTo>
                    <a:lnTo>
                      <a:pt x="253" y="222"/>
                    </a:lnTo>
                    <a:lnTo>
                      <a:pt x="231" y="229"/>
                    </a:lnTo>
                    <a:lnTo>
                      <a:pt x="210" y="238"/>
                    </a:lnTo>
                    <a:lnTo>
                      <a:pt x="191" y="249"/>
                    </a:lnTo>
                    <a:lnTo>
                      <a:pt x="173" y="262"/>
                    </a:lnTo>
                    <a:lnTo>
                      <a:pt x="158" y="276"/>
                    </a:lnTo>
                    <a:lnTo>
                      <a:pt x="143" y="289"/>
                    </a:lnTo>
                    <a:lnTo>
                      <a:pt x="130" y="305"/>
                    </a:lnTo>
                    <a:lnTo>
                      <a:pt x="118" y="322"/>
                    </a:lnTo>
                    <a:lnTo>
                      <a:pt x="108" y="338"/>
                    </a:lnTo>
                    <a:lnTo>
                      <a:pt x="99" y="356"/>
                    </a:lnTo>
                    <a:lnTo>
                      <a:pt x="90" y="374"/>
                    </a:lnTo>
                    <a:lnTo>
                      <a:pt x="84" y="392"/>
                    </a:lnTo>
                    <a:lnTo>
                      <a:pt x="72" y="426"/>
                    </a:lnTo>
                    <a:lnTo>
                      <a:pt x="63" y="460"/>
                    </a:lnTo>
                    <a:lnTo>
                      <a:pt x="58" y="490"/>
                    </a:lnTo>
                    <a:lnTo>
                      <a:pt x="55" y="516"/>
                    </a:lnTo>
                    <a:lnTo>
                      <a:pt x="54" y="536"/>
                    </a:lnTo>
                    <a:lnTo>
                      <a:pt x="52" y="554"/>
                    </a:lnTo>
                    <a:lnTo>
                      <a:pt x="51" y="555"/>
                    </a:lnTo>
                    <a:lnTo>
                      <a:pt x="51" y="555"/>
                    </a:lnTo>
                    <a:lnTo>
                      <a:pt x="39" y="524"/>
                    </a:lnTo>
                    <a:lnTo>
                      <a:pt x="26" y="485"/>
                    </a:lnTo>
                    <a:lnTo>
                      <a:pt x="15" y="444"/>
                    </a:lnTo>
                    <a:lnTo>
                      <a:pt x="9" y="421"/>
                    </a:lnTo>
                    <a:lnTo>
                      <a:pt x="5" y="399"/>
                    </a:lnTo>
                    <a:lnTo>
                      <a:pt x="2" y="377"/>
                    </a:lnTo>
                    <a:lnTo>
                      <a:pt x="0" y="354"/>
                    </a:lnTo>
                    <a:lnTo>
                      <a:pt x="0" y="332"/>
                    </a:lnTo>
                    <a:lnTo>
                      <a:pt x="0" y="311"/>
                    </a:lnTo>
                    <a:lnTo>
                      <a:pt x="3" y="290"/>
                    </a:lnTo>
                    <a:lnTo>
                      <a:pt x="9" y="271"/>
                    </a:lnTo>
                    <a:lnTo>
                      <a:pt x="15" y="253"/>
                    </a:lnTo>
                    <a:lnTo>
                      <a:pt x="26" y="237"/>
                    </a:lnTo>
                    <a:lnTo>
                      <a:pt x="26" y="237"/>
                    </a:lnTo>
                    <a:lnTo>
                      <a:pt x="24" y="234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39" y="207"/>
                    </a:lnTo>
                    <a:lnTo>
                      <a:pt x="57" y="188"/>
                    </a:lnTo>
                    <a:lnTo>
                      <a:pt x="81" y="166"/>
                    </a:lnTo>
                    <a:lnTo>
                      <a:pt x="109" y="139"/>
                    </a:lnTo>
                    <a:lnTo>
                      <a:pt x="143" y="110"/>
                    </a:lnTo>
                    <a:lnTo>
                      <a:pt x="179" y="82"/>
                    </a:lnTo>
                    <a:lnTo>
                      <a:pt x="200" y="69"/>
                    </a:lnTo>
                    <a:lnTo>
                      <a:pt x="219" y="57"/>
                    </a:lnTo>
                    <a:lnTo>
                      <a:pt x="240" y="45"/>
                    </a:lnTo>
                    <a:lnTo>
                      <a:pt x="262" y="33"/>
                    </a:lnTo>
                    <a:lnTo>
                      <a:pt x="283" y="24"/>
                    </a:lnTo>
                    <a:lnTo>
                      <a:pt x="305" y="15"/>
                    </a:lnTo>
                    <a:lnTo>
                      <a:pt x="328" y="9"/>
                    </a:lnTo>
                    <a:lnTo>
                      <a:pt x="350" y="3"/>
                    </a:lnTo>
                    <a:lnTo>
                      <a:pt x="372" y="2"/>
                    </a:lnTo>
                    <a:lnTo>
                      <a:pt x="395" y="0"/>
                    </a:lnTo>
                    <a:lnTo>
                      <a:pt x="418" y="3"/>
                    </a:lnTo>
                    <a:lnTo>
                      <a:pt x="439" y="8"/>
                    </a:lnTo>
                    <a:lnTo>
                      <a:pt x="462" y="14"/>
                    </a:lnTo>
                    <a:lnTo>
                      <a:pt x="484" y="24"/>
                    </a:lnTo>
                    <a:lnTo>
                      <a:pt x="505" y="39"/>
                    </a:lnTo>
                    <a:lnTo>
                      <a:pt x="524" y="55"/>
                    </a:lnTo>
                    <a:lnTo>
                      <a:pt x="545" y="76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4" y="100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7" y="113"/>
                    </a:lnTo>
                    <a:lnTo>
                      <a:pt x="569" y="115"/>
                    </a:lnTo>
                    <a:lnTo>
                      <a:pt x="570" y="116"/>
                    </a:lnTo>
                    <a:lnTo>
                      <a:pt x="573" y="116"/>
                    </a:lnTo>
                    <a:lnTo>
                      <a:pt x="573" y="116"/>
                    </a:lnTo>
                    <a:lnTo>
                      <a:pt x="582" y="122"/>
                    </a:lnTo>
                    <a:lnTo>
                      <a:pt x="582" y="122"/>
                    </a:lnTo>
                    <a:lnTo>
                      <a:pt x="594" y="131"/>
                    </a:lnTo>
                    <a:lnTo>
                      <a:pt x="606" y="140"/>
                    </a:lnTo>
                    <a:lnTo>
                      <a:pt x="619" y="152"/>
                    </a:lnTo>
                    <a:lnTo>
                      <a:pt x="634" y="168"/>
                    </a:lnTo>
                    <a:lnTo>
                      <a:pt x="649" y="189"/>
                    </a:lnTo>
                    <a:lnTo>
                      <a:pt x="664" y="213"/>
                    </a:lnTo>
                    <a:lnTo>
                      <a:pt x="671" y="225"/>
                    </a:lnTo>
                    <a:lnTo>
                      <a:pt x="677" y="240"/>
                    </a:lnTo>
                    <a:lnTo>
                      <a:pt x="683" y="255"/>
                    </a:lnTo>
                    <a:lnTo>
                      <a:pt x="688" y="271"/>
                    </a:lnTo>
                    <a:lnTo>
                      <a:pt x="692" y="287"/>
                    </a:lnTo>
                    <a:lnTo>
                      <a:pt x="695" y="305"/>
                    </a:lnTo>
                    <a:lnTo>
                      <a:pt x="698" y="325"/>
                    </a:lnTo>
                    <a:lnTo>
                      <a:pt x="698" y="345"/>
                    </a:lnTo>
                    <a:lnTo>
                      <a:pt x="698" y="366"/>
                    </a:lnTo>
                    <a:lnTo>
                      <a:pt x="697" y="389"/>
                    </a:lnTo>
                    <a:lnTo>
                      <a:pt x="694" y="411"/>
                    </a:lnTo>
                    <a:lnTo>
                      <a:pt x="688" y="436"/>
                    </a:lnTo>
                    <a:lnTo>
                      <a:pt x="682" y="461"/>
                    </a:lnTo>
                    <a:lnTo>
                      <a:pt x="673" y="488"/>
                    </a:lnTo>
                    <a:lnTo>
                      <a:pt x="662" y="515"/>
                    </a:lnTo>
                    <a:lnTo>
                      <a:pt x="649" y="543"/>
                    </a:lnTo>
                    <a:lnTo>
                      <a:pt x="634" y="573"/>
                    </a:lnTo>
                    <a:lnTo>
                      <a:pt x="616" y="604"/>
                    </a:lnTo>
                    <a:lnTo>
                      <a:pt x="616" y="604"/>
                    </a:lnTo>
                    <a:lnTo>
                      <a:pt x="613" y="582"/>
                    </a:lnTo>
                    <a:lnTo>
                      <a:pt x="613" y="58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370" name="Freeform 53"/>
              <p:cNvSpPr>
                <a:spLocks/>
              </p:cNvSpPr>
              <p:nvPr/>
            </p:nvSpPr>
            <p:spPr bwMode="auto">
              <a:xfrm>
                <a:off x="4308265" y="3178899"/>
                <a:ext cx="857250" cy="414338"/>
              </a:xfrm>
              <a:custGeom>
                <a:avLst/>
                <a:gdLst>
                  <a:gd name="T0" fmla="*/ 540 w 540"/>
                  <a:gd name="T1" fmla="*/ 137 h 261"/>
                  <a:gd name="T2" fmla="*/ 540 w 540"/>
                  <a:gd name="T3" fmla="*/ 137 h 261"/>
                  <a:gd name="T4" fmla="*/ 540 w 540"/>
                  <a:gd name="T5" fmla="*/ 137 h 261"/>
                  <a:gd name="T6" fmla="*/ 521 w 540"/>
                  <a:gd name="T7" fmla="*/ 113 h 261"/>
                  <a:gd name="T8" fmla="*/ 500 w 540"/>
                  <a:gd name="T9" fmla="*/ 92 h 261"/>
                  <a:gd name="T10" fmla="*/ 481 w 540"/>
                  <a:gd name="T11" fmla="*/ 76 h 261"/>
                  <a:gd name="T12" fmla="*/ 460 w 540"/>
                  <a:gd name="T13" fmla="*/ 61 h 261"/>
                  <a:gd name="T14" fmla="*/ 438 w 540"/>
                  <a:gd name="T15" fmla="*/ 51 h 261"/>
                  <a:gd name="T16" fmla="*/ 415 w 540"/>
                  <a:gd name="T17" fmla="*/ 45 h 261"/>
                  <a:gd name="T18" fmla="*/ 394 w 540"/>
                  <a:gd name="T19" fmla="*/ 40 h 261"/>
                  <a:gd name="T20" fmla="*/ 371 w 540"/>
                  <a:gd name="T21" fmla="*/ 37 h 261"/>
                  <a:gd name="T22" fmla="*/ 348 w 540"/>
                  <a:gd name="T23" fmla="*/ 39 h 261"/>
                  <a:gd name="T24" fmla="*/ 326 w 540"/>
                  <a:gd name="T25" fmla="*/ 40 h 261"/>
                  <a:gd name="T26" fmla="*/ 304 w 540"/>
                  <a:gd name="T27" fmla="*/ 46 h 261"/>
                  <a:gd name="T28" fmla="*/ 281 w 540"/>
                  <a:gd name="T29" fmla="*/ 52 h 261"/>
                  <a:gd name="T30" fmla="*/ 259 w 540"/>
                  <a:gd name="T31" fmla="*/ 61 h 261"/>
                  <a:gd name="T32" fmla="*/ 238 w 540"/>
                  <a:gd name="T33" fmla="*/ 70 h 261"/>
                  <a:gd name="T34" fmla="*/ 216 w 540"/>
                  <a:gd name="T35" fmla="*/ 82 h 261"/>
                  <a:gd name="T36" fmla="*/ 195 w 540"/>
                  <a:gd name="T37" fmla="*/ 94 h 261"/>
                  <a:gd name="T38" fmla="*/ 176 w 540"/>
                  <a:gd name="T39" fmla="*/ 106 h 261"/>
                  <a:gd name="T40" fmla="*/ 155 w 540"/>
                  <a:gd name="T41" fmla="*/ 119 h 261"/>
                  <a:gd name="T42" fmla="*/ 119 w 540"/>
                  <a:gd name="T43" fmla="*/ 147 h 261"/>
                  <a:gd name="T44" fmla="*/ 85 w 540"/>
                  <a:gd name="T45" fmla="*/ 176 h 261"/>
                  <a:gd name="T46" fmla="*/ 57 w 540"/>
                  <a:gd name="T47" fmla="*/ 203 h 261"/>
                  <a:gd name="T48" fmla="*/ 33 w 540"/>
                  <a:gd name="T49" fmla="*/ 225 h 261"/>
                  <a:gd name="T50" fmla="*/ 15 w 540"/>
                  <a:gd name="T51" fmla="*/ 244 h 261"/>
                  <a:gd name="T52" fmla="*/ 0 w 540"/>
                  <a:gd name="T53" fmla="*/ 261 h 261"/>
                  <a:gd name="T54" fmla="*/ 0 w 540"/>
                  <a:gd name="T55" fmla="*/ 261 h 261"/>
                  <a:gd name="T56" fmla="*/ 3 w 540"/>
                  <a:gd name="T57" fmla="*/ 246 h 261"/>
                  <a:gd name="T58" fmla="*/ 9 w 540"/>
                  <a:gd name="T59" fmla="*/ 228 h 261"/>
                  <a:gd name="T60" fmla="*/ 14 w 540"/>
                  <a:gd name="T61" fmla="*/ 216 h 261"/>
                  <a:gd name="T62" fmla="*/ 21 w 540"/>
                  <a:gd name="T63" fmla="*/ 204 h 261"/>
                  <a:gd name="T64" fmla="*/ 30 w 540"/>
                  <a:gd name="T65" fmla="*/ 191 h 261"/>
                  <a:gd name="T66" fmla="*/ 40 w 540"/>
                  <a:gd name="T67" fmla="*/ 177 h 261"/>
                  <a:gd name="T68" fmla="*/ 52 w 540"/>
                  <a:gd name="T69" fmla="*/ 162 h 261"/>
                  <a:gd name="T70" fmla="*/ 67 w 540"/>
                  <a:gd name="T71" fmla="*/ 146 h 261"/>
                  <a:gd name="T72" fmla="*/ 85 w 540"/>
                  <a:gd name="T73" fmla="*/ 130 h 261"/>
                  <a:gd name="T74" fmla="*/ 106 w 540"/>
                  <a:gd name="T75" fmla="*/ 113 h 261"/>
                  <a:gd name="T76" fmla="*/ 130 w 540"/>
                  <a:gd name="T77" fmla="*/ 95 h 261"/>
                  <a:gd name="T78" fmla="*/ 156 w 540"/>
                  <a:gd name="T79" fmla="*/ 78 h 261"/>
                  <a:gd name="T80" fmla="*/ 186 w 540"/>
                  <a:gd name="T81" fmla="*/ 60 h 261"/>
                  <a:gd name="T82" fmla="*/ 220 w 540"/>
                  <a:gd name="T83" fmla="*/ 40 h 261"/>
                  <a:gd name="T84" fmla="*/ 220 w 540"/>
                  <a:gd name="T85" fmla="*/ 40 h 261"/>
                  <a:gd name="T86" fmla="*/ 255 w 540"/>
                  <a:gd name="T87" fmla="*/ 24 h 261"/>
                  <a:gd name="T88" fmla="*/ 286 w 540"/>
                  <a:gd name="T89" fmla="*/ 12 h 261"/>
                  <a:gd name="T90" fmla="*/ 317 w 540"/>
                  <a:gd name="T91" fmla="*/ 5 h 261"/>
                  <a:gd name="T92" fmla="*/ 345 w 540"/>
                  <a:gd name="T93" fmla="*/ 0 h 261"/>
                  <a:gd name="T94" fmla="*/ 371 w 540"/>
                  <a:gd name="T95" fmla="*/ 0 h 261"/>
                  <a:gd name="T96" fmla="*/ 394 w 540"/>
                  <a:gd name="T97" fmla="*/ 3 h 261"/>
                  <a:gd name="T98" fmla="*/ 418 w 540"/>
                  <a:gd name="T99" fmla="*/ 9 h 261"/>
                  <a:gd name="T100" fmla="*/ 438 w 540"/>
                  <a:gd name="T101" fmla="*/ 17 h 261"/>
                  <a:gd name="T102" fmla="*/ 457 w 540"/>
                  <a:gd name="T103" fmla="*/ 29 h 261"/>
                  <a:gd name="T104" fmla="*/ 473 w 540"/>
                  <a:gd name="T105" fmla="*/ 40 h 261"/>
                  <a:gd name="T106" fmla="*/ 490 w 540"/>
                  <a:gd name="T107" fmla="*/ 55 h 261"/>
                  <a:gd name="T108" fmla="*/ 503 w 540"/>
                  <a:gd name="T109" fmla="*/ 70 h 261"/>
                  <a:gd name="T110" fmla="*/ 515 w 540"/>
                  <a:gd name="T111" fmla="*/ 87 h 261"/>
                  <a:gd name="T112" fmla="*/ 524 w 540"/>
                  <a:gd name="T113" fmla="*/ 103 h 261"/>
                  <a:gd name="T114" fmla="*/ 533 w 540"/>
                  <a:gd name="T115" fmla="*/ 121 h 261"/>
                  <a:gd name="T116" fmla="*/ 540 w 540"/>
                  <a:gd name="T117" fmla="*/ 137 h 261"/>
                  <a:gd name="T118" fmla="*/ 540 w 540"/>
                  <a:gd name="T119" fmla="*/ 137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0" h="261">
                    <a:moveTo>
                      <a:pt x="540" y="137"/>
                    </a:moveTo>
                    <a:lnTo>
                      <a:pt x="540" y="137"/>
                    </a:lnTo>
                    <a:lnTo>
                      <a:pt x="540" y="137"/>
                    </a:lnTo>
                    <a:lnTo>
                      <a:pt x="521" y="113"/>
                    </a:lnTo>
                    <a:lnTo>
                      <a:pt x="500" y="92"/>
                    </a:lnTo>
                    <a:lnTo>
                      <a:pt x="481" y="76"/>
                    </a:lnTo>
                    <a:lnTo>
                      <a:pt x="460" y="61"/>
                    </a:lnTo>
                    <a:lnTo>
                      <a:pt x="438" y="51"/>
                    </a:lnTo>
                    <a:lnTo>
                      <a:pt x="415" y="45"/>
                    </a:lnTo>
                    <a:lnTo>
                      <a:pt x="394" y="40"/>
                    </a:lnTo>
                    <a:lnTo>
                      <a:pt x="371" y="37"/>
                    </a:lnTo>
                    <a:lnTo>
                      <a:pt x="348" y="39"/>
                    </a:lnTo>
                    <a:lnTo>
                      <a:pt x="326" y="40"/>
                    </a:lnTo>
                    <a:lnTo>
                      <a:pt x="304" y="46"/>
                    </a:lnTo>
                    <a:lnTo>
                      <a:pt x="281" y="52"/>
                    </a:lnTo>
                    <a:lnTo>
                      <a:pt x="259" y="61"/>
                    </a:lnTo>
                    <a:lnTo>
                      <a:pt x="238" y="70"/>
                    </a:lnTo>
                    <a:lnTo>
                      <a:pt x="216" y="82"/>
                    </a:lnTo>
                    <a:lnTo>
                      <a:pt x="195" y="94"/>
                    </a:lnTo>
                    <a:lnTo>
                      <a:pt x="176" y="106"/>
                    </a:lnTo>
                    <a:lnTo>
                      <a:pt x="155" y="119"/>
                    </a:lnTo>
                    <a:lnTo>
                      <a:pt x="119" y="147"/>
                    </a:lnTo>
                    <a:lnTo>
                      <a:pt x="85" y="176"/>
                    </a:lnTo>
                    <a:lnTo>
                      <a:pt x="57" y="203"/>
                    </a:lnTo>
                    <a:lnTo>
                      <a:pt x="33" y="225"/>
                    </a:lnTo>
                    <a:lnTo>
                      <a:pt x="15" y="244"/>
                    </a:lnTo>
                    <a:lnTo>
                      <a:pt x="0" y="261"/>
                    </a:lnTo>
                    <a:lnTo>
                      <a:pt x="0" y="261"/>
                    </a:lnTo>
                    <a:lnTo>
                      <a:pt x="3" y="246"/>
                    </a:lnTo>
                    <a:lnTo>
                      <a:pt x="9" y="228"/>
                    </a:lnTo>
                    <a:lnTo>
                      <a:pt x="14" y="216"/>
                    </a:lnTo>
                    <a:lnTo>
                      <a:pt x="21" y="204"/>
                    </a:lnTo>
                    <a:lnTo>
                      <a:pt x="30" y="191"/>
                    </a:lnTo>
                    <a:lnTo>
                      <a:pt x="40" y="177"/>
                    </a:lnTo>
                    <a:lnTo>
                      <a:pt x="52" y="162"/>
                    </a:lnTo>
                    <a:lnTo>
                      <a:pt x="67" y="146"/>
                    </a:lnTo>
                    <a:lnTo>
                      <a:pt x="85" y="130"/>
                    </a:lnTo>
                    <a:lnTo>
                      <a:pt x="106" y="113"/>
                    </a:lnTo>
                    <a:lnTo>
                      <a:pt x="130" y="95"/>
                    </a:lnTo>
                    <a:lnTo>
                      <a:pt x="156" y="78"/>
                    </a:lnTo>
                    <a:lnTo>
                      <a:pt x="186" y="60"/>
                    </a:lnTo>
                    <a:lnTo>
                      <a:pt x="220" y="40"/>
                    </a:lnTo>
                    <a:lnTo>
                      <a:pt x="220" y="40"/>
                    </a:lnTo>
                    <a:lnTo>
                      <a:pt x="255" y="24"/>
                    </a:lnTo>
                    <a:lnTo>
                      <a:pt x="286" y="12"/>
                    </a:lnTo>
                    <a:lnTo>
                      <a:pt x="317" y="5"/>
                    </a:lnTo>
                    <a:lnTo>
                      <a:pt x="345" y="0"/>
                    </a:lnTo>
                    <a:lnTo>
                      <a:pt x="371" y="0"/>
                    </a:lnTo>
                    <a:lnTo>
                      <a:pt x="394" y="3"/>
                    </a:lnTo>
                    <a:lnTo>
                      <a:pt x="418" y="9"/>
                    </a:lnTo>
                    <a:lnTo>
                      <a:pt x="438" y="17"/>
                    </a:lnTo>
                    <a:lnTo>
                      <a:pt x="457" y="29"/>
                    </a:lnTo>
                    <a:lnTo>
                      <a:pt x="473" y="40"/>
                    </a:lnTo>
                    <a:lnTo>
                      <a:pt x="490" y="55"/>
                    </a:lnTo>
                    <a:lnTo>
                      <a:pt x="503" y="70"/>
                    </a:lnTo>
                    <a:lnTo>
                      <a:pt x="515" y="87"/>
                    </a:lnTo>
                    <a:lnTo>
                      <a:pt x="524" y="103"/>
                    </a:lnTo>
                    <a:lnTo>
                      <a:pt x="533" y="121"/>
                    </a:lnTo>
                    <a:lnTo>
                      <a:pt x="540" y="137"/>
                    </a:lnTo>
                    <a:lnTo>
                      <a:pt x="540" y="13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371" name="Freeform 60"/>
              <p:cNvSpPr>
                <a:spLocks/>
              </p:cNvSpPr>
              <p:nvPr/>
            </p:nvSpPr>
            <p:spPr bwMode="auto">
              <a:xfrm>
                <a:off x="4395577" y="3293199"/>
                <a:ext cx="765175" cy="360363"/>
              </a:xfrm>
              <a:custGeom>
                <a:avLst/>
                <a:gdLst>
                  <a:gd name="T0" fmla="*/ 412 w 482"/>
                  <a:gd name="T1" fmla="*/ 154 h 227"/>
                  <a:gd name="T2" fmla="*/ 412 w 482"/>
                  <a:gd name="T3" fmla="*/ 154 h 227"/>
                  <a:gd name="T4" fmla="*/ 400 w 482"/>
                  <a:gd name="T5" fmla="*/ 142 h 227"/>
                  <a:gd name="T6" fmla="*/ 387 w 482"/>
                  <a:gd name="T7" fmla="*/ 132 h 227"/>
                  <a:gd name="T8" fmla="*/ 371 w 482"/>
                  <a:gd name="T9" fmla="*/ 123 h 227"/>
                  <a:gd name="T10" fmla="*/ 354 w 482"/>
                  <a:gd name="T11" fmla="*/ 117 h 227"/>
                  <a:gd name="T12" fmla="*/ 336 w 482"/>
                  <a:gd name="T13" fmla="*/ 111 h 227"/>
                  <a:gd name="T14" fmla="*/ 316 w 482"/>
                  <a:gd name="T15" fmla="*/ 108 h 227"/>
                  <a:gd name="T16" fmla="*/ 293 w 482"/>
                  <a:gd name="T17" fmla="*/ 107 h 227"/>
                  <a:gd name="T18" fmla="*/ 269 w 482"/>
                  <a:gd name="T19" fmla="*/ 108 h 227"/>
                  <a:gd name="T20" fmla="*/ 243 w 482"/>
                  <a:gd name="T21" fmla="*/ 113 h 227"/>
                  <a:gd name="T22" fmla="*/ 214 w 482"/>
                  <a:gd name="T23" fmla="*/ 120 h 227"/>
                  <a:gd name="T24" fmla="*/ 185 w 482"/>
                  <a:gd name="T25" fmla="*/ 129 h 227"/>
                  <a:gd name="T26" fmla="*/ 152 w 482"/>
                  <a:gd name="T27" fmla="*/ 142 h 227"/>
                  <a:gd name="T28" fmla="*/ 118 w 482"/>
                  <a:gd name="T29" fmla="*/ 157 h 227"/>
                  <a:gd name="T30" fmla="*/ 81 w 482"/>
                  <a:gd name="T31" fmla="*/ 177 h 227"/>
                  <a:gd name="T32" fmla="*/ 42 w 482"/>
                  <a:gd name="T33" fmla="*/ 200 h 227"/>
                  <a:gd name="T34" fmla="*/ 0 w 482"/>
                  <a:gd name="T35" fmla="*/ 227 h 227"/>
                  <a:gd name="T36" fmla="*/ 0 w 482"/>
                  <a:gd name="T37" fmla="*/ 227 h 227"/>
                  <a:gd name="T38" fmla="*/ 12 w 482"/>
                  <a:gd name="T39" fmla="*/ 209 h 227"/>
                  <a:gd name="T40" fmla="*/ 26 w 482"/>
                  <a:gd name="T41" fmla="*/ 191 h 227"/>
                  <a:gd name="T42" fmla="*/ 45 w 482"/>
                  <a:gd name="T43" fmla="*/ 168 h 227"/>
                  <a:gd name="T44" fmla="*/ 69 w 482"/>
                  <a:gd name="T45" fmla="*/ 141 h 227"/>
                  <a:gd name="T46" fmla="*/ 95 w 482"/>
                  <a:gd name="T47" fmla="*/ 113 h 227"/>
                  <a:gd name="T48" fmla="*/ 125 w 482"/>
                  <a:gd name="T49" fmla="*/ 84 h 227"/>
                  <a:gd name="T50" fmla="*/ 142 w 482"/>
                  <a:gd name="T51" fmla="*/ 71 h 227"/>
                  <a:gd name="T52" fmla="*/ 159 w 482"/>
                  <a:gd name="T53" fmla="*/ 58 h 227"/>
                  <a:gd name="T54" fmla="*/ 176 w 482"/>
                  <a:gd name="T55" fmla="*/ 46 h 227"/>
                  <a:gd name="T56" fmla="*/ 195 w 482"/>
                  <a:gd name="T57" fmla="*/ 34 h 227"/>
                  <a:gd name="T58" fmla="*/ 213 w 482"/>
                  <a:gd name="T59" fmla="*/ 25 h 227"/>
                  <a:gd name="T60" fmla="*/ 232 w 482"/>
                  <a:gd name="T61" fmla="*/ 16 h 227"/>
                  <a:gd name="T62" fmla="*/ 253 w 482"/>
                  <a:gd name="T63" fmla="*/ 9 h 227"/>
                  <a:gd name="T64" fmla="*/ 272 w 482"/>
                  <a:gd name="T65" fmla="*/ 4 h 227"/>
                  <a:gd name="T66" fmla="*/ 293 w 482"/>
                  <a:gd name="T67" fmla="*/ 1 h 227"/>
                  <a:gd name="T68" fmla="*/ 314 w 482"/>
                  <a:gd name="T69" fmla="*/ 0 h 227"/>
                  <a:gd name="T70" fmla="*/ 335 w 482"/>
                  <a:gd name="T71" fmla="*/ 1 h 227"/>
                  <a:gd name="T72" fmla="*/ 356 w 482"/>
                  <a:gd name="T73" fmla="*/ 6 h 227"/>
                  <a:gd name="T74" fmla="*/ 377 w 482"/>
                  <a:gd name="T75" fmla="*/ 13 h 227"/>
                  <a:gd name="T76" fmla="*/ 399 w 482"/>
                  <a:gd name="T77" fmla="*/ 23 h 227"/>
                  <a:gd name="T78" fmla="*/ 420 w 482"/>
                  <a:gd name="T79" fmla="*/ 37 h 227"/>
                  <a:gd name="T80" fmla="*/ 441 w 482"/>
                  <a:gd name="T81" fmla="*/ 53 h 227"/>
                  <a:gd name="T82" fmla="*/ 461 w 482"/>
                  <a:gd name="T83" fmla="*/ 74 h 227"/>
                  <a:gd name="T84" fmla="*/ 482 w 482"/>
                  <a:gd name="T85" fmla="*/ 98 h 227"/>
                  <a:gd name="T86" fmla="*/ 412 w 482"/>
                  <a:gd name="T87" fmla="*/ 15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2" h="227">
                    <a:moveTo>
                      <a:pt x="412" y="154"/>
                    </a:moveTo>
                    <a:lnTo>
                      <a:pt x="412" y="154"/>
                    </a:lnTo>
                    <a:lnTo>
                      <a:pt x="400" y="142"/>
                    </a:lnTo>
                    <a:lnTo>
                      <a:pt x="387" y="132"/>
                    </a:lnTo>
                    <a:lnTo>
                      <a:pt x="371" y="123"/>
                    </a:lnTo>
                    <a:lnTo>
                      <a:pt x="354" y="117"/>
                    </a:lnTo>
                    <a:lnTo>
                      <a:pt x="336" y="111"/>
                    </a:lnTo>
                    <a:lnTo>
                      <a:pt x="316" y="108"/>
                    </a:lnTo>
                    <a:lnTo>
                      <a:pt x="293" y="107"/>
                    </a:lnTo>
                    <a:lnTo>
                      <a:pt x="269" y="108"/>
                    </a:lnTo>
                    <a:lnTo>
                      <a:pt x="243" y="113"/>
                    </a:lnTo>
                    <a:lnTo>
                      <a:pt x="214" y="120"/>
                    </a:lnTo>
                    <a:lnTo>
                      <a:pt x="185" y="129"/>
                    </a:lnTo>
                    <a:lnTo>
                      <a:pt x="152" y="142"/>
                    </a:lnTo>
                    <a:lnTo>
                      <a:pt x="118" y="157"/>
                    </a:lnTo>
                    <a:lnTo>
                      <a:pt x="81" y="177"/>
                    </a:lnTo>
                    <a:lnTo>
                      <a:pt x="42" y="200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2" y="209"/>
                    </a:lnTo>
                    <a:lnTo>
                      <a:pt x="26" y="191"/>
                    </a:lnTo>
                    <a:lnTo>
                      <a:pt x="45" y="168"/>
                    </a:lnTo>
                    <a:lnTo>
                      <a:pt x="69" y="141"/>
                    </a:lnTo>
                    <a:lnTo>
                      <a:pt x="95" y="113"/>
                    </a:lnTo>
                    <a:lnTo>
                      <a:pt x="125" y="84"/>
                    </a:lnTo>
                    <a:lnTo>
                      <a:pt x="142" y="71"/>
                    </a:lnTo>
                    <a:lnTo>
                      <a:pt x="159" y="58"/>
                    </a:lnTo>
                    <a:lnTo>
                      <a:pt x="176" y="46"/>
                    </a:lnTo>
                    <a:lnTo>
                      <a:pt x="195" y="34"/>
                    </a:lnTo>
                    <a:lnTo>
                      <a:pt x="213" y="25"/>
                    </a:lnTo>
                    <a:lnTo>
                      <a:pt x="232" y="16"/>
                    </a:lnTo>
                    <a:lnTo>
                      <a:pt x="253" y="9"/>
                    </a:lnTo>
                    <a:lnTo>
                      <a:pt x="272" y="4"/>
                    </a:lnTo>
                    <a:lnTo>
                      <a:pt x="293" y="1"/>
                    </a:lnTo>
                    <a:lnTo>
                      <a:pt x="314" y="0"/>
                    </a:lnTo>
                    <a:lnTo>
                      <a:pt x="335" y="1"/>
                    </a:lnTo>
                    <a:lnTo>
                      <a:pt x="356" y="6"/>
                    </a:lnTo>
                    <a:lnTo>
                      <a:pt x="377" y="13"/>
                    </a:lnTo>
                    <a:lnTo>
                      <a:pt x="399" y="23"/>
                    </a:lnTo>
                    <a:lnTo>
                      <a:pt x="420" y="37"/>
                    </a:lnTo>
                    <a:lnTo>
                      <a:pt x="441" y="53"/>
                    </a:lnTo>
                    <a:lnTo>
                      <a:pt x="461" y="74"/>
                    </a:lnTo>
                    <a:lnTo>
                      <a:pt x="482" y="98"/>
                    </a:lnTo>
                    <a:lnTo>
                      <a:pt x="412" y="15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372" name="Freeform 63"/>
              <p:cNvSpPr>
                <a:spLocks/>
              </p:cNvSpPr>
              <p:nvPr/>
            </p:nvSpPr>
            <p:spPr bwMode="auto">
              <a:xfrm>
                <a:off x="5049627" y="3444011"/>
                <a:ext cx="279400" cy="488950"/>
              </a:xfrm>
              <a:custGeom>
                <a:avLst/>
                <a:gdLst>
                  <a:gd name="T0" fmla="*/ 0 w 176"/>
                  <a:gd name="T1" fmla="*/ 59 h 308"/>
                  <a:gd name="T2" fmla="*/ 0 w 176"/>
                  <a:gd name="T3" fmla="*/ 59 h 308"/>
                  <a:gd name="T4" fmla="*/ 6 w 176"/>
                  <a:gd name="T5" fmla="*/ 56 h 308"/>
                  <a:gd name="T6" fmla="*/ 14 w 176"/>
                  <a:gd name="T7" fmla="*/ 55 h 308"/>
                  <a:gd name="T8" fmla="*/ 23 w 176"/>
                  <a:gd name="T9" fmla="*/ 55 h 308"/>
                  <a:gd name="T10" fmla="*/ 33 w 176"/>
                  <a:gd name="T11" fmla="*/ 55 h 308"/>
                  <a:gd name="T12" fmla="*/ 45 w 176"/>
                  <a:gd name="T13" fmla="*/ 56 h 308"/>
                  <a:gd name="T14" fmla="*/ 58 w 176"/>
                  <a:gd name="T15" fmla="*/ 61 h 308"/>
                  <a:gd name="T16" fmla="*/ 72 w 176"/>
                  <a:gd name="T17" fmla="*/ 68 h 308"/>
                  <a:gd name="T18" fmla="*/ 85 w 176"/>
                  <a:gd name="T19" fmla="*/ 79 h 308"/>
                  <a:gd name="T20" fmla="*/ 100 w 176"/>
                  <a:gd name="T21" fmla="*/ 94 h 308"/>
                  <a:gd name="T22" fmla="*/ 113 w 176"/>
                  <a:gd name="T23" fmla="*/ 114 h 308"/>
                  <a:gd name="T24" fmla="*/ 119 w 176"/>
                  <a:gd name="T25" fmla="*/ 126 h 308"/>
                  <a:gd name="T26" fmla="*/ 125 w 176"/>
                  <a:gd name="T27" fmla="*/ 140 h 308"/>
                  <a:gd name="T28" fmla="*/ 131 w 176"/>
                  <a:gd name="T29" fmla="*/ 154 h 308"/>
                  <a:gd name="T30" fmla="*/ 137 w 176"/>
                  <a:gd name="T31" fmla="*/ 171 h 308"/>
                  <a:gd name="T32" fmla="*/ 146 w 176"/>
                  <a:gd name="T33" fmla="*/ 210 h 308"/>
                  <a:gd name="T34" fmla="*/ 155 w 176"/>
                  <a:gd name="T35" fmla="*/ 254 h 308"/>
                  <a:gd name="T36" fmla="*/ 159 w 176"/>
                  <a:gd name="T37" fmla="*/ 308 h 308"/>
                  <a:gd name="T38" fmla="*/ 159 w 176"/>
                  <a:gd name="T39" fmla="*/ 308 h 308"/>
                  <a:gd name="T40" fmla="*/ 162 w 176"/>
                  <a:gd name="T41" fmla="*/ 297 h 308"/>
                  <a:gd name="T42" fmla="*/ 170 w 176"/>
                  <a:gd name="T43" fmla="*/ 270 h 308"/>
                  <a:gd name="T44" fmla="*/ 173 w 176"/>
                  <a:gd name="T45" fmla="*/ 251 h 308"/>
                  <a:gd name="T46" fmla="*/ 174 w 176"/>
                  <a:gd name="T47" fmla="*/ 230 h 308"/>
                  <a:gd name="T48" fmla="*/ 176 w 176"/>
                  <a:gd name="T49" fmla="*/ 207 h 308"/>
                  <a:gd name="T50" fmla="*/ 176 w 176"/>
                  <a:gd name="T51" fmla="*/ 181 h 308"/>
                  <a:gd name="T52" fmla="*/ 173 w 176"/>
                  <a:gd name="T53" fmla="*/ 156 h 308"/>
                  <a:gd name="T54" fmla="*/ 168 w 176"/>
                  <a:gd name="T55" fmla="*/ 129 h 308"/>
                  <a:gd name="T56" fmla="*/ 161 w 176"/>
                  <a:gd name="T57" fmla="*/ 104 h 308"/>
                  <a:gd name="T58" fmla="*/ 155 w 176"/>
                  <a:gd name="T59" fmla="*/ 92 h 308"/>
                  <a:gd name="T60" fmla="*/ 149 w 176"/>
                  <a:gd name="T61" fmla="*/ 79 h 308"/>
                  <a:gd name="T62" fmla="*/ 143 w 176"/>
                  <a:gd name="T63" fmla="*/ 67 h 308"/>
                  <a:gd name="T64" fmla="*/ 134 w 176"/>
                  <a:gd name="T65" fmla="*/ 56 h 308"/>
                  <a:gd name="T66" fmla="*/ 125 w 176"/>
                  <a:gd name="T67" fmla="*/ 44 h 308"/>
                  <a:gd name="T68" fmla="*/ 115 w 176"/>
                  <a:gd name="T69" fmla="*/ 34 h 308"/>
                  <a:gd name="T70" fmla="*/ 103 w 176"/>
                  <a:gd name="T71" fmla="*/ 25 h 308"/>
                  <a:gd name="T72" fmla="*/ 90 w 176"/>
                  <a:gd name="T73" fmla="*/ 15 h 308"/>
                  <a:gd name="T74" fmla="*/ 76 w 176"/>
                  <a:gd name="T75" fmla="*/ 7 h 308"/>
                  <a:gd name="T76" fmla="*/ 60 w 176"/>
                  <a:gd name="T7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6" h="308">
                    <a:moveTo>
                      <a:pt x="0" y="59"/>
                    </a:moveTo>
                    <a:lnTo>
                      <a:pt x="0" y="59"/>
                    </a:lnTo>
                    <a:lnTo>
                      <a:pt x="6" y="56"/>
                    </a:lnTo>
                    <a:lnTo>
                      <a:pt x="14" y="55"/>
                    </a:lnTo>
                    <a:lnTo>
                      <a:pt x="23" y="55"/>
                    </a:lnTo>
                    <a:lnTo>
                      <a:pt x="33" y="55"/>
                    </a:lnTo>
                    <a:lnTo>
                      <a:pt x="45" y="56"/>
                    </a:lnTo>
                    <a:lnTo>
                      <a:pt x="58" y="61"/>
                    </a:lnTo>
                    <a:lnTo>
                      <a:pt x="72" y="68"/>
                    </a:lnTo>
                    <a:lnTo>
                      <a:pt x="85" y="79"/>
                    </a:lnTo>
                    <a:lnTo>
                      <a:pt x="100" y="94"/>
                    </a:lnTo>
                    <a:lnTo>
                      <a:pt x="113" y="114"/>
                    </a:lnTo>
                    <a:lnTo>
                      <a:pt x="119" y="126"/>
                    </a:lnTo>
                    <a:lnTo>
                      <a:pt x="125" y="140"/>
                    </a:lnTo>
                    <a:lnTo>
                      <a:pt x="131" y="154"/>
                    </a:lnTo>
                    <a:lnTo>
                      <a:pt x="137" y="171"/>
                    </a:lnTo>
                    <a:lnTo>
                      <a:pt x="146" y="210"/>
                    </a:lnTo>
                    <a:lnTo>
                      <a:pt x="155" y="254"/>
                    </a:lnTo>
                    <a:lnTo>
                      <a:pt x="159" y="308"/>
                    </a:lnTo>
                    <a:lnTo>
                      <a:pt x="159" y="308"/>
                    </a:lnTo>
                    <a:lnTo>
                      <a:pt x="162" y="297"/>
                    </a:lnTo>
                    <a:lnTo>
                      <a:pt x="170" y="270"/>
                    </a:lnTo>
                    <a:lnTo>
                      <a:pt x="173" y="251"/>
                    </a:lnTo>
                    <a:lnTo>
                      <a:pt x="174" y="230"/>
                    </a:lnTo>
                    <a:lnTo>
                      <a:pt x="176" y="207"/>
                    </a:lnTo>
                    <a:lnTo>
                      <a:pt x="176" y="181"/>
                    </a:lnTo>
                    <a:lnTo>
                      <a:pt x="173" y="156"/>
                    </a:lnTo>
                    <a:lnTo>
                      <a:pt x="168" y="129"/>
                    </a:lnTo>
                    <a:lnTo>
                      <a:pt x="161" y="104"/>
                    </a:lnTo>
                    <a:lnTo>
                      <a:pt x="155" y="92"/>
                    </a:lnTo>
                    <a:lnTo>
                      <a:pt x="149" y="79"/>
                    </a:lnTo>
                    <a:lnTo>
                      <a:pt x="143" y="67"/>
                    </a:lnTo>
                    <a:lnTo>
                      <a:pt x="134" y="56"/>
                    </a:lnTo>
                    <a:lnTo>
                      <a:pt x="125" y="44"/>
                    </a:lnTo>
                    <a:lnTo>
                      <a:pt x="115" y="34"/>
                    </a:lnTo>
                    <a:lnTo>
                      <a:pt x="103" y="25"/>
                    </a:lnTo>
                    <a:lnTo>
                      <a:pt x="90" y="15"/>
                    </a:lnTo>
                    <a:lnTo>
                      <a:pt x="76" y="7"/>
                    </a:lnTo>
                    <a:lnTo>
                      <a:pt x="60" y="0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368" name="Freeform 62"/>
            <p:cNvSpPr>
              <a:spLocks/>
            </p:cNvSpPr>
            <p:nvPr/>
          </p:nvSpPr>
          <p:spPr bwMode="auto">
            <a:xfrm>
              <a:off x="5076694" y="3444011"/>
              <a:ext cx="279400" cy="488950"/>
            </a:xfrm>
            <a:custGeom>
              <a:avLst/>
              <a:gdLst>
                <a:gd name="T0" fmla="*/ 0 w 176"/>
                <a:gd name="T1" fmla="*/ 59 h 308"/>
                <a:gd name="T2" fmla="*/ 0 w 176"/>
                <a:gd name="T3" fmla="*/ 59 h 308"/>
                <a:gd name="T4" fmla="*/ 6 w 176"/>
                <a:gd name="T5" fmla="*/ 56 h 308"/>
                <a:gd name="T6" fmla="*/ 14 w 176"/>
                <a:gd name="T7" fmla="*/ 55 h 308"/>
                <a:gd name="T8" fmla="*/ 23 w 176"/>
                <a:gd name="T9" fmla="*/ 55 h 308"/>
                <a:gd name="T10" fmla="*/ 33 w 176"/>
                <a:gd name="T11" fmla="*/ 55 h 308"/>
                <a:gd name="T12" fmla="*/ 45 w 176"/>
                <a:gd name="T13" fmla="*/ 56 h 308"/>
                <a:gd name="T14" fmla="*/ 58 w 176"/>
                <a:gd name="T15" fmla="*/ 61 h 308"/>
                <a:gd name="T16" fmla="*/ 72 w 176"/>
                <a:gd name="T17" fmla="*/ 68 h 308"/>
                <a:gd name="T18" fmla="*/ 85 w 176"/>
                <a:gd name="T19" fmla="*/ 79 h 308"/>
                <a:gd name="T20" fmla="*/ 100 w 176"/>
                <a:gd name="T21" fmla="*/ 94 h 308"/>
                <a:gd name="T22" fmla="*/ 113 w 176"/>
                <a:gd name="T23" fmla="*/ 114 h 308"/>
                <a:gd name="T24" fmla="*/ 119 w 176"/>
                <a:gd name="T25" fmla="*/ 126 h 308"/>
                <a:gd name="T26" fmla="*/ 125 w 176"/>
                <a:gd name="T27" fmla="*/ 140 h 308"/>
                <a:gd name="T28" fmla="*/ 131 w 176"/>
                <a:gd name="T29" fmla="*/ 154 h 308"/>
                <a:gd name="T30" fmla="*/ 137 w 176"/>
                <a:gd name="T31" fmla="*/ 171 h 308"/>
                <a:gd name="T32" fmla="*/ 146 w 176"/>
                <a:gd name="T33" fmla="*/ 210 h 308"/>
                <a:gd name="T34" fmla="*/ 155 w 176"/>
                <a:gd name="T35" fmla="*/ 254 h 308"/>
                <a:gd name="T36" fmla="*/ 159 w 176"/>
                <a:gd name="T37" fmla="*/ 308 h 308"/>
                <a:gd name="T38" fmla="*/ 159 w 176"/>
                <a:gd name="T39" fmla="*/ 308 h 308"/>
                <a:gd name="T40" fmla="*/ 162 w 176"/>
                <a:gd name="T41" fmla="*/ 297 h 308"/>
                <a:gd name="T42" fmla="*/ 170 w 176"/>
                <a:gd name="T43" fmla="*/ 270 h 308"/>
                <a:gd name="T44" fmla="*/ 173 w 176"/>
                <a:gd name="T45" fmla="*/ 251 h 308"/>
                <a:gd name="T46" fmla="*/ 174 w 176"/>
                <a:gd name="T47" fmla="*/ 230 h 308"/>
                <a:gd name="T48" fmla="*/ 176 w 176"/>
                <a:gd name="T49" fmla="*/ 207 h 308"/>
                <a:gd name="T50" fmla="*/ 176 w 176"/>
                <a:gd name="T51" fmla="*/ 181 h 308"/>
                <a:gd name="T52" fmla="*/ 173 w 176"/>
                <a:gd name="T53" fmla="*/ 156 h 308"/>
                <a:gd name="T54" fmla="*/ 168 w 176"/>
                <a:gd name="T55" fmla="*/ 129 h 308"/>
                <a:gd name="T56" fmla="*/ 161 w 176"/>
                <a:gd name="T57" fmla="*/ 104 h 308"/>
                <a:gd name="T58" fmla="*/ 155 w 176"/>
                <a:gd name="T59" fmla="*/ 92 h 308"/>
                <a:gd name="T60" fmla="*/ 149 w 176"/>
                <a:gd name="T61" fmla="*/ 79 h 308"/>
                <a:gd name="T62" fmla="*/ 143 w 176"/>
                <a:gd name="T63" fmla="*/ 67 h 308"/>
                <a:gd name="T64" fmla="*/ 134 w 176"/>
                <a:gd name="T65" fmla="*/ 56 h 308"/>
                <a:gd name="T66" fmla="*/ 125 w 176"/>
                <a:gd name="T67" fmla="*/ 44 h 308"/>
                <a:gd name="T68" fmla="*/ 115 w 176"/>
                <a:gd name="T69" fmla="*/ 34 h 308"/>
                <a:gd name="T70" fmla="*/ 103 w 176"/>
                <a:gd name="T71" fmla="*/ 25 h 308"/>
                <a:gd name="T72" fmla="*/ 90 w 176"/>
                <a:gd name="T73" fmla="*/ 15 h 308"/>
                <a:gd name="T74" fmla="*/ 76 w 176"/>
                <a:gd name="T75" fmla="*/ 7 h 308"/>
                <a:gd name="T76" fmla="*/ 60 w 176"/>
                <a:gd name="T77" fmla="*/ 0 h 308"/>
                <a:gd name="T78" fmla="*/ 0 w 176"/>
                <a:gd name="T79" fmla="*/ 5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308">
                  <a:moveTo>
                    <a:pt x="0" y="59"/>
                  </a:moveTo>
                  <a:lnTo>
                    <a:pt x="0" y="59"/>
                  </a:lnTo>
                  <a:lnTo>
                    <a:pt x="6" y="56"/>
                  </a:lnTo>
                  <a:lnTo>
                    <a:pt x="14" y="55"/>
                  </a:lnTo>
                  <a:lnTo>
                    <a:pt x="23" y="55"/>
                  </a:lnTo>
                  <a:lnTo>
                    <a:pt x="33" y="55"/>
                  </a:lnTo>
                  <a:lnTo>
                    <a:pt x="45" y="56"/>
                  </a:lnTo>
                  <a:lnTo>
                    <a:pt x="58" y="61"/>
                  </a:lnTo>
                  <a:lnTo>
                    <a:pt x="72" y="68"/>
                  </a:lnTo>
                  <a:lnTo>
                    <a:pt x="85" y="79"/>
                  </a:lnTo>
                  <a:lnTo>
                    <a:pt x="100" y="94"/>
                  </a:lnTo>
                  <a:lnTo>
                    <a:pt x="113" y="114"/>
                  </a:lnTo>
                  <a:lnTo>
                    <a:pt x="119" y="126"/>
                  </a:lnTo>
                  <a:lnTo>
                    <a:pt x="125" y="140"/>
                  </a:lnTo>
                  <a:lnTo>
                    <a:pt x="131" y="154"/>
                  </a:lnTo>
                  <a:lnTo>
                    <a:pt x="137" y="171"/>
                  </a:lnTo>
                  <a:lnTo>
                    <a:pt x="146" y="210"/>
                  </a:lnTo>
                  <a:lnTo>
                    <a:pt x="155" y="254"/>
                  </a:lnTo>
                  <a:lnTo>
                    <a:pt x="159" y="308"/>
                  </a:lnTo>
                  <a:lnTo>
                    <a:pt x="159" y="308"/>
                  </a:lnTo>
                  <a:lnTo>
                    <a:pt x="162" y="297"/>
                  </a:lnTo>
                  <a:lnTo>
                    <a:pt x="170" y="270"/>
                  </a:lnTo>
                  <a:lnTo>
                    <a:pt x="173" y="251"/>
                  </a:lnTo>
                  <a:lnTo>
                    <a:pt x="174" y="230"/>
                  </a:lnTo>
                  <a:lnTo>
                    <a:pt x="176" y="207"/>
                  </a:lnTo>
                  <a:lnTo>
                    <a:pt x="176" y="181"/>
                  </a:lnTo>
                  <a:lnTo>
                    <a:pt x="173" y="156"/>
                  </a:lnTo>
                  <a:lnTo>
                    <a:pt x="168" y="129"/>
                  </a:lnTo>
                  <a:lnTo>
                    <a:pt x="161" y="104"/>
                  </a:lnTo>
                  <a:lnTo>
                    <a:pt x="155" y="92"/>
                  </a:lnTo>
                  <a:lnTo>
                    <a:pt x="149" y="79"/>
                  </a:lnTo>
                  <a:lnTo>
                    <a:pt x="143" y="67"/>
                  </a:lnTo>
                  <a:lnTo>
                    <a:pt x="134" y="56"/>
                  </a:lnTo>
                  <a:lnTo>
                    <a:pt x="125" y="44"/>
                  </a:lnTo>
                  <a:lnTo>
                    <a:pt x="115" y="34"/>
                  </a:lnTo>
                  <a:lnTo>
                    <a:pt x="103" y="25"/>
                  </a:lnTo>
                  <a:lnTo>
                    <a:pt x="90" y="15"/>
                  </a:lnTo>
                  <a:lnTo>
                    <a:pt x="76" y="7"/>
                  </a:lnTo>
                  <a:lnTo>
                    <a:pt x="6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1296" name="Group 225"/>
          <p:cNvGrpSpPr>
            <a:grpSpLocks/>
          </p:cNvGrpSpPr>
          <p:nvPr/>
        </p:nvGrpSpPr>
        <p:grpSpPr bwMode="auto">
          <a:xfrm>
            <a:off x="4729163" y="5878513"/>
            <a:ext cx="234950" cy="404812"/>
            <a:chOff x="1613892" y="4918497"/>
            <a:chExt cx="234950" cy="404812"/>
          </a:xfrm>
        </p:grpSpPr>
        <p:sp>
          <p:nvSpPr>
            <p:cNvPr id="11298" name="Freeform 131"/>
            <p:cNvSpPr>
              <a:spLocks/>
            </p:cNvSpPr>
            <p:nvPr/>
          </p:nvSpPr>
          <p:spPr bwMode="auto">
            <a:xfrm>
              <a:off x="1613892" y="4918497"/>
              <a:ext cx="234950" cy="228600"/>
            </a:xfrm>
            <a:custGeom>
              <a:avLst/>
              <a:gdLst>
                <a:gd name="T0" fmla="*/ 2147483646 w 148"/>
                <a:gd name="T1" fmla="*/ 0 h 144"/>
                <a:gd name="T2" fmla="*/ 2147483646 w 148"/>
                <a:gd name="T3" fmla="*/ 2147483646 h 144"/>
                <a:gd name="T4" fmla="*/ 2147483646 w 148"/>
                <a:gd name="T5" fmla="*/ 2147483646 h 144"/>
                <a:gd name="T6" fmla="*/ 2147483646 w 148"/>
                <a:gd name="T7" fmla="*/ 2147483646 h 144"/>
                <a:gd name="T8" fmla="*/ 2147483646 w 148"/>
                <a:gd name="T9" fmla="*/ 2147483646 h 144"/>
                <a:gd name="T10" fmla="*/ 2147483646 w 148"/>
                <a:gd name="T11" fmla="*/ 2147483646 h 144"/>
                <a:gd name="T12" fmla="*/ 2147483646 w 148"/>
                <a:gd name="T13" fmla="*/ 2147483646 h 144"/>
                <a:gd name="T14" fmla="*/ 2147483646 w 148"/>
                <a:gd name="T15" fmla="*/ 2147483646 h 144"/>
                <a:gd name="T16" fmla="*/ 2147483646 w 148"/>
                <a:gd name="T17" fmla="*/ 2147483646 h 144"/>
                <a:gd name="T18" fmla="*/ 2147483646 w 148"/>
                <a:gd name="T19" fmla="*/ 2147483646 h 144"/>
                <a:gd name="T20" fmla="*/ 2147483646 w 148"/>
                <a:gd name="T21" fmla="*/ 2147483646 h 144"/>
                <a:gd name="T22" fmla="*/ 2147483646 w 148"/>
                <a:gd name="T23" fmla="*/ 2147483646 h 144"/>
                <a:gd name="T24" fmla="*/ 2147483646 w 148"/>
                <a:gd name="T25" fmla="*/ 2147483646 h 144"/>
                <a:gd name="T26" fmla="*/ 2147483646 w 148"/>
                <a:gd name="T27" fmla="*/ 2147483646 h 144"/>
                <a:gd name="T28" fmla="*/ 2147483646 w 148"/>
                <a:gd name="T29" fmla="*/ 2147483646 h 144"/>
                <a:gd name="T30" fmla="*/ 2147483646 w 148"/>
                <a:gd name="T31" fmla="*/ 2147483646 h 144"/>
                <a:gd name="T32" fmla="*/ 2147483646 w 148"/>
                <a:gd name="T33" fmla="*/ 2147483646 h 144"/>
                <a:gd name="T34" fmla="*/ 2147483646 w 148"/>
                <a:gd name="T35" fmla="*/ 2147483646 h 144"/>
                <a:gd name="T36" fmla="*/ 2147483646 w 148"/>
                <a:gd name="T37" fmla="*/ 2147483646 h 144"/>
                <a:gd name="T38" fmla="*/ 2147483646 w 148"/>
                <a:gd name="T39" fmla="*/ 2147483646 h 144"/>
                <a:gd name="T40" fmla="*/ 0 w 148"/>
                <a:gd name="T41" fmla="*/ 2147483646 h 144"/>
                <a:gd name="T42" fmla="*/ 2147483646 w 148"/>
                <a:gd name="T43" fmla="*/ 0 h 144"/>
                <a:gd name="T44" fmla="*/ 2147483646 w 148"/>
                <a:gd name="T45" fmla="*/ 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8" h="144">
                  <a:moveTo>
                    <a:pt x="90" y="0"/>
                  </a:moveTo>
                  <a:lnTo>
                    <a:pt x="148" y="88"/>
                  </a:lnTo>
                  <a:lnTo>
                    <a:pt x="144" y="93"/>
                  </a:lnTo>
                  <a:lnTo>
                    <a:pt x="133" y="105"/>
                  </a:lnTo>
                  <a:lnTo>
                    <a:pt x="120" y="118"/>
                  </a:lnTo>
                  <a:lnTo>
                    <a:pt x="104" y="131"/>
                  </a:lnTo>
                  <a:lnTo>
                    <a:pt x="96" y="136"/>
                  </a:lnTo>
                  <a:lnTo>
                    <a:pt x="89" y="140"/>
                  </a:lnTo>
                  <a:lnTo>
                    <a:pt x="81" y="143"/>
                  </a:lnTo>
                  <a:lnTo>
                    <a:pt x="73" y="144"/>
                  </a:lnTo>
                  <a:lnTo>
                    <a:pt x="65" y="143"/>
                  </a:lnTo>
                  <a:lnTo>
                    <a:pt x="56" y="140"/>
                  </a:lnTo>
                  <a:lnTo>
                    <a:pt x="48" y="135"/>
                  </a:lnTo>
                  <a:lnTo>
                    <a:pt x="39" y="130"/>
                  </a:lnTo>
                  <a:lnTo>
                    <a:pt x="23" y="117"/>
                  </a:lnTo>
                  <a:lnTo>
                    <a:pt x="11" y="105"/>
                  </a:lnTo>
                  <a:lnTo>
                    <a:pt x="0" y="93"/>
                  </a:lnTo>
                  <a:lnTo>
                    <a:pt x="61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132"/>
            <p:cNvSpPr>
              <a:spLocks/>
            </p:cNvSpPr>
            <p:nvPr/>
          </p:nvSpPr>
          <p:spPr bwMode="auto">
            <a:xfrm>
              <a:off x="1631355" y="5085184"/>
              <a:ext cx="198438" cy="238125"/>
            </a:xfrm>
            <a:custGeom>
              <a:avLst/>
              <a:gdLst>
                <a:gd name="T0" fmla="*/ 2147483646 w 125"/>
                <a:gd name="T1" fmla="*/ 0 h 150"/>
                <a:gd name="T2" fmla="*/ 2147483646 w 125"/>
                <a:gd name="T3" fmla="*/ 2147483646 h 150"/>
                <a:gd name="T4" fmla="*/ 0 w 125"/>
                <a:gd name="T5" fmla="*/ 2147483646 h 150"/>
                <a:gd name="T6" fmla="*/ 0 w 125"/>
                <a:gd name="T7" fmla="*/ 0 h 150"/>
                <a:gd name="T8" fmla="*/ 0 w 125"/>
                <a:gd name="T9" fmla="*/ 0 h 150"/>
                <a:gd name="T10" fmla="*/ 2147483646 w 125"/>
                <a:gd name="T11" fmla="*/ 2147483646 h 150"/>
                <a:gd name="T12" fmla="*/ 2147483646 w 125"/>
                <a:gd name="T13" fmla="*/ 2147483646 h 150"/>
                <a:gd name="T14" fmla="*/ 2147483646 w 125"/>
                <a:gd name="T15" fmla="*/ 2147483646 h 150"/>
                <a:gd name="T16" fmla="*/ 2147483646 w 125"/>
                <a:gd name="T17" fmla="*/ 2147483646 h 150"/>
                <a:gd name="T18" fmla="*/ 2147483646 w 125"/>
                <a:gd name="T19" fmla="*/ 2147483646 h 150"/>
                <a:gd name="T20" fmla="*/ 2147483646 w 125"/>
                <a:gd name="T21" fmla="*/ 2147483646 h 150"/>
                <a:gd name="T22" fmla="*/ 2147483646 w 125"/>
                <a:gd name="T23" fmla="*/ 2147483646 h 150"/>
                <a:gd name="T24" fmla="*/ 2147483646 w 125"/>
                <a:gd name="T25" fmla="*/ 2147483646 h 150"/>
                <a:gd name="T26" fmla="*/ 2147483646 w 125"/>
                <a:gd name="T27" fmla="*/ 2147483646 h 150"/>
                <a:gd name="T28" fmla="*/ 2147483646 w 125"/>
                <a:gd name="T29" fmla="*/ 2147483646 h 150"/>
                <a:gd name="T30" fmla="*/ 2147483646 w 125"/>
                <a:gd name="T31" fmla="*/ 2147483646 h 150"/>
                <a:gd name="T32" fmla="*/ 2147483646 w 125"/>
                <a:gd name="T33" fmla="*/ 2147483646 h 150"/>
                <a:gd name="T34" fmla="*/ 2147483646 w 125"/>
                <a:gd name="T35" fmla="*/ 0 h 150"/>
                <a:gd name="T36" fmla="*/ 2147483646 w 125"/>
                <a:gd name="T37" fmla="*/ 0 h 1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5" h="150">
                  <a:moveTo>
                    <a:pt x="122" y="0"/>
                  </a:moveTo>
                  <a:lnTo>
                    <a:pt x="125" y="150"/>
                  </a:lnTo>
                  <a:lnTo>
                    <a:pt x="0" y="15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28" y="25"/>
                  </a:lnTo>
                  <a:lnTo>
                    <a:pt x="37" y="30"/>
                  </a:lnTo>
                  <a:lnTo>
                    <a:pt x="45" y="35"/>
                  </a:lnTo>
                  <a:lnTo>
                    <a:pt x="54" y="38"/>
                  </a:lnTo>
                  <a:lnTo>
                    <a:pt x="62" y="39"/>
                  </a:lnTo>
                  <a:lnTo>
                    <a:pt x="70" y="38"/>
                  </a:lnTo>
                  <a:lnTo>
                    <a:pt x="78" y="35"/>
                  </a:lnTo>
                  <a:lnTo>
                    <a:pt x="85" y="31"/>
                  </a:lnTo>
                  <a:lnTo>
                    <a:pt x="93" y="26"/>
                  </a:lnTo>
                  <a:lnTo>
                    <a:pt x="109" y="13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DE93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76" name="Group 375"/>
          <p:cNvGrpSpPr/>
          <p:nvPr/>
        </p:nvGrpSpPr>
        <p:grpSpPr>
          <a:xfrm>
            <a:off x="3954958" y="5661248"/>
            <a:ext cx="1787525" cy="617537"/>
            <a:chOff x="779662" y="4005064"/>
            <a:chExt cx="1787525" cy="617537"/>
          </a:xfrm>
          <a:pattFill prst="dkVert">
            <a:fgClr>
              <a:srgbClr val="0070C0"/>
            </a:fgClr>
            <a:bgClr>
              <a:schemeClr val="bg1"/>
            </a:bgClr>
          </a:pattFill>
        </p:grpSpPr>
        <p:sp>
          <p:nvSpPr>
            <p:cNvPr id="377" name="Freeform 129"/>
            <p:cNvSpPr>
              <a:spLocks/>
            </p:cNvSpPr>
            <p:nvPr/>
          </p:nvSpPr>
          <p:spPr bwMode="auto">
            <a:xfrm>
              <a:off x="1751212" y="4152701"/>
              <a:ext cx="815975" cy="469900"/>
            </a:xfrm>
            <a:custGeom>
              <a:avLst/>
              <a:gdLst>
                <a:gd name="T0" fmla="*/ 514 w 514"/>
                <a:gd name="T1" fmla="*/ 109 h 296"/>
                <a:gd name="T2" fmla="*/ 514 w 514"/>
                <a:gd name="T3" fmla="*/ 296 h 296"/>
                <a:gd name="T4" fmla="*/ 3 w 514"/>
                <a:gd name="T5" fmla="*/ 296 h 296"/>
                <a:gd name="T6" fmla="*/ 0 w 514"/>
                <a:gd name="T7" fmla="*/ 146 h 296"/>
                <a:gd name="T8" fmla="*/ 0 w 514"/>
                <a:gd name="T9" fmla="*/ 146 h 296"/>
                <a:gd name="T10" fmla="*/ 11 w 514"/>
                <a:gd name="T11" fmla="*/ 134 h 296"/>
                <a:gd name="T12" fmla="*/ 15 w 514"/>
                <a:gd name="T13" fmla="*/ 129 h 296"/>
                <a:gd name="T14" fmla="*/ 42 w 514"/>
                <a:gd name="T15" fmla="*/ 172 h 296"/>
                <a:gd name="T16" fmla="*/ 124 w 514"/>
                <a:gd name="T17" fmla="*/ 91 h 296"/>
                <a:gd name="T18" fmla="*/ 124 w 514"/>
                <a:gd name="T19" fmla="*/ 91 h 296"/>
                <a:gd name="T20" fmla="*/ 130 w 514"/>
                <a:gd name="T21" fmla="*/ 82 h 296"/>
                <a:gd name="T22" fmla="*/ 136 w 514"/>
                <a:gd name="T23" fmla="*/ 70 h 296"/>
                <a:gd name="T24" fmla="*/ 140 w 514"/>
                <a:gd name="T25" fmla="*/ 58 h 296"/>
                <a:gd name="T26" fmla="*/ 142 w 514"/>
                <a:gd name="T27" fmla="*/ 46 h 296"/>
                <a:gd name="T28" fmla="*/ 142 w 514"/>
                <a:gd name="T29" fmla="*/ 33 h 296"/>
                <a:gd name="T30" fmla="*/ 142 w 514"/>
                <a:gd name="T31" fmla="*/ 21 h 296"/>
                <a:gd name="T32" fmla="*/ 141 w 514"/>
                <a:gd name="T33" fmla="*/ 0 h 296"/>
                <a:gd name="T34" fmla="*/ 150 w 514"/>
                <a:gd name="T35" fmla="*/ 0 h 296"/>
                <a:gd name="T36" fmla="*/ 150 w 514"/>
                <a:gd name="T37" fmla="*/ 0 h 296"/>
                <a:gd name="T38" fmla="*/ 172 w 514"/>
                <a:gd name="T39" fmla="*/ 3 h 296"/>
                <a:gd name="T40" fmla="*/ 197 w 514"/>
                <a:gd name="T41" fmla="*/ 7 h 296"/>
                <a:gd name="T42" fmla="*/ 225 w 514"/>
                <a:gd name="T43" fmla="*/ 13 h 296"/>
                <a:gd name="T44" fmla="*/ 254 w 514"/>
                <a:gd name="T45" fmla="*/ 20 h 296"/>
                <a:gd name="T46" fmla="*/ 314 w 514"/>
                <a:gd name="T47" fmla="*/ 38 h 296"/>
                <a:gd name="T48" fmla="*/ 374 w 514"/>
                <a:gd name="T49" fmla="*/ 57 h 296"/>
                <a:gd name="T50" fmla="*/ 429 w 514"/>
                <a:gd name="T51" fmla="*/ 76 h 296"/>
                <a:gd name="T52" fmla="*/ 473 w 514"/>
                <a:gd name="T53" fmla="*/ 93 h 296"/>
                <a:gd name="T54" fmla="*/ 514 w 514"/>
                <a:gd name="T55" fmla="*/ 109 h 296"/>
                <a:gd name="T56" fmla="*/ 514 w 514"/>
                <a:gd name="T57" fmla="*/ 109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4" h="296">
                  <a:moveTo>
                    <a:pt x="514" y="109"/>
                  </a:moveTo>
                  <a:lnTo>
                    <a:pt x="514" y="296"/>
                  </a:lnTo>
                  <a:lnTo>
                    <a:pt x="3" y="296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11" y="134"/>
                  </a:lnTo>
                  <a:lnTo>
                    <a:pt x="15" y="129"/>
                  </a:lnTo>
                  <a:lnTo>
                    <a:pt x="42" y="172"/>
                  </a:lnTo>
                  <a:lnTo>
                    <a:pt x="124" y="91"/>
                  </a:lnTo>
                  <a:lnTo>
                    <a:pt x="124" y="91"/>
                  </a:lnTo>
                  <a:lnTo>
                    <a:pt x="130" y="82"/>
                  </a:lnTo>
                  <a:lnTo>
                    <a:pt x="136" y="70"/>
                  </a:lnTo>
                  <a:lnTo>
                    <a:pt x="140" y="58"/>
                  </a:lnTo>
                  <a:lnTo>
                    <a:pt x="142" y="46"/>
                  </a:lnTo>
                  <a:lnTo>
                    <a:pt x="142" y="33"/>
                  </a:lnTo>
                  <a:lnTo>
                    <a:pt x="142" y="21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72" y="3"/>
                  </a:lnTo>
                  <a:lnTo>
                    <a:pt x="197" y="7"/>
                  </a:lnTo>
                  <a:lnTo>
                    <a:pt x="225" y="13"/>
                  </a:lnTo>
                  <a:lnTo>
                    <a:pt x="254" y="20"/>
                  </a:lnTo>
                  <a:lnTo>
                    <a:pt x="314" y="38"/>
                  </a:lnTo>
                  <a:lnTo>
                    <a:pt x="374" y="57"/>
                  </a:lnTo>
                  <a:lnTo>
                    <a:pt x="429" y="76"/>
                  </a:lnTo>
                  <a:lnTo>
                    <a:pt x="473" y="93"/>
                  </a:lnTo>
                  <a:lnTo>
                    <a:pt x="514" y="109"/>
                  </a:lnTo>
                  <a:lnTo>
                    <a:pt x="514" y="1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8" name="Freeform 130"/>
            <p:cNvSpPr>
              <a:spLocks/>
            </p:cNvSpPr>
            <p:nvPr/>
          </p:nvSpPr>
          <p:spPr bwMode="auto">
            <a:xfrm>
              <a:off x="1682949" y="4005064"/>
              <a:ext cx="293688" cy="420688"/>
            </a:xfrm>
            <a:custGeom>
              <a:avLst/>
              <a:gdLst>
                <a:gd name="T0" fmla="*/ 184 w 185"/>
                <a:gd name="T1" fmla="*/ 93 h 265"/>
                <a:gd name="T2" fmla="*/ 184 w 185"/>
                <a:gd name="T3" fmla="*/ 93 h 265"/>
                <a:gd name="T4" fmla="*/ 185 w 185"/>
                <a:gd name="T5" fmla="*/ 114 h 265"/>
                <a:gd name="T6" fmla="*/ 185 w 185"/>
                <a:gd name="T7" fmla="*/ 126 h 265"/>
                <a:gd name="T8" fmla="*/ 185 w 185"/>
                <a:gd name="T9" fmla="*/ 139 h 265"/>
                <a:gd name="T10" fmla="*/ 183 w 185"/>
                <a:gd name="T11" fmla="*/ 151 h 265"/>
                <a:gd name="T12" fmla="*/ 179 w 185"/>
                <a:gd name="T13" fmla="*/ 163 h 265"/>
                <a:gd name="T14" fmla="*/ 173 w 185"/>
                <a:gd name="T15" fmla="*/ 175 h 265"/>
                <a:gd name="T16" fmla="*/ 167 w 185"/>
                <a:gd name="T17" fmla="*/ 184 h 265"/>
                <a:gd name="T18" fmla="*/ 85 w 185"/>
                <a:gd name="T19" fmla="*/ 265 h 265"/>
                <a:gd name="T20" fmla="*/ 58 w 185"/>
                <a:gd name="T21" fmla="*/ 222 h 265"/>
                <a:gd name="T22" fmla="*/ 0 w 185"/>
                <a:gd name="T23" fmla="*/ 134 h 265"/>
                <a:gd name="T24" fmla="*/ 0 w 185"/>
                <a:gd name="T25" fmla="*/ 129 h 265"/>
                <a:gd name="T26" fmla="*/ 0 w 185"/>
                <a:gd name="T27" fmla="*/ 129 h 265"/>
                <a:gd name="T28" fmla="*/ 13 w 185"/>
                <a:gd name="T29" fmla="*/ 126 h 265"/>
                <a:gd name="T30" fmla="*/ 26 w 185"/>
                <a:gd name="T31" fmla="*/ 121 h 265"/>
                <a:gd name="T32" fmla="*/ 41 w 185"/>
                <a:gd name="T33" fmla="*/ 113 h 265"/>
                <a:gd name="T34" fmla="*/ 54 w 185"/>
                <a:gd name="T35" fmla="*/ 104 h 265"/>
                <a:gd name="T36" fmla="*/ 67 w 185"/>
                <a:gd name="T37" fmla="*/ 94 h 265"/>
                <a:gd name="T38" fmla="*/ 81 w 185"/>
                <a:gd name="T39" fmla="*/ 83 h 265"/>
                <a:gd name="T40" fmla="*/ 106 w 185"/>
                <a:gd name="T41" fmla="*/ 60 h 265"/>
                <a:gd name="T42" fmla="*/ 129 w 185"/>
                <a:gd name="T43" fmla="*/ 38 h 265"/>
                <a:gd name="T44" fmla="*/ 146 w 185"/>
                <a:gd name="T45" fmla="*/ 18 h 265"/>
                <a:gd name="T46" fmla="*/ 162 w 185"/>
                <a:gd name="T47" fmla="*/ 0 h 265"/>
                <a:gd name="T48" fmla="*/ 180 w 185"/>
                <a:gd name="T49" fmla="*/ 77 h 265"/>
                <a:gd name="T50" fmla="*/ 180 w 185"/>
                <a:gd name="T51" fmla="*/ 77 h 265"/>
                <a:gd name="T52" fmla="*/ 184 w 185"/>
                <a:gd name="T53" fmla="*/ 93 h 265"/>
                <a:gd name="T54" fmla="*/ 184 w 185"/>
                <a:gd name="T55" fmla="*/ 9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5" h="265">
                  <a:moveTo>
                    <a:pt x="184" y="93"/>
                  </a:moveTo>
                  <a:lnTo>
                    <a:pt x="184" y="93"/>
                  </a:lnTo>
                  <a:lnTo>
                    <a:pt x="185" y="114"/>
                  </a:lnTo>
                  <a:lnTo>
                    <a:pt x="185" y="126"/>
                  </a:lnTo>
                  <a:lnTo>
                    <a:pt x="185" y="139"/>
                  </a:lnTo>
                  <a:lnTo>
                    <a:pt x="183" y="151"/>
                  </a:lnTo>
                  <a:lnTo>
                    <a:pt x="179" y="163"/>
                  </a:lnTo>
                  <a:lnTo>
                    <a:pt x="173" y="175"/>
                  </a:lnTo>
                  <a:lnTo>
                    <a:pt x="167" y="184"/>
                  </a:lnTo>
                  <a:lnTo>
                    <a:pt x="85" y="265"/>
                  </a:lnTo>
                  <a:lnTo>
                    <a:pt x="58" y="222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0" y="129"/>
                  </a:lnTo>
                  <a:lnTo>
                    <a:pt x="13" y="126"/>
                  </a:lnTo>
                  <a:lnTo>
                    <a:pt x="26" y="121"/>
                  </a:lnTo>
                  <a:lnTo>
                    <a:pt x="41" y="113"/>
                  </a:lnTo>
                  <a:lnTo>
                    <a:pt x="54" y="104"/>
                  </a:lnTo>
                  <a:lnTo>
                    <a:pt x="67" y="94"/>
                  </a:lnTo>
                  <a:lnTo>
                    <a:pt x="81" y="83"/>
                  </a:lnTo>
                  <a:lnTo>
                    <a:pt x="106" y="60"/>
                  </a:lnTo>
                  <a:lnTo>
                    <a:pt x="129" y="38"/>
                  </a:lnTo>
                  <a:lnTo>
                    <a:pt x="146" y="18"/>
                  </a:lnTo>
                  <a:lnTo>
                    <a:pt x="162" y="0"/>
                  </a:lnTo>
                  <a:lnTo>
                    <a:pt x="180" y="77"/>
                  </a:lnTo>
                  <a:lnTo>
                    <a:pt x="180" y="77"/>
                  </a:lnTo>
                  <a:lnTo>
                    <a:pt x="184" y="93"/>
                  </a:lnTo>
                  <a:lnTo>
                    <a:pt x="184" y="93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79" name="Freeform 133"/>
            <p:cNvSpPr>
              <a:spLocks/>
            </p:cNvSpPr>
            <p:nvPr/>
          </p:nvSpPr>
          <p:spPr bwMode="auto">
            <a:xfrm>
              <a:off x="1343224" y="4005064"/>
              <a:ext cx="293688" cy="420688"/>
            </a:xfrm>
            <a:custGeom>
              <a:avLst/>
              <a:gdLst>
                <a:gd name="T0" fmla="*/ 185 w 185"/>
                <a:gd name="T1" fmla="*/ 129 h 265"/>
                <a:gd name="T2" fmla="*/ 185 w 185"/>
                <a:gd name="T3" fmla="*/ 134 h 265"/>
                <a:gd name="T4" fmla="*/ 124 w 185"/>
                <a:gd name="T5" fmla="*/ 227 h 265"/>
                <a:gd name="T6" fmla="*/ 99 w 185"/>
                <a:gd name="T7" fmla="*/ 265 h 265"/>
                <a:gd name="T8" fmla="*/ 19 w 185"/>
                <a:gd name="T9" fmla="*/ 184 h 265"/>
                <a:gd name="T10" fmla="*/ 19 w 185"/>
                <a:gd name="T11" fmla="*/ 184 h 265"/>
                <a:gd name="T12" fmla="*/ 13 w 185"/>
                <a:gd name="T13" fmla="*/ 177 h 265"/>
                <a:gd name="T14" fmla="*/ 9 w 185"/>
                <a:gd name="T15" fmla="*/ 169 h 265"/>
                <a:gd name="T16" fmla="*/ 5 w 185"/>
                <a:gd name="T17" fmla="*/ 163 h 265"/>
                <a:gd name="T18" fmla="*/ 2 w 185"/>
                <a:gd name="T19" fmla="*/ 155 h 265"/>
                <a:gd name="T20" fmla="*/ 0 w 185"/>
                <a:gd name="T21" fmla="*/ 139 h 265"/>
                <a:gd name="T22" fmla="*/ 0 w 185"/>
                <a:gd name="T23" fmla="*/ 123 h 265"/>
                <a:gd name="T24" fmla="*/ 1 w 185"/>
                <a:gd name="T25" fmla="*/ 110 h 265"/>
                <a:gd name="T26" fmla="*/ 4 w 185"/>
                <a:gd name="T27" fmla="*/ 98 h 265"/>
                <a:gd name="T28" fmla="*/ 6 w 185"/>
                <a:gd name="T29" fmla="*/ 89 h 265"/>
                <a:gd name="T30" fmla="*/ 23 w 185"/>
                <a:gd name="T31" fmla="*/ 0 h 265"/>
                <a:gd name="T32" fmla="*/ 23 w 185"/>
                <a:gd name="T33" fmla="*/ 0 h 265"/>
                <a:gd name="T34" fmla="*/ 39 w 185"/>
                <a:gd name="T35" fmla="*/ 18 h 265"/>
                <a:gd name="T36" fmla="*/ 57 w 185"/>
                <a:gd name="T37" fmla="*/ 38 h 265"/>
                <a:gd name="T38" fmla="*/ 78 w 185"/>
                <a:gd name="T39" fmla="*/ 60 h 265"/>
                <a:gd name="T40" fmla="*/ 105 w 185"/>
                <a:gd name="T41" fmla="*/ 83 h 265"/>
                <a:gd name="T42" fmla="*/ 118 w 185"/>
                <a:gd name="T43" fmla="*/ 94 h 265"/>
                <a:gd name="T44" fmla="*/ 131 w 185"/>
                <a:gd name="T45" fmla="*/ 104 h 265"/>
                <a:gd name="T46" fmla="*/ 145 w 185"/>
                <a:gd name="T47" fmla="*/ 113 h 265"/>
                <a:gd name="T48" fmla="*/ 159 w 185"/>
                <a:gd name="T49" fmla="*/ 121 h 265"/>
                <a:gd name="T50" fmla="*/ 173 w 185"/>
                <a:gd name="T51" fmla="*/ 126 h 265"/>
                <a:gd name="T52" fmla="*/ 185 w 185"/>
                <a:gd name="T53" fmla="*/ 129 h 265"/>
                <a:gd name="T54" fmla="*/ 185 w 185"/>
                <a:gd name="T55" fmla="*/ 12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5" h="265">
                  <a:moveTo>
                    <a:pt x="185" y="129"/>
                  </a:moveTo>
                  <a:lnTo>
                    <a:pt x="185" y="134"/>
                  </a:lnTo>
                  <a:lnTo>
                    <a:pt x="124" y="227"/>
                  </a:lnTo>
                  <a:lnTo>
                    <a:pt x="99" y="265"/>
                  </a:lnTo>
                  <a:lnTo>
                    <a:pt x="19" y="184"/>
                  </a:lnTo>
                  <a:lnTo>
                    <a:pt x="19" y="184"/>
                  </a:lnTo>
                  <a:lnTo>
                    <a:pt x="13" y="177"/>
                  </a:lnTo>
                  <a:lnTo>
                    <a:pt x="9" y="169"/>
                  </a:lnTo>
                  <a:lnTo>
                    <a:pt x="5" y="163"/>
                  </a:lnTo>
                  <a:lnTo>
                    <a:pt x="2" y="155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" y="110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39" y="18"/>
                  </a:lnTo>
                  <a:lnTo>
                    <a:pt x="57" y="38"/>
                  </a:lnTo>
                  <a:lnTo>
                    <a:pt x="78" y="60"/>
                  </a:lnTo>
                  <a:lnTo>
                    <a:pt x="105" y="83"/>
                  </a:lnTo>
                  <a:lnTo>
                    <a:pt x="118" y="94"/>
                  </a:lnTo>
                  <a:lnTo>
                    <a:pt x="131" y="104"/>
                  </a:lnTo>
                  <a:lnTo>
                    <a:pt x="145" y="113"/>
                  </a:lnTo>
                  <a:lnTo>
                    <a:pt x="159" y="121"/>
                  </a:lnTo>
                  <a:lnTo>
                    <a:pt x="173" y="126"/>
                  </a:lnTo>
                  <a:lnTo>
                    <a:pt x="185" y="129"/>
                  </a:lnTo>
                  <a:lnTo>
                    <a:pt x="185" y="12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80" name="Freeform 134"/>
            <p:cNvSpPr>
              <a:spLocks/>
            </p:cNvSpPr>
            <p:nvPr/>
          </p:nvSpPr>
          <p:spPr bwMode="auto">
            <a:xfrm>
              <a:off x="779662" y="4146351"/>
              <a:ext cx="777875" cy="476250"/>
            </a:xfrm>
            <a:custGeom>
              <a:avLst/>
              <a:gdLst>
                <a:gd name="T0" fmla="*/ 454 w 490"/>
                <a:gd name="T1" fmla="*/ 176 h 300"/>
                <a:gd name="T2" fmla="*/ 479 w 490"/>
                <a:gd name="T3" fmla="*/ 138 h 300"/>
                <a:gd name="T4" fmla="*/ 479 w 490"/>
                <a:gd name="T5" fmla="*/ 138 h 300"/>
                <a:gd name="T6" fmla="*/ 490 w 490"/>
                <a:gd name="T7" fmla="*/ 150 h 300"/>
                <a:gd name="T8" fmla="*/ 490 w 490"/>
                <a:gd name="T9" fmla="*/ 300 h 300"/>
                <a:gd name="T10" fmla="*/ 0 w 490"/>
                <a:gd name="T11" fmla="*/ 300 h 300"/>
                <a:gd name="T12" fmla="*/ 0 w 490"/>
                <a:gd name="T13" fmla="*/ 104 h 300"/>
                <a:gd name="T14" fmla="*/ 0 w 490"/>
                <a:gd name="T15" fmla="*/ 104 h 300"/>
                <a:gd name="T16" fmla="*/ 40 w 490"/>
                <a:gd name="T17" fmla="*/ 88 h 300"/>
                <a:gd name="T18" fmla="*/ 85 w 490"/>
                <a:gd name="T19" fmla="*/ 72 h 300"/>
                <a:gd name="T20" fmla="*/ 139 w 490"/>
                <a:gd name="T21" fmla="*/ 54 h 300"/>
                <a:gd name="T22" fmla="*/ 198 w 490"/>
                <a:gd name="T23" fmla="*/ 36 h 300"/>
                <a:gd name="T24" fmla="*/ 257 w 490"/>
                <a:gd name="T25" fmla="*/ 19 h 300"/>
                <a:gd name="T26" fmla="*/ 286 w 490"/>
                <a:gd name="T27" fmla="*/ 12 h 300"/>
                <a:gd name="T28" fmla="*/ 314 w 490"/>
                <a:gd name="T29" fmla="*/ 7 h 300"/>
                <a:gd name="T30" fmla="*/ 339 w 490"/>
                <a:gd name="T31" fmla="*/ 1 h 300"/>
                <a:gd name="T32" fmla="*/ 361 w 490"/>
                <a:gd name="T33" fmla="*/ 0 h 300"/>
                <a:gd name="T34" fmla="*/ 361 w 490"/>
                <a:gd name="T35" fmla="*/ 0 h 300"/>
                <a:gd name="T36" fmla="*/ 359 w 490"/>
                <a:gd name="T37" fmla="*/ 9 h 300"/>
                <a:gd name="T38" fmla="*/ 356 w 490"/>
                <a:gd name="T39" fmla="*/ 21 h 300"/>
                <a:gd name="T40" fmla="*/ 355 w 490"/>
                <a:gd name="T41" fmla="*/ 34 h 300"/>
                <a:gd name="T42" fmla="*/ 355 w 490"/>
                <a:gd name="T43" fmla="*/ 50 h 300"/>
                <a:gd name="T44" fmla="*/ 357 w 490"/>
                <a:gd name="T45" fmla="*/ 66 h 300"/>
                <a:gd name="T46" fmla="*/ 360 w 490"/>
                <a:gd name="T47" fmla="*/ 74 h 300"/>
                <a:gd name="T48" fmla="*/ 364 w 490"/>
                <a:gd name="T49" fmla="*/ 80 h 300"/>
                <a:gd name="T50" fmla="*/ 368 w 490"/>
                <a:gd name="T51" fmla="*/ 88 h 300"/>
                <a:gd name="T52" fmla="*/ 374 w 490"/>
                <a:gd name="T53" fmla="*/ 95 h 300"/>
                <a:gd name="T54" fmla="*/ 454 w 490"/>
                <a:gd name="T55" fmla="*/ 176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0" h="300">
                  <a:moveTo>
                    <a:pt x="454" y="176"/>
                  </a:moveTo>
                  <a:lnTo>
                    <a:pt x="479" y="138"/>
                  </a:lnTo>
                  <a:lnTo>
                    <a:pt x="479" y="138"/>
                  </a:lnTo>
                  <a:lnTo>
                    <a:pt x="490" y="150"/>
                  </a:lnTo>
                  <a:lnTo>
                    <a:pt x="490" y="300"/>
                  </a:lnTo>
                  <a:lnTo>
                    <a:pt x="0" y="30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40" y="88"/>
                  </a:lnTo>
                  <a:lnTo>
                    <a:pt x="85" y="72"/>
                  </a:lnTo>
                  <a:lnTo>
                    <a:pt x="139" y="54"/>
                  </a:lnTo>
                  <a:lnTo>
                    <a:pt x="198" y="36"/>
                  </a:lnTo>
                  <a:lnTo>
                    <a:pt x="257" y="19"/>
                  </a:lnTo>
                  <a:lnTo>
                    <a:pt x="286" y="12"/>
                  </a:lnTo>
                  <a:lnTo>
                    <a:pt x="314" y="7"/>
                  </a:lnTo>
                  <a:lnTo>
                    <a:pt x="339" y="1"/>
                  </a:lnTo>
                  <a:lnTo>
                    <a:pt x="361" y="0"/>
                  </a:lnTo>
                  <a:lnTo>
                    <a:pt x="361" y="0"/>
                  </a:lnTo>
                  <a:lnTo>
                    <a:pt x="359" y="9"/>
                  </a:lnTo>
                  <a:lnTo>
                    <a:pt x="356" y="21"/>
                  </a:lnTo>
                  <a:lnTo>
                    <a:pt x="355" y="34"/>
                  </a:lnTo>
                  <a:lnTo>
                    <a:pt x="355" y="50"/>
                  </a:lnTo>
                  <a:lnTo>
                    <a:pt x="357" y="66"/>
                  </a:lnTo>
                  <a:lnTo>
                    <a:pt x="360" y="74"/>
                  </a:lnTo>
                  <a:lnTo>
                    <a:pt x="364" y="80"/>
                  </a:lnTo>
                  <a:lnTo>
                    <a:pt x="368" y="88"/>
                  </a:lnTo>
                  <a:lnTo>
                    <a:pt x="374" y="95"/>
                  </a:lnTo>
                  <a:lnTo>
                    <a:pt x="454" y="17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357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MS PGothic</vt:lpstr>
      <vt:lpstr>Calibri</vt:lpstr>
      <vt:lpstr>Wingdings</vt:lpstr>
      <vt:lpstr>Blank Presentation</vt:lpstr>
      <vt:lpstr>Avatar Clipart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Clipart PowerPoint Presentation</dc:title>
  <dc:creator>jonty pearce</dc:creator>
  <cp:lastModifiedBy>Jonty Pearce</cp:lastModifiedBy>
  <cp:revision>141</cp:revision>
  <dcterms:created xsi:type="dcterms:W3CDTF">2007-06-11T08:31:21Z</dcterms:created>
  <dcterms:modified xsi:type="dcterms:W3CDTF">2015-02-22T11:22:53Z</dcterms:modified>
</cp:coreProperties>
</file>