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2" r:id="rId2"/>
    <p:sldId id="265" r:id="rId3"/>
    <p:sldId id="263" r:id="rId4"/>
    <p:sldId id="266" r:id="rId5"/>
    <p:sldId id="264" r:id="rId6"/>
    <p:sldId id="270" r:id="rId7"/>
    <p:sldId id="268" r:id="rId8"/>
    <p:sldId id="269" r:id="rId9"/>
    <p:sldId id="271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B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98" autoAdjust="0"/>
  </p:normalViewPr>
  <p:slideViewPr>
    <p:cSldViewPr>
      <p:cViewPr varScale="1">
        <p:scale>
          <a:sx n="103" d="100"/>
          <a:sy n="103" d="100"/>
        </p:scale>
        <p:origin x="-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DB1460B-DCC0-477C-946B-FA77571BE4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9850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69E694BB-4CF2-410B-A445-321D70FE33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00078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E72E163-69F7-49CC-8503-006500B5E21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733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57F4575-4CDF-4757-AF9B-171640813FEB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178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FE40043-C08F-4D25-A5F5-810A5640D11A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701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EE1E2C-9352-4495-9AEC-DED8B6B12B32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508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0A77FB0-FEC8-4277-A50E-F04DC94FE7B8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1703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CDA7C2-1641-4787-B7B6-8136F71DD30E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53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09770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3A0BEB1-256B-4E6C-9781-89D96C517F2C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45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F895537-825D-4A05-8D48-B9FAD98BFE2B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9394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BE42BA-EFE9-4737-8E55-E55C8847C0D7}" type="slidenum">
              <a:rPr lang="en-GB" altLang="en-US">
                <a:ea typeface="MS PGothic" panose="020B0600070205080204" pitchFamily="34" charset="-128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ea typeface="MS PGothic" panose="020B0600070205080204" pitchFamily="34" charset="-128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494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395288" y="0"/>
            <a:ext cx="8748712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5" name="Freeform 47"/>
          <p:cNvSpPr>
            <a:spLocks/>
          </p:cNvSpPr>
          <p:nvPr/>
        </p:nvSpPr>
        <p:spPr bwMode="auto">
          <a:xfrm>
            <a:off x="7339013" y="3881438"/>
            <a:ext cx="9525" cy="1587"/>
          </a:xfrm>
          <a:custGeom>
            <a:avLst/>
            <a:gdLst>
              <a:gd name="T0" fmla="*/ 0 w 6"/>
              <a:gd name="T1" fmla="*/ 0 h 1587"/>
              <a:gd name="T2" fmla="*/ 0 w 6"/>
              <a:gd name="T3" fmla="*/ 0 h 1587"/>
              <a:gd name="T4" fmla="*/ 15120938 w 6"/>
              <a:gd name="T5" fmla="*/ 0 h 1587"/>
              <a:gd name="T6" fmla="*/ 0 w 6"/>
              <a:gd name="T7" fmla="*/ 0 h 158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" h="1587">
                <a:moveTo>
                  <a:pt x="0" y="0"/>
                </a:moveTo>
                <a:lnTo>
                  <a:pt x="0" y="0"/>
                </a:lnTo>
                <a:lnTo>
                  <a:pt x="6" y="0"/>
                </a:lnTo>
                <a:lnTo>
                  <a:pt x="0" y="0"/>
                </a:lnTo>
                <a:close/>
              </a:path>
            </a:pathLst>
          </a:custGeom>
          <a:solidFill>
            <a:srgbClr val="44090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6" name="Group 115"/>
          <p:cNvGrpSpPr>
            <a:grpSpLocks/>
          </p:cNvGrpSpPr>
          <p:nvPr userDrawn="1"/>
        </p:nvGrpSpPr>
        <p:grpSpPr bwMode="auto">
          <a:xfrm rot="3505283">
            <a:off x="7103269" y="89694"/>
            <a:ext cx="1406525" cy="2395537"/>
            <a:chOff x="3130" y="1617"/>
            <a:chExt cx="886" cy="1509"/>
          </a:xfrm>
        </p:grpSpPr>
        <p:sp>
          <p:nvSpPr>
            <p:cNvPr id="7" name="Freeform 116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17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" name="Freeform 118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" name="Freeform 119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1" name="Freeform 120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2" name="Freeform 121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3" name="Freeform 122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4" name="Freeform 123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5" name="Freeform 124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6" name="Freeform 125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7" name="Freeform 126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8" name="Freeform 127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9" name="Freeform 128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" name="Freeform 129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1" name="Freeform 130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2" name="Freeform 131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3" name="Group 132"/>
          <p:cNvGrpSpPr>
            <a:grpSpLocks/>
          </p:cNvGrpSpPr>
          <p:nvPr userDrawn="1"/>
        </p:nvGrpSpPr>
        <p:grpSpPr bwMode="auto">
          <a:xfrm rot="7776442">
            <a:off x="7135813" y="3151187"/>
            <a:ext cx="1068388" cy="1731963"/>
            <a:chOff x="3130" y="1617"/>
            <a:chExt cx="886" cy="1509"/>
          </a:xfrm>
        </p:grpSpPr>
        <p:sp>
          <p:nvSpPr>
            <p:cNvPr id="24" name="Freeform 133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127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5" name="Freeform 134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6" name="Freeform 135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7" name="Freeform 136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Freeform 137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9" name="Freeform 138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0" name="Freeform 139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Freeform 140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2" name="Freeform 141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3" name="Freeform 142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4" name="Freeform 143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5" name="Freeform 144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6" name="Freeform 145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7" name="Freeform 146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" name="Freeform 147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9" name="Freeform 148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6350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0" name="Group 149"/>
          <p:cNvGrpSpPr>
            <a:grpSpLocks/>
          </p:cNvGrpSpPr>
          <p:nvPr userDrawn="1"/>
        </p:nvGrpSpPr>
        <p:grpSpPr bwMode="auto">
          <a:xfrm rot="4642551">
            <a:off x="4507706" y="3091657"/>
            <a:ext cx="1476375" cy="2643188"/>
            <a:chOff x="2839" y="894"/>
            <a:chExt cx="1373" cy="2235"/>
          </a:xfrm>
        </p:grpSpPr>
        <p:sp>
          <p:nvSpPr>
            <p:cNvPr id="41" name="Freeform 150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2" name="Freeform 151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3" name="Freeform 152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4" name="Freeform 153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5" name="Freeform 154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6" name="Freeform 155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7" name="Freeform 156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8" name="Freeform 157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49" name="Freeform 158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0" name="Freeform 159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1" name="Freeform 160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2" name="Freeform 161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3" name="Freeform 162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4" name="Freeform 163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5" name="Freeform 164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Freeform 165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7" name="Freeform 166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Freeform 167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Freeform 168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Freeform 169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1" name="Group 170"/>
          <p:cNvGrpSpPr>
            <a:grpSpLocks/>
          </p:cNvGrpSpPr>
          <p:nvPr userDrawn="1"/>
        </p:nvGrpSpPr>
        <p:grpSpPr bwMode="auto">
          <a:xfrm rot="1936732">
            <a:off x="4079875" y="354013"/>
            <a:ext cx="2179638" cy="3548062"/>
            <a:chOff x="2839" y="894"/>
            <a:chExt cx="1373" cy="2235"/>
          </a:xfrm>
        </p:grpSpPr>
        <p:sp>
          <p:nvSpPr>
            <p:cNvPr id="62" name="Freeform 171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Freeform 172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81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" name="Freeform 173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Freeform 174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6" name="Freeform 175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Freeform 176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8" name="Freeform 177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Freeform 178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0" name="Freeform 179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" name="Freeform 180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Freeform 181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" name="Freeform 182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Freeform 183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Freeform 184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Freeform 185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Freeform 186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8" name="Freeform 187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Freeform 188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0" name="Freeform 189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Freeform 190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635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82" name="Group 191"/>
          <p:cNvGrpSpPr>
            <a:grpSpLocks/>
          </p:cNvGrpSpPr>
          <p:nvPr userDrawn="1"/>
        </p:nvGrpSpPr>
        <p:grpSpPr bwMode="auto">
          <a:xfrm rot="-9227013">
            <a:off x="6005513" y="4313238"/>
            <a:ext cx="971550" cy="2216150"/>
            <a:chOff x="2839" y="894"/>
            <a:chExt cx="1373" cy="2235"/>
          </a:xfrm>
        </p:grpSpPr>
        <p:sp>
          <p:nvSpPr>
            <p:cNvPr id="83" name="Freeform 192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4" name="Freeform 193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5" name="Freeform 194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6" name="Freeform 195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7" name="Freeform 196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8" name="Freeform 197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9" name="Freeform 198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0" name="Freeform 199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1" name="Freeform 200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" name="Freeform 201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3" name="Freeform 202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4" name="Freeform 203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5" name="Freeform 204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6" name="Freeform 205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7" name="Freeform 206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8" name="Freeform 207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9" name="Freeform 208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0" name="Freeform 209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1" name="Freeform 210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" name="Freeform 211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576263" y="1484313"/>
            <a:ext cx="3527425" cy="223361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576263" y="3754438"/>
            <a:ext cx="3563937" cy="719137"/>
          </a:xfr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03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" name="Rectangle 12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605588"/>
            <a:ext cx="2895600" cy="2794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C61119-11FA-4E1D-8231-13684F9E24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05670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4F93D4-E8C0-4C4C-95F0-96C2F7EA45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47589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95938" y="188913"/>
            <a:ext cx="1712912" cy="5940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88913"/>
            <a:ext cx="4986338" cy="5940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44E5F1-C934-4135-AEBE-C34389F48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334498"/>
      </p:ext>
    </p:extLst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8151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57338"/>
            <a:ext cx="6851650" cy="45720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C6E6B0-0504-4024-9E2F-0E389286BD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2185834"/>
      </p:ext>
    </p:extLst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6815138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557338"/>
            <a:ext cx="334962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9225" y="1557338"/>
            <a:ext cx="3349625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4C473-1E1C-4B41-AF96-B4BF3040F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6703004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56A87-F294-495D-8D54-6DA6C7A99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0151389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3EC91-CCD9-47DA-8E65-7D6628A0E6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8675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334962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9225" y="1557338"/>
            <a:ext cx="3349625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35D93-6D3A-49BF-8DF8-175B3E7213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4987725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1F4F8-7B45-4C64-BCEC-722DF5367C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9062829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D4ECC-C6ED-41DB-AF84-67036ED159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6729007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44B-DB6A-4C52-B74D-FAFE3481F8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369048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AD313-E0D9-455F-BA9C-CF4F7C753D0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495527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439DF9-86EB-40FA-9C47-CCDAA41BFB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0819640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47"/>
          <p:cNvSpPr>
            <a:spLocks noChangeArrowheads="1"/>
          </p:cNvSpPr>
          <p:nvPr/>
        </p:nvSpPr>
        <p:spPr bwMode="auto">
          <a:xfrm>
            <a:off x="0" y="0"/>
            <a:ext cx="9144000" cy="11604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685165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88913"/>
            <a:ext cx="6815138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77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373813" y="64976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594C544B-71C7-4000-AB72-F9F8555FC4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1" name="Group 253"/>
          <p:cNvGrpSpPr>
            <a:grpSpLocks/>
          </p:cNvGrpSpPr>
          <p:nvPr userDrawn="1"/>
        </p:nvGrpSpPr>
        <p:grpSpPr bwMode="auto">
          <a:xfrm rot="8893020">
            <a:off x="7631113" y="3359150"/>
            <a:ext cx="1298575" cy="1727200"/>
            <a:chOff x="3130" y="1617"/>
            <a:chExt cx="886" cy="1509"/>
          </a:xfrm>
        </p:grpSpPr>
        <p:sp>
          <p:nvSpPr>
            <p:cNvPr id="1070" name="Freeform 254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1" name="Freeform 255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2" name="Freeform 256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3" name="Freeform 257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4" name="Freeform 258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5" name="Freeform 259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6" name="Freeform 260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7" name="Freeform 261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8" name="Freeform 262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79" name="Freeform 263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0" name="Freeform 264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1" name="Freeform 265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2" name="Freeform 266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3" name="Freeform 267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4" name="Freeform 268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85" name="Freeform 269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32" name="Group 270"/>
          <p:cNvGrpSpPr>
            <a:grpSpLocks/>
          </p:cNvGrpSpPr>
          <p:nvPr userDrawn="1"/>
        </p:nvGrpSpPr>
        <p:grpSpPr bwMode="auto">
          <a:xfrm rot="-9512057">
            <a:off x="8016875" y="5348288"/>
            <a:ext cx="923925" cy="1331912"/>
            <a:chOff x="3130" y="1617"/>
            <a:chExt cx="886" cy="1509"/>
          </a:xfrm>
        </p:grpSpPr>
        <p:sp>
          <p:nvSpPr>
            <p:cNvPr id="1054" name="Freeform 271"/>
            <p:cNvSpPr>
              <a:spLocks/>
            </p:cNvSpPr>
            <p:nvPr/>
          </p:nvSpPr>
          <p:spPr bwMode="auto">
            <a:xfrm>
              <a:off x="3130" y="1617"/>
              <a:ext cx="886" cy="1341"/>
            </a:xfrm>
            <a:custGeom>
              <a:avLst/>
              <a:gdLst>
                <a:gd name="T0" fmla="*/ 461 w 886"/>
                <a:gd name="T1" fmla="*/ 1341 h 1341"/>
                <a:gd name="T2" fmla="*/ 524 w 886"/>
                <a:gd name="T3" fmla="*/ 1302 h 1341"/>
                <a:gd name="T4" fmla="*/ 722 w 886"/>
                <a:gd name="T5" fmla="*/ 1153 h 1341"/>
                <a:gd name="T6" fmla="*/ 865 w 886"/>
                <a:gd name="T7" fmla="*/ 850 h 1341"/>
                <a:gd name="T8" fmla="*/ 882 w 886"/>
                <a:gd name="T9" fmla="*/ 807 h 1341"/>
                <a:gd name="T10" fmla="*/ 885 w 886"/>
                <a:gd name="T11" fmla="*/ 760 h 1341"/>
                <a:gd name="T12" fmla="*/ 885 w 886"/>
                <a:gd name="T13" fmla="*/ 564 h 1341"/>
                <a:gd name="T14" fmla="*/ 862 w 886"/>
                <a:gd name="T15" fmla="*/ 444 h 1341"/>
                <a:gd name="T16" fmla="*/ 742 w 886"/>
                <a:gd name="T17" fmla="*/ 261 h 1341"/>
                <a:gd name="T18" fmla="*/ 672 w 886"/>
                <a:gd name="T19" fmla="*/ 198 h 1341"/>
                <a:gd name="T20" fmla="*/ 632 w 886"/>
                <a:gd name="T21" fmla="*/ 161 h 1341"/>
                <a:gd name="T22" fmla="*/ 552 w 886"/>
                <a:gd name="T23" fmla="*/ 118 h 1341"/>
                <a:gd name="T24" fmla="*/ 459 w 886"/>
                <a:gd name="T25" fmla="*/ 98 h 1341"/>
                <a:gd name="T26" fmla="*/ 403 w 886"/>
                <a:gd name="T27" fmla="*/ 68 h 1341"/>
                <a:gd name="T28" fmla="*/ 396 w 886"/>
                <a:gd name="T29" fmla="*/ 31 h 1341"/>
                <a:gd name="T30" fmla="*/ 349 w 886"/>
                <a:gd name="T31" fmla="*/ 1 h 1341"/>
                <a:gd name="T32" fmla="*/ 336 w 886"/>
                <a:gd name="T33" fmla="*/ 38 h 1341"/>
                <a:gd name="T34" fmla="*/ 349 w 886"/>
                <a:gd name="T35" fmla="*/ 74 h 1341"/>
                <a:gd name="T36" fmla="*/ 326 w 886"/>
                <a:gd name="T37" fmla="*/ 98 h 1341"/>
                <a:gd name="T38" fmla="*/ 299 w 886"/>
                <a:gd name="T39" fmla="*/ 134 h 1341"/>
                <a:gd name="T40" fmla="*/ 273 w 886"/>
                <a:gd name="T41" fmla="*/ 144 h 1341"/>
                <a:gd name="T42" fmla="*/ 263 w 886"/>
                <a:gd name="T43" fmla="*/ 171 h 1341"/>
                <a:gd name="T44" fmla="*/ 223 w 886"/>
                <a:gd name="T45" fmla="*/ 181 h 1341"/>
                <a:gd name="T46" fmla="*/ 170 w 886"/>
                <a:gd name="T47" fmla="*/ 241 h 1341"/>
                <a:gd name="T48" fmla="*/ 170 w 886"/>
                <a:gd name="T49" fmla="*/ 281 h 1341"/>
                <a:gd name="T50" fmla="*/ 110 w 886"/>
                <a:gd name="T51" fmla="*/ 307 h 1341"/>
                <a:gd name="T52" fmla="*/ 80 w 886"/>
                <a:gd name="T53" fmla="*/ 374 h 1341"/>
                <a:gd name="T54" fmla="*/ 73 w 886"/>
                <a:gd name="T55" fmla="*/ 427 h 1341"/>
                <a:gd name="T56" fmla="*/ 56 w 886"/>
                <a:gd name="T57" fmla="*/ 447 h 1341"/>
                <a:gd name="T58" fmla="*/ 56 w 886"/>
                <a:gd name="T59" fmla="*/ 474 h 1341"/>
                <a:gd name="T60" fmla="*/ 23 w 886"/>
                <a:gd name="T61" fmla="*/ 547 h 1341"/>
                <a:gd name="T62" fmla="*/ 26 w 886"/>
                <a:gd name="T63" fmla="*/ 600 h 1341"/>
                <a:gd name="T64" fmla="*/ 6 w 886"/>
                <a:gd name="T65" fmla="*/ 650 h 1341"/>
                <a:gd name="T66" fmla="*/ 3 w 886"/>
                <a:gd name="T67" fmla="*/ 720 h 1341"/>
                <a:gd name="T68" fmla="*/ 13 w 886"/>
                <a:gd name="T69" fmla="*/ 790 h 1341"/>
                <a:gd name="T70" fmla="*/ 86 w 886"/>
                <a:gd name="T71" fmla="*/ 1027 h 1341"/>
                <a:gd name="T72" fmla="*/ 213 w 886"/>
                <a:gd name="T73" fmla="*/ 1183 h 1341"/>
                <a:gd name="T74" fmla="*/ 413 w 886"/>
                <a:gd name="T75" fmla="*/ 1330 h 1341"/>
                <a:gd name="T76" fmla="*/ 461 w 886"/>
                <a:gd name="T77" fmla="*/ 1341 h 1341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886" h="1341">
                  <a:moveTo>
                    <a:pt x="461" y="1341"/>
                  </a:moveTo>
                  <a:lnTo>
                    <a:pt x="524" y="1302"/>
                  </a:lnTo>
                  <a:cubicBezTo>
                    <a:pt x="568" y="1271"/>
                    <a:pt x="665" y="1228"/>
                    <a:pt x="722" y="1153"/>
                  </a:cubicBezTo>
                  <a:cubicBezTo>
                    <a:pt x="832" y="996"/>
                    <a:pt x="837" y="909"/>
                    <a:pt x="865" y="850"/>
                  </a:cubicBezTo>
                  <a:lnTo>
                    <a:pt x="882" y="807"/>
                  </a:lnTo>
                  <a:lnTo>
                    <a:pt x="885" y="760"/>
                  </a:lnTo>
                  <a:lnTo>
                    <a:pt x="885" y="564"/>
                  </a:lnTo>
                  <a:cubicBezTo>
                    <a:pt x="881" y="511"/>
                    <a:pt x="886" y="494"/>
                    <a:pt x="862" y="444"/>
                  </a:cubicBezTo>
                  <a:cubicBezTo>
                    <a:pt x="838" y="394"/>
                    <a:pt x="774" y="303"/>
                    <a:pt x="742" y="261"/>
                  </a:cubicBezTo>
                  <a:lnTo>
                    <a:pt x="672" y="198"/>
                  </a:lnTo>
                  <a:lnTo>
                    <a:pt x="632" y="161"/>
                  </a:lnTo>
                  <a:cubicBezTo>
                    <a:pt x="612" y="148"/>
                    <a:pt x="599" y="134"/>
                    <a:pt x="552" y="118"/>
                  </a:cubicBezTo>
                  <a:cubicBezTo>
                    <a:pt x="505" y="102"/>
                    <a:pt x="484" y="105"/>
                    <a:pt x="459" y="98"/>
                  </a:cubicBezTo>
                  <a:lnTo>
                    <a:pt x="403" y="68"/>
                  </a:lnTo>
                  <a:lnTo>
                    <a:pt x="396" y="31"/>
                  </a:lnTo>
                  <a:cubicBezTo>
                    <a:pt x="387" y="20"/>
                    <a:pt x="359" y="0"/>
                    <a:pt x="349" y="1"/>
                  </a:cubicBezTo>
                  <a:cubicBezTo>
                    <a:pt x="339" y="2"/>
                    <a:pt x="336" y="26"/>
                    <a:pt x="336" y="38"/>
                  </a:cubicBezTo>
                  <a:lnTo>
                    <a:pt x="349" y="74"/>
                  </a:lnTo>
                  <a:lnTo>
                    <a:pt x="326" y="98"/>
                  </a:lnTo>
                  <a:lnTo>
                    <a:pt x="299" y="134"/>
                  </a:lnTo>
                  <a:lnTo>
                    <a:pt x="273" y="144"/>
                  </a:lnTo>
                  <a:lnTo>
                    <a:pt x="263" y="171"/>
                  </a:lnTo>
                  <a:lnTo>
                    <a:pt x="223" y="181"/>
                  </a:lnTo>
                  <a:lnTo>
                    <a:pt x="170" y="241"/>
                  </a:lnTo>
                  <a:lnTo>
                    <a:pt x="170" y="281"/>
                  </a:lnTo>
                  <a:cubicBezTo>
                    <a:pt x="160" y="292"/>
                    <a:pt x="125" y="291"/>
                    <a:pt x="110" y="307"/>
                  </a:cubicBezTo>
                  <a:cubicBezTo>
                    <a:pt x="94" y="323"/>
                    <a:pt x="86" y="354"/>
                    <a:pt x="80" y="374"/>
                  </a:cubicBezTo>
                  <a:cubicBezTo>
                    <a:pt x="74" y="394"/>
                    <a:pt x="76" y="415"/>
                    <a:pt x="73" y="427"/>
                  </a:cubicBezTo>
                  <a:lnTo>
                    <a:pt x="56" y="447"/>
                  </a:lnTo>
                  <a:lnTo>
                    <a:pt x="56" y="474"/>
                  </a:lnTo>
                  <a:cubicBezTo>
                    <a:pt x="51" y="491"/>
                    <a:pt x="28" y="526"/>
                    <a:pt x="23" y="547"/>
                  </a:cubicBezTo>
                  <a:cubicBezTo>
                    <a:pt x="23" y="600"/>
                    <a:pt x="30" y="583"/>
                    <a:pt x="26" y="600"/>
                  </a:cubicBezTo>
                  <a:cubicBezTo>
                    <a:pt x="23" y="617"/>
                    <a:pt x="12" y="623"/>
                    <a:pt x="6" y="650"/>
                  </a:cubicBezTo>
                  <a:cubicBezTo>
                    <a:pt x="0" y="677"/>
                    <a:pt x="2" y="697"/>
                    <a:pt x="3" y="720"/>
                  </a:cubicBezTo>
                  <a:cubicBezTo>
                    <a:pt x="4" y="743"/>
                    <a:pt x="13" y="790"/>
                    <a:pt x="13" y="790"/>
                  </a:cubicBezTo>
                  <a:cubicBezTo>
                    <a:pt x="13" y="790"/>
                    <a:pt x="42" y="964"/>
                    <a:pt x="86" y="1027"/>
                  </a:cubicBezTo>
                  <a:cubicBezTo>
                    <a:pt x="130" y="1090"/>
                    <a:pt x="159" y="1133"/>
                    <a:pt x="213" y="1183"/>
                  </a:cubicBezTo>
                  <a:cubicBezTo>
                    <a:pt x="267" y="1233"/>
                    <a:pt x="372" y="1306"/>
                    <a:pt x="413" y="1330"/>
                  </a:cubicBezTo>
                  <a:lnTo>
                    <a:pt x="461" y="1341"/>
                  </a:lnTo>
                  <a:close/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5" name="Freeform 272"/>
            <p:cNvSpPr>
              <a:spLocks/>
            </p:cNvSpPr>
            <p:nvPr/>
          </p:nvSpPr>
          <p:spPr bwMode="auto">
            <a:xfrm>
              <a:off x="3483" y="1691"/>
              <a:ext cx="139" cy="1435"/>
            </a:xfrm>
            <a:custGeom>
              <a:avLst/>
              <a:gdLst>
                <a:gd name="T0" fmla="*/ 83 w 139"/>
                <a:gd name="T1" fmla="*/ 1435 h 1435"/>
                <a:gd name="T2" fmla="*/ 123 w 139"/>
                <a:gd name="T3" fmla="*/ 1159 h 1435"/>
                <a:gd name="T4" fmla="*/ 139 w 139"/>
                <a:gd name="T5" fmla="*/ 803 h 1435"/>
                <a:gd name="T6" fmla="*/ 123 w 139"/>
                <a:gd name="T7" fmla="*/ 660 h 1435"/>
                <a:gd name="T8" fmla="*/ 116 w 139"/>
                <a:gd name="T9" fmla="*/ 407 h 1435"/>
                <a:gd name="T10" fmla="*/ 100 w 139"/>
                <a:gd name="T11" fmla="*/ 253 h 1435"/>
                <a:gd name="T12" fmla="*/ 86 w 139"/>
                <a:gd name="T13" fmla="*/ 167 h 1435"/>
                <a:gd name="T14" fmla="*/ 0 w 139"/>
                <a:gd name="T15" fmla="*/ 0 h 143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39" h="1435">
                  <a:moveTo>
                    <a:pt x="83" y="1435"/>
                  </a:moveTo>
                  <a:cubicBezTo>
                    <a:pt x="98" y="1349"/>
                    <a:pt x="114" y="1264"/>
                    <a:pt x="123" y="1159"/>
                  </a:cubicBezTo>
                  <a:cubicBezTo>
                    <a:pt x="132" y="1054"/>
                    <a:pt x="139" y="886"/>
                    <a:pt x="139" y="803"/>
                  </a:cubicBezTo>
                  <a:cubicBezTo>
                    <a:pt x="139" y="720"/>
                    <a:pt x="127" y="726"/>
                    <a:pt x="123" y="660"/>
                  </a:cubicBezTo>
                  <a:cubicBezTo>
                    <a:pt x="119" y="594"/>
                    <a:pt x="120" y="475"/>
                    <a:pt x="116" y="407"/>
                  </a:cubicBezTo>
                  <a:cubicBezTo>
                    <a:pt x="112" y="339"/>
                    <a:pt x="105" y="293"/>
                    <a:pt x="100" y="253"/>
                  </a:cubicBezTo>
                  <a:cubicBezTo>
                    <a:pt x="95" y="213"/>
                    <a:pt x="103" y="209"/>
                    <a:pt x="86" y="167"/>
                  </a:cubicBezTo>
                  <a:cubicBezTo>
                    <a:pt x="69" y="125"/>
                    <a:pt x="34" y="62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6" name="Freeform 273"/>
            <p:cNvSpPr>
              <a:spLocks/>
            </p:cNvSpPr>
            <p:nvPr/>
          </p:nvSpPr>
          <p:spPr bwMode="auto">
            <a:xfrm>
              <a:off x="3603" y="2676"/>
              <a:ext cx="303" cy="219"/>
            </a:xfrm>
            <a:custGeom>
              <a:avLst/>
              <a:gdLst>
                <a:gd name="T0" fmla="*/ 0 w 303"/>
                <a:gd name="T1" fmla="*/ 219 h 219"/>
                <a:gd name="T2" fmla="*/ 147 w 303"/>
                <a:gd name="T3" fmla="*/ 132 h 219"/>
                <a:gd name="T4" fmla="*/ 303 w 303"/>
                <a:gd name="T5" fmla="*/ 0 h 2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3" h="219">
                  <a:moveTo>
                    <a:pt x="0" y="219"/>
                  </a:moveTo>
                  <a:cubicBezTo>
                    <a:pt x="26" y="205"/>
                    <a:pt x="97" y="168"/>
                    <a:pt x="147" y="132"/>
                  </a:cubicBezTo>
                  <a:cubicBezTo>
                    <a:pt x="199" y="96"/>
                    <a:pt x="271" y="27"/>
                    <a:pt x="3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7" name="Freeform 274"/>
            <p:cNvSpPr>
              <a:spLocks/>
            </p:cNvSpPr>
            <p:nvPr/>
          </p:nvSpPr>
          <p:spPr bwMode="auto">
            <a:xfrm>
              <a:off x="3611" y="2387"/>
              <a:ext cx="403" cy="423"/>
            </a:xfrm>
            <a:custGeom>
              <a:avLst/>
              <a:gdLst>
                <a:gd name="T0" fmla="*/ 0 w 403"/>
                <a:gd name="T1" fmla="*/ 423 h 423"/>
                <a:gd name="T2" fmla="*/ 196 w 403"/>
                <a:gd name="T3" fmla="*/ 238 h 423"/>
                <a:gd name="T4" fmla="*/ 403 w 403"/>
                <a:gd name="T5" fmla="*/ 0 h 4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03" h="423">
                  <a:moveTo>
                    <a:pt x="0" y="423"/>
                  </a:moveTo>
                  <a:cubicBezTo>
                    <a:pt x="33" y="392"/>
                    <a:pt x="129" y="307"/>
                    <a:pt x="196" y="238"/>
                  </a:cubicBezTo>
                  <a:cubicBezTo>
                    <a:pt x="265" y="168"/>
                    <a:pt x="360" y="50"/>
                    <a:pt x="40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8" name="Freeform 275"/>
            <p:cNvSpPr>
              <a:spLocks/>
            </p:cNvSpPr>
            <p:nvPr/>
          </p:nvSpPr>
          <p:spPr bwMode="auto">
            <a:xfrm>
              <a:off x="3618" y="2118"/>
              <a:ext cx="393" cy="558"/>
            </a:xfrm>
            <a:custGeom>
              <a:avLst/>
              <a:gdLst>
                <a:gd name="T0" fmla="*/ 0 w 393"/>
                <a:gd name="T1" fmla="*/ 558 h 558"/>
                <a:gd name="T2" fmla="*/ 198 w 393"/>
                <a:gd name="T3" fmla="*/ 327 h 558"/>
                <a:gd name="T4" fmla="*/ 393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9" name="Freeform 276"/>
            <p:cNvSpPr>
              <a:spLocks/>
            </p:cNvSpPr>
            <p:nvPr/>
          </p:nvSpPr>
          <p:spPr bwMode="auto">
            <a:xfrm>
              <a:off x="3623" y="1931"/>
              <a:ext cx="282" cy="543"/>
            </a:xfrm>
            <a:custGeom>
              <a:avLst/>
              <a:gdLst>
                <a:gd name="T0" fmla="*/ 0 w 393"/>
                <a:gd name="T1" fmla="*/ 528 h 558"/>
                <a:gd name="T2" fmla="*/ 102 w 393"/>
                <a:gd name="T3" fmla="*/ 309 h 558"/>
                <a:gd name="T4" fmla="*/ 202 w 393"/>
                <a:gd name="T5" fmla="*/ 0 h 5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" h="558">
                  <a:moveTo>
                    <a:pt x="0" y="558"/>
                  </a:moveTo>
                  <a:cubicBezTo>
                    <a:pt x="33" y="520"/>
                    <a:pt x="133" y="420"/>
                    <a:pt x="198" y="327"/>
                  </a:cubicBezTo>
                  <a:cubicBezTo>
                    <a:pt x="264" y="235"/>
                    <a:pt x="353" y="68"/>
                    <a:pt x="393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0" name="Freeform 277"/>
            <p:cNvSpPr>
              <a:spLocks/>
            </p:cNvSpPr>
            <p:nvPr/>
          </p:nvSpPr>
          <p:spPr bwMode="auto">
            <a:xfrm>
              <a:off x="3603" y="1795"/>
              <a:ext cx="175" cy="479"/>
            </a:xfrm>
            <a:custGeom>
              <a:avLst/>
              <a:gdLst>
                <a:gd name="T0" fmla="*/ 0 w 175"/>
                <a:gd name="T1" fmla="*/ 479 h 479"/>
                <a:gd name="T2" fmla="*/ 66 w 175"/>
                <a:gd name="T3" fmla="*/ 356 h 479"/>
                <a:gd name="T4" fmla="*/ 175 w 175"/>
                <a:gd name="T5" fmla="*/ 0 h 47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75" h="479">
                  <a:moveTo>
                    <a:pt x="0" y="479"/>
                  </a:moveTo>
                  <a:cubicBezTo>
                    <a:pt x="11" y="459"/>
                    <a:pt x="37" y="436"/>
                    <a:pt x="66" y="356"/>
                  </a:cubicBezTo>
                  <a:cubicBezTo>
                    <a:pt x="96" y="278"/>
                    <a:pt x="152" y="74"/>
                    <a:pt x="17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1" name="Freeform 278"/>
            <p:cNvSpPr>
              <a:spLocks/>
            </p:cNvSpPr>
            <p:nvPr/>
          </p:nvSpPr>
          <p:spPr bwMode="auto">
            <a:xfrm>
              <a:off x="3590" y="1722"/>
              <a:ext cx="55" cy="263"/>
            </a:xfrm>
            <a:custGeom>
              <a:avLst/>
              <a:gdLst>
                <a:gd name="T0" fmla="*/ 0 w 55"/>
                <a:gd name="T1" fmla="*/ 263 h 263"/>
                <a:gd name="T2" fmla="*/ 28 w 55"/>
                <a:gd name="T3" fmla="*/ 198 h 263"/>
                <a:gd name="T4" fmla="*/ 55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2" name="Freeform 279"/>
            <p:cNvSpPr>
              <a:spLocks/>
            </p:cNvSpPr>
            <p:nvPr/>
          </p:nvSpPr>
          <p:spPr bwMode="auto">
            <a:xfrm>
              <a:off x="3553" y="1712"/>
              <a:ext cx="27" cy="98"/>
            </a:xfrm>
            <a:custGeom>
              <a:avLst/>
              <a:gdLst>
                <a:gd name="T0" fmla="*/ 0 w 55"/>
                <a:gd name="T1" fmla="*/ 37 h 263"/>
                <a:gd name="T2" fmla="*/ 7 w 55"/>
                <a:gd name="T3" fmla="*/ 28 h 263"/>
                <a:gd name="T4" fmla="*/ 13 w 55"/>
                <a:gd name="T5" fmla="*/ 0 h 26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" h="263">
                  <a:moveTo>
                    <a:pt x="0" y="263"/>
                  </a:moveTo>
                  <a:cubicBezTo>
                    <a:pt x="5" y="252"/>
                    <a:pt x="19" y="242"/>
                    <a:pt x="28" y="198"/>
                  </a:cubicBezTo>
                  <a:cubicBezTo>
                    <a:pt x="37" y="156"/>
                    <a:pt x="50" y="41"/>
                    <a:pt x="55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3" name="Freeform 280"/>
            <p:cNvSpPr>
              <a:spLocks/>
            </p:cNvSpPr>
            <p:nvPr/>
          </p:nvSpPr>
          <p:spPr bwMode="auto">
            <a:xfrm>
              <a:off x="3195" y="2603"/>
              <a:ext cx="396" cy="351"/>
            </a:xfrm>
            <a:custGeom>
              <a:avLst/>
              <a:gdLst>
                <a:gd name="T0" fmla="*/ 396 w 396"/>
                <a:gd name="T1" fmla="*/ 351 h 351"/>
                <a:gd name="T2" fmla="*/ 222 w 396"/>
                <a:gd name="T3" fmla="*/ 178 h 351"/>
                <a:gd name="T4" fmla="*/ 0 w 396"/>
                <a:gd name="T5" fmla="*/ 0 h 3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6" h="351">
                  <a:moveTo>
                    <a:pt x="396" y="351"/>
                  </a:moveTo>
                  <a:cubicBezTo>
                    <a:pt x="367" y="322"/>
                    <a:pt x="287" y="236"/>
                    <a:pt x="222" y="178"/>
                  </a:cubicBezTo>
                  <a:cubicBezTo>
                    <a:pt x="154" y="120"/>
                    <a:pt x="46" y="37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4" name="Freeform 281"/>
            <p:cNvSpPr>
              <a:spLocks/>
            </p:cNvSpPr>
            <p:nvPr/>
          </p:nvSpPr>
          <p:spPr bwMode="auto">
            <a:xfrm>
              <a:off x="3141" y="2391"/>
              <a:ext cx="462" cy="477"/>
            </a:xfrm>
            <a:custGeom>
              <a:avLst/>
              <a:gdLst>
                <a:gd name="T0" fmla="*/ 462 w 462"/>
                <a:gd name="T1" fmla="*/ 477 h 477"/>
                <a:gd name="T2" fmla="*/ 216 w 462"/>
                <a:gd name="T3" fmla="*/ 195 h 477"/>
                <a:gd name="T4" fmla="*/ 0 w 462"/>
                <a:gd name="T5" fmla="*/ 0 h 47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62" h="477">
                  <a:moveTo>
                    <a:pt x="462" y="477"/>
                  </a:moveTo>
                  <a:cubicBezTo>
                    <a:pt x="421" y="430"/>
                    <a:pt x="293" y="274"/>
                    <a:pt x="216" y="195"/>
                  </a:cubicBezTo>
                  <a:cubicBezTo>
                    <a:pt x="148" y="137"/>
                    <a:pt x="45" y="41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5" name="Freeform 282"/>
            <p:cNvSpPr>
              <a:spLocks/>
            </p:cNvSpPr>
            <p:nvPr/>
          </p:nvSpPr>
          <p:spPr bwMode="auto">
            <a:xfrm>
              <a:off x="3155" y="2189"/>
              <a:ext cx="459" cy="546"/>
            </a:xfrm>
            <a:custGeom>
              <a:avLst/>
              <a:gdLst>
                <a:gd name="T0" fmla="*/ 459 w 459"/>
                <a:gd name="T1" fmla="*/ 546 h 546"/>
                <a:gd name="T2" fmla="*/ 217 w 459"/>
                <a:gd name="T3" fmla="*/ 238 h 546"/>
                <a:gd name="T4" fmla="*/ 0 w 459"/>
                <a:gd name="T5" fmla="*/ 0 h 54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59" h="546">
                  <a:moveTo>
                    <a:pt x="459" y="546"/>
                  </a:moveTo>
                  <a:cubicBezTo>
                    <a:pt x="419" y="495"/>
                    <a:pt x="293" y="329"/>
                    <a:pt x="217" y="238"/>
                  </a:cubicBezTo>
                  <a:cubicBezTo>
                    <a:pt x="149" y="172"/>
                    <a:pt x="45" y="50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6" name="Freeform 283"/>
            <p:cNvSpPr>
              <a:spLocks/>
            </p:cNvSpPr>
            <p:nvPr/>
          </p:nvSpPr>
          <p:spPr bwMode="auto">
            <a:xfrm>
              <a:off x="3201" y="2040"/>
              <a:ext cx="417" cy="537"/>
            </a:xfrm>
            <a:custGeom>
              <a:avLst/>
              <a:gdLst>
                <a:gd name="T0" fmla="*/ 417 w 417"/>
                <a:gd name="T1" fmla="*/ 537 h 537"/>
                <a:gd name="T2" fmla="*/ 216 w 417"/>
                <a:gd name="T3" fmla="*/ 261 h 537"/>
                <a:gd name="T4" fmla="*/ 0 w 417"/>
                <a:gd name="T5" fmla="*/ 0 h 53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7" h="537">
                  <a:moveTo>
                    <a:pt x="417" y="537"/>
                  </a:moveTo>
                  <a:cubicBezTo>
                    <a:pt x="384" y="492"/>
                    <a:pt x="285" y="350"/>
                    <a:pt x="216" y="261"/>
                  </a:cubicBezTo>
                  <a:cubicBezTo>
                    <a:pt x="162" y="189"/>
                    <a:pt x="45" y="5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7" name="Freeform 284"/>
            <p:cNvSpPr>
              <a:spLocks/>
            </p:cNvSpPr>
            <p:nvPr/>
          </p:nvSpPr>
          <p:spPr bwMode="auto">
            <a:xfrm>
              <a:off x="3300" y="1896"/>
              <a:ext cx="305" cy="485"/>
            </a:xfrm>
            <a:custGeom>
              <a:avLst/>
              <a:gdLst>
                <a:gd name="T0" fmla="*/ 305 w 305"/>
                <a:gd name="T1" fmla="*/ 485 h 485"/>
                <a:gd name="T2" fmla="*/ 155 w 305"/>
                <a:gd name="T3" fmla="*/ 234 h 485"/>
                <a:gd name="T4" fmla="*/ 0 w 305"/>
                <a:gd name="T5" fmla="*/ 0 h 48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5" h="485">
                  <a:moveTo>
                    <a:pt x="305" y="485"/>
                  </a:moveTo>
                  <a:cubicBezTo>
                    <a:pt x="280" y="444"/>
                    <a:pt x="206" y="315"/>
                    <a:pt x="155" y="234"/>
                  </a:cubicBezTo>
                  <a:cubicBezTo>
                    <a:pt x="114" y="168"/>
                    <a:pt x="32" y="49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8" name="Freeform 285"/>
            <p:cNvSpPr>
              <a:spLocks/>
            </p:cNvSpPr>
            <p:nvPr/>
          </p:nvSpPr>
          <p:spPr bwMode="auto">
            <a:xfrm>
              <a:off x="3387" y="1791"/>
              <a:ext cx="211" cy="358"/>
            </a:xfrm>
            <a:custGeom>
              <a:avLst/>
              <a:gdLst>
                <a:gd name="T0" fmla="*/ 211 w 211"/>
                <a:gd name="T1" fmla="*/ 358 h 358"/>
                <a:gd name="T2" fmla="*/ 93 w 211"/>
                <a:gd name="T3" fmla="*/ 162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69" name="Freeform 286"/>
            <p:cNvSpPr>
              <a:spLocks/>
            </p:cNvSpPr>
            <p:nvPr/>
          </p:nvSpPr>
          <p:spPr bwMode="auto">
            <a:xfrm>
              <a:off x="3455" y="1724"/>
              <a:ext cx="124" cy="193"/>
            </a:xfrm>
            <a:custGeom>
              <a:avLst/>
              <a:gdLst>
                <a:gd name="T0" fmla="*/ 73 w 211"/>
                <a:gd name="T1" fmla="*/ 104 h 358"/>
                <a:gd name="T2" fmla="*/ 32 w 211"/>
                <a:gd name="T3" fmla="*/ 47 h 358"/>
                <a:gd name="T4" fmla="*/ 0 w 211"/>
                <a:gd name="T5" fmla="*/ 0 h 35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1" h="358">
                  <a:moveTo>
                    <a:pt x="211" y="358"/>
                  </a:moveTo>
                  <a:cubicBezTo>
                    <a:pt x="191" y="325"/>
                    <a:pt x="128" y="222"/>
                    <a:pt x="93" y="162"/>
                  </a:cubicBezTo>
                  <a:cubicBezTo>
                    <a:pt x="52" y="96"/>
                    <a:pt x="19" y="34"/>
                    <a:pt x="0" y="0"/>
                  </a:cubicBezTo>
                </a:path>
              </a:pathLst>
            </a:custGeom>
            <a:noFill/>
            <a:ln w="3175" cmpd="sng">
              <a:solidFill>
                <a:srgbClr val="DDDDDD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033" name="Group 287"/>
          <p:cNvGrpSpPr>
            <a:grpSpLocks/>
          </p:cNvGrpSpPr>
          <p:nvPr userDrawn="1"/>
        </p:nvGrpSpPr>
        <p:grpSpPr bwMode="auto">
          <a:xfrm rot="1936732">
            <a:off x="7308850" y="1341438"/>
            <a:ext cx="1439863" cy="2124075"/>
            <a:chOff x="2839" y="894"/>
            <a:chExt cx="1373" cy="2235"/>
          </a:xfrm>
        </p:grpSpPr>
        <p:sp>
          <p:nvSpPr>
            <p:cNvPr id="1034" name="Freeform 288"/>
            <p:cNvSpPr>
              <a:spLocks/>
            </p:cNvSpPr>
            <p:nvPr/>
          </p:nvSpPr>
          <p:spPr bwMode="auto">
            <a:xfrm>
              <a:off x="2839" y="895"/>
              <a:ext cx="1373" cy="1888"/>
            </a:xfrm>
            <a:custGeom>
              <a:avLst/>
              <a:gdLst>
                <a:gd name="T0" fmla="*/ 677 w 1373"/>
                <a:gd name="T1" fmla="*/ 1888 h 1888"/>
                <a:gd name="T2" fmla="*/ 488 w 1373"/>
                <a:gd name="T3" fmla="*/ 1685 h 1888"/>
                <a:gd name="T4" fmla="*/ 271 w 1373"/>
                <a:gd name="T5" fmla="*/ 1497 h 1888"/>
                <a:gd name="T6" fmla="*/ 230 w 1373"/>
                <a:gd name="T7" fmla="*/ 1409 h 1888"/>
                <a:gd name="T8" fmla="*/ 207 w 1373"/>
                <a:gd name="T9" fmla="*/ 1363 h 1888"/>
                <a:gd name="T10" fmla="*/ 142 w 1373"/>
                <a:gd name="T11" fmla="*/ 1303 h 1888"/>
                <a:gd name="T12" fmla="*/ 110 w 1373"/>
                <a:gd name="T13" fmla="*/ 1252 h 1888"/>
                <a:gd name="T14" fmla="*/ 110 w 1373"/>
                <a:gd name="T15" fmla="*/ 1197 h 1888"/>
                <a:gd name="T16" fmla="*/ 69 w 1373"/>
                <a:gd name="T17" fmla="*/ 1151 h 1888"/>
                <a:gd name="T18" fmla="*/ 0 w 1373"/>
                <a:gd name="T19" fmla="*/ 870 h 1888"/>
                <a:gd name="T20" fmla="*/ 18 w 1373"/>
                <a:gd name="T21" fmla="*/ 819 h 1888"/>
                <a:gd name="T22" fmla="*/ 36 w 1373"/>
                <a:gd name="T23" fmla="*/ 709 h 1888"/>
                <a:gd name="T24" fmla="*/ 46 w 1373"/>
                <a:gd name="T25" fmla="*/ 635 h 1888"/>
                <a:gd name="T26" fmla="*/ 133 w 1373"/>
                <a:gd name="T27" fmla="*/ 506 h 1888"/>
                <a:gd name="T28" fmla="*/ 152 w 1373"/>
                <a:gd name="T29" fmla="*/ 437 h 1888"/>
                <a:gd name="T30" fmla="*/ 202 w 1373"/>
                <a:gd name="T31" fmla="*/ 363 h 1888"/>
                <a:gd name="T32" fmla="*/ 239 w 1373"/>
                <a:gd name="T33" fmla="*/ 280 h 1888"/>
                <a:gd name="T34" fmla="*/ 345 w 1373"/>
                <a:gd name="T35" fmla="*/ 206 h 1888"/>
                <a:gd name="T36" fmla="*/ 373 w 1373"/>
                <a:gd name="T37" fmla="*/ 156 h 1888"/>
                <a:gd name="T38" fmla="*/ 483 w 1373"/>
                <a:gd name="T39" fmla="*/ 91 h 1888"/>
                <a:gd name="T40" fmla="*/ 529 w 1373"/>
                <a:gd name="T41" fmla="*/ 45 h 1888"/>
                <a:gd name="T42" fmla="*/ 589 w 1373"/>
                <a:gd name="T43" fmla="*/ 8 h 1888"/>
                <a:gd name="T44" fmla="*/ 641 w 1373"/>
                <a:gd name="T45" fmla="*/ 2 h 1888"/>
                <a:gd name="T46" fmla="*/ 695 w 1373"/>
                <a:gd name="T47" fmla="*/ 22 h 1888"/>
                <a:gd name="T48" fmla="*/ 714 w 1373"/>
                <a:gd name="T49" fmla="*/ 45 h 1888"/>
                <a:gd name="T50" fmla="*/ 764 w 1373"/>
                <a:gd name="T51" fmla="*/ 73 h 1888"/>
                <a:gd name="T52" fmla="*/ 801 w 1373"/>
                <a:gd name="T53" fmla="*/ 100 h 1888"/>
                <a:gd name="T54" fmla="*/ 917 w 1373"/>
                <a:gd name="T55" fmla="*/ 169 h 1888"/>
                <a:gd name="T56" fmla="*/ 940 w 1373"/>
                <a:gd name="T57" fmla="*/ 192 h 1888"/>
                <a:gd name="T58" fmla="*/ 1027 w 1373"/>
                <a:gd name="T59" fmla="*/ 262 h 1888"/>
                <a:gd name="T60" fmla="*/ 1078 w 1373"/>
                <a:gd name="T61" fmla="*/ 285 h 1888"/>
                <a:gd name="T62" fmla="*/ 1119 w 1373"/>
                <a:gd name="T63" fmla="*/ 354 h 1888"/>
                <a:gd name="T64" fmla="*/ 1184 w 1373"/>
                <a:gd name="T65" fmla="*/ 418 h 1888"/>
                <a:gd name="T66" fmla="*/ 1207 w 1373"/>
                <a:gd name="T67" fmla="*/ 432 h 1888"/>
                <a:gd name="T68" fmla="*/ 1230 w 1373"/>
                <a:gd name="T69" fmla="*/ 497 h 1888"/>
                <a:gd name="T70" fmla="*/ 1299 w 1373"/>
                <a:gd name="T71" fmla="*/ 593 h 1888"/>
                <a:gd name="T72" fmla="*/ 1331 w 1373"/>
                <a:gd name="T73" fmla="*/ 626 h 1888"/>
                <a:gd name="T74" fmla="*/ 1336 w 1373"/>
                <a:gd name="T75" fmla="*/ 695 h 1888"/>
                <a:gd name="T76" fmla="*/ 1354 w 1373"/>
                <a:gd name="T77" fmla="*/ 796 h 1888"/>
                <a:gd name="T78" fmla="*/ 1373 w 1373"/>
                <a:gd name="T79" fmla="*/ 902 h 1888"/>
                <a:gd name="T80" fmla="*/ 1340 w 1373"/>
                <a:gd name="T81" fmla="*/ 1059 h 1888"/>
                <a:gd name="T82" fmla="*/ 1285 w 1373"/>
                <a:gd name="T83" fmla="*/ 1243 h 1888"/>
                <a:gd name="T84" fmla="*/ 1202 w 1373"/>
                <a:gd name="T85" fmla="*/ 1409 h 1888"/>
                <a:gd name="T86" fmla="*/ 1082 w 1373"/>
                <a:gd name="T87" fmla="*/ 1556 h 1888"/>
                <a:gd name="T88" fmla="*/ 907 w 1373"/>
                <a:gd name="T89" fmla="*/ 1709 h 1888"/>
                <a:gd name="T90" fmla="*/ 677 w 1373"/>
                <a:gd name="T91" fmla="*/ 1888 h 1888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373" h="1888">
                  <a:moveTo>
                    <a:pt x="677" y="1888"/>
                  </a:moveTo>
                  <a:lnTo>
                    <a:pt x="488" y="1685"/>
                  </a:lnTo>
                  <a:lnTo>
                    <a:pt x="271" y="1497"/>
                  </a:lnTo>
                  <a:lnTo>
                    <a:pt x="230" y="1409"/>
                  </a:lnTo>
                  <a:lnTo>
                    <a:pt x="207" y="1363"/>
                  </a:lnTo>
                  <a:lnTo>
                    <a:pt x="142" y="1303"/>
                  </a:lnTo>
                  <a:lnTo>
                    <a:pt x="110" y="1252"/>
                  </a:lnTo>
                  <a:lnTo>
                    <a:pt x="110" y="1197"/>
                  </a:lnTo>
                  <a:lnTo>
                    <a:pt x="69" y="1151"/>
                  </a:lnTo>
                  <a:lnTo>
                    <a:pt x="0" y="870"/>
                  </a:lnTo>
                  <a:lnTo>
                    <a:pt x="18" y="819"/>
                  </a:lnTo>
                  <a:lnTo>
                    <a:pt x="36" y="709"/>
                  </a:lnTo>
                  <a:lnTo>
                    <a:pt x="46" y="635"/>
                  </a:lnTo>
                  <a:lnTo>
                    <a:pt x="133" y="506"/>
                  </a:lnTo>
                  <a:lnTo>
                    <a:pt x="152" y="437"/>
                  </a:lnTo>
                  <a:lnTo>
                    <a:pt x="202" y="363"/>
                  </a:lnTo>
                  <a:lnTo>
                    <a:pt x="239" y="280"/>
                  </a:lnTo>
                  <a:lnTo>
                    <a:pt x="345" y="206"/>
                  </a:lnTo>
                  <a:lnTo>
                    <a:pt x="373" y="156"/>
                  </a:lnTo>
                  <a:lnTo>
                    <a:pt x="483" y="91"/>
                  </a:lnTo>
                  <a:lnTo>
                    <a:pt x="529" y="45"/>
                  </a:lnTo>
                  <a:lnTo>
                    <a:pt x="589" y="8"/>
                  </a:lnTo>
                  <a:cubicBezTo>
                    <a:pt x="608" y="1"/>
                    <a:pt x="604" y="0"/>
                    <a:pt x="641" y="2"/>
                  </a:cubicBezTo>
                  <a:cubicBezTo>
                    <a:pt x="678" y="4"/>
                    <a:pt x="683" y="12"/>
                    <a:pt x="695" y="22"/>
                  </a:cubicBezTo>
                  <a:lnTo>
                    <a:pt x="714" y="45"/>
                  </a:lnTo>
                  <a:lnTo>
                    <a:pt x="764" y="73"/>
                  </a:lnTo>
                  <a:lnTo>
                    <a:pt x="801" y="100"/>
                  </a:lnTo>
                  <a:lnTo>
                    <a:pt x="917" y="169"/>
                  </a:lnTo>
                  <a:lnTo>
                    <a:pt x="940" y="192"/>
                  </a:lnTo>
                  <a:lnTo>
                    <a:pt x="1027" y="262"/>
                  </a:lnTo>
                  <a:lnTo>
                    <a:pt x="1078" y="285"/>
                  </a:lnTo>
                  <a:lnTo>
                    <a:pt x="1119" y="354"/>
                  </a:lnTo>
                  <a:lnTo>
                    <a:pt x="1184" y="418"/>
                  </a:lnTo>
                  <a:lnTo>
                    <a:pt x="1207" y="432"/>
                  </a:lnTo>
                  <a:lnTo>
                    <a:pt x="1230" y="497"/>
                  </a:lnTo>
                  <a:lnTo>
                    <a:pt x="1299" y="593"/>
                  </a:lnTo>
                  <a:lnTo>
                    <a:pt x="1331" y="626"/>
                  </a:lnTo>
                  <a:lnTo>
                    <a:pt x="1336" y="695"/>
                  </a:lnTo>
                  <a:lnTo>
                    <a:pt x="1354" y="796"/>
                  </a:lnTo>
                  <a:lnTo>
                    <a:pt x="1373" y="902"/>
                  </a:lnTo>
                  <a:lnTo>
                    <a:pt x="1340" y="1059"/>
                  </a:lnTo>
                  <a:lnTo>
                    <a:pt x="1285" y="1243"/>
                  </a:lnTo>
                  <a:lnTo>
                    <a:pt x="1202" y="1409"/>
                  </a:lnTo>
                  <a:lnTo>
                    <a:pt x="1082" y="1556"/>
                  </a:lnTo>
                  <a:lnTo>
                    <a:pt x="907" y="1709"/>
                  </a:lnTo>
                  <a:lnTo>
                    <a:pt x="677" y="1888"/>
                  </a:lnTo>
                  <a:close/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5" name="Freeform 289"/>
            <p:cNvSpPr>
              <a:spLocks/>
            </p:cNvSpPr>
            <p:nvPr/>
          </p:nvSpPr>
          <p:spPr bwMode="auto">
            <a:xfrm>
              <a:off x="3477" y="894"/>
              <a:ext cx="90" cy="2235"/>
            </a:xfrm>
            <a:custGeom>
              <a:avLst/>
              <a:gdLst>
                <a:gd name="T0" fmla="*/ 90 w 90"/>
                <a:gd name="T1" fmla="*/ 2235 h 2235"/>
                <a:gd name="T2" fmla="*/ 39 w 90"/>
                <a:gd name="T3" fmla="*/ 2129 h 2235"/>
                <a:gd name="T4" fmla="*/ 30 w 90"/>
                <a:gd name="T5" fmla="*/ 1885 h 2235"/>
                <a:gd name="T6" fmla="*/ 34 w 90"/>
                <a:gd name="T7" fmla="*/ 899 h 2235"/>
                <a:gd name="T8" fmla="*/ 2 w 90"/>
                <a:gd name="T9" fmla="*/ 147 h 2235"/>
                <a:gd name="T10" fmla="*/ 0 w 90"/>
                <a:gd name="T11" fmla="*/ 0 h 22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0" h="2235">
                  <a:moveTo>
                    <a:pt x="90" y="2235"/>
                  </a:moveTo>
                  <a:lnTo>
                    <a:pt x="39" y="2129"/>
                  </a:lnTo>
                  <a:lnTo>
                    <a:pt x="30" y="1885"/>
                  </a:lnTo>
                  <a:lnTo>
                    <a:pt x="34" y="899"/>
                  </a:lnTo>
                  <a:lnTo>
                    <a:pt x="2" y="147"/>
                  </a:lnTo>
                  <a:lnTo>
                    <a:pt x="0" y="0"/>
                  </a:ln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6" name="Freeform 290"/>
            <p:cNvSpPr>
              <a:spLocks/>
            </p:cNvSpPr>
            <p:nvPr/>
          </p:nvSpPr>
          <p:spPr bwMode="auto">
            <a:xfrm>
              <a:off x="3504" y="2175"/>
              <a:ext cx="597" cy="498"/>
            </a:xfrm>
            <a:custGeom>
              <a:avLst/>
              <a:gdLst>
                <a:gd name="T0" fmla="*/ 0 w 597"/>
                <a:gd name="T1" fmla="*/ 498 h 498"/>
                <a:gd name="T2" fmla="*/ 135 w 597"/>
                <a:gd name="T3" fmla="*/ 300 h 498"/>
                <a:gd name="T4" fmla="*/ 59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7" name="Freeform 291"/>
            <p:cNvSpPr>
              <a:spLocks/>
            </p:cNvSpPr>
            <p:nvPr/>
          </p:nvSpPr>
          <p:spPr bwMode="auto">
            <a:xfrm>
              <a:off x="3506" y="1845"/>
              <a:ext cx="694" cy="650"/>
            </a:xfrm>
            <a:custGeom>
              <a:avLst/>
              <a:gdLst>
                <a:gd name="T0" fmla="*/ 0 w 694"/>
                <a:gd name="T1" fmla="*/ 650 h 650"/>
                <a:gd name="T2" fmla="*/ 217 w 694"/>
                <a:gd name="T3" fmla="*/ 408 h 650"/>
                <a:gd name="T4" fmla="*/ 694 w 694"/>
                <a:gd name="T5" fmla="*/ 0 h 65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94" h="650">
                  <a:moveTo>
                    <a:pt x="0" y="650"/>
                  </a:moveTo>
                  <a:cubicBezTo>
                    <a:pt x="36" y="610"/>
                    <a:pt x="101" y="516"/>
                    <a:pt x="217" y="408"/>
                  </a:cubicBezTo>
                  <a:cubicBezTo>
                    <a:pt x="334" y="295"/>
                    <a:pt x="595" y="85"/>
                    <a:pt x="694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8" name="Freeform 292"/>
            <p:cNvSpPr>
              <a:spLocks/>
            </p:cNvSpPr>
            <p:nvPr/>
          </p:nvSpPr>
          <p:spPr bwMode="auto">
            <a:xfrm>
              <a:off x="3511" y="1581"/>
              <a:ext cx="659" cy="748"/>
            </a:xfrm>
            <a:custGeom>
              <a:avLst/>
              <a:gdLst>
                <a:gd name="T0" fmla="*/ 0 w 659"/>
                <a:gd name="T1" fmla="*/ 748 h 748"/>
                <a:gd name="T2" fmla="*/ 215 w 659"/>
                <a:gd name="T3" fmla="*/ 495 h 748"/>
                <a:gd name="T4" fmla="*/ 659 w 659"/>
                <a:gd name="T5" fmla="*/ 0 h 74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59" h="748">
                  <a:moveTo>
                    <a:pt x="0" y="748"/>
                  </a:moveTo>
                  <a:cubicBezTo>
                    <a:pt x="36" y="706"/>
                    <a:pt x="105" y="620"/>
                    <a:pt x="215" y="495"/>
                  </a:cubicBezTo>
                  <a:cubicBezTo>
                    <a:pt x="332" y="366"/>
                    <a:pt x="567" y="103"/>
                    <a:pt x="659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39" name="Freeform 293"/>
            <p:cNvSpPr>
              <a:spLocks/>
            </p:cNvSpPr>
            <p:nvPr/>
          </p:nvSpPr>
          <p:spPr bwMode="auto">
            <a:xfrm>
              <a:off x="3510" y="1383"/>
              <a:ext cx="552" cy="687"/>
            </a:xfrm>
            <a:custGeom>
              <a:avLst/>
              <a:gdLst>
                <a:gd name="T0" fmla="*/ 0 w 552"/>
                <a:gd name="T1" fmla="*/ 687 h 687"/>
                <a:gd name="T2" fmla="*/ 215 w 552"/>
                <a:gd name="T3" fmla="*/ 434 h 687"/>
                <a:gd name="T4" fmla="*/ 312 w 552"/>
                <a:gd name="T5" fmla="*/ 303 h 687"/>
                <a:gd name="T6" fmla="*/ 552 w 552"/>
                <a:gd name="T7" fmla="*/ 0 h 687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552" h="687">
                  <a:moveTo>
                    <a:pt x="0" y="687"/>
                  </a:moveTo>
                  <a:cubicBezTo>
                    <a:pt x="36" y="645"/>
                    <a:pt x="163" y="498"/>
                    <a:pt x="215" y="434"/>
                  </a:cubicBezTo>
                  <a:cubicBezTo>
                    <a:pt x="268" y="371"/>
                    <a:pt x="256" y="375"/>
                    <a:pt x="312" y="303"/>
                  </a:cubicBezTo>
                  <a:cubicBezTo>
                    <a:pt x="368" y="231"/>
                    <a:pt x="502" y="63"/>
                    <a:pt x="55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0" name="Freeform 294"/>
            <p:cNvSpPr>
              <a:spLocks/>
            </p:cNvSpPr>
            <p:nvPr/>
          </p:nvSpPr>
          <p:spPr bwMode="auto">
            <a:xfrm>
              <a:off x="3512" y="1215"/>
              <a:ext cx="418" cy="623"/>
            </a:xfrm>
            <a:custGeom>
              <a:avLst/>
              <a:gdLst>
                <a:gd name="T0" fmla="*/ 0 w 418"/>
                <a:gd name="T1" fmla="*/ 623 h 623"/>
                <a:gd name="T2" fmla="*/ 160 w 418"/>
                <a:gd name="T3" fmla="*/ 381 h 623"/>
                <a:gd name="T4" fmla="*/ 418 w 418"/>
                <a:gd name="T5" fmla="*/ 0 h 6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18" h="623">
                  <a:moveTo>
                    <a:pt x="0" y="623"/>
                  </a:moveTo>
                  <a:cubicBezTo>
                    <a:pt x="27" y="583"/>
                    <a:pt x="90" y="485"/>
                    <a:pt x="160" y="381"/>
                  </a:cubicBezTo>
                  <a:cubicBezTo>
                    <a:pt x="230" y="278"/>
                    <a:pt x="364" y="80"/>
                    <a:pt x="418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1" name="Freeform 295"/>
            <p:cNvSpPr>
              <a:spLocks/>
            </p:cNvSpPr>
            <p:nvPr/>
          </p:nvSpPr>
          <p:spPr bwMode="auto">
            <a:xfrm>
              <a:off x="3508" y="1092"/>
              <a:ext cx="272" cy="493"/>
            </a:xfrm>
            <a:custGeom>
              <a:avLst/>
              <a:gdLst>
                <a:gd name="T0" fmla="*/ 0 w 272"/>
                <a:gd name="T1" fmla="*/ 493 h 493"/>
                <a:gd name="T2" fmla="*/ 137 w 272"/>
                <a:gd name="T3" fmla="*/ 252 h 493"/>
                <a:gd name="T4" fmla="*/ 272 w 272"/>
                <a:gd name="T5" fmla="*/ 0 h 49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72" h="493">
                  <a:moveTo>
                    <a:pt x="0" y="493"/>
                  </a:moveTo>
                  <a:cubicBezTo>
                    <a:pt x="23" y="453"/>
                    <a:pt x="92" y="334"/>
                    <a:pt x="137" y="252"/>
                  </a:cubicBezTo>
                  <a:cubicBezTo>
                    <a:pt x="207" y="149"/>
                    <a:pt x="244" y="52"/>
                    <a:pt x="2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2" name="Freeform 296"/>
            <p:cNvSpPr>
              <a:spLocks/>
            </p:cNvSpPr>
            <p:nvPr/>
          </p:nvSpPr>
          <p:spPr bwMode="auto">
            <a:xfrm>
              <a:off x="3495" y="1002"/>
              <a:ext cx="147" cy="303"/>
            </a:xfrm>
            <a:custGeom>
              <a:avLst/>
              <a:gdLst>
                <a:gd name="T0" fmla="*/ 0 w 147"/>
                <a:gd name="T1" fmla="*/ 303 h 303"/>
                <a:gd name="T2" fmla="*/ 81 w 147"/>
                <a:gd name="T3" fmla="*/ 174 h 303"/>
                <a:gd name="T4" fmla="*/ 147 w 147"/>
                <a:gd name="T5" fmla="*/ 0 h 30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47" h="303">
                  <a:moveTo>
                    <a:pt x="0" y="303"/>
                  </a:moveTo>
                  <a:cubicBezTo>
                    <a:pt x="13" y="282"/>
                    <a:pt x="24" y="285"/>
                    <a:pt x="81" y="174"/>
                  </a:cubicBezTo>
                  <a:cubicBezTo>
                    <a:pt x="138" y="63"/>
                    <a:pt x="133" y="36"/>
                    <a:pt x="14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3" name="Freeform 297"/>
            <p:cNvSpPr>
              <a:spLocks/>
            </p:cNvSpPr>
            <p:nvPr/>
          </p:nvSpPr>
          <p:spPr bwMode="auto">
            <a:xfrm>
              <a:off x="3485" y="938"/>
              <a:ext cx="72" cy="117"/>
            </a:xfrm>
            <a:custGeom>
              <a:avLst/>
              <a:gdLst>
                <a:gd name="T0" fmla="*/ 0 w 72"/>
                <a:gd name="T1" fmla="*/ 117 h 117"/>
                <a:gd name="T2" fmla="*/ 40 w 72"/>
                <a:gd name="T3" fmla="*/ 67 h 117"/>
                <a:gd name="T4" fmla="*/ 72 w 72"/>
                <a:gd name="T5" fmla="*/ 0 h 11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" h="117">
                  <a:moveTo>
                    <a:pt x="0" y="117"/>
                  </a:moveTo>
                  <a:cubicBezTo>
                    <a:pt x="7" y="109"/>
                    <a:pt x="12" y="110"/>
                    <a:pt x="40" y="67"/>
                  </a:cubicBezTo>
                  <a:cubicBezTo>
                    <a:pt x="68" y="24"/>
                    <a:pt x="65" y="14"/>
                    <a:pt x="72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4" name="Freeform 298"/>
            <p:cNvSpPr>
              <a:spLocks/>
            </p:cNvSpPr>
            <p:nvPr/>
          </p:nvSpPr>
          <p:spPr bwMode="auto">
            <a:xfrm>
              <a:off x="3518" y="2432"/>
              <a:ext cx="414" cy="339"/>
            </a:xfrm>
            <a:custGeom>
              <a:avLst/>
              <a:gdLst>
                <a:gd name="T0" fmla="*/ 0 w 597"/>
                <a:gd name="T1" fmla="*/ 231 h 498"/>
                <a:gd name="T2" fmla="*/ 65 w 597"/>
                <a:gd name="T3" fmla="*/ 139 h 498"/>
                <a:gd name="T4" fmla="*/ 287 w 597"/>
                <a:gd name="T5" fmla="*/ 0 h 49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97" h="498">
                  <a:moveTo>
                    <a:pt x="0" y="498"/>
                  </a:moveTo>
                  <a:cubicBezTo>
                    <a:pt x="22" y="465"/>
                    <a:pt x="36" y="383"/>
                    <a:pt x="135" y="300"/>
                  </a:cubicBezTo>
                  <a:cubicBezTo>
                    <a:pt x="234" y="217"/>
                    <a:pt x="501" y="62"/>
                    <a:pt x="597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5" name="Freeform 299"/>
            <p:cNvSpPr>
              <a:spLocks/>
            </p:cNvSpPr>
            <p:nvPr/>
          </p:nvSpPr>
          <p:spPr bwMode="auto">
            <a:xfrm>
              <a:off x="2949" y="2088"/>
              <a:ext cx="552" cy="569"/>
            </a:xfrm>
            <a:custGeom>
              <a:avLst/>
              <a:gdLst>
                <a:gd name="T0" fmla="*/ 552 w 552"/>
                <a:gd name="T1" fmla="*/ 569 h 569"/>
                <a:gd name="T2" fmla="*/ 384 w 552"/>
                <a:gd name="T3" fmla="*/ 309 h 569"/>
                <a:gd name="T4" fmla="*/ 0 w 552"/>
                <a:gd name="T5" fmla="*/ 0 h 5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52" h="569">
                  <a:moveTo>
                    <a:pt x="552" y="569"/>
                  </a:moveTo>
                  <a:cubicBezTo>
                    <a:pt x="524" y="526"/>
                    <a:pt x="476" y="404"/>
                    <a:pt x="384" y="309"/>
                  </a:cubicBezTo>
                  <a:cubicBezTo>
                    <a:pt x="285" y="226"/>
                    <a:pt x="80" y="64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6" name="Freeform 300"/>
            <p:cNvSpPr>
              <a:spLocks/>
            </p:cNvSpPr>
            <p:nvPr/>
          </p:nvSpPr>
          <p:spPr bwMode="auto">
            <a:xfrm>
              <a:off x="3081" y="2316"/>
              <a:ext cx="422" cy="382"/>
            </a:xfrm>
            <a:custGeom>
              <a:avLst/>
              <a:gdLst>
                <a:gd name="T0" fmla="*/ 422 w 422"/>
                <a:gd name="T1" fmla="*/ 382 h 382"/>
                <a:gd name="T2" fmla="*/ 204 w 422"/>
                <a:gd name="T3" fmla="*/ 168 h 382"/>
                <a:gd name="T4" fmla="*/ 0 w 422"/>
                <a:gd name="T5" fmla="*/ 0 h 38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2" h="382">
                  <a:moveTo>
                    <a:pt x="422" y="382"/>
                  </a:moveTo>
                  <a:cubicBezTo>
                    <a:pt x="386" y="346"/>
                    <a:pt x="274" y="231"/>
                    <a:pt x="204" y="168"/>
                  </a:cubicBezTo>
                  <a:cubicBezTo>
                    <a:pt x="105" y="85"/>
                    <a:pt x="43" y="35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7" name="Freeform 301"/>
            <p:cNvSpPr>
              <a:spLocks/>
            </p:cNvSpPr>
            <p:nvPr/>
          </p:nvSpPr>
          <p:spPr bwMode="auto">
            <a:xfrm>
              <a:off x="2844" y="1761"/>
              <a:ext cx="666" cy="681"/>
            </a:xfrm>
            <a:custGeom>
              <a:avLst/>
              <a:gdLst>
                <a:gd name="T0" fmla="*/ 666 w 666"/>
                <a:gd name="T1" fmla="*/ 681 h 681"/>
                <a:gd name="T2" fmla="*/ 369 w 666"/>
                <a:gd name="T3" fmla="*/ 351 h 681"/>
                <a:gd name="T4" fmla="*/ 0 w 666"/>
                <a:gd name="T5" fmla="*/ 0 h 6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66" h="681">
                  <a:moveTo>
                    <a:pt x="666" y="681"/>
                  </a:moveTo>
                  <a:cubicBezTo>
                    <a:pt x="617" y="626"/>
                    <a:pt x="480" y="464"/>
                    <a:pt x="369" y="351"/>
                  </a:cubicBezTo>
                  <a:cubicBezTo>
                    <a:pt x="249" y="252"/>
                    <a:pt x="77" y="73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8" name="Freeform 302"/>
            <p:cNvSpPr>
              <a:spLocks/>
            </p:cNvSpPr>
            <p:nvPr/>
          </p:nvSpPr>
          <p:spPr bwMode="auto">
            <a:xfrm>
              <a:off x="2886" y="1530"/>
              <a:ext cx="623" cy="719"/>
            </a:xfrm>
            <a:custGeom>
              <a:avLst/>
              <a:gdLst>
                <a:gd name="T0" fmla="*/ 623 w 623"/>
                <a:gd name="T1" fmla="*/ 719 h 719"/>
                <a:gd name="T2" fmla="*/ 312 w 623"/>
                <a:gd name="T3" fmla="*/ 369 h 719"/>
                <a:gd name="T4" fmla="*/ 0 w 623"/>
                <a:gd name="T5" fmla="*/ 0 h 71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23" h="719">
                  <a:moveTo>
                    <a:pt x="623" y="719"/>
                  </a:moveTo>
                  <a:cubicBezTo>
                    <a:pt x="571" y="661"/>
                    <a:pt x="416" y="489"/>
                    <a:pt x="312" y="369"/>
                  </a:cubicBezTo>
                  <a:cubicBezTo>
                    <a:pt x="204" y="270"/>
                    <a:pt x="65" y="7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49" name="Freeform 303"/>
            <p:cNvSpPr>
              <a:spLocks/>
            </p:cNvSpPr>
            <p:nvPr/>
          </p:nvSpPr>
          <p:spPr bwMode="auto">
            <a:xfrm>
              <a:off x="2979" y="1380"/>
              <a:ext cx="532" cy="652"/>
            </a:xfrm>
            <a:custGeom>
              <a:avLst/>
              <a:gdLst>
                <a:gd name="T0" fmla="*/ 532 w 532"/>
                <a:gd name="T1" fmla="*/ 652 h 652"/>
                <a:gd name="T2" fmla="*/ 264 w 532"/>
                <a:gd name="T3" fmla="*/ 330 h 652"/>
                <a:gd name="T4" fmla="*/ 0 w 532"/>
                <a:gd name="T5" fmla="*/ 0 h 65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532" h="652">
                  <a:moveTo>
                    <a:pt x="532" y="652"/>
                  </a:moveTo>
                  <a:cubicBezTo>
                    <a:pt x="487" y="599"/>
                    <a:pt x="353" y="439"/>
                    <a:pt x="264" y="330"/>
                  </a:cubicBezTo>
                  <a:cubicBezTo>
                    <a:pt x="177" y="216"/>
                    <a:pt x="55" y="69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0" name="Freeform 304"/>
            <p:cNvSpPr>
              <a:spLocks/>
            </p:cNvSpPr>
            <p:nvPr/>
          </p:nvSpPr>
          <p:spPr bwMode="auto">
            <a:xfrm>
              <a:off x="3078" y="1179"/>
              <a:ext cx="429" cy="627"/>
            </a:xfrm>
            <a:custGeom>
              <a:avLst/>
              <a:gdLst>
                <a:gd name="T0" fmla="*/ 429 w 429"/>
                <a:gd name="T1" fmla="*/ 627 h 627"/>
                <a:gd name="T2" fmla="*/ 237 w 429"/>
                <a:gd name="T3" fmla="*/ 387 h 627"/>
                <a:gd name="T4" fmla="*/ 0 w 429"/>
                <a:gd name="T5" fmla="*/ 0 h 62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29" h="627">
                  <a:moveTo>
                    <a:pt x="429" y="627"/>
                  </a:moveTo>
                  <a:cubicBezTo>
                    <a:pt x="397" y="587"/>
                    <a:pt x="308" y="491"/>
                    <a:pt x="237" y="387"/>
                  </a:cubicBezTo>
                  <a:cubicBezTo>
                    <a:pt x="150" y="273"/>
                    <a:pt x="49" y="80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1" name="Freeform 305"/>
            <p:cNvSpPr>
              <a:spLocks/>
            </p:cNvSpPr>
            <p:nvPr/>
          </p:nvSpPr>
          <p:spPr bwMode="auto">
            <a:xfrm>
              <a:off x="3195" y="1080"/>
              <a:ext cx="302" cy="497"/>
            </a:xfrm>
            <a:custGeom>
              <a:avLst/>
              <a:gdLst>
                <a:gd name="T0" fmla="*/ 302 w 302"/>
                <a:gd name="T1" fmla="*/ 497 h 497"/>
                <a:gd name="T2" fmla="*/ 165 w 302"/>
                <a:gd name="T3" fmla="*/ 297 h 497"/>
                <a:gd name="T4" fmla="*/ 0 w 302"/>
                <a:gd name="T5" fmla="*/ 0 h 497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02" h="497">
                  <a:moveTo>
                    <a:pt x="302" y="497"/>
                  </a:moveTo>
                  <a:cubicBezTo>
                    <a:pt x="279" y="464"/>
                    <a:pt x="215" y="380"/>
                    <a:pt x="165" y="297"/>
                  </a:cubicBezTo>
                  <a:cubicBezTo>
                    <a:pt x="63" y="141"/>
                    <a:pt x="34" y="62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2" name="Freeform 306"/>
            <p:cNvSpPr>
              <a:spLocks/>
            </p:cNvSpPr>
            <p:nvPr/>
          </p:nvSpPr>
          <p:spPr bwMode="auto">
            <a:xfrm>
              <a:off x="3324" y="984"/>
              <a:ext cx="160" cy="301"/>
            </a:xfrm>
            <a:custGeom>
              <a:avLst/>
              <a:gdLst>
                <a:gd name="T0" fmla="*/ 160 w 160"/>
                <a:gd name="T1" fmla="*/ 301 h 301"/>
                <a:gd name="T2" fmla="*/ 60 w 160"/>
                <a:gd name="T3" fmla="*/ 132 h 301"/>
                <a:gd name="T4" fmla="*/ 0 w 160"/>
                <a:gd name="T5" fmla="*/ 0 h 30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60" h="301">
                  <a:moveTo>
                    <a:pt x="160" y="301"/>
                  </a:moveTo>
                  <a:cubicBezTo>
                    <a:pt x="143" y="273"/>
                    <a:pt x="87" y="182"/>
                    <a:pt x="60" y="132"/>
                  </a:cubicBezTo>
                  <a:cubicBezTo>
                    <a:pt x="24" y="63"/>
                    <a:pt x="12" y="2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53" name="Freeform 307"/>
            <p:cNvSpPr>
              <a:spLocks/>
            </p:cNvSpPr>
            <p:nvPr/>
          </p:nvSpPr>
          <p:spPr bwMode="auto">
            <a:xfrm>
              <a:off x="3411" y="915"/>
              <a:ext cx="60" cy="81"/>
            </a:xfrm>
            <a:custGeom>
              <a:avLst/>
              <a:gdLst>
                <a:gd name="T0" fmla="*/ 60 w 60"/>
                <a:gd name="T1" fmla="*/ 81 h 81"/>
                <a:gd name="T2" fmla="*/ 20 w 60"/>
                <a:gd name="T3" fmla="*/ 32 h 81"/>
                <a:gd name="T4" fmla="*/ 0 w 60"/>
                <a:gd name="T5" fmla="*/ 0 h 8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60" h="81">
                  <a:moveTo>
                    <a:pt x="60" y="81"/>
                  </a:moveTo>
                  <a:cubicBezTo>
                    <a:pt x="53" y="73"/>
                    <a:pt x="30" y="45"/>
                    <a:pt x="20" y="32"/>
                  </a:cubicBezTo>
                  <a:cubicBezTo>
                    <a:pt x="6" y="11"/>
                    <a:pt x="4" y="7"/>
                    <a:pt x="0" y="0"/>
                  </a:cubicBezTo>
                </a:path>
              </a:pathLst>
            </a:custGeom>
            <a:noFill/>
            <a:ln w="12700" cmpd="sng">
              <a:solidFill>
                <a:schemeClr val="tx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2E1700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ransition>
    <p:wipe dir="r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Title goes in here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Subtitle here</a:t>
            </a:r>
            <a:endParaRPr lang="en-US" alt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51231" name="Group 31"/>
          <p:cNvGraphicFramePr>
            <a:graphicFrameLocks noGrp="1"/>
          </p:cNvGraphicFramePr>
          <p:nvPr>
            <p:ph type="tbl" idx="1"/>
          </p:nvPr>
        </p:nvGraphicFramePr>
        <p:xfrm>
          <a:off x="611188" y="1449388"/>
          <a:ext cx="6264275" cy="3636962"/>
        </p:xfrm>
        <a:graphic>
          <a:graphicData uri="http://schemas.openxmlformats.org/drawingml/2006/table">
            <a:tbl>
              <a:tblPr/>
              <a:tblGrid>
                <a:gridCol w="3132137"/>
                <a:gridCol w="3132138"/>
              </a:tblGrid>
              <a:tr h="5203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Title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Title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07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0000" marR="90000" marT="46805" marB="4680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97" name="Text Box 29"/>
          <p:cNvSpPr txBox="1">
            <a:spLocks noChangeArrowheads="1"/>
          </p:cNvSpPr>
          <p:nvPr/>
        </p:nvSpPr>
        <p:spPr bwMode="auto">
          <a:xfrm>
            <a:off x="576263" y="5589588"/>
            <a:ext cx="56515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Note:  </a:t>
            </a:r>
            <a:r>
              <a:rPr lang="en-GB" altLang="en-US" sz="1800"/>
              <a:t>PowerPoint does not allow have nice default tables – but you can cut and paste this one</a:t>
            </a:r>
            <a:endParaRPr lang="en-US" altLang="en-US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11267" name="Object 3"/>
          <p:cNvGraphicFramePr>
            <a:graphicFrameLocks noChangeAspect="1"/>
          </p:cNvGraphicFramePr>
          <p:nvPr/>
        </p:nvGraphicFramePr>
        <p:xfrm>
          <a:off x="0" y="1449388"/>
          <a:ext cx="7920038" cy="440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351" imgH="4610100" progId="MSGraph.Chart.8">
                  <p:embed followColorScheme="full"/>
                </p:oleObj>
              </mc:Choice>
              <mc:Fallback>
                <p:oleObj name="Chart" r:id="rId4" imgW="8296351" imgH="461010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449388"/>
                        <a:ext cx="7920038" cy="440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Two column bullet points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3362325" cy="4572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Bullets go in here</a:t>
            </a:r>
            <a:endParaRPr lang="en-US" altLang="en-US" smtClean="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944938" y="1557338"/>
            <a:ext cx="3363912" cy="4572000"/>
          </a:xfrm>
        </p:spPr>
        <p:txBody>
          <a:bodyPr/>
          <a:lstStyle/>
          <a:p>
            <a:pPr eaLnBrk="1" hangingPunct="1"/>
            <a:r>
              <a:rPr lang="en-GB" altLang="en-US" smtClean="0"/>
              <a:t>And also in here</a:t>
            </a:r>
            <a:endParaRPr lang="en-US" altLang="en-US" smtClean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3354388" cy="4572000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6388" name="Picture 4" descr="snowdro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5488" y="2024063"/>
            <a:ext cx="2093912" cy="3529012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57338"/>
            <a:ext cx="3362325" cy="4572000"/>
          </a:xfrm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55300" name="Group 4"/>
          <p:cNvGraphicFramePr>
            <a:graphicFrameLocks noGrp="1"/>
          </p:cNvGraphicFramePr>
          <p:nvPr>
            <p:ph sz="half" idx="2"/>
          </p:nvPr>
        </p:nvGraphicFramePr>
        <p:xfrm>
          <a:off x="3924300" y="2276475"/>
          <a:ext cx="2640013" cy="1630363"/>
        </p:xfrm>
        <a:graphic>
          <a:graphicData uri="http://schemas.openxmlformats.org/drawingml/2006/table">
            <a:tbl>
              <a:tblPr/>
              <a:tblGrid>
                <a:gridCol w="1320800"/>
                <a:gridCol w="1319213"/>
              </a:tblGrid>
              <a:tr h="815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Table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4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971550" y="46529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  <a:endParaRPr lang="en-US" altLang="en-US" sz="1800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743325" y="4652963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With shadow</a:t>
            </a:r>
            <a:endParaRPr lang="en-US" altLang="en-US" sz="18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ea typeface="MS PGothic" panose="020B0600070205080204" pitchFamily="34" charset="-128"/>
              </a:rPr>
              <a:t>Use of templates</a:t>
            </a:r>
            <a:endParaRPr lang="en-US" altLang="en-US" smtClean="0">
              <a:ea typeface="MS PGothic" panose="020B0600070205080204" pitchFamily="34" charset="-128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47700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</a:rPr>
              <a:t>You are free to use these templates for your personal and business presentations.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47700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ea typeface="MS PGothic" panose="020B0600070205080204" pitchFamily="34" charset="-128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</a:endParaRP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3992563" y="3140075"/>
            <a:ext cx="3640137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ea typeface="MS PGothic" panose="020B0600070205080204" pitchFamily="34" charset="-128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</a:endParaRP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39750" y="5422900"/>
            <a:ext cx="71643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ea typeface="MS PGothic" panose="020B0600070205080204" pitchFamily="34" charset="-128"/>
              </a:rPr>
              <a:t>You can find many more free PowerPoint templates on the Presentation Magazine website </a:t>
            </a:r>
            <a:r>
              <a:rPr lang="en-GB" altLang="en-US" sz="2000" b="1">
                <a:ea typeface="MS PGothic" panose="020B0600070205080204" pitchFamily="34" charset="-128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</a:rPr>
              <a:t>  </a:t>
            </a:r>
            <a:endParaRPr lang="en-US" altLang="en-US" sz="2000" b="1">
              <a:ea typeface="MS PGothic" panose="020B0600070205080204" pitchFamily="34" charset="-128"/>
            </a:endParaRP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47700" y="2608263"/>
            <a:ext cx="692626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ea typeface="MS PGothic" panose="020B0600070205080204" pitchFamily="34" charset="-128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5">
      <a:dk1>
        <a:srgbClr val="B3CCE6"/>
      </a:dk1>
      <a:lt1>
        <a:srgbClr val="FFFFFF"/>
      </a:lt1>
      <a:dk2>
        <a:srgbClr val="6698CC"/>
      </a:dk2>
      <a:lt2>
        <a:srgbClr val="FFFFFF"/>
      </a:lt2>
      <a:accent1>
        <a:srgbClr val="336599"/>
      </a:accent1>
      <a:accent2>
        <a:srgbClr val="2E4C6B"/>
      </a:accent2>
      <a:accent3>
        <a:srgbClr val="B8CAE2"/>
      </a:accent3>
      <a:accent4>
        <a:srgbClr val="DADADA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FF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DBA6"/>
        </a:lt1>
        <a:dk2>
          <a:srgbClr val="000000"/>
        </a:dk2>
        <a:lt2>
          <a:srgbClr val="CC7A00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45A3A1"/>
        </a:accent1>
        <a:accent2>
          <a:srgbClr val="9ADEDC"/>
        </a:accent2>
        <a:accent3>
          <a:srgbClr val="ADBABA"/>
        </a:accent3>
        <a:accent4>
          <a:srgbClr val="DADADA"/>
        </a:accent4>
        <a:accent5>
          <a:srgbClr val="B0CECD"/>
        </a:accent5>
        <a:accent6>
          <a:srgbClr val="8BC9C7"/>
        </a:accent6>
        <a:hlink>
          <a:srgbClr val="B3E6E6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</TotalTime>
  <Words>254</Words>
  <Application>Microsoft Office PowerPoint</Application>
  <PresentationFormat>On-screen Show (4:3)</PresentationFormat>
  <Paragraphs>47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PGothic</vt:lpstr>
      <vt:lpstr>Wingdings</vt:lpstr>
      <vt:lpstr>Default Design</vt:lpstr>
      <vt:lpstr>Microsoft Graph Chart</vt:lpstr>
      <vt:lpstr>Title goes in here</vt:lpstr>
      <vt:lpstr>Example of a table</vt:lpstr>
      <vt:lpstr>Example Bullet Point Slide</vt:lpstr>
      <vt:lpstr>Sample Graph (3 colours)</vt:lpstr>
      <vt:lpstr>Two column bullet points</vt:lpstr>
      <vt:lpstr>PowerPoint Presentation</vt:lpstr>
      <vt:lpstr>Picture slide</vt:lpstr>
      <vt:lpstr>Examples of default styles</vt:lpstr>
      <vt:lpstr>Use of templates</vt:lpstr>
    </vt:vector>
  </TitlesOfParts>
  <Company>Little Creative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Blue</dc:title>
  <dc:creator>Presentation Helper</dc:creator>
  <cp:lastModifiedBy>Jonty Pearce</cp:lastModifiedBy>
  <cp:revision>42</cp:revision>
  <dcterms:created xsi:type="dcterms:W3CDTF">2005-03-15T10:04:38Z</dcterms:created>
  <dcterms:modified xsi:type="dcterms:W3CDTF">2015-02-22T11:22:58Z</dcterms:modified>
</cp:coreProperties>
</file>